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78" r:id="rId9"/>
    <p:sldId id="279" r:id="rId10"/>
    <p:sldId id="261" r:id="rId11"/>
    <p:sldId id="262" r:id="rId12"/>
    <p:sldId id="263" r:id="rId13"/>
    <p:sldId id="264" r:id="rId14"/>
    <p:sldId id="265" r:id="rId15"/>
    <p:sldId id="280" r:id="rId16"/>
    <p:sldId id="266" r:id="rId17"/>
    <p:sldId id="267" r:id="rId18"/>
    <p:sldId id="268" r:id="rId19"/>
    <p:sldId id="269" r:id="rId20"/>
    <p:sldId id="270" r:id="rId21"/>
    <p:sldId id="281" r:id="rId22"/>
    <p:sldId id="282" r:id="rId23"/>
    <p:sldId id="271" r:id="rId24"/>
    <p:sldId id="272" r:id="rId25"/>
    <p:sldId id="273" r:id="rId26"/>
    <p:sldId id="274" r:id="rId27"/>
    <p:sldId id="275" r:id="rId28"/>
    <p:sldId id="285" r:id="rId29"/>
    <p:sldId id="286" r:id="rId30"/>
    <p:sldId id="288" r:id="rId31"/>
    <p:sldId id="287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5DA7-09FB-4C50-A84D-1BC401F5189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29FFE-4DA0-4E09-8DA2-40CE799E7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29FFE-4DA0-4E09-8DA2-40CE799E79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10 |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ifstream</a:t>
            </a:r>
            <a:r>
              <a:rPr lang="en-US" sz="2000" b="1" dirty="0" smtClean="0"/>
              <a:t> in(“MyFile.txt");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if(!in)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"Failed to open file."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b="1" dirty="0" smtClean="0"/>
              <a:t> return 1; 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	char c[20];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num;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in &gt;&gt; c &gt;&gt; num;</a:t>
            </a:r>
            <a:br>
              <a:rPr lang="en-US" sz="2000" b="1" dirty="0" smtClean="0"/>
            </a:br>
            <a:r>
              <a:rPr lang="en-US" sz="2000" b="1" dirty="0" err="1" smtClean="0"/>
              <a:t>cout</a:t>
            </a:r>
            <a:r>
              <a:rPr lang="en-US" sz="2000" b="1" dirty="0" smtClean="0"/>
              <a:t> &lt;&lt; c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br>
              <a:rPr lang="en-US" sz="2000" b="1" dirty="0" smtClean="0"/>
            </a:br>
            <a:r>
              <a:rPr lang="en-US" sz="2000" b="1" dirty="0" err="1" smtClean="0"/>
              <a:t>in.close</a:t>
            </a:r>
            <a:r>
              <a:rPr lang="en-US" sz="2000" b="1" dirty="0" smtClean="0"/>
              <a:t>();</a:t>
            </a:r>
            <a:br>
              <a:rPr lang="en-US" sz="2000" b="1" dirty="0" smtClean="0"/>
            </a:br>
            <a:r>
              <a:rPr lang="en-US" sz="2000" b="1" dirty="0" smtClean="0"/>
              <a:t>return 0;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Writing to a file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open a file for writing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ofstream</a:t>
            </a:r>
            <a:r>
              <a:rPr lang="en-US" dirty="0" smtClean="0"/>
              <a:t> out(“</a:t>
            </a:r>
            <a:r>
              <a:rPr lang="en-US" dirty="0" err="1" smtClean="0"/>
              <a:t>myfile</a:t>
            </a:r>
            <a:r>
              <a:rPr lang="en-US" dirty="0" smtClean="0"/>
              <a:t>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open a text file for writing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ofstream</a:t>
            </a:r>
            <a:r>
              <a:rPr lang="en-US" dirty="0" smtClean="0"/>
              <a:t> out(“myfile.txt”);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If file does not already exist then it is created</a:t>
            </a:r>
          </a:p>
          <a:p>
            <a:r>
              <a:rPr lang="en-US" dirty="0" smtClean="0"/>
              <a:t>	If the file cannot be opened or created, then 	</a:t>
            </a:r>
            <a:r>
              <a:rPr lang="en-US" dirty="0" err="1" smtClean="0"/>
              <a:t>ofstream</a:t>
            </a:r>
            <a:r>
              <a:rPr lang="en-US" dirty="0" smtClean="0"/>
              <a:t> object has the value </a:t>
            </a:r>
            <a:r>
              <a:rPr lang="en-US" b="1" i="1" dirty="0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ofstream</a:t>
            </a:r>
            <a:r>
              <a:rPr lang="en-US" b="1" dirty="0" smtClean="0"/>
              <a:t> out("Test.txt");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if(!out)</a:t>
            </a:r>
            <a:br>
              <a:rPr lang="en-US" b="1" dirty="0" smtClean="0"/>
            </a:br>
            <a:r>
              <a:rPr lang="en-US" b="1" dirty="0" smtClean="0"/>
              <a:t>{ 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"File creation failed";</a:t>
            </a:r>
            <a:br>
              <a:rPr lang="en-US" b="1" dirty="0" smtClean="0"/>
            </a:br>
            <a:r>
              <a:rPr lang="en-US" b="1" dirty="0" smtClean="0"/>
              <a:t>	return 1;</a:t>
            </a:r>
            <a:br>
              <a:rPr lang="en-US" b="1" dirty="0" smtClean="0"/>
            </a:b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out &lt;&lt; "Ali " &lt;&lt; 100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smtClean="0"/>
              <a:t>out &lt;&lt; "</a:t>
            </a:r>
            <a:r>
              <a:rPr lang="en-US" b="1" dirty="0" err="1" smtClean="0"/>
              <a:t>Abid</a:t>
            </a:r>
            <a:r>
              <a:rPr lang="en-US" b="1" dirty="0" smtClean="0"/>
              <a:t> " &lt;&lt; 200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err="1" smtClean="0"/>
              <a:t>out.close</a:t>
            </a:r>
            <a:r>
              <a:rPr lang="en-US" b="1" dirty="0" smtClean="0"/>
              <a:t>();</a:t>
            </a:r>
            <a:br>
              <a:rPr lang="en-US" b="1" dirty="0" smtClean="0"/>
            </a:br>
            <a:r>
              <a:rPr lang="en-US" b="1" dirty="0" smtClean="0"/>
              <a:t>return 0;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File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information is stored in the file in the same format as it would be displayed on the screen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is another example of disk I/O. The filename is passed as a command-line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err="1" smtClean="0"/>
              <a:t>int</a:t>
            </a:r>
            <a:r>
              <a:rPr lang="en-US" sz="1200" b="1" dirty="0" smtClean="0"/>
              <a:t> main(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argc</a:t>
            </a:r>
            <a:r>
              <a:rPr lang="en-US" sz="1200" b="1" dirty="0" smtClean="0"/>
              <a:t>, char* </a:t>
            </a:r>
            <a:r>
              <a:rPr lang="en-US" sz="1200" b="1" dirty="0" err="1" smtClean="0"/>
              <a:t>argv</a:t>
            </a:r>
            <a:r>
              <a:rPr lang="en-US" sz="1200" b="1" dirty="0" smtClean="0"/>
              <a:t>[])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if(</a:t>
            </a:r>
            <a:r>
              <a:rPr lang="en-US" sz="1200" b="1" dirty="0" err="1" smtClean="0"/>
              <a:t>argc</a:t>
            </a:r>
            <a:r>
              <a:rPr lang="en-US" sz="1200" b="1" dirty="0" smtClean="0"/>
              <a:t> != 2)</a:t>
            </a:r>
          </a:p>
          <a:p>
            <a:pPr>
              <a:buNone/>
            </a:pPr>
            <a:r>
              <a:rPr lang="en-US" sz="1200" b="1" dirty="0" smtClean="0"/>
              <a:t>	{</a:t>
            </a:r>
            <a:br>
              <a:rPr lang="en-US" sz="1200" b="1" dirty="0" smtClean="0"/>
            </a:br>
            <a:r>
              <a:rPr lang="en-US" sz="1200" b="1" dirty="0" smtClean="0"/>
              <a:t>	</a:t>
            </a:r>
            <a:r>
              <a:rPr lang="en-US" sz="1200" b="1" dirty="0" err="1" smtClean="0"/>
              <a:t>cout</a:t>
            </a:r>
            <a:r>
              <a:rPr lang="en-US" sz="1200" b="1" dirty="0" smtClean="0"/>
              <a:t> &lt;&lt; "Invalid filename" &lt;&lt; </a:t>
            </a:r>
            <a:r>
              <a:rPr lang="en-US" sz="1200" b="1" dirty="0" err="1" smtClean="0"/>
              <a:t>endl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		return 1;</a:t>
            </a:r>
            <a:br>
              <a:rPr lang="en-US" sz="1200" b="1" dirty="0" smtClean="0"/>
            </a:br>
            <a:r>
              <a:rPr lang="en-US" sz="1200" b="1" dirty="0" smtClean="0"/>
              <a:t>}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ofstream</a:t>
            </a:r>
            <a:r>
              <a:rPr lang="en-US" sz="1200" b="1" dirty="0" smtClean="0"/>
              <a:t> out(</a:t>
            </a:r>
            <a:r>
              <a:rPr lang="en-US" sz="1200" b="1" dirty="0" err="1" smtClean="0"/>
              <a:t>argv</a:t>
            </a:r>
            <a:r>
              <a:rPr lang="en-US" sz="1200" b="1" dirty="0" smtClean="0"/>
              <a:t>[1]);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if(!out)</a:t>
            </a:r>
          </a:p>
          <a:p>
            <a:pPr>
              <a:buNone/>
            </a:pPr>
            <a:r>
              <a:rPr lang="en-US" sz="1200" b="1" dirty="0" smtClean="0"/>
              <a:t>	{</a:t>
            </a:r>
            <a:br>
              <a:rPr lang="en-US" sz="1200" b="1" dirty="0" smtClean="0"/>
            </a:br>
            <a:r>
              <a:rPr lang="en-US" sz="1200" b="1" dirty="0" smtClean="0"/>
              <a:t>	</a:t>
            </a:r>
            <a:r>
              <a:rPr lang="en-US" sz="1200" b="1" dirty="0" err="1" smtClean="0"/>
              <a:t>cout</a:t>
            </a:r>
            <a:r>
              <a:rPr lang="en-US" sz="1200" b="1" dirty="0" smtClean="0"/>
              <a:t> &lt;&lt; "Failed to open file" &lt;&lt; </a:t>
            </a:r>
            <a:r>
              <a:rPr lang="en-US" sz="1200" b="1" dirty="0" err="1" smtClean="0"/>
              <a:t>endl</a:t>
            </a:r>
            <a:r>
              <a:rPr lang="en-US" sz="1200" b="1" dirty="0" smtClean="0"/>
              <a:t>;</a:t>
            </a:r>
            <a:br>
              <a:rPr lang="en-US" sz="1200" b="1" dirty="0" smtClean="0"/>
            </a:br>
            <a:r>
              <a:rPr lang="en-US" sz="1200" b="1" dirty="0" smtClean="0"/>
              <a:t>	return 1;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char input[80];</a:t>
            </a:r>
            <a:br>
              <a:rPr lang="en-US" sz="1200" b="1" dirty="0" smtClean="0"/>
            </a:br>
            <a:r>
              <a:rPr lang="en-US" sz="1200" b="1" dirty="0" err="1" smtClean="0"/>
              <a:t>cout</a:t>
            </a:r>
            <a:r>
              <a:rPr lang="en-US" sz="1200" b="1" dirty="0" smtClean="0"/>
              <a:t> &lt;&lt; "Please enter input: " &lt;&lt; </a:t>
            </a:r>
            <a:r>
              <a:rPr lang="en-US" sz="1200" b="1" dirty="0" err="1" smtClean="0"/>
              <a:t>endl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br>
              <a:rPr lang="en-US" sz="1200" b="1" dirty="0" smtClean="0"/>
            </a:br>
            <a:r>
              <a:rPr lang="en-US" sz="1200" b="1" dirty="0" smtClean="0"/>
              <a:t>do</a:t>
            </a:r>
          </a:p>
          <a:p>
            <a:pPr>
              <a:buNone/>
            </a:pPr>
            <a:r>
              <a:rPr lang="en-US" sz="1200" b="1" dirty="0" smtClean="0"/>
              <a:t>	{</a:t>
            </a:r>
            <a:br>
              <a:rPr lang="en-US" sz="1200" b="1" dirty="0" smtClean="0"/>
            </a:br>
            <a:r>
              <a:rPr lang="en-US" sz="1200" b="1" dirty="0" smtClean="0"/>
              <a:t>	</a:t>
            </a:r>
            <a:r>
              <a:rPr lang="en-US" sz="1200" b="1" dirty="0" err="1" smtClean="0"/>
              <a:t>cin</a:t>
            </a:r>
            <a:r>
              <a:rPr lang="en-US" sz="1200" b="1" dirty="0" smtClean="0"/>
              <a:t> &gt;&gt; input;</a:t>
            </a:r>
            <a:br>
              <a:rPr lang="en-US" sz="1200" b="1" dirty="0" smtClean="0"/>
            </a:br>
            <a:r>
              <a:rPr lang="en-US" sz="1200" b="1" dirty="0" smtClean="0"/>
              <a:t>	out &lt;&lt; input &lt;&lt; " ";</a:t>
            </a:r>
            <a:br>
              <a:rPr lang="en-US" sz="1200" b="1" dirty="0" smtClean="0"/>
            </a:br>
            <a:r>
              <a:rPr lang="en-US" sz="1200" b="1" dirty="0" smtClean="0"/>
              <a:t>}</a:t>
            </a:r>
          </a:p>
          <a:p>
            <a:pPr>
              <a:buNone/>
            </a:pPr>
            <a:r>
              <a:rPr lang="en-US" sz="1200" b="1" dirty="0" smtClean="0"/>
              <a:t>	while(*input != '!');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out.close</a:t>
            </a:r>
            <a:r>
              <a:rPr lang="en-US" sz="1200" b="1" dirty="0" smtClean="0"/>
              <a:t>();</a:t>
            </a:r>
            <a:br>
              <a:rPr lang="en-US" sz="1200" b="1" dirty="0" smtClean="0"/>
            </a:br>
            <a:r>
              <a:rPr lang="en-US" sz="1200" b="1" dirty="0" smtClean="0"/>
              <a:t>return 0;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Unformatted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we need </a:t>
            </a:r>
            <a:r>
              <a:rPr lang="en-US" dirty="0" smtClean="0"/>
              <a:t>to store </a:t>
            </a:r>
            <a:r>
              <a:rPr lang="en-US" dirty="0" smtClean="0"/>
              <a:t>unformatted (raw</a:t>
            </a:r>
            <a:r>
              <a:rPr lang="en-US" dirty="0" smtClean="0"/>
              <a:t>) binary </a:t>
            </a:r>
            <a:r>
              <a:rPr lang="en-US" dirty="0" smtClean="0"/>
              <a:t>data (not text) in a file, we can make use of the following set of functions</a:t>
            </a:r>
          </a:p>
          <a:p>
            <a:endParaRPr lang="en-US" dirty="0" smtClean="0"/>
          </a:p>
          <a:p>
            <a:r>
              <a:rPr lang="en-US" dirty="0" smtClean="0"/>
              <a:t>When performing binary operations on a file, </a:t>
            </a:r>
            <a:r>
              <a:rPr lang="en-US" dirty="0" smtClean="0"/>
              <a:t>we open </a:t>
            </a:r>
            <a:r>
              <a:rPr lang="en-US" dirty="0" smtClean="0"/>
              <a:t>it using the </a:t>
            </a:r>
            <a:r>
              <a:rPr lang="en-US" b="1" dirty="0" err="1" smtClean="0"/>
              <a:t>ios</a:t>
            </a:r>
            <a:r>
              <a:rPr lang="en-US" b="1" dirty="0" smtClean="0"/>
              <a:t>::</a:t>
            </a:r>
            <a:r>
              <a:rPr lang="en-US" b="1" dirty="0" smtClean="0"/>
              <a:t>binary </a:t>
            </a:r>
            <a:r>
              <a:rPr lang="en-US" dirty="0" smtClean="0"/>
              <a:t>mode </a:t>
            </a:r>
            <a:r>
              <a:rPr lang="en-US" dirty="0" err="1" smtClean="0"/>
              <a:t>specifier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 smtClean="0"/>
              <a:t>unformatted </a:t>
            </a:r>
            <a:r>
              <a:rPr lang="en-US" dirty="0" smtClean="0"/>
              <a:t>file functions </a:t>
            </a:r>
            <a:r>
              <a:rPr lang="en-US" dirty="0" smtClean="0"/>
              <a:t>can work </a:t>
            </a:r>
            <a:r>
              <a:rPr lang="en-US" dirty="0" smtClean="0"/>
              <a:t>on </a:t>
            </a:r>
            <a:r>
              <a:rPr lang="en-US" dirty="0" smtClean="0"/>
              <a:t>text files, </a:t>
            </a:r>
            <a:r>
              <a:rPr lang="en-US" dirty="0" smtClean="0"/>
              <a:t>some character translations may </a:t>
            </a:r>
            <a:r>
              <a:rPr lang="en-US" dirty="0" smtClean="0"/>
              <a:t>still occur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Get/Put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functions get() and put() reads and writes a single character to a file, respectively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get()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istream</a:t>
            </a:r>
            <a:r>
              <a:rPr lang="en-US" dirty="0" smtClean="0"/>
              <a:t> &amp;get(char &amp;</a:t>
            </a:r>
            <a:r>
              <a:rPr lang="en-US" i="1" dirty="0" err="1" smtClean="0"/>
              <a:t>ch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get( ) function reads a single character from the invoking stream and puts that </a:t>
            </a:r>
            <a:r>
              <a:rPr lang="en-US" dirty="0" smtClean="0"/>
              <a:t>value in </a:t>
            </a:r>
            <a:r>
              <a:rPr lang="en-US" i="1" dirty="0" err="1" smtClean="0"/>
              <a:t>ch</a:t>
            </a:r>
            <a:r>
              <a:rPr lang="en-US" i="1" dirty="0" smtClean="0"/>
              <a:t>. It returns a reference to the stream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ifstream</a:t>
            </a:r>
            <a:r>
              <a:rPr lang="en-US" b="1" dirty="0" smtClean="0"/>
              <a:t> in("myfile.txt");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if(!in)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"Failed to open file"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	return 1;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char c;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while(in)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in.get</a:t>
            </a:r>
            <a:r>
              <a:rPr lang="en-US" b="1" dirty="0" smtClean="0"/>
              <a:t>(c);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c;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return 0;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put()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ostream</a:t>
            </a:r>
            <a:r>
              <a:rPr lang="en-US" dirty="0" smtClean="0"/>
              <a:t> &amp;put(char </a:t>
            </a:r>
            <a:r>
              <a:rPr lang="en-US" i="1" dirty="0" err="1" smtClean="0"/>
              <a:t>ch</a:t>
            </a:r>
            <a:r>
              <a:rPr lang="en-US" i="1" dirty="0" smtClean="0"/>
              <a:t>);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b="1" i="1" dirty="0" smtClean="0"/>
              <a:t>put( ) function writes </a:t>
            </a:r>
            <a:r>
              <a:rPr lang="en-US" b="1" i="1" dirty="0" err="1" smtClean="0"/>
              <a:t>ch</a:t>
            </a:r>
            <a:r>
              <a:rPr lang="en-US" b="1" i="1" dirty="0" smtClean="0"/>
              <a:t> to the </a:t>
            </a:r>
            <a:r>
              <a:rPr lang="en-US" dirty="0" smtClean="0"/>
              <a:t>stream and returns a reference to the stream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File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file I/O, you must include the header </a:t>
            </a:r>
            <a:r>
              <a:rPr lang="en-US" b="1" dirty="0" smtClean="0"/>
              <a:t>&lt;</a:t>
            </a:r>
            <a:r>
              <a:rPr lang="en-US" b="1" dirty="0" err="1" smtClean="0"/>
              <a:t>fstream</a:t>
            </a:r>
            <a:r>
              <a:rPr lang="en-US" b="1" dirty="0" smtClean="0"/>
              <a:t>&gt; in your program</a:t>
            </a:r>
          </a:p>
          <a:p>
            <a:endParaRPr lang="en-US" b="1" dirty="0" smtClean="0"/>
          </a:p>
          <a:p>
            <a:r>
              <a:rPr lang="en-US" dirty="0" smtClean="0"/>
              <a:t>It defines several classes, including </a:t>
            </a:r>
            <a:r>
              <a:rPr lang="en-US" b="1" dirty="0" err="1" smtClean="0"/>
              <a:t>ifstream</a:t>
            </a:r>
            <a:r>
              <a:rPr lang="en-US" b="1" dirty="0" smtClean="0"/>
              <a:t>, </a:t>
            </a:r>
            <a:r>
              <a:rPr lang="en-US" b="1" dirty="0" err="1" smtClean="0"/>
              <a:t>ofstream</a:t>
            </a:r>
            <a:r>
              <a:rPr lang="en-US" b="1" dirty="0" smtClean="0"/>
              <a:t>, and </a:t>
            </a:r>
            <a:r>
              <a:rPr lang="en-US" b="1" dirty="0" err="1" smtClean="0"/>
              <a:t>fstream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C++ views each file as a sequence of bytes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main()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ofstream</a:t>
            </a:r>
            <a:r>
              <a:rPr lang="en-US" sz="1400" b="1" dirty="0" smtClean="0"/>
              <a:t> o("newfile.txt");</a:t>
            </a:r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if(!o)</a:t>
            </a:r>
          </a:p>
          <a:p>
            <a:pPr>
              <a:buNone/>
            </a:pPr>
            <a:r>
              <a:rPr lang="en-US" sz="1400" b="1" dirty="0" smtClean="0"/>
              <a:t>	{</a:t>
            </a: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&lt;&lt; "Failed to open file" &lt;&lt; </a:t>
            </a:r>
            <a:r>
              <a:rPr lang="en-US" sz="1400" b="1" dirty="0" err="1" smtClean="0"/>
              <a:t>endl</a:t>
            </a:r>
            <a:r>
              <a:rPr lang="en-US" sz="1400" b="1" dirty="0" smtClean="0"/>
              <a:t>;</a:t>
            </a:r>
          </a:p>
          <a:p>
            <a:pPr>
              <a:buNone/>
            </a:pPr>
            <a:r>
              <a:rPr lang="en-US" sz="1400" b="1" dirty="0" smtClean="0"/>
              <a:t>		return 1;</a:t>
            </a:r>
          </a:p>
          <a:p>
            <a:pPr>
              <a:buNone/>
            </a:pPr>
            <a:r>
              <a:rPr lang="en-US" sz="1400" b="1" dirty="0" smtClean="0"/>
              <a:t>	}</a:t>
            </a:r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for(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65;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&lt; 90;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</a:t>
            </a:r>
          </a:p>
          <a:p>
            <a:pPr>
              <a:buNone/>
            </a:pPr>
            <a:r>
              <a:rPr lang="en-US" sz="1400" b="1" dirty="0" smtClean="0"/>
              <a:t>	{</a:t>
            </a:r>
          </a:p>
          <a:p>
            <a:pPr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o.put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	}</a:t>
            </a:r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o.close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	return 0;</a:t>
            </a:r>
          </a:p>
          <a:p>
            <a:pPr>
              <a:buNone/>
            </a:pPr>
            <a:r>
              <a:rPr lang="en-US" sz="1400" b="1" dirty="0" smtClean="0"/>
              <a:t>}</a:t>
            </a:r>
            <a:endParaRPr 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Read/Write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functions </a:t>
            </a:r>
            <a:r>
              <a:rPr lang="en-US" b="1" dirty="0" smtClean="0"/>
              <a:t>read() </a:t>
            </a:r>
            <a:r>
              <a:rPr lang="en-US" dirty="0" smtClean="0"/>
              <a:t>and </a:t>
            </a:r>
            <a:r>
              <a:rPr lang="en-US" b="1" dirty="0" smtClean="0"/>
              <a:t>write() </a:t>
            </a:r>
            <a:r>
              <a:rPr lang="en-US" dirty="0" smtClean="0"/>
              <a:t>are similar to get() and put() except that we can read and write entire blocks of bytes (e.g. character array) in a file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/>
              <a:t>istream</a:t>
            </a:r>
            <a:r>
              <a:rPr lang="en-US" b="1" dirty="0" smtClean="0"/>
              <a:t> </a:t>
            </a:r>
            <a:r>
              <a:rPr lang="en-US" b="1" dirty="0" smtClean="0"/>
              <a:t>&amp;read(char </a:t>
            </a:r>
            <a:r>
              <a:rPr lang="en-US" b="1" i="1" dirty="0" smtClean="0"/>
              <a:t>*</a:t>
            </a:r>
            <a:r>
              <a:rPr lang="en-US" b="1" i="1" dirty="0" err="1" smtClean="0"/>
              <a:t>buf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num);</a:t>
            </a:r>
          </a:p>
          <a:p>
            <a:pPr>
              <a:buNone/>
            </a:pPr>
            <a:r>
              <a:rPr lang="en-US" b="1" dirty="0" err="1" smtClean="0"/>
              <a:t>ostream</a:t>
            </a:r>
            <a:r>
              <a:rPr lang="en-US" b="1" dirty="0" smtClean="0"/>
              <a:t> </a:t>
            </a:r>
            <a:r>
              <a:rPr lang="en-US" b="1" dirty="0" smtClean="0"/>
              <a:t>&amp;write(const char </a:t>
            </a:r>
            <a:r>
              <a:rPr lang="en-US" b="1" i="1" dirty="0" smtClean="0"/>
              <a:t>*</a:t>
            </a:r>
            <a:r>
              <a:rPr lang="en-US" b="1" i="1" dirty="0" err="1" smtClean="0"/>
              <a:t>buf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num</a:t>
            </a:r>
            <a:r>
              <a:rPr lang="en-US" b="1" i="1" dirty="0" smtClean="0"/>
              <a:t>);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Writing block (array) of characters</a:t>
            </a:r>
          </a:p>
          <a:p>
            <a:pPr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chW</a:t>
            </a:r>
            <a:r>
              <a:rPr lang="en-US" b="1" dirty="0" smtClean="0"/>
              <a:t>[20] = {'T', 'h', '</a:t>
            </a:r>
            <a:r>
              <a:rPr lang="en-US" b="1" dirty="0" err="1" smtClean="0"/>
              <a:t>i</a:t>
            </a:r>
            <a:r>
              <a:rPr lang="en-US" b="1" dirty="0" smtClean="0"/>
              <a:t>', 's', '</a:t>
            </a:r>
            <a:r>
              <a:rPr lang="en-US" b="1" dirty="0" err="1" smtClean="0"/>
              <a:t>i</a:t>
            </a:r>
            <a:r>
              <a:rPr lang="en-US" b="1" dirty="0" smtClean="0"/>
              <a:t>', 's', 'a', '</a:t>
            </a:r>
            <a:r>
              <a:rPr lang="en-US" b="1" dirty="0" err="1" smtClean="0"/>
              <a:t>t','e','s','t</a:t>
            </a:r>
            <a:r>
              <a:rPr lang="en-US" b="1" dirty="0" smtClean="0"/>
              <a:t>'};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o.write</a:t>
            </a:r>
            <a:r>
              <a:rPr lang="en-US" b="1" dirty="0" smtClean="0"/>
              <a:t>(</a:t>
            </a:r>
            <a:r>
              <a:rPr lang="en-US" b="1" dirty="0" err="1" smtClean="0"/>
              <a:t>chW</a:t>
            </a:r>
            <a:r>
              <a:rPr lang="en-US" b="1" dirty="0" smtClean="0"/>
              <a:t>, 20);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Reading block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(array) of characters</a:t>
            </a:r>
          </a:p>
          <a:p>
            <a:pPr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chR</a:t>
            </a:r>
            <a:r>
              <a:rPr lang="en-US" b="1" dirty="0" smtClean="0"/>
              <a:t>[20];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i.read</a:t>
            </a:r>
            <a:r>
              <a:rPr lang="en-US" b="1" dirty="0" smtClean="0"/>
              <a:t>(</a:t>
            </a:r>
            <a:r>
              <a:rPr lang="en-US" b="1" dirty="0" err="1" smtClean="0"/>
              <a:t>chR</a:t>
            </a:r>
            <a:r>
              <a:rPr lang="en-US" b="1" dirty="0" smtClean="0"/>
              <a:t>, 20);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20;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 smtClean="0"/>
              <a:t>&lt;&lt; </a:t>
            </a:r>
            <a:r>
              <a:rPr lang="en-US" b="1" dirty="0" err="1" smtClean="0"/>
              <a:t>chR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eof</a:t>
            </a:r>
            <a:r>
              <a:rPr lang="en-US" sz="5400" b="1" dirty="0" smtClean="0"/>
              <a:t>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 err="1" smtClean="0"/>
              <a:t>eof</a:t>
            </a:r>
            <a:r>
              <a:rPr lang="en-US" b="1" dirty="0" smtClean="0"/>
              <a:t>( );</a:t>
            </a:r>
          </a:p>
          <a:p>
            <a:endParaRPr lang="en-US" dirty="0" smtClean="0"/>
          </a:p>
          <a:p>
            <a:r>
              <a:rPr lang="en-US" dirty="0" smtClean="0"/>
              <a:t>You can detect when the end of the file is reached by using the member function </a:t>
            </a:r>
            <a:r>
              <a:rPr lang="en-US" b="1" dirty="0" err="1" smtClean="0"/>
              <a:t>eof</a:t>
            </a:r>
            <a:r>
              <a:rPr lang="en-US" b="1" dirty="0" smtClean="0"/>
              <a:t>( )</a:t>
            </a:r>
          </a:p>
          <a:p>
            <a:endParaRPr lang="en-US" b="1" dirty="0" smtClean="0"/>
          </a:p>
          <a:p>
            <a:r>
              <a:rPr lang="en-US" dirty="0" smtClean="0"/>
              <a:t>It returns </a:t>
            </a:r>
            <a:r>
              <a:rPr lang="en-US" i="1" dirty="0" smtClean="0"/>
              <a:t>true</a:t>
            </a:r>
            <a:r>
              <a:rPr lang="en-US" dirty="0" smtClean="0"/>
              <a:t> when the end of the file has been reached; otherwise it returns </a:t>
            </a:r>
            <a:r>
              <a:rPr lang="en-US" i="1" dirty="0" smtClean="0"/>
              <a:t>false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ifstream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("myfile.txt");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if(!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"Failed to open file"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	return 1;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char c;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for(</a:t>
            </a:r>
            <a:r>
              <a:rPr lang="en-US" b="1" dirty="0" err="1" smtClean="0"/>
              <a:t>int</a:t>
            </a:r>
            <a:r>
              <a:rPr lang="en-US" b="1" dirty="0" smtClean="0"/>
              <a:t> x = 0; x &lt; 50; x++)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i.get</a:t>
            </a:r>
            <a:r>
              <a:rPr lang="en-US" b="1" dirty="0" smtClean="0"/>
              <a:t>(c);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&lt;&lt; c;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return 0;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133600"/>
            <a:ext cx="3048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myfile.txt contains text: “Hello”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3200400"/>
            <a:ext cx="3352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 err="1" smtClean="0"/>
              <a:t>Helloooooo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Example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b="1" dirty="0" err="1" smtClean="0"/>
              <a:t>int</a:t>
            </a:r>
            <a:r>
              <a:rPr lang="en-US" sz="1300" b="1" dirty="0" smtClean="0"/>
              <a:t> main()</a:t>
            </a:r>
          </a:p>
          <a:p>
            <a:pPr>
              <a:buNone/>
            </a:pPr>
            <a:r>
              <a:rPr lang="en-US" sz="1300" b="1" dirty="0" smtClean="0"/>
              <a:t>{</a:t>
            </a:r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1300" b="1" dirty="0" smtClean="0"/>
              <a:t>	</a:t>
            </a:r>
            <a:r>
              <a:rPr lang="en-US" sz="1300" b="1" dirty="0" err="1" smtClean="0"/>
              <a:t>ifstream</a:t>
            </a:r>
            <a:r>
              <a:rPr lang="en-US" sz="1300" b="1" dirty="0" smtClean="0"/>
              <a:t> in("myfile.txt");</a:t>
            </a:r>
          </a:p>
          <a:p>
            <a:pPr>
              <a:buNone/>
            </a:pPr>
            <a:r>
              <a:rPr lang="en-US" sz="1300" b="1" dirty="0" smtClean="0"/>
              <a:t>	</a:t>
            </a:r>
          </a:p>
          <a:p>
            <a:pPr>
              <a:buNone/>
            </a:pPr>
            <a:r>
              <a:rPr lang="en-US" sz="1300" b="1" dirty="0" smtClean="0"/>
              <a:t>	if(!in)</a:t>
            </a:r>
          </a:p>
          <a:p>
            <a:pPr>
              <a:buNone/>
            </a:pPr>
            <a:r>
              <a:rPr lang="en-US" sz="1300" b="1" dirty="0" smtClean="0"/>
              <a:t>	{</a:t>
            </a:r>
          </a:p>
          <a:p>
            <a:pPr>
              <a:buNone/>
            </a:pPr>
            <a:r>
              <a:rPr lang="en-US" sz="1300" b="1" dirty="0" smtClean="0"/>
              <a:t>		</a:t>
            </a:r>
            <a:r>
              <a:rPr lang="en-US" sz="1300" b="1" dirty="0" err="1" smtClean="0"/>
              <a:t>cout</a:t>
            </a:r>
            <a:r>
              <a:rPr lang="en-US" sz="1300" b="1" dirty="0" smtClean="0"/>
              <a:t> &lt;&lt; "Failed to open file" &lt;&lt; </a:t>
            </a:r>
            <a:r>
              <a:rPr lang="en-US" sz="1300" b="1" dirty="0" err="1" smtClean="0"/>
              <a:t>endl</a:t>
            </a:r>
            <a:r>
              <a:rPr lang="en-US" sz="1300" b="1" dirty="0" smtClean="0"/>
              <a:t>;</a:t>
            </a:r>
          </a:p>
          <a:p>
            <a:pPr>
              <a:buNone/>
            </a:pPr>
            <a:r>
              <a:rPr lang="en-US" sz="1300" b="1" dirty="0" smtClean="0"/>
              <a:t>		return 1;</a:t>
            </a:r>
          </a:p>
          <a:p>
            <a:pPr>
              <a:buNone/>
            </a:pPr>
            <a:r>
              <a:rPr lang="en-US" sz="1300" b="1" dirty="0" smtClean="0"/>
              <a:t>	}</a:t>
            </a:r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1300" b="1" dirty="0" smtClean="0"/>
              <a:t>	char c;</a:t>
            </a:r>
          </a:p>
          <a:p>
            <a:pPr>
              <a:buNone/>
            </a:pPr>
            <a:r>
              <a:rPr lang="en-US" sz="1300" b="1" dirty="0" smtClean="0"/>
              <a:t>	for(</a:t>
            </a:r>
            <a:r>
              <a:rPr lang="en-US" sz="1300" b="1" dirty="0" err="1" smtClean="0"/>
              <a:t>int</a:t>
            </a:r>
            <a:r>
              <a:rPr lang="en-US" sz="1300" b="1" dirty="0" smtClean="0"/>
              <a:t> x = 0; x &lt; 10; x++)</a:t>
            </a:r>
          </a:p>
          <a:p>
            <a:pPr>
              <a:buNone/>
            </a:pPr>
            <a:r>
              <a:rPr lang="en-US" sz="1300" b="1" dirty="0" smtClean="0"/>
              <a:t>	{</a:t>
            </a:r>
          </a:p>
          <a:p>
            <a:pPr>
              <a:buNone/>
            </a:pPr>
            <a:r>
              <a:rPr lang="en-US" sz="1300" b="1" dirty="0" smtClean="0"/>
              <a:t>		</a:t>
            </a:r>
            <a:r>
              <a:rPr lang="en-US" sz="1300" b="1" dirty="0" smtClean="0">
                <a:solidFill>
                  <a:srgbClr val="C00000"/>
                </a:solidFill>
              </a:rPr>
              <a:t>if(in.eof())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C00000"/>
                </a:solidFill>
              </a:rPr>
              <a:t>			break;</a:t>
            </a:r>
          </a:p>
          <a:p>
            <a:pPr>
              <a:buNone/>
            </a:pPr>
            <a:r>
              <a:rPr lang="en-US" sz="1300" b="1" dirty="0" smtClean="0"/>
              <a:t>		</a:t>
            </a:r>
          </a:p>
          <a:p>
            <a:pPr>
              <a:buNone/>
            </a:pPr>
            <a:r>
              <a:rPr lang="en-US" sz="1300" b="1" dirty="0" smtClean="0"/>
              <a:t>		</a:t>
            </a:r>
            <a:r>
              <a:rPr lang="en-US" sz="1300" b="1" dirty="0" err="1" smtClean="0"/>
              <a:t>in.get</a:t>
            </a:r>
            <a:r>
              <a:rPr lang="en-US" sz="1300" b="1" dirty="0" smtClean="0"/>
              <a:t>(c);</a:t>
            </a:r>
          </a:p>
          <a:p>
            <a:pPr>
              <a:buNone/>
            </a:pPr>
            <a:r>
              <a:rPr lang="en-US" sz="1300" b="1" dirty="0" smtClean="0"/>
              <a:t>		</a:t>
            </a:r>
            <a:r>
              <a:rPr lang="en-US" sz="1300" b="1" dirty="0" err="1" smtClean="0"/>
              <a:t>cout</a:t>
            </a:r>
            <a:r>
              <a:rPr lang="en-US" sz="1300" b="1" dirty="0" smtClean="0"/>
              <a:t> &lt;&lt; c;</a:t>
            </a:r>
            <a:br>
              <a:rPr lang="en-US" sz="1300" b="1" dirty="0" smtClean="0"/>
            </a:br>
            <a:r>
              <a:rPr lang="en-US" sz="1300" b="1" dirty="0" smtClean="0"/>
              <a:t>}</a:t>
            </a:r>
          </a:p>
          <a:p>
            <a:pPr>
              <a:buNone/>
            </a:pPr>
            <a:r>
              <a:rPr lang="en-US" sz="1300" b="1" dirty="0" smtClean="0"/>
              <a:t>	</a:t>
            </a:r>
          </a:p>
          <a:p>
            <a:pPr>
              <a:buNone/>
            </a:pPr>
            <a:r>
              <a:rPr lang="en-US" sz="1300" b="1" dirty="0" smtClean="0"/>
              <a:t>	return 0;</a:t>
            </a:r>
          </a:p>
          <a:p>
            <a:pPr>
              <a:buNone/>
            </a:pPr>
            <a:r>
              <a:rPr lang="en-US" sz="1300" b="1" dirty="0" smtClean="0"/>
              <a:t>}</a:t>
            </a:r>
            <a:endParaRPr lang="en-US" sz="13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ignore()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istream</a:t>
            </a:r>
            <a:r>
              <a:rPr lang="en-US" b="1" dirty="0" smtClean="0"/>
              <a:t> &amp;</a:t>
            </a:r>
            <a:r>
              <a:rPr lang="en-US" b="1" dirty="0" smtClean="0"/>
              <a:t>ignore(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err="1" smtClean="0"/>
              <a:t>num_of_char</a:t>
            </a:r>
            <a:r>
              <a:rPr lang="en-US" b="1" i="1" dirty="0" smtClean="0"/>
              <a:t>, </a:t>
            </a:r>
            <a:r>
              <a:rPr lang="en-US" b="1" dirty="0" smtClean="0"/>
              <a:t>char</a:t>
            </a:r>
            <a:r>
              <a:rPr lang="en-US" b="1" i="1" dirty="0" smtClean="0"/>
              <a:t> </a:t>
            </a:r>
            <a:r>
              <a:rPr lang="en-US" i="1" dirty="0" smtClean="0"/>
              <a:t>delimiter</a:t>
            </a:r>
            <a:r>
              <a:rPr lang="en-US" b="1" i="1" dirty="0" smtClean="0"/>
              <a:t>)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dirty="0" smtClean="0"/>
              <a:t>It reads and discards characters until either </a:t>
            </a:r>
            <a:r>
              <a:rPr lang="en-US" i="1" dirty="0" smtClean="0"/>
              <a:t>num characters have been ignored (1 by </a:t>
            </a:r>
            <a:r>
              <a:rPr lang="en-US" dirty="0" smtClean="0"/>
              <a:t>default) or the character specified by </a:t>
            </a:r>
            <a:r>
              <a:rPr lang="en-US" i="1" dirty="0" err="1" smtClean="0"/>
              <a:t>delim</a:t>
            </a:r>
            <a:r>
              <a:rPr lang="en-US" i="1" dirty="0" smtClean="0"/>
              <a:t> is encountered (</a:t>
            </a:r>
            <a:r>
              <a:rPr lang="en-US" b="1" i="1" dirty="0" smtClean="0"/>
              <a:t>EOF by default)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err="1" smtClean="0"/>
              <a:t>int</a:t>
            </a:r>
            <a:r>
              <a:rPr lang="en-US" sz="1200" b="1" dirty="0" smtClean="0"/>
              <a:t> main()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ifstream</a:t>
            </a:r>
            <a:r>
              <a:rPr lang="en-US" sz="1200" b="1" dirty="0" smtClean="0"/>
              <a:t> in("myfile.txt");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if(!in)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cout</a:t>
            </a:r>
            <a:r>
              <a:rPr lang="en-US" sz="1200" b="1" dirty="0" smtClean="0"/>
              <a:t> &lt;&lt; "Failed to open file" &lt;&lt; </a:t>
            </a:r>
            <a:r>
              <a:rPr lang="en-US" sz="1200" b="1" dirty="0" err="1" smtClean="0"/>
              <a:t>endl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		return 1;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char c;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in.ignore</a:t>
            </a:r>
            <a:r>
              <a:rPr lang="en-US" sz="1200" b="1" dirty="0" smtClean="0"/>
              <a:t>(5, ' ');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while(in)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in.get</a:t>
            </a:r>
            <a:r>
              <a:rPr lang="en-US" sz="1200" b="1" dirty="0" smtClean="0"/>
              <a:t>(c);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cout</a:t>
            </a:r>
            <a:r>
              <a:rPr lang="en-US" sz="1200" b="1" dirty="0" smtClean="0"/>
              <a:t> &lt;&lt; c;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return 0;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752600"/>
            <a:ext cx="3048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myfile.txt contains text: “Hello this is test”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819400"/>
            <a:ext cx="3352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 smtClean="0"/>
              <a:t>this is </a:t>
            </a:r>
            <a:r>
              <a:rPr lang="en-US" b="1" dirty="0" err="1" smtClean="0"/>
              <a:t>testt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Random Access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move the pointer (while reading or writing) to a specific position in a file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/>
              <a:t>istream</a:t>
            </a:r>
            <a:r>
              <a:rPr lang="en-US" b="1" dirty="0" smtClean="0"/>
              <a:t> &amp;</a:t>
            </a:r>
            <a:r>
              <a:rPr lang="en-US" b="1" dirty="0" err="1" smtClean="0"/>
              <a:t>seekg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smtClean="0"/>
              <a:t>offset, </a:t>
            </a:r>
            <a:r>
              <a:rPr lang="en-US" b="1" i="1" dirty="0" smtClean="0"/>
              <a:t>origin</a:t>
            </a:r>
            <a:r>
              <a:rPr lang="en-US" b="1" i="1" dirty="0" smtClean="0"/>
              <a:t>);</a:t>
            </a:r>
          </a:p>
          <a:p>
            <a:pPr>
              <a:buNone/>
            </a:pPr>
            <a:r>
              <a:rPr lang="en-US" b="1" dirty="0" err="1" smtClean="0"/>
              <a:t>ostream</a:t>
            </a:r>
            <a:r>
              <a:rPr lang="en-US" b="1" dirty="0" smtClean="0"/>
              <a:t> &amp;</a:t>
            </a:r>
            <a:r>
              <a:rPr lang="en-US" b="1" dirty="0" err="1" smtClean="0"/>
              <a:t>seekp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i="1" dirty="0" smtClean="0"/>
              <a:t>offset, </a:t>
            </a:r>
            <a:r>
              <a:rPr lang="en-US" b="1" i="1" dirty="0" smtClean="0"/>
              <a:t>origin);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origin can be any of the three following options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Origin Options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::beg </a:t>
            </a:r>
            <a:r>
              <a:rPr lang="en-US" dirty="0" smtClean="0"/>
              <a:t>	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Beginning-of-file position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/>
              <a:t>ios</a:t>
            </a:r>
            <a:r>
              <a:rPr lang="en-US" dirty="0" smtClean="0"/>
              <a:t>::cur </a:t>
            </a:r>
            <a:r>
              <a:rPr lang="en-US" dirty="0" smtClean="0"/>
              <a:t>	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Current location position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/>
              <a:t>ios</a:t>
            </a:r>
            <a:r>
              <a:rPr lang="en-US" dirty="0" smtClean="0"/>
              <a:t>::end </a:t>
            </a:r>
            <a:r>
              <a:rPr lang="en-US" dirty="0" smtClean="0"/>
              <a:t>	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End-of-file position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File Stream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types of file streams: input, output, and input/output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ifstream</a:t>
            </a:r>
            <a:r>
              <a:rPr lang="en-US" b="1" dirty="0" smtClean="0"/>
              <a:t>    in;	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   // input stream object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ofstream</a:t>
            </a:r>
            <a:r>
              <a:rPr lang="en-US" b="1" dirty="0" smtClean="0"/>
              <a:t>  out;	 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output stream object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fstream</a:t>
            </a:r>
            <a:r>
              <a:rPr lang="en-US" b="1" dirty="0" smtClean="0"/>
              <a:t>	  </a:t>
            </a:r>
            <a:r>
              <a:rPr lang="en-US" b="1" dirty="0" err="1" smtClean="0"/>
              <a:t>io</a:t>
            </a:r>
            <a:r>
              <a:rPr lang="en-US" b="1" dirty="0" smtClean="0"/>
              <a:t>;	 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// input/output stream object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seekg</a:t>
            </a:r>
            <a:r>
              <a:rPr lang="en-US" sz="5400" b="1" dirty="0" smtClean="0"/>
              <a:t>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seekg</a:t>
            </a:r>
            <a:r>
              <a:rPr lang="en-US" b="1" dirty="0" smtClean="0"/>
              <a:t>( )</a:t>
            </a:r>
            <a:r>
              <a:rPr lang="en-US" dirty="0" smtClean="0"/>
              <a:t> function moves the associated file's current </a:t>
            </a:r>
            <a:r>
              <a:rPr lang="en-US" dirty="0" smtClean="0"/>
              <a:t>pointer </a:t>
            </a:r>
            <a:r>
              <a:rPr lang="en-US" i="1" dirty="0" smtClean="0"/>
              <a:t>offset </a:t>
            </a:r>
            <a:r>
              <a:rPr lang="en-US" i="1" dirty="0" smtClean="0"/>
              <a:t>the number </a:t>
            </a:r>
            <a:r>
              <a:rPr lang="en-US" dirty="0" smtClean="0"/>
              <a:t>of </a:t>
            </a:r>
            <a:r>
              <a:rPr lang="en-US" dirty="0" smtClean="0"/>
              <a:t>characters from the specified </a:t>
            </a:r>
            <a:r>
              <a:rPr lang="en-US" i="1" dirty="0" smtClean="0"/>
              <a:t>origin</a:t>
            </a:r>
          </a:p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seekg</a:t>
            </a:r>
            <a:r>
              <a:rPr lang="en-US" b="1" dirty="0" smtClean="0"/>
              <a:t>() </a:t>
            </a:r>
            <a:r>
              <a:rPr lang="en-US" dirty="0" smtClean="0"/>
              <a:t>function is member of the </a:t>
            </a:r>
            <a:r>
              <a:rPr lang="en-US" i="1" dirty="0" err="1" smtClean="0"/>
              <a:t>ifstream</a:t>
            </a:r>
            <a:r>
              <a:rPr lang="en-US" dirty="0" smtClean="0"/>
              <a:t> class and is called through an </a:t>
            </a:r>
            <a:r>
              <a:rPr lang="en-US" i="1" dirty="0" err="1" smtClean="0"/>
              <a:t>ifstream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r>
              <a:rPr lang="en-US" dirty="0" smtClean="0"/>
              <a:t>The function only moves the pointer ahead, the reading operation should then be performed through some other function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Starting from the beginning, move position pointer five characters further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i.seekg</a:t>
            </a:r>
            <a:r>
              <a:rPr lang="en-US" b="1" dirty="0" smtClean="0">
                <a:solidFill>
                  <a:srgbClr val="C00000"/>
                </a:solidFill>
              </a:rPr>
              <a:t>(5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::beg);</a:t>
            </a:r>
          </a:p>
          <a:p>
            <a:pPr>
              <a:buNone/>
            </a:pPr>
            <a:r>
              <a:rPr lang="en-US" b="1" dirty="0" smtClean="0"/>
              <a:t>char </a:t>
            </a:r>
            <a:r>
              <a:rPr lang="en-US" b="1" dirty="0" err="1" smtClean="0"/>
              <a:t>chR</a:t>
            </a:r>
            <a:r>
              <a:rPr lang="en-US" b="1" dirty="0" smtClean="0"/>
              <a:t>[20];</a:t>
            </a:r>
          </a:p>
          <a:p>
            <a:pPr>
              <a:buNone/>
            </a:pPr>
            <a:r>
              <a:rPr lang="en-US" b="1" dirty="0" err="1" smtClean="0"/>
              <a:t>i.read</a:t>
            </a:r>
            <a:r>
              <a:rPr lang="en-US" b="1" dirty="0" smtClean="0"/>
              <a:t>(</a:t>
            </a:r>
            <a:r>
              <a:rPr lang="en-US" b="1" dirty="0" err="1" smtClean="0"/>
              <a:t>chR</a:t>
            </a:r>
            <a:r>
              <a:rPr lang="en-US" b="1" dirty="0" smtClean="0"/>
              <a:t>, 20);</a:t>
            </a:r>
          </a:p>
          <a:p>
            <a:pPr>
              <a:buNone/>
            </a:pP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20;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 smtClean="0"/>
              <a:t>&lt;&lt; </a:t>
            </a:r>
            <a:r>
              <a:rPr lang="en-US" b="1" dirty="0" err="1" smtClean="0"/>
              <a:t>chR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seekp</a:t>
            </a:r>
            <a:r>
              <a:rPr lang="en-US" sz="5400" b="1" dirty="0" smtClean="0"/>
              <a:t>()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seekp</a:t>
            </a:r>
            <a:r>
              <a:rPr lang="en-US" b="1" dirty="0" smtClean="0"/>
              <a:t>() </a:t>
            </a:r>
            <a:r>
              <a:rPr lang="en-US" dirty="0" smtClean="0"/>
              <a:t>function moves the associated file's current </a:t>
            </a:r>
            <a:r>
              <a:rPr lang="en-US" dirty="0" smtClean="0"/>
              <a:t>pointer </a:t>
            </a:r>
            <a:r>
              <a:rPr lang="en-US" i="1" dirty="0" smtClean="0"/>
              <a:t>offset </a:t>
            </a:r>
            <a:r>
              <a:rPr lang="en-US" i="1" dirty="0" smtClean="0"/>
              <a:t>the number </a:t>
            </a:r>
            <a:r>
              <a:rPr lang="en-US" dirty="0" smtClean="0"/>
              <a:t>of </a:t>
            </a:r>
            <a:r>
              <a:rPr lang="en-US" dirty="0" smtClean="0"/>
              <a:t>characters from the specified </a:t>
            </a:r>
            <a:r>
              <a:rPr lang="en-US" i="1" dirty="0" smtClean="0"/>
              <a:t>origin</a:t>
            </a:r>
          </a:p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seekp</a:t>
            </a:r>
            <a:r>
              <a:rPr lang="en-US" b="1" dirty="0" smtClean="0"/>
              <a:t>() </a:t>
            </a:r>
            <a:r>
              <a:rPr lang="en-US" dirty="0" smtClean="0"/>
              <a:t>function is member of the </a:t>
            </a:r>
            <a:r>
              <a:rPr lang="en-US" i="1" dirty="0" err="1" smtClean="0"/>
              <a:t>ofstream</a:t>
            </a:r>
            <a:r>
              <a:rPr lang="en-US" dirty="0" smtClean="0"/>
              <a:t> class and is called through an </a:t>
            </a:r>
            <a:r>
              <a:rPr lang="en-US" i="1" dirty="0" err="1" smtClean="0"/>
              <a:t>ofstream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r>
              <a:rPr lang="en-US" dirty="0" smtClean="0"/>
              <a:t>The function only moves the pointer ahead, the writing operation should then be performed through some other function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Starting from the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beginning,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move position pointer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two characters forward…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then perform writing with put()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char </a:t>
            </a:r>
            <a:r>
              <a:rPr lang="en-US" b="1" dirty="0" err="1" smtClean="0"/>
              <a:t>ch</a:t>
            </a:r>
            <a:r>
              <a:rPr lang="en-US" b="1" dirty="0" smtClean="0"/>
              <a:t> = ‘K’;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i.seekp</a:t>
            </a:r>
            <a:r>
              <a:rPr lang="en-US" b="1" dirty="0" smtClean="0">
                <a:solidFill>
                  <a:srgbClr val="C00000"/>
                </a:solidFill>
              </a:rPr>
              <a:t>(2, </a:t>
            </a:r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::beg);</a:t>
            </a:r>
          </a:p>
          <a:p>
            <a:pPr>
              <a:buNone/>
            </a:pPr>
            <a:r>
              <a:rPr lang="en-US" b="1" dirty="0" err="1" smtClean="0"/>
              <a:t>i.put</a:t>
            </a:r>
            <a:r>
              <a:rPr lang="en-US" b="1" dirty="0" smtClean="0"/>
              <a:t>(</a:t>
            </a:r>
            <a:r>
              <a:rPr lang="en-US" b="1" dirty="0" err="1" smtClean="0"/>
              <a:t>ch</a:t>
            </a:r>
            <a:r>
              <a:rPr lang="en-US" b="1" dirty="0" smtClean="0"/>
              <a:t>);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writes K at third position in the file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 2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Starting from the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end,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move position pointer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three characters backwards… then perform writing with put()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/>
              <a:t>char </a:t>
            </a:r>
            <a:r>
              <a:rPr lang="en-US" b="1" dirty="0" err="1" smtClean="0"/>
              <a:t>ch</a:t>
            </a:r>
            <a:r>
              <a:rPr lang="en-US" b="1" dirty="0" smtClean="0"/>
              <a:t> = </a:t>
            </a:r>
            <a:r>
              <a:rPr lang="en-US" b="1" dirty="0" smtClean="0"/>
              <a:t>‘J’;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i.seekp</a:t>
            </a:r>
            <a:r>
              <a:rPr lang="en-US" b="1" dirty="0" smtClean="0">
                <a:solidFill>
                  <a:srgbClr val="C00000"/>
                </a:solidFill>
              </a:rPr>
              <a:t>(-3, </a:t>
            </a:r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::end);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/>
              <a:t>i.put</a:t>
            </a:r>
            <a:r>
              <a:rPr lang="en-US" b="1" dirty="0" smtClean="0"/>
              <a:t>(</a:t>
            </a:r>
            <a:r>
              <a:rPr lang="en-US" b="1" dirty="0" err="1" smtClean="0"/>
              <a:t>ch</a:t>
            </a:r>
            <a:r>
              <a:rPr lang="en-US" b="1" dirty="0" smtClean="0"/>
              <a:t>);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writes J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at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fourth from last position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Reading from a file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//open a file for reading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ifstream</a:t>
            </a:r>
            <a:r>
              <a:rPr lang="en-US" b="1" dirty="0" smtClean="0"/>
              <a:t>	in(“</a:t>
            </a:r>
            <a:r>
              <a:rPr lang="en-US" b="1" dirty="0" err="1" smtClean="0"/>
              <a:t>myfile</a:t>
            </a:r>
            <a:r>
              <a:rPr lang="en-US" b="1" dirty="0" smtClean="0"/>
              <a:t>”);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//open a text file for reading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ifstream</a:t>
            </a:r>
            <a:r>
              <a:rPr lang="en-US" b="1" dirty="0" smtClean="0"/>
              <a:t> in(“myfile.txt”);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for some reason, file cannot be opened then </a:t>
            </a:r>
            <a:r>
              <a:rPr lang="en-US" dirty="0" err="1" smtClean="0"/>
              <a:t>ifstream</a:t>
            </a:r>
            <a:r>
              <a:rPr lang="en-US" dirty="0" smtClean="0"/>
              <a:t> object has the value </a:t>
            </a:r>
            <a:r>
              <a:rPr lang="en-US" b="1" i="1" dirty="0" smtClean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Alternate Syntax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alternate way to open a file for read/write is by using open() function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ofstream</a:t>
            </a:r>
            <a:r>
              <a:rPr lang="en-US" b="1" dirty="0" smtClean="0"/>
              <a:t> out;</a:t>
            </a:r>
            <a:br>
              <a:rPr lang="en-US" b="1" dirty="0" smtClean="0"/>
            </a:br>
            <a:r>
              <a:rPr lang="en-US" b="1" dirty="0" err="1" smtClean="0"/>
              <a:t>out.open</a:t>
            </a:r>
            <a:r>
              <a:rPr lang="en-US" b="1" dirty="0" smtClean="0"/>
              <a:t>("test", </a:t>
            </a:r>
            <a:r>
              <a:rPr lang="en-US" b="1" dirty="0" err="1" smtClean="0"/>
              <a:t>ios</a:t>
            </a:r>
            <a:r>
              <a:rPr lang="en-US" b="1" dirty="0" smtClean="0"/>
              <a:t>::out);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ios</a:t>
            </a:r>
            <a:r>
              <a:rPr lang="en-US" sz="5400" b="1" dirty="0" smtClean="0"/>
              <a:t> Options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::app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::ate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::binary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smtClean="0"/>
              <a:t>in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(default set for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ifstream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objects)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smtClean="0"/>
              <a:t>out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(default set for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ofstream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objects)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trunc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Closing a file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close a file, we can use the member function </a:t>
            </a:r>
            <a:r>
              <a:rPr lang="en-US" b="1" dirty="0" smtClean="0"/>
              <a:t>close( )</a:t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i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mystream.close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Types of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perform either formatted or unformatted I/O with file stream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 translations are performed between console window and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Formatted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Formatted I/O can be performed by using </a:t>
            </a:r>
            <a:r>
              <a:rPr lang="en-US" b="1" dirty="0" smtClean="0"/>
              <a:t>&gt;&gt;</a:t>
            </a:r>
            <a:r>
              <a:rPr lang="en-US" dirty="0" smtClean="0"/>
              <a:t> and </a:t>
            </a:r>
            <a:r>
              <a:rPr lang="en-US" b="1" dirty="0" smtClean="0"/>
              <a:t>&lt;&lt;</a:t>
            </a:r>
            <a:r>
              <a:rPr lang="en-US" dirty="0" smtClean="0"/>
              <a:t> operators</a:t>
            </a:r>
          </a:p>
          <a:p>
            <a:endParaRPr lang="en-US" dirty="0" smtClean="0"/>
          </a:p>
          <a:p>
            <a:r>
              <a:rPr lang="en-US" dirty="0" smtClean="0"/>
              <a:t>All information is stored in the file in the same </a:t>
            </a:r>
            <a:r>
              <a:rPr lang="en-US" dirty="0" smtClean="0"/>
              <a:t>format as </a:t>
            </a:r>
            <a:r>
              <a:rPr lang="en-US" dirty="0" smtClean="0"/>
              <a:t>it would be displayed on the </a:t>
            </a:r>
            <a:r>
              <a:rPr lang="en-US" dirty="0" smtClean="0"/>
              <a:t>screen</a:t>
            </a:r>
          </a:p>
          <a:p>
            <a:endParaRPr lang="en-US" dirty="0" smtClean="0"/>
          </a:p>
          <a:p>
            <a:r>
              <a:rPr lang="en-US" dirty="0" smtClean="0"/>
              <a:t>When reading text files using the </a:t>
            </a:r>
            <a:r>
              <a:rPr lang="en-US" b="1" dirty="0" smtClean="0"/>
              <a:t>&gt;&gt;</a:t>
            </a:r>
            <a:r>
              <a:rPr lang="en-US" dirty="0" smtClean="0"/>
              <a:t> </a:t>
            </a:r>
            <a:r>
              <a:rPr lang="en-US" dirty="0" smtClean="0"/>
              <a:t>operator, certain character translations occur</a:t>
            </a:r>
            <a:r>
              <a:rPr lang="en-US" dirty="0" smtClean="0"/>
              <a:t>. For example, white-space characters are </a:t>
            </a:r>
            <a:r>
              <a:rPr lang="en-US" dirty="0" smtClean="0"/>
              <a:t>omitted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809</Words>
  <Application>Microsoft Office PowerPoint</Application>
  <PresentationFormat>On-screen Show (4:3)</PresentationFormat>
  <Paragraphs>299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Object-oriented Programming</vt:lpstr>
      <vt:lpstr>File I/O</vt:lpstr>
      <vt:lpstr>File Stream</vt:lpstr>
      <vt:lpstr>Reading from a file</vt:lpstr>
      <vt:lpstr>Alternate Syntax</vt:lpstr>
      <vt:lpstr>ios Options</vt:lpstr>
      <vt:lpstr>Closing a file</vt:lpstr>
      <vt:lpstr>Types of I/O</vt:lpstr>
      <vt:lpstr>Formatted I/O</vt:lpstr>
      <vt:lpstr>Example</vt:lpstr>
      <vt:lpstr>Writing to a file</vt:lpstr>
      <vt:lpstr>Example</vt:lpstr>
      <vt:lpstr>File I/O</vt:lpstr>
      <vt:lpstr>Example</vt:lpstr>
      <vt:lpstr>Unformatted I/O</vt:lpstr>
      <vt:lpstr>Get/Put Functions</vt:lpstr>
      <vt:lpstr>get() Function</vt:lpstr>
      <vt:lpstr>Example</vt:lpstr>
      <vt:lpstr>put() Function</vt:lpstr>
      <vt:lpstr>Example</vt:lpstr>
      <vt:lpstr>Read/Write Functions</vt:lpstr>
      <vt:lpstr>Example</vt:lpstr>
      <vt:lpstr>eof() Function</vt:lpstr>
      <vt:lpstr>Example 1</vt:lpstr>
      <vt:lpstr>Example 2</vt:lpstr>
      <vt:lpstr>ignore() Function</vt:lpstr>
      <vt:lpstr>Example</vt:lpstr>
      <vt:lpstr>Random Access</vt:lpstr>
      <vt:lpstr>Origin Options</vt:lpstr>
      <vt:lpstr>seekg() Function</vt:lpstr>
      <vt:lpstr>Example</vt:lpstr>
      <vt:lpstr>seekp() Function</vt:lpstr>
      <vt:lpstr>Example 1</vt:lpstr>
      <vt:lpstr>Example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67</cp:revision>
  <dcterms:created xsi:type="dcterms:W3CDTF">2006-08-16T00:00:00Z</dcterms:created>
  <dcterms:modified xsi:type="dcterms:W3CDTF">2019-04-22T07:21:35Z</dcterms:modified>
</cp:coreProperties>
</file>