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Object-Oriented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</a:t>
            </a:r>
            <a:r>
              <a:rPr lang="en-US" sz="4000" b="1" dirty="0" smtClean="0"/>
              <a:t>Lecture 1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• Objects may be tangible (physical) or intangible (also called conceptual </a:t>
            </a:r>
            <a:r>
              <a:rPr lang="en-US" dirty="0" smtClean="0"/>
              <a:t>or virtual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• Generally when we have given a certain problem description, </a:t>
            </a:r>
            <a:r>
              <a:rPr lang="en-US" b="1" dirty="0"/>
              <a:t>nouns </a:t>
            </a:r>
            <a:r>
              <a:rPr lang="en-US" dirty="0"/>
              <a:t>in </a:t>
            </a:r>
            <a:r>
              <a:rPr lang="en-US" dirty="0" smtClean="0"/>
              <a:t>that problem </a:t>
            </a:r>
            <a:r>
              <a:rPr lang="en-US" dirty="0"/>
              <a:t>description are </a:t>
            </a:r>
            <a:r>
              <a:rPr lang="en-US" i="1" dirty="0"/>
              <a:t>candidates </a:t>
            </a:r>
            <a:r>
              <a:rPr lang="en-US" dirty="0"/>
              <a:t>for becoming objects of our system.</a:t>
            </a:r>
            <a:br>
              <a:rPr lang="en-US" dirty="0"/>
            </a:br>
            <a:r>
              <a:rPr lang="en-US" dirty="0"/>
              <a:t>• There may be more than one aspects of an object</a:t>
            </a:r>
            <a:br>
              <a:rPr lang="en-US" dirty="0"/>
            </a:br>
            <a:r>
              <a:rPr lang="en-US" dirty="0"/>
              <a:t>• It is not necessary that every object has a specific role in implementation of a</a:t>
            </a:r>
            <a:br>
              <a:rPr lang="en-US" dirty="0"/>
            </a:br>
            <a:r>
              <a:rPr lang="en-US" dirty="0"/>
              <a:t>problem there may be some objects without any role, like school parking in</a:t>
            </a:r>
            <a:br>
              <a:rPr lang="en-US" dirty="0"/>
            </a:br>
            <a:r>
              <a:rPr lang="en-US" dirty="0"/>
              <a:t>our school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It is easier to develop programs using Object Oriented Programming because</a:t>
            </a:r>
            <a:br>
              <a:rPr lang="en-US" dirty="0"/>
            </a:br>
            <a:r>
              <a:rPr lang="en-US" dirty="0"/>
              <a:t>it is closer to real life.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is:</a:t>
            </a:r>
          </a:p>
          <a:p>
            <a:pPr lvl="1"/>
            <a:r>
              <a:rPr lang="en-US" dirty="0" smtClean="0"/>
              <a:t>Anything for which we want to save information</a:t>
            </a:r>
          </a:p>
          <a:p>
            <a:pPr lvl="1"/>
            <a:r>
              <a:rPr lang="en-US" dirty="0" smtClean="0"/>
              <a:t>Something tangible (e.g. Cat, Car)</a:t>
            </a:r>
          </a:p>
          <a:p>
            <a:pPr lvl="1"/>
            <a:r>
              <a:rPr lang="en-US" dirty="0" smtClean="0"/>
              <a:t>Something that can be captured intellectually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 object has:</a:t>
            </a:r>
          </a:p>
          <a:p>
            <a:pPr lvl="1"/>
            <a:r>
              <a:rPr lang="en-US" dirty="0" smtClean="0"/>
              <a:t>State/Attribute/Properties/Data</a:t>
            </a:r>
          </a:p>
          <a:p>
            <a:pPr lvl="1"/>
            <a:r>
              <a:rPr lang="en-US" dirty="0" smtClean="0"/>
              <a:t>Well-defined Behavior/Methods/Functions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46932"/>
            <a:ext cx="8229600" cy="5365699"/>
          </a:xfr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77000" y="1905000"/>
            <a:ext cx="1981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838200"/>
            <a:ext cx="17526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Exercise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‘objects’ in this classroom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Chair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Multimedia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</a:p>
          <a:p>
            <a:pPr lvl="1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Teacher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143794"/>
            <a:ext cx="7581900" cy="42957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26002"/>
            <a:ext cx="8229600" cy="5159959"/>
          </a:xfrm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038600"/>
            <a:ext cx="1600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Exercise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Objects in this university?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991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• Model is the abstraction of some real word scenario. It helps us to </a:t>
            </a:r>
            <a:r>
              <a:rPr lang="en-US" sz="2600" dirty="0" smtClean="0"/>
              <a:t>understand that </a:t>
            </a:r>
            <a:r>
              <a:rPr lang="en-US" sz="2600" dirty="0"/>
              <a:t>scenario.</a:t>
            </a:r>
            <a:br>
              <a:rPr lang="en-US" sz="2600" dirty="0"/>
            </a:br>
            <a:r>
              <a:rPr lang="en-US" sz="2600" dirty="0"/>
              <a:t>• Object oriented model of any scenario (problem) describes that </a:t>
            </a:r>
            <a:r>
              <a:rPr lang="en-US" sz="2600" dirty="0" smtClean="0"/>
              <a:t>scenario (problem</a:t>
            </a:r>
            <a:r>
              <a:rPr lang="en-US" sz="2600" dirty="0"/>
              <a:t>) in the form of interacting objects.</a:t>
            </a:r>
            <a:br>
              <a:rPr lang="en-US" sz="2600" dirty="0"/>
            </a:br>
            <a:r>
              <a:rPr lang="en-US" sz="2600" dirty="0"/>
              <a:t>• We use Object Orientation because it helps us in mapping real world </a:t>
            </a:r>
            <a:r>
              <a:rPr lang="en-US" sz="2600" dirty="0" smtClean="0"/>
              <a:t>problem in </a:t>
            </a:r>
            <a:r>
              <a:rPr lang="en-US" sz="2600" dirty="0"/>
              <a:t>a programming language.</a:t>
            </a:r>
            <a:br>
              <a:rPr lang="en-US" sz="2600" dirty="0"/>
            </a:br>
            <a:r>
              <a:rPr lang="en-US" sz="2600" dirty="0"/>
              <a:t>• Object Orientation is achieved using objects and their relationships.</a:t>
            </a:r>
            <a:br>
              <a:rPr lang="en-US" sz="2600" dirty="0"/>
            </a:br>
            <a:r>
              <a:rPr lang="en-US" sz="2600" dirty="0"/>
              <a:t>• Properties of an object are described using its </a:t>
            </a:r>
            <a:r>
              <a:rPr lang="en-US" sz="2600" i="1" dirty="0"/>
              <a:t>data members </a:t>
            </a:r>
            <a:r>
              <a:rPr lang="en-US" sz="2600" dirty="0"/>
              <a:t>and behavior of </a:t>
            </a:r>
            <a:r>
              <a:rPr lang="en-US" sz="2600" dirty="0" smtClean="0"/>
              <a:t>an object </a:t>
            </a:r>
            <a:r>
              <a:rPr lang="en-US" sz="2600" dirty="0"/>
              <a:t>is described using its </a:t>
            </a:r>
            <a:r>
              <a:rPr lang="en-US" sz="2600" i="1" dirty="0"/>
              <a:t>functions</a:t>
            </a:r>
            <a:r>
              <a:rPr lang="en-US" sz="26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Object-Oriented Programming</vt:lpstr>
      <vt:lpstr>What is an Object?</vt:lpstr>
      <vt:lpstr>PowerPoint Presentation</vt:lpstr>
      <vt:lpstr>Exercise </vt:lpstr>
      <vt:lpstr>Exercise </vt:lpstr>
      <vt:lpstr>PowerPoint Presentation</vt:lpstr>
      <vt:lpstr>PowerPoint Presentation</vt:lpstr>
      <vt:lpstr>Exercise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Behraj Khan</cp:lastModifiedBy>
  <cp:revision>7</cp:revision>
  <dcterms:created xsi:type="dcterms:W3CDTF">2006-08-16T00:00:00Z</dcterms:created>
  <dcterms:modified xsi:type="dcterms:W3CDTF">2021-02-15T03:44:02Z</dcterms:modified>
</cp:coreProperties>
</file>