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0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FDF6-02CC-4477-A984-64F42D8608E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1881-CBEA-483F-97E0-DE688FAC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CS217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05 </a:t>
            </a:r>
            <a:r>
              <a:rPr lang="en-US" dirty="0" err="1" smtClean="0"/>
              <a:t>Lec</a:t>
            </a:r>
            <a:r>
              <a:rPr lang="en-US" dirty="0" smtClean="0"/>
              <a:t> 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8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function can be called even if no objects of the class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55" y="2817846"/>
            <a:ext cx="6522098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</a:t>
            </a:r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57533" y="2518350"/>
            <a:ext cx="105242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declare a member of a class as static it means no matter how many objects of the class are created, there is only one copy of the static member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40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::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5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can be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2700565"/>
            <a:ext cx="4702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700565"/>
            <a:ext cx="473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</a:t>
            </a:r>
            <a:r>
              <a:rPr lang="en-US" sz="4800" dirty="0" smtClean="0"/>
              <a:t>Member Functions </a:t>
            </a:r>
            <a:r>
              <a:rPr lang="en-US" sz="4800" dirty="0"/>
              <a:t>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declaring a function member as static, you make it independent of any particular object of the </a:t>
            </a:r>
            <a:r>
              <a:rPr lang="en-US" sz="2800" dirty="0" smtClean="0"/>
              <a:t>class</a:t>
            </a:r>
          </a:p>
          <a:p>
            <a:endParaRPr lang="en-US" sz="2800" dirty="0"/>
          </a:p>
          <a:p>
            <a:r>
              <a:rPr lang="en-US" sz="2800" dirty="0"/>
              <a:t>A static member function can be called even if no objects of the class exist and the </a:t>
            </a:r>
            <a:r>
              <a:rPr lang="en-US" sz="2800" b="1" dirty="0"/>
              <a:t>static</a:t>
            </a:r>
            <a:r>
              <a:rPr lang="en-US" sz="2800" dirty="0"/>
              <a:t> functions are accessed using only the class name and the scope resolution operator </a:t>
            </a:r>
            <a:r>
              <a:rPr lang="en-US" sz="2800" b="1" dirty="0"/>
              <a:t>::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02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 static member function can only access static data member, other static member functions and any other functions from outside the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30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</a:t>
            </a:r>
            <a:r>
              <a:rPr lang="en-US" dirty="0" smtClean="0"/>
              <a:t>other </a:t>
            </a:r>
            <a:r>
              <a:rPr lang="en-US" dirty="0"/>
              <a:t>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CS217</vt:lpstr>
      <vt:lpstr>Static Members of a C++ Class</vt:lpstr>
      <vt:lpstr>Static Members of a C++ Class</vt:lpstr>
      <vt:lpstr>Concept: Static Members can be initialized outside the class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CS217</dc:title>
  <dc:creator>Behraj Khan</dc:creator>
  <cp:lastModifiedBy>Behraj Khan</cp:lastModifiedBy>
  <cp:revision>1</cp:revision>
  <dcterms:created xsi:type="dcterms:W3CDTF">2021-03-10T17:21:31Z</dcterms:created>
  <dcterms:modified xsi:type="dcterms:W3CDTF">2021-03-10T17:22:33Z</dcterms:modified>
</cp:coreProperties>
</file>