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Week 9 | Exercises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When does a destructor get called?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Can we call a destructor explicitly?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Is there any difference between a null pointer &amp; a void pointer?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Do friend functions violate the principle of encapsulation?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What’s the value of </a:t>
            </a:r>
            <a:r>
              <a:rPr lang="en-US" b="1" i="1" dirty="0" err="1" smtClean="0"/>
              <a:t>i</a:t>
            </a:r>
            <a:r>
              <a:rPr lang="en-US" b="1" i="1" dirty="0" smtClean="0"/>
              <a:t>++ </a:t>
            </a:r>
            <a:r>
              <a:rPr lang="en-US" b="1" dirty="0" smtClean="0"/>
              <a:t>+ </a:t>
            </a:r>
            <a:r>
              <a:rPr lang="en-US" b="1" i="1" dirty="0" err="1" smtClean="0"/>
              <a:t>i</a:t>
            </a:r>
            <a:r>
              <a:rPr lang="en-US" b="1" i="1" dirty="0" smtClean="0"/>
              <a:t>++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Q: Can we stop a class from getting inherited?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Can we call a virtual function from a constructor?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B { </a:t>
            </a:r>
          </a:p>
          <a:p>
            <a:pPr>
              <a:buNone/>
            </a:pPr>
            <a:r>
              <a:rPr lang="en-US" dirty="0" smtClean="0"/>
              <a:t>public: B(const string&amp; </a:t>
            </a:r>
            <a:r>
              <a:rPr lang="en-US" dirty="0" err="1" smtClean="0"/>
              <a:t>ss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 &lt;&lt; "B constructor\n"; f(</a:t>
            </a:r>
            <a:r>
              <a:rPr lang="en-US" dirty="0" err="1" smtClean="0"/>
              <a:t>ss</a:t>
            </a:r>
            <a:r>
              <a:rPr lang="en-US" dirty="0" smtClean="0"/>
              <a:t>); } </a:t>
            </a:r>
          </a:p>
          <a:p>
            <a:pPr>
              <a:buNone/>
            </a:pPr>
            <a:r>
              <a:rPr lang="en-US" dirty="0" smtClean="0"/>
              <a:t>virtual void f(const string&amp;)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 &lt;&lt; "B::f\n";}</a:t>
            </a:r>
          </a:p>
          <a:p>
            <a:pPr>
              <a:buNone/>
            </a:pPr>
            <a:r>
              <a:rPr lang="en-US" dirty="0" smtClean="0"/>
              <a:t> };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D : public B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public: D(const string &amp; </a:t>
            </a:r>
            <a:r>
              <a:rPr lang="en-US" dirty="0" err="1" smtClean="0"/>
              <a:t>ss</a:t>
            </a:r>
            <a:r>
              <a:rPr lang="en-US" dirty="0" smtClean="0"/>
              <a:t>) :B(</a:t>
            </a:r>
            <a:r>
              <a:rPr lang="en-US" dirty="0" err="1" smtClean="0"/>
              <a:t>ss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 &lt;&lt; "D constructor\n";}</a:t>
            </a:r>
          </a:p>
          <a:p>
            <a:pPr>
              <a:buNone/>
            </a:pPr>
            <a:r>
              <a:rPr lang="en-US" dirty="0" smtClean="0"/>
              <a:t> void f(const string&amp; </a:t>
            </a:r>
            <a:r>
              <a:rPr lang="en-US" dirty="0" err="1" smtClean="0"/>
              <a:t>ss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 &lt;&lt; "D::f\n"; s = </a:t>
            </a:r>
            <a:r>
              <a:rPr lang="en-US" dirty="0" err="1" smtClean="0"/>
              <a:t>ss</a:t>
            </a:r>
            <a:r>
              <a:rPr lang="en-US" dirty="0" smtClean="0"/>
              <a:t>; } </a:t>
            </a:r>
          </a:p>
          <a:p>
            <a:pPr>
              <a:buNone/>
            </a:pPr>
            <a:r>
              <a:rPr lang="en-US" dirty="0" smtClean="0"/>
              <a:t>private: string s; 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 { D </a:t>
            </a:r>
            <a:r>
              <a:rPr lang="en-US" dirty="0" err="1" smtClean="0"/>
              <a:t>d</a:t>
            </a:r>
            <a:r>
              <a:rPr lang="en-US" dirty="0" smtClean="0"/>
              <a:t>("Hello"); 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Can we declare function parameters as static?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Can we make a destructor virtual? What are the benefits of it?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Can we make a virtual constructor?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What is name mangling?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Default parameters cause problems when there are overloaded functions. How?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How can a global function access private data members of a class?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Can we override a constructor?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Q: Define late binding &amp; early binding.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129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Object-oriented Programming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7</cp:revision>
  <dcterms:created xsi:type="dcterms:W3CDTF">2006-08-16T00:00:00Z</dcterms:created>
  <dcterms:modified xsi:type="dcterms:W3CDTF">2019-04-22T06:05:06Z</dcterms:modified>
</cp:coreProperties>
</file>