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20"/>
  </p:notesMasterIdLst>
  <p:handoutMasterIdLst>
    <p:handoutMasterId r:id="rId21"/>
  </p:handoutMasterIdLst>
  <p:sldIdLst>
    <p:sldId id="256" r:id="rId5"/>
    <p:sldId id="266" r:id="rId6"/>
    <p:sldId id="276" r:id="rId7"/>
    <p:sldId id="262" r:id="rId8"/>
    <p:sldId id="267" r:id="rId9"/>
    <p:sldId id="268" r:id="rId10"/>
    <p:sldId id="259" r:id="rId11"/>
    <p:sldId id="269" r:id="rId12"/>
    <p:sldId id="270" r:id="rId13"/>
    <p:sldId id="271" r:id="rId14"/>
    <p:sldId id="272" r:id="rId15"/>
    <p:sldId id="274" r:id="rId16"/>
    <p:sldId id="275" r:id="rId17"/>
    <p:sldId id="273"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D9DA35-A878-43E6-B5AE-6CC51F8BB6A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2AD3CF8-A78A-4DEF-94BE-C66F9696AE2A}">
      <dgm:prSet phldrT="[Text]"/>
      <dgm:spPr/>
      <dgm:t>
        <a:bodyPr/>
        <a:lstStyle/>
        <a:p>
          <a:r>
            <a:rPr lang="en-US" dirty="0" smtClean="0"/>
            <a:t>Background Inception V1</a:t>
          </a:r>
          <a:endParaRPr lang="en-US" dirty="0"/>
        </a:p>
      </dgm:t>
    </dgm:pt>
    <dgm:pt modelId="{A7D83833-94BC-4D10-88EF-328802D75FCD}" type="parTrans" cxnId="{60E589AA-F1FA-49A0-8430-66E6D06EEFAC}">
      <dgm:prSet/>
      <dgm:spPr/>
      <dgm:t>
        <a:bodyPr/>
        <a:lstStyle/>
        <a:p>
          <a:endParaRPr lang="en-US"/>
        </a:p>
      </dgm:t>
    </dgm:pt>
    <dgm:pt modelId="{2FAAA4C8-3175-4AFE-A138-94771C1B591E}" type="sibTrans" cxnId="{60E589AA-F1FA-49A0-8430-66E6D06EEFAC}">
      <dgm:prSet/>
      <dgm:spPr/>
      <dgm:t>
        <a:bodyPr/>
        <a:lstStyle/>
        <a:p>
          <a:endParaRPr lang="en-US"/>
        </a:p>
      </dgm:t>
    </dgm:pt>
    <dgm:pt modelId="{46088B14-0DA3-4FA7-B628-D9EF8CD8708A}">
      <dgm:prSet phldrT="[Text]"/>
      <dgm:spPr/>
      <dgm:t>
        <a:bodyPr/>
        <a:lstStyle/>
        <a:p>
          <a:r>
            <a:rPr lang="en-US" dirty="0" smtClean="0"/>
            <a:t>Challenges Addressed in Inception V2</a:t>
          </a:r>
          <a:endParaRPr lang="en-US" dirty="0"/>
        </a:p>
      </dgm:t>
    </dgm:pt>
    <dgm:pt modelId="{578BD83B-4881-4E74-BC64-472F43AFABDE}" type="parTrans" cxnId="{5CD7C18E-7147-4BD7-9189-E1DFB7CAB3B5}">
      <dgm:prSet/>
      <dgm:spPr/>
      <dgm:t>
        <a:bodyPr/>
        <a:lstStyle/>
        <a:p>
          <a:endParaRPr lang="en-US"/>
        </a:p>
      </dgm:t>
    </dgm:pt>
    <dgm:pt modelId="{A1D70420-9E5C-4ABE-A87F-54A497DCF815}" type="sibTrans" cxnId="{5CD7C18E-7147-4BD7-9189-E1DFB7CAB3B5}">
      <dgm:prSet/>
      <dgm:spPr/>
      <dgm:t>
        <a:bodyPr/>
        <a:lstStyle/>
        <a:p>
          <a:endParaRPr lang="en-US"/>
        </a:p>
      </dgm:t>
    </dgm:pt>
    <dgm:pt modelId="{2CD6A1D3-9A1B-42B8-8B6D-D955A26DE20E}">
      <dgm:prSet phldrT="[Text]"/>
      <dgm:spPr/>
      <dgm:t>
        <a:bodyPr/>
        <a:lstStyle/>
        <a:p>
          <a:r>
            <a:rPr lang="en-US" dirty="0" smtClean="0"/>
            <a:t>Architectural Changes </a:t>
          </a:r>
          <a:endParaRPr lang="en-US" dirty="0"/>
        </a:p>
      </dgm:t>
    </dgm:pt>
    <dgm:pt modelId="{C2FD9274-1FCC-4025-A968-A006C0A29BCE}" type="parTrans" cxnId="{2D9CA16F-1002-4A1A-838A-B5FAEC463E4A}">
      <dgm:prSet/>
      <dgm:spPr/>
      <dgm:t>
        <a:bodyPr/>
        <a:lstStyle/>
        <a:p>
          <a:endParaRPr lang="en-US"/>
        </a:p>
      </dgm:t>
    </dgm:pt>
    <dgm:pt modelId="{05BF7CD1-1A9E-4BDA-8BF3-1A7BE982A22C}" type="sibTrans" cxnId="{2D9CA16F-1002-4A1A-838A-B5FAEC463E4A}">
      <dgm:prSet/>
      <dgm:spPr/>
      <dgm:t>
        <a:bodyPr/>
        <a:lstStyle/>
        <a:p>
          <a:endParaRPr lang="en-US"/>
        </a:p>
      </dgm:t>
    </dgm:pt>
    <dgm:pt modelId="{35938854-A46A-4808-808F-826B35CCEA44}">
      <dgm:prSet phldrT="[Text]"/>
      <dgm:spPr/>
      <dgm:t>
        <a:bodyPr/>
        <a:lstStyle/>
        <a:p>
          <a:r>
            <a:rPr lang="en-US" dirty="0" smtClean="0"/>
            <a:t>Architecture</a:t>
          </a:r>
          <a:endParaRPr lang="en-US" dirty="0"/>
        </a:p>
      </dgm:t>
    </dgm:pt>
    <dgm:pt modelId="{3B716CF2-A35C-492B-970A-08E5C8D8A19A}" type="parTrans" cxnId="{327E6FD3-26C2-4C3E-8727-C97FF0C26CE6}">
      <dgm:prSet/>
      <dgm:spPr/>
      <dgm:t>
        <a:bodyPr/>
        <a:lstStyle/>
        <a:p>
          <a:endParaRPr lang="en-US"/>
        </a:p>
      </dgm:t>
    </dgm:pt>
    <dgm:pt modelId="{E39C2E86-796F-4B33-AB1A-05E9A5F5743C}" type="sibTrans" cxnId="{327E6FD3-26C2-4C3E-8727-C97FF0C26CE6}">
      <dgm:prSet/>
      <dgm:spPr/>
      <dgm:t>
        <a:bodyPr/>
        <a:lstStyle/>
        <a:p>
          <a:endParaRPr lang="en-US"/>
        </a:p>
      </dgm:t>
    </dgm:pt>
    <dgm:pt modelId="{03C0C3B4-93F8-4D1F-BA60-92DDF8290D43}">
      <dgm:prSet phldrT="[Text]"/>
      <dgm:spPr/>
      <dgm:t>
        <a:bodyPr/>
        <a:lstStyle/>
        <a:p>
          <a:r>
            <a:rPr lang="en-US" dirty="0" smtClean="0"/>
            <a:t>Architecture Details</a:t>
          </a:r>
          <a:endParaRPr lang="en-US" dirty="0"/>
        </a:p>
      </dgm:t>
    </dgm:pt>
    <dgm:pt modelId="{E57C85CC-BB59-43CD-A02D-D67B691E6D59}" type="parTrans" cxnId="{CB359764-A9E4-4DE5-9745-C500EEEDE361}">
      <dgm:prSet/>
      <dgm:spPr/>
      <dgm:t>
        <a:bodyPr/>
        <a:lstStyle/>
        <a:p>
          <a:endParaRPr lang="en-US"/>
        </a:p>
      </dgm:t>
    </dgm:pt>
    <dgm:pt modelId="{757A0405-59CF-47BB-A155-C67FE7652667}" type="sibTrans" cxnId="{CB359764-A9E4-4DE5-9745-C500EEEDE361}">
      <dgm:prSet/>
      <dgm:spPr/>
      <dgm:t>
        <a:bodyPr/>
        <a:lstStyle/>
        <a:p>
          <a:endParaRPr lang="en-US"/>
        </a:p>
      </dgm:t>
    </dgm:pt>
    <dgm:pt modelId="{9E320820-AFC3-476B-AD42-5732DEA71CAA}">
      <dgm:prSet phldrT="[Text]"/>
      <dgm:spPr/>
      <dgm:t>
        <a:bodyPr/>
        <a:lstStyle/>
        <a:p>
          <a:r>
            <a:rPr lang="en-US" dirty="0" smtClean="0"/>
            <a:t>Publication Details</a:t>
          </a:r>
          <a:endParaRPr lang="en-US" dirty="0"/>
        </a:p>
      </dgm:t>
    </dgm:pt>
    <dgm:pt modelId="{B8CD8F08-1E02-41F7-B67E-18E8F6A53A78}" type="parTrans" cxnId="{EFC393EA-1A3C-4F60-9C7A-38915BB6B4B2}">
      <dgm:prSet/>
      <dgm:spPr/>
      <dgm:t>
        <a:bodyPr/>
        <a:lstStyle/>
        <a:p>
          <a:endParaRPr lang="en-US"/>
        </a:p>
      </dgm:t>
    </dgm:pt>
    <dgm:pt modelId="{70988FA9-8D36-479F-884F-E538B8BD444D}" type="sibTrans" cxnId="{EFC393EA-1A3C-4F60-9C7A-38915BB6B4B2}">
      <dgm:prSet/>
      <dgm:spPr/>
      <dgm:t>
        <a:bodyPr/>
        <a:lstStyle/>
        <a:p>
          <a:endParaRPr lang="en-US"/>
        </a:p>
      </dgm:t>
    </dgm:pt>
    <dgm:pt modelId="{3F27B739-8617-49C5-A05B-46D288FD13DD}">
      <dgm:prSet phldrT="[Text]"/>
      <dgm:spPr/>
      <dgm:t>
        <a:bodyPr/>
        <a:lstStyle/>
        <a:p>
          <a:r>
            <a:rPr lang="en-US" dirty="0" smtClean="0"/>
            <a:t>Description of Key Components</a:t>
          </a:r>
          <a:endParaRPr lang="en-US" dirty="0"/>
        </a:p>
      </dgm:t>
    </dgm:pt>
    <dgm:pt modelId="{57A42426-6036-48EE-A59A-69835858F9AB}" type="parTrans" cxnId="{C34E84DF-72F1-49B3-8054-160CED4A6290}">
      <dgm:prSet/>
      <dgm:spPr/>
      <dgm:t>
        <a:bodyPr/>
        <a:lstStyle/>
        <a:p>
          <a:endParaRPr lang="en-US"/>
        </a:p>
      </dgm:t>
    </dgm:pt>
    <dgm:pt modelId="{E2972441-46DE-4BB2-84B9-ED0AB2674945}" type="sibTrans" cxnId="{C34E84DF-72F1-49B3-8054-160CED4A6290}">
      <dgm:prSet/>
      <dgm:spPr/>
      <dgm:t>
        <a:bodyPr/>
        <a:lstStyle/>
        <a:p>
          <a:endParaRPr lang="en-US"/>
        </a:p>
      </dgm:t>
    </dgm:pt>
    <dgm:pt modelId="{A54AABF8-4D02-4226-AACF-BEEB4B91244B}">
      <dgm:prSet phldrT="[Text]"/>
      <dgm:spPr/>
      <dgm:t>
        <a:bodyPr/>
        <a:lstStyle/>
        <a:p>
          <a:r>
            <a:rPr lang="en-US" dirty="0" smtClean="0"/>
            <a:t>Advantages and Disadvantages</a:t>
          </a:r>
          <a:endParaRPr lang="en-US" dirty="0"/>
        </a:p>
      </dgm:t>
    </dgm:pt>
    <dgm:pt modelId="{324F32E6-968E-4D5C-8CAC-503FAF1EAB53}" type="parTrans" cxnId="{BEDC93D2-A48B-43E4-95AA-8E2A3D016B86}">
      <dgm:prSet/>
      <dgm:spPr/>
      <dgm:t>
        <a:bodyPr/>
        <a:lstStyle/>
        <a:p>
          <a:endParaRPr lang="en-US"/>
        </a:p>
      </dgm:t>
    </dgm:pt>
    <dgm:pt modelId="{9FBFD5D4-4093-49D6-8E96-3D440C87121E}" type="sibTrans" cxnId="{BEDC93D2-A48B-43E4-95AA-8E2A3D016B86}">
      <dgm:prSet/>
      <dgm:spPr/>
      <dgm:t>
        <a:bodyPr/>
        <a:lstStyle/>
        <a:p>
          <a:endParaRPr lang="en-US"/>
        </a:p>
      </dgm:t>
    </dgm:pt>
    <dgm:pt modelId="{2C8AA6C5-761A-49C8-B6CE-B01D915EE5F0}" type="pres">
      <dgm:prSet presAssocID="{5DD9DA35-A878-43E6-B5AE-6CC51F8BB6A9}" presName="diagram" presStyleCnt="0">
        <dgm:presLayoutVars>
          <dgm:dir/>
          <dgm:resizeHandles val="exact"/>
        </dgm:presLayoutVars>
      </dgm:prSet>
      <dgm:spPr/>
    </dgm:pt>
    <dgm:pt modelId="{F7A08E08-235F-41D4-B419-1D329436CE4F}" type="pres">
      <dgm:prSet presAssocID="{9E320820-AFC3-476B-AD42-5732DEA71CAA}" presName="node" presStyleLbl="node1" presStyleIdx="0" presStyleCnt="8" custScaleX="56956">
        <dgm:presLayoutVars>
          <dgm:bulletEnabled val="1"/>
        </dgm:presLayoutVars>
      </dgm:prSet>
      <dgm:spPr/>
    </dgm:pt>
    <dgm:pt modelId="{78083792-5831-471F-B16C-34BEB39D6BEF}" type="pres">
      <dgm:prSet presAssocID="{70988FA9-8D36-479F-884F-E538B8BD444D}" presName="sibTrans" presStyleCnt="0"/>
      <dgm:spPr/>
    </dgm:pt>
    <dgm:pt modelId="{863735F4-8CB6-4F76-B808-0730A67EC127}" type="pres">
      <dgm:prSet presAssocID="{82AD3CF8-A78A-4DEF-94BE-C66F9696AE2A}" presName="node" presStyleLbl="node1" presStyleIdx="1" presStyleCnt="8" custScaleX="56956">
        <dgm:presLayoutVars>
          <dgm:bulletEnabled val="1"/>
        </dgm:presLayoutVars>
      </dgm:prSet>
      <dgm:spPr/>
      <dgm:t>
        <a:bodyPr/>
        <a:lstStyle/>
        <a:p>
          <a:endParaRPr lang="en-US"/>
        </a:p>
      </dgm:t>
    </dgm:pt>
    <dgm:pt modelId="{BEDA0929-90AA-458B-BCE1-764D71F1CA5A}" type="pres">
      <dgm:prSet presAssocID="{2FAAA4C8-3175-4AFE-A138-94771C1B591E}" presName="sibTrans" presStyleCnt="0"/>
      <dgm:spPr/>
    </dgm:pt>
    <dgm:pt modelId="{7EDC2DDC-B076-4347-9A1B-3A3264D0FBB7}" type="pres">
      <dgm:prSet presAssocID="{46088B14-0DA3-4FA7-B628-D9EF8CD8708A}" presName="node" presStyleLbl="node1" presStyleIdx="2" presStyleCnt="8" custScaleX="56956">
        <dgm:presLayoutVars>
          <dgm:bulletEnabled val="1"/>
        </dgm:presLayoutVars>
      </dgm:prSet>
      <dgm:spPr/>
      <dgm:t>
        <a:bodyPr/>
        <a:lstStyle/>
        <a:p>
          <a:endParaRPr lang="en-US"/>
        </a:p>
      </dgm:t>
    </dgm:pt>
    <dgm:pt modelId="{5AB09D5D-4789-4F30-AF6B-EF0238034CEF}" type="pres">
      <dgm:prSet presAssocID="{A1D70420-9E5C-4ABE-A87F-54A497DCF815}" presName="sibTrans" presStyleCnt="0"/>
      <dgm:spPr/>
    </dgm:pt>
    <dgm:pt modelId="{E9D6FC5A-8D39-4474-8D14-6296463F7CBF}" type="pres">
      <dgm:prSet presAssocID="{2CD6A1D3-9A1B-42B8-8B6D-D955A26DE20E}" presName="node" presStyleLbl="node1" presStyleIdx="3" presStyleCnt="8" custScaleX="56956">
        <dgm:presLayoutVars>
          <dgm:bulletEnabled val="1"/>
        </dgm:presLayoutVars>
      </dgm:prSet>
      <dgm:spPr/>
      <dgm:t>
        <a:bodyPr/>
        <a:lstStyle/>
        <a:p>
          <a:endParaRPr lang="en-US"/>
        </a:p>
      </dgm:t>
    </dgm:pt>
    <dgm:pt modelId="{C14C1FF9-1B73-4C71-A0F2-BB68F7C1A6B8}" type="pres">
      <dgm:prSet presAssocID="{05BF7CD1-1A9E-4BDA-8BF3-1A7BE982A22C}" presName="sibTrans" presStyleCnt="0"/>
      <dgm:spPr/>
    </dgm:pt>
    <dgm:pt modelId="{FD5D1088-D3C4-4FA0-A9C2-116F0702AE70}" type="pres">
      <dgm:prSet presAssocID="{35938854-A46A-4808-808F-826B35CCEA44}" presName="node" presStyleLbl="node1" presStyleIdx="4" presStyleCnt="8" custScaleX="56956">
        <dgm:presLayoutVars>
          <dgm:bulletEnabled val="1"/>
        </dgm:presLayoutVars>
      </dgm:prSet>
      <dgm:spPr/>
    </dgm:pt>
    <dgm:pt modelId="{AFEB3868-5270-4C11-AA1A-ACB88262DEF8}" type="pres">
      <dgm:prSet presAssocID="{E39C2E86-796F-4B33-AB1A-05E9A5F5743C}" presName="sibTrans" presStyleCnt="0"/>
      <dgm:spPr/>
    </dgm:pt>
    <dgm:pt modelId="{D1EF324F-23E8-438A-9C1F-940AFE0C7B75}" type="pres">
      <dgm:prSet presAssocID="{03C0C3B4-93F8-4D1F-BA60-92DDF8290D43}" presName="node" presStyleLbl="node1" presStyleIdx="5" presStyleCnt="8" custScaleX="56956">
        <dgm:presLayoutVars>
          <dgm:bulletEnabled val="1"/>
        </dgm:presLayoutVars>
      </dgm:prSet>
      <dgm:spPr/>
    </dgm:pt>
    <dgm:pt modelId="{CCE58E80-ACEA-4DF1-8882-0EBD332F9CE6}" type="pres">
      <dgm:prSet presAssocID="{757A0405-59CF-47BB-A155-C67FE7652667}" presName="sibTrans" presStyleCnt="0"/>
      <dgm:spPr/>
    </dgm:pt>
    <dgm:pt modelId="{8CC29FE4-1B03-49F0-AE4F-96F748DD9716}" type="pres">
      <dgm:prSet presAssocID="{3F27B739-8617-49C5-A05B-46D288FD13DD}" presName="node" presStyleLbl="node1" presStyleIdx="6" presStyleCnt="8" custScaleX="56956">
        <dgm:presLayoutVars>
          <dgm:bulletEnabled val="1"/>
        </dgm:presLayoutVars>
      </dgm:prSet>
      <dgm:spPr/>
      <dgm:t>
        <a:bodyPr/>
        <a:lstStyle/>
        <a:p>
          <a:endParaRPr lang="en-US"/>
        </a:p>
      </dgm:t>
    </dgm:pt>
    <dgm:pt modelId="{6FE6F4BB-F8E3-4418-AD47-95BD4B6EF0DA}" type="pres">
      <dgm:prSet presAssocID="{E2972441-46DE-4BB2-84B9-ED0AB2674945}" presName="sibTrans" presStyleCnt="0"/>
      <dgm:spPr/>
    </dgm:pt>
    <dgm:pt modelId="{D4E5C64A-D3B1-4185-9980-815D71E21E33}" type="pres">
      <dgm:prSet presAssocID="{A54AABF8-4D02-4226-AACF-BEEB4B91244B}" presName="node" presStyleLbl="node1" presStyleIdx="7" presStyleCnt="8" custScaleX="56956">
        <dgm:presLayoutVars>
          <dgm:bulletEnabled val="1"/>
        </dgm:presLayoutVars>
      </dgm:prSet>
      <dgm:spPr/>
      <dgm:t>
        <a:bodyPr/>
        <a:lstStyle/>
        <a:p>
          <a:endParaRPr lang="en-US"/>
        </a:p>
      </dgm:t>
    </dgm:pt>
  </dgm:ptLst>
  <dgm:cxnLst>
    <dgm:cxn modelId="{60E589AA-F1FA-49A0-8430-66E6D06EEFAC}" srcId="{5DD9DA35-A878-43E6-B5AE-6CC51F8BB6A9}" destId="{82AD3CF8-A78A-4DEF-94BE-C66F9696AE2A}" srcOrd="1" destOrd="0" parTransId="{A7D83833-94BC-4D10-88EF-328802D75FCD}" sibTransId="{2FAAA4C8-3175-4AFE-A138-94771C1B591E}"/>
    <dgm:cxn modelId="{C34E84DF-72F1-49B3-8054-160CED4A6290}" srcId="{5DD9DA35-A878-43E6-B5AE-6CC51F8BB6A9}" destId="{3F27B739-8617-49C5-A05B-46D288FD13DD}" srcOrd="6" destOrd="0" parTransId="{57A42426-6036-48EE-A59A-69835858F9AB}" sibTransId="{E2972441-46DE-4BB2-84B9-ED0AB2674945}"/>
    <dgm:cxn modelId="{545BBC2D-D246-4D87-A62E-6D3C6DBD856C}" type="presOf" srcId="{9E320820-AFC3-476B-AD42-5732DEA71CAA}" destId="{F7A08E08-235F-41D4-B419-1D329436CE4F}" srcOrd="0" destOrd="0" presId="urn:microsoft.com/office/officeart/2005/8/layout/default"/>
    <dgm:cxn modelId="{327E6FD3-26C2-4C3E-8727-C97FF0C26CE6}" srcId="{5DD9DA35-A878-43E6-B5AE-6CC51F8BB6A9}" destId="{35938854-A46A-4808-808F-826B35CCEA44}" srcOrd="4" destOrd="0" parTransId="{3B716CF2-A35C-492B-970A-08E5C8D8A19A}" sibTransId="{E39C2E86-796F-4B33-AB1A-05E9A5F5743C}"/>
    <dgm:cxn modelId="{BEDC93D2-A48B-43E4-95AA-8E2A3D016B86}" srcId="{5DD9DA35-A878-43E6-B5AE-6CC51F8BB6A9}" destId="{A54AABF8-4D02-4226-AACF-BEEB4B91244B}" srcOrd="7" destOrd="0" parTransId="{324F32E6-968E-4D5C-8CAC-503FAF1EAB53}" sibTransId="{9FBFD5D4-4093-49D6-8E96-3D440C87121E}"/>
    <dgm:cxn modelId="{31A64F6E-9B5F-4690-9E16-2D6721C5AA80}" type="presOf" srcId="{46088B14-0DA3-4FA7-B628-D9EF8CD8708A}" destId="{7EDC2DDC-B076-4347-9A1B-3A3264D0FBB7}" srcOrd="0" destOrd="0" presId="urn:microsoft.com/office/officeart/2005/8/layout/default"/>
    <dgm:cxn modelId="{5CD7C18E-7147-4BD7-9189-E1DFB7CAB3B5}" srcId="{5DD9DA35-A878-43E6-B5AE-6CC51F8BB6A9}" destId="{46088B14-0DA3-4FA7-B628-D9EF8CD8708A}" srcOrd="2" destOrd="0" parTransId="{578BD83B-4881-4E74-BC64-472F43AFABDE}" sibTransId="{A1D70420-9E5C-4ABE-A87F-54A497DCF815}"/>
    <dgm:cxn modelId="{2D9CA16F-1002-4A1A-838A-B5FAEC463E4A}" srcId="{5DD9DA35-A878-43E6-B5AE-6CC51F8BB6A9}" destId="{2CD6A1D3-9A1B-42B8-8B6D-D955A26DE20E}" srcOrd="3" destOrd="0" parTransId="{C2FD9274-1FCC-4025-A968-A006C0A29BCE}" sibTransId="{05BF7CD1-1A9E-4BDA-8BF3-1A7BE982A22C}"/>
    <dgm:cxn modelId="{EFC393EA-1A3C-4F60-9C7A-38915BB6B4B2}" srcId="{5DD9DA35-A878-43E6-B5AE-6CC51F8BB6A9}" destId="{9E320820-AFC3-476B-AD42-5732DEA71CAA}" srcOrd="0" destOrd="0" parTransId="{B8CD8F08-1E02-41F7-B67E-18E8F6A53A78}" sibTransId="{70988FA9-8D36-479F-884F-E538B8BD444D}"/>
    <dgm:cxn modelId="{6BE051B6-35F3-416C-B859-3680F4AB3A2F}" type="presOf" srcId="{35938854-A46A-4808-808F-826B35CCEA44}" destId="{FD5D1088-D3C4-4FA0-A9C2-116F0702AE70}" srcOrd="0" destOrd="0" presId="urn:microsoft.com/office/officeart/2005/8/layout/default"/>
    <dgm:cxn modelId="{C1C2F8CF-A7F5-4E00-873B-8DDABFD6D363}" type="presOf" srcId="{A54AABF8-4D02-4226-AACF-BEEB4B91244B}" destId="{D4E5C64A-D3B1-4185-9980-815D71E21E33}" srcOrd="0" destOrd="0" presId="urn:microsoft.com/office/officeart/2005/8/layout/default"/>
    <dgm:cxn modelId="{CB359764-A9E4-4DE5-9745-C500EEEDE361}" srcId="{5DD9DA35-A878-43E6-B5AE-6CC51F8BB6A9}" destId="{03C0C3B4-93F8-4D1F-BA60-92DDF8290D43}" srcOrd="5" destOrd="0" parTransId="{E57C85CC-BB59-43CD-A02D-D67B691E6D59}" sibTransId="{757A0405-59CF-47BB-A155-C67FE7652667}"/>
    <dgm:cxn modelId="{CC706371-12E1-47C2-963D-A1C56FC049F5}" type="presOf" srcId="{3F27B739-8617-49C5-A05B-46D288FD13DD}" destId="{8CC29FE4-1B03-49F0-AE4F-96F748DD9716}" srcOrd="0" destOrd="0" presId="urn:microsoft.com/office/officeart/2005/8/layout/default"/>
    <dgm:cxn modelId="{BA9CF0FB-FB41-4427-B008-A9BA5590AEB6}" type="presOf" srcId="{5DD9DA35-A878-43E6-B5AE-6CC51F8BB6A9}" destId="{2C8AA6C5-761A-49C8-B6CE-B01D915EE5F0}" srcOrd="0" destOrd="0" presId="urn:microsoft.com/office/officeart/2005/8/layout/default"/>
    <dgm:cxn modelId="{E9E29ADD-F6A2-4E6D-98B2-95DAFD2F997A}" type="presOf" srcId="{2CD6A1D3-9A1B-42B8-8B6D-D955A26DE20E}" destId="{E9D6FC5A-8D39-4474-8D14-6296463F7CBF}" srcOrd="0" destOrd="0" presId="urn:microsoft.com/office/officeart/2005/8/layout/default"/>
    <dgm:cxn modelId="{6C88C515-B018-4FC6-A2CE-4D3D33E4B034}" type="presOf" srcId="{82AD3CF8-A78A-4DEF-94BE-C66F9696AE2A}" destId="{863735F4-8CB6-4F76-B808-0730A67EC127}" srcOrd="0" destOrd="0" presId="urn:microsoft.com/office/officeart/2005/8/layout/default"/>
    <dgm:cxn modelId="{B8CF0100-16B9-47B7-9395-E857816DFE2B}" type="presOf" srcId="{03C0C3B4-93F8-4D1F-BA60-92DDF8290D43}" destId="{D1EF324F-23E8-438A-9C1F-940AFE0C7B75}" srcOrd="0" destOrd="0" presId="urn:microsoft.com/office/officeart/2005/8/layout/default"/>
    <dgm:cxn modelId="{6451FC0E-CDB7-4B49-9977-FCB96C1DB1E2}" type="presParOf" srcId="{2C8AA6C5-761A-49C8-B6CE-B01D915EE5F0}" destId="{F7A08E08-235F-41D4-B419-1D329436CE4F}" srcOrd="0" destOrd="0" presId="urn:microsoft.com/office/officeart/2005/8/layout/default"/>
    <dgm:cxn modelId="{5CA556CB-CD73-415C-A64E-3C1780B9A023}" type="presParOf" srcId="{2C8AA6C5-761A-49C8-B6CE-B01D915EE5F0}" destId="{78083792-5831-471F-B16C-34BEB39D6BEF}" srcOrd="1" destOrd="0" presId="urn:microsoft.com/office/officeart/2005/8/layout/default"/>
    <dgm:cxn modelId="{5D077417-058D-4688-BE23-ACF5E79B5D7E}" type="presParOf" srcId="{2C8AA6C5-761A-49C8-B6CE-B01D915EE5F0}" destId="{863735F4-8CB6-4F76-B808-0730A67EC127}" srcOrd="2" destOrd="0" presId="urn:microsoft.com/office/officeart/2005/8/layout/default"/>
    <dgm:cxn modelId="{F0FD9BAD-D7E7-4532-B5AC-E65BE1432D18}" type="presParOf" srcId="{2C8AA6C5-761A-49C8-B6CE-B01D915EE5F0}" destId="{BEDA0929-90AA-458B-BCE1-764D71F1CA5A}" srcOrd="3" destOrd="0" presId="urn:microsoft.com/office/officeart/2005/8/layout/default"/>
    <dgm:cxn modelId="{23720B0C-A990-4E09-8DCD-CC69BEFF1CDE}" type="presParOf" srcId="{2C8AA6C5-761A-49C8-B6CE-B01D915EE5F0}" destId="{7EDC2DDC-B076-4347-9A1B-3A3264D0FBB7}" srcOrd="4" destOrd="0" presId="urn:microsoft.com/office/officeart/2005/8/layout/default"/>
    <dgm:cxn modelId="{5D75493E-CE6C-457B-8396-170B4DDF0998}" type="presParOf" srcId="{2C8AA6C5-761A-49C8-B6CE-B01D915EE5F0}" destId="{5AB09D5D-4789-4F30-AF6B-EF0238034CEF}" srcOrd="5" destOrd="0" presId="urn:microsoft.com/office/officeart/2005/8/layout/default"/>
    <dgm:cxn modelId="{340A2121-B942-428A-B9FB-7388FAB449A8}" type="presParOf" srcId="{2C8AA6C5-761A-49C8-B6CE-B01D915EE5F0}" destId="{E9D6FC5A-8D39-4474-8D14-6296463F7CBF}" srcOrd="6" destOrd="0" presId="urn:microsoft.com/office/officeart/2005/8/layout/default"/>
    <dgm:cxn modelId="{CBE7C2B1-6E06-499E-8464-35D740FBC3E7}" type="presParOf" srcId="{2C8AA6C5-761A-49C8-B6CE-B01D915EE5F0}" destId="{C14C1FF9-1B73-4C71-A0F2-BB68F7C1A6B8}" srcOrd="7" destOrd="0" presId="urn:microsoft.com/office/officeart/2005/8/layout/default"/>
    <dgm:cxn modelId="{208132FF-CE6E-4F5A-9FE1-495DF148AC9F}" type="presParOf" srcId="{2C8AA6C5-761A-49C8-B6CE-B01D915EE5F0}" destId="{FD5D1088-D3C4-4FA0-A9C2-116F0702AE70}" srcOrd="8" destOrd="0" presId="urn:microsoft.com/office/officeart/2005/8/layout/default"/>
    <dgm:cxn modelId="{701F30EE-9413-481B-A711-FBDE146B88E8}" type="presParOf" srcId="{2C8AA6C5-761A-49C8-B6CE-B01D915EE5F0}" destId="{AFEB3868-5270-4C11-AA1A-ACB88262DEF8}" srcOrd="9" destOrd="0" presId="urn:microsoft.com/office/officeart/2005/8/layout/default"/>
    <dgm:cxn modelId="{C27BC1E5-F1F4-4589-B92A-04A1B1D87507}" type="presParOf" srcId="{2C8AA6C5-761A-49C8-B6CE-B01D915EE5F0}" destId="{D1EF324F-23E8-438A-9C1F-940AFE0C7B75}" srcOrd="10" destOrd="0" presId="urn:microsoft.com/office/officeart/2005/8/layout/default"/>
    <dgm:cxn modelId="{FBFDA0F2-638B-4B60-A013-C689764A6EE5}" type="presParOf" srcId="{2C8AA6C5-761A-49C8-B6CE-B01D915EE5F0}" destId="{CCE58E80-ACEA-4DF1-8882-0EBD332F9CE6}" srcOrd="11" destOrd="0" presId="urn:microsoft.com/office/officeart/2005/8/layout/default"/>
    <dgm:cxn modelId="{BEB253EF-00AE-4ED2-A32D-B4C05D6AE4C4}" type="presParOf" srcId="{2C8AA6C5-761A-49C8-B6CE-B01D915EE5F0}" destId="{8CC29FE4-1B03-49F0-AE4F-96F748DD9716}" srcOrd="12" destOrd="0" presId="urn:microsoft.com/office/officeart/2005/8/layout/default"/>
    <dgm:cxn modelId="{1C4A0EF4-103C-455A-A8F7-B2E2A638C141}" type="presParOf" srcId="{2C8AA6C5-761A-49C8-B6CE-B01D915EE5F0}" destId="{6FE6F4BB-F8E3-4418-AD47-95BD4B6EF0DA}" srcOrd="13" destOrd="0" presId="urn:microsoft.com/office/officeart/2005/8/layout/default"/>
    <dgm:cxn modelId="{182016F8-8E94-4BC0-B7CC-9E3D34D43874}" type="presParOf" srcId="{2C8AA6C5-761A-49C8-B6CE-B01D915EE5F0}" destId="{D4E5C64A-D3B1-4185-9980-815D71E21E33}"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B57E76-A6F3-4866-BE3E-2E343997D78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33CF192C-FCB6-4F6C-BAF5-1481A1C6FF35}">
      <dgm:prSet phldrT="[Text]"/>
      <dgm:spPr/>
      <dgm:t>
        <a:bodyPr/>
        <a:lstStyle/>
        <a:p>
          <a:r>
            <a:rPr lang="en-US" dirty="0" smtClean="0"/>
            <a:t>Advantages</a:t>
          </a:r>
          <a:endParaRPr lang="en-US" dirty="0"/>
        </a:p>
      </dgm:t>
    </dgm:pt>
    <dgm:pt modelId="{BF721C81-B7B5-4763-9B50-CF04142F60D6}" type="parTrans" cxnId="{A9EBA059-2FEF-4EDA-B365-5471DCBA41BE}">
      <dgm:prSet/>
      <dgm:spPr/>
      <dgm:t>
        <a:bodyPr/>
        <a:lstStyle/>
        <a:p>
          <a:endParaRPr lang="en-US"/>
        </a:p>
      </dgm:t>
    </dgm:pt>
    <dgm:pt modelId="{CC7357F1-6961-4605-BA54-D524576AAC5E}" type="sibTrans" cxnId="{A9EBA059-2FEF-4EDA-B365-5471DCBA41BE}">
      <dgm:prSet/>
      <dgm:spPr/>
      <dgm:t>
        <a:bodyPr/>
        <a:lstStyle/>
        <a:p>
          <a:endParaRPr lang="en-US"/>
        </a:p>
      </dgm:t>
    </dgm:pt>
    <dgm:pt modelId="{FE53F49C-B92B-40EB-AFEC-430B9029141F}">
      <dgm:prSet phldrT="[Text]"/>
      <dgm:spPr/>
      <dgm:t>
        <a:bodyPr/>
        <a:lstStyle/>
        <a:p>
          <a:r>
            <a:rPr lang="en-US" b="0" i="0" dirty="0" smtClean="0"/>
            <a:t>Addressed information loss with 3×3 convolutions.</a:t>
          </a:r>
          <a:endParaRPr lang="en-US" dirty="0"/>
        </a:p>
      </dgm:t>
    </dgm:pt>
    <dgm:pt modelId="{4D341659-BBDC-41AF-A87D-403D3BC913BE}" type="parTrans" cxnId="{118C217D-28A0-4F11-B7FB-11E2A2E977BC}">
      <dgm:prSet/>
      <dgm:spPr/>
      <dgm:t>
        <a:bodyPr/>
        <a:lstStyle/>
        <a:p>
          <a:endParaRPr lang="en-US"/>
        </a:p>
      </dgm:t>
    </dgm:pt>
    <dgm:pt modelId="{4CA4DE06-A988-4ED4-BAB3-F90329F1478D}" type="sibTrans" cxnId="{118C217D-28A0-4F11-B7FB-11E2A2E977BC}">
      <dgm:prSet/>
      <dgm:spPr/>
      <dgm:t>
        <a:bodyPr/>
        <a:lstStyle/>
        <a:p>
          <a:endParaRPr lang="en-US"/>
        </a:p>
      </dgm:t>
    </dgm:pt>
    <dgm:pt modelId="{5B1C8933-730C-458A-AE04-A6220D9D859E}">
      <dgm:prSet phldrT="[Text]"/>
      <dgm:spPr/>
      <dgm:t>
        <a:bodyPr/>
        <a:lstStyle/>
        <a:p>
          <a:r>
            <a:rPr lang="en-US" b="0" i="0" dirty="0" smtClean="0"/>
            <a:t>Reduced computational time with factorization.</a:t>
          </a:r>
          <a:endParaRPr lang="en-US" dirty="0"/>
        </a:p>
      </dgm:t>
    </dgm:pt>
    <dgm:pt modelId="{E78EEDC5-E470-4D9B-BAC0-F0AF9BC8C342}" type="parTrans" cxnId="{D049666E-9CD7-4D02-BA65-CC6879557B02}">
      <dgm:prSet/>
      <dgm:spPr/>
      <dgm:t>
        <a:bodyPr/>
        <a:lstStyle/>
        <a:p>
          <a:endParaRPr lang="en-US"/>
        </a:p>
      </dgm:t>
    </dgm:pt>
    <dgm:pt modelId="{56E11FC5-FF63-452C-A121-3BA7B5E3D06A}" type="sibTrans" cxnId="{D049666E-9CD7-4D02-BA65-CC6879557B02}">
      <dgm:prSet/>
      <dgm:spPr/>
      <dgm:t>
        <a:bodyPr/>
        <a:lstStyle/>
        <a:p>
          <a:endParaRPr lang="en-US"/>
        </a:p>
      </dgm:t>
    </dgm:pt>
    <dgm:pt modelId="{B0F1BFD5-B3D3-407B-BEBD-6BAB78B41FE8}">
      <dgm:prSet phldrT="[Text]"/>
      <dgm:spPr/>
      <dgm:t>
        <a:bodyPr/>
        <a:lstStyle/>
        <a:p>
          <a:r>
            <a:rPr lang="en-US" b="0" i="0" dirty="0" smtClean="0"/>
            <a:t>Factorization strategies adapt to various sizes.</a:t>
          </a:r>
          <a:endParaRPr lang="en-US" dirty="0"/>
        </a:p>
      </dgm:t>
    </dgm:pt>
    <dgm:pt modelId="{C6654970-6222-46EE-BEDF-5F3115FE32AD}" type="parTrans" cxnId="{6D7A46C0-A5E0-4DAD-9184-E8B20CEFB0A1}">
      <dgm:prSet/>
      <dgm:spPr/>
      <dgm:t>
        <a:bodyPr/>
        <a:lstStyle/>
        <a:p>
          <a:endParaRPr lang="en-US"/>
        </a:p>
      </dgm:t>
    </dgm:pt>
    <dgm:pt modelId="{9DBB3E63-93F9-4E95-B926-677B887E4B16}" type="sibTrans" cxnId="{6D7A46C0-A5E0-4DAD-9184-E8B20CEFB0A1}">
      <dgm:prSet/>
      <dgm:spPr/>
      <dgm:t>
        <a:bodyPr/>
        <a:lstStyle/>
        <a:p>
          <a:endParaRPr lang="en-US"/>
        </a:p>
      </dgm:t>
    </dgm:pt>
    <dgm:pt modelId="{5ECF6FF9-1571-4794-881A-7FE622E44DCD}">
      <dgm:prSet phldrT="[Text]"/>
      <dgm:spPr/>
      <dgm:t>
        <a:bodyPr/>
        <a:lstStyle/>
        <a:p>
          <a:r>
            <a:rPr lang="en-US" b="0" i="0" smtClean="0"/>
            <a:t>Expanded feature banks prevent representational bottlenecks.</a:t>
          </a:r>
          <a:endParaRPr lang="en-US" dirty="0"/>
        </a:p>
      </dgm:t>
    </dgm:pt>
    <dgm:pt modelId="{176DF8D3-B8A1-4CF1-A3A7-6E2F0AD01924}" type="parTrans" cxnId="{20350423-5F8F-4D0A-891A-0F1F52A180DF}">
      <dgm:prSet/>
      <dgm:spPr/>
      <dgm:t>
        <a:bodyPr/>
        <a:lstStyle/>
        <a:p>
          <a:endParaRPr lang="en-US"/>
        </a:p>
      </dgm:t>
    </dgm:pt>
    <dgm:pt modelId="{FF1B5097-E0A8-4B32-BE12-B7958B36FB05}" type="sibTrans" cxnId="{20350423-5F8F-4D0A-891A-0F1F52A180DF}">
      <dgm:prSet/>
      <dgm:spPr/>
      <dgm:t>
        <a:bodyPr/>
        <a:lstStyle/>
        <a:p>
          <a:endParaRPr lang="en-US"/>
        </a:p>
      </dgm:t>
    </dgm:pt>
    <dgm:pt modelId="{869C5E89-1C2B-4611-A261-0D932FF4371D}">
      <dgm:prSet phldrT="[Text]"/>
      <dgm:spPr/>
      <dgm:t>
        <a:bodyPr/>
        <a:lstStyle/>
        <a:p>
          <a:r>
            <a:rPr lang="en-US" b="0" i="0" smtClean="0"/>
            <a:t>Stable performance observed with adherence to fundamental principles.</a:t>
          </a:r>
          <a:endParaRPr lang="en-US" dirty="0"/>
        </a:p>
      </dgm:t>
    </dgm:pt>
    <dgm:pt modelId="{BD7DF0E9-E386-4186-BBBF-809800357584}" type="parTrans" cxnId="{5087D1C6-D510-4E58-A343-B827A64D9C95}">
      <dgm:prSet/>
      <dgm:spPr/>
      <dgm:t>
        <a:bodyPr/>
        <a:lstStyle/>
        <a:p>
          <a:endParaRPr lang="en-US"/>
        </a:p>
      </dgm:t>
    </dgm:pt>
    <dgm:pt modelId="{5837CC17-43A0-4F0C-A61A-59D7E721726E}" type="sibTrans" cxnId="{5087D1C6-D510-4E58-A343-B827A64D9C95}">
      <dgm:prSet/>
      <dgm:spPr/>
      <dgm:t>
        <a:bodyPr/>
        <a:lstStyle/>
        <a:p>
          <a:endParaRPr lang="en-US"/>
        </a:p>
      </dgm:t>
    </dgm:pt>
    <dgm:pt modelId="{BB85B46F-01AE-45E1-855A-51A91B0EAA24}" type="pres">
      <dgm:prSet presAssocID="{D1B57E76-A6F3-4866-BE3E-2E343997D78F}" presName="Name0" presStyleCnt="0">
        <dgm:presLayoutVars>
          <dgm:chPref val="1"/>
          <dgm:dir/>
          <dgm:animOne val="branch"/>
          <dgm:animLvl val="lvl"/>
          <dgm:resizeHandles val="exact"/>
        </dgm:presLayoutVars>
      </dgm:prSet>
      <dgm:spPr/>
    </dgm:pt>
    <dgm:pt modelId="{280CCBE9-A782-4134-BA5F-9A8FD303F5B0}" type="pres">
      <dgm:prSet presAssocID="{33CF192C-FCB6-4F6C-BAF5-1481A1C6FF35}" presName="root1" presStyleCnt="0"/>
      <dgm:spPr/>
    </dgm:pt>
    <dgm:pt modelId="{BE5CD4BA-799D-4CEC-8486-65EA925C5A13}" type="pres">
      <dgm:prSet presAssocID="{33CF192C-FCB6-4F6C-BAF5-1481A1C6FF35}" presName="LevelOneTextNode" presStyleLbl="node0" presStyleIdx="0" presStyleCnt="1">
        <dgm:presLayoutVars>
          <dgm:chPref val="3"/>
        </dgm:presLayoutVars>
      </dgm:prSet>
      <dgm:spPr/>
    </dgm:pt>
    <dgm:pt modelId="{0154CE5D-BDE7-4492-895A-EBC0EDDA175F}" type="pres">
      <dgm:prSet presAssocID="{33CF192C-FCB6-4F6C-BAF5-1481A1C6FF35}" presName="level2hierChild" presStyleCnt="0"/>
      <dgm:spPr/>
    </dgm:pt>
    <dgm:pt modelId="{231FB356-869B-451C-830E-819D21C31050}" type="pres">
      <dgm:prSet presAssocID="{4D341659-BBDC-41AF-A87D-403D3BC913BE}" presName="conn2-1" presStyleLbl="parChTrans1D2" presStyleIdx="0" presStyleCnt="5"/>
      <dgm:spPr/>
    </dgm:pt>
    <dgm:pt modelId="{EE8A6287-EBB1-45F3-9577-F27E83969B3F}" type="pres">
      <dgm:prSet presAssocID="{4D341659-BBDC-41AF-A87D-403D3BC913BE}" presName="connTx" presStyleLbl="parChTrans1D2" presStyleIdx="0" presStyleCnt="5"/>
      <dgm:spPr/>
    </dgm:pt>
    <dgm:pt modelId="{0D6EFAFE-E43F-4D04-9765-6E2B6E50773A}" type="pres">
      <dgm:prSet presAssocID="{FE53F49C-B92B-40EB-AFEC-430B9029141F}" presName="root2" presStyleCnt="0"/>
      <dgm:spPr/>
    </dgm:pt>
    <dgm:pt modelId="{42FAF8C3-5121-4B00-8FA1-F7126CF48963}" type="pres">
      <dgm:prSet presAssocID="{FE53F49C-B92B-40EB-AFEC-430B9029141F}" presName="LevelTwoTextNode" presStyleLbl="node2" presStyleIdx="0" presStyleCnt="5">
        <dgm:presLayoutVars>
          <dgm:chPref val="3"/>
        </dgm:presLayoutVars>
      </dgm:prSet>
      <dgm:spPr/>
      <dgm:t>
        <a:bodyPr/>
        <a:lstStyle/>
        <a:p>
          <a:endParaRPr lang="en-US"/>
        </a:p>
      </dgm:t>
    </dgm:pt>
    <dgm:pt modelId="{2F8078E9-0A59-49F1-AED7-36E83424E513}" type="pres">
      <dgm:prSet presAssocID="{FE53F49C-B92B-40EB-AFEC-430B9029141F}" presName="level3hierChild" presStyleCnt="0"/>
      <dgm:spPr/>
    </dgm:pt>
    <dgm:pt modelId="{7CD62948-7269-483B-A935-BD268BC149E9}" type="pres">
      <dgm:prSet presAssocID="{E78EEDC5-E470-4D9B-BAC0-F0AF9BC8C342}" presName="conn2-1" presStyleLbl="parChTrans1D2" presStyleIdx="1" presStyleCnt="5"/>
      <dgm:spPr/>
    </dgm:pt>
    <dgm:pt modelId="{4973FFA0-76A1-426F-A8A8-10AB5AB90AF8}" type="pres">
      <dgm:prSet presAssocID="{E78EEDC5-E470-4D9B-BAC0-F0AF9BC8C342}" presName="connTx" presStyleLbl="parChTrans1D2" presStyleIdx="1" presStyleCnt="5"/>
      <dgm:spPr/>
    </dgm:pt>
    <dgm:pt modelId="{838E5826-B795-460E-B351-ACC453260763}" type="pres">
      <dgm:prSet presAssocID="{5B1C8933-730C-458A-AE04-A6220D9D859E}" presName="root2" presStyleCnt="0"/>
      <dgm:spPr/>
    </dgm:pt>
    <dgm:pt modelId="{168FCD2B-F899-4D5F-8EDE-4B937B7DAA1E}" type="pres">
      <dgm:prSet presAssocID="{5B1C8933-730C-458A-AE04-A6220D9D859E}" presName="LevelTwoTextNode" presStyleLbl="node2" presStyleIdx="1" presStyleCnt="5">
        <dgm:presLayoutVars>
          <dgm:chPref val="3"/>
        </dgm:presLayoutVars>
      </dgm:prSet>
      <dgm:spPr/>
      <dgm:t>
        <a:bodyPr/>
        <a:lstStyle/>
        <a:p>
          <a:endParaRPr lang="en-US"/>
        </a:p>
      </dgm:t>
    </dgm:pt>
    <dgm:pt modelId="{8260E339-8918-43AA-9B57-BCCF86074F0F}" type="pres">
      <dgm:prSet presAssocID="{5B1C8933-730C-458A-AE04-A6220D9D859E}" presName="level3hierChild" presStyleCnt="0"/>
      <dgm:spPr/>
    </dgm:pt>
    <dgm:pt modelId="{235E606D-BADA-42CD-BC23-B54EC9AAD3CD}" type="pres">
      <dgm:prSet presAssocID="{C6654970-6222-46EE-BEDF-5F3115FE32AD}" presName="conn2-1" presStyleLbl="parChTrans1D2" presStyleIdx="2" presStyleCnt="5"/>
      <dgm:spPr/>
    </dgm:pt>
    <dgm:pt modelId="{70C26A93-B046-44D3-B72C-69678357FDEC}" type="pres">
      <dgm:prSet presAssocID="{C6654970-6222-46EE-BEDF-5F3115FE32AD}" presName="connTx" presStyleLbl="parChTrans1D2" presStyleIdx="2" presStyleCnt="5"/>
      <dgm:spPr/>
    </dgm:pt>
    <dgm:pt modelId="{EF0E187C-C18C-4893-9191-676A3E76836C}" type="pres">
      <dgm:prSet presAssocID="{B0F1BFD5-B3D3-407B-BEBD-6BAB78B41FE8}" presName="root2" presStyleCnt="0"/>
      <dgm:spPr/>
    </dgm:pt>
    <dgm:pt modelId="{92829884-0782-4D29-BEF5-F6CADD39F6DE}" type="pres">
      <dgm:prSet presAssocID="{B0F1BFD5-B3D3-407B-BEBD-6BAB78B41FE8}" presName="LevelTwoTextNode" presStyleLbl="node2" presStyleIdx="2" presStyleCnt="5">
        <dgm:presLayoutVars>
          <dgm:chPref val="3"/>
        </dgm:presLayoutVars>
      </dgm:prSet>
      <dgm:spPr/>
      <dgm:t>
        <a:bodyPr/>
        <a:lstStyle/>
        <a:p>
          <a:endParaRPr lang="en-US"/>
        </a:p>
      </dgm:t>
    </dgm:pt>
    <dgm:pt modelId="{552E21D3-1A2F-4781-BE4E-CB80D796631B}" type="pres">
      <dgm:prSet presAssocID="{B0F1BFD5-B3D3-407B-BEBD-6BAB78B41FE8}" presName="level3hierChild" presStyleCnt="0"/>
      <dgm:spPr/>
    </dgm:pt>
    <dgm:pt modelId="{84573BAF-0F52-4133-BEAC-0D7346FB83F9}" type="pres">
      <dgm:prSet presAssocID="{176DF8D3-B8A1-4CF1-A3A7-6E2F0AD01924}" presName="conn2-1" presStyleLbl="parChTrans1D2" presStyleIdx="3" presStyleCnt="5"/>
      <dgm:spPr/>
    </dgm:pt>
    <dgm:pt modelId="{FDE4012A-159B-4BC5-B87C-7A1349D5C2B6}" type="pres">
      <dgm:prSet presAssocID="{176DF8D3-B8A1-4CF1-A3A7-6E2F0AD01924}" presName="connTx" presStyleLbl="parChTrans1D2" presStyleIdx="3" presStyleCnt="5"/>
      <dgm:spPr/>
    </dgm:pt>
    <dgm:pt modelId="{E068A1C9-40BA-4778-A115-3DE4ABDDBBC7}" type="pres">
      <dgm:prSet presAssocID="{5ECF6FF9-1571-4794-881A-7FE622E44DCD}" presName="root2" presStyleCnt="0"/>
      <dgm:spPr/>
    </dgm:pt>
    <dgm:pt modelId="{649DB3D6-7C5E-4287-98C5-921D3E363DE9}" type="pres">
      <dgm:prSet presAssocID="{5ECF6FF9-1571-4794-881A-7FE622E44DCD}" presName="LevelTwoTextNode" presStyleLbl="node2" presStyleIdx="3" presStyleCnt="5">
        <dgm:presLayoutVars>
          <dgm:chPref val="3"/>
        </dgm:presLayoutVars>
      </dgm:prSet>
      <dgm:spPr/>
      <dgm:t>
        <a:bodyPr/>
        <a:lstStyle/>
        <a:p>
          <a:endParaRPr lang="en-US"/>
        </a:p>
      </dgm:t>
    </dgm:pt>
    <dgm:pt modelId="{E7E6DC8B-B859-4C0E-8185-A5968AB19BA5}" type="pres">
      <dgm:prSet presAssocID="{5ECF6FF9-1571-4794-881A-7FE622E44DCD}" presName="level3hierChild" presStyleCnt="0"/>
      <dgm:spPr/>
    </dgm:pt>
    <dgm:pt modelId="{5A07946B-8989-4C9E-AAB1-A8694FB8958A}" type="pres">
      <dgm:prSet presAssocID="{BD7DF0E9-E386-4186-BBBF-809800357584}" presName="conn2-1" presStyleLbl="parChTrans1D2" presStyleIdx="4" presStyleCnt="5"/>
      <dgm:spPr/>
    </dgm:pt>
    <dgm:pt modelId="{5EE9E7FE-9DCB-437E-AB8F-1852F2266264}" type="pres">
      <dgm:prSet presAssocID="{BD7DF0E9-E386-4186-BBBF-809800357584}" presName="connTx" presStyleLbl="parChTrans1D2" presStyleIdx="4" presStyleCnt="5"/>
      <dgm:spPr/>
    </dgm:pt>
    <dgm:pt modelId="{BFCFFBCB-390E-4F65-BA81-24DA0A92D4EC}" type="pres">
      <dgm:prSet presAssocID="{869C5E89-1C2B-4611-A261-0D932FF4371D}" presName="root2" presStyleCnt="0"/>
      <dgm:spPr/>
    </dgm:pt>
    <dgm:pt modelId="{614E08F6-38AB-4A8F-846A-7083EF8115E2}" type="pres">
      <dgm:prSet presAssocID="{869C5E89-1C2B-4611-A261-0D932FF4371D}" presName="LevelTwoTextNode" presStyleLbl="node2" presStyleIdx="4" presStyleCnt="5">
        <dgm:presLayoutVars>
          <dgm:chPref val="3"/>
        </dgm:presLayoutVars>
      </dgm:prSet>
      <dgm:spPr/>
      <dgm:t>
        <a:bodyPr/>
        <a:lstStyle/>
        <a:p>
          <a:endParaRPr lang="en-US"/>
        </a:p>
      </dgm:t>
    </dgm:pt>
    <dgm:pt modelId="{EAA5CFE3-16F8-4004-A44A-2D2D0D8E305B}" type="pres">
      <dgm:prSet presAssocID="{869C5E89-1C2B-4611-A261-0D932FF4371D}" presName="level3hierChild" presStyleCnt="0"/>
      <dgm:spPr/>
    </dgm:pt>
  </dgm:ptLst>
  <dgm:cxnLst>
    <dgm:cxn modelId="{4D7452FC-1C1B-40EB-A3AA-0297ED43C3D2}" type="presOf" srcId="{33CF192C-FCB6-4F6C-BAF5-1481A1C6FF35}" destId="{BE5CD4BA-799D-4CEC-8486-65EA925C5A13}" srcOrd="0" destOrd="0" presId="urn:microsoft.com/office/officeart/2008/layout/HorizontalMultiLevelHierarchy"/>
    <dgm:cxn modelId="{02BC0CE3-0022-4670-B6F3-189242AF358C}" type="presOf" srcId="{5B1C8933-730C-458A-AE04-A6220D9D859E}" destId="{168FCD2B-F899-4D5F-8EDE-4B937B7DAA1E}" srcOrd="0" destOrd="0" presId="urn:microsoft.com/office/officeart/2008/layout/HorizontalMultiLevelHierarchy"/>
    <dgm:cxn modelId="{42D29F45-F54F-4831-9E07-B81F3E01D13C}" type="presOf" srcId="{E78EEDC5-E470-4D9B-BAC0-F0AF9BC8C342}" destId="{4973FFA0-76A1-426F-A8A8-10AB5AB90AF8}" srcOrd="1" destOrd="0" presId="urn:microsoft.com/office/officeart/2008/layout/HorizontalMultiLevelHierarchy"/>
    <dgm:cxn modelId="{3164F902-4EAC-4DE1-A129-8E11B987077C}" type="presOf" srcId="{5ECF6FF9-1571-4794-881A-7FE622E44DCD}" destId="{649DB3D6-7C5E-4287-98C5-921D3E363DE9}" srcOrd="0" destOrd="0" presId="urn:microsoft.com/office/officeart/2008/layout/HorizontalMultiLevelHierarchy"/>
    <dgm:cxn modelId="{A9EBA059-2FEF-4EDA-B365-5471DCBA41BE}" srcId="{D1B57E76-A6F3-4866-BE3E-2E343997D78F}" destId="{33CF192C-FCB6-4F6C-BAF5-1481A1C6FF35}" srcOrd="0" destOrd="0" parTransId="{BF721C81-B7B5-4763-9B50-CF04142F60D6}" sibTransId="{CC7357F1-6961-4605-BA54-D524576AAC5E}"/>
    <dgm:cxn modelId="{155644E1-9CEC-483F-8195-70AD02D8E4CB}" type="presOf" srcId="{B0F1BFD5-B3D3-407B-BEBD-6BAB78B41FE8}" destId="{92829884-0782-4D29-BEF5-F6CADD39F6DE}" srcOrd="0" destOrd="0" presId="urn:microsoft.com/office/officeart/2008/layout/HorizontalMultiLevelHierarchy"/>
    <dgm:cxn modelId="{9CF0FDAA-BE66-48E4-949D-0B6B6E158C49}" type="presOf" srcId="{D1B57E76-A6F3-4866-BE3E-2E343997D78F}" destId="{BB85B46F-01AE-45E1-855A-51A91B0EAA24}" srcOrd="0" destOrd="0" presId="urn:microsoft.com/office/officeart/2008/layout/HorizontalMultiLevelHierarchy"/>
    <dgm:cxn modelId="{23F8CE1C-1F84-4B56-A169-F12C89ED536A}" type="presOf" srcId="{BD7DF0E9-E386-4186-BBBF-809800357584}" destId="{5A07946B-8989-4C9E-AAB1-A8694FB8958A}" srcOrd="0" destOrd="0" presId="urn:microsoft.com/office/officeart/2008/layout/HorizontalMultiLevelHierarchy"/>
    <dgm:cxn modelId="{6D7A46C0-A5E0-4DAD-9184-E8B20CEFB0A1}" srcId="{33CF192C-FCB6-4F6C-BAF5-1481A1C6FF35}" destId="{B0F1BFD5-B3D3-407B-BEBD-6BAB78B41FE8}" srcOrd="2" destOrd="0" parTransId="{C6654970-6222-46EE-BEDF-5F3115FE32AD}" sibTransId="{9DBB3E63-93F9-4E95-B926-677B887E4B16}"/>
    <dgm:cxn modelId="{20350423-5F8F-4D0A-891A-0F1F52A180DF}" srcId="{33CF192C-FCB6-4F6C-BAF5-1481A1C6FF35}" destId="{5ECF6FF9-1571-4794-881A-7FE622E44DCD}" srcOrd="3" destOrd="0" parTransId="{176DF8D3-B8A1-4CF1-A3A7-6E2F0AD01924}" sibTransId="{FF1B5097-E0A8-4B32-BE12-B7958B36FB05}"/>
    <dgm:cxn modelId="{D049666E-9CD7-4D02-BA65-CC6879557B02}" srcId="{33CF192C-FCB6-4F6C-BAF5-1481A1C6FF35}" destId="{5B1C8933-730C-458A-AE04-A6220D9D859E}" srcOrd="1" destOrd="0" parTransId="{E78EEDC5-E470-4D9B-BAC0-F0AF9BC8C342}" sibTransId="{56E11FC5-FF63-452C-A121-3BA7B5E3D06A}"/>
    <dgm:cxn modelId="{5087D1C6-D510-4E58-A343-B827A64D9C95}" srcId="{33CF192C-FCB6-4F6C-BAF5-1481A1C6FF35}" destId="{869C5E89-1C2B-4611-A261-0D932FF4371D}" srcOrd="4" destOrd="0" parTransId="{BD7DF0E9-E386-4186-BBBF-809800357584}" sibTransId="{5837CC17-43A0-4F0C-A61A-59D7E721726E}"/>
    <dgm:cxn modelId="{617D2686-2000-422E-9BF9-264AEF49C43D}" type="presOf" srcId="{4D341659-BBDC-41AF-A87D-403D3BC913BE}" destId="{231FB356-869B-451C-830E-819D21C31050}" srcOrd="0" destOrd="0" presId="urn:microsoft.com/office/officeart/2008/layout/HorizontalMultiLevelHierarchy"/>
    <dgm:cxn modelId="{9BB96BE5-2EA6-47F7-B0F1-6BE574818283}" type="presOf" srcId="{C6654970-6222-46EE-BEDF-5F3115FE32AD}" destId="{70C26A93-B046-44D3-B72C-69678357FDEC}" srcOrd="1" destOrd="0" presId="urn:microsoft.com/office/officeart/2008/layout/HorizontalMultiLevelHierarchy"/>
    <dgm:cxn modelId="{118C217D-28A0-4F11-B7FB-11E2A2E977BC}" srcId="{33CF192C-FCB6-4F6C-BAF5-1481A1C6FF35}" destId="{FE53F49C-B92B-40EB-AFEC-430B9029141F}" srcOrd="0" destOrd="0" parTransId="{4D341659-BBDC-41AF-A87D-403D3BC913BE}" sibTransId="{4CA4DE06-A988-4ED4-BAB3-F90329F1478D}"/>
    <dgm:cxn modelId="{5C41AD8F-98F9-47ED-8571-D3755E6486C5}" type="presOf" srcId="{E78EEDC5-E470-4D9B-BAC0-F0AF9BC8C342}" destId="{7CD62948-7269-483B-A935-BD268BC149E9}" srcOrd="0" destOrd="0" presId="urn:microsoft.com/office/officeart/2008/layout/HorizontalMultiLevelHierarchy"/>
    <dgm:cxn modelId="{32565A7A-1276-4521-BC5B-497BBC6CC94E}" type="presOf" srcId="{C6654970-6222-46EE-BEDF-5F3115FE32AD}" destId="{235E606D-BADA-42CD-BC23-B54EC9AAD3CD}" srcOrd="0" destOrd="0" presId="urn:microsoft.com/office/officeart/2008/layout/HorizontalMultiLevelHierarchy"/>
    <dgm:cxn modelId="{8F737866-0805-4369-BF8C-27A6B0857751}" type="presOf" srcId="{176DF8D3-B8A1-4CF1-A3A7-6E2F0AD01924}" destId="{FDE4012A-159B-4BC5-B87C-7A1349D5C2B6}" srcOrd="1" destOrd="0" presId="urn:microsoft.com/office/officeart/2008/layout/HorizontalMultiLevelHierarchy"/>
    <dgm:cxn modelId="{21BF22E4-B5CE-4671-8456-9DE85F326153}" type="presOf" srcId="{176DF8D3-B8A1-4CF1-A3A7-6E2F0AD01924}" destId="{84573BAF-0F52-4133-BEAC-0D7346FB83F9}" srcOrd="0" destOrd="0" presId="urn:microsoft.com/office/officeart/2008/layout/HorizontalMultiLevelHierarchy"/>
    <dgm:cxn modelId="{A6C3CF73-CEB9-4F63-AB86-758F8810A5DC}" type="presOf" srcId="{869C5E89-1C2B-4611-A261-0D932FF4371D}" destId="{614E08F6-38AB-4A8F-846A-7083EF8115E2}" srcOrd="0" destOrd="0" presId="urn:microsoft.com/office/officeart/2008/layout/HorizontalMultiLevelHierarchy"/>
    <dgm:cxn modelId="{1BFD54A1-E7EA-400B-B79B-CAFA92D85D11}" type="presOf" srcId="{4D341659-BBDC-41AF-A87D-403D3BC913BE}" destId="{EE8A6287-EBB1-45F3-9577-F27E83969B3F}" srcOrd="1" destOrd="0" presId="urn:microsoft.com/office/officeart/2008/layout/HorizontalMultiLevelHierarchy"/>
    <dgm:cxn modelId="{091BD9D3-23FC-4840-8867-B0E4388AC3B0}" type="presOf" srcId="{BD7DF0E9-E386-4186-BBBF-809800357584}" destId="{5EE9E7FE-9DCB-437E-AB8F-1852F2266264}" srcOrd="1" destOrd="0" presId="urn:microsoft.com/office/officeart/2008/layout/HorizontalMultiLevelHierarchy"/>
    <dgm:cxn modelId="{277E5D20-99B6-4570-A8C9-B36C1B7F8DD4}" type="presOf" srcId="{FE53F49C-B92B-40EB-AFEC-430B9029141F}" destId="{42FAF8C3-5121-4B00-8FA1-F7126CF48963}" srcOrd="0" destOrd="0" presId="urn:microsoft.com/office/officeart/2008/layout/HorizontalMultiLevelHierarchy"/>
    <dgm:cxn modelId="{5ACDC0CC-1CEE-43EF-A0D9-605131847899}" type="presParOf" srcId="{BB85B46F-01AE-45E1-855A-51A91B0EAA24}" destId="{280CCBE9-A782-4134-BA5F-9A8FD303F5B0}" srcOrd="0" destOrd="0" presId="urn:microsoft.com/office/officeart/2008/layout/HorizontalMultiLevelHierarchy"/>
    <dgm:cxn modelId="{76AC2292-A741-4D59-9224-D4188A254DE2}" type="presParOf" srcId="{280CCBE9-A782-4134-BA5F-9A8FD303F5B0}" destId="{BE5CD4BA-799D-4CEC-8486-65EA925C5A13}" srcOrd="0" destOrd="0" presId="urn:microsoft.com/office/officeart/2008/layout/HorizontalMultiLevelHierarchy"/>
    <dgm:cxn modelId="{6D0F8704-FAE6-4553-B33A-7C44BC799D95}" type="presParOf" srcId="{280CCBE9-A782-4134-BA5F-9A8FD303F5B0}" destId="{0154CE5D-BDE7-4492-895A-EBC0EDDA175F}" srcOrd="1" destOrd="0" presId="urn:microsoft.com/office/officeart/2008/layout/HorizontalMultiLevelHierarchy"/>
    <dgm:cxn modelId="{5652B20E-E9D4-44BB-97B6-C01936B7B5A1}" type="presParOf" srcId="{0154CE5D-BDE7-4492-895A-EBC0EDDA175F}" destId="{231FB356-869B-451C-830E-819D21C31050}" srcOrd="0" destOrd="0" presId="urn:microsoft.com/office/officeart/2008/layout/HorizontalMultiLevelHierarchy"/>
    <dgm:cxn modelId="{3C718B1C-22D6-4EA7-92A2-9BC67A904709}" type="presParOf" srcId="{231FB356-869B-451C-830E-819D21C31050}" destId="{EE8A6287-EBB1-45F3-9577-F27E83969B3F}" srcOrd="0" destOrd="0" presId="urn:microsoft.com/office/officeart/2008/layout/HorizontalMultiLevelHierarchy"/>
    <dgm:cxn modelId="{68D473C2-DB3C-4109-A9E5-282754AF6435}" type="presParOf" srcId="{0154CE5D-BDE7-4492-895A-EBC0EDDA175F}" destId="{0D6EFAFE-E43F-4D04-9765-6E2B6E50773A}" srcOrd="1" destOrd="0" presId="urn:microsoft.com/office/officeart/2008/layout/HorizontalMultiLevelHierarchy"/>
    <dgm:cxn modelId="{1C2C86B3-5AC4-41E3-B027-8A390FE104E0}" type="presParOf" srcId="{0D6EFAFE-E43F-4D04-9765-6E2B6E50773A}" destId="{42FAF8C3-5121-4B00-8FA1-F7126CF48963}" srcOrd="0" destOrd="0" presId="urn:microsoft.com/office/officeart/2008/layout/HorizontalMultiLevelHierarchy"/>
    <dgm:cxn modelId="{53DBEEAD-AE39-458D-86EB-47DAA80A6F41}" type="presParOf" srcId="{0D6EFAFE-E43F-4D04-9765-6E2B6E50773A}" destId="{2F8078E9-0A59-49F1-AED7-36E83424E513}" srcOrd="1" destOrd="0" presId="urn:microsoft.com/office/officeart/2008/layout/HorizontalMultiLevelHierarchy"/>
    <dgm:cxn modelId="{CEFF19CC-B0AA-4DFF-9148-74F1BB452E9F}" type="presParOf" srcId="{0154CE5D-BDE7-4492-895A-EBC0EDDA175F}" destId="{7CD62948-7269-483B-A935-BD268BC149E9}" srcOrd="2" destOrd="0" presId="urn:microsoft.com/office/officeart/2008/layout/HorizontalMultiLevelHierarchy"/>
    <dgm:cxn modelId="{E9225ED5-8796-40A3-BC6B-486BE11B72C7}" type="presParOf" srcId="{7CD62948-7269-483B-A935-BD268BC149E9}" destId="{4973FFA0-76A1-426F-A8A8-10AB5AB90AF8}" srcOrd="0" destOrd="0" presId="urn:microsoft.com/office/officeart/2008/layout/HorizontalMultiLevelHierarchy"/>
    <dgm:cxn modelId="{8D29F06D-CC2B-43D3-8A3D-385403F3535B}" type="presParOf" srcId="{0154CE5D-BDE7-4492-895A-EBC0EDDA175F}" destId="{838E5826-B795-460E-B351-ACC453260763}" srcOrd="3" destOrd="0" presId="urn:microsoft.com/office/officeart/2008/layout/HorizontalMultiLevelHierarchy"/>
    <dgm:cxn modelId="{36403D18-349C-45A5-BAF9-8CDD031AD684}" type="presParOf" srcId="{838E5826-B795-460E-B351-ACC453260763}" destId="{168FCD2B-F899-4D5F-8EDE-4B937B7DAA1E}" srcOrd="0" destOrd="0" presId="urn:microsoft.com/office/officeart/2008/layout/HorizontalMultiLevelHierarchy"/>
    <dgm:cxn modelId="{4E02AA02-C798-42E3-99E5-C6FA0486F83B}" type="presParOf" srcId="{838E5826-B795-460E-B351-ACC453260763}" destId="{8260E339-8918-43AA-9B57-BCCF86074F0F}" srcOrd="1" destOrd="0" presId="urn:microsoft.com/office/officeart/2008/layout/HorizontalMultiLevelHierarchy"/>
    <dgm:cxn modelId="{732B9D99-3934-4933-91CA-E1F1DCA12B86}" type="presParOf" srcId="{0154CE5D-BDE7-4492-895A-EBC0EDDA175F}" destId="{235E606D-BADA-42CD-BC23-B54EC9AAD3CD}" srcOrd="4" destOrd="0" presId="urn:microsoft.com/office/officeart/2008/layout/HorizontalMultiLevelHierarchy"/>
    <dgm:cxn modelId="{36A6F770-2747-42BA-913E-C9925EE8CDB2}" type="presParOf" srcId="{235E606D-BADA-42CD-BC23-B54EC9AAD3CD}" destId="{70C26A93-B046-44D3-B72C-69678357FDEC}" srcOrd="0" destOrd="0" presId="urn:microsoft.com/office/officeart/2008/layout/HorizontalMultiLevelHierarchy"/>
    <dgm:cxn modelId="{3BEFAC67-61EC-478C-B1B6-1CCBE7B0DEF0}" type="presParOf" srcId="{0154CE5D-BDE7-4492-895A-EBC0EDDA175F}" destId="{EF0E187C-C18C-4893-9191-676A3E76836C}" srcOrd="5" destOrd="0" presId="urn:microsoft.com/office/officeart/2008/layout/HorizontalMultiLevelHierarchy"/>
    <dgm:cxn modelId="{6A3B9A55-CA80-46F6-8DC8-47690AB54D8B}" type="presParOf" srcId="{EF0E187C-C18C-4893-9191-676A3E76836C}" destId="{92829884-0782-4D29-BEF5-F6CADD39F6DE}" srcOrd="0" destOrd="0" presId="urn:microsoft.com/office/officeart/2008/layout/HorizontalMultiLevelHierarchy"/>
    <dgm:cxn modelId="{7E1B2246-04BE-4D5F-AF9D-4672D998162E}" type="presParOf" srcId="{EF0E187C-C18C-4893-9191-676A3E76836C}" destId="{552E21D3-1A2F-4781-BE4E-CB80D796631B}" srcOrd="1" destOrd="0" presId="urn:microsoft.com/office/officeart/2008/layout/HorizontalMultiLevelHierarchy"/>
    <dgm:cxn modelId="{3373F366-8371-47E3-8964-3C97D5CF419D}" type="presParOf" srcId="{0154CE5D-BDE7-4492-895A-EBC0EDDA175F}" destId="{84573BAF-0F52-4133-BEAC-0D7346FB83F9}" srcOrd="6" destOrd="0" presId="urn:microsoft.com/office/officeart/2008/layout/HorizontalMultiLevelHierarchy"/>
    <dgm:cxn modelId="{8B1F21A1-B38C-4487-A65C-338DA3AC00A4}" type="presParOf" srcId="{84573BAF-0F52-4133-BEAC-0D7346FB83F9}" destId="{FDE4012A-159B-4BC5-B87C-7A1349D5C2B6}" srcOrd="0" destOrd="0" presId="urn:microsoft.com/office/officeart/2008/layout/HorizontalMultiLevelHierarchy"/>
    <dgm:cxn modelId="{3C8CE7C2-55CF-4F4C-94FD-DAD33A94B3CE}" type="presParOf" srcId="{0154CE5D-BDE7-4492-895A-EBC0EDDA175F}" destId="{E068A1C9-40BA-4778-A115-3DE4ABDDBBC7}" srcOrd="7" destOrd="0" presId="urn:microsoft.com/office/officeart/2008/layout/HorizontalMultiLevelHierarchy"/>
    <dgm:cxn modelId="{CE6CE523-8C8F-4EA4-AD83-DE8F94BC7534}" type="presParOf" srcId="{E068A1C9-40BA-4778-A115-3DE4ABDDBBC7}" destId="{649DB3D6-7C5E-4287-98C5-921D3E363DE9}" srcOrd="0" destOrd="0" presId="urn:microsoft.com/office/officeart/2008/layout/HorizontalMultiLevelHierarchy"/>
    <dgm:cxn modelId="{23E4E5B1-642C-41EA-B46E-1CF42502FE46}" type="presParOf" srcId="{E068A1C9-40BA-4778-A115-3DE4ABDDBBC7}" destId="{E7E6DC8B-B859-4C0E-8185-A5968AB19BA5}" srcOrd="1" destOrd="0" presId="urn:microsoft.com/office/officeart/2008/layout/HorizontalMultiLevelHierarchy"/>
    <dgm:cxn modelId="{1488ED9D-638D-4C47-8BB3-090755F2AC0F}" type="presParOf" srcId="{0154CE5D-BDE7-4492-895A-EBC0EDDA175F}" destId="{5A07946B-8989-4C9E-AAB1-A8694FB8958A}" srcOrd="8" destOrd="0" presId="urn:microsoft.com/office/officeart/2008/layout/HorizontalMultiLevelHierarchy"/>
    <dgm:cxn modelId="{54BEA1AA-15F0-4716-B1AA-AFC51A549D69}" type="presParOf" srcId="{5A07946B-8989-4C9E-AAB1-A8694FB8958A}" destId="{5EE9E7FE-9DCB-437E-AB8F-1852F2266264}" srcOrd="0" destOrd="0" presId="urn:microsoft.com/office/officeart/2008/layout/HorizontalMultiLevelHierarchy"/>
    <dgm:cxn modelId="{B780DD44-E06E-4AE5-972A-CB8C6B6C8321}" type="presParOf" srcId="{0154CE5D-BDE7-4492-895A-EBC0EDDA175F}" destId="{BFCFFBCB-390E-4F65-BA81-24DA0A92D4EC}" srcOrd="9" destOrd="0" presId="urn:microsoft.com/office/officeart/2008/layout/HorizontalMultiLevelHierarchy"/>
    <dgm:cxn modelId="{FC1D9CA4-E11B-48E5-ADF0-5D83934C7191}" type="presParOf" srcId="{BFCFFBCB-390E-4F65-BA81-24DA0A92D4EC}" destId="{614E08F6-38AB-4A8F-846A-7083EF8115E2}" srcOrd="0" destOrd="0" presId="urn:microsoft.com/office/officeart/2008/layout/HorizontalMultiLevelHierarchy"/>
    <dgm:cxn modelId="{194760B2-163D-4743-BEAB-DB5F414F972E}" type="presParOf" srcId="{BFCFFBCB-390E-4F65-BA81-24DA0A92D4EC}" destId="{EAA5CFE3-16F8-4004-A44A-2D2D0D8E305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CF5A8D-5121-4FB6-9CDA-DC25D063104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D300A6F4-4322-4630-9515-B18F7976F15A}">
      <dgm:prSet phldrT="[Text]"/>
      <dgm:spPr/>
      <dgm:t>
        <a:bodyPr/>
        <a:lstStyle/>
        <a:p>
          <a:r>
            <a:rPr lang="en-US" dirty="0" smtClean="0"/>
            <a:t>Disadvantages</a:t>
          </a:r>
          <a:endParaRPr lang="en-US" dirty="0"/>
        </a:p>
      </dgm:t>
    </dgm:pt>
    <dgm:pt modelId="{396F7038-B395-401B-B4C4-0F4F3B5FE7B1}" type="parTrans" cxnId="{FDD9405B-6C55-4D33-AC98-37CCEC8E8F88}">
      <dgm:prSet/>
      <dgm:spPr/>
      <dgm:t>
        <a:bodyPr/>
        <a:lstStyle/>
        <a:p>
          <a:endParaRPr lang="en-US"/>
        </a:p>
      </dgm:t>
    </dgm:pt>
    <dgm:pt modelId="{763FE19A-6AA1-4FEB-B840-7F9C031B6542}" type="sibTrans" cxnId="{FDD9405B-6C55-4D33-AC98-37CCEC8E8F88}">
      <dgm:prSet/>
      <dgm:spPr/>
      <dgm:t>
        <a:bodyPr/>
        <a:lstStyle/>
        <a:p>
          <a:endParaRPr lang="en-US"/>
        </a:p>
      </dgm:t>
    </dgm:pt>
    <dgm:pt modelId="{8F20F803-C64B-4FCE-9428-20DBDE0D5F09}">
      <dgm:prSet phldrT="[Text]"/>
      <dgm:spPr/>
      <dgm:t>
        <a:bodyPr/>
        <a:lstStyle/>
        <a:p>
          <a:r>
            <a:rPr lang="en-US" b="0" i="0" dirty="0" smtClean="0"/>
            <a:t>A complex architecture, making it challenging to interpret and implement for some applications.</a:t>
          </a:r>
          <a:endParaRPr lang="en-US" dirty="0"/>
        </a:p>
      </dgm:t>
    </dgm:pt>
    <dgm:pt modelId="{5D039050-51E2-44D4-AF06-BED1D9B73FFC}" type="parTrans" cxnId="{32C7F3EF-C5B0-4705-ADBA-EB1E2573CBF1}">
      <dgm:prSet/>
      <dgm:spPr/>
      <dgm:t>
        <a:bodyPr/>
        <a:lstStyle/>
        <a:p>
          <a:endParaRPr lang="en-US"/>
        </a:p>
      </dgm:t>
    </dgm:pt>
    <dgm:pt modelId="{466ADEA4-999A-4ADF-B98A-FA48A09D427D}" type="sibTrans" cxnId="{32C7F3EF-C5B0-4705-ADBA-EB1E2573CBF1}">
      <dgm:prSet/>
      <dgm:spPr/>
      <dgm:t>
        <a:bodyPr/>
        <a:lstStyle/>
        <a:p>
          <a:endParaRPr lang="en-US"/>
        </a:p>
      </dgm:t>
    </dgm:pt>
    <dgm:pt modelId="{96BB451E-1045-4631-9410-5CAAE55E2C11}">
      <dgm:prSet phldrT="[Text]"/>
      <dgm:spPr/>
      <dgm:t>
        <a:bodyPr/>
        <a:lstStyle/>
        <a:p>
          <a:r>
            <a:rPr lang="en-US" b="0" i="0" dirty="0" smtClean="0"/>
            <a:t>Demands significant computational resources, making it resource-intensive.</a:t>
          </a:r>
          <a:endParaRPr lang="en-US" b="1" dirty="0"/>
        </a:p>
      </dgm:t>
    </dgm:pt>
    <dgm:pt modelId="{CDC6A7FF-0563-4491-9C66-E0C4DC87E2DE}" type="parTrans" cxnId="{6799B87C-CF31-4A03-82E9-CFDBC06C4CB9}">
      <dgm:prSet/>
      <dgm:spPr/>
      <dgm:t>
        <a:bodyPr/>
        <a:lstStyle/>
        <a:p>
          <a:endParaRPr lang="en-US"/>
        </a:p>
      </dgm:t>
    </dgm:pt>
    <dgm:pt modelId="{7F5B8705-DEBA-4C29-85A2-9B4BBCA057C6}" type="sibTrans" cxnId="{6799B87C-CF31-4A03-82E9-CFDBC06C4CB9}">
      <dgm:prSet/>
      <dgm:spPr/>
      <dgm:t>
        <a:bodyPr/>
        <a:lstStyle/>
        <a:p>
          <a:endParaRPr lang="en-US"/>
        </a:p>
      </dgm:t>
    </dgm:pt>
    <dgm:pt modelId="{E18FA6D6-FA1C-48F2-BF6F-016F0AC03406}">
      <dgm:prSet phldrT="[Text]"/>
      <dgm:spPr/>
      <dgm:t>
        <a:bodyPr/>
        <a:lstStyle/>
        <a:p>
          <a:r>
            <a:rPr lang="en-US" b="0" i="0" dirty="0" smtClean="0"/>
            <a:t>Requires substantial computational resources, limiting its deployment on resource-constrained devices.</a:t>
          </a:r>
          <a:endParaRPr lang="en-US" dirty="0"/>
        </a:p>
      </dgm:t>
    </dgm:pt>
    <dgm:pt modelId="{372B8E2F-E33C-4652-ADB1-4187BA1584C5}" type="parTrans" cxnId="{5EF8C90E-7AFA-411F-9282-C231ACD44A5B}">
      <dgm:prSet/>
      <dgm:spPr/>
      <dgm:t>
        <a:bodyPr/>
        <a:lstStyle/>
        <a:p>
          <a:endParaRPr lang="en-US"/>
        </a:p>
      </dgm:t>
    </dgm:pt>
    <dgm:pt modelId="{66DE523B-5819-4C93-A566-08759EC541F2}" type="sibTrans" cxnId="{5EF8C90E-7AFA-411F-9282-C231ACD44A5B}">
      <dgm:prSet/>
      <dgm:spPr/>
      <dgm:t>
        <a:bodyPr/>
        <a:lstStyle/>
        <a:p>
          <a:endParaRPr lang="en-US"/>
        </a:p>
      </dgm:t>
    </dgm:pt>
    <dgm:pt modelId="{1342CC0C-B83B-4D43-9E43-D684B1B081CD}">
      <dgm:prSet phldrT="[Text]"/>
      <dgm:spPr/>
      <dgm:t>
        <a:bodyPr/>
        <a:lstStyle/>
        <a:p>
          <a:r>
            <a:rPr lang="en-US" b="0" i="0" smtClean="0"/>
            <a:t>The deep and intricate nature of Inception-v2 can make it challenging to interpret and explain, hindering its transparency.</a:t>
          </a:r>
          <a:endParaRPr lang="en-US" dirty="0"/>
        </a:p>
      </dgm:t>
    </dgm:pt>
    <dgm:pt modelId="{1206D0E2-1C31-4CC6-82E6-12076E6CA218}" type="parTrans" cxnId="{1C8D5C7C-74A9-4B0F-972B-B2B051A469F1}">
      <dgm:prSet/>
      <dgm:spPr/>
      <dgm:t>
        <a:bodyPr/>
        <a:lstStyle/>
        <a:p>
          <a:endParaRPr lang="en-US"/>
        </a:p>
      </dgm:t>
    </dgm:pt>
    <dgm:pt modelId="{F156F014-5DEA-40E1-9146-6FB812F94EE8}" type="sibTrans" cxnId="{1C8D5C7C-74A9-4B0F-972B-B2B051A469F1}">
      <dgm:prSet/>
      <dgm:spPr/>
      <dgm:t>
        <a:bodyPr/>
        <a:lstStyle/>
        <a:p>
          <a:endParaRPr lang="en-US"/>
        </a:p>
      </dgm:t>
    </dgm:pt>
    <dgm:pt modelId="{E4D2A070-00FA-46DA-9E3D-EA36AB9B5676}">
      <dgm:prSet phldrT="[Text]"/>
      <dgm:spPr/>
      <dgm:t>
        <a:bodyPr/>
        <a:lstStyle/>
        <a:p>
          <a:r>
            <a:rPr lang="en-US" b="0" i="0" smtClean="0"/>
            <a:t>Achieving optimal results with Inception-v2 often relies on large and diverse datasets, limiting its effectiveness in scenarios with limited data.</a:t>
          </a:r>
          <a:endParaRPr lang="en-US" dirty="0"/>
        </a:p>
      </dgm:t>
    </dgm:pt>
    <dgm:pt modelId="{FA0CB5FA-63FB-4F12-BBE0-A01555E80FBC}" type="parTrans" cxnId="{C1CCF72F-211D-46E7-A9EF-F978D7089E12}">
      <dgm:prSet/>
      <dgm:spPr/>
      <dgm:t>
        <a:bodyPr/>
        <a:lstStyle/>
        <a:p>
          <a:endParaRPr lang="en-US"/>
        </a:p>
      </dgm:t>
    </dgm:pt>
    <dgm:pt modelId="{EA52CA91-8200-45FC-859A-2D9C4B181ED3}" type="sibTrans" cxnId="{C1CCF72F-211D-46E7-A9EF-F978D7089E12}">
      <dgm:prSet/>
      <dgm:spPr/>
      <dgm:t>
        <a:bodyPr/>
        <a:lstStyle/>
        <a:p>
          <a:endParaRPr lang="en-US"/>
        </a:p>
      </dgm:t>
    </dgm:pt>
    <dgm:pt modelId="{8F412B10-9EDA-4DD1-9E46-EC2D34FFA690}" type="pres">
      <dgm:prSet presAssocID="{3FCF5A8D-5121-4FB6-9CDA-DC25D063104F}" presName="Name0" presStyleCnt="0">
        <dgm:presLayoutVars>
          <dgm:chPref val="1"/>
          <dgm:dir/>
          <dgm:animOne val="branch"/>
          <dgm:animLvl val="lvl"/>
          <dgm:resizeHandles val="exact"/>
        </dgm:presLayoutVars>
      </dgm:prSet>
      <dgm:spPr/>
    </dgm:pt>
    <dgm:pt modelId="{9A2B0FBD-12FC-413A-850F-135E5B9BC601}" type="pres">
      <dgm:prSet presAssocID="{D300A6F4-4322-4630-9515-B18F7976F15A}" presName="root1" presStyleCnt="0"/>
      <dgm:spPr/>
    </dgm:pt>
    <dgm:pt modelId="{149EBB2F-9A16-4721-9373-34F6B7EA94DD}" type="pres">
      <dgm:prSet presAssocID="{D300A6F4-4322-4630-9515-B18F7976F15A}" presName="LevelOneTextNode" presStyleLbl="node0" presStyleIdx="0" presStyleCnt="1">
        <dgm:presLayoutVars>
          <dgm:chPref val="3"/>
        </dgm:presLayoutVars>
      </dgm:prSet>
      <dgm:spPr/>
    </dgm:pt>
    <dgm:pt modelId="{39FF0A2D-2253-4798-8711-79F7214904F7}" type="pres">
      <dgm:prSet presAssocID="{D300A6F4-4322-4630-9515-B18F7976F15A}" presName="level2hierChild" presStyleCnt="0"/>
      <dgm:spPr/>
    </dgm:pt>
    <dgm:pt modelId="{B3314528-1F3D-4216-912C-DFD863558C26}" type="pres">
      <dgm:prSet presAssocID="{5D039050-51E2-44D4-AF06-BED1D9B73FFC}" presName="conn2-1" presStyleLbl="parChTrans1D2" presStyleIdx="0" presStyleCnt="5"/>
      <dgm:spPr/>
    </dgm:pt>
    <dgm:pt modelId="{363CC5DC-6CCE-4E7F-A899-871BDD11FDE6}" type="pres">
      <dgm:prSet presAssocID="{5D039050-51E2-44D4-AF06-BED1D9B73FFC}" presName="connTx" presStyleLbl="parChTrans1D2" presStyleIdx="0" presStyleCnt="5"/>
      <dgm:spPr/>
    </dgm:pt>
    <dgm:pt modelId="{F5765317-6CC1-4C68-AB2C-9BEE1861E88B}" type="pres">
      <dgm:prSet presAssocID="{8F20F803-C64B-4FCE-9428-20DBDE0D5F09}" presName="root2" presStyleCnt="0"/>
      <dgm:spPr/>
    </dgm:pt>
    <dgm:pt modelId="{238D9D7C-614A-4B50-BD12-32C354656A79}" type="pres">
      <dgm:prSet presAssocID="{8F20F803-C64B-4FCE-9428-20DBDE0D5F09}" presName="LevelTwoTextNode" presStyleLbl="node2" presStyleIdx="0" presStyleCnt="5">
        <dgm:presLayoutVars>
          <dgm:chPref val="3"/>
        </dgm:presLayoutVars>
      </dgm:prSet>
      <dgm:spPr/>
      <dgm:t>
        <a:bodyPr/>
        <a:lstStyle/>
        <a:p>
          <a:endParaRPr lang="en-US"/>
        </a:p>
      </dgm:t>
    </dgm:pt>
    <dgm:pt modelId="{F2A72D4C-E929-43E5-A59A-1DA5C44B937F}" type="pres">
      <dgm:prSet presAssocID="{8F20F803-C64B-4FCE-9428-20DBDE0D5F09}" presName="level3hierChild" presStyleCnt="0"/>
      <dgm:spPr/>
    </dgm:pt>
    <dgm:pt modelId="{3DFF0380-3C5B-4D66-8317-CC08F3B11858}" type="pres">
      <dgm:prSet presAssocID="{CDC6A7FF-0563-4491-9C66-E0C4DC87E2DE}" presName="conn2-1" presStyleLbl="parChTrans1D2" presStyleIdx="1" presStyleCnt="5"/>
      <dgm:spPr/>
    </dgm:pt>
    <dgm:pt modelId="{36480842-E3A7-41E9-8D0D-5D32C276C44A}" type="pres">
      <dgm:prSet presAssocID="{CDC6A7FF-0563-4491-9C66-E0C4DC87E2DE}" presName="connTx" presStyleLbl="parChTrans1D2" presStyleIdx="1" presStyleCnt="5"/>
      <dgm:spPr/>
    </dgm:pt>
    <dgm:pt modelId="{75E4399A-5676-4544-ACC4-2CC83328B63C}" type="pres">
      <dgm:prSet presAssocID="{96BB451E-1045-4631-9410-5CAAE55E2C11}" presName="root2" presStyleCnt="0"/>
      <dgm:spPr/>
    </dgm:pt>
    <dgm:pt modelId="{EE3B95F4-7384-49C0-8A44-54873C4EC693}" type="pres">
      <dgm:prSet presAssocID="{96BB451E-1045-4631-9410-5CAAE55E2C11}" presName="LevelTwoTextNode" presStyleLbl="node2" presStyleIdx="1" presStyleCnt="5">
        <dgm:presLayoutVars>
          <dgm:chPref val="3"/>
        </dgm:presLayoutVars>
      </dgm:prSet>
      <dgm:spPr/>
      <dgm:t>
        <a:bodyPr/>
        <a:lstStyle/>
        <a:p>
          <a:endParaRPr lang="en-US"/>
        </a:p>
      </dgm:t>
    </dgm:pt>
    <dgm:pt modelId="{6E5939D9-1968-41F5-9B0B-6948443A1596}" type="pres">
      <dgm:prSet presAssocID="{96BB451E-1045-4631-9410-5CAAE55E2C11}" presName="level3hierChild" presStyleCnt="0"/>
      <dgm:spPr/>
    </dgm:pt>
    <dgm:pt modelId="{85E732F1-7D75-4998-93B5-79EE65B4CFB5}" type="pres">
      <dgm:prSet presAssocID="{372B8E2F-E33C-4652-ADB1-4187BA1584C5}" presName="conn2-1" presStyleLbl="parChTrans1D2" presStyleIdx="2" presStyleCnt="5"/>
      <dgm:spPr/>
    </dgm:pt>
    <dgm:pt modelId="{FC8D423A-3750-40F9-A037-27CEE4853C30}" type="pres">
      <dgm:prSet presAssocID="{372B8E2F-E33C-4652-ADB1-4187BA1584C5}" presName="connTx" presStyleLbl="parChTrans1D2" presStyleIdx="2" presStyleCnt="5"/>
      <dgm:spPr/>
    </dgm:pt>
    <dgm:pt modelId="{607A75BF-2A62-4F04-8558-936D313FC29C}" type="pres">
      <dgm:prSet presAssocID="{E18FA6D6-FA1C-48F2-BF6F-016F0AC03406}" presName="root2" presStyleCnt="0"/>
      <dgm:spPr/>
    </dgm:pt>
    <dgm:pt modelId="{923C7077-2C36-40B3-B9F7-832DC661F628}" type="pres">
      <dgm:prSet presAssocID="{E18FA6D6-FA1C-48F2-BF6F-016F0AC03406}" presName="LevelTwoTextNode" presStyleLbl="node2" presStyleIdx="2" presStyleCnt="5">
        <dgm:presLayoutVars>
          <dgm:chPref val="3"/>
        </dgm:presLayoutVars>
      </dgm:prSet>
      <dgm:spPr/>
      <dgm:t>
        <a:bodyPr/>
        <a:lstStyle/>
        <a:p>
          <a:endParaRPr lang="en-US"/>
        </a:p>
      </dgm:t>
    </dgm:pt>
    <dgm:pt modelId="{1C1E388A-5496-42E9-9483-819BAEB3B259}" type="pres">
      <dgm:prSet presAssocID="{E18FA6D6-FA1C-48F2-BF6F-016F0AC03406}" presName="level3hierChild" presStyleCnt="0"/>
      <dgm:spPr/>
    </dgm:pt>
    <dgm:pt modelId="{31ABBA05-B335-4D48-8FB8-4A00EE880D80}" type="pres">
      <dgm:prSet presAssocID="{1206D0E2-1C31-4CC6-82E6-12076E6CA218}" presName="conn2-1" presStyleLbl="parChTrans1D2" presStyleIdx="3" presStyleCnt="5"/>
      <dgm:spPr/>
    </dgm:pt>
    <dgm:pt modelId="{26F347B7-6419-4D82-B590-CC6AC3A768C3}" type="pres">
      <dgm:prSet presAssocID="{1206D0E2-1C31-4CC6-82E6-12076E6CA218}" presName="connTx" presStyleLbl="parChTrans1D2" presStyleIdx="3" presStyleCnt="5"/>
      <dgm:spPr/>
    </dgm:pt>
    <dgm:pt modelId="{36E2BB89-C77A-4678-8DCB-684EF3B74039}" type="pres">
      <dgm:prSet presAssocID="{1342CC0C-B83B-4D43-9E43-D684B1B081CD}" presName="root2" presStyleCnt="0"/>
      <dgm:spPr/>
    </dgm:pt>
    <dgm:pt modelId="{4F4A9807-E907-4239-8870-A0CC4C801CCF}" type="pres">
      <dgm:prSet presAssocID="{1342CC0C-B83B-4D43-9E43-D684B1B081CD}" presName="LevelTwoTextNode" presStyleLbl="node2" presStyleIdx="3" presStyleCnt="5">
        <dgm:presLayoutVars>
          <dgm:chPref val="3"/>
        </dgm:presLayoutVars>
      </dgm:prSet>
      <dgm:spPr/>
      <dgm:t>
        <a:bodyPr/>
        <a:lstStyle/>
        <a:p>
          <a:endParaRPr lang="en-US"/>
        </a:p>
      </dgm:t>
    </dgm:pt>
    <dgm:pt modelId="{EA92F6B0-5E9F-486D-888F-B5A973F36573}" type="pres">
      <dgm:prSet presAssocID="{1342CC0C-B83B-4D43-9E43-D684B1B081CD}" presName="level3hierChild" presStyleCnt="0"/>
      <dgm:spPr/>
    </dgm:pt>
    <dgm:pt modelId="{8482DEC3-8631-46F7-A635-2B22113B606F}" type="pres">
      <dgm:prSet presAssocID="{FA0CB5FA-63FB-4F12-BBE0-A01555E80FBC}" presName="conn2-1" presStyleLbl="parChTrans1D2" presStyleIdx="4" presStyleCnt="5"/>
      <dgm:spPr/>
    </dgm:pt>
    <dgm:pt modelId="{808FE92D-40BA-4842-A7D0-F6E8B59F4574}" type="pres">
      <dgm:prSet presAssocID="{FA0CB5FA-63FB-4F12-BBE0-A01555E80FBC}" presName="connTx" presStyleLbl="parChTrans1D2" presStyleIdx="4" presStyleCnt="5"/>
      <dgm:spPr/>
    </dgm:pt>
    <dgm:pt modelId="{F4D13689-BC5E-4ADB-9779-DC001023C0D4}" type="pres">
      <dgm:prSet presAssocID="{E4D2A070-00FA-46DA-9E3D-EA36AB9B5676}" presName="root2" presStyleCnt="0"/>
      <dgm:spPr/>
    </dgm:pt>
    <dgm:pt modelId="{F29FD46C-5268-4AAC-A24C-34ED61F33FAA}" type="pres">
      <dgm:prSet presAssocID="{E4D2A070-00FA-46DA-9E3D-EA36AB9B5676}" presName="LevelTwoTextNode" presStyleLbl="node2" presStyleIdx="4" presStyleCnt="5">
        <dgm:presLayoutVars>
          <dgm:chPref val="3"/>
        </dgm:presLayoutVars>
      </dgm:prSet>
      <dgm:spPr/>
      <dgm:t>
        <a:bodyPr/>
        <a:lstStyle/>
        <a:p>
          <a:endParaRPr lang="en-US"/>
        </a:p>
      </dgm:t>
    </dgm:pt>
    <dgm:pt modelId="{54BD4F71-DBBB-47A4-B440-1164A50BFBF5}" type="pres">
      <dgm:prSet presAssocID="{E4D2A070-00FA-46DA-9E3D-EA36AB9B5676}" presName="level3hierChild" presStyleCnt="0"/>
      <dgm:spPr/>
    </dgm:pt>
  </dgm:ptLst>
  <dgm:cxnLst>
    <dgm:cxn modelId="{750560DF-8BFF-4528-A7AF-DB97666F88B6}" type="presOf" srcId="{FA0CB5FA-63FB-4F12-BBE0-A01555E80FBC}" destId="{808FE92D-40BA-4842-A7D0-F6E8B59F4574}" srcOrd="1" destOrd="0" presId="urn:microsoft.com/office/officeart/2008/layout/HorizontalMultiLevelHierarchy"/>
    <dgm:cxn modelId="{5DE45D9F-E678-4910-AEB7-D861DED7A665}" type="presOf" srcId="{1342CC0C-B83B-4D43-9E43-D684B1B081CD}" destId="{4F4A9807-E907-4239-8870-A0CC4C801CCF}" srcOrd="0" destOrd="0" presId="urn:microsoft.com/office/officeart/2008/layout/HorizontalMultiLevelHierarchy"/>
    <dgm:cxn modelId="{5EF8C90E-7AFA-411F-9282-C231ACD44A5B}" srcId="{D300A6F4-4322-4630-9515-B18F7976F15A}" destId="{E18FA6D6-FA1C-48F2-BF6F-016F0AC03406}" srcOrd="2" destOrd="0" parTransId="{372B8E2F-E33C-4652-ADB1-4187BA1584C5}" sibTransId="{66DE523B-5819-4C93-A566-08759EC541F2}"/>
    <dgm:cxn modelId="{346BB90B-9C8C-47AF-9A67-6080729C641C}" type="presOf" srcId="{FA0CB5FA-63FB-4F12-BBE0-A01555E80FBC}" destId="{8482DEC3-8631-46F7-A635-2B22113B606F}" srcOrd="0" destOrd="0" presId="urn:microsoft.com/office/officeart/2008/layout/HorizontalMultiLevelHierarchy"/>
    <dgm:cxn modelId="{0929E32D-DC29-4804-92D3-4B6EBF0246D4}" type="presOf" srcId="{1206D0E2-1C31-4CC6-82E6-12076E6CA218}" destId="{26F347B7-6419-4D82-B590-CC6AC3A768C3}" srcOrd="1" destOrd="0" presId="urn:microsoft.com/office/officeart/2008/layout/HorizontalMultiLevelHierarchy"/>
    <dgm:cxn modelId="{A23142CA-80B3-47DB-AF6C-A474E5E384E6}" type="presOf" srcId="{CDC6A7FF-0563-4491-9C66-E0C4DC87E2DE}" destId="{36480842-E3A7-41E9-8D0D-5D32C276C44A}" srcOrd="1" destOrd="0" presId="urn:microsoft.com/office/officeart/2008/layout/HorizontalMultiLevelHierarchy"/>
    <dgm:cxn modelId="{2FD620AC-2053-4495-83FC-5BB0E938E6A3}" type="presOf" srcId="{5D039050-51E2-44D4-AF06-BED1D9B73FFC}" destId="{B3314528-1F3D-4216-912C-DFD863558C26}" srcOrd="0" destOrd="0" presId="urn:microsoft.com/office/officeart/2008/layout/HorizontalMultiLevelHierarchy"/>
    <dgm:cxn modelId="{AB2315F0-5F12-4821-AD9B-9578414E621D}" type="presOf" srcId="{E18FA6D6-FA1C-48F2-BF6F-016F0AC03406}" destId="{923C7077-2C36-40B3-B9F7-832DC661F628}" srcOrd="0" destOrd="0" presId="urn:microsoft.com/office/officeart/2008/layout/HorizontalMultiLevelHierarchy"/>
    <dgm:cxn modelId="{1C8D5C7C-74A9-4B0F-972B-B2B051A469F1}" srcId="{D300A6F4-4322-4630-9515-B18F7976F15A}" destId="{1342CC0C-B83B-4D43-9E43-D684B1B081CD}" srcOrd="3" destOrd="0" parTransId="{1206D0E2-1C31-4CC6-82E6-12076E6CA218}" sibTransId="{F156F014-5DEA-40E1-9146-6FB812F94EE8}"/>
    <dgm:cxn modelId="{87906890-E396-4491-81A5-055164715C4C}" type="presOf" srcId="{CDC6A7FF-0563-4491-9C66-E0C4DC87E2DE}" destId="{3DFF0380-3C5B-4D66-8317-CC08F3B11858}" srcOrd="0" destOrd="0" presId="urn:microsoft.com/office/officeart/2008/layout/HorizontalMultiLevelHierarchy"/>
    <dgm:cxn modelId="{9060E3A1-39D6-4230-ADC9-F5B7F18CEC8A}" type="presOf" srcId="{E4D2A070-00FA-46DA-9E3D-EA36AB9B5676}" destId="{F29FD46C-5268-4AAC-A24C-34ED61F33FAA}" srcOrd="0" destOrd="0" presId="urn:microsoft.com/office/officeart/2008/layout/HorizontalMultiLevelHierarchy"/>
    <dgm:cxn modelId="{AD6A0955-AAA6-434D-A75A-631DDE5D289F}" type="presOf" srcId="{1206D0E2-1C31-4CC6-82E6-12076E6CA218}" destId="{31ABBA05-B335-4D48-8FB8-4A00EE880D80}" srcOrd="0" destOrd="0" presId="urn:microsoft.com/office/officeart/2008/layout/HorizontalMultiLevelHierarchy"/>
    <dgm:cxn modelId="{43620DC5-BDD8-4D5C-9454-E25E9C2AB7E6}" type="presOf" srcId="{5D039050-51E2-44D4-AF06-BED1D9B73FFC}" destId="{363CC5DC-6CCE-4E7F-A899-871BDD11FDE6}" srcOrd="1" destOrd="0" presId="urn:microsoft.com/office/officeart/2008/layout/HorizontalMultiLevelHierarchy"/>
    <dgm:cxn modelId="{C1CCF72F-211D-46E7-A9EF-F978D7089E12}" srcId="{D300A6F4-4322-4630-9515-B18F7976F15A}" destId="{E4D2A070-00FA-46DA-9E3D-EA36AB9B5676}" srcOrd="4" destOrd="0" parTransId="{FA0CB5FA-63FB-4F12-BBE0-A01555E80FBC}" sibTransId="{EA52CA91-8200-45FC-859A-2D9C4B181ED3}"/>
    <dgm:cxn modelId="{497D1A3F-813E-4938-ACC3-AE94BF16DE0C}" type="presOf" srcId="{8F20F803-C64B-4FCE-9428-20DBDE0D5F09}" destId="{238D9D7C-614A-4B50-BD12-32C354656A79}" srcOrd="0" destOrd="0" presId="urn:microsoft.com/office/officeart/2008/layout/HorizontalMultiLevelHierarchy"/>
    <dgm:cxn modelId="{BB0D95DC-A6CE-4796-A5A4-E57E70D25C6B}" type="presOf" srcId="{372B8E2F-E33C-4652-ADB1-4187BA1584C5}" destId="{FC8D423A-3750-40F9-A037-27CEE4853C30}" srcOrd="1" destOrd="0" presId="urn:microsoft.com/office/officeart/2008/layout/HorizontalMultiLevelHierarchy"/>
    <dgm:cxn modelId="{8A84A184-808C-4FC1-8EE7-88DEEAEEA0E9}" type="presOf" srcId="{96BB451E-1045-4631-9410-5CAAE55E2C11}" destId="{EE3B95F4-7384-49C0-8A44-54873C4EC693}" srcOrd="0" destOrd="0" presId="urn:microsoft.com/office/officeart/2008/layout/HorizontalMultiLevelHierarchy"/>
    <dgm:cxn modelId="{697EDE50-B5FA-4CD9-8CE2-DDDCB3EDCB57}" type="presOf" srcId="{D300A6F4-4322-4630-9515-B18F7976F15A}" destId="{149EBB2F-9A16-4721-9373-34F6B7EA94DD}" srcOrd="0" destOrd="0" presId="urn:microsoft.com/office/officeart/2008/layout/HorizontalMultiLevelHierarchy"/>
    <dgm:cxn modelId="{5238D13A-1492-4AC7-B58D-CE8B66F20469}" type="presOf" srcId="{3FCF5A8D-5121-4FB6-9CDA-DC25D063104F}" destId="{8F412B10-9EDA-4DD1-9E46-EC2D34FFA690}" srcOrd="0" destOrd="0" presId="urn:microsoft.com/office/officeart/2008/layout/HorizontalMultiLevelHierarchy"/>
    <dgm:cxn modelId="{6799B87C-CF31-4A03-82E9-CFDBC06C4CB9}" srcId="{D300A6F4-4322-4630-9515-B18F7976F15A}" destId="{96BB451E-1045-4631-9410-5CAAE55E2C11}" srcOrd="1" destOrd="0" parTransId="{CDC6A7FF-0563-4491-9C66-E0C4DC87E2DE}" sibTransId="{7F5B8705-DEBA-4C29-85A2-9B4BBCA057C6}"/>
    <dgm:cxn modelId="{32C7F3EF-C5B0-4705-ADBA-EB1E2573CBF1}" srcId="{D300A6F4-4322-4630-9515-B18F7976F15A}" destId="{8F20F803-C64B-4FCE-9428-20DBDE0D5F09}" srcOrd="0" destOrd="0" parTransId="{5D039050-51E2-44D4-AF06-BED1D9B73FFC}" sibTransId="{466ADEA4-999A-4ADF-B98A-FA48A09D427D}"/>
    <dgm:cxn modelId="{FDD9405B-6C55-4D33-AC98-37CCEC8E8F88}" srcId="{3FCF5A8D-5121-4FB6-9CDA-DC25D063104F}" destId="{D300A6F4-4322-4630-9515-B18F7976F15A}" srcOrd="0" destOrd="0" parTransId="{396F7038-B395-401B-B4C4-0F4F3B5FE7B1}" sibTransId="{763FE19A-6AA1-4FEB-B840-7F9C031B6542}"/>
    <dgm:cxn modelId="{FAFD1CDC-6951-407F-8583-2435A3363855}" type="presOf" srcId="{372B8E2F-E33C-4652-ADB1-4187BA1584C5}" destId="{85E732F1-7D75-4998-93B5-79EE65B4CFB5}" srcOrd="0" destOrd="0" presId="urn:microsoft.com/office/officeart/2008/layout/HorizontalMultiLevelHierarchy"/>
    <dgm:cxn modelId="{2D297486-F998-4B14-8042-5987FAEB89F3}" type="presParOf" srcId="{8F412B10-9EDA-4DD1-9E46-EC2D34FFA690}" destId="{9A2B0FBD-12FC-413A-850F-135E5B9BC601}" srcOrd="0" destOrd="0" presId="urn:microsoft.com/office/officeart/2008/layout/HorizontalMultiLevelHierarchy"/>
    <dgm:cxn modelId="{B5D9EBF1-6ED9-49F1-AAF0-7F445C7B82EA}" type="presParOf" srcId="{9A2B0FBD-12FC-413A-850F-135E5B9BC601}" destId="{149EBB2F-9A16-4721-9373-34F6B7EA94DD}" srcOrd="0" destOrd="0" presId="urn:microsoft.com/office/officeart/2008/layout/HorizontalMultiLevelHierarchy"/>
    <dgm:cxn modelId="{37AF1A73-8F87-45D4-B422-FA838D3E753B}" type="presParOf" srcId="{9A2B0FBD-12FC-413A-850F-135E5B9BC601}" destId="{39FF0A2D-2253-4798-8711-79F7214904F7}" srcOrd="1" destOrd="0" presId="urn:microsoft.com/office/officeart/2008/layout/HorizontalMultiLevelHierarchy"/>
    <dgm:cxn modelId="{7DE28767-06BD-4F03-9656-53F61DDD9617}" type="presParOf" srcId="{39FF0A2D-2253-4798-8711-79F7214904F7}" destId="{B3314528-1F3D-4216-912C-DFD863558C26}" srcOrd="0" destOrd="0" presId="urn:microsoft.com/office/officeart/2008/layout/HorizontalMultiLevelHierarchy"/>
    <dgm:cxn modelId="{ECABD616-B73A-42A7-AD97-160DD6A20D65}" type="presParOf" srcId="{B3314528-1F3D-4216-912C-DFD863558C26}" destId="{363CC5DC-6CCE-4E7F-A899-871BDD11FDE6}" srcOrd="0" destOrd="0" presId="urn:microsoft.com/office/officeart/2008/layout/HorizontalMultiLevelHierarchy"/>
    <dgm:cxn modelId="{60173A1C-66D5-49EC-A174-F10BF66F3DD4}" type="presParOf" srcId="{39FF0A2D-2253-4798-8711-79F7214904F7}" destId="{F5765317-6CC1-4C68-AB2C-9BEE1861E88B}" srcOrd="1" destOrd="0" presId="urn:microsoft.com/office/officeart/2008/layout/HorizontalMultiLevelHierarchy"/>
    <dgm:cxn modelId="{83582D43-098D-46EE-A2EB-670F119F81E7}" type="presParOf" srcId="{F5765317-6CC1-4C68-AB2C-9BEE1861E88B}" destId="{238D9D7C-614A-4B50-BD12-32C354656A79}" srcOrd="0" destOrd="0" presId="urn:microsoft.com/office/officeart/2008/layout/HorizontalMultiLevelHierarchy"/>
    <dgm:cxn modelId="{344D2740-6136-4D5B-801E-91B50199B591}" type="presParOf" srcId="{F5765317-6CC1-4C68-AB2C-9BEE1861E88B}" destId="{F2A72D4C-E929-43E5-A59A-1DA5C44B937F}" srcOrd="1" destOrd="0" presId="urn:microsoft.com/office/officeart/2008/layout/HorizontalMultiLevelHierarchy"/>
    <dgm:cxn modelId="{B34C30DE-2C4B-4104-8F3A-AC70E7A08E03}" type="presParOf" srcId="{39FF0A2D-2253-4798-8711-79F7214904F7}" destId="{3DFF0380-3C5B-4D66-8317-CC08F3B11858}" srcOrd="2" destOrd="0" presId="urn:microsoft.com/office/officeart/2008/layout/HorizontalMultiLevelHierarchy"/>
    <dgm:cxn modelId="{D406F3BB-5C54-420C-8666-5F3F5A4F1779}" type="presParOf" srcId="{3DFF0380-3C5B-4D66-8317-CC08F3B11858}" destId="{36480842-E3A7-41E9-8D0D-5D32C276C44A}" srcOrd="0" destOrd="0" presId="urn:microsoft.com/office/officeart/2008/layout/HorizontalMultiLevelHierarchy"/>
    <dgm:cxn modelId="{290EECA8-32F2-4EA5-BC96-B3D062D455BC}" type="presParOf" srcId="{39FF0A2D-2253-4798-8711-79F7214904F7}" destId="{75E4399A-5676-4544-ACC4-2CC83328B63C}" srcOrd="3" destOrd="0" presId="urn:microsoft.com/office/officeart/2008/layout/HorizontalMultiLevelHierarchy"/>
    <dgm:cxn modelId="{407B4CD6-CDC4-45D2-8CEB-7399E9F85221}" type="presParOf" srcId="{75E4399A-5676-4544-ACC4-2CC83328B63C}" destId="{EE3B95F4-7384-49C0-8A44-54873C4EC693}" srcOrd="0" destOrd="0" presId="urn:microsoft.com/office/officeart/2008/layout/HorizontalMultiLevelHierarchy"/>
    <dgm:cxn modelId="{3E6C70CC-56FA-4653-8337-70C4468677D2}" type="presParOf" srcId="{75E4399A-5676-4544-ACC4-2CC83328B63C}" destId="{6E5939D9-1968-41F5-9B0B-6948443A1596}" srcOrd="1" destOrd="0" presId="urn:microsoft.com/office/officeart/2008/layout/HorizontalMultiLevelHierarchy"/>
    <dgm:cxn modelId="{7F8D8E58-A7D5-42A8-A7FA-4F06AB9A28BB}" type="presParOf" srcId="{39FF0A2D-2253-4798-8711-79F7214904F7}" destId="{85E732F1-7D75-4998-93B5-79EE65B4CFB5}" srcOrd="4" destOrd="0" presId="urn:microsoft.com/office/officeart/2008/layout/HorizontalMultiLevelHierarchy"/>
    <dgm:cxn modelId="{149801C4-1B8A-4AC1-8622-7EABF221C7BD}" type="presParOf" srcId="{85E732F1-7D75-4998-93B5-79EE65B4CFB5}" destId="{FC8D423A-3750-40F9-A037-27CEE4853C30}" srcOrd="0" destOrd="0" presId="urn:microsoft.com/office/officeart/2008/layout/HorizontalMultiLevelHierarchy"/>
    <dgm:cxn modelId="{E4B28701-E4E7-4AC5-B0D2-F792A8707AA0}" type="presParOf" srcId="{39FF0A2D-2253-4798-8711-79F7214904F7}" destId="{607A75BF-2A62-4F04-8558-936D313FC29C}" srcOrd="5" destOrd="0" presId="urn:microsoft.com/office/officeart/2008/layout/HorizontalMultiLevelHierarchy"/>
    <dgm:cxn modelId="{932CDC0E-F8A9-4B90-A814-0CB290F5F62F}" type="presParOf" srcId="{607A75BF-2A62-4F04-8558-936D313FC29C}" destId="{923C7077-2C36-40B3-B9F7-832DC661F628}" srcOrd="0" destOrd="0" presId="urn:microsoft.com/office/officeart/2008/layout/HorizontalMultiLevelHierarchy"/>
    <dgm:cxn modelId="{6E0CED10-7B7E-4B19-BEC5-FD99F18936D3}" type="presParOf" srcId="{607A75BF-2A62-4F04-8558-936D313FC29C}" destId="{1C1E388A-5496-42E9-9483-819BAEB3B259}" srcOrd="1" destOrd="0" presId="urn:microsoft.com/office/officeart/2008/layout/HorizontalMultiLevelHierarchy"/>
    <dgm:cxn modelId="{DAAF08CA-F6BE-4337-A896-6901F90E4402}" type="presParOf" srcId="{39FF0A2D-2253-4798-8711-79F7214904F7}" destId="{31ABBA05-B335-4D48-8FB8-4A00EE880D80}" srcOrd="6" destOrd="0" presId="urn:microsoft.com/office/officeart/2008/layout/HorizontalMultiLevelHierarchy"/>
    <dgm:cxn modelId="{2A74E127-584D-4CAF-83BA-CDEEA9B3089E}" type="presParOf" srcId="{31ABBA05-B335-4D48-8FB8-4A00EE880D80}" destId="{26F347B7-6419-4D82-B590-CC6AC3A768C3}" srcOrd="0" destOrd="0" presId="urn:microsoft.com/office/officeart/2008/layout/HorizontalMultiLevelHierarchy"/>
    <dgm:cxn modelId="{7881DD46-1492-48C2-8BDE-1476EEAD723E}" type="presParOf" srcId="{39FF0A2D-2253-4798-8711-79F7214904F7}" destId="{36E2BB89-C77A-4678-8DCB-684EF3B74039}" srcOrd="7" destOrd="0" presId="urn:microsoft.com/office/officeart/2008/layout/HorizontalMultiLevelHierarchy"/>
    <dgm:cxn modelId="{B163D5D7-530A-464D-8FB3-CF089956A007}" type="presParOf" srcId="{36E2BB89-C77A-4678-8DCB-684EF3B74039}" destId="{4F4A9807-E907-4239-8870-A0CC4C801CCF}" srcOrd="0" destOrd="0" presId="urn:microsoft.com/office/officeart/2008/layout/HorizontalMultiLevelHierarchy"/>
    <dgm:cxn modelId="{6E3FFED7-45D1-49E9-BEFE-CB757739D2BF}" type="presParOf" srcId="{36E2BB89-C77A-4678-8DCB-684EF3B74039}" destId="{EA92F6B0-5E9F-486D-888F-B5A973F36573}" srcOrd="1" destOrd="0" presId="urn:microsoft.com/office/officeart/2008/layout/HorizontalMultiLevelHierarchy"/>
    <dgm:cxn modelId="{30191E54-E72B-4586-9194-5470EF32B07F}" type="presParOf" srcId="{39FF0A2D-2253-4798-8711-79F7214904F7}" destId="{8482DEC3-8631-46F7-A635-2B22113B606F}" srcOrd="8" destOrd="0" presId="urn:microsoft.com/office/officeart/2008/layout/HorizontalMultiLevelHierarchy"/>
    <dgm:cxn modelId="{25613469-7C28-4355-A9B4-0C22EE7F5C14}" type="presParOf" srcId="{8482DEC3-8631-46F7-A635-2B22113B606F}" destId="{808FE92D-40BA-4842-A7D0-F6E8B59F4574}" srcOrd="0" destOrd="0" presId="urn:microsoft.com/office/officeart/2008/layout/HorizontalMultiLevelHierarchy"/>
    <dgm:cxn modelId="{9BC7456A-E960-4C42-A906-22EA3C9E9410}" type="presParOf" srcId="{39FF0A2D-2253-4798-8711-79F7214904F7}" destId="{F4D13689-BC5E-4ADB-9779-DC001023C0D4}" srcOrd="9" destOrd="0" presId="urn:microsoft.com/office/officeart/2008/layout/HorizontalMultiLevelHierarchy"/>
    <dgm:cxn modelId="{6393DE53-C102-4D3B-8A45-278F586BDC8A}" type="presParOf" srcId="{F4D13689-BC5E-4ADB-9779-DC001023C0D4}" destId="{F29FD46C-5268-4AAC-A24C-34ED61F33FAA}" srcOrd="0" destOrd="0" presId="urn:microsoft.com/office/officeart/2008/layout/HorizontalMultiLevelHierarchy"/>
    <dgm:cxn modelId="{4A8A37C8-1886-4D5B-BBAF-A54B22CCC7D8}" type="presParOf" srcId="{F4D13689-BC5E-4ADB-9779-DC001023C0D4}" destId="{54BD4F71-DBBB-47A4-B440-1164A50BFBF5}"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17103-6668-41FB-A0DA-89087C7FD59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BC5ADFF0-CFB4-468F-9141-40AF56FE7E51}">
      <dgm:prSet phldrT="[Text]"/>
      <dgm:spPr/>
      <dgm:t>
        <a:bodyPr/>
        <a:lstStyle/>
        <a:p>
          <a:r>
            <a:rPr lang="en-US" dirty="0" smtClean="0"/>
            <a:t>Title</a:t>
          </a:r>
          <a:endParaRPr lang="en-US" dirty="0"/>
        </a:p>
      </dgm:t>
    </dgm:pt>
    <dgm:pt modelId="{04C14C58-792A-43A2-A91E-A911D66F9314}" type="parTrans" cxnId="{2C359064-049F-4F9A-B61E-C86254853F97}">
      <dgm:prSet/>
      <dgm:spPr/>
      <dgm:t>
        <a:bodyPr/>
        <a:lstStyle/>
        <a:p>
          <a:endParaRPr lang="en-US"/>
        </a:p>
      </dgm:t>
    </dgm:pt>
    <dgm:pt modelId="{5F5AD455-D545-47FB-A664-C111ACAC6299}" type="sibTrans" cxnId="{2C359064-049F-4F9A-B61E-C86254853F97}">
      <dgm:prSet/>
      <dgm:spPr/>
      <dgm:t>
        <a:bodyPr/>
        <a:lstStyle/>
        <a:p>
          <a:endParaRPr lang="en-US"/>
        </a:p>
      </dgm:t>
    </dgm:pt>
    <dgm:pt modelId="{4A3BBB23-6271-432C-97A2-B5C8BAB55CA9}">
      <dgm:prSet phldrT="[Text]"/>
      <dgm:spPr/>
      <dgm:t>
        <a:bodyPr/>
        <a:lstStyle/>
        <a:p>
          <a:r>
            <a:rPr lang="en-US" b="1" i="0" dirty="0" smtClean="0"/>
            <a:t>Rethinking the Inception Architecture for Computer Vision</a:t>
          </a:r>
          <a:endParaRPr lang="en-US" dirty="0"/>
        </a:p>
      </dgm:t>
    </dgm:pt>
    <dgm:pt modelId="{FCFA6E3F-9B81-4C1D-882E-9BB14D8F170E}" type="parTrans" cxnId="{78CF3627-9B0B-40C5-A5D3-4667A9E2E2D4}">
      <dgm:prSet/>
      <dgm:spPr/>
      <dgm:t>
        <a:bodyPr/>
        <a:lstStyle/>
        <a:p>
          <a:endParaRPr lang="en-US"/>
        </a:p>
      </dgm:t>
    </dgm:pt>
    <dgm:pt modelId="{DBA2AFD6-4C6A-488D-BB5D-0B9DF025CDB9}" type="sibTrans" cxnId="{78CF3627-9B0B-40C5-A5D3-4667A9E2E2D4}">
      <dgm:prSet/>
      <dgm:spPr/>
      <dgm:t>
        <a:bodyPr/>
        <a:lstStyle/>
        <a:p>
          <a:endParaRPr lang="en-US"/>
        </a:p>
      </dgm:t>
    </dgm:pt>
    <dgm:pt modelId="{9C5332C3-5A51-4E97-A731-F5265328CD84}">
      <dgm:prSet phldrT="[Text]"/>
      <dgm:spPr/>
      <dgm:t>
        <a:bodyPr/>
        <a:lstStyle/>
        <a:p>
          <a:r>
            <a:rPr lang="en-US" b="1" i="0" dirty="0" smtClean="0"/>
            <a:t>Authors</a:t>
          </a:r>
          <a:endParaRPr lang="en-US" dirty="0"/>
        </a:p>
      </dgm:t>
    </dgm:pt>
    <dgm:pt modelId="{2C324261-F34A-44E9-8C65-43EE6654BB5B}" type="parTrans" cxnId="{0484DE13-C310-4212-BA9B-9864BD9CABB1}">
      <dgm:prSet/>
      <dgm:spPr/>
      <dgm:t>
        <a:bodyPr/>
        <a:lstStyle/>
        <a:p>
          <a:endParaRPr lang="en-US"/>
        </a:p>
      </dgm:t>
    </dgm:pt>
    <dgm:pt modelId="{C9B71C06-F455-4130-B420-39E9E09B2857}" type="sibTrans" cxnId="{0484DE13-C310-4212-BA9B-9864BD9CABB1}">
      <dgm:prSet/>
      <dgm:spPr/>
      <dgm:t>
        <a:bodyPr/>
        <a:lstStyle/>
        <a:p>
          <a:endParaRPr lang="en-US"/>
        </a:p>
      </dgm:t>
    </dgm:pt>
    <dgm:pt modelId="{CC297BFE-A1B7-4BCA-8984-AF00336E3FC0}">
      <dgm:prSet phldrT="[Text]"/>
      <dgm:spPr/>
      <dgm:t>
        <a:bodyPr/>
        <a:lstStyle/>
        <a:p>
          <a:r>
            <a:rPr lang="en-US" b="0" i="0" dirty="0" smtClean="0"/>
            <a:t>Christian </a:t>
          </a:r>
          <a:r>
            <a:rPr lang="en-US" b="0" i="0" dirty="0" err="1" smtClean="0"/>
            <a:t>Szegedy</a:t>
          </a:r>
          <a:endParaRPr lang="en-US" dirty="0"/>
        </a:p>
      </dgm:t>
    </dgm:pt>
    <dgm:pt modelId="{F17E17D2-D34B-4E77-9C08-75A97003852C}" type="parTrans" cxnId="{41A5561E-34F2-4CB8-9FB3-DC6F89C265BA}">
      <dgm:prSet/>
      <dgm:spPr/>
      <dgm:t>
        <a:bodyPr/>
        <a:lstStyle/>
        <a:p>
          <a:endParaRPr lang="en-US"/>
        </a:p>
      </dgm:t>
    </dgm:pt>
    <dgm:pt modelId="{653C0662-564B-4517-8D90-6957E737F567}" type="sibTrans" cxnId="{41A5561E-34F2-4CB8-9FB3-DC6F89C265BA}">
      <dgm:prSet/>
      <dgm:spPr/>
      <dgm:t>
        <a:bodyPr/>
        <a:lstStyle/>
        <a:p>
          <a:endParaRPr lang="en-US"/>
        </a:p>
      </dgm:t>
    </dgm:pt>
    <dgm:pt modelId="{038D119C-AFB8-40B9-9568-A0EE4ACD1038}">
      <dgm:prSet phldrT="[Text]"/>
      <dgm:spPr/>
      <dgm:t>
        <a:bodyPr/>
        <a:lstStyle/>
        <a:p>
          <a:r>
            <a:rPr lang="en-US" b="1" i="0" smtClean="0"/>
            <a:t>Affiliations:</a:t>
          </a:r>
          <a:endParaRPr lang="en-US" dirty="0"/>
        </a:p>
      </dgm:t>
    </dgm:pt>
    <dgm:pt modelId="{7261536E-C354-40E3-BC8E-41E0D4F2E7C7}" type="parTrans" cxnId="{A303B4FE-0A46-48C9-8144-ABD58273445D}">
      <dgm:prSet/>
      <dgm:spPr/>
      <dgm:t>
        <a:bodyPr/>
        <a:lstStyle/>
        <a:p>
          <a:endParaRPr lang="en-US"/>
        </a:p>
      </dgm:t>
    </dgm:pt>
    <dgm:pt modelId="{C22063C8-0099-4F6E-890C-4F866D53BCA2}" type="sibTrans" cxnId="{A303B4FE-0A46-48C9-8144-ABD58273445D}">
      <dgm:prSet/>
      <dgm:spPr/>
      <dgm:t>
        <a:bodyPr/>
        <a:lstStyle/>
        <a:p>
          <a:endParaRPr lang="en-US"/>
        </a:p>
      </dgm:t>
    </dgm:pt>
    <dgm:pt modelId="{2CC27A51-A5D8-4051-9670-750A0A8C0E4F}">
      <dgm:prSet phldrT="[Text]"/>
      <dgm:spPr/>
      <dgm:t>
        <a:bodyPr/>
        <a:lstStyle/>
        <a:p>
          <a:r>
            <a:rPr lang="en-US" b="0" i="0" dirty="0" smtClean="0"/>
            <a:t>Google Inc. (</a:t>
          </a:r>
          <a:r>
            <a:rPr lang="en-US" b="0" i="0" dirty="0" err="1" smtClean="0"/>
            <a:t>Szegedy</a:t>
          </a:r>
          <a:r>
            <a:rPr lang="en-US" b="0" i="0" dirty="0" smtClean="0"/>
            <a:t>, </a:t>
          </a:r>
          <a:r>
            <a:rPr lang="en-US" b="0" i="0" dirty="0" err="1" smtClean="0"/>
            <a:t>Vanhoucke</a:t>
          </a:r>
          <a:r>
            <a:rPr lang="en-US" b="0" i="0" dirty="0" smtClean="0"/>
            <a:t>, </a:t>
          </a:r>
          <a:r>
            <a:rPr lang="en-US" b="0" i="0" dirty="0" err="1" smtClean="0"/>
            <a:t>Ioffe</a:t>
          </a:r>
          <a:r>
            <a:rPr lang="en-US" b="0" i="0" dirty="0" smtClean="0"/>
            <a:t>, </a:t>
          </a:r>
          <a:r>
            <a:rPr lang="en-US" b="0" i="0" dirty="0" err="1" smtClean="0"/>
            <a:t>Shlens</a:t>
          </a:r>
          <a:r>
            <a:rPr lang="en-US" b="0" i="0" dirty="0" smtClean="0"/>
            <a:t>)</a:t>
          </a:r>
          <a:endParaRPr lang="en-US" dirty="0"/>
        </a:p>
      </dgm:t>
    </dgm:pt>
    <dgm:pt modelId="{7B59055B-ED35-430D-8876-19B756C6AA50}" type="sibTrans" cxnId="{8A953E66-7D24-4797-AEA8-BC63071D5B7D}">
      <dgm:prSet/>
      <dgm:spPr/>
      <dgm:t>
        <a:bodyPr/>
        <a:lstStyle/>
        <a:p>
          <a:endParaRPr lang="en-US"/>
        </a:p>
      </dgm:t>
    </dgm:pt>
    <dgm:pt modelId="{FFED7B15-A757-45CD-A54C-CB80C65DFA7A}" type="parTrans" cxnId="{8A953E66-7D24-4797-AEA8-BC63071D5B7D}">
      <dgm:prSet/>
      <dgm:spPr/>
      <dgm:t>
        <a:bodyPr/>
        <a:lstStyle/>
        <a:p>
          <a:endParaRPr lang="en-US"/>
        </a:p>
      </dgm:t>
    </dgm:pt>
    <dgm:pt modelId="{B4D551CD-0E33-4EE1-B577-A9EDBC7F918A}">
      <dgm:prSet phldrT="[Text]"/>
      <dgm:spPr/>
      <dgm:t>
        <a:bodyPr/>
        <a:lstStyle/>
        <a:p>
          <a:r>
            <a:rPr lang="en-US" b="0" i="0" dirty="0" smtClean="0"/>
            <a:t>Vincent </a:t>
          </a:r>
          <a:r>
            <a:rPr lang="en-US" b="0" i="0" dirty="0" err="1" smtClean="0"/>
            <a:t>Vanhoucke</a:t>
          </a:r>
          <a:endParaRPr lang="en-US" dirty="0"/>
        </a:p>
      </dgm:t>
    </dgm:pt>
    <dgm:pt modelId="{4283C4ED-1B19-4FA6-840B-4C0A8FC0A698}" type="parTrans" cxnId="{378543F2-080F-468A-8A54-B60A001E7817}">
      <dgm:prSet/>
      <dgm:spPr/>
      <dgm:t>
        <a:bodyPr/>
        <a:lstStyle/>
        <a:p>
          <a:endParaRPr lang="en-US"/>
        </a:p>
      </dgm:t>
    </dgm:pt>
    <dgm:pt modelId="{5B8F8326-9994-44AE-A6CE-CEC54ED18381}" type="sibTrans" cxnId="{378543F2-080F-468A-8A54-B60A001E7817}">
      <dgm:prSet/>
      <dgm:spPr/>
      <dgm:t>
        <a:bodyPr/>
        <a:lstStyle/>
        <a:p>
          <a:endParaRPr lang="en-US"/>
        </a:p>
      </dgm:t>
    </dgm:pt>
    <dgm:pt modelId="{EAA96FF4-21D3-4718-9AAA-4E5113B74199}">
      <dgm:prSet phldrT="[Text]"/>
      <dgm:spPr/>
      <dgm:t>
        <a:bodyPr/>
        <a:lstStyle/>
        <a:p>
          <a:r>
            <a:rPr lang="en-US" b="0" i="0" dirty="0" smtClean="0"/>
            <a:t>Sergey </a:t>
          </a:r>
          <a:r>
            <a:rPr lang="en-US" b="0" i="0" dirty="0" err="1" smtClean="0"/>
            <a:t>Ioffe</a:t>
          </a:r>
          <a:endParaRPr lang="en-US" dirty="0"/>
        </a:p>
      </dgm:t>
    </dgm:pt>
    <dgm:pt modelId="{458F132F-F051-4D00-BE9F-9CF5751A1EFC}" type="parTrans" cxnId="{A82417FE-3057-4227-82B9-B8459EC8FCAA}">
      <dgm:prSet/>
      <dgm:spPr/>
      <dgm:t>
        <a:bodyPr/>
        <a:lstStyle/>
        <a:p>
          <a:endParaRPr lang="en-US"/>
        </a:p>
      </dgm:t>
    </dgm:pt>
    <dgm:pt modelId="{3EA6A2A2-C8C7-4A60-BD84-6DE4224565DA}" type="sibTrans" cxnId="{A82417FE-3057-4227-82B9-B8459EC8FCAA}">
      <dgm:prSet/>
      <dgm:spPr/>
      <dgm:t>
        <a:bodyPr/>
        <a:lstStyle/>
        <a:p>
          <a:endParaRPr lang="en-US"/>
        </a:p>
      </dgm:t>
    </dgm:pt>
    <dgm:pt modelId="{9559D2FB-138C-4896-ABDF-13AA395593AF}">
      <dgm:prSet phldrT="[Text]"/>
      <dgm:spPr/>
      <dgm:t>
        <a:bodyPr/>
        <a:lstStyle/>
        <a:p>
          <a:r>
            <a:rPr lang="en-US" b="0" i="0" dirty="0" smtClean="0"/>
            <a:t>Jonathon </a:t>
          </a:r>
          <a:r>
            <a:rPr lang="en-US" b="0" i="0" dirty="0" err="1" smtClean="0"/>
            <a:t>Shlens</a:t>
          </a:r>
          <a:endParaRPr lang="en-US" dirty="0"/>
        </a:p>
      </dgm:t>
    </dgm:pt>
    <dgm:pt modelId="{04AC7B22-9D0A-43D0-BD3A-E7E5A8C57D7C}" type="parTrans" cxnId="{96F5BE07-03B4-43F4-8CF8-15477D6DDBE9}">
      <dgm:prSet/>
      <dgm:spPr/>
      <dgm:t>
        <a:bodyPr/>
        <a:lstStyle/>
        <a:p>
          <a:endParaRPr lang="en-US"/>
        </a:p>
      </dgm:t>
    </dgm:pt>
    <dgm:pt modelId="{B977EC22-1B0C-4C64-9DA9-B8B6267841E4}" type="sibTrans" cxnId="{96F5BE07-03B4-43F4-8CF8-15477D6DDBE9}">
      <dgm:prSet/>
      <dgm:spPr/>
      <dgm:t>
        <a:bodyPr/>
        <a:lstStyle/>
        <a:p>
          <a:endParaRPr lang="en-US"/>
        </a:p>
      </dgm:t>
    </dgm:pt>
    <dgm:pt modelId="{1ADE5F8C-C894-49F3-BF05-04FBCC3A90A3}">
      <dgm:prSet phldrT="[Text]"/>
      <dgm:spPr/>
      <dgm:t>
        <a:bodyPr/>
        <a:lstStyle/>
        <a:p>
          <a:r>
            <a:rPr lang="en-US" b="0" i="0" dirty="0" err="1" smtClean="0"/>
            <a:t>Zbigniew</a:t>
          </a:r>
          <a:r>
            <a:rPr lang="en-US" b="0" i="0" dirty="0" smtClean="0"/>
            <a:t> </a:t>
          </a:r>
          <a:r>
            <a:rPr lang="en-US" b="0" i="0" dirty="0" err="1" smtClean="0"/>
            <a:t>Wojna</a:t>
          </a:r>
          <a:endParaRPr lang="en-US" dirty="0"/>
        </a:p>
      </dgm:t>
    </dgm:pt>
    <dgm:pt modelId="{BD35A727-7B25-44E9-93AC-C9866C2957FE}" type="parTrans" cxnId="{BA8C716A-1DDA-4EED-82CB-CFAEAE0286AC}">
      <dgm:prSet/>
      <dgm:spPr/>
      <dgm:t>
        <a:bodyPr/>
        <a:lstStyle/>
        <a:p>
          <a:endParaRPr lang="en-US"/>
        </a:p>
      </dgm:t>
    </dgm:pt>
    <dgm:pt modelId="{B4A74499-AC23-49BE-9191-64AC3A2225FB}" type="sibTrans" cxnId="{BA8C716A-1DDA-4EED-82CB-CFAEAE0286AC}">
      <dgm:prSet/>
      <dgm:spPr/>
      <dgm:t>
        <a:bodyPr/>
        <a:lstStyle/>
        <a:p>
          <a:endParaRPr lang="en-US"/>
        </a:p>
      </dgm:t>
    </dgm:pt>
    <dgm:pt modelId="{4647B48B-6E49-4BDB-A526-376E0F2B7FC5}">
      <dgm:prSet/>
      <dgm:spPr/>
      <dgm:t>
        <a:bodyPr/>
        <a:lstStyle/>
        <a:p>
          <a:r>
            <a:rPr lang="en-US" b="0" i="0" dirty="0" smtClean="0"/>
            <a:t>University College London (</a:t>
          </a:r>
          <a:r>
            <a:rPr lang="en-US" b="0" i="0" dirty="0" err="1" smtClean="0"/>
            <a:t>Wojna</a:t>
          </a:r>
          <a:r>
            <a:rPr lang="en-US" b="0" i="0" dirty="0" smtClean="0"/>
            <a:t>)</a:t>
          </a:r>
          <a:endParaRPr lang="en-US" b="0" i="0" dirty="0"/>
        </a:p>
      </dgm:t>
    </dgm:pt>
    <dgm:pt modelId="{257B15D6-2EE2-426F-81FF-E7FC075B1096}" type="parTrans" cxnId="{4B2661CF-480B-4904-B052-AA8FA756DED0}">
      <dgm:prSet/>
      <dgm:spPr/>
      <dgm:t>
        <a:bodyPr/>
        <a:lstStyle/>
        <a:p>
          <a:endParaRPr lang="en-US"/>
        </a:p>
      </dgm:t>
    </dgm:pt>
    <dgm:pt modelId="{7F5A55BF-0A36-4684-8A39-6C32611745A9}" type="sibTrans" cxnId="{4B2661CF-480B-4904-B052-AA8FA756DED0}">
      <dgm:prSet/>
      <dgm:spPr/>
      <dgm:t>
        <a:bodyPr/>
        <a:lstStyle/>
        <a:p>
          <a:endParaRPr lang="en-US"/>
        </a:p>
      </dgm:t>
    </dgm:pt>
    <dgm:pt modelId="{3A254A47-A167-40FE-830E-A2A47996ADFE}">
      <dgm:prSet/>
      <dgm:spPr/>
      <dgm:t>
        <a:bodyPr/>
        <a:lstStyle/>
        <a:p>
          <a:r>
            <a:rPr lang="en-US" b="1" i="0" dirty="0" smtClean="0"/>
            <a:t>Date of Publication</a:t>
          </a:r>
          <a:endParaRPr lang="en-US" b="0" i="0" dirty="0"/>
        </a:p>
      </dgm:t>
    </dgm:pt>
    <dgm:pt modelId="{6FBA4961-258E-4E1C-8C90-81773A1C3735}" type="parTrans" cxnId="{67FA879F-004A-4890-B048-1B6C454D7431}">
      <dgm:prSet/>
      <dgm:spPr/>
      <dgm:t>
        <a:bodyPr/>
        <a:lstStyle/>
        <a:p>
          <a:endParaRPr lang="en-US"/>
        </a:p>
      </dgm:t>
    </dgm:pt>
    <dgm:pt modelId="{06EEB7A5-EE15-4E71-BC20-9206940B5FCE}" type="sibTrans" cxnId="{67FA879F-004A-4890-B048-1B6C454D7431}">
      <dgm:prSet/>
      <dgm:spPr/>
      <dgm:t>
        <a:bodyPr/>
        <a:lstStyle/>
        <a:p>
          <a:endParaRPr lang="en-US"/>
        </a:p>
      </dgm:t>
    </dgm:pt>
    <dgm:pt modelId="{BB494278-705B-420C-AA54-92F9CEA87B9C}">
      <dgm:prSet/>
      <dgm:spPr/>
      <dgm:t>
        <a:bodyPr/>
        <a:lstStyle/>
        <a:p>
          <a:r>
            <a:rPr lang="en-US" b="0" i="0" dirty="0" smtClean="0"/>
            <a:t>December 11, 2015</a:t>
          </a:r>
          <a:endParaRPr lang="en-US" b="0" i="0" dirty="0"/>
        </a:p>
      </dgm:t>
    </dgm:pt>
    <dgm:pt modelId="{1889DB6E-A48C-49A1-9998-4A03D5870F08}" type="parTrans" cxnId="{3E487D53-1A91-4077-82BC-FD7F118CD6DE}">
      <dgm:prSet/>
      <dgm:spPr/>
      <dgm:t>
        <a:bodyPr/>
        <a:lstStyle/>
        <a:p>
          <a:endParaRPr lang="en-US"/>
        </a:p>
      </dgm:t>
    </dgm:pt>
    <dgm:pt modelId="{A96F3DCE-93F9-4695-8C95-C603C88CE772}" type="sibTrans" cxnId="{3E487D53-1A91-4077-82BC-FD7F118CD6DE}">
      <dgm:prSet/>
      <dgm:spPr/>
      <dgm:t>
        <a:bodyPr/>
        <a:lstStyle/>
        <a:p>
          <a:endParaRPr lang="en-US"/>
        </a:p>
      </dgm:t>
    </dgm:pt>
    <dgm:pt modelId="{86B99627-6216-4BB6-8F9B-D52C5E5F9205}">
      <dgm:prSet/>
      <dgm:spPr/>
      <dgm:t>
        <a:bodyPr/>
        <a:lstStyle/>
        <a:p>
          <a:r>
            <a:rPr lang="en-US" b="1" i="0" dirty="0" err="1" smtClean="0"/>
            <a:t>ArXiv</a:t>
          </a:r>
          <a:r>
            <a:rPr lang="en-US" b="1" i="0" dirty="0" smtClean="0"/>
            <a:t> ID</a:t>
          </a:r>
          <a:endParaRPr lang="en-US" b="0" i="0" dirty="0"/>
        </a:p>
      </dgm:t>
    </dgm:pt>
    <dgm:pt modelId="{A3A05115-F4C5-42AC-8297-314CBE9D663B}" type="parTrans" cxnId="{CBC26823-5B1A-45C9-B65F-235F044AF42D}">
      <dgm:prSet/>
      <dgm:spPr/>
      <dgm:t>
        <a:bodyPr/>
        <a:lstStyle/>
        <a:p>
          <a:endParaRPr lang="en-US"/>
        </a:p>
      </dgm:t>
    </dgm:pt>
    <dgm:pt modelId="{7655BCB2-6982-432A-A8D6-10872F1321C8}" type="sibTrans" cxnId="{CBC26823-5B1A-45C9-B65F-235F044AF42D}">
      <dgm:prSet/>
      <dgm:spPr/>
      <dgm:t>
        <a:bodyPr/>
        <a:lstStyle/>
        <a:p>
          <a:endParaRPr lang="en-US"/>
        </a:p>
      </dgm:t>
    </dgm:pt>
    <dgm:pt modelId="{C66D4D28-25D4-4B61-91D7-BFC06BF3F578}">
      <dgm:prSet/>
      <dgm:spPr/>
      <dgm:t>
        <a:bodyPr/>
        <a:lstStyle/>
        <a:p>
          <a:r>
            <a:rPr lang="en-US" b="0" i="0" dirty="0" smtClean="0"/>
            <a:t>1512.00567v3 [cs.CV]</a:t>
          </a:r>
          <a:endParaRPr lang="en-US" dirty="0"/>
        </a:p>
      </dgm:t>
    </dgm:pt>
    <dgm:pt modelId="{3666D1DE-640D-4ECA-AF63-CD8AC15F87EC}" type="parTrans" cxnId="{1A5598D9-A5BD-4497-996A-DF9C658D946F}">
      <dgm:prSet/>
      <dgm:spPr/>
      <dgm:t>
        <a:bodyPr/>
        <a:lstStyle/>
        <a:p>
          <a:endParaRPr lang="en-US"/>
        </a:p>
      </dgm:t>
    </dgm:pt>
    <dgm:pt modelId="{02FF054E-36D7-4277-8F7E-A101D8A49BC3}" type="sibTrans" cxnId="{1A5598D9-A5BD-4497-996A-DF9C658D946F}">
      <dgm:prSet/>
      <dgm:spPr/>
      <dgm:t>
        <a:bodyPr/>
        <a:lstStyle/>
        <a:p>
          <a:endParaRPr lang="en-US"/>
        </a:p>
      </dgm:t>
    </dgm:pt>
    <dgm:pt modelId="{419D306D-3C6D-4634-9AEB-E63956B462BC}" type="pres">
      <dgm:prSet presAssocID="{FB317103-6668-41FB-A0DA-89087C7FD595}" presName="Name0" presStyleCnt="0">
        <dgm:presLayoutVars>
          <dgm:dir/>
          <dgm:animLvl val="lvl"/>
          <dgm:resizeHandles val="exact"/>
        </dgm:presLayoutVars>
      </dgm:prSet>
      <dgm:spPr/>
    </dgm:pt>
    <dgm:pt modelId="{5DE1D74E-F9FD-4159-A65D-453AEBD02D44}" type="pres">
      <dgm:prSet presAssocID="{BC5ADFF0-CFB4-468F-9141-40AF56FE7E51}" presName="linNode" presStyleCnt="0"/>
      <dgm:spPr/>
    </dgm:pt>
    <dgm:pt modelId="{5C7F5939-2EC3-4A0B-A06D-B16BF30BB271}" type="pres">
      <dgm:prSet presAssocID="{BC5ADFF0-CFB4-468F-9141-40AF56FE7E51}" presName="parTx" presStyleLbl="revTx" presStyleIdx="0" presStyleCnt="5">
        <dgm:presLayoutVars>
          <dgm:chMax val="1"/>
          <dgm:bulletEnabled val="1"/>
        </dgm:presLayoutVars>
      </dgm:prSet>
      <dgm:spPr/>
    </dgm:pt>
    <dgm:pt modelId="{D3FBB3AC-6DAB-4F6E-A4F3-A814E2ED5B3D}" type="pres">
      <dgm:prSet presAssocID="{BC5ADFF0-CFB4-468F-9141-40AF56FE7E51}" presName="bracket" presStyleLbl="parChTrans1D1" presStyleIdx="0" presStyleCnt="5"/>
      <dgm:spPr/>
    </dgm:pt>
    <dgm:pt modelId="{F2E52C26-ABD2-4355-8008-0B1927F932B6}" type="pres">
      <dgm:prSet presAssocID="{BC5ADFF0-CFB4-468F-9141-40AF56FE7E51}" presName="spH" presStyleCnt="0"/>
      <dgm:spPr/>
    </dgm:pt>
    <dgm:pt modelId="{08BA4764-5F2A-4C06-8EE8-4F8A77575C97}" type="pres">
      <dgm:prSet presAssocID="{BC5ADFF0-CFB4-468F-9141-40AF56FE7E51}" presName="desTx" presStyleLbl="node1" presStyleIdx="0" presStyleCnt="5">
        <dgm:presLayoutVars>
          <dgm:bulletEnabled val="1"/>
        </dgm:presLayoutVars>
      </dgm:prSet>
      <dgm:spPr/>
    </dgm:pt>
    <dgm:pt modelId="{8977058A-0E1C-4017-A0BD-06BD43A30756}" type="pres">
      <dgm:prSet presAssocID="{5F5AD455-D545-47FB-A664-C111ACAC6299}" presName="spV" presStyleCnt="0"/>
      <dgm:spPr/>
    </dgm:pt>
    <dgm:pt modelId="{07366762-314C-42F1-A647-5C299D25A581}" type="pres">
      <dgm:prSet presAssocID="{9C5332C3-5A51-4E97-A731-F5265328CD84}" presName="linNode" presStyleCnt="0"/>
      <dgm:spPr/>
    </dgm:pt>
    <dgm:pt modelId="{A179553C-9FB6-4161-8D55-411E4BD3891B}" type="pres">
      <dgm:prSet presAssocID="{9C5332C3-5A51-4E97-A731-F5265328CD84}" presName="parTx" presStyleLbl="revTx" presStyleIdx="1" presStyleCnt="5">
        <dgm:presLayoutVars>
          <dgm:chMax val="1"/>
          <dgm:bulletEnabled val="1"/>
        </dgm:presLayoutVars>
      </dgm:prSet>
      <dgm:spPr/>
    </dgm:pt>
    <dgm:pt modelId="{FC807694-5F78-4E73-BE71-386598312ECA}" type="pres">
      <dgm:prSet presAssocID="{9C5332C3-5A51-4E97-A731-F5265328CD84}" presName="bracket" presStyleLbl="parChTrans1D1" presStyleIdx="1" presStyleCnt="5"/>
      <dgm:spPr/>
    </dgm:pt>
    <dgm:pt modelId="{2A0866F5-2224-42A7-8151-327427CC9032}" type="pres">
      <dgm:prSet presAssocID="{9C5332C3-5A51-4E97-A731-F5265328CD84}" presName="spH" presStyleCnt="0"/>
      <dgm:spPr/>
    </dgm:pt>
    <dgm:pt modelId="{C102C440-8711-4012-8B3A-D09511FF7C8E}" type="pres">
      <dgm:prSet presAssocID="{9C5332C3-5A51-4E97-A731-F5265328CD84}" presName="desTx" presStyleLbl="node1" presStyleIdx="1" presStyleCnt="5">
        <dgm:presLayoutVars>
          <dgm:bulletEnabled val="1"/>
        </dgm:presLayoutVars>
      </dgm:prSet>
      <dgm:spPr/>
      <dgm:t>
        <a:bodyPr/>
        <a:lstStyle/>
        <a:p>
          <a:endParaRPr lang="en-US"/>
        </a:p>
      </dgm:t>
    </dgm:pt>
    <dgm:pt modelId="{EB1D7DE8-89F4-4942-B580-751EF3859E8C}" type="pres">
      <dgm:prSet presAssocID="{C9B71C06-F455-4130-B420-39E9E09B2857}" presName="spV" presStyleCnt="0"/>
      <dgm:spPr/>
    </dgm:pt>
    <dgm:pt modelId="{24B2C768-C1CC-4239-8F3C-CCEC9E39945C}" type="pres">
      <dgm:prSet presAssocID="{038D119C-AFB8-40B9-9568-A0EE4ACD1038}" presName="linNode" presStyleCnt="0"/>
      <dgm:spPr/>
    </dgm:pt>
    <dgm:pt modelId="{1BF0BE01-7CA0-499B-B50F-38831F12790B}" type="pres">
      <dgm:prSet presAssocID="{038D119C-AFB8-40B9-9568-A0EE4ACD1038}" presName="parTx" presStyleLbl="revTx" presStyleIdx="2" presStyleCnt="5">
        <dgm:presLayoutVars>
          <dgm:chMax val="1"/>
          <dgm:bulletEnabled val="1"/>
        </dgm:presLayoutVars>
      </dgm:prSet>
      <dgm:spPr/>
    </dgm:pt>
    <dgm:pt modelId="{11939042-1AC2-4D8A-83B1-6AA66BF1E85C}" type="pres">
      <dgm:prSet presAssocID="{038D119C-AFB8-40B9-9568-A0EE4ACD1038}" presName="bracket" presStyleLbl="parChTrans1D1" presStyleIdx="2" presStyleCnt="5"/>
      <dgm:spPr/>
    </dgm:pt>
    <dgm:pt modelId="{4DA5B427-90A9-4C95-939C-90869903B69D}" type="pres">
      <dgm:prSet presAssocID="{038D119C-AFB8-40B9-9568-A0EE4ACD1038}" presName="spH" presStyleCnt="0"/>
      <dgm:spPr/>
    </dgm:pt>
    <dgm:pt modelId="{A1DE4DF9-4E4C-411D-8F42-1C178F325176}" type="pres">
      <dgm:prSet presAssocID="{038D119C-AFB8-40B9-9568-A0EE4ACD1038}" presName="desTx" presStyleLbl="node1" presStyleIdx="2" presStyleCnt="5">
        <dgm:presLayoutVars>
          <dgm:bulletEnabled val="1"/>
        </dgm:presLayoutVars>
      </dgm:prSet>
      <dgm:spPr/>
      <dgm:t>
        <a:bodyPr/>
        <a:lstStyle/>
        <a:p>
          <a:endParaRPr lang="en-US"/>
        </a:p>
      </dgm:t>
    </dgm:pt>
    <dgm:pt modelId="{9A1BBDB1-517E-46AD-9543-2DF3574959E8}" type="pres">
      <dgm:prSet presAssocID="{C22063C8-0099-4F6E-890C-4F866D53BCA2}" presName="spV" presStyleCnt="0"/>
      <dgm:spPr/>
    </dgm:pt>
    <dgm:pt modelId="{E90A1945-E990-4A2C-9966-E1D24852BF7F}" type="pres">
      <dgm:prSet presAssocID="{3A254A47-A167-40FE-830E-A2A47996ADFE}" presName="linNode" presStyleCnt="0"/>
      <dgm:spPr/>
    </dgm:pt>
    <dgm:pt modelId="{DF43E5CB-4430-42CC-901C-8168BBA58212}" type="pres">
      <dgm:prSet presAssocID="{3A254A47-A167-40FE-830E-A2A47996ADFE}" presName="parTx" presStyleLbl="revTx" presStyleIdx="3" presStyleCnt="5">
        <dgm:presLayoutVars>
          <dgm:chMax val="1"/>
          <dgm:bulletEnabled val="1"/>
        </dgm:presLayoutVars>
      </dgm:prSet>
      <dgm:spPr/>
      <dgm:t>
        <a:bodyPr/>
        <a:lstStyle/>
        <a:p>
          <a:endParaRPr lang="en-US"/>
        </a:p>
      </dgm:t>
    </dgm:pt>
    <dgm:pt modelId="{790605E8-E47D-425D-9FD3-75BA8BD173A1}" type="pres">
      <dgm:prSet presAssocID="{3A254A47-A167-40FE-830E-A2A47996ADFE}" presName="bracket" presStyleLbl="parChTrans1D1" presStyleIdx="3" presStyleCnt="5"/>
      <dgm:spPr/>
    </dgm:pt>
    <dgm:pt modelId="{E58FE1D9-E6D2-4E17-A18D-07ACCA7F825C}" type="pres">
      <dgm:prSet presAssocID="{3A254A47-A167-40FE-830E-A2A47996ADFE}" presName="spH" presStyleCnt="0"/>
      <dgm:spPr/>
    </dgm:pt>
    <dgm:pt modelId="{7B30E5CC-E791-4353-9843-4EC47F9287D2}" type="pres">
      <dgm:prSet presAssocID="{3A254A47-A167-40FE-830E-A2A47996ADFE}" presName="desTx" presStyleLbl="node1" presStyleIdx="3" presStyleCnt="5">
        <dgm:presLayoutVars>
          <dgm:bulletEnabled val="1"/>
        </dgm:presLayoutVars>
      </dgm:prSet>
      <dgm:spPr/>
      <dgm:t>
        <a:bodyPr/>
        <a:lstStyle/>
        <a:p>
          <a:endParaRPr lang="en-US"/>
        </a:p>
      </dgm:t>
    </dgm:pt>
    <dgm:pt modelId="{F79FCBFB-F92C-4998-90E8-BD263466FE7D}" type="pres">
      <dgm:prSet presAssocID="{06EEB7A5-EE15-4E71-BC20-9206940B5FCE}" presName="spV" presStyleCnt="0"/>
      <dgm:spPr/>
    </dgm:pt>
    <dgm:pt modelId="{8C0ED1C1-3F42-4422-9CC4-003C61128C37}" type="pres">
      <dgm:prSet presAssocID="{86B99627-6216-4BB6-8F9B-D52C5E5F9205}" presName="linNode" presStyleCnt="0"/>
      <dgm:spPr/>
    </dgm:pt>
    <dgm:pt modelId="{E8D32DE7-9714-4050-8D42-959E348192E1}" type="pres">
      <dgm:prSet presAssocID="{86B99627-6216-4BB6-8F9B-D52C5E5F9205}" presName="parTx" presStyleLbl="revTx" presStyleIdx="4" presStyleCnt="5">
        <dgm:presLayoutVars>
          <dgm:chMax val="1"/>
          <dgm:bulletEnabled val="1"/>
        </dgm:presLayoutVars>
      </dgm:prSet>
      <dgm:spPr/>
      <dgm:t>
        <a:bodyPr/>
        <a:lstStyle/>
        <a:p>
          <a:endParaRPr lang="en-US"/>
        </a:p>
      </dgm:t>
    </dgm:pt>
    <dgm:pt modelId="{31B05EF7-7322-4C28-BF6B-25902FEC1A03}" type="pres">
      <dgm:prSet presAssocID="{86B99627-6216-4BB6-8F9B-D52C5E5F9205}" presName="bracket" presStyleLbl="parChTrans1D1" presStyleIdx="4" presStyleCnt="5"/>
      <dgm:spPr/>
    </dgm:pt>
    <dgm:pt modelId="{77D032BE-C0CB-4DED-9FC8-C48298DC59F6}" type="pres">
      <dgm:prSet presAssocID="{86B99627-6216-4BB6-8F9B-D52C5E5F9205}" presName="spH" presStyleCnt="0"/>
      <dgm:spPr/>
    </dgm:pt>
    <dgm:pt modelId="{6DFC37FA-5DC6-485C-8A09-17D7BD8FF69D}" type="pres">
      <dgm:prSet presAssocID="{86B99627-6216-4BB6-8F9B-D52C5E5F9205}" presName="desTx" presStyleLbl="node1" presStyleIdx="4" presStyleCnt="5">
        <dgm:presLayoutVars>
          <dgm:bulletEnabled val="1"/>
        </dgm:presLayoutVars>
      </dgm:prSet>
      <dgm:spPr/>
      <dgm:t>
        <a:bodyPr/>
        <a:lstStyle/>
        <a:p>
          <a:endParaRPr lang="en-US"/>
        </a:p>
      </dgm:t>
    </dgm:pt>
  </dgm:ptLst>
  <dgm:cxnLst>
    <dgm:cxn modelId="{A303B4FE-0A46-48C9-8144-ABD58273445D}" srcId="{FB317103-6668-41FB-A0DA-89087C7FD595}" destId="{038D119C-AFB8-40B9-9568-A0EE4ACD1038}" srcOrd="2" destOrd="0" parTransId="{7261536E-C354-40E3-BC8E-41E0D4F2E7C7}" sibTransId="{C22063C8-0099-4F6E-890C-4F866D53BCA2}"/>
    <dgm:cxn modelId="{144B9536-A6AD-4356-995D-92169DBEF977}" type="presOf" srcId="{2CC27A51-A5D8-4051-9670-750A0A8C0E4F}" destId="{A1DE4DF9-4E4C-411D-8F42-1C178F325176}" srcOrd="0" destOrd="0" presId="urn:diagrams.loki3.com/BracketList"/>
    <dgm:cxn modelId="{DA51043D-906B-4A75-AE35-8C87FB86F5EC}" type="presOf" srcId="{B4D551CD-0E33-4EE1-B577-A9EDBC7F918A}" destId="{C102C440-8711-4012-8B3A-D09511FF7C8E}" srcOrd="0" destOrd="1" presId="urn:diagrams.loki3.com/BracketList"/>
    <dgm:cxn modelId="{B615D279-3903-4856-A6D3-F721B2E95313}" type="presOf" srcId="{C66D4D28-25D4-4B61-91D7-BFC06BF3F578}" destId="{6DFC37FA-5DC6-485C-8A09-17D7BD8FF69D}" srcOrd="0" destOrd="0" presId="urn:diagrams.loki3.com/BracketList"/>
    <dgm:cxn modelId="{3E487D53-1A91-4077-82BC-FD7F118CD6DE}" srcId="{3A254A47-A167-40FE-830E-A2A47996ADFE}" destId="{BB494278-705B-420C-AA54-92F9CEA87B9C}" srcOrd="0" destOrd="0" parTransId="{1889DB6E-A48C-49A1-9998-4A03D5870F08}" sibTransId="{A96F3DCE-93F9-4695-8C95-C603C88CE772}"/>
    <dgm:cxn modelId="{25644BA8-FAE6-441A-AFDF-ADD65F14C466}" type="presOf" srcId="{CC297BFE-A1B7-4BCA-8984-AF00336E3FC0}" destId="{C102C440-8711-4012-8B3A-D09511FF7C8E}" srcOrd="0" destOrd="0" presId="urn:diagrams.loki3.com/BracketList"/>
    <dgm:cxn modelId="{8A953E66-7D24-4797-AEA8-BC63071D5B7D}" srcId="{038D119C-AFB8-40B9-9568-A0EE4ACD1038}" destId="{2CC27A51-A5D8-4051-9670-750A0A8C0E4F}" srcOrd="0" destOrd="0" parTransId="{FFED7B15-A757-45CD-A54C-CB80C65DFA7A}" sibTransId="{7B59055B-ED35-430D-8876-19B756C6AA50}"/>
    <dgm:cxn modelId="{DC214189-F4BF-4FEC-B6A1-456790B0EE06}" type="presOf" srcId="{9C5332C3-5A51-4E97-A731-F5265328CD84}" destId="{A179553C-9FB6-4161-8D55-411E4BD3891B}" srcOrd="0" destOrd="0" presId="urn:diagrams.loki3.com/BracketList"/>
    <dgm:cxn modelId="{2C359064-049F-4F9A-B61E-C86254853F97}" srcId="{FB317103-6668-41FB-A0DA-89087C7FD595}" destId="{BC5ADFF0-CFB4-468F-9141-40AF56FE7E51}" srcOrd="0" destOrd="0" parTransId="{04C14C58-792A-43A2-A91E-A911D66F9314}" sibTransId="{5F5AD455-D545-47FB-A664-C111ACAC6299}"/>
    <dgm:cxn modelId="{4B2661CF-480B-4904-B052-AA8FA756DED0}" srcId="{038D119C-AFB8-40B9-9568-A0EE4ACD1038}" destId="{4647B48B-6E49-4BDB-A526-376E0F2B7FC5}" srcOrd="1" destOrd="0" parTransId="{257B15D6-2EE2-426F-81FF-E7FC075B1096}" sibTransId="{7F5A55BF-0A36-4684-8A39-6C32611745A9}"/>
    <dgm:cxn modelId="{1A5598D9-A5BD-4497-996A-DF9C658D946F}" srcId="{86B99627-6216-4BB6-8F9B-D52C5E5F9205}" destId="{C66D4D28-25D4-4B61-91D7-BFC06BF3F578}" srcOrd="0" destOrd="0" parTransId="{3666D1DE-640D-4ECA-AF63-CD8AC15F87EC}" sibTransId="{02FF054E-36D7-4277-8F7E-A101D8A49BC3}"/>
    <dgm:cxn modelId="{0484DE13-C310-4212-BA9B-9864BD9CABB1}" srcId="{FB317103-6668-41FB-A0DA-89087C7FD595}" destId="{9C5332C3-5A51-4E97-A731-F5265328CD84}" srcOrd="1" destOrd="0" parTransId="{2C324261-F34A-44E9-8C65-43EE6654BB5B}" sibTransId="{C9B71C06-F455-4130-B420-39E9E09B2857}"/>
    <dgm:cxn modelId="{CBC26823-5B1A-45C9-B65F-235F044AF42D}" srcId="{FB317103-6668-41FB-A0DA-89087C7FD595}" destId="{86B99627-6216-4BB6-8F9B-D52C5E5F9205}" srcOrd="4" destOrd="0" parTransId="{A3A05115-F4C5-42AC-8297-314CBE9D663B}" sibTransId="{7655BCB2-6982-432A-A8D6-10872F1321C8}"/>
    <dgm:cxn modelId="{96F5BE07-03B4-43F4-8CF8-15477D6DDBE9}" srcId="{9C5332C3-5A51-4E97-A731-F5265328CD84}" destId="{9559D2FB-138C-4896-ABDF-13AA395593AF}" srcOrd="3" destOrd="0" parTransId="{04AC7B22-9D0A-43D0-BD3A-E7E5A8C57D7C}" sibTransId="{B977EC22-1B0C-4C64-9DA9-B8B6267841E4}"/>
    <dgm:cxn modelId="{A7C99D07-3609-4F42-8BFF-1CC4EA04C9E5}" type="presOf" srcId="{1ADE5F8C-C894-49F3-BF05-04FBCC3A90A3}" destId="{C102C440-8711-4012-8B3A-D09511FF7C8E}" srcOrd="0" destOrd="4" presId="urn:diagrams.loki3.com/BracketList"/>
    <dgm:cxn modelId="{A82417FE-3057-4227-82B9-B8459EC8FCAA}" srcId="{9C5332C3-5A51-4E97-A731-F5265328CD84}" destId="{EAA96FF4-21D3-4718-9AAA-4E5113B74199}" srcOrd="2" destOrd="0" parTransId="{458F132F-F051-4D00-BE9F-9CF5751A1EFC}" sibTransId="{3EA6A2A2-C8C7-4A60-BD84-6DE4224565DA}"/>
    <dgm:cxn modelId="{46B75134-30E7-4D6E-B5C5-746B8A701DF2}" type="presOf" srcId="{FB317103-6668-41FB-A0DA-89087C7FD595}" destId="{419D306D-3C6D-4634-9AEB-E63956B462BC}" srcOrd="0" destOrd="0" presId="urn:diagrams.loki3.com/BracketList"/>
    <dgm:cxn modelId="{78CF3627-9B0B-40C5-A5D3-4667A9E2E2D4}" srcId="{BC5ADFF0-CFB4-468F-9141-40AF56FE7E51}" destId="{4A3BBB23-6271-432C-97A2-B5C8BAB55CA9}" srcOrd="0" destOrd="0" parTransId="{FCFA6E3F-9B81-4C1D-882E-9BB14D8F170E}" sibTransId="{DBA2AFD6-4C6A-488D-BB5D-0B9DF025CDB9}"/>
    <dgm:cxn modelId="{11B3B014-6D92-4267-87DA-3BDC57E76AFA}" type="presOf" srcId="{9559D2FB-138C-4896-ABDF-13AA395593AF}" destId="{C102C440-8711-4012-8B3A-D09511FF7C8E}" srcOrd="0" destOrd="3" presId="urn:diagrams.loki3.com/BracketList"/>
    <dgm:cxn modelId="{67FA879F-004A-4890-B048-1B6C454D7431}" srcId="{FB317103-6668-41FB-A0DA-89087C7FD595}" destId="{3A254A47-A167-40FE-830E-A2A47996ADFE}" srcOrd="3" destOrd="0" parTransId="{6FBA4961-258E-4E1C-8C90-81773A1C3735}" sibTransId="{06EEB7A5-EE15-4E71-BC20-9206940B5FCE}"/>
    <dgm:cxn modelId="{CCF4DD05-6151-4A77-AF29-EBAB6CA9F2D0}" type="presOf" srcId="{4647B48B-6E49-4BDB-A526-376E0F2B7FC5}" destId="{A1DE4DF9-4E4C-411D-8F42-1C178F325176}" srcOrd="0" destOrd="1" presId="urn:diagrams.loki3.com/BracketList"/>
    <dgm:cxn modelId="{378543F2-080F-468A-8A54-B60A001E7817}" srcId="{9C5332C3-5A51-4E97-A731-F5265328CD84}" destId="{B4D551CD-0E33-4EE1-B577-A9EDBC7F918A}" srcOrd="1" destOrd="0" parTransId="{4283C4ED-1B19-4FA6-840B-4C0A8FC0A698}" sibTransId="{5B8F8326-9994-44AE-A6CE-CEC54ED18381}"/>
    <dgm:cxn modelId="{873D902F-7B40-4D92-93DD-8C4C66C83788}" type="presOf" srcId="{86B99627-6216-4BB6-8F9B-D52C5E5F9205}" destId="{E8D32DE7-9714-4050-8D42-959E348192E1}" srcOrd="0" destOrd="0" presId="urn:diagrams.loki3.com/BracketList"/>
    <dgm:cxn modelId="{AD64E78B-8834-459E-8B00-9B75280279F0}" type="presOf" srcId="{3A254A47-A167-40FE-830E-A2A47996ADFE}" destId="{DF43E5CB-4430-42CC-901C-8168BBA58212}" srcOrd="0" destOrd="0" presId="urn:diagrams.loki3.com/BracketList"/>
    <dgm:cxn modelId="{D0B1B50D-8A8A-4C41-855D-5EC625CDFEBB}" type="presOf" srcId="{038D119C-AFB8-40B9-9568-A0EE4ACD1038}" destId="{1BF0BE01-7CA0-499B-B50F-38831F12790B}" srcOrd="0" destOrd="0" presId="urn:diagrams.loki3.com/BracketList"/>
    <dgm:cxn modelId="{568AAEFB-2418-43EA-93AF-C0E1787A8D7C}" type="presOf" srcId="{BB494278-705B-420C-AA54-92F9CEA87B9C}" destId="{7B30E5CC-E791-4353-9843-4EC47F9287D2}" srcOrd="0" destOrd="0" presId="urn:diagrams.loki3.com/BracketList"/>
    <dgm:cxn modelId="{59EB3E00-9F10-433D-B07D-7B8C683E08CE}" type="presOf" srcId="{BC5ADFF0-CFB4-468F-9141-40AF56FE7E51}" destId="{5C7F5939-2EC3-4A0B-A06D-B16BF30BB271}" srcOrd="0" destOrd="0" presId="urn:diagrams.loki3.com/BracketList"/>
    <dgm:cxn modelId="{13E186EF-1FA6-40F5-9913-A511392212D0}" type="presOf" srcId="{EAA96FF4-21D3-4718-9AAA-4E5113B74199}" destId="{C102C440-8711-4012-8B3A-D09511FF7C8E}" srcOrd="0" destOrd="2" presId="urn:diagrams.loki3.com/BracketList"/>
    <dgm:cxn modelId="{1DC734DC-D1B6-4DCE-84E1-3C9BAE3F8C12}" type="presOf" srcId="{4A3BBB23-6271-432C-97A2-B5C8BAB55CA9}" destId="{08BA4764-5F2A-4C06-8EE8-4F8A77575C97}" srcOrd="0" destOrd="0" presId="urn:diagrams.loki3.com/BracketList"/>
    <dgm:cxn modelId="{BA8C716A-1DDA-4EED-82CB-CFAEAE0286AC}" srcId="{9C5332C3-5A51-4E97-A731-F5265328CD84}" destId="{1ADE5F8C-C894-49F3-BF05-04FBCC3A90A3}" srcOrd="4" destOrd="0" parTransId="{BD35A727-7B25-44E9-93AC-C9866C2957FE}" sibTransId="{B4A74499-AC23-49BE-9191-64AC3A2225FB}"/>
    <dgm:cxn modelId="{41A5561E-34F2-4CB8-9FB3-DC6F89C265BA}" srcId="{9C5332C3-5A51-4E97-A731-F5265328CD84}" destId="{CC297BFE-A1B7-4BCA-8984-AF00336E3FC0}" srcOrd="0" destOrd="0" parTransId="{F17E17D2-D34B-4E77-9C08-75A97003852C}" sibTransId="{653C0662-564B-4517-8D90-6957E737F567}"/>
    <dgm:cxn modelId="{38B3AAF4-AC13-43D7-A927-334AD64FD96B}" type="presParOf" srcId="{419D306D-3C6D-4634-9AEB-E63956B462BC}" destId="{5DE1D74E-F9FD-4159-A65D-453AEBD02D44}" srcOrd="0" destOrd="0" presId="urn:diagrams.loki3.com/BracketList"/>
    <dgm:cxn modelId="{8EEE6A33-43D7-4934-886F-EF940A40FCE2}" type="presParOf" srcId="{5DE1D74E-F9FD-4159-A65D-453AEBD02D44}" destId="{5C7F5939-2EC3-4A0B-A06D-B16BF30BB271}" srcOrd="0" destOrd="0" presId="urn:diagrams.loki3.com/BracketList"/>
    <dgm:cxn modelId="{63E14D59-6C9F-4B29-8197-3920DA7C346B}" type="presParOf" srcId="{5DE1D74E-F9FD-4159-A65D-453AEBD02D44}" destId="{D3FBB3AC-6DAB-4F6E-A4F3-A814E2ED5B3D}" srcOrd="1" destOrd="0" presId="urn:diagrams.loki3.com/BracketList"/>
    <dgm:cxn modelId="{AE5E5CD5-3478-4206-954F-B5A98F83C604}" type="presParOf" srcId="{5DE1D74E-F9FD-4159-A65D-453AEBD02D44}" destId="{F2E52C26-ABD2-4355-8008-0B1927F932B6}" srcOrd="2" destOrd="0" presId="urn:diagrams.loki3.com/BracketList"/>
    <dgm:cxn modelId="{26A045DF-73F1-40E6-A22D-4D14215C5CF2}" type="presParOf" srcId="{5DE1D74E-F9FD-4159-A65D-453AEBD02D44}" destId="{08BA4764-5F2A-4C06-8EE8-4F8A77575C97}" srcOrd="3" destOrd="0" presId="urn:diagrams.loki3.com/BracketList"/>
    <dgm:cxn modelId="{986B4B6B-8619-4543-9CC0-93E81F97B842}" type="presParOf" srcId="{419D306D-3C6D-4634-9AEB-E63956B462BC}" destId="{8977058A-0E1C-4017-A0BD-06BD43A30756}" srcOrd="1" destOrd="0" presId="urn:diagrams.loki3.com/BracketList"/>
    <dgm:cxn modelId="{4FA8524F-9DC9-4999-832C-AF05C374C450}" type="presParOf" srcId="{419D306D-3C6D-4634-9AEB-E63956B462BC}" destId="{07366762-314C-42F1-A647-5C299D25A581}" srcOrd="2" destOrd="0" presId="urn:diagrams.loki3.com/BracketList"/>
    <dgm:cxn modelId="{885D1D3F-1C19-4AFA-A04E-484CB4492191}" type="presParOf" srcId="{07366762-314C-42F1-A647-5C299D25A581}" destId="{A179553C-9FB6-4161-8D55-411E4BD3891B}" srcOrd="0" destOrd="0" presId="urn:diagrams.loki3.com/BracketList"/>
    <dgm:cxn modelId="{B0F8D1F3-B303-4E92-B7B1-97A512F39263}" type="presParOf" srcId="{07366762-314C-42F1-A647-5C299D25A581}" destId="{FC807694-5F78-4E73-BE71-386598312ECA}" srcOrd="1" destOrd="0" presId="urn:diagrams.loki3.com/BracketList"/>
    <dgm:cxn modelId="{1005F0A2-D3E1-4A32-85FC-71AC96A7BEEA}" type="presParOf" srcId="{07366762-314C-42F1-A647-5C299D25A581}" destId="{2A0866F5-2224-42A7-8151-327427CC9032}" srcOrd="2" destOrd="0" presId="urn:diagrams.loki3.com/BracketList"/>
    <dgm:cxn modelId="{6CE6C132-549D-4BA3-9E8F-A70F98FB15A0}" type="presParOf" srcId="{07366762-314C-42F1-A647-5C299D25A581}" destId="{C102C440-8711-4012-8B3A-D09511FF7C8E}" srcOrd="3" destOrd="0" presId="urn:diagrams.loki3.com/BracketList"/>
    <dgm:cxn modelId="{6A8B7DCD-2F4A-41DC-AACB-5B28C997BEC3}" type="presParOf" srcId="{419D306D-3C6D-4634-9AEB-E63956B462BC}" destId="{EB1D7DE8-89F4-4942-B580-751EF3859E8C}" srcOrd="3" destOrd="0" presId="urn:diagrams.loki3.com/BracketList"/>
    <dgm:cxn modelId="{6048B537-AB3E-4848-A022-438CBF2436BD}" type="presParOf" srcId="{419D306D-3C6D-4634-9AEB-E63956B462BC}" destId="{24B2C768-C1CC-4239-8F3C-CCEC9E39945C}" srcOrd="4" destOrd="0" presId="urn:diagrams.loki3.com/BracketList"/>
    <dgm:cxn modelId="{DA0CFD28-499B-466F-816B-47EDCC968575}" type="presParOf" srcId="{24B2C768-C1CC-4239-8F3C-CCEC9E39945C}" destId="{1BF0BE01-7CA0-499B-B50F-38831F12790B}" srcOrd="0" destOrd="0" presId="urn:diagrams.loki3.com/BracketList"/>
    <dgm:cxn modelId="{2C9D6976-6086-48AC-A627-97A591221888}" type="presParOf" srcId="{24B2C768-C1CC-4239-8F3C-CCEC9E39945C}" destId="{11939042-1AC2-4D8A-83B1-6AA66BF1E85C}" srcOrd="1" destOrd="0" presId="urn:diagrams.loki3.com/BracketList"/>
    <dgm:cxn modelId="{B1A4DBA1-946A-4493-B961-26BE085B9F33}" type="presParOf" srcId="{24B2C768-C1CC-4239-8F3C-CCEC9E39945C}" destId="{4DA5B427-90A9-4C95-939C-90869903B69D}" srcOrd="2" destOrd="0" presId="urn:diagrams.loki3.com/BracketList"/>
    <dgm:cxn modelId="{C334BC84-2739-43CE-ADAE-C6C7A3D03B4B}" type="presParOf" srcId="{24B2C768-C1CC-4239-8F3C-CCEC9E39945C}" destId="{A1DE4DF9-4E4C-411D-8F42-1C178F325176}" srcOrd="3" destOrd="0" presId="urn:diagrams.loki3.com/BracketList"/>
    <dgm:cxn modelId="{58B6AB59-979C-4EFF-9B84-9B5BF683C855}" type="presParOf" srcId="{419D306D-3C6D-4634-9AEB-E63956B462BC}" destId="{9A1BBDB1-517E-46AD-9543-2DF3574959E8}" srcOrd="5" destOrd="0" presId="urn:diagrams.loki3.com/BracketList"/>
    <dgm:cxn modelId="{F27CDD31-2C0F-4AFC-AD1A-1D3B35D98546}" type="presParOf" srcId="{419D306D-3C6D-4634-9AEB-E63956B462BC}" destId="{E90A1945-E990-4A2C-9966-E1D24852BF7F}" srcOrd="6" destOrd="0" presId="urn:diagrams.loki3.com/BracketList"/>
    <dgm:cxn modelId="{BAF664B7-3C23-4694-A70F-969963C438C9}" type="presParOf" srcId="{E90A1945-E990-4A2C-9966-E1D24852BF7F}" destId="{DF43E5CB-4430-42CC-901C-8168BBA58212}" srcOrd="0" destOrd="0" presId="urn:diagrams.loki3.com/BracketList"/>
    <dgm:cxn modelId="{30BEE724-B1A8-4143-B0B9-27E7C3A3D4F6}" type="presParOf" srcId="{E90A1945-E990-4A2C-9966-E1D24852BF7F}" destId="{790605E8-E47D-425D-9FD3-75BA8BD173A1}" srcOrd="1" destOrd="0" presId="urn:diagrams.loki3.com/BracketList"/>
    <dgm:cxn modelId="{32A9CA49-D1D6-4767-B51F-4E99F370353A}" type="presParOf" srcId="{E90A1945-E990-4A2C-9966-E1D24852BF7F}" destId="{E58FE1D9-E6D2-4E17-A18D-07ACCA7F825C}" srcOrd="2" destOrd="0" presId="urn:diagrams.loki3.com/BracketList"/>
    <dgm:cxn modelId="{18BC9F40-22ED-4919-93F3-5F333E1CAA9F}" type="presParOf" srcId="{E90A1945-E990-4A2C-9966-E1D24852BF7F}" destId="{7B30E5CC-E791-4353-9843-4EC47F9287D2}" srcOrd="3" destOrd="0" presId="urn:diagrams.loki3.com/BracketList"/>
    <dgm:cxn modelId="{24DC3FFE-C566-4EC3-96A3-BC2598719B0A}" type="presParOf" srcId="{419D306D-3C6D-4634-9AEB-E63956B462BC}" destId="{F79FCBFB-F92C-4998-90E8-BD263466FE7D}" srcOrd="7" destOrd="0" presId="urn:diagrams.loki3.com/BracketList"/>
    <dgm:cxn modelId="{0891A031-18E9-4A63-B9E2-C4E96B296E9D}" type="presParOf" srcId="{419D306D-3C6D-4634-9AEB-E63956B462BC}" destId="{8C0ED1C1-3F42-4422-9CC4-003C61128C37}" srcOrd="8" destOrd="0" presId="urn:diagrams.loki3.com/BracketList"/>
    <dgm:cxn modelId="{3D481D3C-9E6F-42D5-95CA-49B33F385B7C}" type="presParOf" srcId="{8C0ED1C1-3F42-4422-9CC4-003C61128C37}" destId="{E8D32DE7-9714-4050-8D42-959E348192E1}" srcOrd="0" destOrd="0" presId="urn:diagrams.loki3.com/BracketList"/>
    <dgm:cxn modelId="{52985DA7-41D2-4699-8817-14C58EAC18EC}" type="presParOf" srcId="{8C0ED1C1-3F42-4422-9CC4-003C61128C37}" destId="{31B05EF7-7322-4C28-BF6B-25902FEC1A03}" srcOrd="1" destOrd="0" presId="urn:diagrams.loki3.com/BracketList"/>
    <dgm:cxn modelId="{15CD42C1-AF66-4B94-914F-710AF0D8E5CD}" type="presParOf" srcId="{8C0ED1C1-3F42-4422-9CC4-003C61128C37}" destId="{77D032BE-C0CB-4DED-9FC8-C48298DC59F6}" srcOrd="2" destOrd="0" presId="urn:diagrams.loki3.com/BracketList"/>
    <dgm:cxn modelId="{C3570FC5-3523-472D-8635-3BB18746D4BD}" type="presParOf" srcId="{8C0ED1C1-3F42-4422-9CC4-003C61128C37}" destId="{6DFC37FA-5DC6-485C-8A09-17D7BD8FF69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7C779F-6F00-4318-B156-E2C363C1F60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6D900B6-9633-4BC1-BF6E-776FBD0C6F16}">
      <dgm:prSet phldrT="[Text]"/>
      <dgm:spPr/>
      <dgm:t>
        <a:bodyPr/>
        <a:lstStyle/>
        <a:p>
          <a:r>
            <a:rPr lang="en-US" b="1" i="0" dirty="0" smtClean="0"/>
            <a:t>Input Layer (conv 3×3/2)</a:t>
          </a:r>
          <a:endParaRPr lang="en-US" dirty="0"/>
        </a:p>
      </dgm:t>
    </dgm:pt>
    <dgm:pt modelId="{5BBE3AE1-7AFB-4FFE-BEC7-C32EDD2E3803}" type="parTrans" cxnId="{1503F40C-F697-4FA3-B9D3-22001C8E92AC}">
      <dgm:prSet/>
      <dgm:spPr/>
      <dgm:t>
        <a:bodyPr/>
        <a:lstStyle/>
        <a:p>
          <a:endParaRPr lang="en-US"/>
        </a:p>
      </dgm:t>
    </dgm:pt>
    <dgm:pt modelId="{7A90A589-D261-4390-B085-089D7C77694D}" type="sibTrans" cxnId="{1503F40C-F697-4FA3-B9D3-22001C8E92AC}">
      <dgm:prSet/>
      <dgm:spPr/>
      <dgm:t>
        <a:bodyPr/>
        <a:lstStyle/>
        <a:p>
          <a:endParaRPr lang="en-US"/>
        </a:p>
      </dgm:t>
    </dgm:pt>
    <dgm:pt modelId="{39F553B6-DC6F-491F-86CD-2BB93F60AE92}">
      <dgm:prSet phldrT="[Text]"/>
      <dgm:spPr/>
      <dgm:t>
        <a:bodyPr/>
        <a:lstStyle/>
        <a:p>
          <a:r>
            <a:rPr lang="en-US" b="0" i="0" dirty="0" smtClean="0"/>
            <a:t>Type: Convolutional Layer</a:t>
          </a:r>
          <a:endParaRPr lang="en-US" dirty="0"/>
        </a:p>
      </dgm:t>
    </dgm:pt>
    <dgm:pt modelId="{0C1277E2-C025-400C-ABB5-86F00E9A826B}" type="parTrans" cxnId="{4DB840F7-5E53-4DDE-9AA9-395A042ABE6F}">
      <dgm:prSet/>
      <dgm:spPr/>
      <dgm:t>
        <a:bodyPr/>
        <a:lstStyle/>
        <a:p>
          <a:endParaRPr lang="en-US"/>
        </a:p>
      </dgm:t>
    </dgm:pt>
    <dgm:pt modelId="{D6611D22-D9C6-4300-8714-FD8ADD9FAB12}" type="sibTrans" cxnId="{4DB840F7-5E53-4DDE-9AA9-395A042ABE6F}">
      <dgm:prSet/>
      <dgm:spPr/>
      <dgm:t>
        <a:bodyPr/>
        <a:lstStyle/>
        <a:p>
          <a:endParaRPr lang="en-US"/>
        </a:p>
      </dgm:t>
    </dgm:pt>
    <dgm:pt modelId="{6D2C252C-B2B7-4AD7-ACF1-2C6499AFE7BA}">
      <dgm:prSet phldrT="[Text]"/>
      <dgm:spPr/>
      <dgm:t>
        <a:bodyPr/>
        <a:lstStyle/>
        <a:p>
          <a:r>
            <a:rPr lang="en-US" b="1" i="0" dirty="0" smtClean="0"/>
            <a:t>Convolutional Layer (conv </a:t>
          </a:r>
          <a:r>
            <a:rPr lang="en-US" b="1" i="0" dirty="0" smtClean="0"/>
            <a:t>3×3/1</a:t>
          </a:r>
          <a:r>
            <a:rPr lang="en-US" b="1" i="0" dirty="0" smtClean="0"/>
            <a:t>)</a:t>
          </a:r>
          <a:endParaRPr lang="en-US" dirty="0"/>
        </a:p>
      </dgm:t>
    </dgm:pt>
    <dgm:pt modelId="{182E2372-3FDD-43AF-87B4-EC133E6F2DF8}" type="parTrans" cxnId="{F8999C54-D58C-4803-9220-A99FA0C33BED}">
      <dgm:prSet/>
      <dgm:spPr/>
      <dgm:t>
        <a:bodyPr/>
        <a:lstStyle/>
        <a:p>
          <a:endParaRPr lang="en-US"/>
        </a:p>
      </dgm:t>
    </dgm:pt>
    <dgm:pt modelId="{B59273B3-9EE2-4CCE-AD40-1E6307AD8EE4}" type="sibTrans" cxnId="{F8999C54-D58C-4803-9220-A99FA0C33BED}">
      <dgm:prSet/>
      <dgm:spPr/>
      <dgm:t>
        <a:bodyPr/>
        <a:lstStyle/>
        <a:p>
          <a:endParaRPr lang="en-US"/>
        </a:p>
      </dgm:t>
    </dgm:pt>
    <dgm:pt modelId="{4879114E-C6F3-4F3F-84F5-407BA179D8C2}">
      <dgm:prSet phldrT="[Text]"/>
      <dgm:spPr/>
      <dgm:t>
        <a:bodyPr/>
        <a:lstStyle/>
        <a:p>
          <a:r>
            <a:rPr lang="en-US" b="0" i="0" dirty="0" smtClean="0"/>
            <a:t>Type: Convolutional Layer</a:t>
          </a:r>
          <a:endParaRPr lang="en-US" dirty="0"/>
        </a:p>
      </dgm:t>
    </dgm:pt>
    <dgm:pt modelId="{E41AE786-7D80-4E4E-BC9A-B56021691C78}" type="parTrans" cxnId="{8A4ABCD8-21CC-487F-A788-8432BE1DE37F}">
      <dgm:prSet/>
      <dgm:spPr/>
      <dgm:t>
        <a:bodyPr/>
        <a:lstStyle/>
        <a:p>
          <a:endParaRPr lang="en-US"/>
        </a:p>
      </dgm:t>
    </dgm:pt>
    <dgm:pt modelId="{BB6E64DC-C3A7-4207-AD9C-B38C46EE7B21}" type="sibTrans" cxnId="{8A4ABCD8-21CC-487F-A788-8432BE1DE37F}">
      <dgm:prSet/>
      <dgm:spPr/>
      <dgm:t>
        <a:bodyPr/>
        <a:lstStyle/>
        <a:p>
          <a:endParaRPr lang="en-US"/>
        </a:p>
      </dgm:t>
    </dgm:pt>
    <dgm:pt modelId="{6362742A-79CF-4CD9-A876-75614509EB97}">
      <dgm:prSet phldrT="[Text]"/>
      <dgm:spPr/>
      <dgm:t>
        <a:bodyPr/>
        <a:lstStyle/>
        <a:p>
          <a:r>
            <a:rPr lang="en-US" b="1" i="0" dirty="0" smtClean="0"/>
            <a:t>Padded Convolutional Layer (conv padded </a:t>
          </a:r>
          <a:r>
            <a:rPr lang="en-US" b="1" i="0" dirty="0" smtClean="0"/>
            <a:t>3×3/1</a:t>
          </a:r>
          <a:r>
            <a:rPr lang="en-US" b="1" i="0" dirty="0" smtClean="0"/>
            <a:t>)</a:t>
          </a:r>
          <a:endParaRPr lang="en-US" dirty="0"/>
        </a:p>
      </dgm:t>
    </dgm:pt>
    <dgm:pt modelId="{FF1C4504-BDF7-470B-BEBE-AF1DD335BF31}" type="parTrans" cxnId="{79941A8F-E0EC-41F2-9072-4F5DAB16F09E}">
      <dgm:prSet/>
      <dgm:spPr/>
      <dgm:t>
        <a:bodyPr/>
        <a:lstStyle/>
        <a:p>
          <a:endParaRPr lang="en-US"/>
        </a:p>
      </dgm:t>
    </dgm:pt>
    <dgm:pt modelId="{12B571F9-ADA1-4474-9E04-87AF69BBE3CC}" type="sibTrans" cxnId="{79941A8F-E0EC-41F2-9072-4F5DAB16F09E}">
      <dgm:prSet/>
      <dgm:spPr/>
      <dgm:t>
        <a:bodyPr/>
        <a:lstStyle/>
        <a:p>
          <a:endParaRPr lang="en-US"/>
        </a:p>
      </dgm:t>
    </dgm:pt>
    <dgm:pt modelId="{88075320-B5A6-4D15-8E8F-198095A1A590}">
      <dgm:prSet phldrT="[Text]"/>
      <dgm:spPr/>
      <dgm:t>
        <a:bodyPr/>
        <a:lstStyle/>
        <a:p>
          <a:r>
            <a:rPr lang="en-US" b="0" i="0" dirty="0" smtClean="0"/>
            <a:t>Type: Convolutional Layer with zero-padding</a:t>
          </a:r>
          <a:endParaRPr lang="en-US" dirty="0"/>
        </a:p>
      </dgm:t>
    </dgm:pt>
    <dgm:pt modelId="{8D859A51-BC1C-4ED6-B862-25526F949268}" type="parTrans" cxnId="{12DDC30F-5346-4363-9D0F-D61B9B1FFFAC}">
      <dgm:prSet/>
      <dgm:spPr/>
      <dgm:t>
        <a:bodyPr/>
        <a:lstStyle/>
        <a:p>
          <a:endParaRPr lang="en-US"/>
        </a:p>
      </dgm:t>
    </dgm:pt>
    <dgm:pt modelId="{C5B45F22-7871-4F82-8A4C-B9C9C76600BA}" type="sibTrans" cxnId="{12DDC30F-5346-4363-9D0F-D61B9B1FFFAC}">
      <dgm:prSet/>
      <dgm:spPr/>
      <dgm:t>
        <a:bodyPr/>
        <a:lstStyle/>
        <a:p>
          <a:endParaRPr lang="en-US"/>
        </a:p>
      </dgm:t>
    </dgm:pt>
    <dgm:pt modelId="{9BCEC1EA-A56D-4BA0-8988-8C9F274B2426}">
      <dgm:prSet/>
      <dgm:spPr/>
      <dgm:t>
        <a:bodyPr/>
        <a:lstStyle/>
        <a:p>
          <a:r>
            <a:rPr lang="en-US" b="0" i="0" smtClean="0"/>
            <a:t>Patch Size/Stride: 3×3 with a stride of 2</a:t>
          </a:r>
          <a:endParaRPr lang="en-US" b="0" i="0"/>
        </a:p>
      </dgm:t>
    </dgm:pt>
    <dgm:pt modelId="{BDA9F913-5B31-4C96-945C-1DE7675AD62F}" type="parTrans" cxnId="{23C2E4FD-7BA0-4FBB-A553-1A39B7C79011}">
      <dgm:prSet/>
      <dgm:spPr/>
      <dgm:t>
        <a:bodyPr/>
        <a:lstStyle/>
        <a:p>
          <a:endParaRPr lang="en-US"/>
        </a:p>
      </dgm:t>
    </dgm:pt>
    <dgm:pt modelId="{E633F518-84A8-41CC-8195-368DBFBA81BE}" type="sibTrans" cxnId="{23C2E4FD-7BA0-4FBB-A553-1A39B7C79011}">
      <dgm:prSet/>
      <dgm:spPr/>
      <dgm:t>
        <a:bodyPr/>
        <a:lstStyle/>
        <a:p>
          <a:endParaRPr lang="en-US"/>
        </a:p>
      </dgm:t>
    </dgm:pt>
    <dgm:pt modelId="{D9C771D5-1D30-4501-8843-8E8EA693C45D}">
      <dgm:prSet/>
      <dgm:spPr/>
      <dgm:t>
        <a:bodyPr/>
        <a:lstStyle/>
        <a:p>
          <a:r>
            <a:rPr lang="en-US" b="0" i="0" smtClean="0"/>
            <a:t>Input Size: 299×299×3 (3 color channels)</a:t>
          </a:r>
          <a:endParaRPr lang="en-US" b="0" i="0"/>
        </a:p>
      </dgm:t>
    </dgm:pt>
    <dgm:pt modelId="{9620FE28-1D8A-43B3-B27D-5ED39B4D0DCC}" type="parTrans" cxnId="{3038CC21-59AA-4502-A1A7-8510D152E527}">
      <dgm:prSet/>
      <dgm:spPr/>
      <dgm:t>
        <a:bodyPr/>
        <a:lstStyle/>
        <a:p>
          <a:endParaRPr lang="en-US"/>
        </a:p>
      </dgm:t>
    </dgm:pt>
    <dgm:pt modelId="{735BC386-3D15-4718-B261-F859E3275E12}" type="sibTrans" cxnId="{3038CC21-59AA-4502-A1A7-8510D152E527}">
      <dgm:prSet/>
      <dgm:spPr/>
      <dgm:t>
        <a:bodyPr/>
        <a:lstStyle/>
        <a:p>
          <a:endParaRPr lang="en-US"/>
        </a:p>
      </dgm:t>
    </dgm:pt>
    <dgm:pt modelId="{C6C8B3D5-2E7B-46D2-B2D1-FB6671D669B8}">
      <dgm:prSet/>
      <dgm:spPr/>
      <dgm:t>
        <a:bodyPr/>
        <a:lstStyle/>
        <a:p>
          <a:r>
            <a:rPr lang="en-US" b="0" i="0" smtClean="0"/>
            <a:t>Output Size: 149×149×32</a:t>
          </a:r>
          <a:endParaRPr lang="en-US" b="0" i="0"/>
        </a:p>
      </dgm:t>
    </dgm:pt>
    <dgm:pt modelId="{4D87679D-F12E-4D98-B173-56F65B5DCDD5}" type="parTrans" cxnId="{4C8CD5AF-2E0C-43FD-AFBD-9A9B97B81E41}">
      <dgm:prSet/>
      <dgm:spPr/>
      <dgm:t>
        <a:bodyPr/>
        <a:lstStyle/>
        <a:p>
          <a:endParaRPr lang="en-US"/>
        </a:p>
      </dgm:t>
    </dgm:pt>
    <dgm:pt modelId="{915BE90D-E27B-4D6C-AB17-CC784D956CAC}" type="sibTrans" cxnId="{4C8CD5AF-2E0C-43FD-AFBD-9A9B97B81E41}">
      <dgm:prSet/>
      <dgm:spPr/>
      <dgm:t>
        <a:bodyPr/>
        <a:lstStyle/>
        <a:p>
          <a:endParaRPr lang="en-US"/>
        </a:p>
      </dgm:t>
    </dgm:pt>
    <dgm:pt modelId="{91D7F132-88F7-44E3-B555-AC3A8C58C43F}">
      <dgm:prSet/>
      <dgm:spPr/>
      <dgm:t>
        <a:bodyPr/>
        <a:lstStyle/>
        <a:p>
          <a:r>
            <a:rPr lang="en-US" b="0" i="0" dirty="0" smtClean="0"/>
            <a:t>Remarks: Initial convolutional layer to process the input image.</a:t>
          </a:r>
          <a:endParaRPr lang="en-US" b="0" i="0" dirty="0"/>
        </a:p>
      </dgm:t>
    </dgm:pt>
    <dgm:pt modelId="{008CAE69-E335-41A7-B691-9C0941FADA04}" type="parTrans" cxnId="{EAF8D581-74B1-48BE-8D7E-9B445F907CA3}">
      <dgm:prSet/>
      <dgm:spPr/>
      <dgm:t>
        <a:bodyPr/>
        <a:lstStyle/>
        <a:p>
          <a:endParaRPr lang="en-US"/>
        </a:p>
      </dgm:t>
    </dgm:pt>
    <dgm:pt modelId="{3B743217-0980-4820-9ACF-9045B5088C0C}" type="sibTrans" cxnId="{EAF8D581-74B1-48BE-8D7E-9B445F907CA3}">
      <dgm:prSet/>
      <dgm:spPr/>
      <dgm:t>
        <a:bodyPr/>
        <a:lstStyle/>
        <a:p>
          <a:endParaRPr lang="en-US"/>
        </a:p>
      </dgm:t>
    </dgm:pt>
    <dgm:pt modelId="{919DBC7E-6599-4219-B281-DC07F44BFE2B}">
      <dgm:prSet/>
      <dgm:spPr/>
      <dgm:t>
        <a:bodyPr/>
        <a:lstStyle/>
        <a:p>
          <a:r>
            <a:rPr lang="en-US" b="0" i="0" smtClean="0"/>
            <a:t>Patch Size/Stride: 3×3 with a stride of 1</a:t>
          </a:r>
          <a:endParaRPr lang="en-US" b="0" i="0"/>
        </a:p>
      </dgm:t>
    </dgm:pt>
    <dgm:pt modelId="{BC2B8CFB-07D7-45C9-9CF4-425C2FF67EC9}" type="parTrans" cxnId="{85488BC8-0B7E-41ED-9C31-5AC9A1D69CE0}">
      <dgm:prSet/>
      <dgm:spPr/>
      <dgm:t>
        <a:bodyPr/>
        <a:lstStyle/>
        <a:p>
          <a:endParaRPr lang="en-US"/>
        </a:p>
      </dgm:t>
    </dgm:pt>
    <dgm:pt modelId="{BFFFB397-53C4-4A51-8925-1A8DCD086190}" type="sibTrans" cxnId="{85488BC8-0B7E-41ED-9C31-5AC9A1D69CE0}">
      <dgm:prSet/>
      <dgm:spPr/>
      <dgm:t>
        <a:bodyPr/>
        <a:lstStyle/>
        <a:p>
          <a:endParaRPr lang="en-US"/>
        </a:p>
      </dgm:t>
    </dgm:pt>
    <dgm:pt modelId="{1A5C9937-B186-47A0-83EB-D5A41A637060}">
      <dgm:prSet/>
      <dgm:spPr/>
      <dgm:t>
        <a:bodyPr/>
        <a:lstStyle/>
        <a:p>
          <a:r>
            <a:rPr lang="en-US" b="0" i="0" smtClean="0"/>
            <a:t>Input Size: 149×149×32</a:t>
          </a:r>
          <a:endParaRPr lang="en-US" b="0" i="0"/>
        </a:p>
      </dgm:t>
    </dgm:pt>
    <dgm:pt modelId="{6F5247BA-36C5-48EC-BFCF-F6F98C082F7F}" type="parTrans" cxnId="{6DA5256A-0C79-4565-89E2-74C481F179FD}">
      <dgm:prSet/>
      <dgm:spPr/>
      <dgm:t>
        <a:bodyPr/>
        <a:lstStyle/>
        <a:p>
          <a:endParaRPr lang="en-US"/>
        </a:p>
      </dgm:t>
    </dgm:pt>
    <dgm:pt modelId="{E51AB940-5E2A-4F6B-907B-39EE023E9AB9}" type="sibTrans" cxnId="{6DA5256A-0C79-4565-89E2-74C481F179FD}">
      <dgm:prSet/>
      <dgm:spPr/>
      <dgm:t>
        <a:bodyPr/>
        <a:lstStyle/>
        <a:p>
          <a:endParaRPr lang="en-US"/>
        </a:p>
      </dgm:t>
    </dgm:pt>
    <dgm:pt modelId="{20E89575-C6A2-4346-8089-2BD755188D7F}">
      <dgm:prSet/>
      <dgm:spPr/>
      <dgm:t>
        <a:bodyPr/>
        <a:lstStyle/>
        <a:p>
          <a:r>
            <a:rPr lang="en-US" b="0" i="0" smtClean="0"/>
            <a:t>Output Size: 147×147×32</a:t>
          </a:r>
          <a:endParaRPr lang="en-US" b="0" i="0"/>
        </a:p>
      </dgm:t>
    </dgm:pt>
    <dgm:pt modelId="{5FE99EC8-5D7E-4CFA-9242-1E615D3A4B9C}" type="parTrans" cxnId="{751C6768-3AE1-41E7-89ED-460BBAB4B0EC}">
      <dgm:prSet/>
      <dgm:spPr/>
      <dgm:t>
        <a:bodyPr/>
        <a:lstStyle/>
        <a:p>
          <a:endParaRPr lang="en-US"/>
        </a:p>
      </dgm:t>
    </dgm:pt>
    <dgm:pt modelId="{3AD55E26-1959-4D10-A8C9-55C71A51FDE0}" type="sibTrans" cxnId="{751C6768-3AE1-41E7-89ED-460BBAB4B0EC}">
      <dgm:prSet/>
      <dgm:spPr/>
      <dgm:t>
        <a:bodyPr/>
        <a:lstStyle/>
        <a:p>
          <a:endParaRPr lang="en-US"/>
        </a:p>
      </dgm:t>
    </dgm:pt>
    <dgm:pt modelId="{F8690902-366E-4137-99A9-58D86751384D}">
      <dgm:prSet/>
      <dgm:spPr/>
      <dgm:t>
        <a:bodyPr/>
        <a:lstStyle/>
        <a:p>
          <a:r>
            <a:rPr lang="en-US" b="0" i="0" smtClean="0"/>
            <a:t>Remarks: Additional convolutional layer with a stride of 1.</a:t>
          </a:r>
          <a:endParaRPr lang="en-US" b="0" i="0"/>
        </a:p>
      </dgm:t>
    </dgm:pt>
    <dgm:pt modelId="{79F526DC-DD53-40D0-A478-7FDDD99FB326}" type="parTrans" cxnId="{A8845B63-06E0-4EEA-A472-31693872A732}">
      <dgm:prSet/>
      <dgm:spPr/>
      <dgm:t>
        <a:bodyPr/>
        <a:lstStyle/>
        <a:p>
          <a:endParaRPr lang="en-US"/>
        </a:p>
      </dgm:t>
    </dgm:pt>
    <dgm:pt modelId="{BDF5E7D2-4008-4314-9F22-7F933076D3A0}" type="sibTrans" cxnId="{A8845B63-06E0-4EEA-A472-31693872A732}">
      <dgm:prSet/>
      <dgm:spPr/>
      <dgm:t>
        <a:bodyPr/>
        <a:lstStyle/>
        <a:p>
          <a:endParaRPr lang="en-US"/>
        </a:p>
      </dgm:t>
    </dgm:pt>
    <dgm:pt modelId="{E2941FD7-DDC7-4601-A8DC-D07CA17977C0}">
      <dgm:prSet/>
      <dgm:spPr/>
      <dgm:t>
        <a:bodyPr/>
        <a:lstStyle/>
        <a:p>
          <a:r>
            <a:rPr lang="en-US" b="0" i="0" smtClean="0"/>
            <a:t>Patch Size/Stride: 3×3 with a stride of 1</a:t>
          </a:r>
          <a:endParaRPr lang="en-US" b="0" i="0"/>
        </a:p>
      </dgm:t>
    </dgm:pt>
    <dgm:pt modelId="{B74DA308-7897-4A52-97C6-027492C487AE}" type="parTrans" cxnId="{17D0B154-5211-4312-9697-029E2FEE19CD}">
      <dgm:prSet/>
      <dgm:spPr/>
      <dgm:t>
        <a:bodyPr/>
        <a:lstStyle/>
        <a:p>
          <a:endParaRPr lang="en-US"/>
        </a:p>
      </dgm:t>
    </dgm:pt>
    <dgm:pt modelId="{CF0E0654-CF8C-4A90-A2F7-27783D24A7E9}" type="sibTrans" cxnId="{17D0B154-5211-4312-9697-029E2FEE19CD}">
      <dgm:prSet/>
      <dgm:spPr/>
      <dgm:t>
        <a:bodyPr/>
        <a:lstStyle/>
        <a:p>
          <a:endParaRPr lang="en-US"/>
        </a:p>
      </dgm:t>
    </dgm:pt>
    <dgm:pt modelId="{DDF664AD-0702-495A-B69A-FD1D6ACCA99F}">
      <dgm:prSet/>
      <dgm:spPr/>
      <dgm:t>
        <a:bodyPr/>
        <a:lstStyle/>
        <a:p>
          <a:r>
            <a:rPr lang="en-US" b="0" i="0" smtClean="0"/>
            <a:t>Input Size: 147×147×32</a:t>
          </a:r>
          <a:endParaRPr lang="en-US" b="0" i="0"/>
        </a:p>
      </dgm:t>
    </dgm:pt>
    <dgm:pt modelId="{F1513DEF-52E0-44E9-B4FE-14B940100141}" type="parTrans" cxnId="{BD32460D-7527-4C34-B3F7-A5EEE40B3B88}">
      <dgm:prSet/>
      <dgm:spPr/>
      <dgm:t>
        <a:bodyPr/>
        <a:lstStyle/>
        <a:p>
          <a:endParaRPr lang="en-US"/>
        </a:p>
      </dgm:t>
    </dgm:pt>
    <dgm:pt modelId="{616E665C-77A2-464B-855E-92739E5E57B4}" type="sibTrans" cxnId="{BD32460D-7527-4C34-B3F7-A5EEE40B3B88}">
      <dgm:prSet/>
      <dgm:spPr/>
      <dgm:t>
        <a:bodyPr/>
        <a:lstStyle/>
        <a:p>
          <a:endParaRPr lang="en-US"/>
        </a:p>
      </dgm:t>
    </dgm:pt>
    <dgm:pt modelId="{03694176-C00D-4EF7-AD8B-98146A115A87}">
      <dgm:prSet/>
      <dgm:spPr/>
      <dgm:t>
        <a:bodyPr/>
        <a:lstStyle/>
        <a:p>
          <a:r>
            <a:rPr lang="en-US" b="0" i="0" smtClean="0"/>
            <a:t>Output Size: 147×147×32</a:t>
          </a:r>
          <a:endParaRPr lang="en-US" b="0" i="0"/>
        </a:p>
      </dgm:t>
    </dgm:pt>
    <dgm:pt modelId="{166D5420-0958-4D5F-9FCF-232B3AF67AA7}" type="parTrans" cxnId="{2EF3FD72-2326-4191-A246-CAFAEA5D29B6}">
      <dgm:prSet/>
      <dgm:spPr/>
      <dgm:t>
        <a:bodyPr/>
        <a:lstStyle/>
        <a:p>
          <a:endParaRPr lang="en-US"/>
        </a:p>
      </dgm:t>
    </dgm:pt>
    <dgm:pt modelId="{B6105196-38E2-46D6-A86C-CFFBB9BC4954}" type="sibTrans" cxnId="{2EF3FD72-2326-4191-A246-CAFAEA5D29B6}">
      <dgm:prSet/>
      <dgm:spPr/>
      <dgm:t>
        <a:bodyPr/>
        <a:lstStyle/>
        <a:p>
          <a:endParaRPr lang="en-US"/>
        </a:p>
      </dgm:t>
    </dgm:pt>
    <dgm:pt modelId="{A8D09E59-C144-4BB6-9925-821AC762FCBB}">
      <dgm:prSet/>
      <dgm:spPr/>
      <dgm:t>
        <a:bodyPr/>
        <a:lstStyle/>
        <a:p>
          <a:r>
            <a:rPr lang="en-US" b="0" i="0" dirty="0" smtClean="0"/>
            <a:t>Remarks: Convolution with zero-padding to maintain grid size.</a:t>
          </a:r>
          <a:endParaRPr lang="en-US" b="0" i="0" dirty="0"/>
        </a:p>
      </dgm:t>
    </dgm:pt>
    <dgm:pt modelId="{003A83DA-2671-4CB2-BB75-FFD004D35A89}" type="parTrans" cxnId="{D36918EA-9455-447D-B672-443E8A939C16}">
      <dgm:prSet/>
      <dgm:spPr/>
      <dgm:t>
        <a:bodyPr/>
        <a:lstStyle/>
        <a:p>
          <a:endParaRPr lang="en-US"/>
        </a:p>
      </dgm:t>
    </dgm:pt>
    <dgm:pt modelId="{80AA68DF-9441-4450-A9CA-0DB5AD0D415D}" type="sibTrans" cxnId="{D36918EA-9455-447D-B672-443E8A939C16}">
      <dgm:prSet/>
      <dgm:spPr/>
      <dgm:t>
        <a:bodyPr/>
        <a:lstStyle/>
        <a:p>
          <a:endParaRPr lang="en-US"/>
        </a:p>
      </dgm:t>
    </dgm:pt>
    <dgm:pt modelId="{2749B6CA-81C6-45F6-8935-7D96DB03FE13}" type="pres">
      <dgm:prSet presAssocID="{737C779F-6F00-4318-B156-E2C363C1F609}" presName="Name0" presStyleCnt="0">
        <dgm:presLayoutVars>
          <dgm:dir/>
          <dgm:animLvl val="lvl"/>
          <dgm:resizeHandles val="exact"/>
        </dgm:presLayoutVars>
      </dgm:prSet>
      <dgm:spPr/>
      <dgm:t>
        <a:bodyPr/>
        <a:lstStyle/>
        <a:p>
          <a:endParaRPr lang="en-US"/>
        </a:p>
      </dgm:t>
    </dgm:pt>
    <dgm:pt modelId="{50F4A40A-80AE-4293-B1B3-49536F33A4C0}" type="pres">
      <dgm:prSet presAssocID="{6362742A-79CF-4CD9-A876-75614509EB97}" presName="boxAndChildren" presStyleCnt="0"/>
      <dgm:spPr/>
    </dgm:pt>
    <dgm:pt modelId="{EBCA461A-12D3-480E-AF67-74F38445AF4C}" type="pres">
      <dgm:prSet presAssocID="{6362742A-79CF-4CD9-A876-75614509EB97}" presName="parentTextBox" presStyleLbl="node1" presStyleIdx="0" presStyleCnt="3"/>
      <dgm:spPr/>
      <dgm:t>
        <a:bodyPr/>
        <a:lstStyle/>
        <a:p>
          <a:endParaRPr lang="en-US"/>
        </a:p>
      </dgm:t>
    </dgm:pt>
    <dgm:pt modelId="{CF9DC459-7BFA-4870-AE12-FB625A01C5F8}" type="pres">
      <dgm:prSet presAssocID="{6362742A-79CF-4CD9-A876-75614509EB97}" presName="entireBox" presStyleLbl="node1" presStyleIdx="0" presStyleCnt="3"/>
      <dgm:spPr/>
      <dgm:t>
        <a:bodyPr/>
        <a:lstStyle/>
        <a:p>
          <a:endParaRPr lang="en-US"/>
        </a:p>
      </dgm:t>
    </dgm:pt>
    <dgm:pt modelId="{8350383B-6E16-4D8B-900F-A502E26D61E8}" type="pres">
      <dgm:prSet presAssocID="{6362742A-79CF-4CD9-A876-75614509EB97}" presName="descendantBox" presStyleCnt="0"/>
      <dgm:spPr/>
    </dgm:pt>
    <dgm:pt modelId="{AC4BF934-B0F4-4C73-9D49-04DC4D469981}" type="pres">
      <dgm:prSet presAssocID="{88075320-B5A6-4D15-8E8F-198095A1A590}" presName="childTextBox" presStyleLbl="fgAccFollowNode1" presStyleIdx="0" presStyleCnt="15">
        <dgm:presLayoutVars>
          <dgm:bulletEnabled val="1"/>
        </dgm:presLayoutVars>
      </dgm:prSet>
      <dgm:spPr/>
      <dgm:t>
        <a:bodyPr/>
        <a:lstStyle/>
        <a:p>
          <a:endParaRPr lang="en-US"/>
        </a:p>
      </dgm:t>
    </dgm:pt>
    <dgm:pt modelId="{D9745087-4405-4C8F-8EB2-E9B7D6D6AC3A}" type="pres">
      <dgm:prSet presAssocID="{E2941FD7-DDC7-4601-A8DC-D07CA17977C0}" presName="childTextBox" presStyleLbl="fgAccFollowNode1" presStyleIdx="1" presStyleCnt="15">
        <dgm:presLayoutVars>
          <dgm:bulletEnabled val="1"/>
        </dgm:presLayoutVars>
      </dgm:prSet>
      <dgm:spPr/>
      <dgm:t>
        <a:bodyPr/>
        <a:lstStyle/>
        <a:p>
          <a:endParaRPr lang="en-US"/>
        </a:p>
      </dgm:t>
    </dgm:pt>
    <dgm:pt modelId="{DD613A35-D87A-4C40-A9BE-3650FD4579BB}" type="pres">
      <dgm:prSet presAssocID="{DDF664AD-0702-495A-B69A-FD1D6ACCA99F}" presName="childTextBox" presStyleLbl="fgAccFollowNode1" presStyleIdx="2" presStyleCnt="15">
        <dgm:presLayoutVars>
          <dgm:bulletEnabled val="1"/>
        </dgm:presLayoutVars>
      </dgm:prSet>
      <dgm:spPr/>
      <dgm:t>
        <a:bodyPr/>
        <a:lstStyle/>
        <a:p>
          <a:endParaRPr lang="en-US"/>
        </a:p>
      </dgm:t>
    </dgm:pt>
    <dgm:pt modelId="{702D14AA-C6EF-41DB-84E5-109CA258B5FE}" type="pres">
      <dgm:prSet presAssocID="{03694176-C00D-4EF7-AD8B-98146A115A87}" presName="childTextBox" presStyleLbl="fgAccFollowNode1" presStyleIdx="3" presStyleCnt="15">
        <dgm:presLayoutVars>
          <dgm:bulletEnabled val="1"/>
        </dgm:presLayoutVars>
      </dgm:prSet>
      <dgm:spPr/>
      <dgm:t>
        <a:bodyPr/>
        <a:lstStyle/>
        <a:p>
          <a:endParaRPr lang="en-US"/>
        </a:p>
      </dgm:t>
    </dgm:pt>
    <dgm:pt modelId="{6D5378D8-7031-4D33-BD3F-906842F3F70D}" type="pres">
      <dgm:prSet presAssocID="{A8D09E59-C144-4BB6-9925-821AC762FCBB}" presName="childTextBox" presStyleLbl="fgAccFollowNode1" presStyleIdx="4" presStyleCnt="15">
        <dgm:presLayoutVars>
          <dgm:bulletEnabled val="1"/>
        </dgm:presLayoutVars>
      </dgm:prSet>
      <dgm:spPr/>
      <dgm:t>
        <a:bodyPr/>
        <a:lstStyle/>
        <a:p>
          <a:endParaRPr lang="en-US"/>
        </a:p>
      </dgm:t>
    </dgm:pt>
    <dgm:pt modelId="{6F628803-C3F6-4F57-A751-ACF072430024}" type="pres">
      <dgm:prSet presAssocID="{B59273B3-9EE2-4CCE-AD40-1E6307AD8EE4}" presName="sp" presStyleCnt="0"/>
      <dgm:spPr/>
    </dgm:pt>
    <dgm:pt modelId="{78C384AC-AD6E-4F2E-955E-26D54D62C8AB}" type="pres">
      <dgm:prSet presAssocID="{6D2C252C-B2B7-4AD7-ACF1-2C6499AFE7BA}" presName="arrowAndChildren" presStyleCnt="0"/>
      <dgm:spPr/>
    </dgm:pt>
    <dgm:pt modelId="{45A9E6B1-B7E9-4064-8D2A-A1773926B2A4}" type="pres">
      <dgm:prSet presAssocID="{6D2C252C-B2B7-4AD7-ACF1-2C6499AFE7BA}" presName="parentTextArrow" presStyleLbl="node1" presStyleIdx="0" presStyleCnt="3"/>
      <dgm:spPr/>
      <dgm:t>
        <a:bodyPr/>
        <a:lstStyle/>
        <a:p>
          <a:endParaRPr lang="en-US"/>
        </a:p>
      </dgm:t>
    </dgm:pt>
    <dgm:pt modelId="{3A4423FE-972F-452E-BA40-11A7CEE7DEBF}" type="pres">
      <dgm:prSet presAssocID="{6D2C252C-B2B7-4AD7-ACF1-2C6499AFE7BA}" presName="arrow" presStyleLbl="node1" presStyleIdx="1" presStyleCnt="3"/>
      <dgm:spPr/>
      <dgm:t>
        <a:bodyPr/>
        <a:lstStyle/>
        <a:p>
          <a:endParaRPr lang="en-US"/>
        </a:p>
      </dgm:t>
    </dgm:pt>
    <dgm:pt modelId="{45310202-5B23-471D-843F-11911D80DB61}" type="pres">
      <dgm:prSet presAssocID="{6D2C252C-B2B7-4AD7-ACF1-2C6499AFE7BA}" presName="descendantArrow" presStyleCnt="0"/>
      <dgm:spPr/>
    </dgm:pt>
    <dgm:pt modelId="{3674DF11-DBEE-4F27-8CEC-04347000B5A9}" type="pres">
      <dgm:prSet presAssocID="{4879114E-C6F3-4F3F-84F5-407BA179D8C2}" presName="childTextArrow" presStyleLbl="fgAccFollowNode1" presStyleIdx="5" presStyleCnt="15">
        <dgm:presLayoutVars>
          <dgm:bulletEnabled val="1"/>
        </dgm:presLayoutVars>
      </dgm:prSet>
      <dgm:spPr/>
      <dgm:t>
        <a:bodyPr/>
        <a:lstStyle/>
        <a:p>
          <a:endParaRPr lang="en-US"/>
        </a:p>
      </dgm:t>
    </dgm:pt>
    <dgm:pt modelId="{BCEB7151-3AA3-47BA-8F94-689C0D7919DE}" type="pres">
      <dgm:prSet presAssocID="{919DBC7E-6599-4219-B281-DC07F44BFE2B}" presName="childTextArrow" presStyleLbl="fgAccFollowNode1" presStyleIdx="6" presStyleCnt="15">
        <dgm:presLayoutVars>
          <dgm:bulletEnabled val="1"/>
        </dgm:presLayoutVars>
      </dgm:prSet>
      <dgm:spPr/>
      <dgm:t>
        <a:bodyPr/>
        <a:lstStyle/>
        <a:p>
          <a:endParaRPr lang="en-US"/>
        </a:p>
      </dgm:t>
    </dgm:pt>
    <dgm:pt modelId="{7DA4AE36-A467-494C-9356-55DDB295EF3E}" type="pres">
      <dgm:prSet presAssocID="{1A5C9937-B186-47A0-83EB-D5A41A637060}" presName="childTextArrow" presStyleLbl="fgAccFollowNode1" presStyleIdx="7" presStyleCnt="15">
        <dgm:presLayoutVars>
          <dgm:bulletEnabled val="1"/>
        </dgm:presLayoutVars>
      </dgm:prSet>
      <dgm:spPr/>
      <dgm:t>
        <a:bodyPr/>
        <a:lstStyle/>
        <a:p>
          <a:endParaRPr lang="en-US"/>
        </a:p>
      </dgm:t>
    </dgm:pt>
    <dgm:pt modelId="{9FF2CC2F-094D-4D53-B833-F9329C48C3D3}" type="pres">
      <dgm:prSet presAssocID="{20E89575-C6A2-4346-8089-2BD755188D7F}" presName="childTextArrow" presStyleLbl="fgAccFollowNode1" presStyleIdx="8" presStyleCnt="15">
        <dgm:presLayoutVars>
          <dgm:bulletEnabled val="1"/>
        </dgm:presLayoutVars>
      </dgm:prSet>
      <dgm:spPr/>
      <dgm:t>
        <a:bodyPr/>
        <a:lstStyle/>
        <a:p>
          <a:endParaRPr lang="en-US"/>
        </a:p>
      </dgm:t>
    </dgm:pt>
    <dgm:pt modelId="{70204C4D-2A59-44C7-96A6-530D91FC1BC5}" type="pres">
      <dgm:prSet presAssocID="{F8690902-366E-4137-99A9-58D86751384D}" presName="childTextArrow" presStyleLbl="fgAccFollowNode1" presStyleIdx="9" presStyleCnt="15">
        <dgm:presLayoutVars>
          <dgm:bulletEnabled val="1"/>
        </dgm:presLayoutVars>
      </dgm:prSet>
      <dgm:spPr/>
      <dgm:t>
        <a:bodyPr/>
        <a:lstStyle/>
        <a:p>
          <a:endParaRPr lang="en-US"/>
        </a:p>
      </dgm:t>
    </dgm:pt>
    <dgm:pt modelId="{AD693519-D62B-4636-B9BE-2600E196ACC3}" type="pres">
      <dgm:prSet presAssocID="{7A90A589-D261-4390-B085-089D7C77694D}" presName="sp" presStyleCnt="0"/>
      <dgm:spPr/>
    </dgm:pt>
    <dgm:pt modelId="{F691FED9-9637-4910-935C-976DF8663986}" type="pres">
      <dgm:prSet presAssocID="{36D900B6-9633-4BC1-BF6E-776FBD0C6F16}" presName="arrowAndChildren" presStyleCnt="0"/>
      <dgm:spPr/>
    </dgm:pt>
    <dgm:pt modelId="{53C3A02D-68E9-403B-B145-2F71B40FECC6}" type="pres">
      <dgm:prSet presAssocID="{36D900B6-9633-4BC1-BF6E-776FBD0C6F16}" presName="parentTextArrow" presStyleLbl="node1" presStyleIdx="1" presStyleCnt="3"/>
      <dgm:spPr/>
      <dgm:t>
        <a:bodyPr/>
        <a:lstStyle/>
        <a:p>
          <a:endParaRPr lang="en-US"/>
        </a:p>
      </dgm:t>
    </dgm:pt>
    <dgm:pt modelId="{2FD1DFB5-C8B9-4B9C-83AB-E923D14C7248}" type="pres">
      <dgm:prSet presAssocID="{36D900B6-9633-4BC1-BF6E-776FBD0C6F16}" presName="arrow" presStyleLbl="node1" presStyleIdx="2" presStyleCnt="3" custLinFactNeighborX="1448" custLinFactNeighborY="-2900"/>
      <dgm:spPr/>
      <dgm:t>
        <a:bodyPr/>
        <a:lstStyle/>
        <a:p>
          <a:endParaRPr lang="en-US"/>
        </a:p>
      </dgm:t>
    </dgm:pt>
    <dgm:pt modelId="{0C515536-5CCF-4ED9-805D-52908F5042B7}" type="pres">
      <dgm:prSet presAssocID="{36D900B6-9633-4BC1-BF6E-776FBD0C6F16}" presName="descendantArrow" presStyleCnt="0"/>
      <dgm:spPr/>
    </dgm:pt>
    <dgm:pt modelId="{6A8C7A24-C4A8-4B2C-886D-C0F7C179F007}" type="pres">
      <dgm:prSet presAssocID="{39F553B6-DC6F-491F-86CD-2BB93F60AE92}" presName="childTextArrow" presStyleLbl="fgAccFollowNode1" presStyleIdx="10" presStyleCnt="15">
        <dgm:presLayoutVars>
          <dgm:bulletEnabled val="1"/>
        </dgm:presLayoutVars>
      </dgm:prSet>
      <dgm:spPr/>
      <dgm:t>
        <a:bodyPr/>
        <a:lstStyle/>
        <a:p>
          <a:endParaRPr lang="en-US"/>
        </a:p>
      </dgm:t>
    </dgm:pt>
    <dgm:pt modelId="{BF516A37-85A7-43FA-9E17-3F43C72F391A}" type="pres">
      <dgm:prSet presAssocID="{9BCEC1EA-A56D-4BA0-8988-8C9F274B2426}" presName="childTextArrow" presStyleLbl="fgAccFollowNode1" presStyleIdx="11" presStyleCnt="15">
        <dgm:presLayoutVars>
          <dgm:bulletEnabled val="1"/>
        </dgm:presLayoutVars>
      </dgm:prSet>
      <dgm:spPr/>
      <dgm:t>
        <a:bodyPr/>
        <a:lstStyle/>
        <a:p>
          <a:endParaRPr lang="en-US"/>
        </a:p>
      </dgm:t>
    </dgm:pt>
    <dgm:pt modelId="{FE24997A-3391-40A9-B7AF-416F4155A55C}" type="pres">
      <dgm:prSet presAssocID="{D9C771D5-1D30-4501-8843-8E8EA693C45D}" presName="childTextArrow" presStyleLbl="fgAccFollowNode1" presStyleIdx="12" presStyleCnt="15">
        <dgm:presLayoutVars>
          <dgm:bulletEnabled val="1"/>
        </dgm:presLayoutVars>
      </dgm:prSet>
      <dgm:spPr/>
      <dgm:t>
        <a:bodyPr/>
        <a:lstStyle/>
        <a:p>
          <a:endParaRPr lang="en-US"/>
        </a:p>
      </dgm:t>
    </dgm:pt>
    <dgm:pt modelId="{2E3E88A6-745A-41BA-8D20-03E221848198}" type="pres">
      <dgm:prSet presAssocID="{C6C8B3D5-2E7B-46D2-B2D1-FB6671D669B8}" presName="childTextArrow" presStyleLbl="fgAccFollowNode1" presStyleIdx="13" presStyleCnt="15">
        <dgm:presLayoutVars>
          <dgm:bulletEnabled val="1"/>
        </dgm:presLayoutVars>
      </dgm:prSet>
      <dgm:spPr/>
      <dgm:t>
        <a:bodyPr/>
        <a:lstStyle/>
        <a:p>
          <a:endParaRPr lang="en-US"/>
        </a:p>
      </dgm:t>
    </dgm:pt>
    <dgm:pt modelId="{A065B47E-F075-4E15-83CF-EA96F5D8C2DF}" type="pres">
      <dgm:prSet presAssocID="{91D7F132-88F7-44E3-B555-AC3A8C58C43F}" presName="childTextArrow" presStyleLbl="fgAccFollowNode1" presStyleIdx="14" presStyleCnt="15">
        <dgm:presLayoutVars>
          <dgm:bulletEnabled val="1"/>
        </dgm:presLayoutVars>
      </dgm:prSet>
      <dgm:spPr/>
      <dgm:t>
        <a:bodyPr/>
        <a:lstStyle/>
        <a:p>
          <a:endParaRPr lang="en-US"/>
        </a:p>
      </dgm:t>
    </dgm:pt>
  </dgm:ptLst>
  <dgm:cxnLst>
    <dgm:cxn modelId="{AA81760E-80FA-4B99-8F6D-A8376784D957}" type="presOf" srcId="{919DBC7E-6599-4219-B281-DC07F44BFE2B}" destId="{BCEB7151-3AA3-47BA-8F94-689C0D7919DE}" srcOrd="0" destOrd="0" presId="urn:microsoft.com/office/officeart/2005/8/layout/process4"/>
    <dgm:cxn modelId="{85488BC8-0B7E-41ED-9C31-5AC9A1D69CE0}" srcId="{6D2C252C-B2B7-4AD7-ACF1-2C6499AFE7BA}" destId="{919DBC7E-6599-4219-B281-DC07F44BFE2B}" srcOrd="1" destOrd="0" parTransId="{BC2B8CFB-07D7-45C9-9CF4-425C2FF67EC9}" sibTransId="{BFFFB397-53C4-4A51-8925-1A8DCD086190}"/>
    <dgm:cxn modelId="{751C6768-3AE1-41E7-89ED-460BBAB4B0EC}" srcId="{6D2C252C-B2B7-4AD7-ACF1-2C6499AFE7BA}" destId="{20E89575-C6A2-4346-8089-2BD755188D7F}" srcOrd="3" destOrd="0" parTransId="{5FE99EC8-5D7E-4CFA-9242-1E615D3A4B9C}" sibTransId="{3AD55E26-1959-4D10-A8C9-55C71A51FDE0}"/>
    <dgm:cxn modelId="{BC412839-F88B-449A-8626-9DDC10228EA0}" type="presOf" srcId="{88075320-B5A6-4D15-8E8F-198095A1A590}" destId="{AC4BF934-B0F4-4C73-9D49-04DC4D469981}" srcOrd="0" destOrd="0" presId="urn:microsoft.com/office/officeart/2005/8/layout/process4"/>
    <dgm:cxn modelId="{DF7D6072-0199-46B1-A6B0-26EF58CC77E8}" type="presOf" srcId="{36D900B6-9633-4BC1-BF6E-776FBD0C6F16}" destId="{2FD1DFB5-C8B9-4B9C-83AB-E923D14C7248}" srcOrd="1" destOrd="0" presId="urn:microsoft.com/office/officeart/2005/8/layout/process4"/>
    <dgm:cxn modelId="{7E6612BC-F77C-4E80-BC48-9FC2F226127F}" type="presOf" srcId="{91D7F132-88F7-44E3-B555-AC3A8C58C43F}" destId="{A065B47E-F075-4E15-83CF-EA96F5D8C2DF}" srcOrd="0" destOrd="0" presId="urn:microsoft.com/office/officeart/2005/8/layout/process4"/>
    <dgm:cxn modelId="{79941A8F-E0EC-41F2-9072-4F5DAB16F09E}" srcId="{737C779F-6F00-4318-B156-E2C363C1F609}" destId="{6362742A-79CF-4CD9-A876-75614509EB97}" srcOrd="2" destOrd="0" parTransId="{FF1C4504-BDF7-470B-BEBE-AF1DD335BF31}" sibTransId="{12B571F9-ADA1-4474-9E04-87AF69BBE3CC}"/>
    <dgm:cxn modelId="{9A3D48D6-E31D-4384-929E-9FC3734B4D4D}" type="presOf" srcId="{737C779F-6F00-4318-B156-E2C363C1F609}" destId="{2749B6CA-81C6-45F6-8935-7D96DB03FE13}" srcOrd="0" destOrd="0" presId="urn:microsoft.com/office/officeart/2005/8/layout/process4"/>
    <dgm:cxn modelId="{EC49DF13-6C15-4509-8983-6A4756FAAD1F}" type="presOf" srcId="{9BCEC1EA-A56D-4BA0-8988-8C9F274B2426}" destId="{BF516A37-85A7-43FA-9E17-3F43C72F391A}" srcOrd="0" destOrd="0" presId="urn:microsoft.com/office/officeart/2005/8/layout/process4"/>
    <dgm:cxn modelId="{14EA1430-3AC8-4DC3-8552-C3086BE4C803}" type="presOf" srcId="{F8690902-366E-4137-99A9-58D86751384D}" destId="{70204C4D-2A59-44C7-96A6-530D91FC1BC5}" srcOrd="0" destOrd="0" presId="urn:microsoft.com/office/officeart/2005/8/layout/process4"/>
    <dgm:cxn modelId="{C2D5A8DF-E701-4A4A-9F92-18BE472F200C}" type="presOf" srcId="{03694176-C00D-4EF7-AD8B-98146A115A87}" destId="{702D14AA-C6EF-41DB-84E5-109CA258B5FE}" srcOrd="0" destOrd="0" presId="urn:microsoft.com/office/officeart/2005/8/layout/process4"/>
    <dgm:cxn modelId="{3038CC21-59AA-4502-A1A7-8510D152E527}" srcId="{36D900B6-9633-4BC1-BF6E-776FBD0C6F16}" destId="{D9C771D5-1D30-4501-8843-8E8EA693C45D}" srcOrd="2" destOrd="0" parTransId="{9620FE28-1D8A-43B3-B27D-5ED39B4D0DCC}" sibTransId="{735BC386-3D15-4718-B261-F859E3275E12}"/>
    <dgm:cxn modelId="{7508D9E9-D4AD-4CBA-B68E-F222A0D5ECEF}" type="presOf" srcId="{6D2C252C-B2B7-4AD7-ACF1-2C6499AFE7BA}" destId="{3A4423FE-972F-452E-BA40-11A7CEE7DEBF}" srcOrd="1" destOrd="0" presId="urn:microsoft.com/office/officeart/2005/8/layout/process4"/>
    <dgm:cxn modelId="{F8999C54-D58C-4803-9220-A99FA0C33BED}" srcId="{737C779F-6F00-4318-B156-E2C363C1F609}" destId="{6D2C252C-B2B7-4AD7-ACF1-2C6499AFE7BA}" srcOrd="1" destOrd="0" parTransId="{182E2372-3FDD-43AF-87B4-EC133E6F2DF8}" sibTransId="{B59273B3-9EE2-4CCE-AD40-1E6307AD8EE4}"/>
    <dgm:cxn modelId="{AB051F30-D2EE-4BE4-A0AC-C9F9993D5E57}" type="presOf" srcId="{DDF664AD-0702-495A-B69A-FD1D6ACCA99F}" destId="{DD613A35-D87A-4C40-A9BE-3650FD4579BB}" srcOrd="0" destOrd="0" presId="urn:microsoft.com/office/officeart/2005/8/layout/process4"/>
    <dgm:cxn modelId="{2EF3FD72-2326-4191-A246-CAFAEA5D29B6}" srcId="{6362742A-79CF-4CD9-A876-75614509EB97}" destId="{03694176-C00D-4EF7-AD8B-98146A115A87}" srcOrd="3" destOrd="0" parTransId="{166D5420-0958-4D5F-9FCF-232B3AF67AA7}" sibTransId="{B6105196-38E2-46D6-A86C-CFFBB9BC4954}"/>
    <dgm:cxn modelId="{D36918EA-9455-447D-B672-443E8A939C16}" srcId="{6362742A-79CF-4CD9-A876-75614509EB97}" destId="{A8D09E59-C144-4BB6-9925-821AC762FCBB}" srcOrd="4" destOrd="0" parTransId="{003A83DA-2671-4CB2-BB75-FFD004D35A89}" sibTransId="{80AA68DF-9441-4450-A9CA-0DB5AD0D415D}"/>
    <dgm:cxn modelId="{B894958F-BA09-4EB5-A456-B334F65C2C31}" type="presOf" srcId="{4879114E-C6F3-4F3F-84F5-407BA179D8C2}" destId="{3674DF11-DBEE-4F27-8CEC-04347000B5A9}" srcOrd="0" destOrd="0" presId="urn:microsoft.com/office/officeart/2005/8/layout/process4"/>
    <dgm:cxn modelId="{DC0BBFB2-73C2-4A14-B6E2-B1BDECAA28D7}" type="presOf" srcId="{E2941FD7-DDC7-4601-A8DC-D07CA17977C0}" destId="{D9745087-4405-4C8F-8EB2-E9B7D6D6AC3A}" srcOrd="0" destOrd="0" presId="urn:microsoft.com/office/officeart/2005/8/layout/process4"/>
    <dgm:cxn modelId="{CC87C25A-D39C-4762-9EA7-0C213EE52EBF}" type="presOf" srcId="{1A5C9937-B186-47A0-83EB-D5A41A637060}" destId="{7DA4AE36-A467-494C-9356-55DDB295EF3E}" srcOrd="0" destOrd="0" presId="urn:microsoft.com/office/officeart/2005/8/layout/process4"/>
    <dgm:cxn modelId="{12DDC30F-5346-4363-9D0F-D61B9B1FFFAC}" srcId="{6362742A-79CF-4CD9-A876-75614509EB97}" destId="{88075320-B5A6-4D15-8E8F-198095A1A590}" srcOrd="0" destOrd="0" parTransId="{8D859A51-BC1C-4ED6-B862-25526F949268}" sibTransId="{C5B45F22-7871-4F82-8A4C-B9C9C76600BA}"/>
    <dgm:cxn modelId="{F6A3659E-6810-4B7D-BA26-992867D983BD}" type="presOf" srcId="{6362742A-79CF-4CD9-A876-75614509EB97}" destId="{CF9DC459-7BFA-4870-AE12-FB625A01C5F8}" srcOrd="1" destOrd="0" presId="urn:microsoft.com/office/officeart/2005/8/layout/process4"/>
    <dgm:cxn modelId="{4DB840F7-5E53-4DDE-9AA9-395A042ABE6F}" srcId="{36D900B6-9633-4BC1-BF6E-776FBD0C6F16}" destId="{39F553B6-DC6F-491F-86CD-2BB93F60AE92}" srcOrd="0" destOrd="0" parTransId="{0C1277E2-C025-400C-ABB5-86F00E9A826B}" sibTransId="{D6611D22-D9C6-4300-8714-FD8ADD9FAB12}"/>
    <dgm:cxn modelId="{8A4ABCD8-21CC-487F-A788-8432BE1DE37F}" srcId="{6D2C252C-B2B7-4AD7-ACF1-2C6499AFE7BA}" destId="{4879114E-C6F3-4F3F-84F5-407BA179D8C2}" srcOrd="0" destOrd="0" parTransId="{E41AE786-7D80-4E4E-BC9A-B56021691C78}" sibTransId="{BB6E64DC-C3A7-4207-AD9C-B38C46EE7B21}"/>
    <dgm:cxn modelId="{6DA5256A-0C79-4565-89E2-74C481F179FD}" srcId="{6D2C252C-B2B7-4AD7-ACF1-2C6499AFE7BA}" destId="{1A5C9937-B186-47A0-83EB-D5A41A637060}" srcOrd="2" destOrd="0" parTransId="{6F5247BA-36C5-48EC-BFCF-F6F98C082F7F}" sibTransId="{E51AB940-5E2A-4F6B-907B-39EE023E9AB9}"/>
    <dgm:cxn modelId="{23C2E4FD-7BA0-4FBB-A553-1A39B7C79011}" srcId="{36D900B6-9633-4BC1-BF6E-776FBD0C6F16}" destId="{9BCEC1EA-A56D-4BA0-8988-8C9F274B2426}" srcOrd="1" destOrd="0" parTransId="{BDA9F913-5B31-4C96-945C-1DE7675AD62F}" sibTransId="{E633F518-84A8-41CC-8195-368DBFBA81BE}"/>
    <dgm:cxn modelId="{4C8CD5AF-2E0C-43FD-AFBD-9A9B97B81E41}" srcId="{36D900B6-9633-4BC1-BF6E-776FBD0C6F16}" destId="{C6C8B3D5-2E7B-46D2-B2D1-FB6671D669B8}" srcOrd="3" destOrd="0" parTransId="{4D87679D-F12E-4D98-B173-56F65B5DCDD5}" sibTransId="{915BE90D-E27B-4D6C-AB17-CC784D956CAC}"/>
    <dgm:cxn modelId="{818852EF-B4A8-4CF0-90DA-4133E0B9B191}" type="presOf" srcId="{39F553B6-DC6F-491F-86CD-2BB93F60AE92}" destId="{6A8C7A24-C4A8-4B2C-886D-C0F7C179F007}" srcOrd="0" destOrd="0" presId="urn:microsoft.com/office/officeart/2005/8/layout/process4"/>
    <dgm:cxn modelId="{EAF8D581-74B1-48BE-8D7E-9B445F907CA3}" srcId="{36D900B6-9633-4BC1-BF6E-776FBD0C6F16}" destId="{91D7F132-88F7-44E3-B555-AC3A8C58C43F}" srcOrd="4" destOrd="0" parTransId="{008CAE69-E335-41A7-B691-9C0941FADA04}" sibTransId="{3B743217-0980-4820-9ACF-9045B5088C0C}"/>
    <dgm:cxn modelId="{C94C7B4B-3350-4FB0-B06C-08E563668805}" type="presOf" srcId="{6D2C252C-B2B7-4AD7-ACF1-2C6499AFE7BA}" destId="{45A9E6B1-B7E9-4064-8D2A-A1773926B2A4}" srcOrd="0" destOrd="0" presId="urn:microsoft.com/office/officeart/2005/8/layout/process4"/>
    <dgm:cxn modelId="{BD32460D-7527-4C34-B3F7-A5EEE40B3B88}" srcId="{6362742A-79CF-4CD9-A876-75614509EB97}" destId="{DDF664AD-0702-495A-B69A-FD1D6ACCA99F}" srcOrd="2" destOrd="0" parTransId="{F1513DEF-52E0-44E9-B4FE-14B940100141}" sibTransId="{616E665C-77A2-464B-855E-92739E5E57B4}"/>
    <dgm:cxn modelId="{C58077B6-647E-4547-BA7E-741AFF17A39C}" type="presOf" srcId="{36D900B6-9633-4BC1-BF6E-776FBD0C6F16}" destId="{53C3A02D-68E9-403B-B145-2F71B40FECC6}" srcOrd="0" destOrd="0" presId="urn:microsoft.com/office/officeart/2005/8/layout/process4"/>
    <dgm:cxn modelId="{A95C1655-8E0A-4F91-83C6-4E088A67BEB7}" type="presOf" srcId="{20E89575-C6A2-4346-8089-2BD755188D7F}" destId="{9FF2CC2F-094D-4D53-B833-F9329C48C3D3}" srcOrd="0" destOrd="0" presId="urn:microsoft.com/office/officeart/2005/8/layout/process4"/>
    <dgm:cxn modelId="{29633637-280E-4325-B84F-BA9EF5070521}" type="presOf" srcId="{6362742A-79CF-4CD9-A876-75614509EB97}" destId="{EBCA461A-12D3-480E-AF67-74F38445AF4C}" srcOrd="0" destOrd="0" presId="urn:microsoft.com/office/officeart/2005/8/layout/process4"/>
    <dgm:cxn modelId="{A4E6500F-5693-41FA-B5A3-7FB14BE33E9F}" type="presOf" srcId="{C6C8B3D5-2E7B-46D2-B2D1-FB6671D669B8}" destId="{2E3E88A6-745A-41BA-8D20-03E221848198}" srcOrd="0" destOrd="0" presId="urn:microsoft.com/office/officeart/2005/8/layout/process4"/>
    <dgm:cxn modelId="{20006064-B3AA-48CF-90A2-2E54CA66A0CB}" type="presOf" srcId="{D9C771D5-1D30-4501-8843-8E8EA693C45D}" destId="{FE24997A-3391-40A9-B7AF-416F4155A55C}" srcOrd="0" destOrd="0" presId="urn:microsoft.com/office/officeart/2005/8/layout/process4"/>
    <dgm:cxn modelId="{17D0B154-5211-4312-9697-029E2FEE19CD}" srcId="{6362742A-79CF-4CD9-A876-75614509EB97}" destId="{E2941FD7-DDC7-4601-A8DC-D07CA17977C0}" srcOrd="1" destOrd="0" parTransId="{B74DA308-7897-4A52-97C6-027492C487AE}" sibTransId="{CF0E0654-CF8C-4A90-A2F7-27783D24A7E9}"/>
    <dgm:cxn modelId="{A8845B63-06E0-4EEA-A472-31693872A732}" srcId="{6D2C252C-B2B7-4AD7-ACF1-2C6499AFE7BA}" destId="{F8690902-366E-4137-99A9-58D86751384D}" srcOrd="4" destOrd="0" parTransId="{79F526DC-DD53-40D0-A478-7FDDD99FB326}" sibTransId="{BDF5E7D2-4008-4314-9F22-7F933076D3A0}"/>
    <dgm:cxn modelId="{A4045802-6B59-4E09-9DAC-45C6F869CDD9}" type="presOf" srcId="{A8D09E59-C144-4BB6-9925-821AC762FCBB}" destId="{6D5378D8-7031-4D33-BD3F-906842F3F70D}" srcOrd="0" destOrd="0" presId="urn:microsoft.com/office/officeart/2005/8/layout/process4"/>
    <dgm:cxn modelId="{1503F40C-F697-4FA3-B9D3-22001C8E92AC}" srcId="{737C779F-6F00-4318-B156-E2C363C1F609}" destId="{36D900B6-9633-4BC1-BF6E-776FBD0C6F16}" srcOrd="0" destOrd="0" parTransId="{5BBE3AE1-7AFB-4FFE-BEC7-C32EDD2E3803}" sibTransId="{7A90A589-D261-4390-B085-089D7C77694D}"/>
    <dgm:cxn modelId="{D62FFDCD-4AC5-4E8B-B6C0-E32C37424ED3}" type="presParOf" srcId="{2749B6CA-81C6-45F6-8935-7D96DB03FE13}" destId="{50F4A40A-80AE-4293-B1B3-49536F33A4C0}" srcOrd="0" destOrd="0" presId="urn:microsoft.com/office/officeart/2005/8/layout/process4"/>
    <dgm:cxn modelId="{ADC04072-5713-4838-BC61-86CD21C708D4}" type="presParOf" srcId="{50F4A40A-80AE-4293-B1B3-49536F33A4C0}" destId="{EBCA461A-12D3-480E-AF67-74F38445AF4C}" srcOrd="0" destOrd="0" presId="urn:microsoft.com/office/officeart/2005/8/layout/process4"/>
    <dgm:cxn modelId="{5CD08FA0-548F-4E75-9D2A-1D3C78B7DBC3}" type="presParOf" srcId="{50F4A40A-80AE-4293-B1B3-49536F33A4C0}" destId="{CF9DC459-7BFA-4870-AE12-FB625A01C5F8}" srcOrd="1" destOrd="0" presId="urn:microsoft.com/office/officeart/2005/8/layout/process4"/>
    <dgm:cxn modelId="{F7882EB1-7A24-4585-A6D4-2F751B9D4443}" type="presParOf" srcId="{50F4A40A-80AE-4293-B1B3-49536F33A4C0}" destId="{8350383B-6E16-4D8B-900F-A502E26D61E8}" srcOrd="2" destOrd="0" presId="urn:microsoft.com/office/officeart/2005/8/layout/process4"/>
    <dgm:cxn modelId="{7E0F9F0D-1704-4F75-82C8-9A74EB4ED59A}" type="presParOf" srcId="{8350383B-6E16-4D8B-900F-A502E26D61E8}" destId="{AC4BF934-B0F4-4C73-9D49-04DC4D469981}" srcOrd="0" destOrd="0" presId="urn:microsoft.com/office/officeart/2005/8/layout/process4"/>
    <dgm:cxn modelId="{13D89382-84C0-4F4C-B93A-F135248799A2}" type="presParOf" srcId="{8350383B-6E16-4D8B-900F-A502E26D61E8}" destId="{D9745087-4405-4C8F-8EB2-E9B7D6D6AC3A}" srcOrd="1" destOrd="0" presId="urn:microsoft.com/office/officeart/2005/8/layout/process4"/>
    <dgm:cxn modelId="{D766A898-31D6-4BB3-920A-B545147FBEE8}" type="presParOf" srcId="{8350383B-6E16-4D8B-900F-A502E26D61E8}" destId="{DD613A35-D87A-4C40-A9BE-3650FD4579BB}" srcOrd="2" destOrd="0" presId="urn:microsoft.com/office/officeart/2005/8/layout/process4"/>
    <dgm:cxn modelId="{83E0DF69-F0B5-449C-9AA8-C79118B27B33}" type="presParOf" srcId="{8350383B-6E16-4D8B-900F-A502E26D61E8}" destId="{702D14AA-C6EF-41DB-84E5-109CA258B5FE}" srcOrd="3" destOrd="0" presId="urn:microsoft.com/office/officeart/2005/8/layout/process4"/>
    <dgm:cxn modelId="{8BCEAC6C-A29F-4B0D-956C-F599EDF43D1C}" type="presParOf" srcId="{8350383B-6E16-4D8B-900F-A502E26D61E8}" destId="{6D5378D8-7031-4D33-BD3F-906842F3F70D}" srcOrd="4" destOrd="0" presId="urn:microsoft.com/office/officeart/2005/8/layout/process4"/>
    <dgm:cxn modelId="{C5722046-BF9E-4FE0-89E7-C3D49B0F0D24}" type="presParOf" srcId="{2749B6CA-81C6-45F6-8935-7D96DB03FE13}" destId="{6F628803-C3F6-4F57-A751-ACF072430024}" srcOrd="1" destOrd="0" presId="urn:microsoft.com/office/officeart/2005/8/layout/process4"/>
    <dgm:cxn modelId="{70B8111C-1222-4A38-A967-46A6AC66D921}" type="presParOf" srcId="{2749B6CA-81C6-45F6-8935-7D96DB03FE13}" destId="{78C384AC-AD6E-4F2E-955E-26D54D62C8AB}" srcOrd="2" destOrd="0" presId="urn:microsoft.com/office/officeart/2005/8/layout/process4"/>
    <dgm:cxn modelId="{4DE75F6E-4451-4940-ACE3-4929E4D7C88E}" type="presParOf" srcId="{78C384AC-AD6E-4F2E-955E-26D54D62C8AB}" destId="{45A9E6B1-B7E9-4064-8D2A-A1773926B2A4}" srcOrd="0" destOrd="0" presId="urn:microsoft.com/office/officeart/2005/8/layout/process4"/>
    <dgm:cxn modelId="{D182255A-E01D-44EC-A32F-A29FA5296670}" type="presParOf" srcId="{78C384AC-AD6E-4F2E-955E-26D54D62C8AB}" destId="{3A4423FE-972F-452E-BA40-11A7CEE7DEBF}" srcOrd="1" destOrd="0" presId="urn:microsoft.com/office/officeart/2005/8/layout/process4"/>
    <dgm:cxn modelId="{D97DE103-A7A7-41E1-BD47-7F71D2F6D654}" type="presParOf" srcId="{78C384AC-AD6E-4F2E-955E-26D54D62C8AB}" destId="{45310202-5B23-471D-843F-11911D80DB61}" srcOrd="2" destOrd="0" presId="urn:microsoft.com/office/officeart/2005/8/layout/process4"/>
    <dgm:cxn modelId="{4571FC27-9C4E-4649-8106-981D9AC04485}" type="presParOf" srcId="{45310202-5B23-471D-843F-11911D80DB61}" destId="{3674DF11-DBEE-4F27-8CEC-04347000B5A9}" srcOrd="0" destOrd="0" presId="urn:microsoft.com/office/officeart/2005/8/layout/process4"/>
    <dgm:cxn modelId="{870E3B30-301B-4FC3-9251-44B9506DD8E3}" type="presParOf" srcId="{45310202-5B23-471D-843F-11911D80DB61}" destId="{BCEB7151-3AA3-47BA-8F94-689C0D7919DE}" srcOrd="1" destOrd="0" presId="urn:microsoft.com/office/officeart/2005/8/layout/process4"/>
    <dgm:cxn modelId="{9B781679-46B3-4C08-A826-72F6467DE348}" type="presParOf" srcId="{45310202-5B23-471D-843F-11911D80DB61}" destId="{7DA4AE36-A467-494C-9356-55DDB295EF3E}" srcOrd="2" destOrd="0" presId="urn:microsoft.com/office/officeart/2005/8/layout/process4"/>
    <dgm:cxn modelId="{F6A93D87-F9C0-451C-9B5A-5688DA8BC17F}" type="presParOf" srcId="{45310202-5B23-471D-843F-11911D80DB61}" destId="{9FF2CC2F-094D-4D53-B833-F9329C48C3D3}" srcOrd="3" destOrd="0" presId="urn:microsoft.com/office/officeart/2005/8/layout/process4"/>
    <dgm:cxn modelId="{EEA1C4EB-DA4F-497C-9CCC-B23BF5112BB5}" type="presParOf" srcId="{45310202-5B23-471D-843F-11911D80DB61}" destId="{70204C4D-2A59-44C7-96A6-530D91FC1BC5}" srcOrd="4" destOrd="0" presId="urn:microsoft.com/office/officeart/2005/8/layout/process4"/>
    <dgm:cxn modelId="{2A434C78-79B2-415D-81D8-EF8B7A5F7285}" type="presParOf" srcId="{2749B6CA-81C6-45F6-8935-7D96DB03FE13}" destId="{AD693519-D62B-4636-B9BE-2600E196ACC3}" srcOrd="3" destOrd="0" presId="urn:microsoft.com/office/officeart/2005/8/layout/process4"/>
    <dgm:cxn modelId="{63E58949-96D3-47B9-8E9A-1F8CEE54C6D2}" type="presParOf" srcId="{2749B6CA-81C6-45F6-8935-7D96DB03FE13}" destId="{F691FED9-9637-4910-935C-976DF8663986}" srcOrd="4" destOrd="0" presId="urn:microsoft.com/office/officeart/2005/8/layout/process4"/>
    <dgm:cxn modelId="{F516EED6-FBA1-400F-A47D-BA6190B74B87}" type="presParOf" srcId="{F691FED9-9637-4910-935C-976DF8663986}" destId="{53C3A02D-68E9-403B-B145-2F71B40FECC6}" srcOrd="0" destOrd="0" presId="urn:microsoft.com/office/officeart/2005/8/layout/process4"/>
    <dgm:cxn modelId="{4EFF8B9A-33C3-4097-9284-F661B4FA6CC4}" type="presParOf" srcId="{F691FED9-9637-4910-935C-976DF8663986}" destId="{2FD1DFB5-C8B9-4B9C-83AB-E923D14C7248}" srcOrd="1" destOrd="0" presId="urn:microsoft.com/office/officeart/2005/8/layout/process4"/>
    <dgm:cxn modelId="{76ECFFA5-5EDC-43F3-B379-BE806DA27582}" type="presParOf" srcId="{F691FED9-9637-4910-935C-976DF8663986}" destId="{0C515536-5CCF-4ED9-805D-52908F5042B7}" srcOrd="2" destOrd="0" presId="urn:microsoft.com/office/officeart/2005/8/layout/process4"/>
    <dgm:cxn modelId="{2F71E483-3019-42B6-B751-91D4BF43B5D6}" type="presParOf" srcId="{0C515536-5CCF-4ED9-805D-52908F5042B7}" destId="{6A8C7A24-C4A8-4B2C-886D-C0F7C179F007}" srcOrd="0" destOrd="0" presId="urn:microsoft.com/office/officeart/2005/8/layout/process4"/>
    <dgm:cxn modelId="{D88FE4F3-6DCF-42ED-BF92-D2E082DC10C7}" type="presParOf" srcId="{0C515536-5CCF-4ED9-805D-52908F5042B7}" destId="{BF516A37-85A7-43FA-9E17-3F43C72F391A}" srcOrd="1" destOrd="0" presId="urn:microsoft.com/office/officeart/2005/8/layout/process4"/>
    <dgm:cxn modelId="{254069DB-9032-4AE3-A8B8-309D64A0D4FD}" type="presParOf" srcId="{0C515536-5CCF-4ED9-805D-52908F5042B7}" destId="{FE24997A-3391-40A9-B7AF-416F4155A55C}" srcOrd="2" destOrd="0" presId="urn:microsoft.com/office/officeart/2005/8/layout/process4"/>
    <dgm:cxn modelId="{63A1F351-6EE9-45A7-8DC5-FC8690BC8410}" type="presParOf" srcId="{0C515536-5CCF-4ED9-805D-52908F5042B7}" destId="{2E3E88A6-745A-41BA-8D20-03E221848198}" srcOrd="3" destOrd="0" presId="urn:microsoft.com/office/officeart/2005/8/layout/process4"/>
    <dgm:cxn modelId="{5CE2D64B-5018-48B6-A4B4-E7D5429493B8}" type="presParOf" srcId="{0C515536-5CCF-4ED9-805D-52908F5042B7}" destId="{A065B47E-F075-4E15-83CF-EA96F5D8C2DF}"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7C779F-6F00-4318-B156-E2C363C1F60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6D900B6-9633-4BC1-BF6E-776FBD0C6F16}">
      <dgm:prSet phldrT="[Text]"/>
      <dgm:spPr/>
      <dgm:t>
        <a:bodyPr/>
        <a:lstStyle/>
        <a:p>
          <a:r>
            <a:rPr lang="en-US" b="1" i="0" dirty="0" smtClean="0"/>
            <a:t>Pooling Layer (pool 3×3/2)</a:t>
          </a:r>
          <a:endParaRPr lang="en-US" dirty="0"/>
        </a:p>
      </dgm:t>
    </dgm:pt>
    <dgm:pt modelId="{5BBE3AE1-7AFB-4FFE-BEC7-C32EDD2E3803}" type="parTrans" cxnId="{1503F40C-F697-4FA3-B9D3-22001C8E92AC}">
      <dgm:prSet/>
      <dgm:spPr/>
      <dgm:t>
        <a:bodyPr/>
        <a:lstStyle/>
        <a:p>
          <a:endParaRPr lang="en-US"/>
        </a:p>
      </dgm:t>
    </dgm:pt>
    <dgm:pt modelId="{7A90A589-D261-4390-B085-089D7C77694D}" type="sibTrans" cxnId="{1503F40C-F697-4FA3-B9D3-22001C8E92AC}">
      <dgm:prSet/>
      <dgm:spPr/>
      <dgm:t>
        <a:bodyPr/>
        <a:lstStyle/>
        <a:p>
          <a:endParaRPr lang="en-US"/>
        </a:p>
      </dgm:t>
    </dgm:pt>
    <dgm:pt modelId="{39F553B6-DC6F-491F-86CD-2BB93F60AE92}">
      <dgm:prSet phldrT="[Text]"/>
      <dgm:spPr/>
      <dgm:t>
        <a:bodyPr/>
        <a:lstStyle/>
        <a:p>
          <a:r>
            <a:rPr lang="en-US" b="0" i="0" dirty="0" smtClean="0"/>
            <a:t>Type: Max Pooling Layer</a:t>
          </a:r>
          <a:endParaRPr lang="en-US" dirty="0"/>
        </a:p>
      </dgm:t>
    </dgm:pt>
    <dgm:pt modelId="{0C1277E2-C025-400C-ABB5-86F00E9A826B}" type="parTrans" cxnId="{4DB840F7-5E53-4DDE-9AA9-395A042ABE6F}">
      <dgm:prSet/>
      <dgm:spPr/>
      <dgm:t>
        <a:bodyPr/>
        <a:lstStyle/>
        <a:p>
          <a:endParaRPr lang="en-US"/>
        </a:p>
      </dgm:t>
    </dgm:pt>
    <dgm:pt modelId="{D6611D22-D9C6-4300-8714-FD8ADD9FAB12}" type="sibTrans" cxnId="{4DB840F7-5E53-4DDE-9AA9-395A042ABE6F}">
      <dgm:prSet/>
      <dgm:spPr/>
      <dgm:t>
        <a:bodyPr/>
        <a:lstStyle/>
        <a:p>
          <a:endParaRPr lang="en-US"/>
        </a:p>
      </dgm:t>
    </dgm:pt>
    <dgm:pt modelId="{6D2C252C-B2B7-4AD7-ACF1-2C6499AFE7BA}">
      <dgm:prSet phldrT="[Text]"/>
      <dgm:spPr/>
      <dgm:t>
        <a:bodyPr/>
        <a:lstStyle/>
        <a:p>
          <a:r>
            <a:rPr lang="en-US" b="1" i="0" dirty="0" smtClean="0"/>
            <a:t>Convolutional Layer (conv 3×3/1)</a:t>
          </a:r>
          <a:endParaRPr lang="en-US" dirty="0"/>
        </a:p>
      </dgm:t>
    </dgm:pt>
    <dgm:pt modelId="{182E2372-3FDD-43AF-87B4-EC133E6F2DF8}" type="parTrans" cxnId="{F8999C54-D58C-4803-9220-A99FA0C33BED}">
      <dgm:prSet/>
      <dgm:spPr/>
      <dgm:t>
        <a:bodyPr/>
        <a:lstStyle/>
        <a:p>
          <a:endParaRPr lang="en-US"/>
        </a:p>
      </dgm:t>
    </dgm:pt>
    <dgm:pt modelId="{B59273B3-9EE2-4CCE-AD40-1E6307AD8EE4}" type="sibTrans" cxnId="{F8999C54-D58C-4803-9220-A99FA0C33BED}">
      <dgm:prSet/>
      <dgm:spPr/>
      <dgm:t>
        <a:bodyPr/>
        <a:lstStyle/>
        <a:p>
          <a:endParaRPr lang="en-US"/>
        </a:p>
      </dgm:t>
    </dgm:pt>
    <dgm:pt modelId="{4879114E-C6F3-4F3F-84F5-407BA179D8C2}">
      <dgm:prSet phldrT="[Text]"/>
      <dgm:spPr/>
      <dgm:t>
        <a:bodyPr/>
        <a:lstStyle/>
        <a:p>
          <a:r>
            <a:rPr lang="en-US" b="0" i="0" dirty="0" smtClean="0"/>
            <a:t>Type: Convolutional Layer</a:t>
          </a:r>
          <a:endParaRPr lang="en-US" dirty="0"/>
        </a:p>
      </dgm:t>
    </dgm:pt>
    <dgm:pt modelId="{E41AE786-7D80-4E4E-BC9A-B56021691C78}" type="parTrans" cxnId="{8A4ABCD8-21CC-487F-A788-8432BE1DE37F}">
      <dgm:prSet/>
      <dgm:spPr/>
      <dgm:t>
        <a:bodyPr/>
        <a:lstStyle/>
        <a:p>
          <a:endParaRPr lang="en-US"/>
        </a:p>
      </dgm:t>
    </dgm:pt>
    <dgm:pt modelId="{BB6E64DC-C3A7-4207-AD9C-B38C46EE7B21}" type="sibTrans" cxnId="{8A4ABCD8-21CC-487F-A788-8432BE1DE37F}">
      <dgm:prSet/>
      <dgm:spPr/>
      <dgm:t>
        <a:bodyPr/>
        <a:lstStyle/>
        <a:p>
          <a:endParaRPr lang="en-US"/>
        </a:p>
      </dgm:t>
    </dgm:pt>
    <dgm:pt modelId="{0945C171-D6C8-4C1D-A3A8-5F5EF05FE24E}">
      <dgm:prSet/>
      <dgm:spPr/>
      <dgm:t>
        <a:bodyPr/>
        <a:lstStyle/>
        <a:p>
          <a:r>
            <a:rPr lang="en-US" b="0" i="0" smtClean="0"/>
            <a:t>Patch Size/Stride: 3×3 with a stride of 2</a:t>
          </a:r>
          <a:endParaRPr lang="en-US" b="0" i="0"/>
        </a:p>
      </dgm:t>
    </dgm:pt>
    <dgm:pt modelId="{42105DC6-90EA-4565-94E1-0254DD8122EB}" type="parTrans" cxnId="{B0C1150B-A363-4906-88B0-2024D3FF69EF}">
      <dgm:prSet/>
      <dgm:spPr/>
      <dgm:t>
        <a:bodyPr/>
        <a:lstStyle/>
        <a:p>
          <a:endParaRPr lang="en-US"/>
        </a:p>
      </dgm:t>
    </dgm:pt>
    <dgm:pt modelId="{276EF1A0-7625-4634-8A05-B26DBC15505F}" type="sibTrans" cxnId="{B0C1150B-A363-4906-88B0-2024D3FF69EF}">
      <dgm:prSet/>
      <dgm:spPr/>
      <dgm:t>
        <a:bodyPr/>
        <a:lstStyle/>
        <a:p>
          <a:endParaRPr lang="en-US"/>
        </a:p>
      </dgm:t>
    </dgm:pt>
    <dgm:pt modelId="{2522EAFF-4667-4369-AC4C-56EDFE0950C1}">
      <dgm:prSet/>
      <dgm:spPr/>
      <dgm:t>
        <a:bodyPr/>
        <a:lstStyle/>
        <a:p>
          <a:r>
            <a:rPr lang="en-US" b="0" i="0" smtClean="0"/>
            <a:t>Input Size: 147×147×32</a:t>
          </a:r>
          <a:endParaRPr lang="en-US" b="0" i="0"/>
        </a:p>
      </dgm:t>
    </dgm:pt>
    <dgm:pt modelId="{38B2A090-E792-4F93-A9FD-F657EE3F0840}" type="parTrans" cxnId="{F0F912F3-D2CD-4C78-945F-7D9DDA2547D5}">
      <dgm:prSet/>
      <dgm:spPr/>
      <dgm:t>
        <a:bodyPr/>
        <a:lstStyle/>
        <a:p>
          <a:endParaRPr lang="en-US"/>
        </a:p>
      </dgm:t>
    </dgm:pt>
    <dgm:pt modelId="{B3DBD47B-2310-46D2-B0EB-B5FBFFF8CA0F}" type="sibTrans" cxnId="{F0F912F3-D2CD-4C78-945F-7D9DDA2547D5}">
      <dgm:prSet/>
      <dgm:spPr/>
      <dgm:t>
        <a:bodyPr/>
        <a:lstStyle/>
        <a:p>
          <a:endParaRPr lang="en-US"/>
        </a:p>
      </dgm:t>
    </dgm:pt>
    <dgm:pt modelId="{DC687382-7350-46AD-AE88-407DD3B426E3}">
      <dgm:prSet/>
      <dgm:spPr/>
      <dgm:t>
        <a:bodyPr/>
        <a:lstStyle/>
        <a:p>
          <a:r>
            <a:rPr lang="en-US" b="0" i="0" smtClean="0"/>
            <a:t>Output Size: 73×73×64</a:t>
          </a:r>
          <a:endParaRPr lang="en-US" b="0" i="0"/>
        </a:p>
      </dgm:t>
    </dgm:pt>
    <dgm:pt modelId="{14D647BB-D06B-4AAE-97E2-3A54B21CE374}" type="parTrans" cxnId="{968E79E3-6A52-498D-8B84-4E663590E3C6}">
      <dgm:prSet/>
      <dgm:spPr/>
      <dgm:t>
        <a:bodyPr/>
        <a:lstStyle/>
        <a:p>
          <a:endParaRPr lang="en-US"/>
        </a:p>
      </dgm:t>
    </dgm:pt>
    <dgm:pt modelId="{8035C088-DA30-49CC-9C6D-4F34DCAD22FD}" type="sibTrans" cxnId="{968E79E3-6A52-498D-8B84-4E663590E3C6}">
      <dgm:prSet/>
      <dgm:spPr/>
      <dgm:t>
        <a:bodyPr/>
        <a:lstStyle/>
        <a:p>
          <a:endParaRPr lang="en-US"/>
        </a:p>
      </dgm:t>
    </dgm:pt>
    <dgm:pt modelId="{E01A500E-70CA-4F67-8E29-9D63EBFB1E70}">
      <dgm:prSet/>
      <dgm:spPr/>
      <dgm:t>
        <a:bodyPr/>
        <a:lstStyle/>
        <a:p>
          <a:r>
            <a:rPr lang="en-US" b="0" i="0" smtClean="0"/>
            <a:t>Remarks: Down-sampling the feature map through max pooling.</a:t>
          </a:r>
          <a:endParaRPr lang="en-US" b="0" i="0"/>
        </a:p>
      </dgm:t>
    </dgm:pt>
    <dgm:pt modelId="{C0973392-D290-4021-BDD3-D0839661E3A9}" type="parTrans" cxnId="{93FE8EEC-BAA0-4ABF-98DF-07C6A05B45AE}">
      <dgm:prSet/>
      <dgm:spPr/>
      <dgm:t>
        <a:bodyPr/>
        <a:lstStyle/>
        <a:p>
          <a:endParaRPr lang="en-US"/>
        </a:p>
      </dgm:t>
    </dgm:pt>
    <dgm:pt modelId="{075CECB2-1484-454E-BB9E-4B9562E9CA46}" type="sibTrans" cxnId="{93FE8EEC-BAA0-4ABF-98DF-07C6A05B45AE}">
      <dgm:prSet/>
      <dgm:spPr/>
      <dgm:t>
        <a:bodyPr/>
        <a:lstStyle/>
        <a:p>
          <a:endParaRPr lang="en-US"/>
        </a:p>
      </dgm:t>
    </dgm:pt>
    <dgm:pt modelId="{06E606F8-25A9-47EF-974F-7E04E3955AFE}">
      <dgm:prSet/>
      <dgm:spPr/>
      <dgm:t>
        <a:bodyPr/>
        <a:lstStyle/>
        <a:p>
          <a:r>
            <a:rPr lang="en-US" b="0" i="0" smtClean="0"/>
            <a:t>Patch Size/Stride: 3×3 with a stride of 1</a:t>
          </a:r>
          <a:endParaRPr lang="en-US" b="0" i="0"/>
        </a:p>
      </dgm:t>
    </dgm:pt>
    <dgm:pt modelId="{2D73B03E-9346-4BE4-AA46-529EA4D04CFD}" type="parTrans" cxnId="{D9201BB7-7E84-4129-9349-D963D6EADBFB}">
      <dgm:prSet/>
      <dgm:spPr/>
      <dgm:t>
        <a:bodyPr/>
        <a:lstStyle/>
        <a:p>
          <a:endParaRPr lang="en-US"/>
        </a:p>
      </dgm:t>
    </dgm:pt>
    <dgm:pt modelId="{FA4EC267-7CED-44C9-82E7-774A276E56BC}" type="sibTrans" cxnId="{D9201BB7-7E84-4129-9349-D963D6EADBFB}">
      <dgm:prSet/>
      <dgm:spPr/>
      <dgm:t>
        <a:bodyPr/>
        <a:lstStyle/>
        <a:p>
          <a:endParaRPr lang="en-US"/>
        </a:p>
      </dgm:t>
    </dgm:pt>
    <dgm:pt modelId="{60597176-7E8E-4994-B63E-67F051A1BA56}">
      <dgm:prSet/>
      <dgm:spPr/>
      <dgm:t>
        <a:bodyPr/>
        <a:lstStyle/>
        <a:p>
          <a:r>
            <a:rPr lang="en-US" b="0" i="0" dirty="0" smtClean="0"/>
            <a:t>Input Size: 73×73×64</a:t>
          </a:r>
          <a:endParaRPr lang="en-US" b="0" i="0" dirty="0"/>
        </a:p>
      </dgm:t>
    </dgm:pt>
    <dgm:pt modelId="{1AC7D251-51AE-49F9-9A68-8534CB24BA37}" type="parTrans" cxnId="{3A975B4D-A692-497A-A9D3-9D763D56F7B5}">
      <dgm:prSet/>
      <dgm:spPr/>
      <dgm:t>
        <a:bodyPr/>
        <a:lstStyle/>
        <a:p>
          <a:endParaRPr lang="en-US"/>
        </a:p>
      </dgm:t>
    </dgm:pt>
    <dgm:pt modelId="{58498A49-4FCA-4685-B6D8-1D3E3D20AF17}" type="sibTrans" cxnId="{3A975B4D-A692-497A-A9D3-9D763D56F7B5}">
      <dgm:prSet/>
      <dgm:spPr/>
      <dgm:t>
        <a:bodyPr/>
        <a:lstStyle/>
        <a:p>
          <a:endParaRPr lang="en-US"/>
        </a:p>
      </dgm:t>
    </dgm:pt>
    <dgm:pt modelId="{E52BF2C0-9F5A-4B4B-A7E9-99885DC77FFA}">
      <dgm:prSet/>
      <dgm:spPr/>
      <dgm:t>
        <a:bodyPr/>
        <a:lstStyle/>
        <a:p>
          <a:r>
            <a:rPr lang="en-US" b="0" i="0" smtClean="0"/>
            <a:t>Output Size: 71×71×80</a:t>
          </a:r>
          <a:endParaRPr lang="en-US" b="0" i="0"/>
        </a:p>
      </dgm:t>
    </dgm:pt>
    <dgm:pt modelId="{4690179E-E925-43B4-A8A7-280061EFAF9B}" type="parTrans" cxnId="{0E751283-9AE7-4A5A-AAC4-DFD2889C6F1C}">
      <dgm:prSet/>
      <dgm:spPr/>
      <dgm:t>
        <a:bodyPr/>
        <a:lstStyle/>
        <a:p>
          <a:endParaRPr lang="en-US"/>
        </a:p>
      </dgm:t>
    </dgm:pt>
    <dgm:pt modelId="{A5B2FAAA-E6E2-4E2E-8EDA-95D6A87A4E38}" type="sibTrans" cxnId="{0E751283-9AE7-4A5A-AAC4-DFD2889C6F1C}">
      <dgm:prSet/>
      <dgm:spPr/>
      <dgm:t>
        <a:bodyPr/>
        <a:lstStyle/>
        <a:p>
          <a:endParaRPr lang="en-US"/>
        </a:p>
      </dgm:t>
    </dgm:pt>
    <dgm:pt modelId="{B7D50EA1-D80C-4DD1-8D06-A89ADC344AB9}">
      <dgm:prSet/>
      <dgm:spPr/>
      <dgm:t>
        <a:bodyPr/>
        <a:lstStyle/>
        <a:p>
          <a:r>
            <a:rPr lang="en-US" b="0" i="0" smtClean="0"/>
            <a:t>Remarks: Further convolutional processing.</a:t>
          </a:r>
          <a:endParaRPr lang="en-US" b="0" i="0"/>
        </a:p>
      </dgm:t>
    </dgm:pt>
    <dgm:pt modelId="{EFCC921A-5C04-4622-A354-2D5EB8FC436D}" type="parTrans" cxnId="{341B06E7-EA03-4CED-99E5-914413D96FEC}">
      <dgm:prSet/>
      <dgm:spPr/>
      <dgm:t>
        <a:bodyPr/>
        <a:lstStyle/>
        <a:p>
          <a:endParaRPr lang="en-US"/>
        </a:p>
      </dgm:t>
    </dgm:pt>
    <dgm:pt modelId="{4F69E383-24F0-4F8E-B158-84042FFCEBF0}" type="sibTrans" cxnId="{341B06E7-EA03-4CED-99E5-914413D96FEC}">
      <dgm:prSet/>
      <dgm:spPr/>
      <dgm:t>
        <a:bodyPr/>
        <a:lstStyle/>
        <a:p>
          <a:endParaRPr lang="en-US"/>
        </a:p>
      </dgm:t>
    </dgm:pt>
    <dgm:pt modelId="{0B9CA618-BC56-4D66-9865-CDCAC561BF17}">
      <dgm:prSet/>
      <dgm:spPr/>
      <dgm:t>
        <a:bodyPr/>
        <a:lstStyle/>
        <a:p>
          <a:r>
            <a:rPr lang="en-US" b="1" i="0" smtClean="0"/>
            <a:t>Inception Module (3×Inception):</a:t>
          </a:r>
          <a:endParaRPr lang="en-US" b="0" i="0"/>
        </a:p>
      </dgm:t>
    </dgm:pt>
    <dgm:pt modelId="{E7AB8320-E773-4D49-B263-86B466A51BA9}" type="parTrans" cxnId="{6F1F30FF-B4FF-4803-B88A-2801123251E5}">
      <dgm:prSet/>
      <dgm:spPr/>
      <dgm:t>
        <a:bodyPr/>
        <a:lstStyle/>
        <a:p>
          <a:endParaRPr lang="en-US"/>
        </a:p>
      </dgm:t>
    </dgm:pt>
    <dgm:pt modelId="{4F3BD4EC-CFD3-4935-B2C9-04111C7DBAFF}" type="sibTrans" cxnId="{6F1F30FF-B4FF-4803-B88A-2801123251E5}">
      <dgm:prSet/>
      <dgm:spPr/>
      <dgm:t>
        <a:bodyPr/>
        <a:lstStyle/>
        <a:p>
          <a:endParaRPr lang="en-US"/>
        </a:p>
      </dgm:t>
    </dgm:pt>
    <dgm:pt modelId="{460FF69F-91DC-4B42-86BC-CA1522B1A51D}">
      <dgm:prSet/>
      <dgm:spPr/>
      <dgm:t>
        <a:bodyPr/>
        <a:lstStyle/>
        <a:p>
          <a:r>
            <a:rPr lang="en-US" b="0" i="0" dirty="0" smtClean="0"/>
            <a:t>Type: Inception Module with three inception blocks</a:t>
          </a:r>
          <a:endParaRPr lang="en-US" b="0" i="0" dirty="0"/>
        </a:p>
      </dgm:t>
    </dgm:pt>
    <dgm:pt modelId="{E0572FCB-7347-4842-95D0-8CFEA7F0D1B6}" type="parTrans" cxnId="{3999F6E4-D4E4-4D47-8C87-60C9B343D609}">
      <dgm:prSet/>
      <dgm:spPr/>
      <dgm:t>
        <a:bodyPr/>
        <a:lstStyle/>
        <a:p>
          <a:endParaRPr lang="en-US"/>
        </a:p>
      </dgm:t>
    </dgm:pt>
    <dgm:pt modelId="{ED60EFB5-3FEA-43C0-BE34-2904D1A5D77B}" type="sibTrans" cxnId="{3999F6E4-D4E4-4D47-8C87-60C9B343D609}">
      <dgm:prSet/>
      <dgm:spPr/>
      <dgm:t>
        <a:bodyPr/>
        <a:lstStyle/>
        <a:p>
          <a:endParaRPr lang="en-US"/>
        </a:p>
      </dgm:t>
    </dgm:pt>
    <dgm:pt modelId="{DD6F1D41-5963-42FC-A2D2-04147B34B3EC}">
      <dgm:prSet/>
      <dgm:spPr/>
      <dgm:t>
        <a:bodyPr/>
        <a:lstStyle/>
        <a:p>
          <a:r>
            <a:rPr lang="en-US" b="0" i="0" dirty="0" smtClean="0"/>
            <a:t>Input Size: 35×35×192</a:t>
          </a:r>
          <a:endParaRPr lang="en-US" b="0" i="0" dirty="0"/>
        </a:p>
      </dgm:t>
    </dgm:pt>
    <dgm:pt modelId="{F79C8D0E-6E69-4DB8-A695-BCE064643D30}" type="parTrans" cxnId="{625C7981-6329-4328-B194-3F4ED69FE2DF}">
      <dgm:prSet/>
      <dgm:spPr/>
      <dgm:t>
        <a:bodyPr/>
        <a:lstStyle/>
        <a:p>
          <a:endParaRPr lang="en-US"/>
        </a:p>
      </dgm:t>
    </dgm:pt>
    <dgm:pt modelId="{685EE108-09AD-4720-AF61-EBE8DE3CAAD4}" type="sibTrans" cxnId="{625C7981-6329-4328-B194-3F4ED69FE2DF}">
      <dgm:prSet/>
      <dgm:spPr/>
      <dgm:t>
        <a:bodyPr/>
        <a:lstStyle/>
        <a:p>
          <a:endParaRPr lang="en-US"/>
        </a:p>
      </dgm:t>
    </dgm:pt>
    <dgm:pt modelId="{03E26460-C7A1-4355-A1CB-8970FB8D7984}">
      <dgm:prSet/>
      <dgm:spPr/>
      <dgm:t>
        <a:bodyPr/>
        <a:lstStyle/>
        <a:p>
          <a:r>
            <a:rPr lang="en-US" b="0" i="0" dirty="0" smtClean="0"/>
            <a:t>Output Size: 35×35×288</a:t>
          </a:r>
          <a:endParaRPr lang="en-US" b="0" i="0" dirty="0"/>
        </a:p>
      </dgm:t>
    </dgm:pt>
    <dgm:pt modelId="{20517935-7A6F-4C3B-A27E-7CF5AC0F99D5}" type="parTrans" cxnId="{8E1367AF-02D2-4A7C-874F-27FA739E6E23}">
      <dgm:prSet/>
      <dgm:spPr/>
      <dgm:t>
        <a:bodyPr/>
        <a:lstStyle/>
        <a:p>
          <a:endParaRPr lang="en-US"/>
        </a:p>
      </dgm:t>
    </dgm:pt>
    <dgm:pt modelId="{E5F5BAB0-3DB4-4108-8359-F2B7B8C28E13}" type="sibTrans" cxnId="{8E1367AF-02D2-4A7C-874F-27FA739E6E23}">
      <dgm:prSet/>
      <dgm:spPr/>
      <dgm:t>
        <a:bodyPr/>
        <a:lstStyle/>
        <a:p>
          <a:endParaRPr lang="en-US"/>
        </a:p>
      </dgm:t>
    </dgm:pt>
    <dgm:pt modelId="{B930A3B2-F02E-4DD9-A107-D3A18BE5367E}">
      <dgm:prSet/>
      <dgm:spPr/>
      <dgm:t>
        <a:bodyPr/>
        <a:lstStyle/>
        <a:p>
          <a:r>
            <a:rPr lang="en-US" b="0" i="0" dirty="0" smtClean="0"/>
            <a:t>Remarks: Utilizing the inception module with various filter banks to extract complex features.</a:t>
          </a:r>
          <a:endParaRPr lang="en-US" b="0" i="0" dirty="0"/>
        </a:p>
      </dgm:t>
    </dgm:pt>
    <dgm:pt modelId="{69FC50CD-51AA-4D7A-B74C-1248CF7D05BC}" type="parTrans" cxnId="{20FCB9F0-C04E-4152-A56A-EE03C28C6779}">
      <dgm:prSet/>
      <dgm:spPr/>
      <dgm:t>
        <a:bodyPr/>
        <a:lstStyle/>
        <a:p>
          <a:endParaRPr lang="en-US"/>
        </a:p>
      </dgm:t>
    </dgm:pt>
    <dgm:pt modelId="{AFB2C2CD-8B1C-40FB-BA57-DDA4AC5906DC}" type="sibTrans" cxnId="{20FCB9F0-C04E-4152-A56A-EE03C28C6779}">
      <dgm:prSet/>
      <dgm:spPr/>
      <dgm:t>
        <a:bodyPr/>
        <a:lstStyle/>
        <a:p>
          <a:endParaRPr lang="en-US"/>
        </a:p>
      </dgm:t>
    </dgm:pt>
    <dgm:pt modelId="{2749B6CA-81C6-45F6-8935-7D96DB03FE13}" type="pres">
      <dgm:prSet presAssocID="{737C779F-6F00-4318-B156-E2C363C1F609}" presName="Name0" presStyleCnt="0">
        <dgm:presLayoutVars>
          <dgm:dir/>
          <dgm:animLvl val="lvl"/>
          <dgm:resizeHandles val="exact"/>
        </dgm:presLayoutVars>
      </dgm:prSet>
      <dgm:spPr/>
      <dgm:t>
        <a:bodyPr/>
        <a:lstStyle/>
        <a:p>
          <a:endParaRPr lang="en-US"/>
        </a:p>
      </dgm:t>
    </dgm:pt>
    <dgm:pt modelId="{06DB820B-A774-44CA-8023-3820056AA26E}" type="pres">
      <dgm:prSet presAssocID="{0B9CA618-BC56-4D66-9865-CDCAC561BF17}" presName="boxAndChildren" presStyleCnt="0"/>
      <dgm:spPr/>
    </dgm:pt>
    <dgm:pt modelId="{F3503FF6-98A1-4272-AC5D-C5FB33240EB6}" type="pres">
      <dgm:prSet presAssocID="{0B9CA618-BC56-4D66-9865-CDCAC561BF17}" presName="parentTextBox" presStyleLbl="node1" presStyleIdx="0" presStyleCnt="3"/>
      <dgm:spPr/>
      <dgm:t>
        <a:bodyPr/>
        <a:lstStyle/>
        <a:p>
          <a:endParaRPr lang="en-US"/>
        </a:p>
      </dgm:t>
    </dgm:pt>
    <dgm:pt modelId="{7F48A64F-0BB6-4CAC-B1F9-244EFDEE3AF1}" type="pres">
      <dgm:prSet presAssocID="{0B9CA618-BC56-4D66-9865-CDCAC561BF17}" presName="entireBox" presStyleLbl="node1" presStyleIdx="0" presStyleCnt="3"/>
      <dgm:spPr/>
      <dgm:t>
        <a:bodyPr/>
        <a:lstStyle/>
        <a:p>
          <a:endParaRPr lang="en-US"/>
        </a:p>
      </dgm:t>
    </dgm:pt>
    <dgm:pt modelId="{9AD1D0E2-8671-4145-BD6A-B23E135D5210}" type="pres">
      <dgm:prSet presAssocID="{0B9CA618-BC56-4D66-9865-CDCAC561BF17}" presName="descendantBox" presStyleCnt="0"/>
      <dgm:spPr/>
    </dgm:pt>
    <dgm:pt modelId="{BD731094-D39A-4A21-B623-336759E476F6}" type="pres">
      <dgm:prSet presAssocID="{460FF69F-91DC-4B42-86BC-CA1522B1A51D}" presName="childTextBox" presStyleLbl="fgAccFollowNode1" presStyleIdx="0" presStyleCnt="14">
        <dgm:presLayoutVars>
          <dgm:bulletEnabled val="1"/>
        </dgm:presLayoutVars>
      </dgm:prSet>
      <dgm:spPr/>
    </dgm:pt>
    <dgm:pt modelId="{68FF2594-440A-41FD-827B-9997C33CEF67}" type="pres">
      <dgm:prSet presAssocID="{DD6F1D41-5963-42FC-A2D2-04147B34B3EC}" presName="childTextBox" presStyleLbl="fgAccFollowNode1" presStyleIdx="1" presStyleCnt="14">
        <dgm:presLayoutVars>
          <dgm:bulletEnabled val="1"/>
        </dgm:presLayoutVars>
      </dgm:prSet>
      <dgm:spPr/>
    </dgm:pt>
    <dgm:pt modelId="{18483937-204D-4065-BFEB-F988B285A273}" type="pres">
      <dgm:prSet presAssocID="{03E26460-C7A1-4355-A1CB-8970FB8D7984}" presName="childTextBox" presStyleLbl="fgAccFollowNode1" presStyleIdx="2" presStyleCnt="14">
        <dgm:presLayoutVars>
          <dgm:bulletEnabled val="1"/>
        </dgm:presLayoutVars>
      </dgm:prSet>
      <dgm:spPr/>
    </dgm:pt>
    <dgm:pt modelId="{8C8B26FC-AA40-4794-9AB9-CDC9E5EF216F}" type="pres">
      <dgm:prSet presAssocID="{B930A3B2-F02E-4DD9-A107-D3A18BE5367E}" presName="childTextBox" presStyleLbl="fgAccFollowNode1" presStyleIdx="3" presStyleCnt="14">
        <dgm:presLayoutVars>
          <dgm:bulletEnabled val="1"/>
        </dgm:presLayoutVars>
      </dgm:prSet>
      <dgm:spPr/>
    </dgm:pt>
    <dgm:pt modelId="{6F628803-C3F6-4F57-A751-ACF072430024}" type="pres">
      <dgm:prSet presAssocID="{B59273B3-9EE2-4CCE-AD40-1E6307AD8EE4}" presName="sp" presStyleCnt="0"/>
      <dgm:spPr/>
    </dgm:pt>
    <dgm:pt modelId="{78C384AC-AD6E-4F2E-955E-26D54D62C8AB}" type="pres">
      <dgm:prSet presAssocID="{6D2C252C-B2B7-4AD7-ACF1-2C6499AFE7BA}" presName="arrowAndChildren" presStyleCnt="0"/>
      <dgm:spPr/>
    </dgm:pt>
    <dgm:pt modelId="{45A9E6B1-B7E9-4064-8D2A-A1773926B2A4}" type="pres">
      <dgm:prSet presAssocID="{6D2C252C-B2B7-4AD7-ACF1-2C6499AFE7BA}" presName="parentTextArrow" presStyleLbl="node1" presStyleIdx="0" presStyleCnt="3"/>
      <dgm:spPr/>
      <dgm:t>
        <a:bodyPr/>
        <a:lstStyle/>
        <a:p>
          <a:endParaRPr lang="en-US"/>
        </a:p>
      </dgm:t>
    </dgm:pt>
    <dgm:pt modelId="{3A4423FE-972F-452E-BA40-11A7CEE7DEBF}" type="pres">
      <dgm:prSet presAssocID="{6D2C252C-B2B7-4AD7-ACF1-2C6499AFE7BA}" presName="arrow" presStyleLbl="node1" presStyleIdx="1" presStyleCnt="3"/>
      <dgm:spPr/>
      <dgm:t>
        <a:bodyPr/>
        <a:lstStyle/>
        <a:p>
          <a:endParaRPr lang="en-US"/>
        </a:p>
      </dgm:t>
    </dgm:pt>
    <dgm:pt modelId="{45310202-5B23-471D-843F-11911D80DB61}" type="pres">
      <dgm:prSet presAssocID="{6D2C252C-B2B7-4AD7-ACF1-2C6499AFE7BA}" presName="descendantArrow" presStyleCnt="0"/>
      <dgm:spPr/>
    </dgm:pt>
    <dgm:pt modelId="{3674DF11-DBEE-4F27-8CEC-04347000B5A9}" type="pres">
      <dgm:prSet presAssocID="{4879114E-C6F3-4F3F-84F5-407BA179D8C2}" presName="childTextArrow" presStyleLbl="fgAccFollowNode1" presStyleIdx="4" presStyleCnt="14">
        <dgm:presLayoutVars>
          <dgm:bulletEnabled val="1"/>
        </dgm:presLayoutVars>
      </dgm:prSet>
      <dgm:spPr/>
      <dgm:t>
        <a:bodyPr/>
        <a:lstStyle/>
        <a:p>
          <a:endParaRPr lang="en-US"/>
        </a:p>
      </dgm:t>
    </dgm:pt>
    <dgm:pt modelId="{A5CE5578-BA6B-418C-BE12-C95893D71653}" type="pres">
      <dgm:prSet presAssocID="{06E606F8-25A9-47EF-974F-7E04E3955AFE}" presName="childTextArrow" presStyleLbl="fgAccFollowNode1" presStyleIdx="5" presStyleCnt="14">
        <dgm:presLayoutVars>
          <dgm:bulletEnabled val="1"/>
        </dgm:presLayoutVars>
      </dgm:prSet>
      <dgm:spPr/>
    </dgm:pt>
    <dgm:pt modelId="{CD695DD7-B607-46CE-9E8C-E4B28E1CC3A4}" type="pres">
      <dgm:prSet presAssocID="{60597176-7E8E-4994-B63E-67F051A1BA56}" presName="childTextArrow" presStyleLbl="fgAccFollowNode1" presStyleIdx="6" presStyleCnt="14">
        <dgm:presLayoutVars>
          <dgm:bulletEnabled val="1"/>
        </dgm:presLayoutVars>
      </dgm:prSet>
      <dgm:spPr/>
    </dgm:pt>
    <dgm:pt modelId="{D63061F6-675C-4A12-9E51-590BDD06A7BD}" type="pres">
      <dgm:prSet presAssocID="{E52BF2C0-9F5A-4B4B-A7E9-99885DC77FFA}" presName="childTextArrow" presStyleLbl="fgAccFollowNode1" presStyleIdx="7" presStyleCnt="14">
        <dgm:presLayoutVars>
          <dgm:bulletEnabled val="1"/>
        </dgm:presLayoutVars>
      </dgm:prSet>
      <dgm:spPr/>
    </dgm:pt>
    <dgm:pt modelId="{F712E3F7-04EC-426D-8117-69EA7FF65909}" type="pres">
      <dgm:prSet presAssocID="{B7D50EA1-D80C-4DD1-8D06-A89ADC344AB9}" presName="childTextArrow" presStyleLbl="fgAccFollowNode1" presStyleIdx="8" presStyleCnt="14">
        <dgm:presLayoutVars>
          <dgm:bulletEnabled val="1"/>
        </dgm:presLayoutVars>
      </dgm:prSet>
      <dgm:spPr/>
    </dgm:pt>
    <dgm:pt modelId="{AD693519-D62B-4636-B9BE-2600E196ACC3}" type="pres">
      <dgm:prSet presAssocID="{7A90A589-D261-4390-B085-089D7C77694D}" presName="sp" presStyleCnt="0"/>
      <dgm:spPr/>
    </dgm:pt>
    <dgm:pt modelId="{F691FED9-9637-4910-935C-976DF8663986}" type="pres">
      <dgm:prSet presAssocID="{36D900B6-9633-4BC1-BF6E-776FBD0C6F16}" presName="arrowAndChildren" presStyleCnt="0"/>
      <dgm:spPr/>
    </dgm:pt>
    <dgm:pt modelId="{53C3A02D-68E9-403B-B145-2F71B40FECC6}" type="pres">
      <dgm:prSet presAssocID="{36D900B6-9633-4BC1-BF6E-776FBD0C6F16}" presName="parentTextArrow" presStyleLbl="node1" presStyleIdx="1" presStyleCnt="3"/>
      <dgm:spPr/>
      <dgm:t>
        <a:bodyPr/>
        <a:lstStyle/>
        <a:p>
          <a:endParaRPr lang="en-US"/>
        </a:p>
      </dgm:t>
    </dgm:pt>
    <dgm:pt modelId="{2FD1DFB5-C8B9-4B9C-83AB-E923D14C7248}" type="pres">
      <dgm:prSet presAssocID="{36D900B6-9633-4BC1-BF6E-776FBD0C6F16}" presName="arrow" presStyleLbl="node1" presStyleIdx="2" presStyleCnt="3" custLinFactNeighborX="1448" custLinFactNeighborY="-2900"/>
      <dgm:spPr/>
      <dgm:t>
        <a:bodyPr/>
        <a:lstStyle/>
        <a:p>
          <a:endParaRPr lang="en-US"/>
        </a:p>
      </dgm:t>
    </dgm:pt>
    <dgm:pt modelId="{0C515536-5CCF-4ED9-805D-52908F5042B7}" type="pres">
      <dgm:prSet presAssocID="{36D900B6-9633-4BC1-BF6E-776FBD0C6F16}" presName="descendantArrow" presStyleCnt="0"/>
      <dgm:spPr/>
    </dgm:pt>
    <dgm:pt modelId="{6A8C7A24-C4A8-4B2C-886D-C0F7C179F007}" type="pres">
      <dgm:prSet presAssocID="{39F553B6-DC6F-491F-86CD-2BB93F60AE92}" presName="childTextArrow" presStyleLbl="fgAccFollowNode1" presStyleIdx="9" presStyleCnt="14">
        <dgm:presLayoutVars>
          <dgm:bulletEnabled val="1"/>
        </dgm:presLayoutVars>
      </dgm:prSet>
      <dgm:spPr/>
      <dgm:t>
        <a:bodyPr/>
        <a:lstStyle/>
        <a:p>
          <a:endParaRPr lang="en-US"/>
        </a:p>
      </dgm:t>
    </dgm:pt>
    <dgm:pt modelId="{B7698320-423C-4D2D-BEF6-9EE4EDCDE974}" type="pres">
      <dgm:prSet presAssocID="{0945C171-D6C8-4C1D-A3A8-5F5EF05FE24E}" presName="childTextArrow" presStyleLbl="fgAccFollowNode1" presStyleIdx="10" presStyleCnt="14">
        <dgm:presLayoutVars>
          <dgm:bulletEnabled val="1"/>
        </dgm:presLayoutVars>
      </dgm:prSet>
      <dgm:spPr/>
    </dgm:pt>
    <dgm:pt modelId="{62B7881F-24C4-4A36-B141-8CCF80B25731}" type="pres">
      <dgm:prSet presAssocID="{2522EAFF-4667-4369-AC4C-56EDFE0950C1}" presName="childTextArrow" presStyleLbl="fgAccFollowNode1" presStyleIdx="11" presStyleCnt="14">
        <dgm:presLayoutVars>
          <dgm:bulletEnabled val="1"/>
        </dgm:presLayoutVars>
      </dgm:prSet>
      <dgm:spPr/>
    </dgm:pt>
    <dgm:pt modelId="{77699527-636C-4583-8B11-29F5759E8B12}" type="pres">
      <dgm:prSet presAssocID="{DC687382-7350-46AD-AE88-407DD3B426E3}" presName="childTextArrow" presStyleLbl="fgAccFollowNode1" presStyleIdx="12" presStyleCnt="14">
        <dgm:presLayoutVars>
          <dgm:bulletEnabled val="1"/>
        </dgm:presLayoutVars>
      </dgm:prSet>
      <dgm:spPr/>
    </dgm:pt>
    <dgm:pt modelId="{63E9247B-FBD6-4486-A074-23DE3A09EAF7}" type="pres">
      <dgm:prSet presAssocID="{E01A500E-70CA-4F67-8E29-9D63EBFB1E70}" presName="childTextArrow" presStyleLbl="fgAccFollowNode1" presStyleIdx="13" presStyleCnt="14">
        <dgm:presLayoutVars>
          <dgm:bulletEnabled val="1"/>
        </dgm:presLayoutVars>
      </dgm:prSet>
      <dgm:spPr/>
    </dgm:pt>
  </dgm:ptLst>
  <dgm:cxnLst>
    <dgm:cxn modelId="{341B06E7-EA03-4CED-99E5-914413D96FEC}" srcId="{6D2C252C-B2B7-4AD7-ACF1-2C6499AFE7BA}" destId="{B7D50EA1-D80C-4DD1-8D06-A89ADC344AB9}" srcOrd="4" destOrd="0" parTransId="{EFCC921A-5C04-4622-A354-2D5EB8FC436D}" sibTransId="{4F69E383-24F0-4F8E-B158-84042FFCEBF0}"/>
    <dgm:cxn modelId="{73DACA60-BA29-4FA6-84C5-E98CDEFD34F5}" type="presOf" srcId="{460FF69F-91DC-4B42-86BC-CA1522B1A51D}" destId="{BD731094-D39A-4A21-B623-336759E476F6}" srcOrd="0" destOrd="0" presId="urn:microsoft.com/office/officeart/2005/8/layout/process4"/>
    <dgm:cxn modelId="{E34CDE6E-3C58-4F7C-B506-1C67F994B3C0}" type="presOf" srcId="{0B9CA618-BC56-4D66-9865-CDCAC561BF17}" destId="{7F48A64F-0BB6-4CAC-B1F9-244EFDEE3AF1}" srcOrd="1" destOrd="0" presId="urn:microsoft.com/office/officeart/2005/8/layout/process4"/>
    <dgm:cxn modelId="{EFD41501-D74F-47DA-BA07-90FD13AE97A5}" type="presOf" srcId="{B7D50EA1-D80C-4DD1-8D06-A89ADC344AB9}" destId="{F712E3F7-04EC-426D-8117-69EA7FF65909}" srcOrd="0" destOrd="0" presId="urn:microsoft.com/office/officeart/2005/8/layout/process4"/>
    <dgm:cxn modelId="{3999F6E4-D4E4-4D47-8C87-60C9B343D609}" srcId="{0B9CA618-BC56-4D66-9865-CDCAC561BF17}" destId="{460FF69F-91DC-4B42-86BC-CA1522B1A51D}" srcOrd="0" destOrd="0" parTransId="{E0572FCB-7347-4842-95D0-8CFEA7F0D1B6}" sibTransId="{ED60EFB5-3FEA-43C0-BE34-2904D1A5D77B}"/>
    <dgm:cxn modelId="{22D6DB5F-49D5-4A66-A816-36E115E1B622}" type="presOf" srcId="{E52BF2C0-9F5A-4B4B-A7E9-99885DC77FFA}" destId="{D63061F6-675C-4A12-9E51-590BDD06A7BD}" srcOrd="0" destOrd="0" presId="urn:microsoft.com/office/officeart/2005/8/layout/process4"/>
    <dgm:cxn modelId="{BD0A3781-E757-48A6-A607-3D86A10DC23E}" type="presOf" srcId="{0945C171-D6C8-4C1D-A3A8-5F5EF05FE24E}" destId="{B7698320-423C-4D2D-BEF6-9EE4EDCDE974}" srcOrd="0" destOrd="0" presId="urn:microsoft.com/office/officeart/2005/8/layout/process4"/>
    <dgm:cxn modelId="{F0F912F3-D2CD-4C78-945F-7D9DDA2547D5}" srcId="{36D900B6-9633-4BC1-BF6E-776FBD0C6F16}" destId="{2522EAFF-4667-4369-AC4C-56EDFE0950C1}" srcOrd="2" destOrd="0" parTransId="{38B2A090-E792-4F93-A9FD-F657EE3F0840}" sibTransId="{B3DBD47B-2310-46D2-B0EB-B5FBFFF8CA0F}"/>
    <dgm:cxn modelId="{1B3300F6-D6A6-48C6-9891-47EF208C6AFC}" type="presOf" srcId="{2522EAFF-4667-4369-AC4C-56EDFE0950C1}" destId="{62B7881F-24C4-4A36-B141-8CCF80B25731}" srcOrd="0" destOrd="0" presId="urn:microsoft.com/office/officeart/2005/8/layout/process4"/>
    <dgm:cxn modelId="{107A47AD-E257-4E1D-B790-5DDDE99CF451}" type="presOf" srcId="{0B9CA618-BC56-4D66-9865-CDCAC561BF17}" destId="{F3503FF6-98A1-4272-AC5D-C5FB33240EB6}" srcOrd="0" destOrd="0" presId="urn:microsoft.com/office/officeart/2005/8/layout/process4"/>
    <dgm:cxn modelId="{93FE8EEC-BAA0-4ABF-98DF-07C6A05B45AE}" srcId="{36D900B6-9633-4BC1-BF6E-776FBD0C6F16}" destId="{E01A500E-70CA-4F67-8E29-9D63EBFB1E70}" srcOrd="4" destOrd="0" parTransId="{C0973392-D290-4021-BDD3-D0839661E3A9}" sibTransId="{075CECB2-1484-454E-BB9E-4B9562E9CA46}"/>
    <dgm:cxn modelId="{1503F40C-F697-4FA3-B9D3-22001C8E92AC}" srcId="{737C779F-6F00-4318-B156-E2C363C1F609}" destId="{36D900B6-9633-4BC1-BF6E-776FBD0C6F16}" srcOrd="0" destOrd="0" parTransId="{5BBE3AE1-7AFB-4FFE-BEC7-C32EDD2E3803}" sibTransId="{7A90A589-D261-4390-B085-089D7C77694D}"/>
    <dgm:cxn modelId="{0546E89B-1265-4395-B9BD-834E48D5FF50}" type="presOf" srcId="{6D2C252C-B2B7-4AD7-ACF1-2C6499AFE7BA}" destId="{3A4423FE-972F-452E-BA40-11A7CEE7DEBF}" srcOrd="1" destOrd="0" presId="urn:microsoft.com/office/officeart/2005/8/layout/process4"/>
    <dgm:cxn modelId="{DF7D6072-0199-46B1-A6B0-26EF58CC77E8}" type="presOf" srcId="{36D900B6-9633-4BC1-BF6E-776FBD0C6F16}" destId="{2FD1DFB5-C8B9-4B9C-83AB-E923D14C7248}" srcOrd="1" destOrd="0" presId="urn:microsoft.com/office/officeart/2005/8/layout/process4"/>
    <dgm:cxn modelId="{9A3D48D6-E31D-4384-929E-9FC3734B4D4D}" type="presOf" srcId="{737C779F-6F00-4318-B156-E2C363C1F609}" destId="{2749B6CA-81C6-45F6-8935-7D96DB03FE13}" srcOrd="0" destOrd="0" presId="urn:microsoft.com/office/officeart/2005/8/layout/process4"/>
    <dgm:cxn modelId="{3A975B4D-A692-497A-A9D3-9D763D56F7B5}" srcId="{6D2C252C-B2B7-4AD7-ACF1-2C6499AFE7BA}" destId="{60597176-7E8E-4994-B63E-67F051A1BA56}" srcOrd="2" destOrd="0" parTransId="{1AC7D251-51AE-49F9-9A68-8534CB24BA37}" sibTransId="{58498A49-4FCA-4685-B6D8-1D3E3D20AF17}"/>
    <dgm:cxn modelId="{DFE996DE-659F-4F41-A32B-654798A629C8}" type="presOf" srcId="{6D2C252C-B2B7-4AD7-ACF1-2C6499AFE7BA}" destId="{45A9E6B1-B7E9-4064-8D2A-A1773926B2A4}" srcOrd="0" destOrd="0" presId="urn:microsoft.com/office/officeart/2005/8/layout/process4"/>
    <dgm:cxn modelId="{D9201BB7-7E84-4129-9349-D963D6EADBFB}" srcId="{6D2C252C-B2B7-4AD7-ACF1-2C6499AFE7BA}" destId="{06E606F8-25A9-47EF-974F-7E04E3955AFE}" srcOrd="1" destOrd="0" parTransId="{2D73B03E-9346-4BE4-AA46-529EA4D04CFD}" sibTransId="{FA4EC267-7CED-44C9-82E7-774A276E56BC}"/>
    <dgm:cxn modelId="{8E1367AF-02D2-4A7C-874F-27FA739E6E23}" srcId="{0B9CA618-BC56-4D66-9865-CDCAC561BF17}" destId="{03E26460-C7A1-4355-A1CB-8970FB8D7984}" srcOrd="2" destOrd="0" parTransId="{20517935-7A6F-4C3B-A27E-7CF5AC0F99D5}" sibTransId="{E5F5BAB0-3DB4-4108-8359-F2B7B8C28E13}"/>
    <dgm:cxn modelId="{F8999C54-D58C-4803-9220-A99FA0C33BED}" srcId="{737C779F-6F00-4318-B156-E2C363C1F609}" destId="{6D2C252C-B2B7-4AD7-ACF1-2C6499AFE7BA}" srcOrd="1" destOrd="0" parTransId="{182E2372-3FDD-43AF-87B4-EC133E6F2DF8}" sibTransId="{B59273B3-9EE2-4CCE-AD40-1E6307AD8EE4}"/>
    <dgm:cxn modelId="{B0C1150B-A363-4906-88B0-2024D3FF69EF}" srcId="{36D900B6-9633-4BC1-BF6E-776FBD0C6F16}" destId="{0945C171-D6C8-4C1D-A3A8-5F5EF05FE24E}" srcOrd="1" destOrd="0" parTransId="{42105DC6-90EA-4565-94E1-0254DD8122EB}" sibTransId="{276EF1A0-7625-4634-8A05-B26DBC15505F}"/>
    <dgm:cxn modelId="{818852EF-B4A8-4CF0-90DA-4133E0B9B191}" type="presOf" srcId="{39F553B6-DC6F-491F-86CD-2BB93F60AE92}" destId="{6A8C7A24-C4A8-4B2C-886D-C0F7C179F007}" srcOrd="0" destOrd="0" presId="urn:microsoft.com/office/officeart/2005/8/layout/process4"/>
    <dgm:cxn modelId="{4DB840F7-5E53-4DDE-9AA9-395A042ABE6F}" srcId="{36D900B6-9633-4BC1-BF6E-776FBD0C6F16}" destId="{39F553B6-DC6F-491F-86CD-2BB93F60AE92}" srcOrd="0" destOrd="0" parTransId="{0C1277E2-C025-400C-ABB5-86F00E9A826B}" sibTransId="{D6611D22-D9C6-4300-8714-FD8ADD9FAB12}"/>
    <dgm:cxn modelId="{968E79E3-6A52-498D-8B84-4E663590E3C6}" srcId="{36D900B6-9633-4BC1-BF6E-776FBD0C6F16}" destId="{DC687382-7350-46AD-AE88-407DD3B426E3}" srcOrd="3" destOrd="0" parTransId="{14D647BB-D06B-4AAE-97E2-3A54B21CE374}" sibTransId="{8035C088-DA30-49CC-9C6D-4F34DCAD22FD}"/>
    <dgm:cxn modelId="{E3390FA9-5F9C-46EC-B62C-CCF401B3F4DF}" type="presOf" srcId="{B930A3B2-F02E-4DD9-A107-D3A18BE5367E}" destId="{8C8B26FC-AA40-4794-9AB9-CDC9E5EF216F}" srcOrd="0" destOrd="0" presId="urn:microsoft.com/office/officeart/2005/8/layout/process4"/>
    <dgm:cxn modelId="{8A4ABCD8-21CC-487F-A788-8432BE1DE37F}" srcId="{6D2C252C-B2B7-4AD7-ACF1-2C6499AFE7BA}" destId="{4879114E-C6F3-4F3F-84F5-407BA179D8C2}" srcOrd="0" destOrd="0" parTransId="{E41AE786-7D80-4E4E-BC9A-B56021691C78}" sibTransId="{BB6E64DC-C3A7-4207-AD9C-B38C46EE7B21}"/>
    <dgm:cxn modelId="{84E5F821-BA68-4D19-8E68-143CC731EC59}" type="presOf" srcId="{DD6F1D41-5963-42FC-A2D2-04147B34B3EC}" destId="{68FF2594-440A-41FD-827B-9997C33CEF67}" srcOrd="0" destOrd="0" presId="urn:microsoft.com/office/officeart/2005/8/layout/process4"/>
    <dgm:cxn modelId="{6F1F30FF-B4FF-4803-B88A-2801123251E5}" srcId="{737C779F-6F00-4318-B156-E2C363C1F609}" destId="{0B9CA618-BC56-4D66-9865-CDCAC561BF17}" srcOrd="2" destOrd="0" parTransId="{E7AB8320-E773-4D49-B263-86B466A51BA9}" sibTransId="{4F3BD4EC-CFD3-4935-B2C9-04111C7DBAFF}"/>
    <dgm:cxn modelId="{8813551E-CA2A-474D-8D94-6D35294BE140}" type="presOf" srcId="{DC687382-7350-46AD-AE88-407DD3B426E3}" destId="{77699527-636C-4583-8B11-29F5759E8B12}" srcOrd="0" destOrd="0" presId="urn:microsoft.com/office/officeart/2005/8/layout/process4"/>
    <dgm:cxn modelId="{C58077B6-647E-4547-BA7E-741AFF17A39C}" type="presOf" srcId="{36D900B6-9633-4BC1-BF6E-776FBD0C6F16}" destId="{53C3A02D-68E9-403B-B145-2F71B40FECC6}" srcOrd="0" destOrd="0" presId="urn:microsoft.com/office/officeart/2005/8/layout/process4"/>
    <dgm:cxn modelId="{20FCB9F0-C04E-4152-A56A-EE03C28C6779}" srcId="{0B9CA618-BC56-4D66-9865-CDCAC561BF17}" destId="{B930A3B2-F02E-4DD9-A107-D3A18BE5367E}" srcOrd="3" destOrd="0" parTransId="{69FC50CD-51AA-4D7A-B74C-1248CF7D05BC}" sibTransId="{AFB2C2CD-8B1C-40FB-BA57-DDA4AC5906DC}"/>
    <dgm:cxn modelId="{F651E58C-314B-4DEC-9F75-BD92583A8FCF}" type="presOf" srcId="{03E26460-C7A1-4355-A1CB-8970FB8D7984}" destId="{18483937-204D-4065-BFEB-F988B285A273}" srcOrd="0" destOrd="0" presId="urn:microsoft.com/office/officeart/2005/8/layout/process4"/>
    <dgm:cxn modelId="{4607F921-B766-48E4-A80E-EDD834A1A33C}" type="presOf" srcId="{4879114E-C6F3-4F3F-84F5-407BA179D8C2}" destId="{3674DF11-DBEE-4F27-8CEC-04347000B5A9}" srcOrd="0" destOrd="0" presId="urn:microsoft.com/office/officeart/2005/8/layout/process4"/>
    <dgm:cxn modelId="{A4AA17E2-2E63-43AE-86BC-0AEA899E1EA1}" type="presOf" srcId="{06E606F8-25A9-47EF-974F-7E04E3955AFE}" destId="{A5CE5578-BA6B-418C-BE12-C95893D71653}" srcOrd="0" destOrd="0" presId="urn:microsoft.com/office/officeart/2005/8/layout/process4"/>
    <dgm:cxn modelId="{0E751283-9AE7-4A5A-AAC4-DFD2889C6F1C}" srcId="{6D2C252C-B2B7-4AD7-ACF1-2C6499AFE7BA}" destId="{E52BF2C0-9F5A-4B4B-A7E9-99885DC77FFA}" srcOrd="3" destOrd="0" parTransId="{4690179E-E925-43B4-A8A7-280061EFAF9B}" sibTransId="{A5B2FAAA-E6E2-4E2E-8EDA-95D6A87A4E38}"/>
    <dgm:cxn modelId="{BF8458A6-41F2-4F85-9DF2-3ECC6D7C55B9}" type="presOf" srcId="{E01A500E-70CA-4F67-8E29-9D63EBFB1E70}" destId="{63E9247B-FBD6-4486-A074-23DE3A09EAF7}" srcOrd="0" destOrd="0" presId="urn:microsoft.com/office/officeart/2005/8/layout/process4"/>
    <dgm:cxn modelId="{D44F55DA-6036-451A-8BC1-52B8B4F186DC}" type="presOf" srcId="{60597176-7E8E-4994-B63E-67F051A1BA56}" destId="{CD695DD7-B607-46CE-9E8C-E4B28E1CC3A4}" srcOrd="0" destOrd="0" presId="urn:microsoft.com/office/officeart/2005/8/layout/process4"/>
    <dgm:cxn modelId="{625C7981-6329-4328-B194-3F4ED69FE2DF}" srcId="{0B9CA618-BC56-4D66-9865-CDCAC561BF17}" destId="{DD6F1D41-5963-42FC-A2D2-04147B34B3EC}" srcOrd="1" destOrd="0" parTransId="{F79C8D0E-6E69-4DB8-A695-BCE064643D30}" sibTransId="{685EE108-09AD-4720-AF61-EBE8DE3CAAD4}"/>
    <dgm:cxn modelId="{9C2BCDAA-AFBA-4FE7-950A-CFB101072F62}" type="presParOf" srcId="{2749B6CA-81C6-45F6-8935-7D96DB03FE13}" destId="{06DB820B-A774-44CA-8023-3820056AA26E}" srcOrd="0" destOrd="0" presId="urn:microsoft.com/office/officeart/2005/8/layout/process4"/>
    <dgm:cxn modelId="{E33E5B31-7815-4B1F-9D19-CF35317FC6DA}" type="presParOf" srcId="{06DB820B-A774-44CA-8023-3820056AA26E}" destId="{F3503FF6-98A1-4272-AC5D-C5FB33240EB6}" srcOrd="0" destOrd="0" presId="urn:microsoft.com/office/officeart/2005/8/layout/process4"/>
    <dgm:cxn modelId="{FF958662-4088-48F4-8543-D4E5971FA2BB}" type="presParOf" srcId="{06DB820B-A774-44CA-8023-3820056AA26E}" destId="{7F48A64F-0BB6-4CAC-B1F9-244EFDEE3AF1}" srcOrd="1" destOrd="0" presId="urn:microsoft.com/office/officeart/2005/8/layout/process4"/>
    <dgm:cxn modelId="{89FFA1D2-BBAD-4E06-B2CC-E9BAE018E1A2}" type="presParOf" srcId="{06DB820B-A774-44CA-8023-3820056AA26E}" destId="{9AD1D0E2-8671-4145-BD6A-B23E135D5210}" srcOrd="2" destOrd="0" presId="urn:microsoft.com/office/officeart/2005/8/layout/process4"/>
    <dgm:cxn modelId="{8815D584-BA30-49C0-BF17-498B6E4CB51F}" type="presParOf" srcId="{9AD1D0E2-8671-4145-BD6A-B23E135D5210}" destId="{BD731094-D39A-4A21-B623-336759E476F6}" srcOrd="0" destOrd="0" presId="urn:microsoft.com/office/officeart/2005/8/layout/process4"/>
    <dgm:cxn modelId="{E770870A-A75B-4364-B256-E49F69670E14}" type="presParOf" srcId="{9AD1D0E2-8671-4145-BD6A-B23E135D5210}" destId="{68FF2594-440A-41FD-827B-9997C33CEF67}" srcOrd="1" destOrd="0" presId="urn:microsoft.com/office/officeart/2005/8/layout/process4"/>
    <dgm:cxn modelId="{259475D6-4A0C-4CB3-AC8F-E5460CCCB480}" type="presParOf" srcId="{9AD1D0E2-8671-4145-BD6A-B23E135D5210}" destId="{18483937-204D-4065-BFEB-F988B285A273}" srcOrd="2" destOrd="0" presId="urn:microsoft.com/office/officeart/2005/8/layout/process4"/>
    <dgm:cxn modelId="{4E814BFB-078E-4908-AEA3-79BB468E77F5}" type="presParOf" srcId="{9AD1D0E2-8671-4145-BD6A-B23E135D5210}" destId="{8C8B26FC-AA40-4794-9AB9-CDC9E5EF216F}" srcOrd="3" destOrd="0" presId="urn:microsoft.com/office/officeart/2005/8/layout/process4"/>
    <dgm:cxn modelId="{15D68BAC-EA54-437B-9E82-78B60BF6AEB7}" type="presParOf" srcId="{2749B6CA-81C6-45F6-8935-7D96DB03FE13}" destId="{6F628803-C3F6-4F57-A751-ACF072430024}" srcOrd="1" destOrd="0" presId="urn:microsoft.com/office/officeart/2005/8/layout/process4"/>
    <dgm:cxn modelId="{F8E237B0-6693-4F85-99C1-7A7ADBA9171A}" type="presParOf" srcId="{2749B6CA-81C6-45F6-8935-7D96DB03FE13}" destId="{78C384AC-AD6E-4F2E-955E-26D54D62C8AB}" srcOrd="2" destOrd="0" presId="urn:microsoft.com/office/officeart/2005/8/layout/process4"/>
    <dgm:cxn modelId="{80A2BA7C-92E2-491C-976F-AEB62D1A1829}" type="presParOf" srcId="{78C384AC-AD6E-4F2E-955E-26D54D62C8AB}" destId="{45A9E6B1-B7E9-4064-8D2A-A1773926B2A4}" srcOrd="0" destOrd="0" presId="urn:microsoft.com/office/officeart/2005/8/layout/process4"/>
    <dgm:cxn modelId="{0B682B00-024F-43EA-9777-AD396B688EA3}" type="presParOf" srcId="{78C384AC-AD6E-4F2E-955E-26D54D62C8AB}" destId="{3A4423FE-972F-452E-BA40-11A7CEE7DEBF}" srcOrd="1" destOrd="0" presId="urn:microsoft.com/office/officeart/2005/8/layout/process4"/>
    <dgm:cxn modelId="{C5EE6CCE-1988-4E8F-AC95-D876A4D15681}" type="presParOf" srcId="{78C384AC-AD6E-4F2E-955E-26D54D62C8AB}" destId="{45310202-5B23-471D-843F-11911D80DB61}" srcOrd="2" destOrd="0" presId="urn:microsoft.com/office/officeart/2005/8/layout/process4"/>
    <dgm:cxn modelId="{4736078E-576D-46BC-9060-CFF54E94138B}" type="presParOf" srcId="{45310202-5B23-471D-843F-11911D80DB61}" destId="{3674DF11-DBEE-4F27-8CEC-04347000B5A9}" srcOrd="0" destOrd="0" presId="urn:microsoft.com/office/officeart/2005/8/layout/process4"/>
    <dgm:cxn modelId="{DE6AC745-9483-44F7-B535-A5AE0F22678D}" type="presParOf" srcId="{45310202-5B23-471D-843F-11911D80DB61}" destId="{A5CE5578-BA6B-418C-BE12-C95893D71653}" srcOrd="1" destOrd="0" presId="urn:microsoft.com/office/officeart/2005/8/layout/process4"/>
    <dgm:cxn modelId="{64F7FA0B-8196-4DE3-8B6A-E70CFD45009D}" type="presParOf" srcId="{45310202-5B23-471D-843F-11911D80DB61}" destId="{CD695DD7-B607-46CE-9E8C-E4B28E1CC3A4}" srcOrd="2" destOrd="0" presId="urn:microsoft.com/office/officeart/2005/8/layout/process4"/>
    <dgm:cxn modelId="{55A4E429-5ACC-4A60-9A4B-E2DA937C8B42}" type="presParOf" srcId="{45310202-5B23-471D-843F-11911D80DB61}" destId="{D63061F6-675C-4A12-9E51-590BDD06A7BD}" srcOrd="3" destOrd="0" presId="urn:microsoft.com/office/officeart/2005/8/layout/process4"/>
    <dgm:cxn modelId="{823B42B8-3C50-4301-8561-EC03E0F948CC}" type="presParOf" srcId="{45310202-5B23-471D-843F-11911D80DB61}" destId="{F712E3F7-04EC-426D-8117-69EA7FF65909}" srcOrd="4" destOrd="0" presId="urn:microsoft.com/office/officeart/2005/8/layout/process4"/>
    <dgm:cxn modelId="{2A434C78-79B2-415D-81D8-EF8B7A5F7285}" type="presParOf" srcId="{2749B6CA-81C6-45F6-8935-7D96DB03FE13}" destId="{AD693519-D62B-4636-B9BE-2600E196ACC3}" srcOrd="3" destOrd="0" presId="urn:microsoft.com/office/officeart/2005/8/layout/process4"/>
    <dgm:cxn modelId="{63E58949-96D3-47B9-8E9A-1F8CEE54C6D2}" type="presParOf" srcId="{2749B6CA-81C6-45F6-8935-7D96DB03FE13}" destId="{F691FED9-9637-4910-935C-976DF8663986}" srcOrd="4" destOrd="0" presId="urn:microsoft.com/office/officeart/2005/8/layout/process4"/>
    <dgm:cxn modelId="{F516EED6-FBA1-400F-A47D-BA6190B74B87}" type="presParOf" srcId="{F691FED9-9637-4910-935C-976DF8663986}" destId="{53C3A02D-68E9-403B-B145-2F71B40FECC6}" srcOrd="0" destOrd="0" presId="urn:microsoft.com/office/officeart/2005/8/layout/process4"/>
    <dgm:cxn modelId="{4EFF8B9A-33C3-4097-9284-F661B4FA6CC4}" type="presParOf" srcId="{F691FED9-9637-4910-935C-976DF8663986}" destId="{2FD1DFB5-C8B9-4B9C-83AB-E923D14C7248}" srcOrd="1" destOrd="0" presId="urn:microsoft.com/office/officeart/2005/8/layout/process4"/>
    <dgm:cxn modelId="{76ECFFA5-5EDC-43F3-B379-BE806DA27582}" type="presParOf" srcId="{F691FED9-9637-4910-935C-976DF8663986}" destId="{0C515536-5CCF-4ED9-805D-52908F5042B7}" srcOrd="2" destOrd="0" presId="urn:microsoft.com/office/officeart/2005/8/layout/process4"/>
    <dgm:cxn modelId="{2F71E483-3019-42B6-B751-91D4BF43B5D6}" type="presParOf" srcId="{0C515536-5CCF-4ED9-805D-52908F5042B7}" destId="{6A8C7A24-C4A8-4B2C-886D-C0F7C179F007}" srcOrd="0" destOrd="0" presId="urn:microsoft.com/office/officeart/2005/8/layout/process4"/>
    <dgm:cxn modelId="{5DAD1423-6573-4261-9746-6E0AE8F20667}" type="presParOf" srcId="{0C515536-5CCF-4ED9-805D-52908F5042B7}" destId="{B7698320-423C-4D2D-BEF6-9EE4EDCDE974}" srcOrd="1" destOrd="0" presId="urn:microsoft.com/office/officeart/2005/8/layout/process4"/>
    <dgm:cxn modelId="{ED5860FC-A50B-423F-9C3C-1995A6C4D771}" type="presParOf" srcId="{0C515536-5CCF-4ED9-805D-52908F5042B7}" destId="{62B7881F-24C4-4A36-B141-8CCF80B25731}" srcOrd="2" destOrd="0" presId="urn:microsoft.com/office/officeart/2005/8/layout/process4"/>
    <dgm:cxn modelId="{C58BDC43-10FE-4204-81A8-6E30C5E1472C}" type="presParOf" srcId="{0C515536-5CCF-4ED9-805D-52908F5042B7}" destId="{77699527-636C-4583-8B11-29F5759E8B12}" srcOrd="3" destOrd="0" presId="urn:microsoft.com/office/officeart/2005/8/layout/process4"/>
    <dgm:cxn modelId="{DB193031-8B65-4FF3-9A96-D496D9B1542F}" type="presParOf" srcId="{0C515536-5CCF-4ED9-805D-52908F5042B7}" destId="{63E9247B-FBD6-4486-A074-23DE3A09EAF7}"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7C779F-6F00-4318-B156-E2C363C1F60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6D900B6-9633-4BC1-BF6E-776FBD0C6F16}">
      <dgm:prSet phldrT="[Text]"/>
      <dgm:spPr/>
      <dgm:t>
        <a:bodyPr/>
        <a:lstStyle/>
        <a:p>
          <a:r>
            <a:rPr lang="en-US" b="1" i="0" dirty="0" smtClean="0"/>
            <a:t>Inception Module (5×Inception):</a:t>
          </a:r>
          <a:endParaRPr lang="en-US" dirty="0"/>
        </a:p>
      </dgm:t>
    </dgm:pt>
    <dgm:pt modelId="{5BBE3AE1-7AFB-4FFE-BEC7-C32EDD2E3803}" type="parTrans" cxnId="{1503F40C-F697-4FA3-B9D3-22001C8E92AC}">
      <dgm:prSet/>
      <dgm:spPr/>
      <dgm:t>
        <a:bodyPr/>
        <a:lstStyle/>
        <a:p>
          <a:endParaRPr lang="en-US"/>
        </a:p>
      </dgm:t>
    </dgm:pt>
    <dgm:pt modelId="{7A90A589-D261-4390-B085-089D7C77694D}" type="sibTrans" cxnId="{1503F40C-F697-4FA3-B9D3-22001C8E92AC}">
      <dgm:prSet/>
      <dgm:spPr/>
      <dgm:t>
        <a:bodyPr/>
        <a:lstStyle/>
        <a:p>
          <a:endParaRPr lang="en-US"/>
        </a:p>
      </dgm:t>
    </dgm:pt>
    <dgm:pt modelId="{85CAD28C-1F64-4358-9EDB-8EFE81FD884D}">
      <dgm:prSet/>
      <dgm:spPr/>
      <dgm:t>
        <a:bodyPr/>
        <a:lstStyle/>
        <a:p>
          <a:r>
            <a:rPr lang="en-US" b="0" i="0" smtClean="0"/>
            <a:t>Type: Inception Module with five inception blocks</a:t>
          </a:r>
          <a:endParaRPr lang="en-US" b="0" i="0"/>
        </a:p>
      </dgm:t>
    </dgm:pt>
    <dgm:pt modelId="{B05DDEC3-354E-4EA8-9623-B365B1242D37}" type="parTrans" cxnId="{C594A8A2-22E6-4805-A877-2263EC534E1C}">
      <dgm:prSet/>
      <dgm:spPr/>
      <dgm:t>
        <a:bodyPr/>
        <a:lstStyle/>
        <a:p>
          <a:endParaRPr lang="en-US"/>
        </a:p>
      </dgm:t>
    </dgm:pt>
    <dgm:pt modelId="{689F067B-3343-4EC7-B2BF-F7566917772C}" type="sibTrans" cxnId="{C594A8A2-22E6-4805-A877-2263EC534E1C}">
      <dgm:prSet/>
      <dgm:spPr/>
      <dgm:t>
        <a:bodyPr/>
        <a:lstStyle/>
        <a:p>
          <a:endParaRPr lang="en-US"/>
        </a:p>
      </dgm:t>
    </dgm:pt>
    <dgm:pt modelId="{B6E43F0E-B102-4618-8399-DDF217D63A9E}">
      <dgm:prSet/>
      <dgm:spPr/>
      <dgm:t>
        <a:bodyPr/>
        <a:lstStyle/>
        <a:p>
          <a:r>
            <a:rPr lang="en-US" b="0" i="0" smtClean="0"/>
            <a:t>Input Size: 17×17×768</a:t>
          </a:r>
          <a:endParaRPr lang="en-US" b="0" i="0"/>
        </a:p>
      </dgm:t>
    </dgm:pt>
    <dgm:pt modelId="{625E4CA3-5263-4EC1-AFEA-AF948BBC1074}" type="parTrans" cxnId="{559F3362-CB45-4614-BD48-309D3489EBFF}">
      <dgm:prSet/>
      <dgm:spPr/>
      <dgm:t>
        <a:bodyPr/>
        <a:lstStyle/>
        <a:p>
          <a:endParaRPr lang="en-US"/>
        </a:p>
      </dgm:t>
    </dgm:pt>
    <dgm:pt modelId="{EB7F50B5-D851-4B76-8E05-6A57AF647CD0}" type="sibTrans" cxnId="{559F3362-CB45-4614-BD48-309D3489EBFF}">
      <dgm:prSet/>
      <dgm:spPr/>
      <dgm:t>
        <a:bodyPr/>
        <a:lstStyle/>
        <a:p>
          <a:endParaRPr lang="en-US"/>
        </a:p>
      </dgm:t>
    </dgm:pt>
    <dgm:pt modelId="{DF2BDAC7-6052-49CF-A950-39DFC80B15E6}">
      <dgm:prSet/>
      <dgm:spPr/>
      <dgm:t>
        <a:bodyPr/>
        <a:lstStyle/>
        <a:p>
          <a:r>
            <a:rPr lang="en-US" b="0" i="0" smtClean="0"/>
            <a:t>Output Size: 17×17×768</a:t>
          </a:r>
          <a:endParaRPr lang="en-US" b="0" i="0"/>
        </a:p>
      </dgm:t>
    </dgm:pt>
    <dgm:pt modelId="{652BEEEC-4A29-4F26-AC2D-A7E66F8E0E8F}" type="parTrans" cxnId="{2A760CF4-2983-49CD-A127-940339257CE6}">
      <dgm:prSet/>
      <dgm:spPr/>
      <dgm:t>
        <a:bodyPr/>
        <a:lstStyle/>
        <a:p>
          <a:endParaRPr lang="en-US"/>
        </a:p>
      </dgm:t>
    </dgm:pt>
    <dgm:pt modelId="{AB9C1334-9968-4E52-A590-01DB541F6086}" type="sibTrans" cxnId="{2A760CF4-2983-49CD-A127-940339257CE6}">
      <dgm:prSet/>
      <dgm:spPr/>
      <dgm:t>
        <a:bodyPr/>
        <a:lstStyle/>
        <a:p>
          <a:endParaRPr lang="en-US"/>
        </a:p>
      </dgm:t>
    </dgm:pt>
    <dgm:pt modelId="{DD6629B9-70EB-4750-8D40-7C953EFBF1A3}">
      <dgm:prSet/>
      <dgm:spPr/>
      <dgm:t>
        <a:bodyPr/>
        <a:lstStyle/>
        <a:p>
          <a:r>
            <a:rPr lang="en-US" b="0" i="0" smtClean="0"/>
            <a:t>Remarks: Utilizing the inception module for deeper processing and feature extraction.</a:t>
          </a:r>
          <a:endParaRPr lang="en-US" b="0" i="0"/>
        </a:p>
      </dgm:t>
    </dgm:pt>
    <dgm:pt modelId="{90D73EF3-FD8E-4AD7-838E-1C0FA255D857}" type="parTrans" cxnId="{D1C29E0C-7B74-4FAB-9BC3-BC31BEA68E61}">
      <dgm:prSet/>
      <dgm:spPr/>
      <dgm:t>
        <a:bodyPr/>
        <a:lstStyle/>
        <a:p>
          <a:endParaRPr lang="en-US"/>
        </a:p>
      </dgm:t>
    </dgm:pt>
    <dgm:pt modelId="{1C9D3594-F498-40F2-81F6-881F2E5FC085}" type="sibTrans" cxnId="{D1C29E0C-7B74-4FAB-9BC3-BC31BEA68E61}">
      <dgm:prSet/>
      <dgm:spPr/>
      <dgm:t>
        <a:bodyPr/>
        <a:lstStyle/>
        <a:p>
          <a:endParaRPr lang="en-US"/>
        </a:p>
      </dgm:t>
    </dgm:pt>
    <dgm:pt modelId="{7EB4B2DA-8157-489B-BD10-D81653E994DF}">
      <dgm:prSet/>
      <dgm:spPr/>
      <dgm:t>
        <a:bodyPr/>
        <a:lstStyle/>
        <a:p>
          <a:r>
            <a:rPr lang="en-US" b="1" i="0" smtClean="0"/>
            <a:t>Inception Module (2×Inception):</a:t>
          </a:r>
          <a:endParaRPr lang="en-US" b="0" i="0"/>
        </a:p>
      </dgm:t>
    </dgm:pt>
    <dgm:pt modelId="{6D9CC231-E2BA-4499-AFAF-97FD3C70548D}" type="parTrans" cxnId="{F4C7B6D8-8DB6-46C4-A290-A1E3ECB8EE32}">
      <dgm:prSet/>
      <dgm:spPr/>
      <dgm:t>
        <a:bodyPr/>
        <a:lstStyle/>
        <a:p>
          <a:endParaRPr lang="en-US"/>
        </a:p>
      </dgm:t>
    </dgm:pt>
    <dgm:pt modelId="{DD629EF3-98F2-4EC0-BE64-5936338EE4B5}" type="sibTrans" cxnId="{F4C7B6D8-8DB6-46C4-A290-A1E3ECB8EE32}">
      <dgm:prSet/>
      <dgm:spPr/>
      <dgm:t>
        <a:bodyPr/>
        <a:lstStyle/>
        <a:p>
          <a:endParaRPr lang="en-US"/>
        </a:p>
      </dgm:t>
    </dgm:pt>
    <dgm:pt modelId="{A0EA0DA8-0F72-4A8D-BA10-43920A3B7EDB}">
      <dgm:prSet/>
      <dgm:spPr/>
      <dgm:t>
        <a:bodyPr/>
        <a:lstStyle/>
        <a:p>
          <a:r>
            <a:rPr lang="en-US" b="0" i="0" smtClean="0"/>
            <a:t>Type: Inception Module with two inception blocks</a:t>
          </a:r>
          <a:endParaRPr lang="en-US" b="0" i="0"/>
        </a:p>
      </dgm:t>
    </dgm:pt>
    <dgm:pt modelId="{22218A49-A572-462F-A1DC-BD61E3BD83F1}" type="parTrans" cxnId="{C7AB6F17-98D5-44A8-9985-D26B4D027312}">
      <dgm:prSet/>
      <dgm:spPr/>
      <dgm:t>
        <a:bodyPr/>
        <a:lstStyle/>
        <a:p>
          <a:endParaRPr lang="en-US"/>
        </a:p>
      </dgm:t>
    </dgm:pt>
    <dgm:pt modelId="{E3E40FF7-94C0-479F-A70E-B966349BE31B}" type="sibTrans" cxnId="{C7AB6F17-98D5-44A8-9985-D26B4D027312}">
      <dgm:prSet/>
      <dgm:spPr/>
      <dgm:t>
        <a:bodyPr/>
        <a:lstStyle/>
        <a:p>
          <a:endParaRPr lang="en-US"/>
        </a:p>
      </dgm:t>
    </dgm:pt>
    <dgm:pt modelId="{12589B5C-DAB3-4359-80CD-FA4B21A65DBA}">
      <dgm:prSet/>
      <dgm:spPr/>
      <dgm:t>
        <a:bodyPr/>
        <a:lstStyle/>
        <a:p>
          <a:r>
            <a:rPr lang="en-US" b="0" i="0" smtClean="0"/>
            <a:t>Input Size: 8×8×1280</a:t>
          </a:r>
          <a:endParaRPr lang="en-US" b="0" i="0"/>
        </a:p>
      </dgm:t>
    </dgm:pt>
    <dgm:pt modelId="{688D60AA-5E57-45D8-8F52-3F36BC98F934}" type="parTrans" cxnId="{DDA53FB5-4F34-4E57-B5AF-F1E7FD17509A}">
      <dgm:prSet/>
      <dgm:spPr/>
      <dgm:t>
        <a:bodyPr/>
        <a:lstStyle/>
        <a:p>
          <a:endParaRPr lang="en-US"/>
        </a:p>
      </dgm:t>
    </dgm:pt>
    <dgm:pt modelId="{032F527A-FF87-4B96-87E3-CED98DDB5A71}" type="sibTrans" cxnId="{DDA53FB5-4F34-4E57-B5AF-F1E7FD17509A}">
      <dgm:prSet/>
      <dgm:spPr/>
      <dgm:t>
        <a:bodyPr/>
        <a:lstStyle/>
        <a:p>
          <a:endParaRPr lang="en-US"/>
        </a:p>
      </dgm:t>
    </dgm:pt>
    <dgm:pt modelId="{E5B15E01-A950-40B2-BDFD-02F26C39ADAB}">
      <dgm:prSet/>
      <dgm:spPr/>
      <dgm:t>
        <a:bodyPr/>
        <a:lstStyle/>
        <a:p>
          <a:r>
            <a:rPr lang="en-US" b="0" i="0" smtClean="0"/>
            <a:t>Output Size: 8×8×2048</a:t>
          </a:r>
          <a:endParaRPr lang="en-US" b="0" i="0"/>
        </a:p>
      </dgm:t>
    </dgm:pt>
    <dgm:pt modelId="{3A84FC4D-7D8C-4FF0-A039-6966EE89D478}" type="parTrans" cxnId="{32FE553F-69B1-40EA-ABFA-AF37B1BDEE97}">
      <dgm:prSet/>
      <dgm:spPr/>
      <dgm:t>
        <a:bodyPr/>
        <a:lstStyle/>
        <a:p>
          <a:endParaRPr lang="en-US"/>
        </a:p>
      </dgm:t>
    </dgm:pt>
    <dgm:pt modelId="{9B83CB5E-523E-4151-A635-A78712C4330D}" type="sibTrans" cxnId="{32FE553F-69B1-40EA-ABFA-AF37B1BDEE97}">
      <dgm:prSet/>
      <dgm:spPr/>
      <dgm:t>
        <a:bodyPr/>
        <a:lstStyle/>
        <a:p>
          <a:endParaRPr lang="en-US"/>
        </a:p>
      </dgm:t>
    </dgm:pt>
    <dgm:pt modelId="{82CDF64C-7F05-4A37-8936-0D2522EC1E57}">
      <dgm:prSet/>
      <dgm:spPr/>
      <dgm:t>
        <a:bodyPr/>
        <a:lstStyle/>
        <a:p>
          <a:r>
            <a:rPr lang="en-US" b="0" i="0" smtClean="0"/>
            <a:t>Remarks: Further inception processing at the coarsest level.</a:t>
          </a:r>
          <a:endParaRPr lang="en-US" b="0" i="0"/>
        </a:p>
      </dgm:t>
    </dgm:pt>
    <dgm:pt modelId="{F72892F3-CC58-4005-8FCC-8BF152B7852A}" type="parTrans" cxnId="{186BA149-B9BD-49C2-AF50-104353C67565}">
      <dgm:prSet/>
      <dgm:spPr/>
      <dgm:t>
        <a:bodyPr/>
        <a:lstStyle/>
        <a:p>
          <a:endParaRPr lang="en-US"/>
        </a:p>
      </dgm:t>
    </dgm:pt>
    <dgm:pt modelId="{2D2AF278-A75F-4639-9C8D-3ABE622872E1}" type="sibTrans" cxnId="{186BA149-B9BD-49C2-AF50-104353C67565}">
      <dgm:prSet/>
      <dgm:spPr/>
      <dgm:t>
        <a:bodyPr/>
        <a:lstStyle/>
        <a:p>
          <a:endParaRPr lang="en-US"/>
        </a:p>
      </dgm:t>
    </dgm:pt>
    <dgm:pt modelId="{1D382C11-9971-4EAD-93E0-300088EA2664}">
      <dgm:prSet/>
      <dgm:spPr/>
      <dgm:t>
        <a:bodyPr/>
        <a:lstStyle/>
        <a:p>
          <a:r>
            <a:rPr lang="en-US" b="1" i="0" smtClean="0"/>
            <a:t>Global Average Pooling Layer (pool 8×8):</a:t>
          </a:r>
          <a:endParaRPr lang="en-US" b="0" i="0"/>
        </a:p>
      </dgm:t>
    </dgm:pt>
    <dgm:pt modelId="{6BDD0979-B4CF-4814-9BEE-1FF33F48D82D}" type="parTrans" cxnId="{3BE5E801-1824-45DC-8837-D12C1C2DCAAB}">
      <dgm:prSet/>
      <dgm:spPr/>
      <dgm:t>
        <a:bodyPr/>
        <a:lstStyle/>
        <a:p>
          <a:endParaRPr lang="en-US"/>
        </a:p>
      </dgm:t>
    </dgm:pt>
    <dgm:pt modelId="{31F2EE82-EDB6-4018-882B-A469EE79C0DE}" type="sibTrans" cxnId="{3BE5E801-1824-45DC-8837-D12C1C2DCAAB}">
      <dgm:prSet/>
      <dgm:spPr/>
      <dgm:t>
        <a:bodyPr/>
        <a:lstStyle/>
        <a:p>
          <a:endParaRPr lang="en-US"/>
        </a:p>
      </dgm:t>
    </dgm:pt>
    <dgm:pt modelId="{F15AC79A-E2DC-4B6F-8DF1-789DAEBA2D69}">
      <dgm:prSet/>
      <dgm:spPr/>
      <dgm:t>
        <a:bodyPr/>
        <a:lstStyle/>
        <a:p>
          <a:r>
            <a:rPr lang="en-US" b="0" i="0" smtClean="0"/>
            <a:t>Type: Global Average Pooling Layer</a:t>
          </a:r>
          <a:endParaRPr lang="en-US" b="0" i="0"/>
        </a:p>
      </dgm:t>
    </dgm:pt>
    <dgm:pt modelId="{23DA9EAD-8B64-4C69-9628-52FFE3570309}" type="parTrans" cxnId="{9ACEE3FA-EAAB-418F-9E01-3978A24E3FFE}">
      <dgm:prSet/>
      <dgm:spPr/>
      <dgm:t>
        <a:bodyPr/>
        <a:lstStyle/>
        <a:p>
          <a:endParaRPr lang="en-US"/>
        </a:p>
      </dgm:t>
    </dgm:pt>
    <dgm:pt modelId="{9EFD0AEA-D330-4ADD-AF69-C476C9A198E2}" type="sibTrans" cxnId="{9ACEE3FA-EAAB-418F-9E01-3978A24E3FFE}">
      <dgm:prSet/>
      <dgm:spPr/>
      <dgm:t>
        <a:bodyPr/>
        <a:lstStyle/>
        <a:p>
          <a:endParaRPr lang="en-US"/>
        </a:p>
      </dgm:t>
    </dgm:pt>
    <dgm:pt modelId="{4AF11B70-D59B-4150-8A8D-4FD0CFA0EED3}">
      <dgm:prSet/>
      <dgm:spPr/>
      <dgm:t>
        <a:bodyPr/>
        <a:lstStyle/>
        <a:p>
          <a:r>
            <a:rPr lang="en-US" b="0" i="0" smtClean="0"/>
            <a:t>Input Size: 8×8×2048</a:t>
          </a:r>
          <a:endParaRPr lang="en-US" b="0" i="0"/>
        </a:p>
      </dgm:t>
    </dgm:pt>
    <dgm:pt modelId="{658B8FB8-98AA-480E-B309-BF90D004087E}" type="parTrans" cxnId="{D3142C67-DA0D-4A9B-9FBF-06D55426EA1B}">
      <dgm:prSet/>
      <dgm:spPr/>
      <dgm:t>
        <a:bodyPr/>
        <a:lstStyle/>
        <a:p>
          <a:endParaRPr lang="en-US"/>
        </a:p>
      </dgm:t>
    </dgm:pt>
    <dgm:pt modelId="{90938641-03E7-44E0-A128-8099019C1A65}" type="sibTrans" cxnId="{D3142C67-DA0D-4A9B-9FBF-06D55426EA1B}">
      <dgm:prSet/>
      <dgm:spPr/>
      <dgm:t>
        <a:bodyPr/>
        <a:lstStyle/>
        <a:p>
          <a:endParaRPr lang="en-US"/>
        </a:p>
      </dgm:t>
    </dgm:pt>
    <dgm:pt modelId="{27B419B8-B92E-4A82-9FFF-BF7E13719E38}">
      <dgm:prSet/>
      <dgm:spPr/>
      <dgm:t>
        <a:bodyPr/>
        <a:lstStyle/>
        <a:p>
          <a:r>
            <a:rPr lang="en-US" b="0" i="0" smtClean="0"/>
            <a:t>Output Size: 1×1×2048</a:t>
          </a:r>
          <a:endParaRPr lang="en-US" b="0" i="0"/>
        </a:p>
      </dgm:t>
    </dgm:pt>
    <dgm:pt modelId="{525A6F44-FEAD-46D5-A919-4F719AF5B060}" type="parTrans" cxnId="{9399A6F0-7C45-47E3-BB41-5FCC512445CD}">
      <dgm:prSet/>
      <dgm:spPr/>
      <dgm:t>
        <a:bodyPr/>
        <a:lstStyle/>
        <a:p>
          <a:endParaRPr lang="en-US"/>
        </a:p>
      </dgm:t>
    </dgm:pt>
    <dgm:pt modelId="{48E0DF6F-CB0F-4ECE-9869-1BCBF2B2FE45}" type="sibTrans" cxnId="{9399A6F0-7C45-47E3-BB41-5FCC512445CD}">
      <dgm:prSet/>
      <dgm:spPr/>
      <dgm:t>
        <a:bodyPr/>
        <a:lstStyle/>
        <a:p>
          <a:endParaRPr lang="en-US"/>
        </a:p>
      </dgm:t>
    </dgm:pt>
    <dgm:pt modelId="{DD222283-2E2F-4576-89D5-78841EA9C925}">
      <dgm:prSet/>
      <dgm:spPr/>
      <dgm:t>
        <a:bodyPr/>
        <a:lstStyle/>
        <a:p>
          <a:r>
            <a:rPr lang="en-US" b="0" i="0" smtClean="0"/>
            <a:t>Remarks: Pooling to reduce spatial dimensions to a global level.</a:t>
          </a:r>
          <a:endParaRPr lang="en-US" b="0" i="0"/>
        </a:p>
      </dgm:t>
    </dgm:pt>
    <dgm:pt modelId="{45827E34-7638-4FC0-AEE6-ED15E02B10D2}" type="parTrans" cxnId="{F779FE08-6172-4068-950B-53B8DFEA2A42}">
      <dgm:prSet/>
      <dgm:spPr/>
      <dgm:t>
        <a:bodyPr/>
        <a:lstStyle/>
        <a:p>
          <a:endParaRPr lang="en-US"/>
        </a:p>
      </dgm:t>
    </dgm:pt>
    <dgm:pt modelId="{9753EE13-42CB-45DC-8CB9-E79F98433177}" type="sibTrans" cxnId="{F779FE08-6172-4068-950B-53B8DFEA2A42}">
      <dgm:prSet/>
      <dgm:spPr/>
      <dgm:t>
        <a:bodyPr/>
        <a:lstStyle/>
        <a:p>
          <a:endParaRPr lang="en-US"/>
        </a:p>
      </dgm:t>
    </dgm:pt>
    <dgm:pt modelId="{2749B6CA-81C6-45F6-8935-7D96DB03FE13}" type="pres">
      <dgm:prSet presAssocID="{737C779F-6F00-4318-B156-E2C363C1F609}" presName="Name0" presStyleCnt="0">
        <dgm:presLayoutVars>
          <dgm:dir/>
          <dgm:animLvl val="lvl"/>
          <dgm:resizeHandles val="exact"/>
        </dgm:presLayoutVars>
      </dgm:prSet>
      <dgm:spPr/>
      <dgm:t>
        <a:bodyPr/>
        <a:lstStyle/>
        <a:p>
          <a:endParaRPr lang="en-US"/>
        </a:p>
      </dgm:t>
    </dgm:pt>
    <dgm:pt modelId="{B1E16A89-BCA4-4A48-A002-FB8CEBEBF2BB}" type="pres">
      <dgm:prSet presAssocID="{1D382C11-9971-4EAD-93E0-300088EA2664}" presName="boxAndChildren" presStyleCnt="0"/>
      <dgm:spPr/>
    </dgm:pt>
    <dgm:pt modelId="{F4FAE622-A44A-472A-A9D4-8F56D5C74AE1}" type="pres">
      <dgm:prSet presAssocID="{1D382C11-9971-4EAD-93E0-300088EA2664}" presName="parentTextBox" presStyleLbl="node1" presStyleIdx="0" presStyleCnt="3"/>
      <dgm:spPr/>
    </dgm:pt>
    <dgm:pt modelId="{E1FEAC2B-25E4-4C64-A3DA-D9DD387945B1}" type="pres">
      <dgm:prSet presAssocID="{1D382C11-9971-4EAD-93E0-300088EA2664}" presName="entireBox" presStyleLbl="node1" presStyleIdx="0" presStyleCnt="3"/>
      <dgm:spPr/>
    </dgm:pt>
    <dgm:pt modelId="{02E10198-FF45-43F4-9504-D9F9332250F9}" type="pres">
      <dgm:prSet presAssocID="{1D382C11-9971-4EAD-93E0-300088EA2664}" presName="descendantBox" presStyleCnt="0"/>
      <dgm:spPr/>
    </dgm:pt>
    <dgm:pt modelId="{66A4527A-5894-4038-94BF-D02EB86955B5}" type="pres">
      <dgm:prSet presAssocID="{F15AC79A-E2DC-4B6F-8DF1-789DAEBA2D69}" presName="childTextBox" presStyleLbl="fgAccFollowNode1" presStyleIdx="0" presStyleCnt="12">
        <dgm:presLayoutVars>
          <dgm:bulletEnabled val="1"/>
        </dgm:presLayoutVars>
      </dgm:prSet>
      <dgm:spPr/>
    </dgm:pt>
    <dgm:pt modelId="{6A4C7F87-734E-4216-B4FC-834D06E17E55}" type="pres">
      <dgm:prSet presAssocID="{4AF11B70-D59B-4150-8A8D-4FD0CFA0EED3}" presName="childTextBox" presStyleLbl="fgAccFollowNode1" presStyleIdx="1" presStyleCnt="12">
        <dgm:presLayoutVars>
          <dgm:bulletEnabled val="1"/>
        </dgm:presLayoutVars>
      </dgm:prSet>
      <dgm:spPr/>
    </dgm:pt>
    <dgm:pt modelId="{64F31A48-350C-4B0C-ADC2-BA6A7B9FC345}" type="pres">
      <dgm:prSet presAssocID="{27B419B8-B92E-4A82-9FFF-BF7E13719E38}" presName="childTextBox" presStyleLbl="fgAccFollowNode1" presStyleIdx="2" presStyleCnt="12">
        <dgm:presLayoutVars>
          <dgm:bulletEnabled val="1"/>
        </dgm:presLayoutVars>
      </dgm:prSet>
      <dgm:spPr/>
    </dgm:pt>
    <dgm:pt modelId="{83560153-964A-4FBF-848C-01D87EF6B79C}" type="pres">
      <dgm:prSet presAssocID="{DD222283-2E2F-4576-89D5-78841EA9C925}" presName="childTextBox" presStyleLbl="fgAccFollowNode1" presStyleIdx="3" presStyleCnt="12">
        <dgm:presLayoutVars>
          <dgm:bulletEnabled val="1"/>
        </dgm:presLayoutVars>
      </dgm:prSet>
      <dgm:spPr/>
    </dgm:pt>
    <dgm:pt modelId="{56F6B65F-100D-4A3B-9A6D-550FD9546B16}" type="pres">
      <dgm:prSet presAssocID="{DD629EF3-98F2-4EC0-BE64-5936338EE4B5}" presName="sp" presStyleCnt="0"/>
      <dgm:spPr/>
    </dgm:pt>
    <dgm:pt modelId="{BB4E8DC6-BFDB-471D-8216-92C69244CF36}" type="pres">
      <dgm:prSet presAssocID="{7EB4B2DA-8157-489B-BD10-D81653E994DF}" presName="arrowAndChildren" presStyleCnt="0"/>
      <dgm:spPr/>
    </dgm:pt>
    <dgm:pt modelId="{508831FF-A0BA-4CF8-801D-54B5ACA77896}" type="pres">
      <dgm:prSet presAssocID="{7EB4B2DA-8157-489B-BD10-D81653E994DF}" presName="parentTextArrow" presStyleLbl="node1" presStyleIdx="0" presStyleCnt="3"/>
      <dgm:spPr/>
    </dgm:pt>
    <dgm:pt modelId="{8DB4514B-40AD-470D-BBBA-69AC41D1AF21}" type="pres">
      <dgm:prSet presAssocID="{7EB4B2DA-8157-489B-BD10-D81653E994DF}" presName="arrow" presStyleLbl="node1" presStyleIdx="1" presStyleCnt="3"/>
      <dgm:spPr/>
    </dgm:pt>
    <dgm:pt modelId="{5836A854-CFA4-4369-86B0-645243C26FDE}" type="pres">
      <dgm:prSet presAssocID="{7EB4B2DA-8157-489B-BD10-D81653E994DF}" presName="descendantArrow" presStyleCnt="0"/>
      <dgm:spPr/>
    </dgm:pt>
    <dgm:pt modelId="{F48CD769-81F1-4C6B-A6D5-FC5A4139A607}" type="pres">
      <dgm:prSet presAssocID="{A0EA0DA8-0F72-4A8D-BA10-43920A3B7EDB}" presName="childTextArrow" presStyleLbl="fgAccFollowNode1" presStyleIdx="4" presStyleCnt="12">
        <dgm:presLayoutVars>
          <dgm:bulletEnabled val="1"/>
        </dgm:presLayoutVars>
      </dgm:prSet>
      <dgm:spPr/>
    </dgm:pt>
    <dgm:pt modelId="{CD90BB96-DFE9-46C3-8EA4-5533F635BFE4}" type="pres">
      <dgm:prSet presAssocID="{12589B5C-DAB3-4359-80CD-FA4B21A65DBA}" presName="childTextArrow" presStyleLbl="fgAccFollowNode1" presStyleIdx="5" presStyleCnt="12">
        <dgm:presLayoutVars>
          <dgm:bulletEnabled val="1"/>
        </dgm:presLayoutVars>
      </dgm:prSet>
      <dgm:spPr/>
    </dgm:pt>
    <dgm:pt modelId="{94FD3221-5FB3-4E57-844F-645132774A05}" type="pres">
      <dgm:prSet presAssocID="{E5B15E01-A950-40B2-BDFD-02F26C39ADAB}" presName="childTextArrow" presStyleLbl="fgAccFollowNode1" presStyleIdx="6" presStyleCnt="12">
        <dgm:presLayoutVars>
          <dgm:bulletEnabled val="1"/>
        </dgm:presLayoutVars>
      </dgm:prSet>
      <dgm:spPr/>
    </dgm:pt>
    <dgm:pt modelId="{EBFDF1AB-05A8-43DD-B63E-40C89B6114F5}" type="pres">
      <dgm:prSet presAssocID="{82CDF64C-7F05-4A37-8936-0D2522EC1E57}" presName="childTextArrow" presStyleLbl="fgAccFollowNode1" presStyleIdx="7" presStyleCnt="12">
        <dgm:presLayoutVars>
          <dgm:bulletEnabled val="1"/>
        </dgm:presLayoutVars>
      </dgm:prSet>
      <dgm:spPr/>
    </dgm:pt>
    <dgm:pt modelId="{AD693519-D62B-4636-B9BE-2600E196ACC3}" type="pres">
      <dgm:prSet presAssocID="{7A90A589-D261-4390-B085-089D7C77694D}" presName="sp" presStyleCnt="0"/>
      <dgm:spPr/>
    </dgm:pt>
    <dgm:pt modelId="{F691FED9-9637-4910-935C-976DF8663986}" type="pres">
      <dgm:prSet presAssocID="{36D900B6-9633-4BC1-BF6E-776FBD0C6F16}" presName="arrowAndChildren" presStyleCnt="0"/>
      <dgm:spPr/>
    </dgm:pt>
    <dgm:pt modelId="{53C3A02D-68E9-403B-B145-2F71B40FECC6}" type="pres">
      <dgm:prSet presAssocID="{36D900B6-9633-4BC1-BF6E-776FBD0C6F16}" presName="parentTextArrow" presStyleLbl="node1" presStyleIdx="1" presStyleCnt="3"/>
      <dgm:spPr/>
      <dgm:t>
        <a:bodyPr/>
        <a:lstStyle/>
        <a:p>
          <a:endParaRPr lang="en-US"/>
        </a:p>
      </dgm:t>
    </dgm:pt>
    <dgm:pt modelId="{2FD1DFB5-C8B9-4B9C-83AB-E923D14C7248}" type="pres">
      <dgm:prSet presAssocID="{36D900B6-9633-4BC1-BF6E-776FBD0C6F16}" presName="arrow" presStyleLbl="node1" presStyleIdx="2" presStyleCnt="3" custLinFactNeighborX="1448" custLinFactNeighborY="-2900"/>
      <dgm:spPr/>
      <dgm:t>
        <a:bodyPr/>
        <a:lstStyle/>
        <a:p>
          <a:endParaRPr lang="en-US"/>
        </a:p>
      </dgm:t>
    </dgm:pt>
    <dgm:pt modelId="{0C515536-5CCF-4ED9-805D-52908F5042B7}" type="pres">
      <dgm:prSet presAssocID="{36D900B6-9633-4BC1-BF6E-776FBD0C6F16}" presName="descendantArrow" presStyleCnt="0"/>
      <dgm:spPr/>
    </dgm:pt>
    <dgm:pt modelId="{3EFECDCC-575C-40AF-BD82-C7C51C4FD5C1}" type="pres">
      <dgm:prSet presAssocID="{85CAD28C-1F64-4358-9EDB-8EFE81FD884D}" presName="childTextArrow" presStyleLbl="fgAccFollowNode1" presStyleIdx="8" presStyleCnt="12">
        <dgm:presLayoutVars>
          <dgm:bulletEnabled val="1"/>
        </dgm:presLayoutVars>
      </dgm:prSet>
      <dgm:spPr/>
    </dgm:pt>
    <dgm:pt modelId="{13A16E86-8EF0-4057-B6E3-D8F51A4809BA}" type="pres">
      <dgm:prSet presAssocID="{B6E43F0E-B102-4618-8399-DDF217D63A9E}" presName="childTextArrow" presStyleLbl="fgAccFollowNode1" presStyleIdx="9" presStyleCnt="12">
        <dgm:presLayoutVars>
          <dgm:bulletEnabled val="1"/>
        </dgm:presLayoutVars>
      </dgm:prSet>
      <dgm:spPr/>
    </dgm:pt>
    <dgm:pt modelId="{9BF93960-3167-4838-8615-EA1DF7D18344}" type="pres">
      <dgm:prSet presAssocID="{DF2BDAC7-6052-49CF-A950-39DFC80B15E6}" presName="childTextArrow" presStyleLbl="fgAccFollowNode1" presStyleIdx="10" presStyleCnt="12">
        <dgm:presLayoutVars>
          <dgm:bulletEnabled val="1"/>
        </dgm:presLayoutVars>
      </dgm:prSet>
      <dgm:spPr/>
    </dgm:pt>
    <dgm:pt modelId="{4FCD89FC-E5EC-4789-B114-F9F19F40E449}" type="pres">
      <dgm:prSet presAssocID="{DD6629B9-70EB-4750-8D40-7C953EFBF1A3}" presName="childTextArrow" presStyleLbl="fgAccFollowNode1" presStyleIdx="11" presStyleCnt="12">
        <dgm:presLayoutVars>
          <dgm:bulletEnabled val="1"/>
        </dgm:presLayoutVars>
      </dgm:prSet>
      <dgm:spPr/>
    </dgm:pt>
  </dgm:ptLst>
  <dgm:cxnLst>
    <dgm:cxn modelId="{353825A0-4E5F-497F-95D5-A6A3E7A853A3}" type="presOf" srcId="{27B419B8-B92E-4A82-9FFF-BF7E13719E38}" destId="{64F31A48-350C-4B0C-ADC2-BA6A7B9FC345}" srcOrd="0" destOrd="0" presId="urn:microsoft.com/office/officeart/2005/8/layout/process4"/>
    <dgm:cxn modelId="{5F0F3E26-2839-4F47-B310-72D2094C9CDA}" type="presOf" srcId="{DD222283-2E2F-4576-89D5-78841EA9C925}" destId="{83560153-964A-4FBF-848C-01D87EF6B79C}" srcOrd="0" destOrd="0" presId="urn:microsoft.com/office/officeart/2005/8/layout/process4"/>
    <dgm:cxn modelId="{75A1C166-B04B-4797-9067-7A84089B6951}" type="presOf" srcId="{DD6629B9-70EB-4750-8D40-7C953EFBF1A3}" destId="{4FCD89FC-E5EC-4789-B114-F9F19F40E449}" srcOrd="0" destOrd="0" presId="urn:microsoft.com/office/officeart/2005/8/layout/process4"/>
    <dgm:cxn modelId="{C47AD96C-4BEC-4A94-93CD-1E63849E3A20}" type="presOf" srcId="{4AF11B70-D59B-4150-8A8D-4FD0CFA0EED3}" destId="{6A4C7F87-734E-4216-B4FC-834D06E17E55}" srcOrd="0" destOrd="0" presId="urn:microsoft.com/office/officeart/2005/8/layout/process4"/>
    <dgm:cxn modelId="{0CAB7AE6-8B03-47E3-9F4F-1FD95D0532A5}" type="presOf" srcId="{12589B5C-DAB3-4359-80CD-FA4B21A65DBA}" destId="{CD90BB96-DFE9-46C3-8EA4-5533F635BFE4}" srcOrd="0" destOrd="0" presId="urn:microsoft.com/office/officeart/2005/8/layout/process4"/>
    <dgm:cxn modelId="{CCCC3D7C-2C68-4CDB-9244-4C1F8571DCBF}" type="presOf" srcId="{85CAD28C-1F64-4358-9EDB-8EFE81FD884D}" destId="{3EFECDCC-575C-40AF-BD82-C7C51C4FD5C1}" srcOrd="0" destOrd="0" presId="urn:microsoft.com/office/officeart/2005/8/layout/process4"/>
    <dgm:cxn modelId="{F779FE08-6172-4068-950B-53B8DFEA2A42}" srcId="{1D382C11-9971-4EAD-93E0-300088EA2664}" destId="{DD222283-2E2F-4576-89D5-78841EA9C925}" srcOrd="3" destOrd="0" parTransId="{45827E34-7638-4FC0-AEE6-ED15E02B10D2}" sibTransId="{9753EE13-42CB-45DC-8CB9-E79F98433177}"/>
    <dgm:cxn modelId="{559F3362-CB45-4614-BD48-309D3489EBFF}" srcId="{36D900B6-9633-4BC1-BF6E-776FBD0C6F16}" destId="{B6E43F0E-B102-4618-8399-DDF217D63A9E}" srcOrd="1" destOrd="0" parTransId="{625E4CA3-5263-4EC1-AFEA-AF948BBC1074}" sibTransId="{EB7F50B5-D851-4B76-8E05-6A57AF647CD0}"/>
    <dgm:cxn modelId="{0D0D024F-E48A-455C-AE6B-442BFB45D7D0}" type="presOf" srcId="{82CDF64C-7F05-4A37-8936-0D2522EC1E57}" destId="{EBFDF1AB-05A8-43DD-B63E-40C89B6114F5}" srcOrd="0" destOrd="0" presId="urn:microsoft.com/office/officeart/2005/8/layout/process4"/>
    <dgm:cxn modelId="{DF7D6072-0199-46B1-A6B0-26EF58CC77E8}" type="presOf" srcId="{36D900B6-9633-4BC1-BF6E-776FBD0C6F16}" destId="{2FD1DFB5-C8B9-4B9C-83AB-E923D14C7248}" srcOrd="1" destOrd="0" presId="urn:microsoft.com/office/officeart/2005/8/layout/process4"/>
    <dgm:cxn modelId="{9399A6F0-7C45-47E3-BB41-5FCC512445CD}" srcId="{1D382C11-9971-4EAD-93E0-300088EA2664}" destId="{27B419B8-B92E-4A82-9FFF-BF7E13719E38}" srcOrd="2" destOrd="0" parTransId="{525A6F44-FEAD-46D5-A919-4F719AF5B060}" sibTransId="{48E0DF6F-CB0F-4ECE-9869-1BCBF2B2FE45}"/>
    <dgm:cxn modelId="{9A3D48D6-E31D-4384-929E-9FC3734B4D4D}" type="presOf" srcId="{737C779F-6F00-4318-B156-E2C363C1F609}" destId="{2749B6CA-81C6-45F6-8935-7D96DB03FE13}" srcOrd="0" destOrd="0" presId="urn:microsoft.com/office/officeart/2005/8/layout/process4"/>
    <dgm:cxn modelId="{1AC9A793-C5A9-43A5-975A-04F175C8FD8E}" type="presOf" srcId="{1D382C11-9971-4EAD-93E0-300088EA2664}" destId="{F4FAE622-A44A-472A-A9D4-8F56D5C74AE1}" srcOrd="0" destOrd="0" presId="urn:microsoft.com/office/officeart/2005/8/layout/process4"/>
    <dgm:cxn modelId="{D1C29E0C-7B74-4FAB-9BC3-BC31BEA68E61}" srcId="{36D900B6-9633-4BC1-BF6E-776FBD0C6F16}" destId="{DD6629B9-70EB-4750-8D40-7C953EFBF1A3}" srcOrd="3" destOrd="0" parTransId="{90D73EF3-FD8E-4AD7-838E-1C0FA255D857}" sibTransId="{1C9D3594-F498-40F2-81F6-881F2E5FC085}"/>
    <dgm:cxn modelId="{C594A8A2-22E6-4805-A877-2263EC534E1C}" srcId="{36D900B6-9633-4BC1-BF6E-776FBD0C6F16}" destId="{85CAD28C-1F64-4358-9EDB-8EFE81FD884D}" srcOrd="0" destOrd="0" parTransId="{B05DDEC3-354E-4EA8-9623-B365B1242D37}" sibTransId="{689F067B-3343-4EC7-B2BF-F7566917772C}"/>
    <dgm:cxn modelId="{B5A3A8C3-1D24-433E-8219-5949DD03E102}" type="presOf" srcId="{1D382C11-9971-4EAD-93E0-300088EA2664}" destId="{E1FEAC2B-25E4-4C64-A3DA-D9DD387945B1}" srcOrd="1" destOrd="0" presId="urn:microsoft.com/office/officeart/2005/8/layout/process4"/>
    <dgm:cxn modelId="{DDA53FB5-4F34-4E57-B5AF-F1E7FD17509A}" srcId="{7EB4B2DA-8157-489B-BD10-D81653E994DF}" destId="{12589B5C-DAB3-4359-80CD-FA4B21A65DBA}" srcOrd="1" destOrd="0" parTransId="{688D60AA-5E57-45D8-8F52-3F36BC98F934}" sibTransId="{032F527A-FF87-4B96-87E3-CED98DDB5A71}"/>
    <dgm:cxn modelId="{356E69D9-2E3A-4F3C-A385-51867EC72D76}" type="presOf" srcId="{7EB4B2DA-8157-489B-BD10-D81653E994DF}" destId="{508831FF-A0BA-4CF8-801D-54B5ACA77896}" srcOrd="0" destOrd="0" presId="urn:microsoft.com/office/officeart/2005/8/layout/process4"/>
    <dgm:cxn modelId="{F4C7B6D8-8DB6-46C4-A290-A1E3ECB8EE32}" srcId="{737C779F-6F00-4318-B156-E2C363C1F609}" destId="{7EB4B2DA-8157-489B-BD10-D81653E994DF}" srcOrd="1" destOrd="0" parTransId="{6D9CC231-E2BA-4499-AFAF-97FD3C70548D}" sibTransId="{DD629EF3-98F2-4EC0-BE64-5936338EE4B5}"/>
    <dgm:cxn modelId="{2A760CF4-2983-49CD-A127-940339257CE6}" srcId="{36D900B6-9633-4BC1-BF6E-776FBD0C6F16}" destId="{DF2BDAC7-6052-49CF-A950-39DFC80B15E6}" srcOrd="2" destOrd="0" parTransId="{652BEEEC-4A29-4F26-AC2D-A7E66F8E0E8F}" sibTransId="{AB9C1334-9968-4E52-A590-01DB541F6086}"/>
    <dgm:cxn modelId="{3BE5E801-1824-45DC-8837-D12C1C2DCAAB}" srcId="{737C779F-6F00-4318-B156-E2C363C1F609}" destId="{1D382C11-9971-4EAD-93E0-300088EA2664}" srcOrd="2" destOrd="0" parTransId="{6BDD0979-B4CF-4814-9BEE-1FF33F48D82D}" sibTransId="{31F2EE82-EDB6-4018-882B-A469EE79C0DE}"/>
    <dgm:cxn modelId="{C58077B6-647E-4547-BA7E-741AFF17A39C}" type="presOf" srcId="{36D900B6-9633-4BC1-BF6E-776FBD0C6F16}" destId="{53C3A02D-68E9-403B-B145-2F71B40FECC6}" srcOrd="0" destOrd="0" presId="urn:microsoft.com/office/officeart/2005/8/layout/process4"/>
    <dgm:cxn modelId="{1F693144-94FF-453D-874E-5BC49F9EC3FD}" type="presOf" srcId="{F15AC79A-E2DC-4B6F-8DF1-789DAEBA2D69}" destId="{66A4527A-5894-4038-94BF-D02EB86955B5}" srcOrd="0" destOrd="0" presId="urn:microsoft.com/office/officeart/2005/8/layout/process4"/>
    <dgm:cxn modelId="{0EF6EAA1-507E-4ACE-BD53-22C6847F6D6C}" type="presOf" srcId="{E5B15E01-A950-40B2-BDFD-02F26C39ADAB}" destId="{94FD3221-5FB3-4E57-844F-645132774A05}" srcOrd="0" destOrd="0" presId="urn:microsoft.com/office/officeart/2005/8/layout/process4"/>
    <dgm:cxn modelId="{D3142C67-DA0D-4A9B-9FBF-06D55426EA1B}" srcId="{1D382C11-9971-4EAD-93E0-300088EA2664}" destId="{4AF11B70-D59B-4150-8A8D-4FD0CFA0EED3}" srcOrd="1" destOrd="0" parTransId="{658B8FB8-98AA-480E-B309-BF90D004087E}" sibTransId="{90938641-03E7-44E0-A128-8099019C1A65}"/>
    <dgm:cxn modelId="{C5C0BF2E-62B4-444C-BF24-44B7BA288BFE}" type="presOf" srcId="{B6E43F0E-B102-4618-8399-DDF217D63A9E}" destId="{13A16E86-8EF0-4057-B6E3-D8F51A4809BA}" srcOrd="0" destOrd="0" presId="urn:microsoft.com/office/officeart/2005/8/layout/process4"/>
    <dgm:cxn modelId="{C7AB6F17-98D5-44A8-9985-D26B4D027312}" srcId="{7EB4B2DA-8157-489B-BD10-D81653E994DF}" destId="{A0EA0DA8-0F72-4A8D-BA10-43920A3B7EDB}" srcOrd="0" destOrd="0" parTransId="{22218A49-A572-462F-A1DC-BD61E3BD83F1}" sibTransId="{E3E40FF7-94C0-479F-A70E-B966349BE31B}"/>
    <dgm:cxn modelId="{186BA149-B9BD-49C2-AF50-104353C67565}" srcId="{7EB4B2DA-8157-489B-BD10-D81653E994DF}" destId="{82CDF64C-7F05-4A37-8936-0D2522EC1E57}" srcOrd="3" destOrd="0" parTransId="{F72892F3-CC58-4005-8FCC-8BF152B7852A}" sibTransId="{2D2AF278-A75F-4639-9C8D-3ABE622872E1}"/>
    <dgm:cxn modelId="{CD465E3F-EF7D-4A46-BBF2-EF0B138C2DFF}" type="presOf" srcId="{A0EA0DA8-0F72-4A8D-BA10-43920A3B7EDB}" destId="{F48CD769-81F1-4C6B-A6D5-FC5A4139A607}" srcOrd="0" destOrd="0" presId="urn:microsoft.com/office/officeart/2005/8/layout/process4"/>
    <dgm:cxn modelId="{843461ED-05DC-4119-897F-72F766D8241D}" type="presOf" srcId="{DF2BDAC7-6052-49CF-A950-39DFC80B15E6}" destId="{9BF93960-3167-4838-8615-EA1DF7D18344}" srcOrd="0" destOrd="0" presId="urn:microsoft.com/office/officeart/2005/8/layout/process4"/>
    <dgm:cxn modelId="{9ACEE3FA-EAAB-418F-9E01-3978A24E3FFE}" srcId="{1D382C11-9971-4EAD-93E0-300088EA2664}" destId="{F15AC79A-E2DC-4B6F-8DF1-789DAEBA2D69}" srcOrd="0" destOrd="0" parTransId="{23DA9EAD-8B64-4C69-9628-52FFE3570309}" sibTransId="{9EFD0AEA-D330-4ADD-AF69-C476C9A198E2}"/>
    <dgm:cxn modelId="{84E3CA05-7010-4954-9998-88023F5AFCD4}" type="presOf" srcId="{7EB4B2DA-8157-489B-BD10-D81653E994DF}" destId="{8DB4514B-40AD-470D-BBBA-69AC41D1AF21}" srcOrd="1" destOrd="0" presId="urn:microsoft.com/office/officeart/2005/8/layout/process4"/>
    <dgm:cxn modelId="{32FE553F-69B1-40EA-ABFA-AF37B1BDEE97}" srcId="{7EB4B2DA-8157-489B-BD10-D81653E994DF}" destId="{E5B15E01-A950-40B2-BDFD-02F26C39ADAB}" srcOrd="2" destOrd="0" parTransId="{3A84FC4D-7D8C-4FF0-A039-6966EE89D478}" sibTransId="{9B83CB5E-523E-4151-A635-A78712C4330D}"/>
    <dgm:cxn modelId="{1503F40C-F697-4FA3-B9D3-22001C8E92AC}" srcId="{737C779F-6F00-4318-B156-E2C363C1F609}" destId="{36D900B6-9633-4BC1-BF6E-776FBD0C6F16}" srcOrd="0" destOrd="0" parTransId="{5BBE3AE1-7AFB-4FFE-BEC7-C32EDD2E3803}" sibTransId="{7A90A589-D261-4390-B085-089D7C77694D}"/>
    <dgm:cxn modelId="{07724ADE-CF14-41B3-849C-F3969D688555}" type="presParOf" srcId="{2749B6CA-81C6-45F6-8935-7D96DB03FE13}" destId="{B1E16A89-BCA4-4A48-A002-FB8CEBEBF2BB}" srcOrd="0" destOrd="0" presId="urn:microsoft.com/office/officeart/2005/8/layout/process4"/>
    <dgm:cxn modelId="{8E72A41C-82BC-49BB-B379-96042D1A9A93}" type="presParOf" srcId="{B1E16A89-BCA4-4A48-A002-FB8CEBEBF2BB}" destId="{F4FAE622-A44A-472A-A9D4-8F56D5C74AE1}" srcOrd="0" destOrd="0" presId="urn:microsoft.com/office/officeart/2005/8/layout/process4"/>
    <dgm:cxn modelId="{8C8AA7C1-5789-446E-A849-F7CC26C4EF42}" type="presParOf" srcId="{B1E16A89-BCA4-4A48-A002-FB8CEBEBF2BB}" destId="{E1FEAC2B-25E4-4C64-A3DA-D9DD387945B1}" srcOrd="1" destOrd="0" presId="urn:microsoft.com/office/officeart/2005/8/layout/process4"/>
    <dgm:cxn modelId="{F7EE8134-76FD-47AC-9DD0-F0E1BA2249C5}" type="presParOf" srcId="{B1E16A89-BCA4-4A48-A002-FB8CEBEBF2BB}" destId="{02E10198-FF45-43F4-9504-D9F9332250F9}" srcOrd="2" destOrd="0" presId="urn:microsoft.com/office/officeart/2005/8/layout/process4"/>
    <dgm:cxn modelId="{70CCB21E-C6C4-469D-8890-4414A2F15FC4}" type="presParOf" srcId="{02E10198-FF45-43F4-9504-D9F9332250F9}" destId="{66A4527A-5894-4038-94BF-D02EB86955B5}" srcOrd="0" destOrd="0" presId="urn:microsoft.com/office/officeart/2005/8/layout/process4"/>
    <dgm:cxn modelId="{7F01110A-1D39-41B3-AB7C-CFE9C7E7415A}" type="presParOf" srcId="{02E10198-FF45-43F4-9504-D9F9332250F9}" destId="{6A4C7F87-734E-4216-B4FC-834D06E17E55}" srcOrd="1" destOrd="0" presId="urn:microsoft.com/office/officeart/2005/8/layout/process4"/>
    <dgm:cxn modelId="{D3C90061-F49B-4907-8614-84AC66D6640B}" type="presParOf" srcId="{02E10198-FF45-43F4-9504-D9F9332250F9}" destId="{64F31A48-350C-4B0C-ADC2-BA6A7B9FC345}" srcOrd="2" destOrd="0" presId="urn:microsoft.com/office/officeart/2005/8/layout/process4"/>
    <dgm:cxn modelId="{89F38C54-626E-4719-85EF-E9963566FE48}" type="presParOf" srcId="{02E10198-FF45-43F4-9504-D9F9332250F9}" destId="{83560153-964A-4FBF-848C-01D87EF6B79C}" srcOrd="3" destOrd="0" presId="urn:microsoft.com/office/officeart/2005/8/layout/process4"/>
    <dgm:cxn modelId="{5944A1B6-720D-4D3E-A1E4-040CE208DBB8}" type="presParOf" srcId="{2749B6CA-81C6-45F6-8935-7D96DB03FE13}" destId="{56F6B65F-100D-4A3B-9A6D-550FD9546B16}" srcOrd="1" destOrd="0" presId="urn:microsoft.com/office/officeart/2005/8/layout/process4"/>
    <dgm:cxn modelId="{73ABFF62-9442-4691-94CA-DBD4D9466153}" type="presParOf" srcId="{2749B6CA-81C6-45F6-8935-7D96DB03FE13}" destId="{BB4E8DC6-BFDB-471D-8216-92C69244CF36}" srcOrd="2" destOrd="0" presId="urn:microsoft.com/office/officeart/2005/8/layout/process4"/>
    <dgm:cxn modelId="{9693B317-4EF6-4CE3-9CAA-942847170E4C}" type="presParOf" srcId="{BB4E8DC6-BFDB-471D-8216-92C69244CF36}" destId="{508831FF-A0BA-4CF8-801D-54B5ACA77896}" srcOrd="0" destOrd="0" presId="urn:microsoft.com/office/officeart/2005/8/layout/process4"/>
    <dgm:cxn modelId="{268C4914-921F-48A1-8BAE-516A91E34D53}" type="presParOf" srcId="{BB4E8DC6-BFDB-471D-8216-92C69244CF36}" destId="{8DB4514B-40AD-470D-BBBA-69AC41D1AF21}" srcOrd="1" destOrd="0" presId="urn:microsoft.com/office/officeart/2005/8/layout/process4"/>
    <dgm:cxn modelId="{F7C35428-89C4-48A2-8A10-7752AF3EE28F}" type="presParOf" srcId="{BB4E8DC6-BFDB-471D-8216-92C69244CF36}" destId="{5836A854-CFA4-4369-86B0-645243C26FDE}" srcOrd="2" destOrd="0" presId="urn:microsoft.com/office/officeart/2005/8/layout/process4"/>
    <dgm:cxn modelId="{E1063158-B1D1-4E58-82BF-F972F71961CF}" type="presParOf" srcId="{5836A854-CFA4-4369-86B0-645243C26FDE}" destId="{F48CD769-81F1-4C6B-A6D5-FC5A4139A607}" srcOrd="0" destOrd="0" presId="urn:microsoft.com/office/officeart/2005/8/layout/process4"/>
    <dgm:cxn modelId="{4CCA4C94-2E8B-426A-9B47-D2B17F9D3AED}" type="presParOf" srcId="{5836A854-CFA4-4369-86B0-645243C26FDE}" destId="{CD90BB96-DFE9-46C3-8EA4-5533F635BFE4}" srcOrd="1" destOrd="0" presId="urn:microsoft.com/office/officeart/2005/8/layout/process4"/>
    <dgm:cxn modelId="{C02786B4-C19D-4EC9-B375-5D8F0C508B63}" type="presParOf" srcId="{5836A854-CFA4-4369-86B0-645243C26FDE}" destId="{94FD3221-5FB3-4E57-844F-645132774A05}" srcOrd="2" destOrd="0" presId="urn:microsoft.com/office/officeart/2005/8/layout/process4"/>
    <dgm:cxn modelId="{22D8137D-9189-456A-B2D1-6AB4F19D34B1}" type="presParOf" srcId="{5836A854-CFA4-4369-86B0-645243C26FDE}" destId="{EBFDF1AB-05A8-43DD-B63E-40C89B6114F5}" srcOrd="3" destOrd="0" presId="urn:microsoft.com/office/officeart/2005/8/layout/process4"/>
    <dgm:cxn modelId="{2A434C78-79B2-415D-81D8-EF8B7A5F7285}" type="presParOf" srcId="{2749B6CA-81C6-45F6-8935-7D96DB03FE13}" destId="{AD693519-D62B-4636-B9BE-2600E196ACC3}" srcOrd="3" destOrd="0" presId="urn:microsoft.com/office/officeart/2005/8/layout/process4"/>
    <dgm:cxn modelId="{63E58949-96D3-47B9-8E9A-1F8CEE54C6D2}" type="presParOf" srcId="{2749B6CA-81C6-45F6-8935-7D96DB03FE13}" destId="{F691FED9-9637-4910-935C-976DF8663986}" srcOrd="4" destOrd="0" presId="urn:microsoft.com/office/officeart/2005/8/layout/process4"/>
    <dgm:cxn modelId="{F516EED6-FBA1-400F-A47D-BA6190B74B87}" type="presParOf" srcId="{F691FED9-9637-4910-935C-976DF8663986}" destId="{53C3A02D-68E9-403B-B145-2F71B40FECC6}" srcOrd="0" destOrd="0" presId="urn:microsoft.com/office/officeart/2005/8/layout/process4"/>
    <dgm:cxn modelId="{4EFF8B9A-33C3-4097-9284-F661B4FA6CC4}" type="presParOf" srcId="{F691FED9-9637-4910-935C-976DF8663986}" destId="{2FD1DFB5-C8B9-4B9C-83AB-E923D14C7248}" srcOrd="1" destOrd="0" presId="urn:microsoft.com/office/officeart/2005/8/layout/process4"/>
    <dgm:cxn modelId="{76ECFFA5-5EDC-43F3-B379-BE806DA27582}" type="presParOf" srcId="{F691FED9-9637-4910-935C-976DF8663986}" destId="{0C515536-5CCF-4ED9-805D-52908F5042B7}" srcOrd="2" destOrd="0" presId="urn:microsoft.com/office/officeart/2005/8/layout/process4"/>
    <dgm:cxn modelId="{E6DCC2B6-9159-45F6-9246-BC93CB372510}" type="presParOf" srcId="{0C515536-5CCF-4ED9-805D-52908F5042B7}" destId="{3EFECDCC-575C-40AF-BD82-C7C51C4FD5C1}" srcOrd="0" destOrd="0" presId="urn:microsoft.com/office/officeart/2005/8/layout/process4"/>
    <dgm:cxn modelId="{0283052A-2ED5-4D57-9E45-4BFF2AB59512}" type="presParOf" srcId="{0C515536-5CCF-4ED9-805D-52908F5042B7}" destId="{13A16E86-8EF0-4057-B6E3-D8F51A4809BA}" srcOrd="1" destOrd="0" presId="urn:microsoft.com/office/officeart/2005/8/layout/process4"/>
    <dgm:cxn modelId="{6E6B8F52-0013-40B5-AD00-F21D3D319FF5}" type="presParOf" srcId="{0C515536-5CCF-4ED9-805D-52908F5042B7}" destId="{9BF93960-3167-4838-8615-EA1DF7D18344}" srcOrd="2" destOrd="0" presId="urn:microsoft.com/office/officeart/2005/8/layout/process4"/>
    <dgm:cxn modelId="{68108E04-9298-44B8-99CD-4A0D2DA46476}" type="presParOf" srcId="{0C515536-5CCF-4ED9-805D-52908F5042B7}" destId="{4FCD89FC-E5EC-4789-B114-F9F19F40E449}"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7C779F-6F00-4318-B156-E2C363C1F60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6D900B6-9633-4BC1-BF6E-776FBD0C6F16}">
      <dgm:prSet phldrT="[Text]"/>
      <dgm:spPr/>
      <dgm:t>
        <a:bodyPr/>
        <a:lstStyle/>
        <a:p>
          <a:r>
            <a:rPr lang="en-US" b="1" i="0" smtClean="0"/>
            <a:t>Linear Layer (linear logits):</a:t>
          </a:r>
          <a:endParaRPr lang="en-US" dirty="0"/>
        </a:p>
      </dgm:t>
    </dgm:pt>
    <dgm:pt modelId="{5BBE3AE1-7AFB-4FFE-BEC7-C32EDD2E3803}" type="parTrans" cxnId="{1503F40C-F697-4FA3-B9D3-22001C8E92AC}">
      <dgm:prSet/>
      <dgm:spPr/>
      <dgm:t>
        <a:bodyPr/>
        <a:lstStyle/>
        <a:p>
          <a:endParaRPr lang="en-US"/>
        </a:p>
      </dgm:t>
    </dgm:pt>
    <dgm:pt modelId="{7A90A589-D261-4390-B085-089D7C77694D}" type="sibTrans" cxnId="{1503F40C-F697-4FA3-B9D3-22001C8E92AC}">
      <dgm:prSet/>
      <dgm:spPr/>
      <dgm:t>
        <a:bodyPr/>
        <a:lstStyle/>
        <a:p>
          <a:endParaRPr lang="en-US"/>
        </a:p>
      </dgm:t>
    </dgm:pt>
    <dgm:pt modelId="{797ACC7F-1DBE-48DD-AC5A-A914F5C15536}">
      <dgm:prSet/>
      <dgm:spPr/>
      <dgm:t>
        <a:bodyPr/>
        <a:lstStyle/>
        <a:p>
          <a:r>
            <a:rPr lang="en-US" b="0" i="0" smtClean="0"/>
            <a:t>Type: Fully Connected Linear Layer</a:t>
          </a:r>
          <a:endParaRPr lang="en-US" b="0" i="0"/>
        </a:p>
      </dgm:t>
    </dgm:pt>
    <dgm:pt modelId="{31E730B6-41F4-43A2-A4FF-5D57D0703F2F}" type="parTrans" cxnId="{1BA8CB25-B364-4EBA-9F0E-C7500B410BCF}">
      <dgm:prSet/>
      <dgm:spPr/>
      <dgm:t>
        <a:bodyPr/>
        <a:lstStyle/>
        <a:p>
          <a:endParaRPr lang="en-US"/>
        </a:p>
      </dgm:t>
    </dgm:pt>
    <dgm:pt modelId="{9470503A-4F01-4CA0-A411-1FECEAC250DB}" type="sibTrans" cxnId="{1BA8CB25-B364-4EBA-9F0E-C7500B410BCF}">
      <dgm:prSet/>
      <dgm:spPr/>
      <dgm:t>
        <a:bodyPr/>
        <a:lstStyle/>
        <a:p>
          <a:endParaRPr lang="en-US"/>
        </a:p>
      </dgm:t>
    </dgm:pt>
    <dgm:pt modelId="{E4687E6F-27ED-4CE7-9B2A-7C5F9F666434}">
      <dgm:prSet/>
      <dgm:spPr/>
      <dgm:t>
        <a:bodyPr/>
        <a:lstStyle/>
        <a:p>
          <a:r>
            <a:rPr lang="en-US" b="0" i="0" smtClean="0"/>
            <a:t>Input Size: 1×1×2048</a:t>
          </a:r>
          <a:endParaRPr lang="en-US" b="0" i="0"/>
        </a:p>
      </dgm:t>
    </dgm:pt>
    <dgm:pt modelId="{7AEB78D8-A1E0-49A6-8B62-2BC9CF80A2D8}" type="parTrans" cxnId="{C2651B45-E791-47EC-9D21-746E894F0FB1}">
      <dgm:prSet/>
      <dgm:spPr/>
      <dgm:t>
        <a:bodyPr/>
        <a:lstStyle/>
        <a:p>
          <a:endParaRPr lang="en-US"/>
        </a:p>
      </dgm:t>
    </dgm:pt>
    <dgm:pt modelId="{62D8B070-1514-44AE-A305-3493E6C3279A}" type="sibTrans" cxnId="{C2651B45-E791-47EC-9D21-746E894F0FB1}">
      <dgm:prSet/>
      <dgm:spPr/>
      <dgm:t>
        <a:bodyPr/>
        <a:lstStyle/>
        <a:p>
          <a:endParaRPr lang="en-US"/>
        </a:p>
      </dgm:t>
    </dgm:pt>
    <dgm:pt modelId="{34C845B7-23BA-49DD-A0F2-D4E1F7551360}">
      <dgm:prSet/>
      <dgm:spPr/>
      <dgm:t>
        <a:bodyPr/>
        <a:lstStyle/>
        <a:p>
          <a:r>
            <a:rPr lang="en-US" b="0" i="0" smtClean="0"/>
            <a:t>Output Size: 1×1×2048</a:t>
          </a:r>
          <a:endParaRPr lang="en-US" b="0" i="0"/>
        </a:p>
      </dgm:t>
    </dgm:pt>
    <dgm:pt modelId="{39BE2ACC-1DCF-45A1-83FF-81A7DC38FDDC}" type="parTrans" cxnId="{BCEDF92B-97E3-4694-AE1F-34D64FBAF22A}">
      <dgm:prSet/>
      <dgm:spPr/>
      <dgm:t>
        <a:bodyPr/>
        <a:lstStyle/>
        <a:p>
          <a:endParaRPr lang="en-US"/>
        </a:p>
      </dgm:t>
    </dgm:pt>
    <dgm:pt modelId="{1801ABC8-A9C6-453E-B3E6-B3B866D2451E}" type="sibTrans" cxnId="{BCEDF92B-97E3-4694-AE1F-34D64FBAF22A}">
      <dgm:prSet/>
      <dgm:spPr/>
      <dgm:t>
        <a:bodyPr/>
        <a:lstStyle/>
        <a:p>
          <a:endParaRPr lang="en-US"/>
        </a:p>
      </dgm:t>
    </dgm:pt>
    <dgm:pt modelId="{1C8DEC57-1CA8-4AA8-A3AE-027B1A53942F}">
      <dgm:prSet/>
      <dgm:spPr/>
      <dgm:t>
        <a:bodyPr/>
        <a:lstStyle/>
        <a:p>
          <a:r>
            <a:rPr lang="en-US" b="0" i="0" smtClean="0"/>
            <a:t>Remarks: Linear layer for generating logits.</a:t>
          </a:r>
          <a:endParaRPr lang="en-US" b="0" i="0"/>
        </a:p>
      </dgm:t>
    </dgm:pt>
    <dgm:pt modelId="{3AB9D5D9-60E1-44EE-9374-AA5E502A65FA}" type="parTrans" cxnId="{4D203A11-74B0-4EA5-B95E-D1635CA16CDA}">
      <dgm:prSet/>
      <dgm:spPr/>
      <dgm:t>
        <a:bodyPr/>
        <a:lstStyle/>
        <a:p>
          <a:endParaRPr lang="en-US"/>
        </a:p>
      </dgm:t>
    </dgm:pt>
    <dgm:pt modelId="{FFB13A51-5D06-49EE-ABFE-481524972F08}" type="sibTrans" cxnId="{4D203A11-74B0-4EA5-B95E-D1635CA16CDA}">
      <dgm:prSet/>
      <dgm:spPr/>
      <dgm:t>
        <a:bodyPr/>
        <a:lstStyle/>
        <a:p>
          <a:endParaRPr lang="en-US"/>
        </a:p>
      </dgm:t>
    </dgm:pt>
    <dgm:pt modelId="{4F6E972A-886D-4E60-993B-F9F0B0BAD877}">
      <dgm:prSet/>
      <dgm:spPr/>
      <dgm:t>
        <a:bodyPr/>
        <a:lstStyle/>
        <a:p>
          <a:r>
            <a:rPr lang="en-US" b="1" i="0" smtClean="0"/>
            <a:t>Softmax Classifier (softmax classifier):</a:t>
          </a:r>
          <a:endParaRPr lang="en-US" b="0" i="0"/>
        </a:p>
      </dgm:t>
    </dgm:pt>
    <dgm:pt modelId="{3626B77A-5762-4AEF-AF5F-4948627FB509}" type="parTrans" cxnId="{EC46AF7D-57E7-42CF-A83D-8679A335BF0D}">
      <dgm:prSet/>
      <dgm:spPr/>
      <dgm:t>
        <a:bodyPr/>
        <a:lstStyle/>
        <a:p>
          <a:endParaRPr lang="en-US"/>
        </a:p>
      </dgm:t>
    </dgm:pt>
    <dgm:pt modelId="{8D70840F-76F8-48E6-B31A-D6B3462F9AB6}" type="sibTrans" cxnId="{EC46AF7D-57E7-42CF-A83D-8679A335BF0D}">
      <dgm:prSet/>
      <dgm:spPr/>
      <dgm:t>
        <a:bodyPr/>
        <a:lstStyle/>
        <a:p>
          <a:endParaRPr lang="en-US"/>
        </a:p>
      </dgm:t>
    </dgm:pt>
    <dgm:pt modelId="{7678946C-5262-4531-BA0C-A4653267EB2C}">
      <dgm:prSet/>
      <dgm:spPr/>
      <dgm:t>
        <a:bodyPr/>
        <a:lstStyle/>
        <a:p>
          <a:r>
            <a:rPr lang="en-US" b="0" i="0" smtClean="0"/>
            <a:t>Type: Softmax Layer</a:t>
          </a:r>
          <a:endParaRPr lang="en-US" b="0" i="0"/>
        </a:p>
      </dgm:t>
    </dgm:pt>
    <dgm:pt modelId="{4DEB47EF-F245-468D-9A55-6E091AA474AB}" type="parTrans" cxnId="{CBC3D80F-5F7A-444B-9CF5-1658981A0149}">
      <dgm:prSet/>
      <dgm:spPr/>
      <dgm:t>
        <a:bodyPr/>
        <a:lstStyle/>
        <a:p>
          <a:endParaRPr lang="en-US"/>
        </a:p>
      </dgm:t>
    </dgm:pt>
    <dgm:pt modelId="{EA591001-B7D9-453D-BDD6-7A8C66277B64}" type="sibTrans" cxnId="{CBC3D80F-5F7A-444B-9CF5-1658981A0149}">
      <dgm:prSet/>
      <dgm:spPr/>
      <dgm:t>
        <a:bodyPr/>
        <a:lstStyle/>
        <a:p>
          <a:endParaRPr lang="en-US"/>
        </a:p>
      </dgm:t>
    </dgm:pt>
    <dgm:pt modelId="{B415CDD2-D768-44B2-B489-79ECAEEFEB09}">
      <dgm:prSet/>
      <dgm:spPr/>
      <dgm:t>
        <a:bodyPr/>
        <a:lstStyle/>
        <a:p>
          <a:r>
            <a:rPr lang="en-US" b="0" i="0" smtClean="0"/>
            <a:t>Input Size: 1×1×2048</a:t>
          </a:r>
          <a:endParaRPr lang="en-US" b="0" i="0"/>
        </a:p>
      </dgm:t>
    </dgm:pt>
    <dgm:pt modelId="{595E21A0-5386-442F-BD8B-27A2FFDA3D18}" type="parTrans" cxnId="{E33A0437-DE27-4FC2-8277-73DC3E55B1D1}">
      <dgm:prSet/>
      <dgm:spPr/>
      <dgm:t>
        <a:bodyPr/>
        <a:lstStyle/>
        <a:p>
          <a:endParaRPr lang="en-US"/>
        </a:p>
      </dgm:t>
    </dgm:pt>
    <dgm:pt modelId="{08B2FC81-6F80-4E89-92A3-3A6F345DF329}" type="sibTrans" cxnId="{E33A0437-DE27-4FC2-8277-73DC3E55B1D1}">
      <dgm:prSet/>
      <dgm:spPr/>
      <dgm:t>
        <a:bodyPr/>
        <a:lstStyle/>
        <a:p>
          <a:endParaRPr lang="en-US"/>
        </a:p>
      </dgm:t>
    </dgm:pt>
    <dgm:pt modelId="{202050C0-AAF7-42D3-81CF-99445FBA9240}">
      <dgm:prSet/>
      <dgm:spPr/>
      <dgm:t>
        <a:bodyPr/>
        <a:lstStyle/>
        <a:p>
          <a:r>
            <a:rPr lang="en-US" b="0" i="0" smtClean="0"/>
            <a:t>Output Size: 1×1×1000</a:t>
          </a:r>
          <a:endParaRPr lang="en-US" b="0" i="0"/>
        </a:p>
      </dgm:t>
    </dgm:pt>
    <dgm:pt modelId="{E84604AA-5D8B-4F66-8998-B058C727AB64}" type="parTrans" cxnId="{A442CB98-D093-4539-93E3-AD8D23C5C8E0}">
      <dgm:prSet/>
      <dgm:spPr/>
      <dgm:t>
        <a:bodyPr/>
        <a:lstStyle/>
        <a:p>
          <a:endParaRPr lang="en-US"/>
        </a:p>
      </dgm:t>
    </dgm:pt>
    <dgm:pt modelId="{BA2AF34D-EADB-410B-A777-0C7997F33137}" type="sibTrans" cxnId="{A442CB98-D093-4539-93E3-AD8D23C5C8E0}">
      <dgm:prSet/>
      <dgm:spPr/>
      <dgm:t>
        <a:bodyPr/>
        <a:lstStyle/>
        <a:p>
          <a:endParaRPr lang="en-US"/>
        </a:p>
      </dgm:t>
    </dgm:pt>
    <dgm:pt modelId="{53FA6C1A-8A39-4CFB-80A6-5352FDDCCF7C}">
      <dgm:prSet/>
      <dgm:spPr/>
      <dgm:t>
        <a:bodyPr/>
        <a:lstStyle/>
        <a:p>
          <a:r>
            <a:rPr lang="en-US" b="0" i="0" smtClean="0"/>
            <a:t>Remarks: Final layer for classifying input into 1000 categories (ImageNet classes).</a:t>
          </a:r>
          <a:endParaRPr lang="en-US" b="0" i="0"/>
        </a:p>
      </dgm:t>
    </dgm:pt>
    <dgm:pt modelId="{43587D4B-4901-4F3C-AAE2-DA4E73E2565B}" type="parTrans" cxnId="{2C05BE22-E5A6-4E66-825F-C27D9FFBB340}">
      <dgm:prSet/>
      <dgm:spPr/>
      <dgm:t>
        <a:bodyPr/>
        <a:lstStyle/>
        <a:p>
          <a:endParaRPr lang="en-US"/>
        </a:p>
      </dgm:t>
    </dgm:pt>
    <dgm:pt modelId="{5D3707ED-0942-4D25-94EB-461946DF34B0}" type="sibTrans" cxnId="{2C05BE22-E5A6-4E66-825F-C27D9FFBB340}">
      <dgm:prSet/>
      <dgm:spPr/>
      <dgm:t>
        <a:bodyPr/>
        <a:lstStyle/>
        <a:p>
          <a:endParaRPr lang="en-US"/>
        </a:p>
      </dgm:t>
    </dgm:pt>
    <dgm:pt modelId="{2749B6CA-81C6-45F6-8935-7D96DB03FE13}" type="pres">
      <dgm:prSet presAssocID="{737C779F-6F00-4318-B156-E2C363C1F609}" presName="Name0" presStyleCnt="0">
        <dgm:presLayoutVars>
          <dgm:dir/>
          <dgm:animLvl val="lvl"/>
          <dgm:resizeHandles val="exact"/>
        </dgm:presLayoutVars>
      </dgm:prSet>
      <dgm:spPr/>
      <dgm:t>
        <a:bodyPr/>
        <a:lstStyle/>
        <a:p>
          <a:endParaRPr lang="en-US"/>
        </a:p>
      </dgm:t>
    </dgm:pt>
    <dgm:pt modelId="{DE6BF1F6-0A0C-4092-9161-63ED60CB508D}" type="pres">
      <dgm:prSet presAssocID="{4F6E972A-886D-4E60-993B-F9F0B0BAD877}" presName="boxAndChildren" presStyleCnt="0"/>
      <dgm:spPr/>
    </dgm:pt>
    <dgm:pt modelId="{5FE6D99E-A31B-432A-ACC1-3D2778152386}" type="pres">
      <dgm:prSet presAssocID="{4F6E972A-886D-4E60-993B-F9F0B0BAD877}" presName="parentTextBox" presStyleLbl="node1" presStyleIdx="0" presStyleCnt="2"/>
      <dgm:spPr/>
    </dgm:pt>
    <dgm:pt modelId="{FDFADE6E-BF44-4555-90AA-1EE0741C2823}" type="pres">
      <dgm:prSet presAssocID="{4F6E972A-886D-4E60-993B-F9F0B0BAD877}" presName="entireBox" presStyleLbl="node1" presStyleIdx="0" presStyleCnt="2"/>
      <dgm:spPr/>
    </dgm:pt>
    <dgm:pt modelId="{457F467F-9624-4DFC-B63D-75150ED6DF22}" type="pres">
      <dgm:prSet presAssocID="{4F6E972A-886D-4E60-993B-F9F0B0BAD877}" presName="descendantBox" presStyleCnt="0"/>
      <dgm:spPr/>
    </dgm:pt>
    <dgm:pt modelId="{6B4858C9-BA55-4728-A157-17D87F32EA84}" type="pres">
      <dgm:prSet presAssocID="{7678946C-5262-4531-BA0C-A4653267EB2C}" presName="childTextBox" presStyleLbl="fgAccFollowNode1" presStyleIdx="0" presStyleCnt="8">
        <dgm:presLayoutVars>
          <dgm:bulletEnabled val="1"/>
        </dgm:presLayoutVars>
      </dgm:prSet>
      <dgm:spPr/>
    </dgm:pt>
    <dgm:pt modelId="{ED61D10D-C2BA-4BCB-9B96-AC5F46DABACD}" type="pres">
      <dgm:prSet presAssocID="{B415CDD2-D768-44B2-B489-79ECAEEFEB09}" presName="childTextBox" presStyleLbl="fgAccFollowNode1" presStyleIdx="1" presStyleCnt="8">
        <dgm:presLayoutVars>
          <dgm:bulletEnabled val="1"/>
        </dgm:presLayoutVars>
      </dgm:prSet>
      <dgm:spPr/>
    </dgm:pt>
    <dgm:pt modelId="{F64C64AC-E14A-44D6-BCC5-07D6C9294F72}" type="pres">
      <dgm:prSet presAssocID="{202050C0-AAF7-42D3-81CF-99445FBA9240}" presName="childTextBox" presStyleLbl="fgAccFollowNode1" presStyleIdx="2" presStyleCnt="8">
        <dgm:presLayoutVars>
          <dgm:bulletEnabled val="1"/>
        </dgm:presLayoutVars>
      </dgm:prSet>
      <dgm:spPr/>
    </dgm:pt>
    <dgm:pt modelId="{51D22E52-15E0-457D-B967-B52F5D66EBD6}" type="pres">
      <dgm:prSet presAssocID="{53FA6C1A-8A39-4CFB-80A6-5352FDDCCF7C}" presName="childTextBox" presStyleLbl="fgAccFollowNode1" presStyleIdx="3" presStyleCnt="8">
        <dgm:presLayoutVars>
          <dgm:bulletEnabled val="1"/>
        </dgm:presLayoutVars>
      </dgm:prSet>
      <dgm:spPr/>
    </dgm:pt>
    <dgm:pt modelId="{AD693519-D62B-4636-B9BE-2600E196ACC3}" type="pres">
      <dgm:prSet presAssocID="{7A90A589-D261-4390-B085-089D7C77694D}" presName="sp" presStyleCnt="0"/>
      <dgm:spPr/>
    </dgm:pt>
    <dgm:pt modelId="{F691FED9-9637-4910-935C-976DF8663986}" type="pres">
      <dgm:prSet presAssocID="{36D900B6-9633-4BC1-BF6E-776FBD0C6F16}" presName="arrowAndChildren" presStyleCnt="0"/>
      <dgm:spPr/>
    </dgm:pt>
    <dgm:pt modelId="{53C3A02D-68E9-403B-B145-2F71B40FECC6}" type="pres">
      <dgm:prSet presAssocID="{36D900B6-9633-4BC1-BF6E-776FBD0C6F16}" presName="parentTextArrow" presStyleLbl="node1" presStyleIdx="0" presStyleCnt="2"/>
      <dgm:spPr/>
      <dgm:t>
        <a:bodyPr/>
        <a:lstStyle/>
        <a:p>
          <a:endParaRPr lang="en-US"/>
        </a:p>
      </dgm:t>
    </dgm:pt>
    <dgm:pt modelId="{2FD1DFB5-C8B9-4B9C-83AB-E923D14C7248}" type="pres">
      <dgm:prSet presAssocID="{36D900B6-9633-4BC1-BF6E-776FBD0C6F16}" presName="arrow" presStyleLbl="node1" presStyleIdx="1" presStyleCnt="2" custLinFactNeighborX="1448" custLinFactNeighborY="-2900"/>
      <dgm:spPr/>
      <dgm:t>
        <a:bodyPr/>
        <a:lstStyle/>
        <a:p>
          <a:endParaRPr lang="en-US"/>
        </a:p>
      </dgm:t>
    </dgm:pt>
    <dgm:pt modelId="{0C515536-5CCF-4ED9-805D-52908F5042B7}" type="pres">
      <dgm:prSet presAssocID="{36D900B6-9633-4BC1-BF6E-776FBD0C6F16}" presName="descendantArrow" presStyleCnt="0"/>
      <dgm:spPr/>
    </dgm:pt>
    <dgm:pt modelId="{D713B68F-8D45-4AA6-AB4D-2C7794D47991}" type="pres">
      <dgm:prSet presAssocID="{797ACC7F-1DBE-48DD-AC5A-A914F5C15536}" presName="childTextArrow" presStyleLbl="fgAccFollowNode1" presStyleIdx="4" presStyleCnt="8">
        <dgm:presLayoutVars>
          <dgm:bulletEnabled val="1"/>
        </dgm:presLayoutVars>
      </dgm:prSet>
      <dgm:spPr/>
    </dgm:pt>
    <dgm:pt modelId="{6AD73D81-6AA4-4B56-9F70-730DBA85D44C}" type="pres">
      <dgm:prSet presAssocID="{E4687E6F-27ED-4CE7-9B2A-7C5F9F666434}" presName="childTextArrow" presStyleLbl="fgAccFollowNode1" presStyleIdx="5" presStyleCnt="8">
        <dgm:presLayoutVars>
          <dgm:bulletEnabled val="1"/>
        </dgm:presLayoutVars>
      </dgm:prSet>
      <dgm:spPr/>
    </dgm:pt>
    <dgm:pt modelId="{FE0BC33A-DC7F-4644-BB20-7515C1FC4455}" type="pres">
      <dgm:prSet presAssocID="{34C845B7-23BA-49DD-A0F2-D4E1F7551360}" presName="childTextArrow" presStyleLbl="fgAccFollowNode1" presStyleIdx="6" presStyleCnt="8">
        <dgm:presLayoutVars>
          <dgm:bulletEnabled val="1"/>
        </dgm:presLayoutVars>
      </dgm:prSet>
      <dgm:spPr/>
    </dgm:pt>
    <dgm:pt modelId="{3871171E-8711-4331-B05F-F9A529C43810}" type="pres">
      <dgm:prSet presAssocID="{1C8DEC57-1CA8-4AA8-A3AE-027B1A53942F}" presName="childTextArrow" presStyleLbl="fgAccFollowNode1" presStyleIdx="7" presStyleCnt="8">
        <dgm:presLayoutVars>
          <dgm:bulletEnabled val="1"/>
        </dgm:presLayoutVars>
      </dgm:prSet>
      <dgm:spPr/>
    </dgm:pt>
  </dgm:ptLst>
  <dgm:cxnLst>
    <dgm:cxn modelId="{ABBDF609-B65F-457F-B492-07B64AD5D8E2}" type="presOf" srcId="{34C845B7-23BA-49DD-A0F2-D4E1F7551360}" destId="{FE0BC33A-DC7F-4644-BB20-7515C1FC4455}" srcOrd="0" destOrd="0" presId="urn:microsoft.com/office/officeart/2005/8/layout/process4"/>
    <dgm:cxn modelId="{A442CB98-D093-4539-93E3-AD8D23C5C8E0}" srcId="{4F6E972A-886D-4E60-993B-F9F0B0BAD877}" destId="{202050C0-AAF7-42D3-81CF-99445FBA9240}" srcOrd="2" destOrd="0" parTransId="{E84604AA-5D8B-4F66-8998-B058C727AB64}" sibTransId="{BA2AF34D-EADB-410B-A777-0C7997F33137}"/>
    <dgm:cxn modelId="{CBC3D80F-5F7A-444B-9CF5-1658981A0149}" srcId="{4F6E972A-886D-4E60-993B-F9F0B0BAD877}" destId="{7678946C-5262-4531-BA0C-A4653267EB2C}" srcOrd="0" destOrd="0" parTransId="{4DEB47EF-F245-468D-9A55-6E091AA474AB}" sibTransId="{EA591001-B7D9-453D-BDD6-7A8C66277B64}"/>
    <dgm:cxn modelId="{06926BDA-8824-48C5-AE30-A180B455ED3B}" type="presOf" srcId="{B415CDD2-D768-44B2-B489-79ECAEEFEB09}" destId="{ED61D10D-C2BA-4BCB-9B96-AC5F46DABACD}" srcOrd="0" destOrd="0" presId="urn:microsoft.com/office/officeart/2005/8/layout/process4"/>
    <dgm:cxn modelId="{E33A0437-DE27-4FC2-8277-73DC3E55B1D1}" srcId="{4F6E972A-886D-4E60-993B-F9F0B0BAD877}" destId="{B415CDD2-D768-44B2-B489-79ECAEEFEB09}" srcOrd="1" destOrd="0" parTransId="{595E21A0-5386-442F-BD8B-27A2FFDA3D18}" sibTransId="{08B2FC81-6F80-4E89-92A3-3A6F345DF329}"/>
    <dgm:cxn modelId="{D20B212B-528F-47CA-83BF-1F6722C304A3}" type="presOf" srcId="{202050C0-AAF7-42D3-81CF-99445FBA9240}" destId="{F64C64AC-E14A-44D6-BCC5-07D6C9294F72}" srcOrd="0" destOrd="0" presId="urn:microsoft.com/office/officeart/2005/8/layout/process4"/>
    <dgm:cxn modelId="{EC46AF7D-57E7-42CF-A83D-8679A335BF0D}" srcId="{737C779F-6F00-4318-B156-E2C363C1F609}" destId="{4F6E972A-886D-4E60-993B-F9F0B0BAD877}" srcOrd="1" destOrd="0" parTransId="{3626B77A-5762-4AEF-AF5F-4948627FB509}" sibTransId="{8D70840F-76F8-48E6-B31A-D6B3462F9AB6}"/>
    <dgm:cxn modelId="{1503F40C-F697-4FA3-B9D3-22001C8E92AC}" srcId="{737C779F-6F00-4318-B156-E2C363C1F609}" destId="{36D900B6-9633-4BC1-BF6E-776FBD0C6F16}" srcOrd="0" destOrd="0" parTransId="{5BBE3AE1-7AFB-4FFE-BEC7-C32EDD2E3803}" sibTransId="{7A90A589-D261-4390-B085-089D7C77694D}"/>
    <dgm:cxn modelId="{0F334B00-9699-470D-92A4-2C90E791BFD7}" type="presOf" srcId="{53FA6C1A-8A39-4CFB-80A6-5352FDDCCF7C}" destId="{51D22E52-15E0-457D-B967-B52F5D66EBD6}" srcOrd="0" destOrd="0" presId="urn:microsoft.com/office/officeart/2005/8/layout/process4"/>
    <dgm:cxn modelId="{95DC1096-E494-4178-B99F-5A91031F5D53}" type="presOf" srcId="{797ACC7F-1DBE-48DD-AC5A-A914F5C15536}" destId="{D713B68F-8D45-4AA6-AB4D-2C7794D47991}" srcOrd="0" destOrd="0" presId="urn:microsoft.com/office/officeart/2005/8/layout/process4"/>
    <dgm:cxn modelId="{09BD7DB2-12D8-4361-970F-595D70AC39B9}" type="presOf" srcId="{4F6E972A-886D-4E60-993B-F9F0B0BAD877}" destId="{FDFADE6E-BF44-4555-90AA-1EE0741C2823}" srcOrd="1" destOrd="0" presId="urn:microsoft.com/office/officeart/2005/8/layout/process4"/>
    <dgm:cxn modelId="{2C05BE22-E5A6-4E66-825F-C27D9FFBB340}" srcId="{4F6E972A-886D-4E60-993B-F9F0B0BAD877}" destId="{53FA6C1A-8A39-4CFB-80A6-5352FDDCCF7C}" srcOrd="3" destOrd="0" parTransId="{43587D4B-4901-4F3C-AAE2-DA4E73E2565B}" sibTransId="{5D3707ED-0942-4D25-94EB-461946DF34B0}"/>
    <dgm:cxn modelId="{F3A698CF-56D4-495D-BE23-FF742FA953BB}" type="presOf" srcId="{7678946C-5262-4531-BA0C-A4653267EB2C}" destId="{6B4858C9-BA55-4728-A157-17D87F32EA84}" srcOrd="0" destOrd="0" presId="urn:microsoft.com/office/officeart/2005/8/layout/process4"/>
    <dgm:cxn modelId="{6CCB222D-7A60-4A8E-9A61-C23329760BC1}" type="presOf" srcId="{1C8DEC57-1CA8-4AA8-A3AE-027B1A53942F}" destId="{3871171E-8711-4331-B05F-F9A529C43810}" srcOrd="0" destOrd="0" presId="urn:microsoft.com/office/officeart/2005/8/layout/process4"/>
    <dgm:cxn modelId="{F3C68FFE-C39D-46AB-BE75-74EA86681F7B}" type="presOf" srcId="{E4687E6F-27ED-4CE7-9B2A-7C5F9F666434}" destId="{6AD73D81-6AA4-4B56-9F70-730DBA85D44C}" srcOrd="0" destOrd="0" presId="urn:microsoft.com/office/officeart/2005/8/layout/process4"/>
    <dgm:cxn modelId="{9A3D48D6-E31D-4384-929E-9FC3734B4D4D}" type="presOf" srcId="{737C779F-6F00-4318-B156-E2C363C1F609}" destId="{2749B6CA-81C6-45F6-8935-7D96DB03FE13}" srcOrd="0" destOrd="0" presId="urn:microsoft.com/office/officeart/2005/8/layout/process4"/>
    <dgm:cxn modelId="{C58077B6-647E-4547-BA7E-741AFF17A39C}" type="presOf" srcId="{36D900B6-9633-4BC1-BF6E-776FBD0C6F16}" destId="{53C3A02D-68E9-403B-B145-2F71B40FECC6}" srcOrd="0" destOrd="0" presId="urn:microsoft.com/office/officeart/2005/8/layout/process4"/>
    <dgm:cxn modelId="{BCEDF92B-97E3-4694-AE1F-34D64FBAF22A}" srcId="{36D900B6-9633-4BC1-BF6E-776FBD0C6F16}" destId="{34C845B7-23BA-49DD-A0F2-D4E1F7551360}" srcOrd="2" destOrd="0" parTransId="{39BE2ACC-1DCF-45A1-83FF-81A7DC38FDDC}" sibTransId="{1801ABC8-A9C6-453E-B3E6-B3B866D2451E}"/>
    <dgm:cxn modelId="{4D203A11-74B0-4EA5-B95E-D1635CA16CDA}" srcId="{36D900B6-9633-4BC1-BF6E-776FBD0C6F16}" destId="{1C8DEC57-1CA8-4AA8-A3AE-027B1A53942F}" srcOrd="3" destOrd="0" parTransId="{3AB9D5D9-60E1-44EE-9374-AA5E502A65FA}" sibTransId="{FFB13A51-5D06-49EE-ABFE-481524972F08}"/>
    <dgm:cxn modelId="{DF7D6072-0199-46B1-A6B0-26EF58CC77E8}" type="presOf" srcId="{36D900B6-9633-4BC1-BF6E-776FBD0C6F16}" destId="{2FD1DFB5-C8B9-4B9C-83AB-E923D14C7248}" srcOrd="1" destOrd="0" presId="urn:microsoft.com/office/officeart/2005/8/layout/process4"/>
    <dgm:cxn modelId="{C2651B45-E791-47EC-9D21-746E894F0FB1}" srcId="{36D900B6-9633-4BC1-BF6E-776FBD0C6F16}" destId="{E4687E6F-27ED-4CE7-9B2A-7C5F9F666434}" srcOrd="1" destOrd="0" parTransId="{7AEB78D8-A1E0-49A6-8B62-2BC9CF80A2D8}" sibTransId="{62D8B070-1514-44AE-A305-3493E6C3279A}"/>
    <dgm:cxn modelId="{69D3C4EC-0ECB-44A9-8910-E69D4D49BE0E}" type="presOf" srcId="{4F6E972A-886D-4E60-993B-F9F0B0BAD877}" destId="{5FE6D99E-A31B-432A-ACC1-3D2778152386}" srcOrd="0" destOrd="0" presId="urn:microsoft.com/office/officeart/2005/8/layout/process4"/>
    <dgm:cxn modelId="{1BA8CB25-B364-4EBA-9F0E-C7500B410BCF}" srcId="{36D900B6-9633-4BC1-BF6E-776FBD0C6F16}" destId="{797ACC7F-1DBE-48DD-AC5A-A914F5C15536}" srcOrd="0" destOrd="0" parTransId="{31E730B6-41F4-43A2-A4FF-5D57D0703F2F}" sibTransId="{9470503A-4F01-4CA0-A411-1FECEAC250DB}"/>
    <dgm:cxn modelId="{024EFD9F-F0D7-457C-894F-7A03AB128FE2}" type="presParOf" srcId="{2749B6CA-81C6-45F6-8935-7D96DB03FE13}" destId="{DE6BF1F6-0A0C-4092-9161-63ED60CB508D}" srcOrd="0" destOrd="0" presId="urn:microsoft.com/office/officeart/2005/8/layout/process4"/>
    <dgm:cxn modelId="{F0182FCF-1677-45D2-9446-052722368EC1}" type="presParOf" srcId="{DE6BF1F6-0A0C-4092-9161-63ED60CB508D}" destId="{5FE6D99E-A31B-432A-ACC1-3D2778152386}" srcOrd="0" destOrd="0" presId="urn:microsoft.com/office/officeart/2005/8/layout/process4"/>
    <dgm:cxn modelId="{831D00A1-BF3B-4E07-888F-51A75986F5C9}" type="presParOf" srcId="{DE6BF1F6-0A0C-4092-9161-63ED60CB508D}" destId="{FDFADE6E-BF44-4555-90AA-1EE0741C2823}" srcOrd="1" destOrd="0" presId="urn:microsoft.com/office/officeart/2005/8/layout/process4"/>
    <dgm:cxn modelId="{6CFD6BF4-5E36-4245-A3A7-B50C4B06C938}" type="presParOf" srcId="{DE6BF1F6-0A0C-4092-9161-63ED60CB508D}" destId="{457F467F-9624-4DFC-B63D-75150ED6DF22}" srcOrd="2" destOrd="0" presId="urn:microsoft.com/office/officeart/2005/8/layout/process4"/>
    <dgm:cxn modelId="{39659549-4D9E-4DE4-9C31-4B9CF42EBC67}" type="presParOf" srcId="{457F467F-9624-4DFC-B63D-75150ED6DF22}" destId="{6B4858C9-BA55-4728-A157-17D87F32EA84}" srcOrd="0" destOrd="0" presId="urn:microsoft.com/office/officeart/2005/8/layout/process4"/>
    <dgm:cxn modelId="{29F52496-CD5C-4953-B595-072C1F6C6FB8}" type="presParOf" srcId="{457F467F-9624-4DFC-B63D-75150ED6DF22}" destId="{ED61D10D-C2BA-4BCB-9B96-AC5F46DABACD}" srcOrd="1" destOrd="0" presId="urn:microsoft.com/office/officeart/2005/8/layout/process4"/>
    <dgm:cxn modelId="{62053DE6-4CCE-4F84-8AEB-505B8A3714AC}" type="presParOf" srcId="{457F467F-9624-4DFC-B63D-75150ED6DF22}" destId="{F64C64AC-E14A-44D6-BCC5-07D6C9294F72}" srcOrd="2" destOrd="0" presId="urn:microsoft.com/office/officeart/2005/8/layout/process4"/>
    <dgm:cxn modelId="{6928997E-9C30-4F41-8243-5115A3A0AFAD}" type="presParOf" srcId="{457F467F-9624-4DFC-B63D-75150ED6DF22}" destId="{51D22E52-15E0-457D-B967-B52F5D66EBD6}" srcOrd="3" destOrd="0" presId="urn:microsoft.com/office/officeart/2005/8/layout/process4"/>
    <dgm:cxn modelId="{2A434C78-79B2-415D-81D8-EF8B7A5F7285}" type="presParOf" srcId="{2749B6CA-81C6-45F6-8935-7D96DB03FE13}" destId="{AD693519-D62B-4636-B9BE-2600E196ACC3}" srcOrd="1" destOrd="0" presId="urn:microsoft.com/office/officeart/2005/8/layout/process4"/>
    <dgm:cxn modelId="{63E58949-96D3-47B9-8E9A-1F8CEE54C6D2}" type="presParOf" srcId="{2749B6CA-81C6-45F6-8935-7D96DB03FE13}" destId="{F691FED9-9637-4910-935C-976DF8663986}" srcOrd="2" destOrd="0" presId="urn:microsoft.com/office/officeart/2005/8/layout/process4"/>
    <dgm:cxn modelId="{F516EED6-FBA1-400F-A47D-BA6190B74B87}" type="presParOf" srcId="{F691FED9-9637-4910-935C-976DF8663986}" destId="{53C3A02D-68E9-403B-B145-2F71B40FECC6}" srcOrd="0" destOrd="0" presId="urn:microsoft.com/office/officeart/2005/8/layout/process4"/>
    <dgm:cxn modelId="{4EFF8B9A-33C3-4097-9284-F661B4FA6CC4}" type="presParOf" srcId="{F691FED9-9637-4910-935C-976DF8663986}" destId="{2FD1DFB5-C8B9-4B9C-83AB-E923D14C7248}" srcOrd="1" destOrd="0" presId="urn:microsoft.com/office/officeart/2005/8/layout/process4"/>
    <dgm:cxn modelId="{76ECFFA5-5EDC-43F3-B379-BE806DA27582}" type="presParOf" srcId="{F691FED9-9637-4910-935C-976DF8663986}" destId="{0C515536-5CCF-4ED9-805D-52908F5042B7}" srcOrd="2" destOrd="0" presId="urn:microsoft.com/office/officeart/2005/8/layout/process4"/>
    <dgm:cxn modelId="{282E63BF-677C-4A57-9CC1-A8F89EE4F2D5}" type="presParOf" srcId="{0C515536-5CCF-4ED9-805D-52908F5042B7}" destId="{D713B68F-8D45-4AA6-AB4D-2C7794D47991}" srcOrd="0" destOrd="0" presId="urn:microsoft.com/office/officeart/2005/8/layout/process4"/>
    <dgm:cxn modelId="{A25902C7-38AF-4590-9BF4-5F8B2404316F}" type="presParOf" srcId="{0C515536-5CCF-4ED9-805D-52908F5042B7}" destId="{6AD73D81-6AA4-4B56-9F70-730DBA85D44C}" srcOrd="1" destOrd="0" presId="urn:microsoft.com/office/officeart/2005/8/layout/process4"/>
    <dgm:cxn modelId="{882CFF48-BE05-4792-99B2-0B84355972A4}" type="presParOf" srcId="{0C515536-5CCF-4ED9-805D-52908F5042B7}" destId="{FE0BC33A-DC7F-4644-BB20-7515C1FC4455}" srcOrd="2" destOrd="0" presId="urn:microsoft.com/office/officeart/2005/8/layout/process4"/>
    <dgm:cxn modelId="{05F507D6-16AB-476E-A393-D9BC774B5C15}" type="presParOf" srcId="{0C515536-5CCF-4ED9-805D-52908F5042B7}" destId="{3871171E-8711-4331-B05F-F9A529C43810}"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A8E432-51C6-4225-9E9F-EAEC79A455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2174002-11C1-4E80-AF47-490EB390AACA}">
      <dgm:prSet phldrT="[Text]"/>
      <dgm:spPr/>
      <dgm:t>
        <a:bodyPr/>
        <a:lstStyle/>
        <a:p>
          <a:r>
            <a:rPr lang="en-US" b="1" i="0" dirty="0" smtClean="0"/>
            <a:t>Stem Network:</a:t>
          </a:r>
        </a:p>
        <a:p>
          <a:r>
            <a:rPr lang="en-US" b="0" i="0" dirty="0" smtClean="0"/>
            <a:t>The architecture begins with a stem network that processes the input image. It involves a series of convolutional and pooling layers to extract basic features and reduce the spatial dimensions of the input.</a:t>
          </a:r>
          <a:endParaRPr lang="en-US" dirty="0"/>
        </a:p>
      </dgm:t>
    </dgm:pt>
    <dgm:pt modelId="{36BA1077-472B-4BA8-A868-C8560BEFBA39}" type="parTrans" cxnId="{DB7518B4-4BDB-4535-B6F9-3F3553F23C03}">
      <dgm:prSet/>
      <dgm:spPr/>
      <dgm:t>
        <a:bodyPr/>
        <a:lstStyle/>
        <a:p>
          <a:endParaRPr lang="en-US"/>
        </a:p>
      </dgm:t>
    </dgm:pt>
    <dgm:pt modelId="{74025D89-A860-4A10-A3E8-987CA9E081FE}" type="sibTrans" cxnId="{DB7518B4-4BDB-4535-B6F9-3F3553F23C03}">
      <dgm:prSet/>
      <dgm:spPr/>
      <dgm:t>
        <a:bodyPr/>
        <a:lstStyle/>
        <a:p>
          <a:endParaRPr lang="en-US"/>
        </a:p>
      </dgm:t>
    </dgm:pt>
    <dgm:pt modelId="{00E4BBD1-1538-4DD3-8192-566039FBA14C}">
      <dgm:prSet/>
      <dgm:spPr/>
      <dgm:t>
        <a:bodyPr/>
        <a:lstStyle/>
        <a:p>
          <a:r>
            <a:rPr lang="en-US" b="1" i="0" dirty="0" smtClean="0"/>
            <a:t>Inception Modules:</a:t>
          </a:r>
        </a:p>
        <a:p>
          <a:r>
            <a:rPr lang="en-US" b="0" i="0" dirty="0" smtClean="0"/>
            <a:t>Inception-v2 utilizes a series of inception modules throughout the network. These modules are characterized by their parallel paths of convolutions with different kernel sizes, enabling the network to capture features at multiple scales simultaneously. The inception modules incorporate factorization techniques, breaking down larger convolutions into smaller, more computationally efficient operations.</a:t>
          </a:r>
          <a:endParaRPr lang="en-US" b="0" i="0" dirty="0"/>
        </a:p>
      </dgm:t>
    </dgm:pt>
    <dgm:pt modelId="{FBFAA270-6E5A-4A82-85C0-27B581433558}" type="parTrans" cxnId="{52891F0A-3667-4D84-8147-FA7F5AEF6EBE}">
      <dgm:prSet/>
      <dgm:spPr/>
      <dgm:t>
        <a:bodyPr/>
        <a:lstStyle/>
        <a:p>
          <a:endParaRPr lang="en-US"/>
        </a:p>
      </dgm:t>
    </dgm:pt>
    <dgm:pt modelId="{B33BAB5D-C36A-49D5-9D23-AD6196149B96}" type="sibTrans" cxnId="{52891F0A-3667-4D84-8147-FA7F5AEF6EBE}">
      <dgm:prSet/>
      <dgm:spPr/>
      <dgm:t>
        <a:bodyPr/>
        <a:lstStyle/>
        <a:p>
          <a:endParaRPr lang="en-US"/>
        </a:p>
      </dgm:t>
    </dgm:pt>
    <dgm:pt modelId="{626B12A3-B8B8-4B6B-BD61-7F544D1B6AA4}">
      <dgm:prSet/>
      <dgm:spPr/>
      <dgm:t>
        <a:bodyPr/>
        <a:lstStyle/>
        <a:p>
          <a:r>
            <a:rPr lang="en-US" b="1" i="0" dirty="0" smtClean="0"/>
            <a:t>Factorization Techniques:</a:t>
          </a:r>
        </a:p>
        <a:p>
          <a:r>
            <a:rPr lang="en-US" b="0" i="0" dirty="0" smtClean="0"/>
            <a:t>Inception-v2 employs factorization strategies, such as breaking down 3×3 convolutions into a sequence of 1×3 and 3×1 convolutions. This reduces the computational complexity while maintaining the receptive field, making the architecture more efficient.</a:t>
          </a:r>
          <a:endParaRPr lang="en-US" b="0" i="0" dirty="0"/>
        </a:p>
      </dgm:t>
    </dgm:pt>
    <dgm:pt modelId="{73BA829B-FF34-4B4F-B1C8-F60AD22F6315}" type="parTrans" cxnId="{512D662C-1E57-4E4B-8F02-DDCE7B391B51}">
      <dgm:prSet/>
      <dgm:spPr/>
      <dgm:t>
        <a:bodyPr/>
        <a:lstStyle/>
        <a:p>
          <a:endParaRPr lang="en-US"/>
        </a:p>
      </dgm:t>
    </dgm:pt>
    <dgm:pt modelId="{7C781CE6-47EE-41F6-B6FD-4969B34597A2}" type="sibTrans" cxnId="{512D662C-1E57-4E4B-8F02-DDCE7B391B51}">
      <dgm:prSet/>
      <dgm:spPr/>
      <dgm:t>
        <a:bodyPr/>
        <a:lstStyle/>
        <a:p>
          <a:endParaRPr lang="en-US"/>
        </a:p>
      </dgm:t>
    </dgm:pt>
    <dgm:pt modelId="{B8BD4434-7E44-40C5-B016-03B3FF716E54}">
      <dgm:prSet/>
      <dgm:spPr/>
      <dgm:t>
        <a:bodyPr/>
        <a:lstStyle/>
        <a:p>
          <a:r>
            <a:rPr lang="en-US" b="1" i="0" dirty="0" smtClean="0"/>
            <a:t>Grid Reduction Techniques:</a:t>
          </a:r>
        </a:p>
        <a:p>
          <a:r>
            <a:rPr lang="en-US" b="0" i="0" dirty="0" smtClean="0"/>
            <a:t>To control the growth of computational cost, grid reduction techniques are applied at certain points in the architecture. These involve pooling layers or convolutions with strides to decrease the spatial dimensions of the feature maps, reducing the grid size between inception blocks.</a:t>
          </a:r>
          <a:endParaRPr lang="en-US" b="0" i="0" dirty="0"/>
        </a:p>
      </dgm:t>
    </dgm:pt>
    <dgm:pt modelId="{A4959F4B-52F9-4B08-B6CB-6FF2BC7C2233}" type="parTrans" cxnId="{A43D4B9F-E6C2-43D3-99E8-80FBB22F2D98}">
      <dgm:prSet/>
      <dgm:spPr/>
      <dgm:t>
        <a:bodyPr/>
        <a:lstStyle/>
        <a:p>
          <a:endParaRPr lang="en-US"/>
        </a:p>
      </dgm:t>
    </dgm:pt>
    <dgm:pt modelId="{5EFF4E8C-E88D-4CEC-8571-EEDF7E99B28C}" type="sibTrans" cxnId="{A43D4B9F-E6C2-43D3-99E8-80FBB22F2D98}">
      <dgm:prSet/>
      <dgm:spPr/>
      <dgm:t>
        <a:bodyPr/>
        <a:lstStyle/>
        <a:p>
          <a:endParaRPr lang="en-US"/>
        </a:p>
      </dgm:t>
    </dgm:pt>
    <dgm:pt modelId="{F327DBF7-E3DF-417C-B1E7-E966143ECC3A}" type="pres">
      <dgm:prSet presAssocID="{97A8E432-51C6-4225-9E9F-EAEC79A455D8}" presName="diagram" presStyleCnt="0">
        <dgm:presLayoutVars>
          <dgm:dir/>
          <dgm:resizeHandles val="exact"/>
        </dgm:presLayoutVars>
      </dgm:prSet>
      <dgm:spPr/>
    </dgm:pt>
    <dgm:pt modelId="{428A2598-BB6F-49AB-BA9A-6DFDE0A445F7}" type="pres">
      <dgm:prSet presAssocID="{42174002-11C1-4E80-AF47-490EB390AACA}" presName="node" presStyleLbl="node1" presStyleIdx="0" presStyleCnt="4" custScaleX="157463">
        <dgm:presLayoutVars>
          <dgm:bulletEnabled val="1"/>
        </dgm:presLayoutVars>
      </dgm:prSet>
      <dgm:spPr/>
      <dgm:t>
        <a:bodyPr/>
        <a:lstStyle/>
        <a:p>
          <a:endParaRPr lang="en-US"/>
        </a:p>
      </dgm:t>
    </dgm:pt>
    <dgm:pt modelId="{EF33CA90-C27A-40CA-81A6-6E2B79B1E426}" type="pres">
      <dgm:prSet presAssocID="{74025D89-A860-4A10-A3E8-987CA9E081FE}" presName="sibTrans" presStyleCnt="0"/>
      <dgm:spPr/>
    </dgm:pt>
    <dgm:pt modelId="{F8626035-60F5-4B44-9709-AF7A69EE3A93}" type="pres">
      <dgm:prSet presAssocID="{00E4BBD1-1538-4DD3-8192-566039FBA14C}" presName="node" presStyleLbl="node1" presStyleIdx="1" presStyleCnt="4" custScaleX="157463">
        <dgm:presLayoutVars>
          <dgm:bulletEnabled val="1"/>
        </dgm:presLayoutVars>
      </dgm:prSet>
      <dgm:spPr/>
      <dgm:t>
        <a:bodyPr/>
        <a:lstStyle/>
        <a:p>
          <a:endParaRPr lang="en-US"/>
        </a:p>
      </dgm:t>
    </dgm:pt>
    <dgm:pt modelId="{13D9A358-6FB9-45F1-BE28-E07943A577E2}" type="pres">
      <dgm:prSet presAssocID="{B33BAB5D-C36A-49D5-9D23-AD6196149B96}" presName="sibTrans" presStyleCnt="0"/>
      <dgm:spPr/>
    </dgm:pt>
    <dgm:pt modelId="{27DA24FC-0A6C-41BC-870F-AD17AA30EC27}" type="pres">
      <dgm:prSet presAssocID="{626B12A3-B8B8-4B6B-BD61-7F544D1B6AA4}" presName="node" presStyleLbl="node1" presStyleIdx="2" presStyleCnt="4" custScaleX="157463">
        <dgm:presLayoutVars>
          <dgm:bulletEnabled val="1"/>
        </dgm:presLayoutVars>
      </dgm:prSet>
      <dgm:spPr/>
      <dgm:t>
        <a:bodyPr/>
        <a:lstStyle/>
        <a:p>
          <a:endParaRPr lang="en-US"/>
        </a:p>
      </dgm:t>
    </dgm:pt>
    <dgm:pt modelId="{D7ADD513-C899-409E-AE79-94C555E1390D}" type="pres">
      <dgm:prSet presAssocID="{7C781CE6-47EE-41F6-B6FD-4969B34597A2}" presName="sibTrans" presStyleCnt="0"/>
      <dgm:spPr/>
    </dgm:pt>
    <dgm:pt modelId="{7EDE4361-E381-40AD-886B-C15FF637B19C}" type="pres">
      <dgm:prSet presAssocID="{B8BD4434-7E44-40C5-B016-03B3FF716E54}" presName="node" presStyleLbl="node1" presStyleIdx="3" presStyleCnt="4" custScaleX="157463">
        <dgm:presLayoutVars>
          <dgm:bulletEnabled val="1"/>
        </dgm:presLayoutVars>
      </dgm:prSet>
      <dgm:spPr/>
      <dgm:t>
        <a:bodyPr/>
        <a:lstStyle/>
        <a:p>
          <a:endParaRPr lang="en-US"/>
        </a:p>
      </dgm:t>
    </dgm:pt>
  </dgm:ptLst>
  <dgm:cxnLst>
    <dgm:cxn modelId="{5D84A4A1-A7C3-495A-AA2D-758FEA792724}" type="presOf" srcId="{626B12A3-B8B8-4B6B-BD61-7F544D1B6AA4}" destId="{27DA24FC-0A6C-41BC-870F-AD17AA30EC27}" srcOrd="0" destOrd="0" presId="urn:microsoft.com/office/officeart/2005/8/layout/default"/>
    <dgm:cxn modelId="{70706CB0-6394-4592-B6EB-FB57069CE5AE}" type="presOf" srcId="{97A8E432-51C6-4225-9E9F-EAEC79A455D8}" destId="{F327DBF7-E3DF-417C-B1E7-E966143ECC3A}" srcOrd="0" destOrd="0" presId="urn:microsoft.com/office/officeart/2005/8/layout/default"/>
    <dgm:cxn modelId="{512D662C-1E57-4E4B-8F02-DDCE7B391B51}" srcId="{97A8E432-51C6-4225-9E9F-EAEC79A455D8}" destId="{626B12A3-B8B8-4B6B-BD61-7F544D1B6AA4}" srcOrd="2" destOrd="0" parTransId="{73BA829B-FF34-4B4F-B1C8-F60AD22F6315}" sibTransId="{7C781CE6-47EE-41F6-B6FD-4969B34597A2}"/>
    <dgm:cxn modelId="{DB7518B4-4BDB-4535-B6F9-3F3553F23C03}" srcId="{97A8E432-51C6-4225-9E9F-EAEC79A455D8}" destId="{42174002-11C1-4E80-AF47-490EB390AACA}" srcOrd="0" destOrd="0" parTransId="{36BA1077-472B-4BA8-A868-C8560BEFBA39}" sibTransId="{74025D89-A860-4A10-A3E8-987CA9E081FE}"/>
    <dgm:cxn modelId="{A43D4B9F-E6C2-43D3-99E8-80FBB22F2D98}" srcId="{97A8E432-51C6-4225-9E9F-EAEC79A455D8}" destId="{B8BD4434-7E44-40C5-B016-03B3FF716E54}" srcOrd="3" destOrd="0" parTransId="{A4959F4B-52F9-4B08-B6CB-6FF2BC7C2233}" sibTransId="{5EFF4E8C-E88D-4CEC-8571-EEDF7E99B28C}"/>
    <dgm:cxn modelId="{3AB4BD16-6542-4235-9B15-B88ACC98299D}" type="presOf" srcId="{42174002-11C1-4E80-AF47-490EB390AACA}" destId="{428A2598-BB6F-49AB-BA9A-6DFDE0A445F7}" srcOrd="0" destOrd="0" presId="urn:microsoft.com/office/officeart/2005/8/layout/default"/>
    <dgm:cxn modelId="{52891F0A-3667-4D84-8147-FA7F5AEF6EBE}" srcId="{97A8E432-51C6-4225-9E9F-EAEC79A455D8}" destId="{00E4BBD1-1538-4DD3-8192-566039FBA14C}" srcOrd="1" destOrd="0" parTransId="{FBFAA270-6E5A-4A82-85C0-27B581433558}" sibTransId="{B33BAB5D-C36A-49D5-9D23-AD6196149B96}"/>
    <dgm:cxn modelId="{994717C9-94D3-4E31-A7D8-4B516F8B2A97}" type="presOf" srcId="{B8BD4434-7E44-40C5-B016-03B3FF716E54}" destId="{7EDE4361-E381-40AD-886B-C15FF637B19C}" srcOrd="0" destOrd="0" presId="urn:microsoft.com/office/officeart/2005/8/layout/default"/>
    <dgm:cxn modelId="{9170E6D1-DA44-487D-8FE2-A6DE4CA325C0}" type="presOf" srcId="{00E4BBD1-1538-4DD3-8192-566039FBA14C}" destId="{F8626035-60F5-4B44-9709-AF7A69EE3A93}" srcOrd="0" destOrd="0" presId="urn:microsoft.com/office/officeart/2005/8/layout/default"/>
    <dgm:cxn modelId="{A3F49AE8-C4B8-4796-9BC3-3CAE139D6D11}" type="presParOf" srcId="{F327DBF7-E3DF-417C-B1E7-E966143ECC3A}" destId="{428A2598-BB6F-49AB-BA9A-6DFDE0A445F7}" srcOrd="0" destOrd="0" presId="urn:microsoft.com/office/officeart/2005/8/layout/default"/>
    <dgm:cxn modelId="{A0013519-8421-4464-A7E2-94E8783A99D1}" type="presParOf" srcId="{F327DBF7-E3DF-417C-B1E7-E966143ECC3A}" destId="{EF33CA90-C27A-40CA-81A6-6E2B79B1E426}" srcOrd="1" destOrd="0" presId="urn:microsoft.com/office/officeart/2005/8/layout/default"/>
    <dgm:cxn modelId="{CD769290-79F4-4A50-A86B-42FDB40B8566}" type="presParOf" srcId="{F327DBF7-E3DF-417C-B1E7-E966143ECC3A}" destId="{F8626035-60F5-4B44-9709-AF7A69EE3A93}" srcOrd="2" destOrd="0" presId="urn:microsoft.com/office/officeart/2005/8/layout/default"/>
    <dgm:cxn modelId="{5C05CA67-6829-478E-BC84-95D93C5131ED}" type="presParOf" srcId="{F327DBF7-E3DF-417C-B1E7-E966143ECC3A}" destId="{13D9A358-6FB9-45F1-BE28-E07943A577E2}" srcOrd="3" destOrd="0" presId="urn:microsoft.com/office/officeart/2005/8/layout/default"/>
    <dgm:cxn modelId="{946F0090-BCB7-4171-B7C9-F985607F2AC3}" type="presParOf" srcId="{F327DBF7-E3DF-417C-B1E7-E966143ECC3A}" destId="{27DA24FC-0A6C-41BC-870F-AD17AA30EC27}" srcOrd="4" destOrd="0" presId="urn:microsoft.com/office/officeart/2005/8/layout/default"/>
    <dgm:cxn modelId="{D81CC02E-1DC7-4A91-930C-AFAFDEEC0DA1}" type="presParOf" srcId="{F327DBF7-E3DF-417C-B1E7-E966143ECC3A}" destId="{D7ADD513-C899-409E-AE79-94C555E1390D}" srcOrd="5" destOrd="0" presId="urn:microsoft.com/office/officeart/2005/8/layout/default"/>
    <dgm:cxn modelId="{279341D1-59E0-4C57-B7A7-A8493592D17F}" type="presParOf" srcId="{F327DBF7-E3DF-417C-B1E7-E966143ECC3A}" destId="{7EDE4361-E381-40AD-886B-C15FF637B19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A8E432-51C6-4225-9E9F-EAEC79A455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327DBF7-E3DF-417C-B1E7-E966143ECC3A}" type="pres">
      <dgm:prSet presAssocID="{97A8E432-51C6-4225-9E9F-EAEC79A455D8}" presName="diagram" presStyleCnt="0">
        <dgm:presLayoutVars>
          <dgm:dir/>
          <dgm:resizeHandles val="exact"/>
        </dgm:presLayoutVars>
      </dgm:prSet>
      <dgm:spPr/>
    </dgm:pt>
  </dgm:ptLst>
  <dgm:cxnLst>
    <dgm:cxn modelId="{70706CB0-6394-4592-B6EB-FB57069CE5AE}" type="presOf" srcId="{97A8E432-51C6-4225-9E9F-EAEC79A455D8}" destId="{F327DBF7-E3DF-417C-B1E7-E966143ECC3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72F8BC-F6A6-4B6B-9F17-C389578DA12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36166C8-6AEF-420F-9BF4-1ACD5CC450D3}">
      <dgm:prSet phldrT="[Text]"/>
      <dgm:spPr/>
      <dgm:t>
        <a:bodyPr/>
        <a:lstStyle/>
        <a:p>
          <a:r>
            <a:rPr lang="en-US" b="1" i="0" dirty="0" smtClean="0"/>
            <a:t>Feature Banks Expansion:</a:t>
          </a:r>
        </a:p>
        <a:p>
          <a:r>
            <a:rPr lang="en-US" b="0" i="0" dirty="0" smtClean="0"/>
            <a:t>Instead of increasing the depth of the architecture to avoid representational bottlenecks, Inception-v2 opts for expanding the feature banks within the inception modules. This strategy helps prevent the loss of valuable information and contributes to more balanced feature extraction.</a:t>
          </a:r>
          <a:endParaRPr lang="en-US" dirty="0"/>
        </a:p>
      </dgm:t>
    </dgm:pt>
    <dgm:pt modelId="{2022318A-6226-4EB8-B5E1-3B6785161E7C}" type="parTrans" cxnId="{881BD531-CDD9-4B45-9EA3-35559FC3E63D}">
      <dgm:prSet/>
      <dgm:spPr/>
      <dgm:t>
        <a:bodyPr/>
        <a:lstStyle/>
        <a:p>
          <a:endParaRPr lang="en-US"/>
        </a:p>
      </dgm:t>
    </dgm:pt>
    <dgm:pt modelId="{D50BF1EF-816E-44EC-914D-F7E917E1E1C0}" type="sibTrans" cxnId="{881BD531-CDD9-4B45-9EA3-35559FC3E63D}">
      <dgm:prSet/>
      <dgm:spPr/>
      <dgm:t>
        <a:bodyPr/>
        <a:lstStyle/>
        <a:p>
          <a:endParaRPr lang="en-US"/>
        </a:p>
      </dgm:t>
    </dgm:pt>
    <dgm:pt modelId="{FA1C1D36-8F34-4857-B62A-80A3382CD51B}">
      <dgm:prSet/>
      <dgm:spPr/>
      <dgm:t>
        <a:bodyPr/>
        <a:lstStyle/>
        <a:p>
          <a:r>
            <a:rPr lang="en-US" b="1" i="0" dirty="0" smtClean="0"/>
            <a:t>Auxiliary Classifiers:</a:t>
          </a:r>
        </a:p>
        <a:p>
          <a:r>
            <a:rPr lang="en-US" b="0" i="0" dirty="0" smtClean="0"/>
            <a:t>Inception-v2 incorporates auxiliary classifiers at intermediate stages of the network during training. Although introduced to mitigate the vanishing gradient problem and enhance convergence, the effectiveness of these auxiliary classifiers is discussed, and Inception-v2 authors found limited improvement during early training stages.</a:t>
          </a:r>
          <a:endParaRPr lang="en-US" b="0" i="0" dirty="0"/>
        </a:p>
      </dgm:t>
    </dgm:pt>
    <dgm:pt modelId="{83179D04-BAD3-47EC-95C7-EE02B5105E86}" type="parTrans" cxnId="{8032C1D5-DB92-43AE-8B32-6E06B401245D}">
      <dgm:prSet/>
      <dgm:spPr/>
      <dgm:t>
        <a:bodyPr/>
        <a:lstStyle/>
        <a:p>
          <a:endParaRPr lang="en-US"/>
        </a:p>
      </dgm:t>
    </dgm:pt>
    <dgm:pt modelId="{165F701B-5242-460A-BC7B-0F41ECCBA3AB}" type="sibTrans" cxnId="{8032C1D5-DB92-43AE-8B32-6E06B401245D}">
      <dgm:prSet/>
      <dgm:spPr/>
      <dgm:t>
        <a:bodyPr/>
        <a:lstStyle/>
        <a:p>
          <a:endParaRPr lang="en-US"/>
        </a:p>
      </dgm:t>
    </dgm:pt>
    <dgm:pt modelId="{06C0BB4C-2F94-4D0B-A64E-43966FDD36D7}">
      <dgm:prSet/>
      <dgm:spPr/>
      <dgm:t>
        <a:bodyPr/>
        <a:lstStyle/>
        <a:p>
          <a:r>
            <a:rPr lang="en-US" b="1" i="0" dirty="0" smtClean="0"/>
            <a:t>Final Pooling and Classification Layers:</a:t>
          </a:r>
        </a:p>
        <a:p>
          <a:r>
            <a:rPr lang="en-US" b="0" i="0" dirty="0" smtClean="0"/>
            <a:t>The architecture concludes with global average pooling to reduce the spatial dimensions to 1×1, followed by fully connected layers for classification. The final layer produces the network's predictions, typically with a </a:t>
          </a:r>
          <a:r>
            <a:rPr lang="en-US" b="0" i="0" dirty="0" err="1" smtClean="0"/>
            <a:t>softmax</a:t>
          </a:r>
          <a:r>
            <a:rPr lang="en-US" b="0" i="0" dirty="0" smtClean="0"/>
            <a:t> activation function for multi-class classification.</a:t>
          </a:r>
          <a:endParaRPr lang="en-US" b="0" i="0" dirty="0"/>
        </a:p>
      </dgm:t>
    </dgm:pt>
    <dgm:pt modelId="{4BB9E139-1383-4B66-A64B-0BF4D3318212}" type="parTrans" cxnId="{D7F9E528-8290-4314-B2A7-E3694CB879D4}">
      <dgm:prSet/>
      <dgm:spPr/>
      <dgm:t>
        <a:bodyPr/>
        <a:lstStyle/>
        <a:p>
          <a:endParaRPr lang="en-US"/>
        </a:p>
      </dgm:t>
    </dgm:pt>
    <dgm:pt modelId="{AFFB6032-3E21-4FDC-8C4B-5CCDCBD8FB30}" type="sibTrans" cxnId="{D7F9E528-8290-4314-B2A7-E3694CB879D4}">
      <dgm:prSet/>
      <dgm:spPr/>
      <dgm:t>
        <a:bodyPr/>
        <a:lstStyle/>
        <a:p>
          <a:endParaRPr lang="en-US"/>
        </a:p>
      </dgm:t>
    </dgm:pt>
    <dgm:pt modelId="{490EC460-4332-4ACC-A22B-A2B0BE0FE25C}" type="pres">
      <dgm:prSet presAssocID="{4072F8BC-F6A6-4B6B-9F17-C389578DA123}" presName="diagram" presStyleCnt="0">
        <dgm:presLayoutVars>
          <dgm:dir/>
          <dgm:resizeHandles val="exact"/>
        </dgm:presLayoutVars>
      </dgm:prSet>
      <dgm:spPr/>
    </dgm:pt>
    <dgm:pt modelId="{B7F30FDF-2F11-4605-8465-45848E5CBD16}" type="pres">
      <dgm:prSet presAssocID="{B36166C8-6AEF-420F-9BF4-1ACD5CC450D3}" presName="node" presStyleLbl="node1" presStyleIdx="0" presStyleCnt="3" custScaleX="123202">
        <dgm:presLayoutVars>
          <dgm:bulletEnabled val="1"/>
        </dgm:presLayoutVars>
      </dgm:prSet>
      <dgm:spPr/>
      <dgm:t>
        <a:bodyPr/>
        <a:lstStyle/>
        <a:p>
          <a:endParaRPr lang="en-US"/>
        </a:p>
      </dgm:t>
    </dgm:pt>
    <dgm:pt modelId="{927DE7DA-83BB-416E-9730-D87C60395E15}" type="pres">
      <dgm:prSet presAssocID="{D50BF1EF-816E-44EC-914D-F7E917E1E1C0}" presName="sibTrans" presStyleCnt="0"/>
      <dgm:spPr/>
    </dgm:pt>
    <dgm:pt modelId="{910CC108-FA42-4376-A326-02C5421F41E6}" type="pres">
      <dgm:prSet presAssocID="{FA1C1D36-8F34-4857-B62A-80A3382CD51B}" presName="node" presStyleLbl="node1" presStyleIdx="1" presStyleCnt="3" custScaleX="123202">
        <dgm:presLayoutVars>
          <dgm:bulletEnabled val="1"/>
        </dgm:presLayoutVars>
      </dgm:prSet>
      <dgm:spPr/>
      <dgm:t>
        <a:bodyPr/>
        <a:lstStyle/>
        <a:p>
          <a:endParaRPr lang="en-US"/>
        </a:p>
      </dgm:t>
    </dgm:pt>
    <dgm:pt modelId="{8B37F87C-5D28-48CE-8378-959C566BE560}" type="pres">
      <dgm:prSet presAssocID="{165F701B-5242-460A-BC7B-0F41ECCBA3AB}" presName="sibTrans" presStyleCnt="0"/>
      <dgm:spPr/>
    </dgm:pt>
    <dgm:pt modelId="{51ACA4B9-8699-402B-86C4-E0E00DBB57EB}" type="pres">
      <dgm:prSet presAssocID="{06C0BB4C-2F94-4D0B-A64E-43966FDD36D7}" presName="node" presStyleLbl="node1" presStyleIdx="2" presStyleCnt="3" custScaleX="123202">
        <dgm:presLayoutVars>
          <dgm:bulletEnabled val="1"/>
        </dgm:presLayoutVars>
      </dgm:prSet>
      <dgm:spPr/>
      <dgm:t>
        <a:bodyPr/>
        <a:lstStyle/>
        <a:p>
          <a:endParaRPr lang="en-US"/>
        </a:p>
      </dgm:t>
    </dgm:pt>
  </dgm:ptLst>
  <dgm:cxnLst>
    <dgm:cxn modelId="{C322348B-F755-4897-92CC-3828DB2E3B98}" type="presOf" srcId="{B36166C8-6AEF-420F-9BF4-1ACD5CC450D3}" destId="{B7F30FDF-2F11-4605-8465-45848E5CBD16}" srcOrd="0" destOrd="0" presId="urn:microsoft.com/office/officeart/2005/8/layout/default"/>
    <dgm:cxn modelId="{881BD531-CDD9-4B45-9EA3-35559FC3E63D}" srcId="{4072F8BC-F6A6-4B6B-9F17-C389578DA123}" destId="{B36166C8-6AEF-420F-9BF4-1ACD5CC450D3}" srcOrd="0" destOrd="0" parTransId="{2022318A-6226-4EB8-B5E1-3B6785161E7C}" sibTransId="{D50BF1EF-816E-44EC-914D-F7E917E1E1C0}"/>
    <dgm:cxn modelId="{8032C1D5-DB92-43AE-8B32-6E06B401245D}" srcId="{4072F8BC-F6A6-4B6B-9F17-C389578DA123}" destId="{FA1C1D36-8F34-4857-B62A-80A3382CD51B}" srcOrd="1" destOrd="0" parTransId="{83179D04-BAD3-47EC-95C7-EE02B5105E86}" sibTransId="{165F701B-5242-460A-BC7B-0F41ECCBA3AB}"/>
    <dgm:cxn modelId="{D7F9E528-8290-4314-B2A7-E3694CB879D4}" srcId="{4072F8BC-F6A6-4B6B-9F17-C389578DA123}" destId="{06C0BB4C-2F94-4D0B-A64E-43966FDD36D7}" srcOrd="2" destOrd="0" parTransId="{4BB9E139-1383-4B66-A64B-0BF4D3318212}" sibTransId="{AFFB6032-3E21-4FDC-8C4B-5CCDCBD8FB30}"/>
    <dgm:cxn modelId="{2B0A73BA-CFBE-4857-8924-7E341898DE94}" type="presOf" srcId="{4072F8BC-F6A6-4B6B-9F17-C389578DA123}" destId="{490EC460-4332-4ACC-A22B-A2B0BE0FE25C}" srcOrd="0" destOrd="0" presId="urn:microsoft.com/office/officeart/2005/8/layout/default"/>
    <dgm:cxn modelId="{47E53069-A76A-418C-96A5-7718E68C9C31}" type="presOf" srcId="{06C0BB4C-2F94-4D0B-A64E-43966FDD36D7}" destId="{51ACA4B9-8699-402B-86C4-E0E00DBB57EB}" srcOrd="0" destOrd="0" presId="urn:microsoft.com/office/officeart/2005/8/layout/default"/>
    <dgm:cxn modelId="{DAA58B04-6314-4778-82E6-CC8E26513C3B}" type="presOf" srcId="{FA1C1D36-8F34-4857-B62A-80A3382CD51B}" destId="{910CC108-FA42-4376-A326-02C5421F41E6}" srcOrd="0" destOrd="0" presId="urn:microsoft.com/office/officeart/2005/8/layout/default"/>
    <dgm:cxn modelId="{8657CF77-E8BD-43A5-AD7B-39D15F4A4798}" type="presParOf" srcId="{490EC460-4332-4ACC-A22B-A2B0BE0FE25C}" destId="{B7F30FDF-2F11-4605-8465-45848E5CBD16}" srcOrd="0" destOrd="0" presId="urn:microsoft.com/office/officeart/2005/8/layout/default"/>
    <dgm:cxn modelId="{383F3E76-3C01-4676-9B97-31329F75BB78}" type="presParOf" srcId="{490EC460-4332-4ACC-A22B-A2B0BE0FE25C}" destId="{927DE7DA-83BB-416E-9730-D87C60395E15}" srcOrd="1" destOrd="0" presId="urn:microsoft.com/office/officeart/2005/8/layout/default"/>
    <dgm:cxn modelId="{0B16AE40-3694-469B-B24E-BEA5FCD38091}" type="presParOf" srcId="{490EC460-4332-4ACC-A22B-A2B0BE0FE25C}" destId="{910CC108-FA42-4376-A326-02C5421F41E6}" srcOrd="2" destOrd="0" presId="urn:microsoft.com/office/officeart/2005/8/layout/default"/>
    <dgm:cxn modelId="{7726E347-AE8B-42FF-9799-C5F94F814A9E}" type="presParOf" srcId="{490EC460-4332-4ACC-A22B-A2B0BE0FE25C}" destId="{8B37F87C-5D28-48CE-8378-959C566BE560}" srcOrd="3" destOrd="0" presId="urn:microsoft.com/office/officeart/2005/8/layout/default"/>
    <dgm:cxn modelId="{C617FCB2-2663-4733-AF3B-C7883CCD349B}" type="presParOf" srcId="{490EC460-4332-4ACC-A22B-A2B0BE0FE25C}" destId="{51ACA4B9-8699-402B-86C4-E0E00DBB57E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08E08-235F-41D4-B419-1D329436CE4F}">
      <dsp:nvSpPr>
        <dsp:cNvPr id="0" name=""/>
        <dsp:cNvSpPr/>
      </dsp:nvSpPr>
      <dsp:spPr>
        <a:xfrm>
          <a:off x="256896" y="2499"/>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Publication Details</a:t>
          </a:r>
          <a:endParaRPr lang="en-US" sz="2300" kern="1200" dirty="0"/>
        </a:p>
      </dsp:txBody>
      <dsp:txXfrm>
        <a:off x="256896" y="2499"/>
        <a:ext cx="2047425" cy="2156850"/>
      </dsp:txXfrm>
    </dsp:sp>
    <dsp:sp modelId="{863735F4-8CB6-4F76-B808-0730A67EC127}">
      <dsp:nvSpPr>
        <dsp:cNvPr id="0" name=""/>
        <dsp:cNvSpPr/>
      </dsp:nvSpPr>
      <dsp:spPr>
        <a:xfrm>
          <a:off x="2663797" y="2499"/>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Background Inception V1</a:t>
          </a:r>
          <a:endParaRPr lang="en-US" sz="2300" kern="1200" dirty="0"/>
        </a:p>
      </dsp:txBody>
      <dsp:txXfrm>
        <a:off x="2663797" y="2499"/>
        <a:ext cx="2047425" cy="2156850"/>
      </dsp:txXfrm>
    </dsp:sp>
    <dsp:sp modelId="{7EDC2DDC-B076-4347-9A1B-3A3264D0FBB7}">
      <dsp:nvSpPr>
        <dsp:cNvPr id="0" name=""/>
        <dsp:cNvSpPr/>
      </dsp:nvSpPr>
      <dsp:spPr>
        <a:xfrm>
          <a:off x="5070698" y="2499"/>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Challenges Addressed in Inception V2</a:t>
          </a:r>
          <a:endParaRPr lang="en-US" sz="2300" kern="1200" dirty="0"/>
        </a:p>
      </dsp:txBody>
      <dsp:txXfrm>
        <a:off x="5070698" y="2499"/>
        <a:ext cx="2047425" cy="2156850"/>
      </dsp:txXfrm>
    </dsp:sp>
    <dsp:sp modelId="{E9D6FC5A-8D39-4474-8D14-6296463F7CBF}">
      <dsp:nvSpPr>
        <dsp:cNvPr id="0" name=""/>
        <dsp:cNvSpPr/>
      </dsp:nvSpPr>
      <dsp:spPr>
        <a:xfrm>
          <a:off x="7477598" y="2499"/>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Architectural Changes </a:t>
          </a:r>
          <a:endParaRPr lang="en-US" sz="2300" kern="1200" dirty="0"/>
        </a:p>
      </dsp:txBody>
      <dsp:txXfrm>
        <a:off x="7477598" y="2499"/>
        <a:ext cx="2047425" cy="2156850"/>
      </dsp:txXfrm>
    </dsp:sp>
    <dsp:sp modelId="{FD5D1088-D3C4-4FA0-A9C2-116F0702AE70}">
      <dsp:nvSpPr>
        <dsp:cNvPr id="0" name=""/>
        <dsp:cNvSpPr/>
      </dsp:nvSpPr>
      <dsp:spPr>
        <a:xfrm>
          <a:off x="9884499" y="2499"/>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Architecture</a:t>
          </a:r>
          <a:endParaRPr lang="en-US" sz="2300" kern="1200" dirty="0"/>
        </a:p>
      </dsp:txBody>
      <dsp:txXfrm>
        <a:off x="9884499" y="2499"/>
        <a:ext cx="2047425" cy="2156850"/>
      </dsp:txXfrm>
    </dsp:sp>
    <dsp:sp modelId="{D1EF324F-23E8-438A-9C1F-940AFE0C7B75}">
      <dsp:nvSpPr>
        <dsp:cNvPr id="0" name=""/>
        <dsp:cNvSpPr/>
      </dsp:nvSpPr>
      <dsp:spPr>
        <a:xfrm>
          <a:off x="2663797" y="2518824"/>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Architecture Details</a:t>
          </a:r>
          <a:endParaRPr lang="en-US" sz="2300" kern="1200" dirty="0"/>
        </a:p>
      </dsp:txBody>
      <dsp:txXfrm>
        <a:off x="2663797" y="2518824"/>
        <a:ext cx="2047425" cy="2156850"/>
      </dsp:txXfrm>
    </dsp:sp>
    <dsp:sp modelId="{8CC29FE4-1B03-49F0-AE4F-96F748DD9716}">
      <dsp:nvSpPr>
        <dsp:cNvPr id="0" name=""/>
        <dsp:cNvSpPr/>
      </dsp:nvSpPr>
      <dsp:spPr>
        <a:xfrm>
          <a:off x="5070698" y="2518824"/>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Description of Key Components</a:t>
          </a:r>
          <a:endParaRPr lang="en-US" sz="2300" kern="1200" dirty="0"/>
        </a:p>
      </dsp:txBody>
      <dsp:txXfrm>
        <a:off x="5070698" y="2518824"/>
        <a:ext cx="2047425" cy="2156850"/>
      </dsp:txXfrm>
    </dsp:sp>
    <dsp:sp modelId="{D4E5C64A-D3B1-4185-9980-815D71E21E33}">
      <dsp:nvSpPr>
        <dsp:cNvPr id="0" name=""/>
        <dsp:cNvSpPr/>
      </dsp:nvSpPr>
      <dsp:spPr>
        <a:xfrm>
          <a:off x="7477598" y="2518824"/>
          <a:ext cx="2047425" cy="21568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Advantages and Disadvantages</a:t>
          </a:r>
          <a:endParaRPr lang="en-US" sz="2300" kern="1200" dirty="0"/>
        </a:p>
      </dsp:txBody>
      <dsp:txXfrm>
        <a:off x="7477598" y="2518824"/>
        <a:ext cx="2047425" cy="21568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7946B-8989-4C9E-AAB1-A8694FB8958A}">
      <dsp:nvSpPr>
        <dsp:cNvPr id="0" name=""/>
        <dsp:cNvSpPr/>
      </dsp:nvSpPr>
      <dsp:spPr>
        <a:xfrm>
          <a:off x="2738595" y="2709333"/>
          <a:ext cx="592278" cy="2257160"/>
        </a:xfrm>
        <a:custGeom>
          <a:avLst/>
          <a:gdLst/>
          <a:ahLst/>
          <a:cxnLst/>
          <a:rect l="0" t="0" r="0" b="0"/>
          <a:pathLst>
            <a:path>
              <a:moveTo>
                <a:pt x="0" y="0"/>
              </a:moveTo>
              <a:lnTo>
                <a:pt x="296139" y="0"/>
              </a:lnTo>
              <a:lnTo>
                <a:pt x="296139" y="2257160"/>
              </a:lnTo>
              <a:lnTo>
                <a:pt x="592278" y="225716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976395" y="3779574"/>
        <a:ext cx="116678" cy="116678"/>
      </dsp:txXfrm>
    </dsp:sp>
    <dsp:sp modelId="{84573BAF-0F52-4133-BEAC-0D7346FB83F9}">
      <dsp:nvSpPr>
        <dsp:cNvPr id="0" name=""/>
        <dsp:cNvSpPr/>
      </dsp:nvSpPr>
      <dsp:spPr>
        <a:xfrm>
          <a:off x="2738595" y="2709333"/>
          <a:ext cx="592278" cy="1128580"/>
        </a:xfrm>
        <a:custGeom>
          <a:avLst/>
          <a:gdLst/>
          <a:ahLst/>
          <a:cxnLst/>
          <a:rect l="0" t="0" r="0" b="0"/>
          <a:pathLst>
            <a:path>
              <a:moveTo>
                <a:pt x="0" y="0"/>
              </a:moveTo>
              <a:lnTo>
                <a:pt x="296139" y="0"/>
              </a:lnTo>
              <a:lnTo>
                <a:pt x="296139" y="1128580"/>
              </a:lnTo>
              <a:lnTo>
                <a:pt x="592278" y="11285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2870" y="3241759"/>
        <a:ext cx="63727" cy="63727"/>
      </dsp:txXfrm>
    </dsp:sp>
    <dsp:sp modelId="{235E606D-BADA-42CD-BC23-B54EC9AAD3CD}">
      <dsp:nvSpPr>
        <dsp:cNvPr id="0" name=""/>
        <dsp:cNvSpPr/>
      </dsp:nvSpPr>
      <dsp:spPr>
        <a:xfrm>
          <a:off x="2738595" y="2663613"/>
          <a:ext cx="592278" cy="91440"/>
        </a:xfrm>
        <a:custGeom>
          <a:avLst/>
          <a:gdLst/>
          <a:ahLst/>
          <a:cxnLst/>
          <a:rect l="0" t="0" r="0" b="0"/>
          <a:pathLst>
            <a:path>
              <a:moveTo>
                <a:pt x="0" y="45720"/>
              </a:moveTo>
              <a:lnTo>
                <a:pt x="592278"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9927" y="2694526"/>
        <a:ext cx="29613" cy="29613"/>
      </dsp:txXfrm>
    </dsp:sp>
    <dsp:sp modelId="{7CD62948-7269-483B-A935-BD268BC149E9}">
      <dsp:nvSpPr>
        <dsp:cNvPr id="0" name=""/>
        <dsp:cNvSpPr/>
      </dsp:nvSpPr>
      <dsp:spPr>
        <a:xfrm>
          <a:off x="2738595" y="1580753"/>
          <a:ext cx="592278" cy="1128580"/>
        </a:xfrm>
        <a:custGeom>
          <a:avLst/>
          <a:gdLst/>
          <a:ahLst/>
          <a:cxnLst/>
          <a:rect l="0" t="0" r="0" b="0"/>
          <a:pathLst>
            <a:path>
              <a:moveTo>
                <a:pt x="0" y="1128580"/>
              </a:moveTo>
              <a:lnTo>
                <a:pt x="296139" y="1128580"/>
              </a:lnTo>
              <a:lnTo>
                <a:pt x="296139" y="0"/>
              </a:lnTo>
              <a:lnTo>
                <a:pt x="592278"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2870" y="2113179"/>
        <a:ext cx="63727" cy="63727"/>
      </dsp:txXfrm>
    </dsp:sp>
    <dsp:sp modelId="{231FB356-869B-451C-830E-819D21C31050}">
      <dsp:nvSpPr>
        <dsp:cNvPr id="0" name=""/>
        <dsp:cNvSpPr/>
      </dsp:nvSpPr>
      <dsp:spPr>
        <a:xfrm>
          <a:off x="2738595" y="452172"/>
          <a:ext cx="592278" cy="2257160"/>
        </a:xfrm>
        <a:custGeom>
          <a:avLst/>
          <a:gdLst/>
          <a:ahLst/>
          <a:cxnLst/>
          <a:rect l="0" t="0" r="0" b="0"/>
          <a:pathLst>
            <a:path>
              <a:moveTo>
                <a:pt x="0" y="2257160"/>
              </a:moveTo>
              <a:lnTo>
                <a:pt x="296139" y="2257160"/>
              </a:lnTo>
              <a:lnTo>
                <a:pt x="296139" y="0"/>
              </a:lnTo>
              <a:lnTo>
                <a:pt x="592278"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976395" y="1522413"/>
        <a:ext cx="116678" cy="116678"/>
      </dsp:txXfrm>
    </dsp:sp>
    <dsp:sp modelId="{BE5CD4BA-799D-4CEC-8486-65EA925C5A13}">
      <dsp:nvSpPr>
        <dsp:cNvPr id="0" name=""/>
        <dsp:cNvSpPr/>
      </dsp:nvSpPr>
      <dsp:spPr>
        <a:xfrm rot="16200000">
          <a:off x="-88795" y="2257901"/>
          <a:ext cx="4751916"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r>
            <a:rPr lang="en-US" sz="6200" kern="1200" dirty="0" smtClean="0"/>
            <a:t>Advantages</a:t>
          </a:r>
          <a:endParaRPr lang="en-US" sz="6200" kern="1200" dirty="0"/>
        </a:p>
      </dsp:txBody>
      <dsp:txXfrm>
        <a:off x="-88795" y="2257901"/>
        <a:ext cx="4751916" cy="902864"/>
      </dsp:txXfrm>
    </dsp:sp>
    <dsp:sp modelId="{42FAF8C3-5121-4B00-8FA1-F7126CF48963}">
      <dsp:nvSpPr>
        <dsp:cNvPr id="0" name=""/>
        <dsp:cNvSpPr/>
      </dsp:nvSpPr>
      <dsp:spPr>
        <a:xfrm>
          <a:off x="3330874" y="740"/>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dirty="0" smtClean="0"/>
            <a:t>Addressed information loss with 3×3 convolutions.</a:t>
          </a:r>
          <a:endParaRPr lang="en-US" sz="1900" kern="1200" dirty="0"/>
        </a:p>
      </dsp:txBody>
      <dsp:txXfrm>
        <a:off x="3330874" y="740"/>
        <a:ext cx="2961394" cy="902864"/>
      </dsp:txXfrm>
    </dsp:sp>
    <dsp:sp modelId="{168FCD2B-F899-4D5F-8EDE-4B937B7DAA1E}">
      <dsp:nvSpPr>
        <dsp:cNvPr id="0" name=""/>
        <dsp:cNvSpPr/>
      </dsp:nvSpPr>
      <dsp:spPr>
        <a:xfrm>
          <a:off x="3330874" y="112932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dirty="0" smtClean="0"/>
            <a:t>Reduced computational time with factorization.</a:t>
          </a:r>
          <a:endParaRPr lang="en-US" sz="1900" kern="1200" dirty="0"/>
        </a:p>
      </dsp:txBody>
      <dsp:txXfrm>
        <a:off x="3330874" y="1129321"/>
        <a:ext cx="2961394" cy="902864"/>
      </dsp:txXfrm>
    </dsp:sp>
    <dsp:sp modelId="{92829884-0782-4D29-BEF5-F6CADD39F6DE}">
      <dsp:nvSpPr>
        <dsp:cNvPr id="0" name=""/>
        <dsp:cNvSpPr/>
      </dsp:nvSpPr>
      <dsp:spPr>
        <a:xfrm>
          <a:off x="3330874" y="225790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dirty="0" smtClean="0"/>
            <a:t>Factorization strategies adapt to various sizes.</a:t>
          </a:r>
          <a:endParaRPr lang="en-US" sz="1900" kern="1200" dirty="0"/>
        </a:p>
      </dsp:txBody>
      <dsp:txXfrm>
        <a:off x="3330874" y="2257901"/>
        <a:ext cx="2961394" cy="902864"/>
      </dsp:txXfrm>
    </dsp:sp>
    <dsp:sp modelId="{649DB3D6-7C5E-4287-98C5-921D3E363DE9}">
      <dsp:nvSpPr>
        <dsp:cNvPr id="0" name=""/>
        <dsp:cNvSpPr/>
      </dsp:nvSpPr>
      <dsp:spPr>
        <a:xfrm>
          <a:off x="3330874" y="338648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smtClean="0"/>
            <a:t>Expanded feature banks prevent representational bottlenecks.</a:t>
          </a:r>
          <a:endParaRPr lang="en-US" sz="1900" kern="1200" dirty="0"/>
        </a:p>
      </dsp:txBody>
      <dsp:txXfrm>
        <a:off x="3330874" y="3386481"/>
        <a:ext cx="2961394" cy="902864"/>
      </dsp:txXfrm>
    </dsp:sp>
    <dsp:sp modelId="{614E08F6-38AB-4A8F-846A-7083EF8115E2}">
      <dsp:nvSpPr>
        <dsp:cNvPr id="0" name=""/>
        <dsp:cNvSpPr/>
      </dsp:nvSpPr>
      <dsp:spPr>
        <a:xfrm>
          <a:off x="3330874" y="451506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0" i="0" kern="1200" smtClean="0"/>
            <a:t>Stable performance observed with adherence to fundamental principles.</a:t>
          </a:r>
          <a:endParaRPr lang="en-US" sz="1900" kern="1200" dirty="0"/>
        </a:p>
      </dsp:txBody>
      <dsp:txXfrm>
        <a:off x="3330874" y="4515061"/>
        <a:ext cx="2961394" cy="9028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2DEC3-8631-46F7-A635-2B22113B606F}">
      <dsp:nvSpPr>
        <dsp:cNvPr id="0" name=""/>
        <dsp:cNvSpPr/>
      </dsp:nvSpPr>
      <dsp:spPr>
        <a:xfrm>
          <a:off x="2738595" y="2709333"/>
          <a:ext cx="592278" cy="2257160"/>
        </a:xfrm>
        <a:custGeom>
          <a:avLst/>
          <a:gdLst/>
          <a:ahLst/>
          <a:cxnLst/>
          <a:rect l="0" t="0" r="0" b="0"/>
          <a:pathLst>
            <a:path>
              <a:moveTo>
                <a:pt x="0" y="0"/>
              </a:moveTo>
              <a:lnTo>
                <a:pt x="296139" y="0"/>
              </a:lnTo>
              <a:lnTo>
                <a:pt x="296139" y="2257160"/>
              </a:lnTo>
              <a:lnTo>
                <a:pt x="592278" y="225716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976395" y="3779574"/>
        <a:ext cx="116678" cy="116678"/>
      </dsp:txXfrm>
    </dsp:sp>
    <dsp:sp modelId="{31ABBA05-B335-4D48-8FB8-4A00EE880D80}">
      <dsp:nvSpPr>
        <dsp:cNvPr id="0" name=""/>
        <dsp:cNvSpPr/>
      </dsp:nvSpPr>
      <dsp:spPr>
        <a:xfrm>
          <a:off x="2738595" y="2709333"/>
          <a:ext cx="592278" cy="1128580"/>
        </a:xfrm>
        <a:custGeom>
          <a:avLst/>
          <a:gdLst/>
          <a:ahLst/>
          <a:cxnLst/>
          <a:rect l="0" t="0" r="0" b="0"/>
          <a:pathLst>
            <a:path>
              <a:moveTo>
                <a:pt x="0" y="0"/>
              </a:moveTo>
              <a:lnTo>
                <a:pt x="296139" y="0"/>
              </a:lnTo>
              <a:lnTo>
                <a:pt x="296139" y="1128580"/>
              </a:lnTo>
              <a:lnTo>
                <a:pt x="592278" y="11285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2870" y="3241759"/>
        <a:ext cx="63727" cy="63727"/>
      </dsp:txXfrm>
    </dsp:sp>
    <dsp:sp modelId="{85E732F1-7D75-4998-93B5-79EE65B4CFB5}">
      <dsp:nvSpPr>
        <dsp:cNvPr id="0" name=""/>
        <dsp:cNvSpPr/>
      </dsp:nvSpPr>
      <dsp:spPr>
        <a:xfrm>
          <a:off x="2738595" y="2663613"/>
          <a:ext cx="592278" cy="91440"/>
        </a:xfrm>
        <a:custGeom>
          <a:avLst/>
          <a:gdLst/>
          <a:ahLst/>
          <a:cxnLst/>
          <a:rect l="0" t="0" r="0" b="0"/>
          <a:pathLst>
            <a:path>
              <a:moveTo>
                <a:pt x="0" y="45720"/>
              </a:moveTo>
              <a:lnTo>
                <a:pt x="592278"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9927" y="2694526"/>
        <a:ext cx="29613" cy="29613"/>
      </dsp:txXfrm>
    </dsp:sp>
    <dsp:sp modelId="{3DFF0380-3C5B-4D66-8317-CC08F3B11858}">
      <dsp:nvSpPr>
        <dsp:cNvPr id="0" name=""/>
        <dsp:cNvSpPr/>
      </dsp:nvSpPr>
      <dsp:spPr>
        <a:xfrm>
          <a:off x="2738595" y="1580753"/>
          <a:ext cx="592278" cy="1128580"/>
        </a:xfrm>
        <a:custGeom>
          <a:avLst/>
          <a:gdLst/>
          <a:ahLst/>
          <a:cxnLst/>
          <a:rect l="0" t="0" r="0" b="0"/>
          <a:pathLst>
            <a:path>
              <a:moveTo>
                <a:pt x="0" y="1128580"/>
              </a:moveTo>
              <a:lnTo>
                <a:pt x="296139" y="1128580"/>
              </a:lnTo>
              <a:lnTo>
                <a:pt x="296139" y="0"/>
              </a:lnTo>
              <a:lnTo>
                <a:pt x="592278"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2870" y="2113179"/>
        <a:ext cx="63727" cy="63727"/>
      </dsp:txXfrm>
    </dsp:sp>
    <dsp:sp modelId="{B3314528-1F3D-4216-912C-DFD863558C26}">
      <dsp:nvSpPr>
        <dsp:cNvPr id="0" name=""/>
        <dsp:cNvSpPr/>
      </dsp:nvSpPr>
      <dsp:spPr>
        <a:xfrm>
          <a:off x="2738595" y="452172"/>
          <a:ext cx="592278" cy="2257160"/>
        </a:xfrm>
        <a:custGeom>
          <a:avLst/>
          <a:gdLst/>
          <a:ahLst/>
          <a:cxnLst/>
          <a:rect l="0" t="0" r="0" b="0"/>
          <a:pathLst>
            <a:path>
              <a:moveTo>
                <a:pt x="0" y="2257160"/>
              </a:moveTo>
              <a:lnTo>
                <a:pt x="296139" y="2257160"/>
              </a:lnTo>
              <a:lnTo>
                <a:pt x="296139" y="0"/>
              </a:lnTo>
              <a:lnTo>
                <a:pt x="592278"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976395" y="1522413"/>
        <a:ext cx="116678" cy="116678"/>
      </dsp:txXfrm>
    </dsp:sp>
    <dsp:sp modelId="{149EBB2F-9A16-4721-9373-34F6B7EA94DD}">
      <dsp:nvSpPr>
        <dsp:cNvPr id="0" name=""/>
        <dsp:cNvSpPr/>
      </dsp:nvSpPr>
      <dsp:spPr>
        <a:xfrm rot="16200000">
          <a:off x="-88795" y="2257901"/>
          <a:ext cx="4751916"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dirty="0" smtClean="0"/>
            <a:t>Disadvantages</a:t>
          </a:r>
          <a:endParaRPr lang="en-US" sz="5800" kern="1200" dirty="0"/>
        </a:p>
      </dsp:txBody>
      <dsp:txXfrm>
        <a:off x="-88795" y="2257901"/>
        <a:ext cx="4751916" cy="902864"/>
      </dsp:txXfrm>
    </dsp:sp>
    <dsp:sp modelId="{238D9D7C-614A-4B50-BD12-32C354656A79}">
      <dsp:nvSpPr>
        <dsp:cNvPr id="0" name=""/>
        <dsp:cNvSpPr/>
      </dsp:nvSpPr>
      <dsp:spPr>
        <a:xfrm>
          <a:off x="3330874" y="740"/>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dirty="0" smtClean="0"/>
            <a:t>A complex architecture, making it challenging to interpret and implement for some applications.</a:t>
          </a:r>
          <a:endParaRPr lang="en-US" sz="1300" kern="1200" dirty="0"/>
        </a:p>
      </dsp:txBody>
      <dsp:txXfrm>
        <a:off x="3330874" y="740"/>
        <a:ext cx="2961394" cy="902864"/>
      </dsp:txXfrm>
    </dsp:sp>
    <dsp:sp modelId="{EE3B95F4-7384-49C0-8A44-54873C4EC693}">
      <dsp:nvSpPr>
        <dsp:cNvPr id="0" name=""/>
        <dsp:cNvSpPr/>
      </dsp:nvSpPr>
      <dsp:spPr>
        <a:xfrm>
          <a:off x="3330874" y="112932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dirty="0" smtClean="0"/>
            <a:t>Demands significant computational resources, making it resource-intensive.</a:t>
          </a:r>
          <a:endParaRPr lang="en-US" sz="1300" b="1" kern="1200" dirty="0"/>
        </a:p>
      </dsp:txBody>
      <dsp:txXfrm>
        <a:off x="3330874" y="1129321"/>
        <a:ext cx="2961394" cy="902864"/>
      </dsp:txXfrm>
    </dsp:sp>
    <dsp:sp modelId="{923C7077-2C36-40B3-B9F7-832DC661F628}">
      <dsp:nvSpPr>
        <dsp:cNvPr id="0" name=""/>
        <dsp:cNvSpPr/>
      </dsp:nvSpPr>
      <dsp:spPr>
        <a:xfrm>
          <a:off x="3330874" y="225790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dirty="0" smtClean="0"/>
            <a:t>Requires substantial computational resources, limiting its deployment on resource-constrained devices.</a:t>
          </a:r>
          <a:endParaRPr lang="en-US" sz="1300" kern="1200" dirty="0"/>
        </a:p>
      </dsp:txBody>
      <dsp:txXfrm>
        <a:off x="3330874" y="2257901"/>
        <a:ext cx="2961394" cy="902864"/>
      </dsp:txXfrm>
    </dsp:sp>
    <dsp:sp modelId="{4F4A9807-E907-4239-8870-A0CC4C801CCF}">
      <dsp:nvSpPr>
        <dsp:cNvPr id="0" name=""/>
        <dsp:cNvSpPr/>
      </dsp:nvSpPr>
      <dsp:spPr>
        <a:xfrm>
          <a:off x="3330874" y="338648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smtClean="0"/>
            <a:t>The deep and intricate nature of Inception-v2 can make it challenging to interpret and explain, hindering its transparency.</a:t>
          </a:r>
          <a:endParaRPr lang="en-US" sz="1300" kern="1200" dirty="0"/>
        </a:p>
      </dsp:txBody>
      <dsp:txXfrm>
        <a:off x="3330874" y="3386481"/>
        <a:ext cx="2961394" cy="902864"/>
      </dsp:txXfrm>
    </dsp:sp>
    <dsp:sp modelId="{F29FD46C-5268-4AAC-A24C-34ED61F33FAA}">
      <dsp:nvSpPr>
        <dsp:cNvPr id="0" name=""/>
        <dsp:cNvSpPr/>
      </dsp:nvSpPr>
      <dsp:spPr>
        <a:xfrm>
          <a:off x="3330874" y="451506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0" i="0" kern="1200" smtClean="0"/>
            <a:t>Achieving optimal results with Inception-v2 often relies on large and diverse datasets, limiting its effectiveness in scenarios with limited data.</a:t>
          </a:r>
          <a:endParaRPr lang="en-US" sz="1300" kern="1200" dirty="0"/>
        </a:p>
      </dsp:txBody>
      <dsp:txXfrm>
        <a:off x="3330874" y="4515061"/>
        <a:ext cx="2961394" cy="90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F5939-2EC3-4A0B-A06D-B16BF30BB271}">
      <dsp:nvSpPr>
        <dsp:cNvPr id="0" name=""/>
        <dsp:cNvSpPr/>
      </dsp:nvSpPr>
      <dsp:spPr>
        <a:xfrm>
          <a:off x="0" y="198022"/>
          <a:ext cx="2820457"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kern="1200" dirty="0" smtClean="0"/>
            <a:t>Title</a:t>
          </a:r>
          <a:endParaRPr lang="en-US" sz="2100" kern="1200" dirty="0"/>
        </a:p>
      </dsp:txBody>
      <dsp:txXfrm>
        <a:off x="0" y="198022"/>
        <a:ext cx="2820457" cy="415800"/>
      </dsp:txXfrm>
    </dsp:sp>
    <dsp:sp modelId="{D3FBB3AC-6DAB-4F6E-A4F3-A814E2ED5B3D}">
      <dsp:nvSpPr>
        <dsp:cNvPr id="0" name=""/>
        <dsp:cNvSpPr/>
      </dsp:nvSpPr>
      <dsp:spPr>
        <a:xfrm>
          <a:off x="2820457" y="42097"/>
          <a:ext cx="564091" cy="7276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A4764-5F2A-4C06-8EE8-4F8A77575C97}">
      <dsp:nvSpPr>
        <dsp:cNvPr id="0" name=""/>
        <dsp:cNvSpPr/>
      </dsp:nvSpPr>
      <dsp:spPr>
        <a:xfrm>
          <a:off x="3610185" y="42097"/>
          <a:ext cx="7671643" cy="7276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1" i="0" kern="1200" dirty="0" smtClean="0"/>
            <a:t>Rethinking the Inception Architecture for Computer Vision</a:t>
          </a:r>
          <a:endParaRPr lang="en-US" sz="2100" kern="1200" dirty="0"/>
        </a:p>
      </dsp:txBody>
      <dsp:txXfrm>
        <a:off x="3610185" y="42097"/>
        <a:ext cx="7671643" cy="727650"/>
      </dsp:txXfrm>
    </dsp:sp>
    <dsp:sp modelId="{A179553C-9FB6-4161-8D55-411E4BD3891B}">
      <dsp:nvSpPr>
        <dsp:cNvPr id="0" name=""/>
        <dsp:cNvSpPr/>
      </dsp:nvSpPr>
      <dsp:spPr>
        <a:xfrm>
          <a:off x="0" y="1521022"/>
          <a:ext cx="2817702"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b="1" i="0" kern="1200" dirty="0" smtClean="0"/>
            <a:t>Authors</a:t>
          </a:r>
          <a:endParaRPr lang="en-US" sz="2100" kern="1200" dirty="0"/>
        </a:p>
      </dsp:txBody>
      <dsp:txXfrm>
        <a:off x="0" y="1521022"/>
        <a:ext cx="2817702" cy="415800"/>
      </dsp:txXfrm>
    </dsp:sp>
    <dsp:sp modelId="{FC807694-5F78-4E73-BE71-386598312ECA}">
      <dsp:nvSpPr>
        <dsp:cNvPr id="0" name=""/>
        <dsp:cNvSpPr/>
      </dsp:nvSpPr>
      <dsp:spPr>
        <a:xfrm>
          <a:off x="2817702" y="845347"/>
          <a:ext cx="563540" cy="17671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2C440-8711-4012-8B3A-D09511FF7C8E}">
      <dsp:nvSpPr>
        <dsp:cNvPr id="0" name=""/>
        <dsp:cNvSpPr/>
      </dsp:nvSpPr>
      <dsp:spPr>
        <a:xfrm>
          <a:off x="3606659" y="845347"/>
          <a:ext cx="7664151" cy="17671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Christian </a:t>
          </a:r>
          <a:r>
            <a:rPr lang="en-US" sz="2100" b="0" i="0" kern="1200" dirty="0" err="1" smtClean="0"/>
            <a:t>Szegedy</a:t>
          </a:r>
          <a:endParaRPr lang="en-US" sz="2100" kern="1200" dirty="0"/>
        </a:p>
        <a:p>
          <a:pPr marL="228600" lvl="1" indent="-228600" algn="l" defTabSz="933450">
            <a:lnSpc>
              <a:spcPct val="90000"/>
            </a:lnSpc>
            <a:spcBef>
              <a:spcPct val="0"/>
            </a:spcBef>
            <a:spcAft>
              <a:spcPct val="15000"/>
            </a:spcAft>
            <a:buChar char="••"/>
          </a:pPr>
          <a:r>
            <a:rPr lang="en-US" sz="2100" b="0" i="0" kern="1200" dirty="0" smtClean="0"/>
            <a:t>Vincent </a:t>
          </a:r>
          <a:r>
            <a:rPr lang="en-US" sz="2100" b="0" i="0" kern="1200" dirty="0" err="1" smtClean="0"/>
            <a:t>Vanhoucke</a:t>
          </a:r>
          <a:endParaRPr lang="en-US" sz="2100" kern="1200" dirty="0"/>
        </a:p>
        <a:p>
          <a:pPr marL="228600" lvl="1" indent="-228600" algn="l" defTabSz="933450">
            <a:lnSpc>
              <a:spcPct val="90000"/>
            </a:lnSpc>
            <a:spcBef>
              <a:spcPct val="0"/>
            </a:spcBef>
            <a:spcAft>
              <a:spcPct val="15000"/>
            </a:spcAft>
            <a:buChar char="••"/>
          </a:pPr>
          <a:r>
            <a:rPr lang="en-US" sz="2100" b="0" i="0" kern="1200" dirty="0" smtClean="0"/>
            <a:t>Sergey </a:t>
          </a:r>
          <a:r>
            <a:rPr lang="en-US" sz="2100" b="0" i="0" kern="1200" dirty="0" err="1" smtClean="0"/>
            <a:t>Ioffe</a:t>
          </a:r>
          <a:endParaRPr lang="en-US" sz="2100" kern="1200" dirty="0"/>
        </a:p>
        <a:p>
          <a:pPr marL="228600" lvl="1" indent="-228600" algn="l" defTabSz="933450">
            <a:lnSpc>
              <a:spcPct val="90000"/>
            </a:lnSpc>
            <a:spcBef>
              <a:spcPct val="0"/>
            </a:spcBef>
            <a:spcAft>
              <a:spcPct val="15000"/>
            </a:spcAft>
            <a:buChar char="••"/>
          </a:pPr>
          <a:r>
            <a:rPr lang="en-US" sz="2100" b="0" i="0" kern="1200" dirty="0" smtClean="0"/>
            <a:t>Jonathon </a:t>
          </a:r>
          <a:r>
            <a:rPr lang="en-US" sz="2100" b="0" i="0" kern="1200" dirty="0" err="1" smtClean="0"/>
            <a:t>Shlens</a:t>
          </a:r>
          <a:endParaRPr lang="en-US" sz="2100" kern="1200" dirty="0"/>
        </a:p>
        <a:p>
          <a:pPr marL="228600" lvl="1" indent="-228600" algn="l" defTabSz="933450">
            <a:lnSpc>
              <a:spcPct val="90000"/>
            </a:lnSpc>
            <a:spcBef>
              <a:spcPct val="0"/>
            </a:spcBef>
            <a:spcAft>
              <a:spcPct val="15000"/>
            </a:spcAft>
            <a:buChar char="••"/>
          </a:pPr>
          <a:r>
            <a:rPr lang="en-US" sz="2100" b="0" i="0" kern="1200" dirty="0" err="1" smtClean="0"/>
            <a:t>Zbigniew</a:t>
          </a:r>
          <a:r>
            <a:rPr lang="en-US" sz="2100" b="0" i="0" kern="1200" dirty="0" smtClean="0"/>
            <a:t> </a:t>
          </a:r>
          <a:r>
            <a:rPr lang="en-US" sz="2100" b="0" i="0" kern="1200" dirty="0" err="1" smtClean="0"/>
            <a:t>Wojna</a:t>
          </a:r>
          <a:endParaRPr lang="en-US" sz="2100" kern="1200" dirty="0"/>
        </a:p>
      </dsp:txBody>
      <dsp:txXfrm>
        <a:off x="3606659" y="845347"/>
        <a:ext cx="7664151" cy="1767150"/>
      </dsp:txXfrm>
    </dsp:sp>
    <dsp:sp modelId="{1BF0BE01-7CA0-499B-B50F-38831F12790B}">
      <dsp:nvSpPr>
        <dsp:cNvPr id="0" name=""/>
        <dsp:cNvSpPr/>
      </dsp:nvSpPr>
      <dsp:spPr>
        <a:xfrm>
          <a:off x="0" y="2863513"/>
          <a:ext cx="2817702"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b="1" i="0" kern="1200" smtClean="0"/>
            <a:t>Affiliations:</a:t>
          </a:r>
          <a:endParaRPr lang="en-US" sz="2100" kern="1200" dirty="0"/>
        </a:p>
      </dsp:txBody>
      <dsp:txXfrm>
        <a:off x="0" y="2863513"/>
        <a:ext cx="2817702" cy="415800"/>
      </dsp:txXfrm>
    </dsp:sp>
    <dsp:sp modelId="{11939042-1AC2-4D8A-83B1-6AA66BF1E85C}">
      <dsp:nvSpPr>
        <dsp:cNvPr id="0" name=""/>
        <dsp:cNvSpPr/>
      </dsp:nvSpPr>
      <dsp:spPr>
        <a:xfrm>
          <a:off x="2817702" y="2688097"/>
          <a:ext cx="563540" cy="76663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E4DF9-4E4C-411D-8F42-1C178F325176}">
      <dsp:nvSpPr>
        <dsp:cNvPr id="0" name=""/>
        <dsp:cNvSpPr/>
      </dsp:nvSpPr>
      <dsp:spPr>
        <a:xfrm>
          <a:off x="3606659" y="2688097"/>
          <a:ext cx="7664151" cy="7666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Google Inc. (</a:t>
          </a:r>
          <a:r>
            <a:rPr lang="en-US" sz="2100" b="0" i="0" kern="1200" dirty="0" err="1" smtClean="0"/>
            <a:t>Szegedy</a:t>
          </a:r>
          <a:r>
            <a:rPr lang="en-US" sz="2100" b="0" i="0" kern="1200" dirty="0" smtClean="0"/>
            <a:t>, </a:t>
          </a:r>
          <a:r>
            <a:rPr lang="en-US" sz="2100" b="0" i="0" kern="1200" dirty="0" err="1" smtClean="0"/>
            <a:t>Vanhoucke</a:t>
          </a:r>
          <a:r>
            <a:rPr lang="en-US" sz="2100" b="0" i="0" kern="1200" dirty="0" smtClean="0"/>
            <a:t>, </a:t>
          </a:r>
          <a:r>
            <a:rPr lang="en-US" sz="2100" b="0" i="0" kern="1200" dirty="0" err="1" smtClean="0"/>
            <a:t>Ioffe</a:t>
          </a:r>
          <a:r>
            <a:rPr lang="en-US" sz="2100" b="0" i="0" kern="1200" dirty="0" smtClean="0"/>
            <a:t>, </a:t>
          </a:r>
          <a:r>
            <a:rPr lang="en-US" sz="2100" b="0" i="0" kern="1200" dirty="0" err="1" smtClean="0"/>
            <a:t>Shlens</a:t>
          </a:r>
          <a:r>
            <a:rPr lang="en-US" sz="2100" b="0" i="0" kern="1200" dirty="0" smtClean="0"/>
            <a:t>)</a:t>
          </a:r>
          <a:endParaRPr lang="en-US" sz="2100" kern="1200" dirty="0"/>
        </a:p>
        <a:p>
          <a:pPr marL="228600" lvl="1" indent="-228600" algn="l" defTabSz="933450">
            <a:lnSpc>
              <a:spcPct val="90000"/>
            </a:lnSpc>
            <a:spcBef>
              <a:spcPct val="0"/>
            </a:spcBef>
            <a:spcAft>
              <a:spcPct val="15000"/>
            </a:spcAft>
            <a:buChar char="••"/>
          </a:pPr>
          <a:r>
            <a:rPr lang="en-US" sz="2100" b="0" i="0" kern="1200" dirty="0" smtClean="0"/>
            <a:t>University College London (</a:t>
          </a:r>
          <a:r>
            <a:rPr lang="en-US" sz="2100" b="0" i="0" kern="1200" dirty="0" err="1" smtClean="0"/>
            <a:t>Wojna</a:t>
          </a:r>
          <a:r>
            <a:rPr lang="en-US" sz="2100" b="0" i="0" kern="1200" dirty="0" smtClean="0"/>
            <a:t>)</a:t>
          </a:r>
          <a:endParaRPr lang="en-US" sz="2100" b="0" i="0" kern="1200" dirty="0"/>
        </a:p>
      </dsp:txBody>
      <dsp:txXfrm>
        <a:off x="3606659" y="2688097"/>
        <a:ext cx="7664151" cy="766631"/>
      </dsp:txXfrm>
    </dsp:sp>
    <dsp:sp modelId="{DF43E5CB-4430-42CC-901C-8168BBA58212}">
      <dsp:nvSpPr>
        <dsp:cNvPr id="0" name=""/>
        <dsp:cNvSpPr/>
      </dsp:nvSpPr>
      <dsp:spPr>
        <a:xfrm>
          <a:off x="0" y="3543322"/>
          <a:ext cx="2817702"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b="1" i="0" kern="1200" dirty="0" smtClean="0"/>
            <a:t>Date of Publication</a:t>
          </a:r>
          <a:endParaRPr lang="en-US" sz="2100" b="0" i="0" kern="1200" dirty="0"/>
        </a:p>
      </dsp:txBody>
      <dsp:txXfrm>
        <a:off x="0" y="3543322"/>
        <a:ext cx="2817702" cy="415800"/>
      </dsp:txXfrm>
    </dsp:sp>
    <dsp:sp modelId="{790605E8-E47D-425D-9FD3-75BA8BD173A1}">
      <dsp:nvSpPr>
        <dsp:cNvPr id="0" name=""/>
        <dsp:cNvSpPr/>
      </dsp:nvSpPr>
      <dsp:spPr>
        <a:xfrm>
          <a:off x="2817702" y="3530329"/>
          <a:ext cx="563540" cy="44178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30E5CC-E791-4353-9843-4EC47F9287D2}">
      <dsp:nvSpPr>
        <dsp:cNvPr id="0" name=""/>
        <dsp:cNvSpPr/>
      </dsp:nvSpPr>
      <dsp:spPr>
        <a:xfrm>
          <a:off x="3606659" y="3530329"/>
          <a:ext cx="7664151" cy="441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December 11, 2015</a:t>
          </a:r>
          <a:endParaRPr lang="en-US" sz="2100" b="0" i="0" kern="1200" dirty="0"/>
        </a:p>
      </dsp:txBody>
      <dsp:txXfrm>
        <a:off x="3606659" y="3530329"/>
        <a:ext cx="7664151" cy="441787"/>
      </dsp:txXfrm>
    </dsp:sp>
    <dsp:sp modelId="{E8D32DE7-9714-4050-8D42-959E348192E1}">
      <dsp:nvSpPr>
        <dsp:cNvPr id="0" name=""/>
        <dsp:cNvSpPr/>
      </dsp:nvSpPr>
      <dsp:spPr>
        <a:xfrm>
          <a:off x="0" y="4060710"/>
          <a:ext cx="2820457"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r" defTabSz="933450">
            <a:lnSpc>
              <a:spcPct val="90000"/>
            </a:lnSpc>
            <a:spcBef>
              <a:spcPct val="0"/>
            </a:spcBef>
            <a:spcAft>
              <a:spcPct val="35000"/>
            </a:spcAft>
          </a:pPr>
          <a:r>
            <a:rPr lang="en-US" sz="2100" b="1" i="0" kern="1200" dirty="0" err="1" smtClean="0"/>
            <a:t>ArXiv</a:t>
          </a:r>
          <a:r>
            <a:rPr lang="en-US" sz="2100" b="1" i="0" kern="1200" dirty="0" smtClean="0"/>
            <a:t> ID</a:t>
          </a:r>
          <a:endParaRPr lang="en-US" sz="2100" b="0" i="0" kern="1200" dirty="0"/>
        </a:p>
      </dsp:txBody>
      <dsp:txXfrm>
        <a:off x="0" y="4060710"/>
        <a:ext cx="2820457" cy="415800"/>
      </dsp:txXfrm>
    </dsp:sp>
    <dsp:sp modelId="{31B05EF7-7322-4C28-BF6B-25902FEC1A03}">
      <dsp:nvSpPr>
        <dsp:cNvPr id="0" name=""/>
        <dsp:cNvSpPr/>
      </dsp:nvSpPr>
      <dsp:spPr>
        <a:xfrm>
          <a:off x="2820457" y="4047716"/>
          <a:ext cx="564091" cy="44178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FC37FA-5DC6-485C-8A09-17D7BD8FF69D}">
      <dsp:nvSpPr>
        <dsp:cNvPr id="0" name=""/>
        <dsp:cNvSpPr/>
      </dsp:nvSpPr>
      <dsp:spPr>
        <a:xfrm>
          <a:off x="3610185" y="4047716"/>
          <a:ext cx="7671643" cy="441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b="0" i="0" kern="1200" dirty="0" smtClean="0"/>
            <a:t>1512.00567v3 [cs.CV]</a:t>
          </a:r>
          <a:endParaRPr lang="en-US" sz="2100" kern="1200" dirty="0"/>
        </a:p>
      </dsp:txBody>
      <dsp:txXfrm>
        <a:off x="3610185" y="4047716"/>
        <a:ext cx="7671643" cy="4417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DC459-7BFA-4870-AE12-FB625A01C5F8}">
      <dsp:nvSpPr>
        <dsp:cNvPr id="0" name=""/>
        <dsp:cNvSpPr/>
      </dsp:nvSpPr>
      <dsp:spPr>
        <a:xfrm>
          <a:off x="0" y="3470266"/>
          <a:ext cx="11227182" cy="1139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Padded Convolutional Layer (conv padded </a:t>
          </a:r>
          <a:r>
            <a:rPr lang="en-US" sz="2200" b="1" i="0" kern="1200" dirty="0" smtClean="0"/>
            <a:t>3×3/1</a:t>
          </a:r>
          <a:r>
            <a:rPr lang="en-US" sz="2200" b="1" i="0" kern="1200" dirty="0" smtClean="0"/>
            <a:t>)</a:t>
          </a:r>
          <a:endParaRPr lang="en-US" sz="2200" kern="1200" dirty="0"/>
        </a:p>
      </dsp:txBody>
      <dsp:txXfrm>
        <a:off x="0" y="3470266"/>
        <a:ext cx="11227182" cy="615070"/>
      </dsp:txXfrm>
    </dsp:sp>
    <dsp:sp modelId="{AC4BF934-B0F4-4C73-9D49-04DC4D469981}">
      <dsp:nvSpPr>
        <dsp:cNvPr id="0" name=""/>
        <dsp:cNvSpPr/>
      </dsp:nvSpPr>
      <dsp:spPr>
        <a:xfrm>
          <a:off x="1370" y="4062556"/>
          <a:ext cx="2244888"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Convolutional Layer with zero-padding</a:t>
          </a:r>
          <a:endParaRPr lang="en-US" sz="1200" kern="1200" dirty="0"/>
        </a:p>
      </dsp:txBody>
      <dsp:txXfrm>
        <a:off x="1370" y="4062556"/>
        <a:ext cx="2244888" cy="523948"/>
      </dsp:txXfrm>
    </dsp:sp>
    <dsp:sp modelId="{D9745087-4405-4C8F-8EB2-E9B7D6D6AC3A}">
      <dsp:nvSpPr>
        <dsp:cNvPr id="0" name=""/>
        <dsp:cNvSpPr/>
      </dsp:nvSpPr>
      <dsp:spPr>
        <a:xfrm>
          <a:off x="2246258" y="4062556"/>
          <a:ext cx="2244888"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Patch Size/Stride: 3×3 with a stride of 1</a:t>
          </a:r>
          <a:endParaRPr lang="en-US" sz="1200" b="0" i="0" kern="1200"/>
        </a:p>
      </dsp:txBody>
      <dsp:txXfrm>
        <a:off x="2246258" y="4062556"/>
        <a:ext cx="2244888" cy="523948"/>
      </dsp:txXfrm>
    </dsp:sp>
    <dsp:sp modelId="{DD613A35-D87A-4C40-A9BE-3650FD4579BB}">
      <dsp:nvSpPr>
        <dsp:cNvPr id="0" name=""/>
        <dsp:cNvSpPr/>
      </dsp:nvSpPr>
      <dsp:spPr>
        <a:xfrm>
          <a:off x="4491146" y="4062556"/>
          <a:ext cx="2244888"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147×147×32</a:t>
          </a:r>
          <a:endParaRPr lang="en-US" sz="1200" b="0" i="0" kern="1200"/>
        </a:p>
      </dsp:txBody>
      <dsp:txXfrm>
        <a:off x="4491146" y="4062556"/>
        <a:ext cx="2244888" cy="523948"/>
      </dsp:txXfrm>
    </dsp:sp>
    <dsp:sp modelId="{702D14AA-C6EF-41DB-84E5-109CA258B5FE}">
      <dsp:nvSpPr>
        <dsp:cNvPr id="0" name=""/>
        <dsp:cNvSpPr/>
      </dsp:nvSpPr>
      <dsp:spPr>
        <a:xfrm>
          <a:off x="6736035" y="4062556"/>
          <a:ext cx="2244888"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147×147×32</a:t>
          </a:r>
          <a:endParaRPr lang="en-US" sz="1200" b="0" i="0" kern="1200"/>
        </a:p>
      </dsp:txBody>
      <dsp:txXfrm>
        <a:off x="6736035" y="4062556"/>
        <a:ext cx="2244888" cy="523948"/>
      </dsp:txXfrm>
    </dsp:sp>
    <dsp:sp modelId="{6D5378D8-7031-4D33-BD3F-906842F3F70D}">
      <dsp:nvSpPr>
        <dsp:cNvPr id="0" name=""/>
        <dsp:cNvSpPr/>
      </dsp:nvSpPr>
      <dsp:spPr>
        <a:xfrm>
          <a:off x="8980923" y="4062556"/>
          <a:ext cx="2244888"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Remarks: Convolution with zero-padding to maintain grid size.</a:t>
          </a:r>
          <a:endParaRPr lang="en-US" sz="1200" b="0" i="0" kern="1200" dirty="0"/>
        </a:p>
      </dsp:txBody>
      <dsp:txXfrm>
        <a:off x="8980923" y="4062556"/>
        <a:ext cx="2244888" cy="523948"/>
      </dsp:txXfrm>
    </dsp:sp>
    <dsp:sp modelId="{3A4423FE-972F-452E-BA40-11A7CEE7DEBF}">
      <dsp:nvSpPr>
        <dsp:cNvPr id="0" name=""/>
        <dsp:cNvSpPr/>
      </dsp:nvSpPr>
      <dsp:spPr>
        <a:xfrm rot="10800000">
          <a:off x="0" y="173554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Convolutional Layer (conv </a:t>
          </a:r>
          <a:r>
            <a:rPr lang="en-US" sz="2200" b="1" i="0" kern="1200" dirty="0" smtClean="0"/>
            <a:t>3×3/1</a:t>
          </a:r>
          <a:r>
            <a:rPr lang="en-US" sz="2200" b="1" i="0" kern="1200" dirty="0" smtClean="0"/>
            <a:t>)</a:t>
          </a:r>
          <a:endParaRPr lang="en-US" sz="2200" kern="1200" dirty="0"/>
        </a:p>
      </dsp:txBody>
      <dsp:txXfrm rot="-10800000">
        <a:off x="0" y="1735540"/>
        <a:ext cx="11227182" cy="614885"/>
      </dsp:txXfrm>
    </dsp:sp>
    <dsp:sp modelId="{3674DF11-DBEE-4F27-8CEC-04347000B5A9}">
      <dsp:nvSpPr>
        <dsp:cNvPr id="0" name=""/>
        <dsp:cNvSpPr/>
      </dsp:nvSpPr>
      <dsp:spPr>
        <a:xfrm>
          <a:off x="1370"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Convolutional Layer</a:t>
          </a:r>
          <a:endParaRPr lang="en-US" sz="1200" kern="1200" dirty="0"/>
        </a:p>
      </dsp:txBody>
      <dsp:txXfrm>
        <a:off x="1370" y="2350426"/>
        <a:ext cx="2244888" cy="523791"/>
      </dsp:txXfrm>
    </dsp:sp>
    <dsp:sp modelId="{BCEB7151-3AA3-47BA-8F94-689C0D7919DE}">
      <dsp:nvSpPr>
        <dsp:cNvPr id="0" name=""/>
        <dsp:cNvSpPr/>
      </dsp:nvSpPr>
      <dsp:spPr>
        <a:xfrm>
          <a:off x="2246258"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Patch Size/Stride: 3×3 with a stride of 1</a:t>
          </a:r>
          <a:endParaRPr lang="en-US" sz="1200" b="0" i="0" kern="1200"/>
        </a:p>
      </dsp:txBody>
      <dsp:txXfrm>
        <a:off x="2246258" y="2350426"/>
        <a:ext cx="2244888" cy="523791"/>
      </dsp:txXfrm>
    </dsp:sp>
    <dsp:sp modelId="{7DA4AE36-A467-494C-9356-55DDB295EF3E}">
      <dsp:nvSpPr>
        <dsp:cNvPr id="0" name=""/>
        <dsp:cNvSpPr/>
      </dsp:nvSpPr>
      <dsp:spPr>
        <a:xfrm>
          <a:off x="4491146"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149×149×32</a:t>
          </a:r>
          <a:endParaRPr lang="en-US" sz="1200" b="0" i="0" kern="1200"/>
        </a:p>
      </dsp:txBody>
      <dsp:txXfrm>
        <a:off x="4491146" y="2350426"/>
        <a:ext cx="2244888" cy="523791"/>
      </dsp:txXfrm>
    </dsp:sp>
    <dsp:sp modelId="{9FF2CC2F-094D-4D53-B833-F9329C48C3D3}">
      <dsp:nvSpPr>
        <dsp:cNvPr id="0" name=""/>
        <dsp:cNvSpPr/>
      </dsp:nvSpPr>
      <dsp:spPr>
        <a:xfrm>
          <a:off x="6736035"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147×147×32</a:t>
          </a:r>
          <a:endParaRPr lang="en-US" sz="1200" b="0" i="0" kern="1200"/>
        </a:p>
      </dsp:txBody>
      <dsp:txXfrm>
        <a:off x="6736035" y="2350426"/>
        <a:ext cx="2244888" cy="523791"/>
      </dsp:txXfrm>
    </dsp:sp>
    <dsp:sp modelId="{70204C4D-2A59-44C7-96A6-530D91FC1BC5}">
      <dsp:nvSpPr>
        <dsp:cNvPr id="0" name=""/>
        <dsp:cNvSpPr/>
      </dsp:nvSpPr>
      <dsp:spPr>
        <a:xfrm>
          <a:off x="8980923"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Additional convolutional layer with a stride of 1.</a:t>
          </a:r>
          <a:endParaRPr lang="en-US" sz="1200" b="0" i="0" kern="1200"/>
        </a:p>
      </dsp:txBody>
      <dsp:txXfrm>
        <a:off x="8980923" y="2350426"/>
        <a:ext cx="2244888" cy="523791"/>
      </dsp:txXfrm>
    </dsp:sp>
    <dsp:sp modelId="{2FD1DFB5-C8B9-4B9C-83AB-E923D14C7248}">
      <dsp:nvSpPr>
        <dsp:cNvPr id="0" name=""/>
        <dsp:cNvSpPr/>
      </dsp:nvSpPr>
      <dsp:spPr>
        <a:xfrm rot="10800000">
          <a:off x="0" y="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Input Layer (conv 3×3/2)</a:t>
          </a:r>
          <a:endParaRPr lang="en-US" sz="2200" kern="1200" dirty="0"/>
        </a:p>
      </dsp:txBody>
      <dsp:txXfrm rot="-10800000">
        <a:off x="0" y="0"/>
        <a:ext cx="11227182" cy="614885"/>
      </dsp:txXfrm>
    </dsp:sp>
    <dsp:sp modelId="{6A8C7A24-C4A8-4B2C-886D-C0F7C179F007}">
      <dsp:nvSpPr>
        <dsp:cNvPr id="0" name=""/>
        <dsp:cNvSpPr/>
      </dsp:nvSpPr>
      <dsp:spPr>
        <a:xfrm>
          <a:off x="1370"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Convolutional Layer</a:t>
          </a:r>
          <a:endParaRPr lang="en-US" sz="1200" kern="1200" dirty="0"/>
        </a:p>
      </dsp:txBody>
      <dsp:txXfrm>
        <a:off x="1370" y="615700"/>
        <a:ext cx="2244888" cy="523791"/>
      </dsp:txXfrm>
    </dsp:sp>
    <dsp:sp modelId="{BF516A37-85A7-43FA-9E17-3F43C72F391A}">
      <dsp:nvSpPr>
        <dsp:cNvPr id="0" name=""/>
        <dsp:cNvSpPr/>
      </dsp:nvSpPr>
      <dsp:spPr>
        <a:xfrm>
          <a:off x="2246258"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Patch Size/Stride: 3×3 with a stride of 2</a:t>
          </a:r>
          <a:endParaRPr lang="en-US" sz="1200" b="0" i="0" kern="1200"/>
        </a:p>
      </dsp:txBody>
      <dsp:txXfrm>
        <a:off x="2246258" y="615700"/>
        <a:ext cx="2244888" cy="523791"/>
      </dsp:txXfrm>
    </dsp:sp>
    <dsp:sp modelId="{FE24997A-3391-40A9-B7AF-416F4155A55C}">
      <dsp:nvSpPr>
        <dsp:cNvPr id="0" name=""/>
        <dsp:cNvSpPr/>
      </dsp:nvSpPr>
      <dsp:spPr>
        <a:xfrm>
          <a:off x="4491146"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299×299×3 (3 color channels)</a:t>
          </a:r>
          <a:endParaRPr lang="en-US" sz="1200" b="0" i="0" kern="1200"/>
        </a:p>
      </dsp:txBody>
      <dsp:txXfrm>
        <a:off x="4491146" y="615700"/>
        <a:ext cx="2244888" cy="523791"/>
      </dsp:txXfrm>
    </dsp:sp>
    <dsp:sp modelId="{2E3E88A6-745A-41BA-8D20-03E221848198}">
      <dsp:nvSpPr>
        <dsp:cNvPr id="0" name=""/>
        <dsp:cNvSpPr/>
      </dsp:nvSpPr>
      <dsp:spPr>
        <a:xfrm>
          <a:off x="6736035"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149×149×32</a:t>
          </a:r>
          <a:endParaRPr lang="en-US" sz="1200" b="0" i="0" kern="1200"/>
        </a:p>
      </dsp:txBody>
      <dsp:txXfrm>
        <a:off x="6736035" y="615700"/>
        <a:ext cx="2244888" cy="523791"/>
      </dsp:txXfrm>
    </dsp:sp>
    <dsp:sp modelId="{A065B47E-F075-4E15-83CF-EA96F5D8C2DF}">
      <dsp:nvSpPr>
        <dsp:cNvPr id="0" name=""/>
        <dsp:cNvSpPr/>
      </dsp:nvSpPr>
      <dsp:spPr>
        <a:xfrm>
          <a:off x="8980923"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Remarks: Initial convolutional layer to process the input image.</a:t>
          </a:r>
          <a:endParaRPr lang="en-US" sz="1200" b="0" i="0" kern="1200" dirty="0"/>
        </a:p>
      </dsp:txBody>
      <dsp:txXfrm>
        <a:off x="8980923" y="615700"/>
        <a:ext cx="2244888" cy="523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8A64F-0BB6-4CAC-B1F9-244EFDEE3AF1}">
      <dsp:nvSpPr>
        <dsp:cNvPr id="0" name=""/>
        <dsp:cNvSpPr/>
      </dsp:nvSpPr>
      <dsp:spPr>
        <a:xfrm>
          <a:off x="0" y="3470266"/>
          <a:ext cx="11227182" cy="1139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smtClean="0"/>
            <a:t>Inception Module (3×Inception):</a:t>
          </a:r>
          <a:endParaRPr lang="en-US" sz="2200" b="0" i="0" kern="1200"/>
        </a:p>
      </dsp:txBody>
      <dsp:txXfrm>
        <a:off x="0" y="3470266"/>
        <a:ext cx="11227182" cy="615070"/>
      </dsp:txXfrm>
    </dsp:sp>
    <dsp:sp modelId="{BD731094-D39A-4A21-B623-336759E476F6}">
      <dsp:nvSpPr>
        <dsp:cNvPr id="0" name=""/>
        <dsp:cNvSpPr/>
      </dsp:nvSpPr>
      <dsp:spPr>
        <a:xfrm>
          <a:off x="0"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Inception Module with three inception blocks</a:t>
          </a:r>
          <a:endParaRPr lang="en-US" sz="1200" b="0" i="0" kern="1200" dirty="0"/>
        </a:p>
      </dsp:txBody>
      <dsp:txXfrm>
        <a:off x="0" y="4062556"/>
        <a:ext cx="2806795" cy="523948"/>
      </dsp:txXfrm>
    </dsp:sp>
    <dsp:sp modelId="{68FF2594-440A-41FD-827B-9997C33CEF67}">
      <dsp:nvSpPr>
        <dsp:cNvPr id="0" name=""/>
        <dsp:cNvSpPr/>
      </dsp:nvSpPr>
      <dsp:spPr>
        <a:xfrm>
          <a:off x="2806795"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Input Size: 35×35×192</a:t>
          </a:r>
          <a:endParaRPr lang="en-US" sz="1200" b="0" i="0" kern="1200" dirty="0"/>
        </a:p>
      </dsp:txBody>
      <dsp:txXfrm>
        <a:off x="2806795" y="4062556"/>
        <a:ext cx="2806795" cy="523948"/>
      </dsp:txXfrm>
    </dsp:sp>
    <dsp:sp modelId="{18483937-204D-4065-BFEB-F988B285A273}">
      <dsp:nvSpPr>
        <dsp:cNvPr id="0" name=""/>
        <dsp:cNvSpPr/>
      </dsp:nvSpPr>
      <dsp:spPr>
        <a:xfrm>
          <a:off x="5613591"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Output Size: 35×35×288</a:t>
          </a:r>
          <a:endParaRPr lang="en-US" sz="1200" b="0" i="0" kern="1200" dirty="0"/>
        </a:p>
      </dsp:txBody>
      <dsp:txXfrm>
        <a:off x="5613591" y="4062556"/>
        <a:ext cx="2806795" cy="523948"/>
      </dsp:txXfrm>
    </dsp:sp>
    <dsp:sp modelId="{8C8B26FC-AA40-4794-9AB9-CDC9E5EF216F}">
      <dsp:nvSpPr>
        <dsp:cNvPr id="0" name=""/>
        <dsp:cNvSpPr/>
      </dsp:nvSpPr>
      <dsp:spPr>
        <a:xfrm>
          <a:off x="8420386"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Remarks: Utilizing the inception module with various filter banks to extract complex features.</a:t>
          </a:r>
          <a:endParaRPr lang="en-US" sz="1200" b="0" i="0" kern="1200" dirty="0"/>
        </a:p>
      </dsp:txBody>
      <dsp:txXfrm>
        <a:off x="8420386" y="4062556"/>
        <a:ext cx="2806795" cy="523948"/>
      </dsp:txXfrm>
    </dsp:sp>
    <dsp:sp modelId="{3A4423FE-972F-452E-BA40-11A7CEE7DEBF}">
      <dsp:nvSpPr>
        <dsp:cNvPr id="0" name=""/>
        <dsp:cNvSpPr/>
      </dsp:nvSpPr>
      <dsp:spPr>
        <a:xfrm rot="10800000">
          <a:off x="0" y="173554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Convolutional Layer (conv 3×3/1)</a:t>
          </a:r>
          <a:endParaRPr lang="en-US" sz="2200" kern="1200" dirty="0"/>
        </a:p>
      </dsp:txBody>
      <dsp:txXfrm rot="-10800000">
        <a:off x="0" y="1735540"/>
        <a:ext cx="11227182" cy="614885"/>
      </dsp:txXfrm>
    </dsp:sp>
    <dsp:sp modelId="{3674DF11-DBEE-4F27-8CEC-04347000B5A9}">
      <dsp:nvSpPr>
        <dsp:cNvPr id="0" name=""/>
        <dsp:cNvSpPr/>
      </dsp:nvSpPr>
      <dsp:spPr>
        <a:xfrm>
          <a:off x="1370"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Convolutional Layer</a:t>
          </a:r>
          <a:endParaRPr lang="en-US" sz="1200" kern="1200" dirty="0"/>
        </a:p>
      </dsp:txBody>
      <dsp:txXfrm>
        <a:off x="1370" y="2350426"/>
        <a:ext cx="2244888" cy="523791"/>
      </dsp:txXfrm>
    </dsp:sp>
    <dsp:sp modelId="{A5CE5578-BA6B-418C-BE12-C95893D71653}">
      <dsp:nvSpPr>
        <dsp:cNvPr id="0" name=""/>
        <dsp:cNvSpPr/>
      </dsp:nvSpPr>
      <dsp:spPr>
        <a:xfrm>
          <a:off x="2246258"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Patch Size/Stride: 3×3 with a stride of 1</a:t>
          </a:r>
          <a:endParaRPr lang="en-US" sz="1200" b="0" i="0" kern="1200"/>
        </a:p>
      </dsp:txBody>
      <dsp:txXfrm>
        <a:off x="2246258" y="2350426"/>
        <a:ext cx="2244888" cy="523791"/>
      </dsp:txXfrm>
    </dsp:sp>
    <dsp:sp modelId="{CD695DD7-B607-46CE-9E8C-E4B28E1CC3A4}">
      <dsp:nvSpPr>
        <dsp:cNvPr id="0" name=""/>
        <dsp:cNvSpPr/>
      </dsp:nvSpPr>
      <dsp:spPr>
        <a:xfrm>
          <a:off x="4491146"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Input Size: 73×73×64</a:t>
          </a:r>
          <a:endParaRPr lang="en-US" sz="1200" b="0" i="0" kern="1200" dirty="0"/>
        </a:p>
      </dsp:txBody>
      <dsp:txXfrm>
        <a:off x="4491146" y="2350426"/>
        <a:ext cx="2244888" cy="523791"/>
      </dsp:txXfrm>
    </dsp:sp>
    <dsp:sp modelId="{D63061F6-675C-4A12-9E51-590BDD06A7BD}">
      <dsp:nvSpPr>
        <dsp:cNvPr id="0" name=""/>
        <dsp:cNvSpPr/>
      </dsp:nvSpPr>
      <dsp:spPr>
        <a:xfrm>
          <a:off x="6736035"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71×71×80</a:t>
          </a:r>
          <a:endParaRPr lang="en-US" sz="1200" b="0" i="0" kern="1200"/>
        </a:p>
      </dsp:txBody>
      <dsp:txXfrm>
        <a:off x="6736035" y="2350426"/>
        <a:ext cx="2244888" cy="523791"/>
      </dsp:txXfrm>
    </dsp:sp>
    <dsp:sp modelId="{F712E3F7-04EC-426D-8117-69EA7FF65909}">
      <dsp:nvSpPr>
        <dsp:cNvPr id="0" name=""/>
        <dsp:cNvSpPr/>
      </dsp:nvSpPr>
      <dsp:spPr>
        <a:xfrm>
          <a:off x="8980923" y="2350426"/>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Further convolutional processing.</a:t>
          </a:r>
          <a:endParaRPr lang="en-US" sz="1200" b="0" i="0" kern="1200"/>
        </a:p>
      </dsp:txBody>
      <dsp:txXfrm>
        <a:off x="8980923" y="2350426"/>
        <a:ext cx="2244888" cy="523791"/>
      </dsp:txXfrm>
    </dsp:sp>
    <dsp:sp modelId="{2FD1DFB5-C8B9-4B9C-83AB-E923D14C7248}">
      <dsp:nvSpPr>
        <dsp:cNvPr id="0" name=""/>
        <dsp:cNvSpPr/>
      </dsp:nvSpPr>
      <dsp:spPr>
        <a:xfrm rot="10800000">
          <a:off x="0" y="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Pooling Layer (pool 3×3/2)</a:t>
          </a:r>
          <a:endParaRPr lang="en-US" sz="2200" kern="1200" dirty="0"/>
        </a:p>
      </dsp:txBody>
      <dsp:txXfrm rot="-10800000">
        <a:off x="0" y="0"/>
        <a:ext cx="11227182" cy="614885"/>
      </dsp:txXfrm>
    </dsp:sp>
    <dsp:sp modelId="{6A8C7A24-C4A8-4B2C-886D-C0F7C179F007}">
      <dsp:nvSpPr>
        <dsp:cNvPr id="0" name=""/>
        <dsp:cNvSpPr/>
      </dsp:nvSpPr>
      <dsp:spPr>
        <a:xfrm>
          <a:off x="1370"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dirty="0" smtClean="0"/>
            <a:t>Type: Max Pooling Layer</a:t>
          </a:r>
          <a:endParaRPr lang="en-US" sz="1200" kern="1200" dirty="0"/>
        </a:p>
      </dsp:txBody>
      <dsp:txXfrm>
        <a:off x="1370" y="615700"/>
        <a:ext cx="2244888" cy="523791"/>
      </dsp:txXfrm>
    </dsp:sp>
    <dsp:sp modelId="{B7698320-423C-4D2D-BEF6-9EE4EDCDE974}">
      <dsp:nvSpPr>
        <dsp:cNvPr id="0" name=""/>
        <dsp:cNvSpPr/>
      </dsp:nvSpPr>
      <dsp:spPr>
        <a:xfrm>
          <a:off x="2246258"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Patch Size/Stride: 3×3 with a stride of 2</a:t>
          </a:r>
          <a:endParaRPr lang="en-US" sz="1200" b="0" i="0" kern="1200"/>
        </a:p>
      </dsp:txBody>
      <dsp:txXfrm>
        <a:off x="2246258" y="615700"/>
        <a:ext cx="2244888" cy="523791"/>
      </dsp:txXfrm>
    </dsp:sp>
    <dsp:sp modelId="{62B7881F-24C4-4A36-B141-8CCF80B25731}">
      <dsp:nvSpPr>
        <dsp:cNvPr id="0" name=""/>
        <dsp:cNvSpPr/>
      </dsp:nvSpPr>
      <dsp:spPr>
        <a:xfrm>
          <a:off x="4491146"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147×147×32</a:t>
          </a:r>
          <a:endParaRPr lang="en-US" sz="1200" b="0" i="0" kern="1200"/>
        </a:p>
      </dsp:txBody>
      <dsp:txXfrm>
        <a:off x="4491146" y="615700"/>
        <a:ext cx="2244888" cy="523791"/>
      </dsp:txXfrm>
    </dsp:sp>
    <dsp:sp modelId="{77699527-636C-4583-8B11-29F5759E8B12}">
      <dsp:nvSpPr>
        <dsp:cNvPr id="0" name=""/>
        <dsp:cNvSpPr/>
      </dsp:nvSpPr>
      <dsp:spPr>
        <a:xfrm>
          <a:off x="6736035"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73×73×64</a:t>
          </a:r>
          <a:endParaRPr lang="en-US" sz="1200" b="0" i="0" kern="1200"/>
        </a:p>
      </dsp:txBody>
      <dsp:txXfrm>
        <a:off x="6736035" y="615700"/>
        <a:ext cx="2244888" cy="523791"/>
      </dsp:txXfrm>
    </dsp:sp>
    <dsp:sp modelId="{63E9247B-FBD6-4486-A074-23DE3A09EAF7}">
      <dsp:nvSpPr>
        <dsp:cNvPr id="0" name=""/>
        <dsp:cNvSpPr/>
      </dsp:nvSpPr>
      <dsp:spPr>
        <a:xfrm>
          <a:off x="8980923" y="615700"/>
          <a:ext cx="2244888"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Down-sampling the feature map through max pooling.</a:t>
          </a:r>
          <a:endParaRPr lang="en-US" sz="1200" b="0" i="0" kern="1200"/>
        </a:p>
      </dsp:txBody>
      <dsp:txXfrm>
        <a:off x="8980923" y="615700"/>
        <a:ext cx="2244888" cy="5237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EAC2B-25E4-4C64-A3DA-D9DD387945B1}">
      <dsp:nvSpPr>
        <dsp:cNvPr id="0" name=""/>
        <dsp:cNvSpPr/>
      </dsp:nvSpPr>
      <dsp:spPr>
        <a:xfrm>
          <a:off x="0" y="3470266"/>
          <a:ext cx="11227182" cy="11390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smtClean="0"/>
            <a:t>Global Average Pooling Layer (pool 8×8):</a:t>
          </a:r>
          <a:endParaRPr lang="en-US" sz="2200" b="0" i="0" kern="1200"/>
        </a:p>
      </dsp:txBody>
      <dsp:txXfrm>
        <a:off x="0" y="3470266"/>
        <a:ext cx="11227182" cy="615070"/>
      </dsp:txXfrm>
    </dsp:sp>
    <dsp:sp modelId="{66A4527A-5894-4038-94BF-D02EB86955B5}">
      <dsp:nvSpPr>
        <dsp:cNvPr id="0" name=""/>
        <dsp:cNvSpPr/>
      </dsp:nvSpPr>
      <dsp:spPr>
        <a:xfrm>
          <a:off x="0"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Type: Global Average Pooling Layer</a:t>
          </a:r>
          <a:endParaRPr lang="en-US" sz="1200" b="0" i="0" kern="1200"/>
        </a:p>
      </dsp:txBody>
      <dsp:txXfrm>
        <a:off x="0" y="4062556"/>
        <a:ext cx="2806795" cy="523948"/>
      </dsp:txXfrm>
    </dsp:sp>
    <dsp:sp modelId="{6A4C7F87-734E-4216-B4FC-834D06E17E55}">
      <dsp:nvSpPr>
        <dsp:cNvPr id="0" name=""/>
        <dsp:cNvSpPr/>
      </dsp:nvSpPr>
      <dsp:spPr>
        <a:xfrm>
          <a:off x="2806795"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8×8×2048</a:t>
          </a:r>
          <a:endParaRPr lang="en-US" sz="1200" b="0" i="0" kern="1200"/>
        </a:p>
      </dsp:txBody>
      <dsp:txXfrm>
        <a:off x="2806795" y="4062556"/>
        <a:ext cx="2806795" cy="523948"/>
      </dsp:txXfrm>
    </dsp:sp>
    <dsp:sp modelId="{64F31A48-350C-4B0C-ADC2-BA6A7B9FC345}">
      <dsp:nvSpPr>
        <dsp:cNvPr id="0" name=""/>
        <dsp:cNvSpPr/>
      </dsp:nvSpPr>
      <dsp:spPr>
        <a:xfrm>
          <a:off x="5613591"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1×1×2048</a:t>
          </a:r>
          <a:endParaRPr lang="en-US" sz="1200" b="0" i="0" kern="1200"/>
        </a:p>
      </dsp:txBody>
      <dsp:txXfrm>
        <a:off x="5613591" y="4062556"/>
        <a:ext cx="2806795" cy="523948"/>
      </dsp:txXfrm>
    </dsp:sp>
    <dsp:sp modelId="{83560153-964A-4FBF-848C-01D87EF6B79C}">
      <dsp:nvSpPr>
        <dsp:cNvPr id="0" name=""/>
        <dsp:cNvSpPr/>
      </dsp:nvSpPr>
      <dsp:spPr>
        <a:xfrm>
          <a:off x="8420386" y="4062556"/>
          <a:ext cx="2806795" cy="5239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Pooling to reduce spatial dimensions to a global level.</a:t>
          </a:r>
          <a:endParaRPr lang="en-US" sz="1200" b="0" i="0" kern="1200"/>
        </a:p>
      </dsp:txBody>
      <dsp:txXfrm>
        <a:off x="8420386" y="4062556"/>
        <a:ext cx="2806795" cy="523948"/>
      </dsp:txXfrm>
    </dsp:sp>
    <dsp:sp modelId="{8DB4514B-40AD-470D-BBBA-69AC41D1AF21}">
      <dsp:nvSpPr>
        <dsp:cNvPr id="0" name=""/>
        <dsp:cNvSpPr/>
      </dsp:nvSpPr>
      <dsp:spPr>
        <a:xfrm rot="10800000">
          <a:off x="0" y="173554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smtClean="0"/>
            <a:t>Inception Module (2×Inception):</a:t>
          </a:r>
          <a:endParaRPr lang="en-US" sz="2200" b="0" i="0" kern="1200"/>
        </a:p>
      </dsp:txBody>
      <dsp:txXfrm rot="-10800000">
        <a:off x="0" y="1735540"/>
        <a:ext cx="11227182" cy="614885"/>
      </dsp:txXfrm>
    </dsp:sp>
    <dsp:sp modelId="{F48CD769-81F1-4C6B-A6D5-FC5A4139A607}">
      <dsp:nvSpPr>
        <dsp:cNvPr id="0" name=""/>
        <dsp:cNvSpPr/>
      </dsp:nvSpPr>
      <dsp:spPr>
        <a:xfrm>
          <a:off x="0" y="2350426"/>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Type: Inception Module with two inception blocks</a:t>
          </a:r>
          <a:endParaRPr lang="en-US" sz="1200" b="0" i="0" kern="1200"/>
        </a:p>
      </dsp:txBody>
      <dsp:txXfrm>
        <a:off x="0" y="2350426"/>
        <a:ext cx="2806795" cy="523791"/>
      </dsp:txXfrm>
    </dsp:sp>
    <dsp:sp modelId="{CD90BB96-DFE9-46C3-8EA4-5533F635BFE4}">
      <dsp:nvSpPr>
        <dsp:cNvPr id="0" name=""/>
        <dsp:cNvSpPr/>
      </dsp:nvSpPr>
      <dsp:spPr>
        <a:xfrm>
          <a:off x="2806795" y="2350426"/>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8×8×1280</a:t>
          </a:r>
          <a:endParaRPr lang="en-US" sz="1200" b="0" i="0" kern="1200"/>
        </a:p>
      </dsp:txBody>
      <dsp:txXfrm>
        <a:off x="2806795" y="2350426"/>
        <a:ext cx="2806795" cy="523791"/>
      </dsp:txXfrm>
    </dsp:sp>
    <dsp:sp modelId="{94FD3221-5FB3-4E57-844F-645132774A05}">
      <dsp:nvSpPr>
        <dsp:cNvPr id="0" name=""/>
        <dsp:cNvSpPr/>
      </dsp:nvSpPr>
      <dsp:spPr>
        <a:xfrm>
          <a:off x="5613591" y="2350426"/>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8×8×2048</a:t>
          </a:r>
          <a:endParaRPr lang="en-US" sz="1200" b="0" i="0" kern="1200"/>
        </a:p>
      </dsp:txBody>
      <dsp:txXfrm>
        <a:off x="5613591" y="2350426"/>
        <a:ext cx="2806795" cy="523791"/>
      </dsp:txXfrm>
    </dsp:sp>
    <dsp:sp modelId="{EBFDF1AB-05A8-43DD-B63E-40C89B6114F5}">
      <dsp:nvSpPr>
        <dsp:cNvPr id="0" name=""/>
        <dsp:cNvSpPr/>
      </dsp:nvSpPr>
      <dsp:spPr>
        <a:xfrm>
          <a:off x="8420386" y="2350426"/>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Further inception processing at the coarsest level.</a:t>
          </a:r>
          <a:endParaRPr lang="en-US" sz="1200" b="0" i="0" kern="1200"/>
        </a:p>
      </dsp:txBody>
      <dsp:txXfrm>
        <a:off x="8420386" y="2350426"/>
        <a:ext cx="2806795" cy="523791"/>
      </dsp:txXfrm>
    </dsp:sp>
    <dsp:sp modelId="{2FD1DFB5-C8B9-4B9C-83AB-E923D14C7248}">
      <dsp:nvSpPr>
        <dsp:cNvPr id="0" name=""/>
        <dsp:cNvSpPr/>
      </dsp:nvSpPr>
      <dsp:spPr>
        <a:xfrm rot="10800000">
          <a:off x="0" y="0"/>
          <a:ext cx="11227182" cy="175181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b="1" i="0" kern="1200" dirty="0" smtClean="0"/>
            <a:t>Inception Module (5×Inception):</a:t>
          </a:r>
          <a:endParaRPr lang="en-US" sz="2200" kern="1200" dirty="0"/>
        </a:p>
      </dsp:txBody>
      <dsp:txXfrm rot="-10800000">
        <a:off x="0" y="0"/>
        <a:ext cx="11227182" cy="614885"/>
      </dsp:txXfrm>
    </dsp:sp>
    <dsp:sp modelId="{3EFECDCC-575C-40AF-BD82-C7C51C4FD5C1}">
      <dsp:nvSpPr>
        <dsp:cNvPr id="0" name=""/>
        <dsp:cNvSpPr/>
      </dsp:nvSpPr>
      <dsp:spPr>
        <a:xfrm>
          <a:off x="0" y="615700"/>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Type: Inception Module with five inception blocks</a:t>
          </a:r>
          <a:endParaRPr lang="en-US" sz="1200" b="0" i="0" kern="1200"/>
        </a:p>
      </dsp:txBody>
      <dsp:txXfrm>
        <a:off x="0" y="615700"/>
        <a:ext cx="2806795" cy="523791"/>
      </dsp:txXfrm>
    </dsp:sp>
    <dsp:sp modelId="{13A16E86-8EF0-4057-B6E3-D8F51A4809BA}">
      <dsp:nvSpPr>
        <dsp:cNvPr id="0" name=""/>
        <dsp:cNvSpPr/>
      </dsp:nvSpPr>
      <dsp:spPr>
        <a:xfrm>
          <a:off x="2806795" y="615700"/>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Input Size: 17×17×768</a:t>
          </a:r>
          <a:endParaRPr lang="en-US" sz="1200" b="0" i="0" kern="1200"/>
        </a:p>
      </dsp:txBody>
      <dsp:txXfrm>
        <a:off x="2806795" y="615700"/>
        <a:ext cx="2806795" cy="523791"/>
      </dsp:txXfrm>
    </dsp:sp>
    <dsp:sp modelId="{9BF93960-3167-4838-8615-EA1DF7D18344}">
      <dsp:nvSpPr>
        <dsp:cNvPr id="0" name=""/>
        <dsp:cNvSpPr/>
      </dsp:nvSpPr>
      <dsp:spPr>
        <a:xfrm>
          <a:off x="5613591" y="615700"/>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Output Size: 17×17×768</a:t>
          </a:r>
          <a:endParaRPr lang="en-US" sz="1200" b="0" i="0" kern="1200"/>
        </a:p>
      </dsp:txBody>
      <dsp:txXfrm>
        <a:off x="5613591" y="615700"/>
        <a:ext cx="2806795" cy="523791"/>
      </dsp:txXfrm>
    </dsp:sp>
    <dsp:sp modelId="{4FCD89FC-E5EC-4789-B114-F9F19F40E449}">
      <dsp:nvSpPr>
        <dsp:cNvPr id="0" name=""/>
        <dsp:cNvSpPr/>
      </dsp:nvSpPr>
      <dsp:spPr>
        <a:xfrm>
          <a:off x="8420386" y="615700"/>
          <a:ext cx="2806795" cy="5237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b="0" i="0" kern="1200" smtClean="0"/>
            <a:t>Remarks: Utilizing the inception module for deeper processing and feature extraction.</a:t>
          </a:r>
          <a:endParaRPr lang="en-US" sz="1200" b="0" i="0" kern="1200"/>
        </a:p>
      </dsp:txBody>
      <dsp:txXfrm>
        <a:off x="8420386" y="615700"/>
        <a:ext cx="2806795" cy="5237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ADE6E-BF44-4555-90AA-1EE0741C2823}">
      <dsp:nvSpPr>
        <dsp:cNvPr id="0" name=""/>
        <dsp:cNvSpPr/>
      </dsp:nvSpPr>
      <dsp:spPr>
        <a:xfrm>
          <a:off x="0" y="2030162"/>
          <a:ext cx="11227182" cy="13320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i="0" kern="1200" smtClean="0"/>
            <a:t>Softmax Classifier (softmax classifier):</a:t>
          </a:r>
          <a:endParaRPr lang="en-US" sz="2600" b="0" i="0" kern="1200"/>
        </a:p>
      </dsp:txBody>
      <dsp:txXfrm>
        <a:off x="0" y="2030162"/>
        <a:ext cx="11227182" cy="719283"/>
      </dsp:txXfrm>
    </dsp:sp>
    <dsp:sp modelId="{6B4858C9-BA55-4728-A157-17D87F32EA84}">
      <dsp:nvSpPr>
        <dsp:cNvPr id="0" name=""/>
        <dsp:cNvSpPr/>
      </dsp:nvSpPr>
      <dsp:spPr>
        <a:xfrm>
          <a:off x="0" y="2722806"/>
          <a:ext cx="2806795" cy="612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Type: Softmax Layer</a:t>
          </a:r>
          <a:endParaRPr lang="en-US" sz="1400" b="0" i="0" kern="1200"/>
        </a:p>
      </dsp:txBody>
      <dsp:txXfrm>
        <a:off x="0" y="2722806"/>
        <a:ext cx="2806795" cy="612722"/>
      </dsp:txXfrm>
    </dsp:sp>
    <dsp:sp modelId="{ED61D10D-C2BA-4BCB-9B96-AC5F46DABACD}">
      <dsp:nvSpPr>
        <dsp:cNvPr id="0" name=""/>
        <dsp:cNvSpPr/>
      </dsp:nvSpPr>
      <dsp:spPr>
        <a:xfrm>
          <a:off x="2806795" y="2722806"/>
          <a:ext cx="2806795" cy="612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Input Size: 1×1×2048</a:t>
          </a:r>
          <a:endParaRPr lang="en-US" sz="1400" b="0" i="0" kern="1200"/>
        </a:p>
      </dsp:txBody>
      <dsp:txXfrm>
        <a:off x="2806795" y="2722806"/>
        <a:ext cx="2806795" cy="612722"/>
      </dsp:txXfrm>
    </dsp:sp>
    <dsp:sp modelId="{F64C64AC-E14A-44D6-BCC5-07D6C9294F72}">
      <dsp:nvSpPr>
        <dsp:cNvPr id="0" name=""/>
        <dsp:cNvSpPr/>
      </dsp:nvSpPr>
      <dsp:spPr>
        <a:xfrm>
          <a:off x="5613591" y="2722806"/>
          <a:ext cx="2806795" cy="612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Output Size: 1×1×1000</a:t>
          </a:r>
          <a:endParaRPr lang="en-US" sz="1400" b="0" i="0" kern="1200"/>
        </a:p>
      </dsp:txBody>
      <dsp:txXfrm>
        <a:off x="5613591" y="2722806"/>
        <a:ext cx="2806795" cy="612722"/>
      </dsp:txXfrm>
    </dsp:sp>
    <dsp:sp modelId="{51D22E52-15E0-457D-B967-B52F5D66EBD6}">
      <dsp:nvSpPr>
        <dsp:cNvPr id="0" name=""/>
        <dsp:cNvSpPr/>
      </dsp:nvSpPr>
      <dsp:spPr>
        <a:xfrm>
          <a:off x="8420386" y="2722806"/>
          <a:ext cx="2806795" cy="612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Remarks: Final layer for classifying input into 1000 categories (ImageNet classes).</a:t>
          </a:r>
          <a:endParaRPr lang="en-US" sz="1400" b="0" i="0" kern="1200"/>
        </a:p>
      </dsp:txBody>
      <dsp:txXfrm>
        <a:off x="8420386" y="2722806"/>
        <a:ext cx="2806795" cy="612722"/>
      </dsp:txXfrm>
    </dsp:sp>
    <dsp:sp modelId="{2FD1DFB5-C8B9-4B9C-83AB-E923D14C7248}">
      <dsp:nvSpPr>
        <dsp:cNvPr id="0" name=""/>
        <dsp:cNvSpPr/>
      </dsp:nvSpPr>
      <dsp:spPr>
        <a:xfrm rot="10800000">
          <a:off x="0" y="0"/>
          <a:ext cx="11227182" cy="204862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b="1" i="0" kern="1200" smtClean="0"/>
            <a:t>Linear Layer (linear logits):</a:t>
          </a:r>
          <a:endParaRPr lang="en-US" sz="2600" kern="1200" dirty="0"/>
        </a:p>
      </dsp:txBody>
      <dsp:txXfrm rot="-10800000">
        <a:off x="0" y="0"/>
        <a:ext cx="11227182" cy="719067"/>
      </dsp:txXfrm>
    </dsp:sp>
    <dsp:sp modelId="{D713B68F-8D45-4AA6-AB4D-2C7794D47991}">
      <dsp:nvSpPr>
        <dsp:cNvPr id="0" name=""/>
        <dsp:cNvSpPr/>
      </dsp:nvSpPr>
      <dsp:spPr>
        <a:xfrm>
          <a:off x="0" y="720584"/>
          <a:ext cx="2806795" cy="612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Type: Fully Connected Linear Layer</a:t>
          </a:r>
          <a:endParaRPr lang="en-US" sz="1400" b="0" i="0" kern="1200"/>
        </a:p>
      </dsp:txBody>
      <dsp:txXfrm>
        <a:off x="0" y="720584"/>
        <a:ext cx="2806795" cy="612539"/>
      </dsp:txXfrm>
    </dsp:sp>
    <dsp:sp modelId="{6AD73D81-6AA4-4B56-9F70-730DBA85D44C}">
      <dsp:nvSpPr>
        <dsp:cNvPr id="0" name=""/>
        <dsp:cNvSpPr/>
      </dsp:nvSpPr>
      <dsp:spPr>
        <a:xfrm>
          <a:off x="2806795" y="720584"/>
          <a:ext cx="2806795" cy="612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Input Size: 1×1×2048</a:t>
          </a:r>
          <a:endParaRPr lang="en-US" sz="1400" b="0" i="0" kern="1200"/>
        </a:p>
      </dsp:txBody>
      <dsp:txXfrm>
        <a:off x="2806795" y="720584"/>
        <a:ext cx="2806795" cy="612539"/>
      </dsp:txXfrm>
    </dsp:sp>
    <dsp:sp modelId="{FE0BC33A-DC7F-4644-BB20-7515C1FC4455}">
      <dsp:nvSpPr>
        <dsp:cNvPr id="0" name=""/>
        <dsp:cNvSpPr/>
      </dsp:nvSpPr>
      <dsp:spPr>
        <a:xfrm>
          <a:off x="5613591" y="720584"/>
          <a:ext cx="2806795" cy="612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Output Size: 1×1×2048</a:t>
          </a:r>
          <a:endParaRPr lang="en-US" sz="1400" b="0" i="0" kern="1200"/>
        </a:p>
      </dsp:txBody>
      <dsp:txXfrm>
        <a:off x="5613591" y="720584"/>
        <a:ext cx="2806795" cy="612539"/>
      </dsp:txXfrm>
    </dsp:sp>
    <dsp:sp modelId="{3871171E-8711-4331-B05F-F9A529C43810}">
      <dsp:nvSpPr>
        <dsp:cNvPr id="0" name=""/>
        <dsp:cNvSpPr/>
      </dsp:nvSpPr>
      <dsp:spPr>
        <a:xfrm>
          <a:off x="8420386" y="720584"/>
          <a:ext cx="2806795" cy="612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b="0" i="0" kern="1200" smtClean="0"/>
            <a:t>Remarks: Linear layer for generating logits.</a:t>
          </a:r>
          <a:endParaRPr lang="en-US" sz="1400" b="0" i="0" kern="1200"/>
        </a:p>
      </dsp:txBody>
      <dsp:txXfrm>
        <a:off x="8420386" y="720584"/>
        <a:ext cx="2806795" cy="612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A2598-BB6F-49AB-BA9A-6DFDE0A445F7}">
      <dsp:nvSpPr>
        <dsp:cNvPr id="0" name=""/>
        <dsp:cNvSpPr/>
      </dsp:nvSpPr>
      <dsp:spPr>
        <a:xfrm>
          <a:off x="29673" y="2356"/>
          <a:ext cx="5468854" cy="2083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i="0" kern="1200" dirty="0" smtClean="0"/>
            <a:t>Stem Network:</a:t>
          </a:r>
        </a:p>
        <a:p>
          <a:pPr lvl="0" algn="ctr" defTabSz="666750">
            <a:lnSpc>
              <a:spcPct val="90000"/>
            </a:lnSpc>
            <a:spcBef>
              <a:spcPct val="0"/>
            </a:spcBef>
            <a:spcAft>
              <a:spcPct val="35000"/>
            </a:spcAft>
          </a:pPr>
          <a:r>
            <a:rPr lang="en-US" sz="1500" b="0" i="0" kern="1200" dirty="0" smtClean="0"/>
            <a:t>The architecture begins with a stem network that processes the input image. It involves a series of convolutional and pooling layers to extract basic features and reduce the spatial dimensions of the input.</a:t>
          </a:r>
          <a:endParaRPr lang="en-US" sz="1500" kern="1200" dirty="0"/>
        </a:p>
      </dsp:txBody>
      <dsp:txXfrm>
        <a:off x="29673" y="2356"/>
        <a:ext cx="5468854" cy="2083862"/>
      </dsp:txXfrm>
    </dsp:sp>
    <dsp:sp modelId="{F8626035-60F5-4B44-9709-AF7A69EE3A93}">
      <dsp:nvSpPr>
        <dsp:cNvPr id="0" name=""/>
        <dsp:cNvSpPr/>
      </dsp:nvSpPr>
      <dsp:spPr>
        <a:xfrm>
          <a:off x="5845838" y="2356"/>
          <a:ext cx="5468854" cy="2083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i="0" kern="1200" dirty="0" smtClean="0"/>
            <a:t>Inception Modules:</a:t>
          </a:r>
        </a:p>
        <a:p>
          <a:pPr lvl="0" algn="ctr" defTabSz="666750">
            <a:lnSpc>
              <a:spcPct val="90000"/>
            </a:lnSpc>
            <a:spcBef>
              <a:spcPct val="0"/>
            </a:spcBef>
            <a:spcAft>
              <a:spcPct val="35000"/>
            </a:spcAft>
          </a:pPr>
          <a:r>
            <a:rPr lang="en-US" sz="1500" b="0" i="0" kern="1200" dirty="0" smtClean="0"/>
            <a:t>Inception-v2 utilizes a series of inception modules throughout the network. These modules are characterized by their parallel paths of convolutions with different kernel sizes, enabling the network to capture features at multiple scales simultaneously. The inception modules incorporate factorization techniques, breaking down larger convolutions into smaller, more computationally efficient operations.</a:t>
          </a:r>
          <a:endParaRPr lang="en-US" sz="1500" b="0" i="0" kern="1200" dirty="0"/>
        </a:p>
      </dsp:txBody>
      <dsp:txXfrm>
        <a:off x="5845838" y="2356"/>
        <a:ext cx="5468854" cy="2083862"/>
      </dsp:txXfrm>
    </dsp:sp>
    <dsp:sp modelId="{27DA24FC-0A6C-41BC-870F-AD17AA30EC27}">
      <dsp:nvSpPr>
        <dsp:cNvPr id="0" name=""/>
        <dsp:cNvSpPr/>
      </dsp:nvSpPr>
      <dsp:spPr>
        <a:xfrm>
          <a:off x="29673" y="2433529"/>
          <a:ext cx="5468854" cy="2083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i="0" kern="1200" dirty="0" smtClean="0"/>
            <a:t>Factorization Techniques:</a:t>
          </a:r>
        </a:p>
        <a:p>
          <a:pPr lvl="0" algn="ctr" defTabSz="666750">
            <a:lnSpc>
              <a:spcPct val="90000"/>
            </a:lnSpc>
            <a:spcBef>
              <a:spcPct val="0"/>
            </a:spcBef>
            <a:spcAft>
              <a:spcPct val="35000"/>
            </a:spcAft>
          </a:pPr>
          <a:r>
            <a:rPr lang="en-US" sz="1500" b="0" i="0" kern="1200" dirty="0" smtClean="0"/>
            <a:t>Inception-v2 employs factorization strategies, such as breaking down 3×3 convolutions into a sequence of 1×3 and 3×1 convolutions. This reduces the computational complexity while maintaining the receptive field, making the architecture more efficient.</a:t>
          </a:r>
          <a:endParaRPr lang="en-US" sz="1500" b="0" i="0" kern="1200" dirty="0"/>
        </a:p>
      </dsp:txBody>
      <dsp:txXfrm>
        <a:off x="29673" y="2433529"/>
        <a:ext cx="5468854" cy="2083862"/>
      </dsp:txXfrm>
    </dsp:sp>
    <dsp:sp modelId="{7EDE4361-E381-40AD-886B-C15FF637B19C}">
      <dsp:nvSpPr>
        <dsp:cNvPr id="0" name=""/>
        <dsp:cNvSpPr/>
      </dsp:nvSpPr>
      <dsp:spPr>
        <a:xfrm>
          <a:off x="5845838" y="2433529"/>
          <a:ext cx="5468854" cy="20838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i="0" kern="1200" dirty="0" smtClean="0"/>
            <a:t>Grid Reduction Techniques:</a:t>
          </a:r>
        </a:p>
        <a:p>
          <a:pPr lvl="0" algn="ctr" defTabSz="666750">
            <a:lnSpc>
              <a:spcPct val="90000"/>
            </a:lnSpc>
            <a:spcBef>
              <a:spcPct val="0"/>
            </a:spcBef>
            <a:spcAft>
              <a:spcPct val="35000"/>
            </a:spcAft>
          </a:pPr>
          <a:r>
            <a:rPr lang="en-US" sz="1500" b="0" i="0" kern="1200" dirty="0" smtClean="0"/>
            <a:t>To control the growth of computational cost, grid reduction techniques are applied at certain points in the architecture. These involve pooling layers or convolutions with strides to decrease the spatial dimensions of the feature maps, reducing the grid size between inception blocks.</a:t>
          </a:r>
          <a:endParaRPr lang="en-US" sz="1500" b="0" i="0" kern="1200" dirty="0"/>
        </a:p>
      </dsp:txBody>
      <dsp:txXfrm>
        <a:off x="5845838" y="2433529"/>
        <a:ext cx="5468854" cy="2083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30FDF-2F11-4605-8465-45848E5CBD16}">
      <dsp:nvSpPr>
        <dsp:cNvPr id="0" name=""/>
        <dsp:cNvSpPr/>
      </dsp:nvSpPr>
      <dsp:spPr>
        <a:xfrm>
          <a:off x="1115830" y="137"/>
          <a:ext cx="3973645" cy="193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Feature Banks Expansion:</a:t>
          </a:r>
        </a:p>
        <a:p>
          <a:pPr lvl="0" algn="ctr" defTabSz="622300">
            <a:lnSpc>
              <a:spcPct val="90000"/>
            </a:lnSpc>
            <a:spcBef>
              <a:spcPct val="0"/>
            </a:spcBef>
            <a:spcAft>
              <a:spcPct val="35000"/>
            </a:spcAft>
          </a:pPr>
          <a:r>
            <a:rPr lang="en-US" sz="1400" b="0" i="0" kern="1200" dirty="0" smtClean="0"/>
            <a:t>Instead of increasing the depth of the architecture to avoid representational bottlenecks, Inception-v2 opts for expanding the feature banks within the inception modules. This strategy helps prevent the loss of valuable information and contributes to more balanced feature extraction.</a:t>
          </a:r>
          <a:endParaRPr lang="en-US" sz="1400" kern="1200" dirty="0"/>
        </a:p>
      </dsp:txBody>
      <dsp:txXfrm>
        <a:off x="1115830" y="137"/>
        <a:ext cx="3973645" cy="1935185"/>
      </dsp:txXfrm>
    </dsp:sp>
    <dsp:sp modelId="{910CC108-FA42-4376-A326-02C5421F41E6}">
      <dsp:nvSpPr>
        <dsp:cNvPr id="0" name=""/>
        <dsp:cNvSpPr/>
      </dsp:nvSpPr>
      <dsp:spPr>
        <a:xfrm>
          <a:off x="5412006" y="137"/>
          <a:ext cx="3973645" cy="193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Auxiliary Classifiers:</a:t>
          </a:r>
        </a:p>
        <a:p>
          <a:pPr lvl="0" algn="ctr" defTabSz="622300">
            <a:lnSpc>
              <a:spcPct val="90000"/>
            </a:lnSpc>
            <a:spcBef>
              <a:spcPct val="0"/>
            </a:spcBef>
            <a:spcAft>
              <a:spcPct val="35000"/>
            </a:spcAft>
          </a:pPr>
          <a:r>
            <a:rPr lang="en-US" sz="1400" b="0" i="0" kern="1200" dirty="0" smtClean="0"/>
            <a:t>Inception-v2 incorporates auxiliary classifiers at intermediate stages of the network during training. Although introduced to mitigate the vanishing gradient problem and enhance convergence, the effectiveness of these auxiliary classifiers is discussed, and Inception-v2 authors found limited improvement during early training stages.</a:t>
          </a:r>
          <a:endParaRPr lang="en-US" sz="1400" b="0" i="0" kern="1200" dirty="0"/>
        </a:p>
      </dsp:txBody>
      <dsp:txXfrm>
        <a:off x="5412006" y="137"/>
        <a:ext cx="3973645" cy="1935185"/>
      </dsp:txXfrm>
    </dsp:sp>
    <dsp:sp modelId="{51ACA4B9-8699-402B-86C4-E0E00DBB57EB}">
      <dsp:nvSpPr>
        <dsp:cNvPr id="0" name=""/>
        <dsp:cNvSpPr/>
      </dsp:nvSpPr>
      <dsp:spPr>
        <a:xfrm>
          <a:off x="3263918" y="2257853"/>
          <a:ext cx="3973645" cy="193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smtClean="0"/>
            <a:t>Final Pooling and Classification Layers:</a:t>
          </a:r>
        </a:p>
        <a:p>
          <a:pPr lvl="0" algn="ctr" defTabSz="622300">
            <a:lnSpc>
              <a:spcPct val="90000"/>
            </a:lnSpc>
            <a:spcBef>
              <a:spcPct val="0"/>
            </a:spcBef>
            <a:spcAft>
              <a:spcPct val="35000"/>
            </a:spcAft>
          </a:pPr>
          <a:r>
            <a:rPr lang="en-US" sz="1400" b="0" i="0" kern="1200" dirty="0" smtClean="0"/>
            <a:t>The architecture concludes with global average pooling to reduce the spatial dimensions to 1×1, followed by fully connected layers for classification. The final layer produces the network's predictions, typically with a </a:t>
          </a:r>
          <a:r>
            <a:rPr lang="en-US" sz="1400" b="0" i="0" kern="1200" dirty="0" err="1" smtClean="0"/>
            <a:t>softmax</a:t>
          </a:r>
          <a:r>
            <a:rPr lang="en-US" sz="1400" b="0" i="0" kern="1200" dirty="0" smtClean="0"/>
            <a:t> activation function for multi-class classification.</a:t>
          </a:r>
          <a:endParaRPr lang="en-US" sz="1400" b="0" i="0" kern="1200" dirty="0"/>
        </a:p>
      </dsp:txBody>
      <dsp:txXfrm>
        <a:off x="3263918" y="2257853"/>
        <a:ext cx="3973645" cy="19351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50CD35-3488-43AA-B5FC-B8D2E0E5E8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FD3A2D-325D-43B3-AD08-92DA61C89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D70242-D98F-4CA2-AA36-61B2129D3457}" type="datetimeFigureOut">
              <a:rPr lang="en-US" smtClean="0"/>
              <a:t>3/12/2024</a:t>
            </a:fld>
            <a:endParaRPr lang="en-US" dirty="0"/>
          </a:p>
        </p:txBody>
      </p:sp>
      <p:sp>
        <p:nvSpPr>
          <p:cNvPr id="4" name="Footer Placeholder 3">
            <a:extLst>
              <a:ext uri="{FF2B5EF4-FFF2-40B4-BE49-F238E27FC236}">
                <a16:creationId xmlns:a16="http://schemas.microsoft.com/office/drawing/2014/main" id="{B6DC9CF5-6832-4C16-84DD-69D490A927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B900772-0433-4971-B886-8CC9B08E33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4ABCAE-FFE3-4AA0-AEDB-071C3BC5DE9F}" type="slidenum">
              <a:rPr lang="en-US" smtClean="0"/>
              <a:t>‹#›</a:t>
            </a:fld>
            <a:endParaRPr lang="en-US" dirty="0"/>
          </a:p>
        </p:txBody>
      </p:sp>
    </p:spTree>
    <p:extLst>
      <p:ext uri="{BB962C8B-B14F-4D97-AF65-F5344CB8AC3E}">
        <p14:creationId xmlns:p14="http://schemas.microsoft.com/office/powerpoint/2010/main" val="404131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6049E-91CC-41D7-86A4-048631A56457}" type="datetimeFigureOut">
              <a:rPr lang="en-US" smtClean="0"/>
              <a:t>3/12/2024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407AF-B087-4509-BB09-FC5C1A27DEC7}" type="slidenum">
              <a:rPr lang="en-US" smtClean="0"/>
              <a:t>‹#›</a:t>
            </a:fld>
            <a:endParaRPr lang="en-US" dirty="0"/>
          </a:p>
        </p:txBody>
      </p:sp>
    </p:spTree>
    <p:extLst>
      <p:ext uri="{BB962C8B-B14F-4D97-AF65-F5344CB8AC3E}">
        <p14:creationId xmlns:p14="http://schemas.microsoft.com/office/powerpoint/2010/main" val="368010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1</a:t>
            </a:fld>
            <a:endParaRPr lang="en-US" dirty="0"/>
          </a:p>
        </p:txBody>
      </p:sp>
    </p:spTree>
    <p:extLst>
      <p:ext uri="{BB962C8B-B14F-4D97-AF65-F5344CB8AC3E}">
        <p14:creationId xmlns:p14="http://schemas.microsoft.com/office/powerpoint/2010/main" val="3561436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11</a:t>
            </a:fld>
            <a:endParaRPr lang="en-US" dirty="0"/>
          </a:p>
        </p:txBody>
      </p:sp>
    </p:spTree>
    <p:extLst>
      <p:ext uri="{BB962C8B-B14F-4D97-AF65-F5344CB8AC3E}">
        <p14:creationId xmlns:p14="http://schemas.microsoft.com/office/powerpoint/2010/main" val="241067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15</a:t>
            </a:fld>
            <a:endParaRPr lang="en-US" dirty="0"/>
          </a:p>
        </p:txBody>
      </p:sp>
    </p:spTree>
    <p:extLst>
      <p:ext uri="{BB962C8B-B14F-4D97-AF65-F5344CB8AC3E}">
        <p14:creationId xmlns:p14="http://schemas.microsoft.com/office/powerpoint/2010/main" val="43809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2</a:t>
            </a:fld>
            <a:endParaRPr lang="en-US" dirty="0"/>
          </a:p>
        </p:txBody>
      </p:sp>
    </p:spTree>
    <p:extLst>
      <p:ext uri="{BB962C8B-B14F-4D97-AF65-F5344CB8AC3E}">
        <p14:creationId xmlns:p14="http://schemas.microsoft.com/office/powerpoint/2010/main" val="151798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4</a:t>
            </a:fld>
            <a:endParaRPr lang="en-US" dirty="0"/>
          </a:p>
        </p:txBody>
      </p:sp>
    </p:spTree>
    <p:extLst>
      <p:ext uri="{BB962C8B-B14F-4D97-AF65-F5344CB8AC3E}">
        <p14:creationId xmlns:p14="http://schemas.microsoft.com/office/powerpoint/2010/main" val="384185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5</a:t>
            </a:fld>
            <a:endParaRPr lang="en-US" dirty="0"/>
          </a:p>
        </p:txBody>
      </p:sp>
    </p:spTree>
    <p:extLst>
      <p:ext uri="{BB962C8B-B14F-4D97-AF65-F5344CB8AC3E}">
        <p14:creationId xmlns:p14="http://schemas.microsoft.com/office/powerpoint/2010/main" val="154846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6</a:t>
            </a:fld>
            <a:endParaRPr lang="en-US" dirty="0"/>
          </a:p>
        </p:txBody>
      </p:sp>
    </p:spTree>
    <p:extLst>
      <p:ext uri="{BB962C8B-B14F-4D97-AF65-F5344CB8AC3E}">
        <p14:creationId xmlns:p14="http://schemas.microsoft.com/office/powerpoint/2010/main" val="246438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7</a:t>
            </a:fld>
            <a:endParaRPr lang="en-US" dirty="0"/>
          </a:p>
        </p:txBody>
      </p:sp>
    </p:spTree>
    <p:extLst>
      <p:ext uri="{BB962C8B-B14F-4D97-AF65-F5344CB8AC3E}">
        <p14:creationId xmlns:p14="http://schemas.microsoft.com/office/powerpoint/2010/main" val="86571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8</a:t>
            </a:fld>
            <a:endParaRPr lang="en-US" dirty="0"/>
          </a:p>
        </p:txBody>
      </p:sp>
    </p:spTree>
    <p:extLst>
      <p:ext uri="{BB962C8B-B14F-4D97-AF65-F5344CB8AC3E}">
        <p14:creationId xmlns:p14="http://schemas.microsoft.com/office/powerpoint/2010/main" val="290162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9</a:t>
            </a:fld>
            <a:endParaRPr lang="en-US" dirty="0"/>
          </a:p>
        </p:txBody>
      </p:sp>
    </p:spTree>
    <p:extLst>
      <p:ext uri="{BB962C8B-B14F-4D97-AF65-F5344CB8AC3E}">
        <p14:creationId xmlns:p14="http://schemas.microsoft.com/office/powerpoint/2010/main" val="224920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407AF-B087-4509-BB09-FC5C1A27DEC7}" type="slidenum">
              <a:rPr lang="en-US" smtClean="0"/>
              <a:t>10</a:t>
            </a:fld>
            <a:endParaRPr lang="en-US" dirty="0"/>
          </a:p>
        </p:txBody>
      </p:sp>
    </p:spTree>
    <p:extLst>
      <p:ext uri="{BB962C8B-B14F-4D97-AF65-F5344CB8AC3E}">
        <p14:creationId xmlns:p14="http://schemas.microsoft.com/office/powerpoint/2010/main" val="3969869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846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433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4452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21769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4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102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52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3469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3/12/2024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357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658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51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620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81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971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07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483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44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email">
            <a:alphaModFix amt="1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3/12/2024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806338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41704883-D088-4683-A1FD-AEE53B3361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8F08EB-495B-4F59-9AE0-81E72B1F1640}"/>
              </a:ext>
            </a:extLst>
          </p:cNvPr>
          <p:cNvSpPr>
            <a:spLocks noGrp="1"/>
          </p:cNvSpPr>
          <p:nvPr>
            <p:ph type="ctrTitle"/>
          </p:nvPr>
        </p:nvSpPr>
        <p:spPr>
          <a:xfrm>
            <a:off x="680322" y="4402667"/>
            <a:ext cx="8133478" cy="940240"/>
          </a:xfrm>
        </p:spPr>
        <p:txBody>
          <a:bodyPr>
            <a:normAutofit/>
          </a:bodyPr>
          <a:lstStyle/>
          <a:p>
            <a:r>
              <a:rPr lang="en-US" sz="4800" dirty="0" smtClean="0"/>
              <a:t>Inception V2</a:t>
            </a:r>
            <a:endParaRPr lang="ru-RU" sz="4800" dirty="0"/>
          </a:p>
        </p:txBody>
      </p:sp>
      <p:sp>
        <p:nvSpPr>
          <p:cNvPr id="3" name="Subtitle 2">
            <a:extLst>
              <a:ext uri="{FF2B5EF4-FFF2-40B4-BE49-F238E27FC236}">
                <a16:creationId xmlns:a16="http://schemas.microsoft.com/office/drawing/2014/main" id="{973B736C-9A72-4014-8CFF-9DFDB6F30F3C}"/>
              </a:ext>
            </a:extLst>
          </p:cNvPr>
          <p:cNvSpPr>
            <a:spLocks noGrp="1"/>
          </p:cNvSpPr>
          <p:nvPr>
            <p:ph type="subTitle" idx="1"/>
          </p:nvPr>
        </p:nvSpPr>
        <p:spPr>
          <a:xfrm>
            <a:off x="680322" y="5342302"/>
            <a:ext cx="8133478" cy="406566"/>
          </a:xfrm>
        </p:spPr>
        <p:txBody>
          <a:bodyPr>
            <a:normAutofit/>
          </a:bodyPr>
          <a:lstStyle/>
          <a:p>
            <a:r>
              <a:rPr lang="en-US" sz="1800" dirty="0" smtClean="0"/>
              <a:t>CNN ARCHITECTURE</a:t>
            </a:r>
            <a:endParaRPr lang="ru-RU" sz="1800" dirty="0"/>
          </a:p>
        </p:txBody>
      </p:sp>
      <p:sp>
        <p:nvSpPr>
          <p:cNvPr id="112" name="Rectangle 111">
            <a:extLst>
              <a:ext uri="{FF2B5EF4-FFF2-40B4-BE49-F238E27FC236}">
                <a16:creationId xmlns:a16="http://schemas.microsoft.com/office/drawing/2014/main" id="{A9C04EC1-26B9-40BD-84A6-B2C0A913D0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Rectangle 113">
            <a:extLst>
              <a:ext uri="{FF2B5EF4-FFF2-40B4-BE49-F238E27FC236}">
                <a16:creationId xmlns:a16="http://schemas.microsoft.com/office/drawing/2014/main" id="{9BAB74E2-5A82-47FD-BBB4-BFD47779FF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9C4FFB60-A034-4994-8F55-E38D4F31C8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9272138" y="3218489"/>
            <a:ext cx="2756262" cy="2369880"/>
          </a:xfrm>
          <a:prstGeom prst="rect">
            <a:avLst/>
          </a:prstGeom>
          <a:noFill/>
        </p:spPr>
        <p:txBody>
          <a:bodyPr wrap="square" rtlCol="0">
            <a:spAutoFit/>
          </a:bodyPr>
          <a:lstStyle/>
          <a:p>
            <a:r>
              <a:rPr lang="en-US" sz="2000" b="1" i="1" u="sng" dirty="0" smtClean="0"/>
              <a:t>Group Members</a:t>
            </a:r>
          </a:p>
          <a:p>
            <a:endParaRPr lang="en-US" sz="2000" b="1" i="1" u="sng" dirty="0" smtClean="0"/>
          </a:p>
          <a:p>
            <a:pPr marL="285750" indent="-285750">
              <a:buFont typeface="Wingdings" panose="05000000000000000000" pitchFamily="2" charset="2"/>
              <a:buChar char="v"/>
            </a:pPr>
            <a:r>
              <a:rPr lang="en-US" dirty="0" smtClean="0"/>
              <a:t>Abdul Ahad Shaikh (20K-0319)</a:t>
            </a:r>
          </a:p>
          <a:p>
            <a:pPr marL="285750" indent="-285750">
              <a:buFont typeface="Wingdings" panose="05000000000000000000" pitchFamily="2" charset="2"/>
              <a:buChar char="v"/>
            </a:pPr>
            <a:r>
              <a:rPr lang="en-US" dirty="0" smtClean="0"/>
              <a:t>M. Basil Ali Khan                   (20K-0477)</a:t>
            </a:r>
          </a:p>
          <a:p>
            <a:pPr marL="285750" indent="-285750">
              <a:buFont typeface="Wingdings" panose="05000000000000000000" pitchFamily="2" charset="2"/>
              <a:buChar char="v"/>
            </a:pPr>
            <a:r>
              <a:rPr lang="en-US" dirty="0" smtClean="0"/>
              <a:t>Syed Ali Jodat Naqvi (20K-0155)</a:t>
            </a:r>
            <a:endParaRPr lang="en-US" dirty="0"/>
          </a:p>
        </p:txBody>
      </p:sp>
    </p:spTree>
    <p:extLst>
      <p:ext uri="{BB962C8B-B14F-4D97-AF65-F5344CB8AC3E}">
        <p14:creationId xmlns:p14="http://schemas.microsoft.com/office/powerpoint/2010/main" val="185794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836024"/>
            <a:ext cx="11389742" cy="849086"/>
          </a:xfrm>
        </p:spPr>
        <p:txBody>
          <a:bodyPr>
            <a:normAutofit/>
          </a:bodyPr>
          <a:lstStyle/>
          <a:p>
            <a:r>
              <a:rPr lang="en-US" b="1" dirty="0" smtClean="0"/>
              <a:t>Architectural Detailed </a:t>
            </a:r>
            <a:r>
              <a:rPr lang="en-US" b="1" dirty="0"/>
              <a:t>Description (Contd.)  </a:t>
            </a:r>
            <a:endParaRPr lang="en-US" dirty="0"/>
          </a:p>
        </p:txBody>
      </p:sp>
      <p:graphicFrame>
        <p:nvGraphicFramePr>
          <p:cNvPr id="4" name="Diagram 3"/>
          <p:cNvGraphicFramePr/>
          <p:nvPr>
            <p:extLst>
              <p:ext uri="{D42A27DB-BD31-4B8C-83A1-F6EECF244321}">
                <p14:modId xmlns:p14="http://schemas.microsoft.com/office/powerpoint/2010/main" val="3180216086"/>
              </p:ext>
            </p:extLst>
          </p:nvPr>
        </p:nvGraphicFramePr>
        <p:xfrm>
          <a:off x="487298" y="2057400"/>
          <a:ext cx="11227182"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6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836024"/>
            <a:ext cx="11389742" cy="849086"/>
          </a:xfrm>
        </p:spPr>
        <p:txBody>
          <a:bodyPr>
            <a:normAutofit/>
          </a:bodyPr>
          <a:lstStyle/>
          <a:p>
            <a:r>
              <a:rPr lang="en-US" b="1" dirty="0" smtClean="0"/>
              <a:t>Architectural Detailed </a:t>
            </a:r>
            <a:r>
              <a:rPr lang="en-US" b="1" dirty="0"/>
              <a:t>Description (Contd.)  </a:t>
            </a:r>
            <a:endParaRPr lang="en-US" dirty="0"/>
          </a:p>
        </p:txBody>
      </p:sp>
      <p:graphicFrame>
        <p:nvGraphicFramePr>
          <p:cNvPr id="4" name="Diagram 3"/>
          <p:cNvGraphicFramePr/>
          <p:nvPr>
            <p:extLst>
              <p:ext uri="{D42A27DB-BD31-4B8C-83A1-F6EECF244321}">
                <p14:modId xmlns:p14="http://schemas.microsoft.com/office/powerpoint/2010/main" val="1474041303"/>
              </p:ext>
            </p:extLst>
          </p:nvPr>
        </p:nvGraphicFramePr>
        <p:xfrm>
          <a:off x="406018" y="2527663"/>
          <a:ext cx="11227182" cy="3363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205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Key Components</a:t>
            </a:r>
            <a:endParaRPr lang="en-US" dirty="0"/>
          </a:p>
        </p:txBody>
      </p:sp>
      <p:graphicFrame>
        <p:nvGraphicFramePr>
          <p:cNvPr id="4" name="Diagram 3"/>
          <p:cNvGraphicFramePr/>
          <p:nvPr>
            <p:extLst>
              <p:ext uri="{D42A27DB-BD31-4B8C-83A1-F6EECF244321}">
                <p14:modId xmlns:p14="http://schemas.microsoft.com/office/powerpoint/2010/main" val="2711780859"/>
              </p:ext>
            </p:extLst>
          </p:nvPr>
        </p:nvGraphicFramePr>
        <p:xfrm>
          <a:off x="464457" y="2194558"/>
          <a:ext cx="11344366" cy="451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55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Key Components (Contd.)</a:t>
            </a:r>
            <a:endParaRPr lang="en-US" dirty="0"/>
          </a:p>
        </p:txBody>
      </p:sp>
      <p:graphicFrame>
        <p:nvGraphicFramePr>
          <p:cNvPr id="4" name="Diagram 3"/>
          <p:cNvGraphicFramePr/>
          <p:nvPr>
            <p:extLst>
              <p:ext uri="{D42A27DB-BD31-4B8C-83A1-F6EECF244321}">
                <p14:modId xmlns:p14="http://schemas.microsoft.com/office/powerpoint/2010/main" val="3727000293"/>
              </p:ext>
            </p:extLst>
          </p:nvPr>
        </p:nvGraphicFramePr>
        <p:xfrm>
          <a:off x="464457" y="2194558"/>
          <a:ext cx="11344366" cy="451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2330128273"/>
              </p:ext>
            </p:extLst>
          </p:nvPr>
        </p:nvGraphicFramePr>
        <p:xfrm>
          <a:off x="784825" y="2357843"/>
          <a:ext cx="10501483" cy="41931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141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87393077"/>
              </p:ext>
            </p:extLst>
          </p:nvPr>
        </p:nvGraphicFramePr>
        <p:xfrm>
          <a:off x="-1534160" y="7457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001019537"/>
              </p:ext>
            </p:extLst>
          </p:nvPr>
        </p:nvGraphicFramePr>
        <p:xfrm>
          <a:off x="3651794" y="745792"/>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42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ECF6E53-BD29-4C0D-9AD3-3E1708826A6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6" name="Rectangle 25">
              <a:extLst>
                <a:ext uri="{FF2B5EF4-FFF2-40B4-BE49-F238E27FC236}">
                  <a16:creationId xmlns:a16="http://schemas.microsoft.com/office/drawing/2014/main" id="{353D341A-76E2-4E18-9186-A23AB8AF90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AADD72CF-72AC-41C3-AC1A-1C864D3110FD}"/>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a:ext>
              </a:extLst>
            </a:blip>
            <a:stretch>
              <a:fillRect/>
            </a:stretch>
          </p:blipFill>
          <p:spPr>
            <a:xfrm>
              <a:off x="-3176" y="0"/>
              <a:ext cx="12192000" cy="6858000"/>
            </a:xfrm>
            <a:prstGeom prst="rect">
              <a:avLst/>
            </a:prstGeom>
          </p:spPr>
        </p:pic>
      </p:grpSp>
      <p:sp>
        <p:nvSpPr>
          <p:cNvPr id="29" name="Rectangle 28">
            <a:extLst>
              <a:ext uri="{FF2B5EF4-FFF2-40B4-BE49-F238E27FC236}">
                <a16:creationId xmlns:a16="http://schemas.microsoft.com/office/drawing/2014/main" id="{51B680D3-33DA-4AED-8452-A96B49AAA8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1B0847-8314-49E9-A34A-F9CFC543C552}"/>
              </a:ext>
            </a:extLst>
          </p:cNvPr>
          <p:cNvSpPr>
            <a:spLocks noGrp="1"/>
          </p:cNvSpPr>
          <p:nvPr>
            <p:ph type="ctrTitle"/>
          </p:nvPr>
        </p:nvSpPr>
        <p:spPr>
          <a:xfrm>
            <a:off x="680322" y="4494107"/>
            <a:ext cx="8133478" cy="940240"/>
          </a:xfrm>
        </p:spPr>
        <p:txBody>
          <a:bodyPr>
            <a:normAutofit/>
          </a:bodyPr>
          <a:lstStyle/>
          <a:p>
            <a:r>
              <a:rPr lang="en-US" sz="4800" dirty="0"/>
              <a:t>Thank You!</a:t>
            </a:r>
            <a:endParaRPr lang="ru-RU" sz="4800" dirty="0"/>
          </a:p>
        </p:txBody>
      </p:sp>
      <p:sp>
        <p:nvSpPr>
          <p:cNvPr id="31" name="Rectangle 30">
            <a:extLst>
              <a:ext uri="{FF2B5EF4-FFF2-40B4-BE49-F238E27FC236}">
                <a16:creationId xmlns:a16="http://schemas.microsoft.com/office/drawing/2014/main" id="{AB854EE0-7215-4BC8-8518-42D6DB2065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2170F728-C2F1-46CE-BA22-F8F0CDF9CF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12791CF-354A-4144-A3C0-4AC8978433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901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5" name="Picture 64">
            <a:extLst>
              <a:ext uri="{FF2B5EF4-FFF2-40B4-BE49-F238E27FC236}">
                <a16:creationId xmlns:a16="http://schemas.microsoft.com/office/drawing/2014/main" id="{DE641BE7-E53D-4EDB-86DC-A76FE7EB682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6" name="Picture 66">
            <a:extLst>
              <a:ext uri="{FF2B5EF4-FFF2-40B4-BE49-F238E27FC236}">
                <a16:creationId xmlns:a16="http://schemas.microsoft.com/office/drawing/2014/main" id="{11A48E22-6C4A-485A-A345-17F1041FF95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7" name="Picture 68">
            <a:extLst>
              <a:ext uri="{FF2B5EF4-FFF2-40B4-BE49-F238E27FC236}">
                <a16:creationId xmlns:a16="http://schemas.microsoft.com/office/drawing/2014/main" id="{40C68FC5-6DE5-45F0-880D-585271AD402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8" name="Rectangle 70">
            <a:extLst>
              <a:ext uri="{FF2B5EF4-FFF2-40B4-BE49-F238E27FC236}">
                <a16:creationId xmlns:a16="http://schemas.microsoft.com/office/drawing/2014/main" id="{063AE720-E0EC-4F00-9B14-A51B549E69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72">
            <a:extLst>
              <a:ext uri="{FF2B5EF4-FFF2-40B4-BE49-F238E27FC236}">
                <a16:creationId xmlns:a16="http://schemas.microsoft.com/office/drawing/2014/main" id="{F6CEF4CF-2E44-4485-9C96-E73FDA7D96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0" name="Group 74">
            <a:extLst>
              <a:ext uri="{FF2B5EF4-FFF2-40B4-BE49-F238E27FC236}">
                <a16:creationId xmlns:a16="http://schemas.microsoft.com/office/drawing/2014/main" id="{FF508BC2-D0E6-462C-8817-CF53BC4DEEF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6" name="Rectangle 75">
              <a:extLst>
                <a:ext uri="{FF2B5EF4-FFF2-40B4-BE49-F238E27FC236}">
                  <a16:creationId xmlns:a16="http://schemas.microsoft.com/office/drawing/2014/main" id="{545E99BE-4C07-4385-A20F-E6878FCB4F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Picture 76">
              <a:extLst>
                <a:ext uri="{FF2B5EF4-FFF2-40B4-BE49-F238E27FC236}">
                  <a16:creationId xmlns:a16="http://schemas.microsoft.com/office/drawing/2014/main" id="{808CE3CF-ACF3-4369-AC4C-5F9ADE71E5BD}"/>
                </a:ext>
                <a:ext uri="{C183D7F6-B498-43B3-948B-1728B52AA6E4}">
                  <adec:decorative xmlns=""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1" name="Rectangle 78">
            <a:extLst>
              <a:ext uri="{FF2B5EF4-FFF2-40B4-BE49-F238E27FC236}">
                <a16:creationId xmlns:a16="http://schemas.microsoft.com/office/drawing/2014/main" id="{B76622F9-95FA-4AAD-9498-8E3D6C96AF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002377"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D5C3FC-6172-405C-9AFC-93072A8DCF6C}"/>
              </a:ext>
            </a:extLst>
          </p:cNvPr>
          <p:cNvSpPr>
            <a:spLocks noGrp="1"/>
          </p:cNvSpPr>
          <p:nvPr>
            <p:ph type="title"/>
          </p:nvPr>
        </p:nvSpPr>
        <p:spPr>
          <a:xfrm>
            <a:off x="680322" y="753228"/>
            <a:ext cx="6106978" cy="1080938"/>
          </a:xfrm>
        </p:spPr>
        <p:txBody>
          <a:bodyPr vert="horz" lIns="91440" tIns="45720" rIns="91440" bIns="45720" rtlCol="0" anchor="ctr">
            <a:normAutofit/>
          </a:bodyPr>
          <a:lstStyle/>
          <a:p>
            <a:r>
              <a:rPr lang="en-US" dirty="0" smtClean="0"/>
              <a:t>Contents</a:t>
            </a:r>
            <a:endParaRPr lang="en-US" dirty="0"/>
          </a:p>
        </p:txBody>
      </p:sp>
      <p:pic>
        <p:nvPicPr>
          <p:cNvPr id="92" name="Picture 80">
            <a:extLst>
              <a:ext uri="{FF2B5EF4-FFF2-40B4-BE49-F238E27FC236}">
                <a16:creationId xmlns:a16="http://schemas.microsoft.com/office/drawing/2014/main" id="{DFD6E812-7831-40CE-93CF-E0EBB852117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040880" cy="202738"/>
          </a:xfrm>
          <a:prstGeom prst="rect">
            <a:avLst/>
          </a:prstGeom>
        </p:spPr>
      </p:pic>
      <p:graphicFrame>
        <p:nvGraphicFramePr>
          <p:cNvPr id="4" name="Diagram 3"/>
          <p:cNvGraphicFramePr/>
          <p:nvPr>
            <p:extLst>
              <p:ext uri="{D42A27DB-BD31-4B8C-83A1-F6EECF244321}">
                <p14:modId xmlns:p14="http://schemas.microsoft.com/office/powerpoint/2010/main" val="3241112058"/>
              </p:ext>
            </p:extLst>
          </p:nvPr>
        </p:nvGraphicFramePr>
        <p:xfrm>
          <a:off x="-6352" y="2043369"/>
          <a:ext cx="12188822" cy="467817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1405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Details</a:t>
            </a:r>
            <a:endParaRPr lang="en-US" dirty="0"/>
          </a:p>
        </p:txBody>
      </p:sp>
      <p:graphicFrame>
        <p:nvGraphicFramePr>
          <p:cNvPr id="4" name="Diagram 3"/>
          <p:cNvGraphicFramePr/>
          <p:nvPr>
            <p:extLst>
              <p:ext uri="{D42A27DB-BD31-4B8C-83A1-F6EECF244321}">
                <p14:modId xmlns:p14="http://schemas.microsoft.com/office/powerpoint/2010/main" val="1299251340"/>
              </p:ext>
            </p:extLst>
          </p:nvPr>
        </p:nvGraphicFramePr>
        <p:xfrm>
          <a:off x="148171" y="2155371"/>
          <a:ext cx="11281829" cy="4531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58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1028700" y="753228"/>
            <a:ext cx="9303582" cy="1080938"/>
          </a:xfrm>
        </p:spPr>
        <p:txBody>
          <a:bodyPr/>
          <a:lstStyle/>
          <a:p>
            <a:r>
              <a:rPr lang="en-US" dirty="0" smtClean="0"/>
              <a:t>Background-Inception V1</a:t>
            </a:r>
            <a:endParaRPr lang="en-US" dirty="0"/>
          </a:p>
        </p:txBody>
      </p:sp>
      <p:sp>
        <p:nvSpPr>
          <p:cNvPr id="3" name="Content Placeholder 2"/>
          <p:cNvSpPr>
            <a:spLocks noGrp="1"/>
          </p:cNvSpPr>
          <p:nvPr>
            <p:ph idx="1"/>
          </p:nvPr>
        </p:nvSpPr>
        <p:spPr/>
        <p:txBody>
          <a:bodyPr/>
          <a:lstStyle/>
          <a:p>
            <a:r>
              <a:rPr lang="en-US" dirty="0"/>
              <a:t>Inception-v1, also known as </a:t>
            </a:r>
            <a:r>
              <a:rPr lang="en-US" dirty="0" err="1"/>
              <a:t>GoogLeNet</a:t>
            </a:r>
            <a:r>
              <a:rPr lang="en-US" dirty="0"/>
              <a:t>, marked a significant milestone in image classification. Introduced in 2014, it achieved state-of-the-art performance at the ILSVRC competition.</a:t>
            </a:r>
          </a:p>
          <a:p>
            <a:r>
              <a:rPr lang="en-US" dirty="0"/>
              <a:t>Despite its success, Inception-v1 had areas for improvement, particularly concerning the use of larger convolutions like 5×5 and challenges related to information loss during dimension reduction.</a:t>
            </a:r>
          </a:p>
          <a:p>
            <a:endParaRPr lang="en-US" dirty="0"/>
          </a:p>
        </p:txBody>
      </p:sp>
    </p:spTree>
    <p:extLst>
      <p:ext uri="{BB962C8B-B14F-4D97-AF65-F5344CB8AC3E}">
        <p14:creationId xmlns:p14="http://schemas.microsoft.com/office/powerpoint/2010/main" val="57651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1132051"/>
            <a:ext cx="10162465" cy="1080938"/>
          </a:xfrm>
        </p:spPr>
        <p:txBody>
          <a:bodyPr>
            <a:normAutofit fontScale="90000"/>
          </a:bodyPr>
          <a:lstStyle/>
          <a:p>
            <a:r>
              <a:rPr lang="en-US" b="1" dirty="0"/>
              <a:t>Challenges Addressed in Inception-v2:</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200" b="1" dirty="0"/>
              <a:t>Information Loss and Computational Efficiency</a:t>
            </a:r>
            <a:r>
              <a:rPr lang="en-US" sz="3200" b="1" dirty="0" smtClean="0"/>
              <a:t>:</a:t>
            </a:r>
          </a:p>
          <a:p>
            <a:r>
              <a:rPr lang="en-US" dirty="0" smtClean="0"/>
              <a:t>Inception-v2 </a:t>
            </a:r>
            <a:r>
              <a:rPr lang="en-US" dirty="0"/>
              <a:t>tackled the issue of information loss by replacing the 5×5 convolution with two 3×3 convolutions. This not only enhanced accuracy but also reduced computational time.</a:t>
            </a:r>
          </a:p>
          <a:p>
            <a:r>
              <a:rPr lang="en-US" dirty="0"/>
              <a:t>The transition from </a:t>
            </a:r>
            <a:r>
              <a:rPr lang="en-US" dirty="0" err="1"/>
              <a:t>nXn</a:t>
            </a:r>
            <a:r>
              <a:rPr lang="en-US" dirty="0"/>
              <a:t> factorization to 1xn and nx1 factorization further optimized computational complexity, making the architecture more efficient.</a:t>
            </a:r>
          </a:p>
        </p:txBody>
      </p:sp>
    </p:spTree>
    <p:extLst>
      <p:ext uri="{BB962C8B-B14F-4D97-AF65-F5344CB8AC3E}">
        <p14:creationId xmlns:p14="http://schemas.microsoft.com/office/powerpoint/2010/main" val="370811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836024"/>
            <a:ext cx="11389742" cy="849086"/>
          </a:xfrm>
        </p:spPr>
        <p:txBody>
          <a:bodyPr>
            <a:normAutofit/>
          </a:bodyPr>
          <a:lstStyle/>
          <a:p>
            <a:r>
              <a:rPr lang="en-US" b="1" dirty="0" smtClean="0"/>
              <a:t>Architectural Changes </a:t>
            </a:r>
            <a:endParaRPr lang="en-US" dirty="0"/>
          </a:p>
        </p:txBody>
      </p:sp>
      <p:sp>
        <p:nvSpPr>
          <p:cNvPr id="3" name="Content Placeholder 2"/>
          <p:cNvSpPr>
            <a:spLocks noGrp="1"/>
          </p:cNvSpPr>
          <p:nvPr>
            <p:ph idx="1"/>
          </p:nvPr>
        </p:nvSpPr>
        <p:spPr>
          <a:xfrm>
            <a:off x="680321" y="2374973"/>
            <a:ext cx="9613861" cy="3599316"/>
          </a:xfrm>
        </p:spPr>
        <p:txBody>
          <a:bodyPr>
            <a:normAutofit/>
          </a:bodyPr>
          <a:lstStyle/>
          <a:p>
            <a:pPr marL="457200" indent="-457200">
              <a:buAutoNum type="arabicPeriod"/>
            </a:pPr>
            <a:r>
              <a:rPr lang="en-US" b="1" dirty="0" smtClean="0"/>
              <a:t>Factorization Techniques:</a:t>
            </a:r>
            <a:endParaRPr lang="en-US" dirty="0"/>
          </a:p>
          <a:p>
            <a:pPr lvl="1"/>
            <a:r>
              <a:rPr lang="en-US" dirty="0" smtClean="0"/>
              <a:t>Inception-v2 </a:t>
            </a:r>
            <a:r>
              <a:rPr lang="en-US" dirty="0"/>
              <a:t>adopted factorization strategies, such as breaking down the 3×3 convolution into a sequence of 1×3 and 3×1 convolutions, achieving a 33% reduction in computational </a:t>
            </a:r>
            <a:r>
              <a:rPr lang="en-US" dirty="0" smtClean="0"/>
              <a:t>cost.</a:t>
            </a:r>
          </a:p>
          <a:p>
            <a:pPr lvl="1"/>
            <a:r>
              <a:rPr lang="en-US" dirty="0" smtClean="0"/>
              <a:t>This </a:t>
            </a:r>
            <a:r>
              <a:rPr lang="en-US" dirty="0"/>
              <a:t>factorization is particularly effective for input sizes ranging from 12 to 20, offering improved performance in certain scenarios.</a:t>
            </a:r>
          </a:p>
          <a:p>
            <a:pPr marL="0" indent="0">
              <a:buNone/>
            </a:pPr>
            <a:r>
              <a:rPr lang="en-US" b="1" dirty="0"/>
              <a:t>2. Expansion of Feature </a:t>
            </a:r>
            <a:r>
              <a:rPr lang="en-US" b="1" dirty="0" smtClean="0"/>
              <a:t>Banks:</a:t>
            </a:r>
            <a:endParaRPr lang="en-US" dirty="0"/>
          </a:p>
          <a:p>
            <a:pPr lvl="1"/>
            <a:r>
              <a:rPr lang="en-US" dirty="0" smtClean="0"/>
              <a:t>To </a:t>
            </a:r>
            <a:r>
              <a:rPr lang="en-US" dirty="0"/>
              <a:t>address representational bottlenecks, Inception-v2 expanded feature banks rather than making the architecture deeper. This approach prevented the loss of valuable information, contributing to enhanced performance.</a:t>
            </a:r>
          </a:p>
        </p:txBody>
      </p:sp>
    </p:spTree>
    <p:extLst>
      <p:ext uri="{BB962C8B-B14F-4D97-AF65-F5344CB8AC3E}">
        <p14:creationId xmlns:p14="http://schemas.microsoft.com/office/powerpoint/2010/main" val="356804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1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A4A294F-6D36-425B-8632-27FD6A284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3FECAD23-900F-4F1B-A441-6A68749F88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57943801-CAEC-4F98-9332-2A4D9128463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1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8A233090-6C39-4F59-8A0F-86F011A7EE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84DCAA0-4BF1-4FB9-97BA-D6BA630419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0FFBA-DDAE-4248-B30B-2821CE5E9396}"/>
              </a:ext>
            </a:extLst>
          </p:cNvPr>
          <p:cNvSpPr>
            <a:spLocks noGrp="1"/>
          </p:cNvSpPr>
          <p:nvPr>
            <p:ph type="title"/>
          </p:nvPr>
        </p:nvSpPr>
        <p:spPr>
          <a:xfrm>
            <a:off x="853946" y="753228"/>
            <a:ext cx="7087552" cy="1080938"/>
          </a:xfrm>
        </p:spPr>
        <p:txBody>
          <a:bodyPr vert="horz" lIns="91440" tIns="45720" rIns="91440" bIns="45720" rtlCol="0" anchor="ctr">
            <a:normAutofit/>
          </a:bodyPr>
          <a:lstStyle/>
          <a:p>
            <a:r>
              <a:rPr lang="en-US" dirty="0" smtClean="0"/>
              <a:t>Architecture</a:t>
            </a:r>
            <a:endParaRPr lang="en-US" dirty="0"/>
          </a:p>
        </p:txBody>
      </p:sp>
      <p:pic>
        <p:nvPicPr>
          <p:cNvPr id="29" name="Picture 28">
            <a:extLst>
              <a:ext uri="{FF2B5EF4-FFF2-40B4-BE49-F238E27FC236}">
                <a16:creationId xmlns:a16="http://schemas.microsoft.com/office/drawing/2014/main" id="{9BC2FEA5-B399-458A-8393-E06CE40DB89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2" y="1970240"/>
            <a:ext cx="7967048" cy="32116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154" y="2727873"/>
            <a:ext cx="4052746" cy="3527601"/>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8548" y="768749"/>
            <a:ext cx="3205658" cy="260224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157" y="2727873"/>
            <a:ext cx="2338773" cy="2566946"/>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41498" y="3983391"/>
            <a:ext cx="3661000" cy="2388680"/>
          </a:xfrm>
          <a:prstGeom prst="rect">
            <a:avLst/>
          </a:prstGeom>
        </p:spPr>
      </p:pic>
      <p:sp>
        <p:nvSpPr>
          <p:cNvPr id="12" name="TextBox 11"/>
          <p:cNvSpPr txBox="1"/>
          <p:nvPr/>
        </p:nvSpPr>
        <p:spPr>
          <a:xfrm>
            <a:off x="195173" y="2069869"/>
            <a:ext cx="4541927" cy="646331"/>
          </a:xfrm>
          <a:prstGeom prst="rect">
            <a:avLst/>
          </a:prstGeom>
          <a:noFill/>
        </p:spPr>
        <p:txBody>
          <a:bodyPr wrap="square" rtlCol="0">
            <a:spAutoFit/>
          </a:bodyPr>
          <a:lstStyle/>
          <a:p>
            <a:r>
              <a:rPr lang="en-US" dirty="0"/>
              <a:t>Below is the layer-by-layer details of Inception V2</a:t>
            </a:r>
            <a:r>
              <a:rPr lang="en-US" b="1" dirty="0"/>
              <a:t>:</a:t>
            </a:r>
            <a:endParaRPr lang="en-US" dirty="0"/>
          </a:p>
        </p:txBody>
      </p:sp>
      <p:sp>
        <p:nvSpPr>
          <p:cNvPr id="14" name="TextBox 13"/>
          <p:cNvSpPr txBox="1"/>
          <p:nvPr/>
        </p:nvSpPr>
        <p:spPr>
          <a:xfrm>
            <a:off x="9053677" y="359019"/>
            <a:ext cx="1021433" cy="369332"/>
          </a:xfrm>
          <a:prstGeom prst="rect">
            <a:avLst/>
          </a:prstGeom>
          <a:noFill/>
        </p:spPr>
        <p:txBody>
          <a:bodyPr wrap="none" rtlCol="0">
            <a:spAutoFit/>
          </a:bodyPr>
          <a:lstStyle/>
          <a:p>
            <a:r>
              <a:rPr lang="en-US" dirty="0" smtClean="0"/>
              <a:t>Figure 5</a:t>
            </a:r>
            <a:endParaRPr lang="en-US" dirty="0"/>
          </a:p>
        </p:txBody>
      </p:sp>
      <p:sp>
        <p:nvSpPr>
          <p:cNvPr id="24" name="TextBox 23"/>
          <p:cNvSpPr txBox="1"/>
          <p:nvPr/>
        </p:nvSpPr>
        <p:spPr>
          <a:xfrm>
            <a:off x="9053677" y="3541451"/>
            <a:ext cx="1021433" cy="369332"/>
          </a:xfrm>
          <a:prstGeom prst="rect">
            <a:avLst/>
          </a:prstGeom>
          <a:noFill/>
        </p:spPr>
        <p:txBody>
          <a:bodyPr wrap="none" rtlCol="0">
            <a:spAutoFit/>
          </a:bodyPr>
          <a:lstStyle/>
          <a:p>
            <a:r>
              <a:rPr lang="en-US" dirty="0" smtClean="0"/>
              <a:t>Figure 7</a:t>
            </a:r>
            <a:endParaRPr lang="en-US" dirty="0"/>
          </a:p>
        </p:txBody>
      </p:sp>
      <p:sp>
        <p:nvSpPr>
          <p:cNvPr id="26" name="TextBox 25"/>
          <p:cNvSpPr txBox="1"/>
          <p:nvPr/>
        </p:nvSpPr>
        <p:spPr>
          <a:xfrm>
            <a:off x="5477852" y="2319136"/>
            <a:ext cx="1021433" cy="369332"/>
          </a:xfrm>
          <a:prstGeom prst="rect">
            <a:avLst/>
          </a:prstGeom>
          <a:noFill/>
        </p:spPr>
        <p:txBody>
          <a:bodyPr wrap="none" rtlCol="0">
            <a:spAutoFit/>
          </a:bodyPr>
          <a:lstStyle/>
          <a:p>
            <a:r>
              <a:rPr lang="en-US" dirty="0" smtClean="0"/>
              <a:t>Figure 6</a:t>
            </a:r>
            <a:endParaRPr lang="en-US" dirty="0"/>
          </a:p>
        </p:txBody>
      </p:sp>
    </p:spTree>
    <p:extLst>
      <p:ext uri="{BB962C8B-B14F-4D97-AF65-F5344CB8AC3E}">
        <p14:creationId xmlns:p14="http://schemas.microsoft.com/office/powerpoint/2010/main" val="427064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836024"/>
            <a:ext cx="11389742" cy="849086"/>
          </a:xfrm>
        </p:spPr>
        <p:txBody>
          <a:bodyPr>
            <a:normAutofit/>
          </a:bodyPr>
          <a:lstStyle/>
          <a:p>
            <a:r>
              <a:rPr lang="en-US" b="1" dirty="0" smtClean="0"/>
              <a:t>Architectural Detailed Description </a:t>
            </a:r>
            <a:endParaRPr lang="en-US" dirty="0"/>
          </a:p>
        </p:txBody>
      </p:sp>
      <p:graphicFrame>
        <p:nvGraphicFramePr>
          <p:cNvPr id="4" name="Diagram 3"/>
          <p:cNvGraphicFramePr/>
          <p:nvPr>
            <p:extLst>
              <p:ext uri="{D42A27DB-BD31-4B8C-83A1-F6EECF244321}">
                <p14:modId xmlns:p14="http://schemas.microsoft.com/office/powerpoint/2010/main" val="3780255992"/>
              </p:ext>
            </p:extLst>
          </p:nvPr>
        </p:nvGraphicFramePr>
        <p:xfrm>
          <a:off x="487298" y="2057400"/>
          <a:ext cx="11227182"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465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305E-179E-4674-81E6-53E58F24EFDA}"/>
              </a:ext>
            </a:extLst>
          </p:cNvPr>
          <p:cNvSpPr>
            <a:spLocks noGrp="1"/>
          </p:cNvSpPr>
          <p:nvPr>
            <p:ph type="title"/>
          </p:nvPr>
        </p:nvSpPr>
        <p:spPr>
          <a:xfrm>
            <a:off x="406018" y="836024"/>
            <a:ext cx="11389742" cy="849086"/>
          </a:xfrm>
        </p:spPr>
        <p:txBody>
          <a:bodyPr>
            <a:normAutofit/>
          </a:bodyPr>
          <a:lstStyle/>
          <a:p>
            <a:r>
              <a:rPr lang="en-US" b="1" dirty="0" smtClean="0"/>
              <a:t>Architectural Detailed </a:t>
            </a:r>
            <a:r>
              <a:rPr lang="en-US" b="1" dirty="0" smtClean="0"/>
              <a:t>Description (Contd.) </a:t>
            </a:r>
            <a:endParaRPr lang="en-US" dirty="0"/>
          </a:p>
        </p:txBody>
      </p:sp>
      <p:graphicFrame>
        <p:nvGraphicFramePr>
          <p:cNvPr id="4" name="Diagram 3"/>
          <p:cNvGraphicFramePr/>
          <p:nvPr>
            <p:extLst>
              <p:ext uri="{D42A27DB-BD31-4B8C-83A1-F6EECF244321}">
                <p14:modId xmlns:p14="http://schemas.microsoft.com/office/powerpoint/2010/main" val="984167196"/>
              </p:ext>
            </p:extLst>
          </p:nvPr>
        </p:nvGraphicFramePr>
        <p:xfrm>
          <a:off x="487298" y="2057400"/>
          <a:ext cx="11227182" cy="461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9711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FEF88-46AD-4DA4-B4B0-B0CB702092E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189D301-A379-4A03-8215-B47B97F4DD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763669-6920-4D40-91A7-A09F8FE227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City design</Template>
  <TotalTime>0</TotalTime>
  <Words>1210</Words>
  <Application>Microsoft Office PowerPoint</Application>
  <PresentationFormat>Widescreen</PresentationFormat>
  <Paragraphs>154</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vt:lpstr>
      <vt:lpstr>Berlin</vt:lpstr>
      <vt:lpstr>Inception V2</vt:lpstr>
      <vt:lpstr>Contents</vt:lpstr>
      <vt:lpstr>Publication Details</vt:lpstr>
      <vt:lpstr>Background-Inception V1</vt:lpstr>
      <vt:lpstr>Challenges Addressed in Inception-v2:  </vt:lpstr>
      <vt:lpstr>Architectural Changes </vt:lpstr>
      <vt:lpstr>Architecture</vt:lpstr>
      <vt:lpstr>Architectural Detailed Description </vt:lpstr>
      <vt:lpstr>Architectural Detailed Description (Contd.) </vt:lpstr>
      <vt:lpstr>Architectural Detailed Description (Contd.)  </vt:lpstr>
      <vt:lpstr>Architectural Detailed Description (Contd.)  </vt:lpstr>
      <vt:lpstr>Description of Key Components</vt:lpstr>
      <vt:lpstr>Description of Key Components (Contd.)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2024-03-12T15:10:11Z</dcterms:created>
  <dcterms:modified xsi:type="dcterms:W3CDTF">2024-03-12T16:51:11Z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