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7" r:id="rId2"/>
    <p:sldId id="277" r:id="rId3"/>
    <p:sldId id="280" r:id="rId4"/>
    <p:sldId id="281" r:id="rId5"/>
    <p:sldId id="378" r:id="rId6"/>
    <p:sldId id="379" r:id="rId7"/>
    <p:sldId id="381" r:id="rId8"/>
    <p:sldId id="351" r:id="rId9"/>
    <p:sldId id="382" r:id="rId10"/>
    <p:sldId id="282" r:id="rId11"/>
    <p:sldId id="401" r:id="rId12"/>
    <p:sldId id="283" r:id="rId13"/>
    <p:sldId id="285" r:id="rId14"/>
    <p:sldId id="286" r:id="rId15"/>
    <p:sldId id="287" r:id="rId16"/>
    <p:sldId id="402" r:id="rId17"/>
    <p:sldId id="310" r:id="rId18"/>
    <p:sldId id="260" r:id="rId19"/>
    <p:sldId id="289" r:id="rId20"/>
    <p:sldId id="261" r:id="rId21"/>
    <p:sldId id="353" r:id="rId22"/>
    <p:sldId id="302" r:id="rId23"/>
    <p:sldId id="269" r:id="rId24"/>
    <p:sldId id="303" r:id="rId25"/>
    <p:sldId id="270" r:id="rId26"/>
    <p:sldId id="335" r:id="rId27"/>
    <p:sldId id="336" r:id="rId28"/>
    <p:sldId id="383" r:id="rId29"/>
    <p:sldId id="384" r:id="rId30"/>
    <p:sldId id="385" r:id="rId31"/>
    <p:sldId id="386" r:id="rId32"/>
    <p:sldId id="387" r:id="rId33"/>
    <p:sldId id="346" r:id="rId34"/>
    <p:sldId id="395" r:id="rId35"/>
    <p:sldId id="398" r:id="rId36"/>
    <p:sldId id="396" r:id="rId37"/>
    <p:sldId id="397" r:id="rId38"/>
    <p:sldId id="304" r:id="rId39"/>
    <p:sldId id="403" r:id="rId40"/>
    <p:sldId id="404" r:id="rId41"/>
    <p:sldId id="405" r:id="rId42"/>
    <p:sldId id="406" r:id="rId43"/>
    <p:sldId id="407" r:id="rId44"/>
    <p:sldId id="408" r:id="rId45"/>
    <p:sldId id="409" r:id="rId46"/>
    <p:sldId id="410" r:id="rId47"/>
    <p:sldId id="411" r:id="rId48"/>
    <p:sldId id="412" r:id="rId49"/>
    <p:sldId id="413" r:id="rId50"/>
    <p:sldId id="414" r:id="rId51"/>
    <p:sldId id="415" r:id="rId52"/>
    <p:sldId id="416" r:id="rId53"/>
    <p:sldId id="417" r:id="rId54"/>
    <p:sldId id="418" r:id="rId55"/>
    <p:sldId id="419" r:id="rId56"/>
    <p:sldId id="420" r:id="rId57"/>
    <p:sldId id="421" r:id="rId58"/>
    <p:sldId id="422" r:id="rId59"/>
    <p:sldId id="423"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6"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C279C-4D13-4D00-B0C3-1D2F7D195235}"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E9D865C6-8A77-4895-8842-26E5973B9D2F}">
      <dgm:prSet phldrT="[Text]"/>
      <dgm:spPr/>
      <dgm:t>
        <a:bodyPr/>
        <a:lstStyle/>
        <a:p>
          <a:r>
            <a:rPr lang="en-US" dirty="0"/>
            <a:t>User requirements</a:t>
          </a:r>
        </a:p>
      </dgm:t>
    </dgm:pt>
    <dgm:pt modelId="{F774D4DD-D99E-4EBA-97BB-FDCC7950521A}" type="parTrans" cxnId="{B91BF769-19E6-40EE-96B6-5896A5E9E144}">
      <dgm:prSet/>
      <dgm:spPr/>
      <dgm:t>
        <a:bodyPr/>
        <a:lstStyle/>
        <a:p>
          <a:endParaRPr lang="en-US"/>
        </a:p>
      </dgm:t>
    </dgm:pt>
    <dgm:pt modelId="{E3935012-2949-434D-892F-3EA0C2226A15}" type="sibTrans" cxnId="{B91BF769-19E6-40EE-96B6-5896A5E9E144}">
      <dgm:prSet/>
      <dgm:spPr/>
      <dgm:t>
        <a:bodyPr/>
        <a:lstStyle/>
        <a:p>
          <a:endParaRPr lang="en-US"/>
        </a:p>
      </dgm:t>
    </dgm:pt>
    <dgm:pt modelId="{61664FCE-4ED7-41D8-8CCD-90B310B8C20B}">
      <dgm:prSet phldrT="[Text]"/>
      <dgm:spPr/>
      <dgm:t>
        <a:bodyPr/>
        <a:lstStyle/>
        <a:p>
          <a:r>
            <a:rPr lang="en-US" dirty="0"/>
            <a:t>System requirements</a:t>
          </a:r>
        </a:p>
      </dgm:t>
    </dgm:pt>
    <dgm:pt modelId="{E4AD7F40-6E86-4ECC-91C2-1A7F1C1ABAE3}" type="parTrans" cxnId="{B0013389-E86C-4AD9-ADC0-BFFB71F53854}">
      <dgm:prSet/>
      <dgm:spPr/>
      <dgm:t>
        <a:bodyPr/>
        <a:lstStyle/>
        <a:p>
          <a:endParaRPr lang="en-US"/>
        </a:p>
      </dgm:t>
    </dgm:pt>
    <dgm:pt modelId="{9D197A07-9A21-47BB-8D35-1720D5162FD0}" type="sibTrans" cxnId="{B0013389-E86C-4AD9-ADC0-BFFB71F53854}">
      <dgm:prSet/>
      <dgm:spPr/>
      <dgm:t>
        <a:bodyPr/>
        <a:lstStyle/>
        <a:p>
          <a:endParaRPr lang="en-US"/>
        </a:p>
      </dgm:t>
    </dgm:pt>
    <dgm:pt modelId="{75331193-21DF-4F5F-8EE1-41A03DF9816B}">
      <dgm:prSet phldrT="[Text]"/>
      <dgm:spPr/>
      <dgm:t>
        <a:bodyPr/>
        <a:lstStyle/>
        <a:p>
          <a:r>
            <a:rPr lang="en-US" dirty="0"/>
            <a:t>Allows a user to make an appointment</a:t>
          </a:r>
        </a:p>
      </dgm:t>
    </dgm:pt>
    <dgm:pt modelId="{90396A34-1A49-4682-8A63-CC03E0C019AB}" type="parTrans" cxnId="{525A3AA3-056E-4033-BB7B-1F9DDDAB16B1}">
      <dgm:prSet/>
      <dgm:spPr/>
      <dgm:t>
        <a:bodyPr/>
        <a:lstStyle/>
        <a:p>
          <a:endParaRPr lang="en-US"/>
        </a:p>
      </dgm:t>
    </dgm:pt>
    <dgm:pt modelId="{1B13384F-5671-4F19-A3B5-4276AA1E66C8}" type="sibTrans" cxnId="{525A3AA3-056E-4033-BB7B-1F9DDDAB16B1}">
      <dgm:prSet/>
      <dgm:spPr/>
      <dgm:t>
        <a:bodyPr/>
        <a:lstStyle/>
        <a:p>
          <a:endParaRPr lang="en-US"/>
        </a:p>
      </dgm:t>
    </dgm:pt>
    <dgm:pt modelId="{3CA17838-DB5D-4442-8333-7B0B38408FE7}">
      <dgm:prSet phldrT="[Text]"/>
      <dgm:spPr/>
      <dgm:t>
        <a:bodyPr/>
        <a:lstStyle/>
        <a:p>
          <a:r>
            <a:rPr lang="en-US" dirty="0"/>
            <a:t>User must have an account (sign up)</a:t>
          </a:r>
        </a:p>
      </dgm:t>
    </dgm:pt>
    <dgm:pt modelId="{92EB1245-9B68-4BE8-BD29-2DF5C27324AD}" type="parTrans" cxnId="{80B59092-7235-4F85-A55E-8BFE5D86381E}">
      <dgm:prSet/>
      <dgm:spPr/>
      <dgm:t>
        <a:bodyPr/>
        <a:lstStyle/>
        <a:p>
          <a:endParaRPr lang="en-US"/>
        </a:p>
      </dgm:t>
    </dgm:pt>
    <dgm:pt modelId="{11DA0761-877F-4DB7-9664-B1EE9B2968C6}" type="sibTrans" cxnId="{80B59092-7235-4F85-A55E-8BFE5D86381E}">
      <dgm:prSet/>
      <dgm:spPr/>
      <dgm:t>
        <a:bodyPr/>
        <a:lstStyle/>
        <a:p>
          <a:endParaRPr lang="en-US"/>
        </a:p>
      </dgm:t>
    </dgm:pt>
    <dgm:pt modelId="{128418A2-413C-4805-BB24-48557524C346}">
      <dgm:prSet phldrT="[Text]"/>
      <dgm:spPr/>
      <dgm:t>
        <a:bodyPr/>
        <a:lstStyle/>
        <a:p>
          <a:r>
            <a:rPr lang="en-US" dirty="0"/>
            <a:t>User will login to that account</a:t>
          </a:r>
        </a:p>
      </dgm:t>
    </dgm:pt>
    <dgm:pt modelId="{CE194FE1-C985-4766-93BB-3F23EFB1C429}" type="parTrans" cxnId="{37606826-0E5C-4848-BB19-49588277D79F}">
      <dgm:prSet/>
      <dgm:spPr/>
      <dgm:t>
        <a:bodyPr/>
        <a:lstStyle/>
        <a:p>
          <a:endParaRPr lang="en-US"/>
        </a:p>
      </dgm:t>
    </dgm:pt>
    <dgm:pt modelId="{4FD17FCB-4F76-45E6-8059-10FB1B052A96}" type="sibTrans" cxnId="{37606826-0E5C-4848-BB19-49588277D79F}">
      <dgm:prSet/>
      <dgm:spPr/>
      <dgm:t>
        <a:bodyPr/>
        <a:lstStyle/>
        <a:p>
          <a:endParaRPr lang="en-US"/>
        </a:p>
      </dgm:t>
    </dgm:pt>
    <dgm:pt modelId="{8A147FA3-C813-42AA-B217-190F187ED633}">
      <dgm:prSet phldrT="[Text]"/>
      <dgm:spPr/>
      <dgm:t>
        <a:bodyPr/>
        <a:lstStyle/>
        <a:p>
          <a:r>
            <a:rPr lang="en-US" dirty="0"/>
            <a:t>Check for the specific doctor’s availability</a:t>
          </a:r>
        </a:p>
      </dgm:t>
    </dgm:pt>
    <dgm:pt modelId="{715038B7-BE73-4626-9491-63045DBEAE33}" type="parTrans" cxnId="{64402836-1FFC-4293-BEAF-47C03A7707CF}">
      <dgm:prSet/>
      <dgm:spPr/>
      <dgm:t>
        <a:bodyPr/>
        <a:lstStyle/>
        <a:p>
          <a:endParaRPr lang="en-US"/>
        </a:p>
      </dgm:t>
    </dgm:pt>
    <dgm:pt modelId="{93F0CEB9-6AB6-4B75-9669-5972603EB113}" type="sibTrans" cxnId="{64402836-1FFC-4293-BEAF-47C03A7707CF}">
      <dgm:prSet/>
      <dgm:spPr/>
      <dgm:t>
        <a:bodyPr/>
        <a:lstStyle/>
        <a:p>
          <a:endParaRPr lang="en-US"/>
        </a:p>
      </dgm:t>
    </dgm:pt>
    <dgm:pt modelId="{17013A3A-FDB2-4482-A050-FC24A5A30C16}">
      <dgm:prSet phldrT="[Text]"/>
      <dgm:spPr/>
      <dgm:t>
        <a:bodyPr/>
        <a:lstStyle/>
        <a:p>
          <a:r>
            <a:rPr lang="en-US" dirty="0"/>
            <a:t>Make an appointment</a:t>
          </a:r>
        </a:p>
      </dgm:t>
    </dgm:pt>
    <dgm:pt modelId="{926A6604-365D-4332-9450-AFC9B199536E}" type="parTrans" cxnId="{687FF6F5-93CB-4467-8738-AAABC45EC8B2}">
      <dgm:prSet/>
      <dgm:spPr/>
      <dgm:t>
        <a:bodyPr/>
        <a:lstStyle/>
        <a:p>
          <a:endParaRPr lang="en-US"/>
        </a:p>
      </dgm:t>
    </dgm:pt>
    <dgm:pt modelId="{4E886FC6-6090-41C1-B2A9-C27686BF737C}" type="sibTrans" cxnId="{687FF6F5-93CB-4467-8738-AAABC45EC8B2}">
      <dgm:prSet/>
      <dgm:spPr/>
      <dgm:t>
        <a:bodyPr/>
        <a:lstStyle/>
        <a:p>
          <a:endParaRPr lang="en-US"/>
        </a:p>
      </dgm:t>
    </dgm:pt>
    <dgm:pt modelId="{E64BCE76-0677-4E13-A7B0-2FFE172130D0}">
      <dgm:prSet phldrT="[Text]"/>
      <dgm:spPr/>
      <dgm:t>
        <a:bodyPr/>
        <a:lstStyle/>
        <a:p>
          <a:r>
            <a:rPr lang="en-US" dirty="0"/>
            <a:t>Pay the fee</a:t>
          </a:r>
        </a:p>
      </dgm:t>
    </dgm:pt>
    <dgm:pt modelId="{7855375F-1C9E-4531-8F5B-660941D8303A}" type="parTrans" cxnId="{85B3F0E6-EE87-4922-B642-DE782F111109}">
      <dgm:prSet/>
      <dgm:spPr/>
      <dgm:t>
        <a:bodyPr/>
        <a:lstStyle/>
        <a:p>
          <a:endParaRPr lang="en-US"/>
        </a:p>
      </dgm:t>
    </dgm:pt>
    <dgm:pt modelId="{4E79C36C-ADD1-47B3-80C8-AABB8FCED14A}" type="sibTrans" cxnId="{85B3F0E6-EE87-4922-B642-DE782F111109}">
      <dgm:prSet/>
      <dgm:spPr/>
      <dgm:t>
        <a:bodyPr/>
        <a:lstStyle/>
        <a:p>
          <a:endParaRPr lang="en-US"/>
        </a:p>
      </dgm:t>
    </dgm:pt>
    <dgm:pt modelId="{DC01CB07-31D6-46A0-B048-D44D617F192C}" type="pres">
      <dgm:prSet presAssocID="{0B1C279C-4D13-4D00-B0C3-1D2F7D195235}" presName="Name0" presStyleCnt="0">
        <dgm:presLayoutVars>
          <dgm:dir/>
          <dgm:animLvl val="lvl"/>
          <dgm:resizeHandles val="exact"/>
        </dgm:presLayoutVars>
      </dgm:prSet>
      <dgm:spPr/>
      <dgm:t>
        <a:bodyPr/>
        <a:lstStyle/>
        <a:p>
          <a:endParaRPr lang="en-US"/>
        </a:p>
      </dgm:t>
    </dgm:pt>
    <dgm:pt modelId="{C7E955D5-22EF-4736-8C7C-28DABB8A7B31}" type="pres">
      <dgm:prSet presAssocID="{E9D865C6-8A77-4895-8842-26E5973B9D2F}" presName="linNode" presStyleCnt="0"/>
      <dgm:spPr/>
    </dgm:pt>
    <dgm:pt modelId="{86021C33-2194-492A-B070-088EE92A1BB1}" type="pres">
      <dgm:prSet presAssocID="{E9D865C6-8A77-4895-8842-26E5973B9D2F}" presName="parentText" presStyleLbl="node1" presStyleIdx="0" presStyleCnt="2">
        <dgm:presLayoutVars>
          <dgm:chMax val="1"/>
          <dgm:bulletEnabled val="1"/>
        </dgm:presLayoutVars>
      </dgm:prSet>
      <dgm:spPr/>
      <dgm:t>
        <a:bodyPr/>
        <a:lstStyle/>
        <a:p>
          <a:endParaRPr lang="en-US"/>
        </a:p>
      </dgm:t>
    </dgm:pt>
    <dgm:pt modelId="{39275460-CDEE-432A-B308-D04FA132E0AE}" type="pres">
      <dgm:prSet presAssocID="{E9D865C6-8A77-4895-8842-26E5973B9D2F}" presName="descendantText" presStyleLbl="alignAccFollowNode1" presStyleIdx="0" presStyleCnt="2">
        <dgm:presLayoutVars>
          <dgm:bulletEnabled val="1"/>
        </dgm:presLayoutVars>
      </dgm:prSet>
      <dgm:spPr/>
      <dgm:t>
        <a:bodyPr/>
        <a:lstStyle/>
        <a:p>
          <a:endParaRPr lang="en-US"/>
        </a:p>
      </dgm:t>
    </dgm:pt>
    <dgm:pt modelId="{A681C733-B18F-44DD-B01B-A5CFD601EF37}" type="pres">
      <dgm:prSet presAssocID="{E3935012-2949-434D-892F-3EA0C2226A15}" presName="sp" presStyleCnt="0"/>
      <dgm:spPr/>
    </dgm:pt>
    <dgm:pt modelId="{A9AB66CE-6B05-4D7B-8A08-BC5A92FE4F97}" type="pres">
      <dgm:prSet presAssocID="{61664FCE-4ED7-41D8-8CCD-90B310B8C20B}" presName="linNode" presStyleCnt="0"/>
      <dgm:spPr/>
    </dgm:pt>
    <dgm:pt modelId="{A7CB810E-F3AB-4400-9294-88540EE3661F}" type="pres">
      <dgm:prSet presAssocID="{61664FCE-4ED7-41D8-8CCD-90B310B8C20B}" presName="parentText" presStyleLbl="node1" presStyleIdx="1" presStyleCnt="2">
        <dgm:presLayoutVars>
          <dgm:chMax val="1"/>
          <dgm:bulletEnabled val="1"/>
        </dgm:presLayoutVars>
      </dgm:prSet>
      <dgm:spPr/>
      <dgm:t>
        <a:bodyPr/>
        <a:lstStyle/>
        <a:p>
          <a:endParaRPr lang="en-US"/>
        </a:p>
      </dgm:t>
    </dgm:pt>
    <dgm:pt modelId="{DD94E503-FEE8-4BCE-A1EB-E7442381345E}" type="pres">
      <dgm:prSet presAssocID="{61664FCE-4ED7-41D8-8CCD-90B310B8C20B}" presName="descendantText" presStyleLbl="alignAccFollowNode1" presStyleIdx="1" presStyleCnt="2">
        <dgm:presLayoutVars>
          <dgm:bulletEnabled val="1"/>
        </dgm:presLayoutVars>
      </dgm:prSet>
      <dgm:spPr/>
      <dgm:t>
        <a:bodyPr/>
        <a:lstStyle/>
        <a:p>
          <a:endParaRPr lang="en-US"/>
        </a:p>
      </dgm:t>
    </dgm:pt>
  </dgm:ptLst>
  <dgm:cxnLst>
    <dgm:cxn modelId="{44561B28-C2C5-4815-B9B1-3598D14F387D}" type="presOf" srcId="{3CA17838-DB5D-4442-8333-7B0B38408FE7}" destId="{DD94E503-FEE8-4BCE-A1EB-E7442381345E}" srcOrd="0" destOrd="0" presId="urn:microsoft.com/office/officeart/2005/8/layout/vList5"/>
    <dgm:cxn modelId="{B91BF769-19E6-40EE-96B6-5896A5E9E144}" srcId="{0B1C279C-4D13-4D00-B0C3-1D2F7D195235}" destId="{E9D865C6-8A77-4895-8842-26E5973B9D2F}" srcOrd="0" destOrd="0" parTransId="{F774D4DD-D99E-4EBA-97BB-FDCC7950521A}" sibTransId="{E3935012-2949-434D-892F-3EA0C2226A15}"/>
    <dgm:cxn modelId="{85B3F0E6-EE87-4922-B642-DE782F111109}" srcId="{61664FCE-4ED7-41D8-8CCD-90B310B8C20B}" destId="{E64BCE76-0677-4E13-A7B0-2FFE172130D0}" srcOrd="4" destOrd="0" parTransId="{7855375F-1C9E-4531-8F5B-660941D8303A}" sibTransId="{4E79C36C-ADD1-47B3-80C8-AABB8FCED14A}"/>
    <dgm:cxn modelId="{B0013389-E86C-4AD9-ADC0-BFFB71F53854}" srcId="{0B1C279C-4D13-4D00-B0C3-1D2F7D195235}" destId="{61664FCE-4ED7-41D8-8CCD-90B310B8C20B}" srcOrd="1" destOrd="0" parTransId="{E4AD7F40-6E86-4ECC-91C2-1A7F1C1ABAE3}" sibTransId="{9D197A07-9A21-47BB-8D35-1720D5162FD0}"/>
    <dgm:cxn modelId="{525A3AA3-056E-4033-BB7B-1F9DDDAB16B1}" srcId="{E9D865C6-8A77-4895-8842-26E5973B9D2F}" destId="{75331193-21DF-4F5F-8EE1-41A03DF9816B}" srcOrd="0" destOrd="0" parTransId="{90396A34-1A49-4682-8A63-CC03E0C019AB}" sibTransId="{1B13384F-5671-4F19-A3B5-4276AA1E66C8}"/>
    <dgm:cxn modelId="{860D651F-C4DB-40EB-865B-F1EF356897C4}" type="presOf" srcId="{8A147FA3-C813-42AA-B217-190F187ED633}" destId="{DD94E503-FEE8-4BCE-A1EB-E7442381345E}" srcOrd="0" destOrd="2" presId="urn:microsoft.com/office/officeart/2005/8/layout/vList5"/>
    <dgm:cxn modelId="{A460359A-60DC-4014-9D18-4F92B3F9B5E5}" type="presOf" srcId="{0B1C279C-4D13-4D00-B0C3-1D2F7D195235}" destId="{DC01CB07-31D6-46A0-B048-D44D617F192C}" srcOrd="0" destOrd="0" presId="urn:microsoft.com/office/officeart/2005/8/layout/vList5"/>
    <dgm:cxn modelId="{3EC950DC-5F78-49A9-95EF-3C1782D4CCE8}" type="presOf" srcId="{61664FCE-4ED7-41D8-8CCD-90B310B8C20B}" destId="{A7CB810E-F3AB-4400-9294-88540EE3661F}" srcOrd="0" destOrd="0" presId="urn:microsoft.com/office/officeart/2005/8/layout/vList5"/>
    <dgm:cxn modelId="{9564012E-68C8-4729-9F1A-ED35EF49CCA5}" type="presOf" srcId="{75331193-21DF-4F5F-8EE1-41A03DF9816B}" destId="{39275460-CDEE-432A-B308-D04FA132E0AE}" srcOrd="0" destOrd="0" presId="urn:microsoft.com/office/officeart/2005/8/layout/vList5"/>
    <dgm:cxn modelId="{687FF6F5-93CB-4467-8738-AAABC45EC8B2}" srcId="{61664FCE-4ED7-41D8-8CCD-90B310B8C20B}" destId="{17013A3A-FDB2-4482-A050-FC24A5A30C16}" srcOrd="3" destOrd="0" parTransId="{926A6604-365D-4332-9450-AFC9B199536E}" sibTransId="{4E886FC6-6090-41C1-B2A9-C27686BF737C}"/>
    <dgm:cxn modelId="{80B59092-7235-4F85-A55E-8BFE5D86381E}" srcId="{61664FCE-4ED7-41D8-8CCD-90B310B8C20B}" destId="{3CA17838-DB5D-4442-8333-7B0B38408FE7}" srcOrd="0" destOrd="0" parTransId="{92EB1245-9B68-4BE8-BD29-2DF5C27324AD}" sibTransId="{11DA0761-877F-4DB7-9664-B1EE9B2968C6}"/>
    <dgm:cxn modelId="{37606826-0E5C-4848-BB19-49588277D79F}" srcId="{61664FCE-4ED7-41D8-8CCD-90B310B8C20B}" destId="{128418A2-413C-4805-BB24-48557524C346}" srcOrd="1" destOrd="0" parTransId="{CE194FE1-C985-4766-93BB-3F23EFB1C429}" sibTransId="{4FD17FCB-4F76-45E6-8059-10FB1B052A96}"/>
    <dgm:cxn modelId="{64402836-1FFC-4293-BEAF-47C03A7707CF}" srcId="{61664FCE-4ED7-41D8-8CCD-90B310B8C20B}" destId="{8A147FA3-C813-42AA-B217-190F187ED633}" srcOrd="2" destOrd="0" parTransId="{715038B7-BE73-4626-9491-63045DBEAE33}" sibTransId="{93F0CEB9-6AB6-4B75-9669-5972603EB113}"/>
    <dgm:cxn modelId="{C6178520-52A3-4BC7-876C-4E74C3CA3C28}" type="presOf" srcId="{128418A2-413C-4805-BB24-48557524C346}" destId="{DD94E503-FEE8-4BCE-A1EB-E7442381345E}" srcOrd="0" destOrd="1" presId="urn:microsoft.com/office/officeart/2005/8/layout/vList5"/>
    <dgm:cxn modelId="{D95F72A2-9D7A-4B27-87D6-A3028A80F4BC}" type="presOf" srcId="{E64BCE76-0677-4E13-A7B0-2FFE172130D0}" destId="{DD94E503-FEE8-4BCE-A1EB-E7442381345E}" srcOrd="0" destOrd="4" presId="urn:microsoft.com/office/officeart/2005/8/layout/vList5"/>
    <dgm:cxn modelId="{33869EB9-1DA5-4AB2-B988-1021A43AC7B1}" type="presOf" srcId="{17013A3A-FDB2-4482-A050-FC24A5A30C16}" destId="{DD94E503-FEE8-4BCE-A1EB-E7442381345E}" srcOrd="0" destOrd="3" presId="urn:microsoft.com/office/officeart/2005/8/layout/vList5"/>
    <dgm:cxn modelId="{199DC9BB-047E-42A4-BEB2-35540A60C62C}" type="presOf" srcId="{E9D865C6-8A77-4895-8842-26E5973B9D2F}" destId="{86021C33-2194-492A-B070-088EE92A1BB1}" srcOrd="0" destOrd="0" presId="urn:microsoft.com/office/officeart/2005/8/layout/vList5"/>
    <dgm:cxn modelId="{6632047B-BB63-4AA5-978F-F6B32B32FB11}" type="presParOf" srcId="{DC01CB07-31D6-46A0-B048-D44D617F192C}" destId="{C7E955D5-22EF-4736-8C7C-28DABB8A7B31}" srcOrd="0" destOrd="0" presId="urn:microsoft.com/office/officeart/2005/8/layout/vList5"/>
    <dgm:cxn modelId="{D59F8790-03D9-4813-B20D-ECCC5C17584C}" type="presParOf" srcId="{C7E955D5-22EF-4736-8C7C-28DABB8A7B31}" destId="{86021C33-2194-492A-B070-088EE92A1BB1}" srcOrd="0" destOrd="0" presId="urn:microsoft.com/office/officeart/2005/8/layout/vList5"/>
    <dgm:cxn modelId="{8ABE8B4A-0123-4974-B970-B0306EBB860C}" type="presParOf" srcId="{C7E955D5-22EF-4736-8C7C-28DABB8A7B31}" destId="{39275460-CDEE-432A-B308-D04FA132E0AE}" srcOrd="1" destOrd="0" presId="urn:microsoft.com/office/officeart/2005/8/layout/vList5"/>
    <dgm:cxn modelId="{0F4720FA-401B-4762-8833-B54F0213C08E}" type="presParOf" srcId="{DC01CB07-31D6-46A0-B048-D44D617F192C}" destId="{A681C733-B18F-44DD-B01B-A5CFD601EF37}" srcOrd="1" destOrd="0" presId="urn:microsoft.com/office/officeart/2005/8/layout/vList5"/>
    <dgm:cxn modelId="{2E7C300F-1D45-4461-B15A-56E94465F993}" type="presParOf" srcId="{DC01CB07-31D6-46A0-B048-D44D617F192C}" destId="{A9AB66CE-6B05-4D7B-8A08-BC5A92FE4F97}" srcOrd="2" destOrd="0" presId="urn:microsoft.com/office/officeart/2005/8/layout/vList5"/>
    <dgm:cxn modelId="{5B141548-BA7F-48B1-B37D-5B56EBAF1C30}" type="presParOf" srcId="{A9AB66CE-6B05-4D7B-8A08-BC5A92FE4F97}" destId="{A7CB810E-F3AB-4400-9294-88540EE3661F}" srcOrd="0" destOrd="0" presId="urn:microsoft.com/office/officeart/2005/8/layout/vList5"/>
    <dgm:cxn modelId="{FC73913A-4FB6-4D64-BD22-3912612BD183}" type="presParOf" srcId="{A9AB66CE-6B05-4D7B-8A08-BC5A92FE4F97}" destId="{DD94E503-FEE8-4BCE-A1EB-E7442381345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ABBC888-E50E-45F3-82C0-20894DFDB398}" type="doc">
      <dgm:prSet loTypeId="urn:microsoft.com/office/officeart/2005/8/layout/hProcess11" loCatId="process" qsTypeId="urn:microsoft.com/office/officeart/2005/8/quickstyle/simple1" qsCatId="simple" csTypeId="urn:microsoft.com/office/officeart/2005/8/colors/colorful2" csCatId="colorful"/>
      <dgm:spPr/>
      <dgm:t>
        <a:bodyPr/>
        <a:lstStyle/>
        <a:p>
          <a:endParaRPr lang="en-US"/>
        </a:p>
      </dgm:t>
    </dgm:pt>
    <dgm:pt modelId="{9FD439DC-BC8B-40B3-B008-C7E9395D2596}">
      <dgm:prSet/>
      <dgm:spPr/>
      <dgm:t>
        <a:bodyPr/>
        <a:lstStyle/>
        <a:p>
          <a:pPr algn="l"/>
          <a:r>
            <a:rPr lang="en-GB" b="1" dirty="0"/>
            <a:t>Definition of the function </a:t>
          </a:r>
          <a:r>
            <a:rPr lang="en-GB" b="0" dirty="0"/>
            <a:t>or entity.</a:t>
          </a:r>
          <a:endParaRPr lang="en-US" b="0" dirty="0"/>
        </a:p>
      </dgm:t>
    </dgm:pt>
    <dgm:pt modelId="{0425820F-CC93-409A-B885-29FF3FCCBE18}" type="parTrans" cxnId="{D9BB45B8-26C3-4E64-9BD6-DC1316EB7BF2}">
      <dgm:prSet/>
      <dgm:spPr/>
      <dgm:t>
        <a:bodyPr/>
        <a:lstStyle/>
        <a:p>
          <a:endParaRPr lang="en-US"/>
        </a:p>
      </dgm:t>
    </dgm:pt>
    <dgm:pt modelId="{96548A6C-DA44-4954-AAB5-91A67668C879}" type="sibTrans" cxnId="{D9BB45B8-26C3-4E64-9BD6-DC1316EB7BF2}">
      <dgm:prSet/>
      <dgm:spPr/>
      <dgm:t>
        <a:bodyPr/>
        <a:lstStyle/>
        <a:p>
          <a:endParaRPr lang="en-US"/>
        </a:p>
      </dgm:t>
    </dgm:pt>
    <dgm:pt modelId="{1FD33272-1CD7-4D20-9DFE-370EA2DE7307}">
      <dgm:prSet/>
      <dgm:spPr/>
      <dgm:t>
        <a:bodyPr/>
        <a:lstStyle/>
        <a:p>
          <a:pPr algn="l"/>
          <a:r>
            <a:rPr lang="en-GB" b="1" dirty="0"/>
            <a:t>Description of inputs </a:t>
          </a:r>
          <a:r>
            <a:rPr lang="en-GB" b="0" dirty="0"/>
            <a:t>and where they come from.</a:t>
          </a:r>
          <a:endParaRPr lang="en-US" b="0" dirty="0"/>
        </a:p>
      </dgm:t>
    </dgm:pt>
    <dgm:pt modelId="{527E959D-6FE4-4CF2-8541-7410FE81796C}" type="parTrans" cxnId="{C241D235-66F6-453E-8030-1EE0A891F9D7}">
      <dgm:prSet/>
      <dgm:spPr/>
      <dgm:t>
        <a:bodyPr/>
        <a:lstStyle/>
        <a:p>
          <a:endParaRPr lang="en-US"/>
        </a:p>
      </dgm:t>
    </dgm:pt>
    <dgm:pt modelId="{3D2308E5-ACE7-4DA7-8955-690926D98FE1}" type="sibTrans" cxnId="{C241D235-66F6-453E-8030-1EE0A891F9D7}">
      <dgm:prSet/>
      <dgm:spPr/>
      <dgm:t>
        <a:bodyPr/>
        <a:lstStyle/>
        <a:p>
          <a:endParaRPr lang="en-US"/>
        </a:p>
      </dgm:t>
    </dgm:pt>
    <dgm:pt modelId="{EB376F1C-8AE0-4F90-B7AE-D99B0FB30194}">
      <dgm:prSet/>
      <dgm:spPr/>
      <dgm:t>
        <a:bodyPr/>
        <a:lstStyle/>
        <a:p>
          <a:pPr algn="l"/>
          <a:r>
            <a:rPr lang="en-GB" b="1" dirty="0"/>
            <a:t>Description of outputs </a:t>
          </a:r>
          <a:r>
            <a:rPr lang="en-GB" b="0" dirty="0"/>
            <a:t>and where they go to.</a:t>
          </a:r>
          <a:endParaRPr lang="en-US" b="0" dirty="0"/>
        </a:p>
      </dgm:t>
    </dgm:pt>
    <dgm:pt modelId="{05711F16-01D7-417D-B52C-DF6EB221C0C5}" type="parTrans" cxnId="{AD9E326A-DEAE-4F08-9620-05FF544EA0C5}">
      <dgm:prSet/>
      <dgm:spPr/>
      <dgm:t>
        <a:bodyPr/>
        <a:lstStyle/>
        <a:p>
          <a:endParaRPr lang="en-US"/>
        </a:p>
      </dgm:t>
    </dgm:pt>
    <dgm:pt modelId="{D90E77D6-3B57-4D5A-9CC9-62BFC0078294}" type="sibTrans" cxnId="{AD9E326A-DEAE-4F08-9620-05FF544EA0C5}">
      <dgm:prSet/>
      <dgm:spPr/>
      <dgm:t>
        <a:bodyPr/>
        <a:lstStyle/>
        <a:p>
          <a:endParaRPr lang="en-US"/>
        </a:p>
      </dgm:t>
    </dgm:pt>
    <dgm:pt modelId="{ABC5B6C0-9CFF-4084-87F3-EF2235E1C41A}">
      <dgm:prSet/>
      <dgm:spPr/>
      <dgm:t>
        <a:bodyPr/>
        <a:lstStyle/>
        <a:p>
          <a:pPr algn="l"/>
          <a:r>
            <a:rPr lang="en-GB" b="0" dirty="0"/>
            <a:t>Information about the </a:t>
          </a:r>
          <a:r>
            <a:rPr lang="en-GB" b="1" dirty="0"/>
            <a:t>information needed for the computation </a:t>
          </a:r>
          <a:r>
            <a:rPr lang="en-GB" b="0" dirty="0"/>
            <a:t>and other entities used.</a:t>
          </a:r>
          <a:endParaRPr lang="en-US" b="0" dirty="0"/>
        </a:p>
      </dgm:t>
    </dgm:pt>
    <dgm:pt modelId="{C9BAEA4D-69D1-4169-AA18-E0685E5D5F15}" type="parTrans" cxnId="{88E0B703-C163-4BCB-8FA5-686D2ECF29D9}">
      <dgm:prSet/>
      <dgm:spPr/>
      <dgm:t>
        <a:bodyPr/>
        <a:lstStyle/>
        <a:p>
          <a:endParaRPr lang="en-US"/>
        </a:p>
      </dgm:t>
    </dgm:pt>
    <dgm:pt modelId="{71075498-2A2D-43CE-A648-FBD9FB2411D5}" type="sibTrans" cxnId="{88E0B703-C163-4BCB-8FA5-686D2ECF29D9}">
      <dgm:prSet/>
      <dgm:spPr/>
      <dgm:t>
        <a:bodyPr/>
        <a:lstStyle/>
        <a:p>
          <a:endParaRPr lang="en-US"/>
        </a:p>
      </dgm:t>
    </dgm:pt>
    <dgm:pt modelId="{663195EC-9CF4-42F1-AFA6-A0E1C7F560D3}">
      <dgm:prSet/>
      <dgm:spPr/>
      <dgm:t>
        <a:bodyPr/>
        <a:lstStyle/>
        <a:p>
          <a:pPr algn="l"/>
          <a:r>
            <a:rPr lang="en-GB" b="0" dirty="0"/>
            <a:t>Description of the </a:t>
          </a:r>
          <a:r>
            <a:rPr lang="en-GB" b="1" dirty="0"/>
            <a:t>action to be taken.</a:t>
          </a:r>
          <a:endParaRPr lang="en-US" b="1" dirty="0"/>
        </a:p>
      </dgm:t>
    </dgm:pt>
    <dgm:pt modelId="{08613054-29D2-4F50-B07F-A48C5F0A10D7}" type="parTrans" cxnId="{998124F0-7B09-4B5B-8C29-035EAAB5D97E}">
      <dgm:prSet/>
      <dgm:spPr/>
      <dgm:t>
        <a:bodyPr/>
        <a:lstStyle/>
        <a:p>
          <a:endParaRPr lang="en-US"/>
        </a:p>
      </dgm:t>
    </dgm:pt>
    <dgm:pt modelId="{6B0D3153-A193-4276-BBAB-78809483258F}" type="sibTrans" cxnId="{998124F0-7B09-4B5B-8C29-035EAAB5D97E}">
      <dgm:prSet/>
      <dgm:spPr/>
      <dgm:t>
        <a:bodyPr/>
        <a:lstStyle/>
        <a:p>
          <a:endParaRPr lang="en-US"/>
        </a:p>
      </dgm:t>
    </dgm:pt>
    <dgm:pt modelId="{7EBDAD56-3910-4EF4-BAE5-2CD1E49CF1C6}">
      <dgm:prSet/>
      <dgm:spPr/>
      <dgm:t>
        <a:bodyPr/>
        <a:lstStyle/>
        <a:p>
          <a:pPr algn="l"/>
          <a:r>
            <a:rPr lang="en-GB" b="1" dirty="0"/>
            <a:t>Pre and post conditions</a:t>
          </a:r>
          <a:r>
            <a:rPr lang="en-GB" b="0" dirty="0"/>
            <a:t> (if appropriate).</a:t>
          </a:r>
          <a:endParaRPr lang="en-US" b="0" dirty="0"/>
        </a:p>
      </dgm:t>
    </dgm:pt>
    <dgm:pt modelId="{D5F0FECC-E5F9-43CF-8BEE-19F844CFD640}" type="parTrans" cxnId="{1271A5A6-565D-42EA-853A-BC36913C36E2}">
      <dgm:prSet/>
      <dgm:spPr/>
      <dgm:t>
        <a:bodyPr/>
        <a:lstStyle/>
        <a:p>
          <a:endParaRPr lang="en-US"/>
        </a:p>
      </dgm:t>
    </dgm:pt>
    <dgm:pt modelId="{56A22A4D-0469-4E9D-AF86-1F98BEDD64F8}" type="sibTrans" cxnId="{1271A5A6-565D-42EA-853A-BC36913C36E2}">
      <dgm:prSet/>
      <dgm:spPr/>
      <dgm:t>
        <a:bodyPr/>
        <a:lstStyle/>
        <a:p>
          <a:endParaRPr lang="en-US"/>
        </a:p>
      </dgm:t>
    </dgm:pt>
    <dgm:pt modelId="{7EBBB9D8-60EF-412D-B2F8-F957683777E2}">
      <dgm:prSet/>
      <dgm:spPr/>
      <dgm:t>
        <a:bodyPr/>
        <a:lstStyle/>
        <a:p>
          <a:pPr algn="l"/>
          <a:r>
            <a:rPr lang="en-GB" b="0" dirty="0"/>
            <a:t>The </a:t>
          </a:r>
          <a:r>
            <a:rPr lang="en-GB" b="1" dirty="0"/>
            <a:t>side effects</a:t>
          </a:r>
          <a:r>
            <a:rPr lang="en-GB" b="0" dirty="0"/>
            <a:t> (if any) of the function.</a:t>
          </a:r>
          <a:endParaRPr lang="en-US" b="0" dirty="0"/>
        </a:p>
      </dgm:t>
    </dgm:pt>
    <dgm:pt modelId="{BD842BBE-AA71-4B8E-9A44-EB777D266807}" type="parTrans" cxnId="{3F68F2BA-AEF3-44D8-8F66-C7AC13C9686D}">
      <dgm:prSet/>
      <dgm:spPr/>
      <dgm:t>
        <a:bodyPr/>
        <a:lstStyle/>
        <a:p>
          <a:endParaRPr lang="en-US"/>
        </a:p>
      </dgm:t>
    </dgm:pt>
    <dgm:pt modelId="{AD5FFBFE-CA52-4173-8E33-DDCAD27C2E1E}" type="sibTrans" cxnId="{3F68F2BA-AEF3-44D8-8F66-C7AC13C9686D}">
      <dgm:prSet/>
      <dgm:spPr/>
      <dgm:t>
        <a:bodyPr/>
        <a:lstStyle/>
        <a:p>
          <a:endParaRPr lang="en-US"/>
        </a:p>
      </dgm:t>
    </dgm:pt>
    <dgm:pt modelId="{5FF6FFA4-D0A3-4109-92D6-0F423E52ED26}" type="pres">
      <dgm:prSet presAssocID="{1ABBC888-E50E-45F3-82C0-20894DFDB398}" presName="Name0" presStyleCnt="0">
        <dgm:presLayoutVars>
          <dgm:dir/>
          <dgm:resizeHandles val="exact"/>
        </dgm:presLayoutVars>
      </dgm:prSet>
      <dgm:spPr/>
      <dgm:t>
        <a:bodyPr/>
        <a:lstStyle/>
        <a:p>
          <a:endParaRPr lang="en-US"/>
        </a:p>
      </dgm:t>
    </dgm:pt>
    <dgm:pt modelId="{BEE591D1-7F52-4D85-934B-2F70CD163A9A}" type="pres">
      <dgm:prSet presAssocID="{1ABBC888-E50E-45F3-82C0-20894DFDB398}" presName="arrow" presStyleLbl="bgShp" presStyleIdx="0" presStyleCnt="1"/>
      <dgm:spPr/>
    </dgm:pt>
    <dgm:pt modelId="{1CE60FAB-A9F9-4888-B97B-A78199E61D7E}" type="pres">
      <dgm:prSet presAssocID="{1ABBC888-E50E-45F3-82C0-20894DFDB398}" presName="points" presStyleCnt="0"/>
      <dgm:spPr/>
    </dgm:pt>
    <dgm:pt modelId="{C8682411-F68A-482F-A50F-D317D603413E}" type="pres">
      <dgm:prSet presAssocID="{9FD439DC-BC8B-40B3-B008-C7E9395D2596}" presName="compositeA" presStyleCnt="0"/>
      <dgm:spPr/>
    </dgm:pt>
    <dgm:pt modelId="{2A50B12E-E35D-4E9D-9FA8-42A868D2CEAA}" type="pres">
      <dgm:prSet presAssocID="{9FD439DC-BC8B-40B3-B008-C7E9395D2596}" presName="textA" presStyleLbl="revTx" presStyleIdx="0" presStyleCnt="7">
        <dgm:presLayoutVars>
          <dgm:bulletEnabled val="1"/>
        </dgm:presLayoutVars>
      </dgm:prSet>
      <dgm:spPr/>
      <dgm:t>
        <a:bodyPr/>
        <a:lstStyle/>
        <a:p>
          <a:endParaRPr lang="en-US"/>
        </a:p>
      </dgm:t>
    </dgm:pt>
    <dgm:pt modelId="{DDFC7985-C106-4F49-9ADB-49FF86BEB800}" type="pres">
      <dgm:prSet presAssocID="{9FD439DC-BC8B-40B3-B008-C7E9395D2596}" presName="circleA" presStyleLbl="node1" presStyleIdx="0" presStyleCnt="7"/>
      <dgm:spPr/>
    </dgm:pt>
    <dgm:pt modelId="{35C9CCB6-CF74-4CA1-940D-49A42D8AFC9E}" type="pres">
      <dgm:prSet presAssocID="{9FD439DC-BC8B-40B3-B008-C7E9395D2596}" presName="spaceA" presStyleCnt="0"/>
      <dgm:spPr/>
    </dgm:pt>
    <dgm:pt modelId="{A364E0B9-0DEC-4CEE-853F-049F32FBF88E}" type="pres">
      <dgm:prSet presAssocID="{96548A6C-DA44-4954-AAB5-91A67668C879}" presName="space" presStyleCnt="0"/>
      <dgm:spPr/>
    </dgm:pt>
    <dgm:pt modelId="{B074D7A7-4845-4170-954B-689E6F1E85CE}" type="pres">
      <dgm:prSet presAssocID="{1FD33272-1CD7-4D20-9DFE-370EA2DE7307}" presName="compositeB" presStyleCnt="0"/>
      <dgm:spPr/>
    </dgm:pt>
    <dgm:pt modelId="{5FC3CA6F-6AA7-4235-BA90-2AFABCF7494D}" type="pres">
      <dgm:prSet presAssocID="{1FD33272-1CD7-4D20-9DFE-370EA2DE7307}" presName="textB" presStyleLbl="revTx" presStyleIdx="1" presStyleCnt="7">
        <dgm:presLayoutVars>
          <dgm:bulletEnabled val="1"/>
        </dgm:presLayoutVars>
      </dgm:prSet>
      <dgm:spPr/>
      <dgm:t>
        <a:bodyPr/>
        <a:lstStyle/>
        <a:p>
          <a:endParaRPr lang="en-US"/>
        </a:p>
      </dgm:t>
    </dgm:pt>
    <dgm:pt modelId="{0FCAB9D2-6A8A-4501-81AE-54EB5428F336}" type="pres">
      <dgm:prSet presAssocID="{1FD33272-1CD7-4D20-9DFE-370EA2DE7307}" presName="circleB" presStyleLbl="node1" presStyleIdx="1" presStyleCnt="7"/>
      <dgm:spPr/>
    </dgm:pt>
    <dgm:pt modelId="{3F90FB26-FB98-4951-9399-A6B8A7225722}" type="pres">
      <dgm:prSet presAssocID="{1FD33272-1CD7-4D20-9DFE-370EA2DE7307}" presName="spaceB" presStyleCnt="0"/>
      <dgm:spPr/>
    </dgm:pt>
    <dgm:pt modelId="{AAEDC4D7-FA4D-461A-B418-2DBC689DD8E1}" type="pres">
      <dgm:prSet presAssocID="{3D2308E5-ACE7-4DA7-8955-690926D98FE1}" presName="space" presStyleCnt="0"/>
      <dgm:spPr/>
    </dgm:pt>
    <dgm:pt modelId="{EC727216-1879-4AB2-8C45-D3ADF63F1D9C}" type="pres">
      <dgm:prSet presAssocID="{EB376F1C-8AE0-4F90-B7AE-D99B0FB30194}" presName="compositeA" presStyleCnt="0"/>
      <dgm:spPr/>
    </dgm:pt>
    <dgm:pt modelId="{C7F919DC-0135-4A09-9448-D14FCBF359E9}" type="pres">
      <dgm:prSet presAssocID="{EB376F1C-8AE0-4F90-B7AE-D99B0FB30194}" presName="textA" presStyleLbl="revTx" presStyleIdx="2" presStyleCnt="7">
        <dgm:presLayoutVars>
          <dgm:bulletEnabled val="1"/>
        </dgm:presLayoutVars>
      </dgm:prSet>
      <dgm:spPr/>
      <dgm:t>
        <a:bodyPr/>
        <a:lstStyle/>
        <a:p>
          <a:endParaRPr lang="en-US"/>
        </a:p>
      </dgm:t>
    </dgm:pt>
    <dgm:pt modelId="{2CCC3DC2-A61F-4DE2-8072-E816ECB9854C}" type="pres">
      <dgm:prSet presAssocID="{EB376F1C-8AE0-4F90-B7AE-D99B0FB30194}" presName="circleA" presStyleLbl="node1" presStyleIdx="2" presStyleCnt="7"/>
      <dgm:spPr/>
    </dgm:pt>
    <dgm:pt modelId="{BC4A2F82-AEC9-4C79-8C02-95397FF0C204}" type="pres">
      <dgm:prSet presAssocID="{EB376F1C-8AE0-4F90-B7AE-D99B0FB30194}" presName="spaceA" presStyleCnt="0"/>
      <dgm:spPr/>
    </dgm:pt>
    <dgm:pt modelId="{66362BCA-9BB2-41FF-AEF4-7C21532CEC6B}" type="pres">
      <dgm:prSet presAssocID="{D90E77D6-3B57-4D5A-9CC9-62BFC0078294}" presName="space" presStyleCnt="0"/>
      <dgm:spPr/>
    </dgm:pt>
    <dgm:pt modelId="{63000E9C-0D46-44B4-8531-F5001C94C44F}" type="pres">
      <dgm:prSet presAssocID="{ABC5B6C0-9CFF-4084-87F3-EF2235E1C41A}" presName="compositeB" presStyleCnt="0"/>
      <dgm:spPr/>
    </dgm:pt>
    <dgm:pt modelId="{057B8A55-7E23-42D1-9E11-39406572027B}" type="pres">
      <dgm:prSet presAssocID="{ABC5B6C0-9CFF-4084-87F3-EF2235E1C41A}" presName="textB" presStyleLbl="revTx" presStyleIdx="3" presStyleCnt="7">
        <dgm:presLayoutVars>
          <dgm:bulletEnabled val="1"/>
        </dgm:presLayoutVars>
      </dgm:prSet>
      <dgm:spPr/>
      <dgm:t>
        <a:bodyPr/>
        <a:lstStyle/>
        <a:p>
          <a:endParaRPr lang="en-US"/>
        </a:p>
      </dgm:t>
    </dgm:pt>
    <dgm:pt modelId="{527B154A-51C6-43CE-B6DB-9CFB72C16E58}" type="pres">
      <dgm:prSet presAssocID="{ABC5B6C0-9CFF-4084-87F3-EF2235E1C41A}" presName="circleB" presStyleLbl="node1" presStyleIdx="3" presStyleCnt="7"/>
      <dgm:spPr/>
    </dgm:pt>
    <dgm:pt modelId="{931944C0-F4DC-4209-89E3-F968A2289F10}" type="pres">
      <dgm:prSet presAssocID="{ABC5B6C0-9CFF-4084-87F3-EF2235E1C41A}" presName="spaceB" presStyleCnt="0"/>
      <dgm:spPr/>
    </dgm:pt>
    <dgm:pt modelId="{51D32D0F-566B-4D58-8AB0-316E690EE189}" type="pres">
      <dgm:prSet presAssocID="{71075498-2A2D-43CE-A648-FBD9FB2411D5}" presName="space" presStyleCnt="0"/>
      <dgm:spPr/>
    </dgm:pt>
    <dgm:pt modelId="{A872D365-7EDD-4079-9E8C-05F3823A9B99}" type="pres">
      <dgm:prSet presAssocID="{663195EC-9CF4-42F1-AFA6-A0E1C7F560D3}" presName="compositeA" presStyleCnt="0"/>
      <dgm:spPr/>
    </dgm:pt>
    <dgm:pt modelId="{000179A3-9554-435F-8B5B-C1C9A1B51466}" type="pres">
      <dgm:prSet presAssocID="{663195EC-9CF4-42F1-AFA6-A0E1C7F560D3}" presName="textA" presStyleLbl="revTx" presStyleIdx="4" presStyleCnt="7">
        <dgm:presLayoutVars>
          <dgm:bulletEnabled val="1"/>
        </dgm:presLayoutVars>
      </dgm:prSet>
      <dgm:spPr/>
      <dgm:t>
        <a:bodyPr/>
        <a:lstStyle/>
        <a:p>
          <a:endParaRPr lang="en-US"/>
        </a:p>
      </dgm:t>
    </dgm:pt>
    <dgm:pt modelId="{14E311F5-2576-4E0D-8DDF-1997635919C9}" type="pres">
      <dgm:prSet presAssocID="{663195EC-9CF4-42F1-AFA6-A0E1C7F560D3}" presName="circleA" presStyleLbl="node1" presStyleIdx="4" presStyleCnt="7"/>
      <dgm:spPr/>
    </dgm:pt>
    <dgm:pt modelId="{DF12DD3D-F41A-4918-948D-A6884938DBC0}" type="pres">
      <dgm:prSet presAssocID="{663195EC-9CF4-42F1-AFA6-A0E1C7F560D3}" presName="spaceA" presStyleCnt="0"/>
      <dgm:spPr/>
    </dgm:pt>
    <dgm:pt modelId="{D9EE47A7-A9EF-410B-94D7-C8046E3168C9}" type="pres">
      <dgm:prSet presAssocID="{6B0D3153-A193-4276-BBAB-78809483258F}" presName="space" presStyleCnt="0"/>
      <dgm:spPr/>
    </dgm:pt>
    <dgm:pt modelId="{B073F339-9E8D-4783-889B-1C45F98EB9BA}" type="pres">
      <dgm:prSet presAssocID="{7EBDAD56-3910-4EF4-BAE5-2CD1E49CF1C6}" presName="compositeB" presStyleCnt="0"/>
      <dgm:spPr/>
    </dgm:pt>
    <dgm:pt modelId="{2A81367F-4F6A-438A-BF7F-EA7323DF77D9}" type="pres">
      <dgm:prSet presAssocID="{7EBDAD56-3910-4EF4-BAE5-2CD1E49CF1C6}" presName="textB" presStyleLbl="revTx" presStyleIdx="5" presStyleCnt="7">
        <dgm:presLayoutVars>
          <dgm:bulletEnabled val="1"/>
        </dgm:presLayoutVars>
      </dgm:prSet>
      <dgm:spPr/>
      <dgm:t>
        <a:bodyPr/>
        <a:lstStyle/>
        <a:p>
          <a:endParaRPr lang="en-US"/>
        </a:p>
      </dgm:t>
    </dgm:pt>
    <dgm:pt modelId="{FFA0FC80-0064-4B0B-A500-DA4D86920752}" type="pres">
      <dgm:prSet presAssocID="{7EBDAD56-3910-4EF4-BAE5-2CD1E49CF1C6}" presName="circleB" presStyleLbl="node1" presStyleIdx="5" presStyleCnt="7"/>
      <dgm:spPr/>
    </dgm:pt>
    <dgm:pt modelId="{6ACABCD5-9A55-430F-9CBA-ACBE00D3D5BE}" type="pres">
      <dgm:prSet presAssocID="{7EBDAD56-3910-4EF4-BAE5-2CD1E49CF1C6}" presName="spaceB" presStyleCnt="0"/>
      <dgm:spPr/>
    </dgm:pt>
    <dgm:pt modelId="{CE25EE4A-2FB5-4546-8110-8FC21C127C67}" type="pres">
      <dgm:prSet presAssocID="{56A22A4D-0469-4E9D-AF86-1F98BEDD64F8}" presName="space" presStyleCnt="0"/>
      <dgm:spPr/>
    </dgm:pt>
    <dgm:pt modelId="{A527C47B-8589-46F5-818A-E8770EEBB0CF}" type="pres">
      <dgm:prSet presAssocID="{7EBBB9D8-60EF-412D-B2F8-F957683777E2}" presName="compositeA" presStyleCnt="0"/>
      <dgm:spPr/>
    </dgm:pt>
    <dgm:pt modelId="{FE3A8B5C-1BBB-4245-8A87-1155219A1234}" type="pres">
      <dgm:prSet presAssocID="{7EBBB9D8-60EF-412D-B2F8-F957683777E2}" presName="textA" presStyleLbl="revTx" presStyleIdx="6" presStyleCnt="7">
        <dgm:presLayoutVars>
          <dgm:bulletEnabled val="1"/>
        </dgm:presLayoutVars>
      </dgm:prSet>
      <dgm:spPr/>
      <dgm:t>
        <a:bodyPr/>
        <a:lstStyle/>
        <a:p>
          <a:endParaRPr lang="en-US"/>
        </a:p>
      </dgm:t>
    </dgm:pt>
    <dgm:pt modelId="{0848B611-86C7-45CC-A83E-EFB70728C4EA}" type="pres">
      <dgm:prSet presAssocID="{7EBBB9D8-60EF-412D-B2F8-F957683777E2}" presName="circleA" presStyleLbl="node1" presStyleIdx="6" presStyleCnt="7"/>
      <dgm:spPr/>
    </dgm:pt>
    <dgm:pt modelId="{52F0A818-0E77-454B-B258-3FAF640240F7}" type="pres">
      <dgm:prSet presAssocID="{7EBBB9D8-60EF-412D-B2F8-F957683777E2}" presName="spaceA" presStyleCnt="0"/>
      <dgm:spPr/>
    </dgm:pt>
  </dgm:ptLst>
  <dgm:cxnLst>
    <dgm:cxn modelId="{8F6A21F2-9BB8-46FF-B06D-025947219541}" type="presOf" srcId="{1FD33272-1CD7-4D20-9DFE-370EA2DE7307}" destId="{5FC3CA6F-6AA7-4235-BA90-2AFABCF7494D}" srcOrd="0" destOrd="0" presId="urn:microsoft.com/office/officeart/2005/8/layout/hProcess11"/>
    <dgm:cxn modelId="{998124F0-7B09-4B5B-8C29-035EAAB5D97E}" srcId="{1ABBC888-E50E-45F3-82C0-20894DFDB398}" destId="{663195EC-9CF4-42F1-AFA6-A0E1C7F560D3}" srcOrd="4" destOrd="0" parTransId="{08613054-29D2-4F50-B07F-A48C5F0A10D7}" sibTransId="{6B0D3153-A193-4276-BBAB-78809483258F}"/>
    <dgm:cxn modelId="{1ED93C2A-5D3A-4B83-B51D-E275B7F89EB1}" type="presOf" srcId="{EB376F1C-8AE0-4F90-B7AE-D99B0FB30194}" destId="{C7F919DC-0135-4A09-9448-D14FCBF359E9}" srcOrd="0" destOrd="0" presId="urn:microsoft.com/office/officeart/2005/8/layout/hProcess11"/>
    <dgm:cxn modelId="{BEE7F033-C792-4941-9DE8-24A2B5288088}" type="presOf" srcId="{ABC5B6C0-9CFF-4084-87F3-EF2235E1C41A}" destId="{057B8A55-7E23-42D1-9E11-39406572027B}" srcOrd="0" destOrd="0" presId="urn:microsoft.com/office/officeart/2005/8/layout/hProcess11"/>
    <dgm:cxn modelId="{8E255DB0-371D-4EAC-888E-3FA3775F0A87}" type="presOf" srcId="{7EBDAD56-3910-4EF4-BAE5-2CD1E49CF1C6}" destId="{2A81367F-4F6A-438A-BF7F-EA7323DF77D9}" srcOrd="0" destOrd="0" presId="urn:microsoft.com/office/officeart/2005/8/layout/hProcess11"/>
    <dgm:cxn modelId="{88E0B703-C163-4BCB-8FA5-686D2ECF29D9}" srcId="{1ABBC888-E50E-45F3-82C0-20894DFDB398}" destId="{ABC5B6C0-9CFF-4084-87F3-EF2235E1C41A}" srcOrd="3" destOrd="0" parTransId="{C9BAEA4D-69D1-4169-AA18-E0685E5D5F15}" sibTransId="{71075498-2A2D-43CE-A648-FBD9FB2411D5}"/>
    <dgm:cxn modelId="{3F68F2BA-AEF3-44D8-8F66-C7AC13C9686D}" srcId="{1ABBC888-E50E-45F3-82C0-20894DFDB398}" destId="{7EBBB9D8-60EF-412D-B2F8-F957683777E2}" srcOrd="6" destOrd="0" parTransId="{BD842BBE-AA71-4B8E-9A44-EB777D266807}" sibTransId="{AD5FFBFE-CA52-4173-8E33-DDCAD27C2E1E}"/>
    <dgm:cxn modelId="{740A3854-8291-4383-9514-F4AF810A89F5}" type="presOf" srcId="{1ABBC888-E50E-45F3-82C0-20894DFDB398}" destId="{5FF6FFA4-D0A3-4109-92D6-0F423E52ED26}" srcOrd="0" destOrd="0" presId="urn:microsoft.com/office/officeart/2005/8/layout/hProcess11"/>
    <dgm:cxn modelId="{AD9E326A-DEAE-4F08-9620-05FF544EA0C5}" srcId="{1ABBC888-E50E-45F3-82C0-20894DFDB398}" destId="{EB376F1C-8AE0-4F90-B7AE-D99B0FB30194}" srcOrd="2" destOrd="0" parTransId="{05711F16-01D7-417D-B52C-DF6EB221C0C5}" sibTransId="{D90E77D6-3B57-4D5A-9CC9-62BFC0078294}"/>
    <dgm:cxn modelId="{FFF07E4B-6922-4666-90FA-C46BC7ABF785}" type="presOf" srcId="{663195EC-9CF4-42F1-AFA6-A0E1C7F560D3}" destId="{000179A3-9554-435F-8B5B-C1C9A1B51466}" srcOrd="0" destOrd="0" presId="urn:microsoft.com/office/officeart/2005/8/layout/hProcess11"/>
    <dgm:cxn modelId="{C241D235-66F6-453E-8030-1EE0A891F9D7}" srcId="{1ABBC888-E50E-45F3-82C0-20894DFDB398}" destId="{1FD33272-1CD7-4D20-9DFE-370EA2DE7307}" srcOrd="1" destOrd="0" parTransId="{527E959D-6FE4-4CF2-8541-7410FE81796C}" sibTransId="{3D2308E5-ACE7-4DA7-8955-690926D98FE1}"/>
    <dgm:cxn modelId="{BCBA4E28-69B5-4EB0-87B1-47946D3B5FC9}" type="presOf" srcId="{7EBBB9D8-60EF-412D-B2F8-F957683777E2}" destId="{FE3A8B5C-1BBB-4245-8A87-1155219A1234}" srcOrd="0" destOrd="0" presId="urn:microsoft.com/office/officeart/2005/8/layout/hProcess11"/>
    <dgm:cxn modelId="{1271A5A6-565D-42EA-853A-BC36913C36E2}" srcId="{1ABBC888-E50E-45F3-82C0-20894DFDB398}" destId="{7EBDAD56-3910-4EF4-BAE5-2CD1E49CF1C6}" srcOrd="5" destOrd="0" parTransId="{D5F0FECC-E5F9-43CF-8BEE-19F844CFD640}" sibTransId="{56A22A4D-0469-4E9D-AF86-1F98BEDD64F8}"/>
    <dgm:cxn modelId="{D9BB45B8-26C3-4E64-9BD6-DC1316EB7BF2}" srcId="{1ABBC888-E50E-45F3-82C0-20894DFDB398}" destId="{9FD439DC-BC8B-40B3-B008-C7E9395D2596}" srcOrd="0" destOrd="0" parTransId="{0425820F-CC93-409A-B885-29FF3FCCBE18}" sibTransId="{96548A6C-DA44-4954-AAB5-91A67668C879}"/>
    <dgm:cxn modelId="{91713F0D-B881-41C7-A313-48A71A6F8065}" type="presOf" srcId="{9FD439DC-BC8B-40B3-B008-C7E9395D2596}" destId="{2A50B12E-E35D-4E9D-9FA8-42A868D2CEAA}" srcOrd="0" destOrd="0" presId="urn:microsoft.com/office/officeart/2005/8/layout/hProcess11"/>
    <dgm:cxn modelId="{872B3CA9-D0CF-4A12-A8A6-2345922B12AD}" type="presParOf" srcId="{5FF6FFA4-D0A3-4109-92D6-0F423E52ED26}" destId="{BEE591D1-7F52-4D85-934B-2F70CD163A9A}" srcOrd="0" destOrd="0" presId="urn:microsoft.com/office/officeart/2005/8/layout/hProcess11"/>
    <dgm:cxn modelId="{8FD00EEB-6E74-41C4-9A70-31E946B9BCC7}" type="presParOf" srcId="{5FF6FFA4-D0A3-4109-92D6-0F423E52ED26}" destId="{1CE60FAB-A9F9-4888-B97B-A78199E61D7E}" srcOrd="1" destOrd="0" presId="urn:microsoft.com/office/officeart/2005/8/layout/hProcess11"/>
    <dgm:cxn modelId="{7540DDAE-2FDB-4A03-ADD1-BA288E6968DA}" type="presParOf" srcId="{1CE60FAB-A9F9-4888-B97B-A78199E61D7E}" destId="{C8682411-F68A-482F-A50F-D317D603413E}" srcOrd="0" destOrd="0" presId="urn:microsoft.com/office/officeart/2005/8/layout/hProcess11"/>
    <dgm:cxn modelId="{91A10FA2-0C01-4D58-8494-32D46BAEAD81}" type="presParOf" srcId="{C8682411-F68A-482F-A50F-D317D603413E}" destId="{2A50B12E-E35D-4E9D-9FA8-42A868D2CEAA}" srcOrd="0" destOrd="0" presId="urn:microsoft.com/office/officeart/2005/8/layout/hProcess11"/>
    <dgm:cxn modelId="{D21CFFB3-D22A-4791-A0C1-BD9A33530773}" type="presParOf" srcId="{C8682411-F68A-482F-A50F-D317D603413E}" destId="{DDFC7985-C106-4F49-9ADB-49FF86BEB800}" srcOrd="1" destOrd="0" presId="urn:microsoft.com/office/officeart/2005/8/layout/hProcess11"/>
    <dgm:cxn modelId="{FD4E1A3A-93D5-4EF1-9945-E34466DF4C57}" type="presParOf" srcId="{C8682411-F68A-482F-A50F-D317D603413E}" destId="{35C9CCB6-CF74-4CA1-940D-49A42D8AFC9E}" srcOrd="2" destOrd="0" presId="urn:microsoft.com/office/officeart/2005/8/layout/hProcess11"/>
    <dgm:cxn modelId="{2D429B3C-0C82-4612-BB42-1F1A74A9B34B}" type="presParOf" srcId="{1CE60FAB-A9F9-4888-B97B-A78199E61D7E}" destId="{A364E0B9-0DEC-4CEE-853F-049F32FBF88E}" srcOrd="1" destOrd="0" presId="urn:microsoft.com/office/officeart/2005/8/layout/hProcess11"/>
    <dgm:cxn modelId="{3ED278FC-3A10-42C8-9C2D-4D38E6C766D5}" type="presParOf" srcId="{1CE60FAB-A9F9-4888-B97B-A78199E61D7E}" destId="{B074D7A7-4845-4170-954B-689E6F1E85CE}" srcOrd="2" destOrd="0" presId="urn:microsoft.com/office/officeart/2005/8/layout/hProcess11"/>
    <dgm:cxn modelId="{C704508B-7EE3-4831-A6DB-B0B58E0FBE8D}" type="presParOf" srcId="{B074D7A7-4845-4170-954B-689E6F1E85CE}" destId="{5FC3CA6F-6AA7-4235-BA90-2AFABCF7494D}" srcOrd="0" destOrd="0" presId="urn:microsoft.com/office/officeart/2005/8/layout/hProcess11"/>
    <dgm:cxn modelId="{BCB0511A-299D-4C3D-B315-E50892C75213}" type="presParOf" srcId="{B074D7A7-4845-4170-954B-689E6F1E85CE}" destId="{0FCAB9D2-6A8A-4501-81AE-54EB5428F336}" srcOrd="1" destOrd="0" presId="urn:microsoft.com/office/officeart/2005/8/layout/hProcess11"/>
    <dgm:cxn modelId="{E02AD6E0-D413-431E-BEC2-A38E6131E609}" type="presParOf" srcId="{B074D7A7-4845-4170-954B-689E6F1E85CE}" destId="{3F90FB26-FB98-4951-9399-A6B8A7225722}" srcOrd="2" destOrd="0" presId="urn:microsoft.com/office/officeart/2005/8/layout/hProcess11"/>
    <dgm:cxn modelId="{4915E3C6-DB33-4C71-B4F9-E9D1D98407BA}" type="presParOf" srcId="{1CE60FAB-A9F9-4888-B97B-A78199E61D7E}" destId="{AAEDC4D7-FA4D-461A-B418-2DBC689DD8E1}" srcOrd="3" destOrd="0" presId="urn:microsoft.com/office/officeart/2005/8/layout/hProcess11"/>
    <dgm:cxn modelId="{330B6A13-5D66-4B73-BD67-DC0EFAABEB55}" type="presParOf" srcId="{1CE60FAB-A9F9-4888-B97B-A78199E61D7E}" destId="{EC727216-1879-4AB2-8C45-D3ADF63F1D9C}" srcOrd="4" destOrd="0" presId="urn:microsoft.com/office/officeart/2005/8/layout/hProcess11"/>
    <dgm:cxn modelId="{C48D46EA-7126-4E6D-AA1B-0D46C46CBA01}" type="presParOf" srcId="{EC727216-1879-4AB2-8C45-D3ADF63F1D9C}" destId="{C7F919DC-0135-4A09-9448-D14FCBF359E9}" srcOrd="0" destOrd="0" presId="urn:microsoft.com/office/officeart/2005/8/layout/hProcess11"/>
    <dgm:cxn modelId="{D017E220-0B8A-49CE-AB03-B5CECD270D2E}" type="presParOf" srcId="{EC727216-1879-4AB2-8C45-D3ADF63F1D9C}" destId="{2CCC3DC2-A61F-4DE2-8072-E816ECB9854C}" srcOrd="1" destOrd="0" presId="urn:microsoft.com/office/officeart/2005/8/layout/hProcess11"/>
    <dgm:cxn modelId="{DF6F2A00-6622-4F75-B93F-B1749DDBA98C}" type="presParOf" srcId="{EC727216-1879-4AB2-8C45-D3ADF63F1D9C}" destId="{BC4A2F82-AEC9-4C79-8C02-95397FF0C204}" srcOrd="2" destOrd="0" presId="urn:microsoft.com/office/officeart/2005/8/layout/hProcess11"/>
    <dgm:cxn modelId="{63C80E99-F5F9-422A-91F0-45E1A07EDF9A}" type="presParOf" srcId="{1CE60FAB-A9F9-4888-B97B-A78199E61D7E}" destId="{66362BCA-9BB2-41FF-AEF4-7C21532CEC6B}" srcOrd="5" destOrd="0" presId="urn:microsoft.com/office/officeart/2005/8/layout/hProcess11"/>
    <dgm:cxn modelId="{4AF83BAD-66C6-4CBE-A8F1-C99FF85688E9}" type="presParOf" srcId="{1CE60FAB-A9F9-4888-B97B-A78199E61D7E}" destId="{63000E9C-0D46-44B4-8531-F5001C94C44F}" srcOrd="6" destOrd="0" presId="urn:microsoft.com/office/officeart/2005/8/layout/hProcess11"/>
    <dgm:cxn modelId="{673DE482-7141-41CD-9237-48C48EA6C9E3}" type="presParOf" srcId="{63000E9C-0D46-44B4-8531-F5001C94C44F}" destId="{057B8A55-7E23-42D1-9E11-39406572027B}" srcOrd="0" destOrd="0" presId="urn:microsoft.com/office/officeart/2005/8/layout/hProcess11"/>
    <dgm:cxn modelId="{180CE738-6E5C-456B-97E8-3DFF1E5901C3}" type="presParOf" srcId="{63000E9C-0D46-44B4-8531-F5001C94C44F}" destId="{527B154A-51C6-43CE-B6DB-9CFB72C16E58}" srcOrd="1" destOrd="0" presId="urn:microsoft.com/office/officeart/2005/8/layout/hProcess11"/>
    <dgm:cxn modelId="{17B71E95-FDBE-4E0D-A1DD-B0DCA50AE3A4}" type="presParOf" srcId="{63000E9C-0D46-44B4-8531-F5001C94C44F}" destId="{931944C0-F4DC-4209-89E3-F968A2289F10}" srcOrd="2" destOrd="0" presId="urn:microsoft.com/office/officeart/2005/8/layout/hProcess11"/>
    <dgm:cxn modelId="{47A7797E-DD6C-41C5-AFA2-EBD8CE15CF4C}" type="presParOf" srcId="{1CE60FAB-A9F9-4888-B97B-A78199E61D7E}" destId="{51D32D0F-566B-4D58-8AB0-316E690EE189}" srcOrd="7" destOrd="0" presId="urn:microsoft.com/office/officeart/2005/8/layout/hProcess11"/>
    <dgm:cxn modelId="{A7EB8C1C-5958-4DA7-8384-F5527C916F17}" type="presParOf" srcId="{1CE60FAB-A9F9-4888-B97B-A78199E61D7E}" destId="{A872D365-7EDD-4079-9E8C-05F3823A9B99}" srcOrd="8" destOrd="0" presId="urn:microsoft.com/office/officeart/2005/8/layout/hProcess11"/>
    <dgm:cxn modelId="{ED2731B8-3966-4BC7-AFE6-250AA87AC236}" type="presParOf" srcId="{A872D365-7EDD-4079-9E8C-05F3823A9B99}" destId="{000179A3-9554-435F-8B5B-C1C9A1B51466}" srcOrd="0" destOrd="0" presId="urn:microsoft.com/office/officeart/2005/8/layout/hProcess11"/>
    <dgm:cxn modelId="{43EF5CBA-4B69-4669-8E01-EAED9B029730}" type="presParOf" srcId="{A872D365-7EDD-4079-9E8C-05F3823A9B99}" destId="{14E311F5-2576-4E0D-8DDF-1997635919C9}" srcOrd="1" destOrd="0" presId="urn:microsoft.com/office/officeart/2005/8/layout/hProcess11"/>
    <dgm:cxn modelId="{1DB17DBD-E643-4B7A-BD08-E597921D1185}" type="presParOf" srcId="{A872D365-7EDD-4079-9E8C-05F3823A9B99}" destId="{DF12DD3D-F41A-4918-948D-A6884938DBC0}" srcOrd="2" destOrd="0" presId="urn:microsoft.com/office/officeart/2005/8/layout/hProcess11"/>
    <dgm:cxn modelId="{E1EA533E-6D6E-41A4-916B-8B3B846BB35D}" type="presParOf" srcId="{1CE60FAB-A9F9-4888-B97B-A78199E61D7E}" destId="{D9EE47A7-A9EF-410B-94D7-C8046E3168C9}" srcOrd="9" destOrd="0" presId="urn:microsoft.com/office/officeart/2005/8/layout/hProcess11"/>
    <dgm:cxn modelId="{E621ED34-9523-403E-BA28-304615BD7E54}" type="presParOf" srcId="{1CE60FAB-A9F9-4888-B97B-A78199E61D7E}" destId="{B073F339-9E8D-4783-889B-1C45F98EB9BA}" srcOrd="10" destOrd="0" presId="urn:microsoft.com/office/officeart/2005/8/layout/hProcess11"/>
    <dgm:cxn modelId="{7A0A3006-661D-4B96-8C0F-9E59144FFF8E}" type="presParOf" srcId="{B073F339-9E8D-4783-889B-1C45F98EB9BA}" destId="{2A81367F-4F6A-438A-BF7F-EA7323DF77D9}" srcOrd="0" destOrd="0" presId="urn:microsoft.com/office/officeart/2005/8/layout/hProcess11"/>
    <dgm:cxn modelId="{AEFB0069-06DA-4F60-AAB1-4427520D3CAD}" type="presParOf" srcId="{B073F339-9E8D-4783-889B-1C45F98EB9BA}" destId="{FFA0FC80-0064-4B0B-A500-DA4D86920752}" srcOrd="1" destOrd="0" presId="urn:microsoft.com/office/officeart/2005/8/layout/hProcess11"/>
    <dgm:cxn modelId="{6C1100A4-DD13-4F77-A651-5BB75EE3CA80}" type="presParOf" srcId="{B073F339-9E8D-4783-889B-1C45F98EB9BA}" destId="{6ACABCD5-9A55-430F-9CBA-ACBE00D3D5BE}" srcOrd="2" destOrd="0" presId="urn:microsoft.com/office/officeart/2005/8/layout/hProcess11"/>
    <dgm:cxn modelId="{A8A517A9-A6EC-4D55-9D19-42004F6A5A93}" type="presParOf" srcId="{1CE60FAB-A9F9-4888-B97B-A78199E61D7E}" destId="{CE25EE4A-2FB5-4546-8110-8FC21C127C67}" srcOrd="11" destOrd="0" presId="urn:microsoft.com/office/officeart/2005/8/layout/hProcess11"/>
    <dgm:cxn modelId="{7835ED48-24FD-4310-86F6-94E9ABDD6A44}" type="presParOf" srcId="{1CE60FAB-A9F9-4888-B97B-A78199E61D7E}" destId="{A527C47B-8589-46F5-818A-E8770EEBB0CF}" srcOrd="12" destOrd="0" presId="urn:microsoft.com/office/officeart/2005/8/layout/hProcess11"/>
    <dgm:cxn modelId="{ABD87DC5-307F-4D0A-83D1-3FE884F4994F}" type="presParOf" srcId="{A527C47B-8589-46F5-818A-E8770EEBB0CF}" destId="{FE3A8B5C-1BBB-4245-8A87-1155219A1234}" srcOrd="0" destOrd="0" presId="urn:microsoft.com/office/officeart/2005/8/layout/hProcess11"/>
    <dgm:cxn modelId="{7C401162-B8E3-432C-9140-B0D40EE24B4F}" type="presParOf" srcId="{A527C47B-8589-46F5-818A-E8770EEBB0CF}" destId="{0848B611-86C7-45CC-A83E-EFB70728C4EA}" srcOrd="1" destOrd="0" presId="urn:microsoft.com/office/officeart/2005/8/layout/hProcess11"/>
    <dgm:cxn modelId="{464BB7F7-D957-43D7-936B-5FEEEA9E1D35}" type="presParOf" srcId="{A527C47B-8589-46F5-818A-E8770EEBB0CF}" destId="{52F0A818-0E77-454B-B258-3FAF640240F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E6464BA-B720-496A-A85B-34DC2FD52298}"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US"/>
        </a:p>
      </dgm:t>
    </dgm:pt>
    <dgm:pt modelId="{1DAEFFA3-0F4C-4386-89B8-7D81436E451B}">
      <dgm:prSet/>
      <dgm:spPr/>
      <dgm:t>
        <a:bodyPr/>
        <a:lstStyle/>
        <a:p>
          <a:pPr rtl="0"/>
          <a:r>
            <a:rPr lang="en-GB" dirty="0" smtClean="0"/>
            <a:t>Validity. </a:t>
          </a:r>
          <a:endParaRPr lang="en-US" dirty="0"/>
        </a:p>
      </dgm:t>
    </dgm:pt>
    <dgm:pt modelId="{CD7760C5-0171-4F72-A515-CE6DBE1AFEAE}" type="parTrans" cxnId="{8B90D792-2EF2-4AD0-BA77-C8BE622238C2}">
      <dgm:prSet/>
      <dgm:spPr/>
      <dgm:t>
        <a:bodyPr/>
        <a:lstStyle/>
        <a:p>
          <a:endParaRPr lang="en-US"/>
        </a:p>
      </dgm:t>
    </dgm:pt>
    <dgm:pt modelId="{3DA17361-8F26-4696-AF30-20844E70C0F1}" type="sibTrans" cxnId="{8B90D792-2EF2-4AD0-BA77-C8BE622238C2}">
      <dgm:prSet/>
      <dgm:spPr/>
      <dgm:t>
        <a:bodyPr/>
        <a:lstStyle/>
        <a:p>
          <a:endParaRPr lang="en-US"/>
        </a:p>
      </dgm:t>
    </dgm:pt>
    <dgm:pt modelId="{0D3EE784-15DC-4643-AC97-3B0AFC7AAE00}">
      <dgm:prSet/>
      <dgm:spPr/>
      <dgm:t>
        <a:bodyPr/>
        <a:lstStyle/>
        <a:p>
          <a:pPr rtl="0"/>
          <a:r>
            <a:rPr lang="en-GB" dirty="0" smtClean="0"/>
            <a:t>Either the requirement reflecting real needs of user?</a:t>
          </a:r>
          <a:endParaRPr lang="en-US" dirty="0"/>
        </a:p>
      </dgm:t>
    </dgm:pt>
    <dgm:pt modelId="{A4A0E330-8BB0-41EA-8AB9-511EC53ED775}" type="parTrans" cxnId="{A0647919-740D-4D89-8213-3D97FEB438BE}">
      <dgm:prSet/>
      <dgm:spPr/>
      <dgm:t>
        <a:bodyPr/>
        <a:lstStyle/>
        <a:p>
          <a:endParaRPr lang="en-US"/>
        </a:p>
      </dgm:t>
    </dgm:pt>
    <dgm:pt modelId="{3EFBD382-C215-4376-9879-D3941BEC39D0}" type="sibTrans" cxnId="{A0647919-740D-4D89-8213-3D97FEB438BE}">
      <dgm:prSet/>
      <dgm:spPr/>
      <dgm:t>
        <a:bodyPr/>
        <a:lstStyle/>
        <a:p>
          <a:endParaRPr lang="en-US"/>
        </a:p>
      </dgm:t>
    </dgm:pt>
    <dgm:pt modelId="{54D41BC9-22EC-4A35-8593-E7404AAE16A4}">
      <dgm:prSet/>
      <dgm:spPr/>
      <dgm:t>
        <a:bodyPr/>
        <a:lstStyle/>
        <a:p>
          <a:pPr rtl="0"/>
          <a:r>
            <a:rPr lang="en-GB" dirty="0" smtClean="0"/>
            <a:t>As user requirements might have changed after elicitation.</a:t>
          </a:r>
          <a:endParaRPr lang="en-US" dirty="0"/>
        </a:p>
      </dgm:t>
    </dgm:pt>
    <dgm:pt modelId="{848B6188-9608-4610-A0D0-04C71305A6A7}" type="parTrans" cxnId="{409DEDD6-7C2E-4246-8061-310BFE887808}">
      <dgm:prSet/>
      <dgm:spPr/>
      <dgm:t>
        <a:bodyPr/>
        <a:lstStyle/>
        <a:p>
          <a:endParaRPr lang="en-US"/>
        </a:p>
      </dgm:t>
    </dgm:pt>
    <dgm:pt modelId="{CD159762-E3C0-42EF-A53F-F1B2DCE1E5B9}" type="sibTrans" cxnId="{409DEDD6-7C2E-4246-8061-310BFE887808}">
      <dgm:prSet/>
      <dgm:spPr/>
      <dgm:t>
        <a:bodyPr/>
        <a:lstStyle/>
        <a:p>
          <a:endParaRPr lang="en-US"/>
        </a:p>
      </dgm:t>
    </dgm:pt>
    <dgm:pt modelId="{E4767A7C-EFE4-4BB2-AC69-FFFCF877AA41}">
      <dgm:prSet/>
      <dgm:spPr/>
      <dgm:t>
        <a:bodyPr/>
        <a:lstStyle/>
        <a:p>
          <a:pPr rtl="0"/>
          <a:r>
            <a:rPr lang="en-GB" dirty="0" smtClean="0"/>
            <a:t>Consistency. </a:t>
          </a:r>
          <a:endParaRPr lang="en-US" dirty="0"/>
        </a:p>
      </dgm:t>
    </dgm:pt>
    <dgm:pt modelId="{98F8353D-20C7-4450-849F-017E104A3A1A}" type="parTrans" cxnId="{4083BF4B-2340-4350-A43B-B989D05221DF}">
      <dgm:prSet/>
      <dgm:spPr/>
      <dgm:t>
        <a:bodyPr/>
        <a:lstStyle/>
        <a:p>
          <a:endParaRPr lang="en-US"/>
        </a:p>
      </dgm:t>
    </dgm:pt>
    <dgm:pt modelId="{269E0DA6-B17E-46E5-8B50-A66BD4D94161}" type="sibTrans" cxnId="{4083BF4B-2340-4350-A43B-B989D05221DF}">
      <dgm:prSet/>
      <dgm:spPr/>
      <dgm:t>
        <a:bodyPr/>
        <a:lstStyle/>
        <a:p>
          <a:endParaRPr lang="en-US"/>
        </a:p>
      </dgm:t>
    </dgm:pt>
    <dgm:pt modelId="{66A944EA-25BB-496C-8790-BBCA702D5540}">
      <dgm:prSet/>
      <dgm:spPr/>
      <dgm:t>
        <a:bodyPr/>
        <a:lstStyle/>
        <a:p>
          <a:pPr rtl="0"/>
          <a:r>
            <a:rPr lang="en-GB" dirty="0" smtClean="0"/>
            <a:t>No contradictory constraints or requirements</a:t>
          </a:r>
          <a:endParaRPr lang="en-US" dirty="0"/>
        </a:p>
      </dgm:t>
    </dgm:pt>
    <dgm:pt modelId="{3AC38CD9-B4B9-4276-A32B-FC442AC84BD0}" type="parTrans" cxnId="{DA4E08FE-0FF0-4832-A60F-4E5B48248DDA}">
      <dgm:prSet/>
      <dgm:spPr/>
      <dgm:t>
        <a:bodyPr/>
        <a:lstStyle/>
        <a:p>
          <a:endParaRPr lang="en-US"/>
        </a:p>
      </dgm:t>
    </dgm:pt>
    <dgm:pt modelId="{7E82EC07-3CE2-4311-8130-286E823BDF76}" type="sibTrans" cxnId="{DA4E08FE-0FF0-4832-A60F-4E5B48248DDA}">
      <dgm:prSet/>
      <dgm:spPr/>
      <dgm:t>
        <a:bodyPr/>
        <a:lstStyle/>
        <a:p>
          <a:endParaRPr lang="en-US"/>
        </a:p>
      </dgm:t>
    </dgm:pt>
    <dgm:pt modelId="{DBEF9622-0374-416B-8675-373A1BB56BB4}">
      <dgm:prSet/>
      <dgm:spPr/>
      <dgm:t>
        <a:bodyPr/>
        <a:lstStyle/>
        <a:p>
          <a:pPr rtl="0"/>
          <a:r>
            <a:rPr lang="en-GB" dirty="0" smtClean="0"/>
            <a:t>No different description of a same system</a:t>
          </a:r>
          <a:endParaRPr lang="en-US" dirty="0"/>
        </a:p>
      </dgm:t>
    </dgm:pt>
    <dgm:pt modelId="{F7B4AB62-0C05-47DE-8CF6-36E041CBAEEF}" type="parTrans" cxnId="{434A8E20-7D0A-4205-8002-9ACCEC8E9B73}">
      <dgm:prSet/>
      <dgm:spPr/>
      <dgm:t>
        <a:bodyPr/>
        <a:lstStyle/>
        <a:p>
          <a:endParaRPr lang="en-US"/>
        </a:p>
      </dgm:t>
    </dgm:pt>
    <dgm:pt modelId="{D107C0A9-1F30-4FDF-AB16-86B0F243D370}" type="sibTrans" cxnId="{434A8E20-7D0A-4205-8002-9ACCEC8E9B73}">
      <dgm:prSet/>
      <dgm:spPr/>
      <dgm:t>
        <a:bodyPr/>
        <a:lstStyle/>
        <a:p>
          <a:endParaRPr lang="en-US"/>
        </a:p>
      </dgm:t>
    </dgm:pt>
    <dgm:pt modelId="{B2FEEC3F-2A45-4118-8861-58E79826A62B}">
      <dgm:prSet/>
      <dgm:spPr/>
      <dgm:t>
        <a:bodyPr/>
        <a:lstStyle/>
        <a:p>
          <a:pPr rtl="0"/>
          <a:r>
            <a:rPr lang="en-GB" dirty="0" smtClean="0"/>
            <a:t>Completeness. </a:t>
          </a:r>
          <a:endParaRPr lang="en-US" dirty="0"/>
        </a:p>
      </dgm:t>
    </dgm:pt>
    <dgm:pt modelId="{6F30AF50-5196-401C-8984-EFCBEECA65E9}" type="parTrans" cxnId="{FA7742AF-75BF-41F0-AD56-E71E4D52A45D}">
      <dgm:prSet/>
      <dgm:spPr/>
      <dgm:t>
        <a:bodyPr/>
        <a:lstStyle/>
        <a:p>
          <a:endParaRPr lang="en-US"/>
        </a:p>
      </dgm:t>
    </dgm:pt>
    <dgm:pt modelId="{5AB47A65-5BDD-41D4-AA62-85C7FD83125C}" type="sibTrans" cxnId="{FA7742AF-75BF-41F0-AD56-E71E4D52A45D}">
      <dgm:prSet/>
      <dgm:spPr/>
      <dgm:t>
        <a:bodyPr/>
        <a:lstStyle/>
        <a:p>
          <a:endParaRPr lang="en-US"/>
        </a:p>
      </dgm:t>
    </dgm:pt>
    <dgm:pt modelId="{DF6A51EE-946B-4AAA-B91E-9B03ABDD025E}">
      <dgm:prSet/>
      <dgm:spPr/>
      <dgm:t>
        <a:bodyPr/>
        <a:lstStyle/>
        <a:p>
          <a:pPr rtl="0"/>
          <a:r>
            <a:rPr lang="en-GB" dirty="0" smtClean="0"/>
            <a:t>Requirements listed must include all system’s functionality and constraints</a:t>
          </a:r>
          <a:endParaRPr lang="en-US" dirty="0"/>
        </a:p>
      </dgm:t>
    </dgm:pt>
    <dgm:pt modelId="{BF1653F7-863F-4B3D-9B6C-500C9171C8B0}" type="parTrans" cxnId="{462AF133-F9B2-4AE0-81FB-8F19880BE353}">
      <dgm:prSet/>
      <dgm:spPr/>
      <dgm:t>
        <a:bodyPr/>
        <a:lstStyle/>
        <a:p>
          <a:endParaRPr lang="en-US"/>
        </a:p>
      </dgm:t>
    </dgm:pt>
    <dgm:pt modelId="{8C31999D-7283-4C91-A294-7D1C6AD783DC}" type="sibTrans" cxnId="{462AF133-F9B2-4AE0-81FB-8F19880BE353}">
      <dgm:prSet/>
      <dgm:spPr/>
      <dgm:t>
        <a:bodyPr/>
        <a:lstStyle/>
        <a:p>
          <a:endParaRPr lang="en-US"/>
        </a:p>
      </dgm:t>
    </dgm:pt>
    <dgm:pt modelId="{F82CAC9F-A707-4E1A-9FAC-D5D91A88E18C}">
      <dgm:prSet/>
      <dgm:spPr/>
      <dgm:t>
        <a:bodyPr/>
        <a:lstStyle/>
        <a:p>
          <a:pPr rtl="0"/>
          <a:r>
            <a:rPr lang="en-GB" dirty="0" smtClean="0"/>
            <a:t>Realism. </a:t>
          </a:r>
          <a:endParaRPr lang="en-US" dirty="0"/>
        </a:p>
      </dgm:t>
    </dgm:pt>
    <dgm:pt modelId="{83B62B77-984E-4BE6-99CF-DBF68EA0ECD4}" type="parTrans" cxnId="{AB0E36D9-9612-4F7F-B20E-C1E563E28071}">
      <dgm:prSet/>
      <dgm:spPr/>
      <dgm:t>
        <a:bodyPr/>
        <a:lstStyle/>
        <a:p>
          <a:endParaRPr lang="en-US"/>
        </a:p>
      </dgm:t>
    </dgm:pt>
    <dgm:pt modelId="{7A13D5C5-81C9-4899-BF94-714071EA2206}" type="sibTrans" cxnId="{AB0E36D9-9612-4F7F-B20E-C1E563E28071}">
      <dgm:prSet/>
      <dgm:spPr/>
      <dgm:t>
        <a:bodyPr/>
        <a:lstStyle/>
        <a:p>
          <a:endParaRPr lang="en-US"/>
        </a:p>
      </dgm:t>
    </dgm:pt>
    <dgm:pt modelId="{7700F52E-6FD5-4DE6-AFA4-4D67C4344D96}">
      <dgm:prSet/>
      <dgm:spPr/>
      <dgm:t>
        <a:bodyPr/>
        <a:lstStyle/>
        <a:p>
          <a:pPr rtl="0"/>
          <a:r>
            <a:rPr lang="en-GB" dirty="0" smtClean="0"/>
            <a:t>Verifiability.</a:t>
          </a:r>
          <a:endParaRPr lang="en-US" dirty="0"/>
        </a:p>
      </dgm:t>
    </dgm:pt>
    <dgm:pt modelId="{8BE985EE-7E6C-4172-A3C3-AC4D637A977B}" type="parTrans" cxnId="{F6DA051A-4F4A-4589-B595-C0E117A70CCB}">
      <dgm:prSet/>
      <dgm:spPr/>
      <dgm:t>
        <a:bodyPr/>
        <a:lstStyle/>
        <a:p>
          <a:endParaRPr lang="en-US"/>
        </a:p>
      </dgm:t>
    </dgm:pt>
    <dgm:pt modelId="{6FCBA692-175A-4255-B2F6-8ECD1C0EDE3C}" type="sibTrans" cxnId="{F6DA051A-4F4A-4589-B595-C0E117A70CCB}">
      <dgm:prSet/>
      <dgm:spPr/>
      <dgm:t>
        <a:bodyPr/>
        <a:lstStyle/>
        <a:p>
          <a:endParaRPr lang="en-US"/>
        </a:p>
      </dgm:t>
    </dgm:pt>
    <dgm:pt modelId="{E8963B42-F38A-4FF9-BAE2-E8447E56675C}">
      <dgm:prSet custT="1"/>
      <dgm:spPr/>
      <dgm:t>
        <a:bodyPr/>
        <a:lstStyle/>
        <a:p>
          <a:pPr algn="l" rtl="0"/>
          <a:r>
            <a:rPr lang="en-GB" sz="1400" dirty="0" smtClean="0"/>
            <a:t>Either a req. could be implemented via defined technology.</a:t>
          </a:r>
          <a:endParaRPr lang="en-US" sz="1400" dirty="0"/>
        </a:p>
      </dgm:t>
    </dgm:pt>
    <dgm:pt modelId="{D86D835F-7B67-40F7-8323-06E5E54C3A2B}" type="parTrans" cxnId="{8366AA20-8D29-4A9C-86F2-2483430C5F3A}">
      <dgm:prSet/>
      <dgm:spPr/>
      <dgm:t>
        <a:bodyPr/>
        <a:lstStyle/>
        <a:p>
          <a:endParaRPr lang="en-US"/>
        </a:p>
      </dgm:t>
    </dgm:pt>
    <dgm:pt modelId="{AAD33211-A8B5-481A-96F4-9A10706A5BC2}" type="sibTrans" cxnId="{8366AA20-8D29-4A9C-86F2-2483430C5F3A}">
      <dgm:prSet/>
      <dgm:spPr/>
      <dgm:t>
        <a:bodyPr/>
        <a:lstStyle/>
        <a:p>
          <a:endParaRPr lang="en-US"/>
        </a:p>
      </dgm:t>
    </dgm:pt>
    <dgm:pt modelId="{D1374812-0659-40DA-B745-B4BF8DC79332}">
      <dgm:prSet custT="1"/>
      <dgm:spPr/>
      <dgm:t>
        <a:bodyPr/>
        <a:lstStyle/>
        <a:p>
          <a:pPr algn="l" rtl="0"/>
          <a:r>
            <a:rPr lang="en-GB" sz="1400" dirty="0" smtClean="0"/>
            <a:t>Could it be done in available budget, and time?</a:t>
          </a:r>
          <a:endParaRPr lang="en-US" sz="1400" dirty="0"/>
        </a:p>
      </dgm:t>
    </dgm:pt>
    <dgm:pt modelId="{2165EF96-BD76-4EE1-ACAE-319F27E032DB}" type="parTrans" cxnId="{029EE6C2-3534-403E-9AA8-6B769F49ACF8}">
      <dgm:prSet/>
      <dgm:spPr/>
      <dgm:t>
        <a:bodyPr/>
        <a:lstStyle/>
        <a:p>
          <a:endParaRPr lang="en-US"/>
        </a:p>
      </dgm:t>
    </dgm:pt>
    <dgm:pt modelId="{65000945-0E57-4B75-B996-9BE71B32C23D}" type="sibTrans" cxnId="{029EE6C2-3534-403E-9AA8-6B769F49ACF8}">
      <dgm:prSet/>
      <dgm:spPr/>
      <dgm:t>
        <a:bodyPr/>
        <a:lstStyle/>
        <a:p>
          <a:endParaRPr lang="en-US"/>
        </a:p>
      </dgm:t>
    </dgm:pt>
    <dgm:pt modelId="{15B0549D-157E-4981-99AF-1F8E40B57610}">
      <dgm:prSet custT="1"/>
      <dgm:spPr/>
      <dgm:t>
        <a:bodyPr/>
        <a:lstStyle/>
        <a:p>
          <a:pPr rtl="0"/>
          <a:r>
            <a:rPr lang="en-GB" sz="1400" dirty="0" smtClean="0"/>
            <a:t> </a:t>
          </a:r>
          <a:r>
            <a:rPr lang="en-GB" sz="1800" dirty="0" smtClean="0"/>
            <a:t>Can the requirements be checked?</a:t>
          </a:r>
          <a:endParaRPr lang="en-US" sz="1800" dirty="0"/>
        </a:p>
      </dgm:t>
    </dgm:pt>
    <dgm:pt modelId="{33B2C211-42F1-42FD-9684-1131E280D511}" type="parTrans" cxnId="{8E40A7A0-1B1B-405D-AAA5-5522B97DF2E1}">
      <dgm:prSet/>
      <dgm:spPr/>
      <dgm:t>
        <a:bodyPr/>
        <a:lstStyle/>
        <a:p>
          <a:endParaRPr lang="en-US"/>
        </a:p>
      </dgm:t>
    </dgm:pt>
    <dgm:pt modelId="{9C2C23E1-1A4B-444D-8E20-5CF510C86E70}" type="sibTrans" cxnId="{8E40A7A0-1B1B-405D-AAA5-5522B97DF2E1}">
      <dgm:prSet/>
      <dgm:spPr/>
      <dgm:t>
        <a:bodyPr/>
        <a:lstStyle/>
        <a:p>
          <a:endParaRPr lang="en-US"/>
        </a:p>
      </dgm:t>
    </dgm:pt>
    <dgm:pt modelId="{08EC51A2-159B-4A4A-92C6-EAA50FE958EC}" type="pres">
      <dgm:prSet presAssocID="{0E6464BA-B720-496A-A85B-34DC2FD52298}" presName="Name0" presStyleCnt="0">
        <dgm:presLayoutVars>
          <dgm:dir/>
          <dgm:animLvl val="lvl"/>
          <dgm:resizeHandles/>
        </dgm:presLayoutVars>
      </dgm:prSet>
      <dgm:spPr/>
      <dgm:t>
        <a:bodyPr/>
        <a:lstStyle/>
        <a:p>
          <a:endParaRPr lang="en-US"/>
        </a:p>
      </dgm:t>
    </dgm:pt>
    <dgm:pt modelId="{38B5442C-D3FA-4C8A-BD40-617E2C799FE2}" type="pres">
      <dgm:prSet presAssocID="{1DAEFFA3-0F4C-4386-89B8-7D81436E451B}" presName="linNode" presStyleCnt="0"/>
      <dgm:spPr/>
    </dgm:pt>
    <dgm:pt modelId="{EA41108F-77F6-4E59-9484-FFA3D13A8510}" type="pres">
      <dgm:prSet presAssocID="{1DAEFFA3-0F4C-4386-89B8-7D81436E451B}" presName="parentShp" presStyleLbl="node1" presStyleIdx="0" presStyleCnt="5">
        <dgm:presLayoutVars>
          <dgm:bulletEnabled val="1"/>
        </dgm:presLayoutVars>
      </dgm:prSet>
      <dgm:spPr/>
      <dgm:t>
        <a:bodyPr/>
        <a:lstStyle/>
        <a:p>
          <a:endParaRPr lang="en-US"/>
        </a:p>
      </dgm:t>
    </dgm:pt>
    <dgm:pt modelId="{F4F0DBBF-1BE6-4DD5-B44A-195FD1B9EA5A}" type="pres">
      <dgm:prSet presAssocID="{1DAEFFA3-0F4C-4386-89B8-7D81436E451B}" presName="childShp" presStyleLbl="bgAccFollowNode1" presStyleIdx="0" presStyleCnt="5">
        <dgm:presLayoutVars>
          <dgm:bulletEnabled val="1"/>
        </dgm:presLayoutVars>
      </dgm:prSet>
      <dgm:spPr/>
      <dgm:t>
        <a:bodyPr/>
        <a:lstStyle/>
        <a:p>
          <a:endParaRPr lang="en-US"/>
        </a:p>
      </dgm:t>
    </dgm:pt>
    <dgm:pt modelId="{AC93AB91-240F-45CE-AE52-E1404D168F75}" type="pres">
      <dgm:prSet presAssocID="{3DA17361-8F26-4696-AF30-20844E70C0F1}" presName="spacing" presStyleCnt="0"/>
      <dgm:spPr/>
    </dgm:pt>
    <dgm:pt modelId="{A5691847-ED3A-4F05-A626-D31F77EACA88}" type="pres">
      <dgm:prSet presAssocID="{E4767A7C-EFE4-4BB2-AC69-FFFCF877AA41}" presName="linNode" presStyleCnt="0"/>
      <dgm:spPr/>
    </dgm:pt>
    <dgm:pt modelId="{0E864C71-1EC3-4B97-A12D-C934C1FD7608}" type="pres">
      <dgm:prSet presAssocID="{E4767A7C-EFE4-4BB2-AC69-FFFCF877AA41}" presName="parentShp" presStyleLbl="node1" presStyleIdx="1" presStyleCnt="5">
        <dgm:presLayoutVars>
          <dgm:bulletEnabled val="1"/>
        </dgm:presLayoutVars>
      </dgm:prSet>
      <dgm:spPr/>
      <dgm:t>
        <a:bodyPr/>
        <a:lstStyle/>
        <a:p>
          <a:endParaRPr lang="en-US"/>
        </a:p>
      </dgm:t>
    </dgm:pt>
    <dgm:pt modelId="{FD21C5DE-E0CF-4C55-8121-F4956AFFED44}" type="pres">
      <dgm:prSet presAssocID="{E4767A7C-EFE4-4BB2-AC69-FFFCF877AA41}" presName="childShp" presStyleLbl="bgAccFollowNode1" presStyleIdx="1" presStyleCnt="5">
        <dgm:presLayoutVars>
          <dgm:bulletEnabled val="1"/>
        </dgm:presLayoutVars>
      </dgm:prSet>
      <dgm:spPr/>
      <dgm:t>
        <a:bodyPr/>
        <a:lstStyle/>
        <a:p>
          <a:endParaRPr lang="en-US"/>
        </a:p>
      </dgm:t>
    </dgm:pt>
    <dgm:pt modelId="{E8718BA5-61C7-4CBE-B7A9-1B1C51831426}" type="pres">
      <dgm:prSet presAssocID="{269E0DA6-B17E-46E5-8B50-A66BD4D94161}" presName="spacing" presStyleCnt="0"/>
      <dgm:spPr/>
    </dgm:pt>
    <dgm:pt modelId="{9A0133F0-81B8-4186-915B-853FFBA89F53}" type="pres">
      <dgm:prSet presAssocID="{B2FEEC3F-2A45-4118-8861-58E79826A62B}" presName="linNode" presStyleCnt="0"/>
      <dgm:spPr/>
    </dgm:pt>
    <dgm:pt modelId="{732DED34-DBB0-4AB8-A032-2E518F00F7B7}" type="pres">
      <dgm:prSet presAssocID="{B2FEEC3F-2A45-4118-8861-58E79826A62B}" presName="parentShp" presStyleLbl="node1" presStyleIdx="2" presStyleCnt="5">
        <dgm:presLayoutVars>
          <dgm:bulletEnabled val="1"/>
        </dgm:presLayoutVars>
      </dgm:prSet>
      <dgm:spPr/>
      <dgm:t>
        <a:bodyPr/>
        <a:lstStyle/>
        <a:p>
          <a:endParaRPr lang="en-US"/>
        </a:p>
      </dgm:t>
    </dgm:pt>
    <dgm:pt modelId="{DA503C39-7C78-4095-A3D0-D3E1369A96BA}" type="pres">
      <dgm:prSet presAssocID="{B2FEEC3F-2A45-4118-8861-58E79826A62B}" presName="childShp" presStyleLbl="bgAccFollowNode1" presStyleIdx="2" presStyleCnt="5">
        <dgm:presLayoutVars>
          <dgm:bulletEnabled val="1"/>
        </dgm:presLayoutVars>
      </dgm:prSet>
      <dgm:spPr/>
      <dgm:t>
        <a:bodyPr/>
        <a:lstStyle/>
        <a:p>
          <a:endParaRPr lang="en-US"/>
        </a:p>
      </dgm:t>
    </dgm:pt>
    <dgm:pt modelId="{098E2494-DD1C-4F27-85E6-F009180B9823}" type="pres">
      <dgm:prSet presAssocID="{5AB47A65-5BDD-41D4-AA62-85C7FD83125C}" presName="spacing" presStyleCnt="0"/>
      <dgm:spPr/>
    </dgm:pt>
    <dgm:pt modelId="{92646B51-A8E6-4AFA-9FBA-071583821A9C}" type="pres">
      <dgm:prSet presAssocID="{F82CAC9F-A707-4E1A-9FAC-D5D91A88E18C}" presName="linNode" presStyleCnt="0"/>
      <dgm:spPr/>
    </dgm:pt>
    <dgm:pt modelId="{305B22FB-59CB-433A-B56D-3E0FEB00C7E6}" type="pres">
      <dgm:prSet presAssocID="{F82CAC9F-A707-4E1A-9FAC-D5D91A88E18C}" presName="parentShp" presStyleLbl="node1" presStyleIdx="3" presStyleCnt="5">
        <dgm:presLayoutVars>
          <dgm:bulletEnabled val="1"/>
        </dgm:presLayoutVars>
      </dgm:prSet>
      <dgm:spPr/>
      <dgm:t>
        <a:bodyPr/>
        <a:lstStyle/>
        <a:p>
          <a:endParaRPr lang="en-US"/>
        </a:p>
      </dgm:t>
    </dgm:pt>
    <dgm:pt modelId="{122E521B-7E32-41A7-B764-1652405AA7F4}" type="pres">
      <dgm:prSet presAssocID="{F82CAC9F-A707-4E1A-9FAC-D5D91A88E18C}" presName="childShp" presStyleLbl="bgAccFollowNode1" presStyleIdx="3" presStyleCnt="5">
        <dgm:presLayoutVars>
          <dgm:bulletEnabled val="1"/>
        </dgm:presLayoutVars>
      </dgm:prSet>
      <dgm:spPr/>
      <dgm:t>
        <a:bodyPr/>
        <a:lstStyle/>
        <a:p>
          <a:endParaRPr lang="en-US"/>
        </a:p>
      </dgm:t>
    </dgm:pt>
    <dgm:pt modelId="{AE1B7AD3-B24E-4595-82B3-A7C459EA0A8F}" type="pres">
      <dgm:prSet presAssocID="{7A13D5C5-81C9-4899-BF94-714071EA2206}" presName="spacing" presStyleCnt="0"/>
      <dgm:spPr/>
    </dgm:pt>
    <dgm:pt modelId="{D2F1F32E-55B8-47F7-88A0-A432701EBEE8}" type="pres">
      <dgm:prSet presAssocID="{7700F52E-6FD5-4DE6-AFA4-4D67C4344D96}" presName="linNode" presStyleCnt="0"/>
      <dgm:spPr/>
    </dgm:pt>
    <dgm:pt modelId="{C8509574-213F-4959-90B9-A69F63A74AFC}" type="pres">
      <dgm:prSet presAssocID="{7700F52E-6FD5-4DE6-AFA4-4D67C4344D96}" presName="parentShp" presStyleLbl="node1" presStyleIdx="4" presStyleCnt="5">
        <dgm:presLayoutVars>
          <dgm:bulletEnabled val="1"/>
        </dgm:presLayoutVars>
      </dgm:prSet>
      <dgm:spPr/>
      <dgm:t>
        <a:bodyPr/>
        <a:lstStyle/>
        <a:p>
          <a:endParaRPr lang="en-US"/>
        </a:p>
      </dgm:t>
    </dgm:pt>
    <dgm:pt modelId="{C12BF774-0D6A-4DE1-BE79-6587B6EED193}" type="pres">
      <dgm:prSet presAssocID="{7700F52E-6FD5-4DE6-AFA4-4D67C4344D96}" presName="childShp" presStyleLbl="bgAccFollowNode1" presStyleIdx="4" presStyleCnt="5">
        <dgm:presLayoutVars>
          <dgm:bulletEnabled val="1"/>
        </dgm:presLayoutVars>
      </dgm:prSet>
      <dgm:spPr/>
      <dgm:t>
        <a:bodyPr/>
        <a:lstStyle/>
        <a:p>
          <a:endParaRPr lang="en-US"/>
        </a:p>
      </dgm:t>
    </dgm:pt>
  </dgm:ptLst>
  <dgm:cxnLst>
    <dgm:cxn modelId="{A0647919-740D-4D89-8213-3D97FEB438BE}" srcId="{1DAEFFA3-0F4C-4386-89B8-7D81436E451B}" destId="{0D3EE784-15DC-4643-AC97-3B0AFC7AAE00}" srcOrd="0" destOrd="0" parTransId="{A4A0E330-8BB0-41EA-8AB9-511EC53ED775}" sibTransId="{3EFBD382-C215-4376-9879-D3941BEC39D0}"/>
    <dgm:cxn modelId="{AFC0A415-377A-458B-AAB7-4FBCB8F836FA}" type="presOf" srcId="{E8963B42-F38A-4FF9-BAE2-E8447E56675C}" destId="{122E521B-7E32-41A7-B764-1652405AA7F4}" srcOrd="0" destOrd="0" presId="urn:microsoft.com/office/officeart/2005/8/layout/vList6"/>
    <dgm:cxn modelId="{F6DA051A-4F4A-4589-B595-C0E117A70CCB}" srcId="{0E6464BA-B720-496A-A85B-34DC2FD52298}" destId="{7700F52E-6FD5-4DE6-AFA4-4D67C4344D96}" srcOrd="4" destOrd="0" parTransId="{8BE985EE-7E6C-4172-A3C3-AC4D637A977B}" sibTransId="{6FCBA692-175A-4255-B2F6-8ECD1C0EDE3C}"/>
    <dgm:cxn modelId="{462AF133-F9B2-4AE0-81FB-8F19880BE353}" srcId="{B2FEEC3F-2A45-4118-8861-58E79826A62B}" destId="{DF6A51EE-946B-4AAA-B91E-9B03ABDD025E}" srcOrd="0" destOrd="0" parTransId="{BF1653F7-863F-4B3D-9B6C-500C9171C8B0}" sibTransId="{8C31999D-7283-4C91-A294-7D1C6AD783DC}"/>
    <dgm:cxn modelId="{36B8A560-A755-46CC-A593-92956ECB3AB0}" type="presOf" srcId="{54D41BC9-22EC-4A35-8593-E7404AAE16A4}" destId="{F4F0DBBF-1BE6-4DD5-B44A-195FD1B9EA5A}" srcOrd="0" destOrd="1" presId="urn:microsoft.com/office/officeart/2005/8/layout/vList6"/>
    <dgm:cxn modelId="{4083BF4B-2340-4350-A43B-B989D05221DF}" srcId="{0E6464BA-B720-496A-A85B-34DC2FD52298}" destId="{E4767A7C-EFE4-4BB2-AC69-FFFCF877AA41}" srcOrd="1" destOrd="0" parTransId="{98F8353D-20C7-4450-849F-017E104A3A1A}" sibTransId="{269E0DA6-B17E-46E5-8B50-A66BD4D94161}"/>
    <dgm:cxn modelId="{8366AA20-8D29-4A9C-86F2-2483430C5F3A}" srcId="{F82CAC9F-A707-4E1A-9FAC-D5D91A88E18C}" destId="{E8963B42-F38A-4FF9-BAE2-E8447E56675C}" srcOrd="0" destOrd="0" parTransId="{D86D835F-7B67-40F7-8323-06E5E54C3A2B}" sibTransId="{AAD33211-A8B5-481A-96F4-9A10706A5BC2}"/>
    <dgm:cxn modelId="{68FDE172-6753-4115-94A8-F8F436374E47}" type="presOf" srcId="{E4767A7C-EFE4-4BB2-AC69-FFFCF877AA41}" destId="{0E864C71-1EC3-4B97-A12D-C934C1FD7608}" srcOrd="0" destOrd="0" presId="urn:microsoft.com/office/officeart/2005/8/layout/vList6"/>
    <dgm:cxn modelId="{E22FFB5D-408D-43C8-AEE7-6C921BDF29E2}" type="presOf" srcId="{DBEF9622-0374-416B-8675-373A1BB56BB4}" destId="{FD21C5DE-E0CF-4C55-8121-F4956AFFED44}" srcOrd="0" destOrd="1" presId="urn:microsoft.com/office/officeart/2005/8/layout/vList6"/>
    <dgm:cxn modelId="{C284C86E-D701-47C8-821E-CBF7A042E3F8}" type="presOf" srcId="{0E6464BA-B720-496A-A85B-34DC2FD52298}" destId="{08EC51A2-159B-4A4A-92C6-EAA50FE958EC}" srcOrd="0" destOrd="0" presId="urn:microsoft.com/office/officeart/2005/8/layout/vList6"/>
    <dgm:cxn modelId="{424C3B2D-7F8B-4022-BB63-E5C5C2D0D49F}" type="presOf" srcId="{F82CAC9F-A707-4E1A-9FAC-D5D91A88E18C}" destId="{305B22FB-59CB-433A-B56D-3E0FEB00C7E6}" srcOrd="0" destOrd="0" presId="urn:microsoft.com/office/officeart/2005/8/layout/vList6"/>
    <dgm:cxn modelId="{1893F7C4-34BA-4D59-87FE-4DE9E6C2D6D5}" type="presOf" srcId="{0D3EE784-15DC-4643-AC97-3B0AFC7AAE00}" destId="{F4F0DBBF-1BE6-4DD5-B44A-195FD1B9EA5A}" srcOrd="0" destOrd="0" presId="urn:microsoft.com/office/officeart/2005/8/layout/vList6"/>
    <dgm:cxn modelId="{AB0E36D9-9612-4F7F-B20E-C1E563E28071}" srcId="{0E6464BA-B720-496A-A85B-34DC2FD52298}" destId="{F82CAC9F-A707-4E1A-9FAC-D5D91A88E18C}" srcOrd="3" destOrd="0" parTransId="{83B62B77-984E-4BE6-99CF-DBF68EA0ECD4}" sibTransId="{7A13D5C5-81C9-4899-BF94-714071EA2206}"/>
    <dgm:cxn modelId="{029EE6C2-3534-403E-9AA8-6B769F49ACF8}" srcId="{F82CAC9F-A707-4E1A-9FAC-D5D91A88E18C}" destId="{D1374812-0659-40DA-B745-B4BF8DC79332}" srcOrd="1" destOrd="0" parTransId="{2165EF96-BD76-4EE1-ACAE-319F27E032DB}" sibTransId="{65000945-0E57-4B75-B996-9BE71B32C23D}"/>
    <dgm:cxn modelId="{8E40A7A0-1B1B-405D-AAA5-5522B97DF2E1}" srcId="{7700F52E-6FD5-4DE6-AFA4-4D67C4344D96}" destId="{15B0549D-157E-4981-99AF-1F8E40B57610}" srcOrd="0" destOrd="0" parTransId="{33B2C211-42F1-42FD-9684-1131E280D511}" sibTransId="{9C2C23E1-1A4B-444D-8E20-5CF510C86E70}"/>
    <dgm:cxn modelId="{7A665BA8-6D22-4B6B-AE03-ACEE38B4BE88}" type="presOf" srcId="{DF6A51EE-946B-4AAA-B91E-9B03ABDD025E}" destId="{DA503C39-7C78-4095-A3D0-D3E1369A96BA}" srcOrd="0" destOrd="0" presId="urn:microsoft.com/office/officeart/2005/8/layout/vList6"/>
    <dgm:cxn modelId="{4D0D0618-8191-4EB4-9076-AB478EFE149F}" type="presOf" srcId="{15B0549D-157E-4981-99AF-1F8E40B57610}" destId="{C12BF774-0D6A-4DE1-BE79-6587B6EED193}" srcOrd="0" destOrd="0" presId="urn:microsoft.com/office/officeart/2005/8/layout/vList6"/>
    <dgm:cxn modelId="{FA7742AF-75BF-41F0-AD56-E71E4D52A45D}" srcId="{0E6464BA-B720-496A-A85B-34DC2FD52298}" destId="{B2FEEC3F-2A45-4118-8861-58E79826A62B}" srcOrd="2" destOrd="0" parTransId="{6F30AF50-5196-401C-8984-EFCBEECA65E9}" sibTransId="{5AB47A65-5BDD-41D4-AA62-85C7FD83125C}"/>
    <dgm:cxn modelId="{52A5BFAD-3D6A-45FE-A41A-3A764EF013C2}" type="presOf" srcId="{7700F52E-6FD5-4DE6-AFA4-4D67C4344D96}" destId="{C8509574-213F-4959-90B9-A69F63A74AFC}" srcOrd="0" destOrd="0" presId="urn:microsoft.com/office/officeart/2005/8/layout/vList6"/>
    <dgm:cxn modelId="{D540FEE6-538A-4F72-BB5B-3A9978CC7041}" type="presOf" srcId="{66A944EA-25BB-496C-8790-BBCA702D5540}" destId="{FD21C5DE-E0CF-4C55-8121-F4956AFFED44}" srcOrd="0" destOrd="0" presId="urn:microsoft.com/office/officeart/2005/8/layout/vList6"/>
    <dgm:cxn modelId="{409DEDD6-7C2E-4246-8061-310BFE887808}" srcId="{1DAEFFA3-0F4C-4386-89B8-7D81436E451B}" destId="{54D41BC9-22EC-4A35-8593-E7404AAE16A4}" srcOrd="1" destOrd="0" parTransId="{848B6188-9608-4610-A0D0-04C71305A6A7}" sibTransId="{CD159762-E3C0-42EF-A53F-F1B2DCE1E5B9}"/>
    <dgm:cxn modelId="{434A8E20-7D0A-4205-8002-9ACCEC8E9B73}" srcId="{E4767A7C-EFE4-4BB2-AC69-FFFCF877AA41}" destId="{DBEF9622-0374-416B-8675-373A1BB56BB4}" srcOrd="1" destOrd="0" parTransId="{F7B4AB62-0C05-47DE-8CF6-36E041CBAEEF}" sibTransId="{D107C0A9-1F30-4FDF-AB16-86B0F243D370}"/>
    <dgm:cxn modelId="{A54EAE90-1104-41DB-A7E8-124D9EB53B0A}" type="presOf" srcId="{D1374812-0659-40DA-B745-B4BF8DC79332}" destId="{122E521B-7E32-41A7-B764-1652405AA7F4}" srcOrd="0" destOrd="1" presId="urn:microsoft.com/office/officeart/2005/8/layout/vList6"/>
    <dgm:cxn modelId="{DA4E08FE-0FF0-4832-A60F-4E5B48248DDA}" srcId="{E4767A7C-EFE4-4BB2-AC69-FFFCF877AA41}" destId="{66A944EA-25BB-496C-8790-BBCA702D5540}" srcOrd="0" destOrd="0" parTransId="{3AC38CD9-B4B9-4276-A32B-FC442AC84BD0}" sibTransId="{7E82EC07-3CE2-4311-8130-286E823BDF76}"/>
    <dgm:cxn modelId="{67064F3D-5B30-415A-A0F1-E33008BF4A47}" type="presOf" srcId="{B2FEEC3F-2A45-4118-8861-58E79826A62B}" destId="{732DED34-DBB0-4AB8-A032-2E518F00F7B7}" srcOrd="0" destOrd="0" presId="urn:microsoft.com/office/officeart/2005/8/layout/vList6"/>
    <dgm:cxn modelId="{8B90D792-2EF2-4AD0-BA77-C8BE622238C2}" srcId="{0E6464BA-B720-496A-A85B-34DC2FD52298}" destId="{1DAEFFA3-0F4C-4386-89B8-7D81436E451B}" srcOrd="0" destOrd="0" parTransId="{CD7760C5-0171-4F72-A515-CE6DBE1AFEAE}" sibTransId="{3DA17361-8F26-4696-AF30-20844E70C0F1}"/>
    <dgm:cxn modelId="{08AE0F85-39EB-427F-9A95-22FF0CF11493}" type="presOf" srcId="{1DAEFFA3-0F4C-4386-89B8-7D81436E451B}" destId="{EA41108F-77F6-4E59-9484-FFA3D13A8510}" srcOrd="0" destOrd="0" presId="urn:microsoft.com/office/officeart/2005/8/layout/vList6"/>
    <dgm:cxn modelId="{4D8E0D90-B805-4557-8010-8037AE444CA6}" type="presParOf" srcId="{08EC51A2-159B-4A4A-92C6-EAA50FE958EC}" destId="{38B5442C-D3FA-4C8A-BD40-617E2C799FE2}" srcOrd="0" destOrd="0" presId="urn:microsoft.com/office/officeart/2005/8/layout/vList6"/>
    <dgm:cxn modelId="{7650050B-5C5D-401D-BAED-46D8F62215DA}" type="presParOf" srcId="{38B5442C-D3FA-4C8A-BD40-617E2C799FE2}" destId="{EA41108F-77F6-4E59-9484-FFA3D13A8510}" srcOrd="0" destOrd="0" presId="urn:microsoft.com/office/officeart/2005/8/layout/vList6"/>
    <dgm:cxn modelId="{FBEC7F2B-9677-4382-9A7A-75157B1394A3}" type="presParOf" srcId="{38B5442C-D3FA-4C8A-BD40-617E2C799FE2}" destId="{F4F0DBBF-1BE6-4DD5-B44A-195FD1B9EA5A}" srcOrd="1" destOrd="0" presId="urn:microsoft.com/office/officeart/2005/8/layout/vList6"/>
    <dgm:cxn modelId="{496CE93C-422C-456F-BD4A-6F0C046F304D}" type="presParOf" srcId="{08EC51A2-159B-4A4A-92C6-EAA50FE958EC}" destId="{AC93AB91-240F-45CE-AE52-E1404D168F75}" srcOrd="1" destOrd="0" presId="urn:microsoft.com/office/officeart/2005/8/layout/vList6"/>
    <dgm:cxn modelId="{F67F2039-C659-49AB-BA4B-D33775740D18}" type="presParOf" srcId="{08EC51A2-159B-4A4A-92C6-EAA50FE958EC}" destId="{A5691847-ED3A-4F05-A626-D31F77EACA88}" srcOrd="2" destOrd="0" presId="urn:microsoft.com/office/officeart/2005/8/layout/vList6"/>
    <dgm:cxn modelId="{0DAD4088-BE36-4723-BB48-FA481F17F2E6}" type="presParOf" srcId="{A5691847-ED3A-4F05-A626-D31F77EACA88}" destId="{0E864C71-1EC3-4B97-A12D-C934C1FD7608}" srcOrd="0" destOrd="0" presId="urn:microsoft.com/office/officeart/2005/8/layout/vList6"/>
    <dgm:cxn modelId="{8B0D2AF3-5567-482C-8B84-278DEB3811DA}" type="presParOf" srcId="{A5691847-ED3A-4F05-A626-D31F77EACA88}" destId="{FD21C5DE-E0CF-4C55-8121-F4956AFFED44}" srcOrd="1" destOrd="0" presId="urn:microsoft.com/office/officeart/2005/8/layout/vList6"/>
    <dgm:cxn modelId="{C96CA66F-5611-48E1-AD78-614E021EC306}" type="presParOf" srcId="{08EC51A2-159B-4A4A-92C6-EAA50FE958EC}" destId="{E8718BA5-61C7-4CBE-B7A9-1B1C51831426}" srcOrd="3" destOrd="0" presId="urn:microsoft.com/office/officeart/2005/8/layout/vList6"/>
    <dgm:cxn modelId="{93C77ACA-6457-46C7-90E4-F3B1CB46F76A}" type="presParOf" srcId="{08EC51A2-159B-4A4A-92C6-EAA50FE958EC}" destId="{9A0133F0-81B8-4186-915B-853FFBA89F53}" srcOrd="4" destOrd="0" presId="urn:microsoft.com/office/officeart/2005/8/layout/vList6"/>
    <dgm:cxn modelId="{EC955566-A782-4018-B16F-2D8284A8400C}" type="presParOf" srcId="{9A0133F0-81B8-4186-915B-853FFBA89F53}" destId="{732DED34-DBB0-4AB8-A032-2E518F00F7B7}" srcOrd="0" destOrd="0" presId="urn:microsoft.com/office/officeart/2005/8/layout/vList6"/>
    <dgm:cxn modelId="{3359EE09-1DB0-4742-8AB1-36579B407313}" type="presParOf" srcId="{9A0133F0-81B8-4186-915B-853FFBA89F53}" destId="{DA503C39-7C78-4095-A3D0-D3E1369A96BA}" srcOrd="1" destOrd="0" presId="urn:microsoft.com/office/officeart/2005/8/layout/vList6"/>
    <dgm:cxn modelId="{446F4974-6461-49EF-941F-8CABC8B534C8}" type="presParOf" srcId="{08EC51A2-159B-4A4A-92C6-EAA50FE958EC}" destId="{098E2494-DD1C-4F27-85E6-F009180B9823}" srcOrd="5" destOrd="0" presId="urn:microsoft.com/office/officeart/2005/8/layout/vList6"/>
    <dgm:cxn modelId="{2AE3B753-9CF3-4056-A868-968988553CC9}" type="presParOf" srcId="{08EC51A2-159B-4A4A-92C6-EAA50FE958EC}" destId="{92646B51-A8E6-4AFA-9FBA-071583821A9C}" srcOrd="6" destOrd="0" presId="urn:microsoft.com/office/officeart/2005/8/layout/vList6"/>
    <dgm:cxn modelId="{16F87AA7-6830-4530-9B63-195A982D475E}" type="presParOf" srcId="{92646B51-A8E6-4AFA-9FBA-071583821A9C}" destId="{305B22FB-59CB-433A-B56D-3E0FEB00C7E6}" srcOrd="0" destOrd="0" presId="urn:microsoft.com/office/officeart/2005/8/layout/vList6"/>
    <dgm:cxn modelId="{E785AE19-2D27-4F55-AFDA-755F08260E9A}" type="presParOf" srcId="{92646B51-A8E6-4AFA-9FBA-071583821A9C}" destId="{122E521B-7E32-41A7-B764-1652405AA7F4}" srcOrd="1" destOrd="0" presId="urn:microsoft.com/office/officeart/2005/8/layout/vList6"/>
    <dgm:cxn modelId="{D53740AC-23C3-4C57-9D7B-88A74A3E86E9}" type="presParOf" srcId="{08EC51A2-159B-4A4A-92C6-EAA50FE958EC}" destId="{AE1B7AD3-B24E-4595-82B3-A7C459EA0A8F}" srcOrd="7" destOrd="0" presId="urn:microsoft.com/office/officeart/2005/8/layout/vList6"/>
    <dgm:cxn modelId="{EB7312AA-A6FA-4B61-867A-6B457FCB0B30}" type="presParOf" srcId="{08EC51A2-159B-4A4A-92C6-EAA50FE958EC}" destId="{D2F1F32E-55B8-47F7-88A0-A432701EBEE8}" srcOrd="8" destOrd="0" presId="urn:microsoft.com/office/officeart/2005/8/layout/vList6"/>
    <dgm:cxn modelId="{AB524C2E-F395-4A12-BD22-189E31C283BF}" type="presParOf" srcId="{D2F1F32E-55B8-47F7-88A0-A432701EBEE8}" destId="{C8509574-213F-4959-90B9-A69F63A74AFC}" srcOrd="0" destOrd="0" presId="urn:microsoft.com/office/officeart/2005/8/layout/vList6"/>
    <dgm:cxn modelId="{7EA3CC2E-02C7-4370-BB51-25C59BAB5B7B}" type="presParOf" srcId="{D2F1F32E-55B8-47F7-88A0-A432701EBEE8}" destId="{C12BF774-0D6A-4DE1-BE79-6587B6EED19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20106F-1650-483E-9BF4-1FC84527A2EA}"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DA1EAAE9-8518-4086-BA1C-0C5B1754850F}">
      <dgm:prSet/>
      <dgm:spPr/>
      <dgm:t>
        <a:bodyPr/>
        <a:lstStyle/>
        <a:p>
          <a:pPr rtl="0"/>
          <a:r>
            <a:rPr lang="en-GB" smtClean="0"/>
            <a:t>Verifiability</a:t>
          </a:r>
          <a:endParaRPr lang="en-US"/>
        </a:p>
      </dgm:t>
    </dgm:pt>
    <dgm:pt modelId="{F7082669-11F5-497A-BF1B-F3F36A5BA757}" type="parTrans" cxnId="{DE63E397-8FBC-43E8-97D7-B0F8AF041D40}">
      <dgm:prSet/>
      <dgm:spPr/>
      <dgm:t>
        <a:bodyPr/>
        <a:lstStyle/>
        <a:p>
          <a:endParaRPr lang="en-US"/>
        </a:p>
      </dgm:t>
    </dgm:pt>
    <dgm:pt modelId="{20DCFBBD-EE90-4471-92AB-D519ED981030}" type="sibTrans" cxnId="{DE63E397-8FBC-43E8-97D7-B0F8AF041D40}">
      <dgm:prSet/>
      <dgm:spPr/>
      <dgm:t>
        <a:bodyPr/>
        <a:lstStyle/>
        <a:p>
          <a:endParaRPr lang="en-US"/>
        </a:p>
      </dgm:t>
    </dgm:pt>
    <dgm:pt modelId="{0EF1FB75-1DDC-4BA2-9BD7-11AE00DEEE97}">
      <dgm:prSet/>
      <dgm:spPr/>
      <dgm:t>
        <a:bodyPr/>
        <a:lstStyle/>
        <a:p>
          <a:pPr rtl="0"/>
          <a:r>
            <a:rPr lang="en-GB" smtClean="0"/>
            <a:t>Is the requirement realistically testable?</a:t>
          </a:r>
          <a:endParaRPr lang="en-US"/>
        </a:p>
      </dgm:t>
    </dgm:pt>
    <dgm:pt modelId="{92C35CED-C6C2-4F31-A2FF-643BDA61DAD6}" type="parTrans" cxnId="{A91E47DB-79D2-45D4-A0D3-D0A60EFA1B0B}">
      <dgm:prSet/>
      <dgm:spPr/>
      <dgm:t>
        <a:bodyPr/>
        <a:lstStyle/>
        <a:p>
          <a:endParaRPr lang="en-US"/>
        </a:p>
      </dgm:t>
    </dgm:pt>
    <dgm:pt modelId="{FD8DA217-CA85-483C-8197-CB953AE6CBC1}" type="sibTrans" cxnId="{A91E47DB-79D2-45D4-A0D3-D0A60EFA1B0B}">
      <dgm:prSet/>
      <dgm:spPr/>
      <dgm:t>
        <a:bodyPr/>
        <a:lstStyle/>
        <a:p>
          <a:endParaRPr lang="en-US"/>
        </a:p>
      </dgm:t>
    </dgm:pt>
    <dgm:pt modelId="{A89390EB-7D08-45E3-AFBF-83BF5A7802FD}">
      <dgm:prSet/>
      <dgm:spPr/>
      <dgm:t>
        <a:bodyPr/>
        <a:lstStyle/>
        <a:p>
          <a:pPr rtl="0"/>
          <a:r>
            <a:rPr lang="en-GB" smtClean="0"/>
            <a:t>Comprehensibility</a:t>
          </a:r>
          <a:endParaRPr lang="en-US"/>
        </a:p>
      </dgm:t>
    </dgm:pt>
    <dgm:pt modelId="{F989CA39-D53E-4807-8048-8C6CBA0C4796}" type="parTrans" cxnId="{7FD60EAE-9ED1-4EF2-A636-DB1A125BB337}">
      <dgm:prSet/>
      <dgm:spPr/>
      <dgm:t>
        <a:bodyPr/>
        <a:lstStyle/>
        <a:p>
          <a:endParaRPr lang="en-US"/>
        </a:p>
      </dgm:t>
    </dgm:pt>
    <dgm:pt modelId="{D06D2B84-1C22-4405-B492-66333386ED2A}" type="sibTrans" cxnId="{7FD60EAE-9ED1-4EF2-A636-DB1A125BB337}">
      <dgm:prSet/>
      <dgm:spPr/>
      <dgm:t>
        <a:bodyPr/>
        <a:lstStyle/>
        <a:p>
          <a:endParaRPr lang="en-US"/>
        </a:p>
      </dgm:t>
    </dgm:pt>
    <dgm:pt modelId="{B0594DFE-78C0-4C34-A59A-E1241E07D4C4}">
      <dgm:prSet/>
      <dgm:spPr/>
      <dgm:t>
        <a:bodyPr/>
        <a:lstStyle/>
        <a:p>
          <a:pPr rtl="0"/>
          <a:r>
            <a:rPr lang="en-GB" smtClean="0"/>
            <a:t>Is the requirement properly understood?</a:t>
          </a:r>
          <a:endParaRPr lang="en-US"/>
        </a:p>
      </dgm:t>
    </dgm:pt>
    <dgm:pt modelId="{AE7DFB9C-4DC4-47E3-B926-75FA38E53A5A}" type="parTrans" cxnId="{07C720D0-1D28-441C-A46C-E6087E3A15C2}">
      <dgm:prSet/>
      <dgm:spPr/>
      <dgm:t>
        <a:bodyPr/>
        <a:lstStyle/>
        <a:p>
          <a:endParaRPr lang="en-US"/>
        </a:p>
      </dgm:t>
    </dgm:pt>
    <dgm:pt modelId="{477350B7-7965-484C-A1FC-E041CE75C7AF}" type="sibTrans" cxnId="{07C720D0-1D28-441C-A46C-E6087E3A15C2}">
      <dgm:prSet/>
      <dgm:spPr/>
      <dgm:t>
        <a:bodyPr/>
        <a:lstStyle/>
        <a:p>
          <a:endParaRPr lang="en-US"/>
        </a:p>
      </dgm:t>
    </dgm:pt>
    <dgm:pt modelId="{15F0A3C4-A6F1-4815-9A2F-E9300C661515}">
      <dgm:prSet/>
      <dgm:spPr/>
      <dgm:t>
        <a:bodyPr/>
        <a:lstStyle/>
        <a:p>
          <a:pPr rtl="0"/>
          <a:r>
            <a:rPr lang="en-GB" smtClean="0"/>
            <a:t>Traceability</a:t>
          </a:r>
          <a:endParaRPr lang="en-US"/>
        </a:p>
      </dgm:t>
    </dgm:pt>
    <dgm:pt modelId="{385BD70E-2E1D-4CBA-9C7C-7483B319B574}" type="parTrans" cxnId="{36E5F95E-224F-4718-9D5A-EBAEFB38D286}">
      <dgm:prSet/>
      <dgm:spPr/>
      <dgm:t>
        <a:bodyPr/>
        <a:lstStyle/>
        <a:p>
          <a:endParaRPr lang="en-US"/>
        </a:p>
      </dgm:t>
    </dgm:pt>
    <dgm:pt modelId="{37213064-06C1-42D5-9817-83E2A3B4DCCB}" type="sibTrans" cxnId="{36E5F95E-224F-4718-9D5A-EBAEFB38D286}">
      <dgm:prSet/>
      <dgm:spPr/>
      <dgm:t>
        <a:bodyPr/>
        <a:lstStyle/>
        <a:p>
          <a:endParaRPr lang="en-US"/>
        </a:p>
      </dgm:t>
    </dgm:pt>
    <dgm:pt modelId="{9E82E05E-ADE6-409F-83A9-F175DE665BEB}">
      <dgm:prSet/>
      <dgm:spPr/>
      <dgm:t>
        <a:bodyPr/>
        <a:lstStyle/>
        <a:p>
          <a:pPr rtl="0"/>
          <a:r>
            <a:rPr lang="en-GB" smtClean="0"/>
            <a:t>Is the origin of the requirement clearly stated?</a:t>
          </a:r>
          <a:endParaRPr lang="en-US"/>
        </a:p>
      </dgm:t>
    </dgm:pt>
    <dgm:pt modelId="{04D95038-0F32-4767-84D6-B4260D832735}" type="parTrans" cxnId="{A7F00491-2332-4B6F-9713-8A55A63137E6}">
      <dgm:prSet/>
      <dgm:spPr/>
      <dgm:t>
        <a:bodyPr/>
        <a:lstStyle/>
        <a:p>
          <a:endParaRPr lang="en-US"/>
        </a:p>
      </dgm:t>
    </dgm:pt>
    <dgm:pt modelId="{FDA4E7F7-9900-4455-B496-98F826BC272F}" type="sibTrans" cxnId="{A7F00491-2332-4B6F-9713-8A55A63137E6}">
      <dgm:prSet/>
      <dgm:spPr/>
      <dgm:t>
        <a:bodyPr/>
        <a:lstStyle/>
        <a:p>
          <a:endParaRPr lang="en-US"/>
        </a:p>
      </dgm:t>
    </dgm:pt>
    <dgm:pt modelId="{810E0A59-1B88-46BC-9D2E-E5E0EBF92A16}">
      <dgm:prSet/>
      <dgm:spPr/>
      <dgm:t>
        <a:bodyPr/>
        <a:lstStyle/>
        <a:p>
          <a:pPr rtl="0"/>
          <a:r>
            <a:rPr lang="en-GB" smtClean="0"/>
            <a:t>Adaptability</a:t>
          </a:r>
          <a:endParaRPr lang="en-US"/>
        </a:p>
      </dgm:t>
    </dgm:pt>
    <dgm:pt modelId="{855A843E-1B12-49E2-900D-D545169082A2}" type="parTrans" cxnId="{C4A440E1-EBA4-4D96-B3FC-ECCC2F41B342}">
      <dgm:prSet/>
      <dgm:spPr/>
      <dgm:t>
        <a:bodyPr/>
        <a:lstStyle/>
        <a:p>
          <a:endParaRPr lang="en-US"/>
        </a:p>
      </dgm:t>
    </dgm:pt>
    <dgm:pt modelId="{6089417F-0635-46F4-AB87-C7D0F45D8669}" type="sibTrans" cxnId="{C4A440E1-EBA4-4D96-B3FC-ECCC2F41B342}">
      <dgm:prSet/>
      <dgm:spPr/>
      <dgm:t>
        <a:bodyPr/>
        <a:lstStyle/>
        <a:p>
          <a:endParaRPr lang="en-US"/>
        </a:p>
      </dgm:t>
    </dgm:pt>
    <dgm:pt modelId="{D21B0A20-753B-4B63-8CE3-3D77D52CB4F9}">
      <dgm:prSet/>
      <dgm:spPr/>
      <dgm:t>
        <a:bodyPr/>
        <a:lstStyle/>
        <a:p>
          <a:pPr rtl="0"/>
          <a:r>
            <a:rPr lang="en-GB" dirty="0" smtClean="0"/>
            <a:t>Can the requirement be changed without a large impact on other requirements?</a:t>
          </a:r>
          <a:endParaRPr lang="en-US" dirty="0"/>
        </a:p>
      </dgm:t>
    </dgm:pt>
    <dgm:pt modelId="{EB0239E0-13CD-43F6-BCDF-ECC03B6C61A9}" type="parTrans" cxnId="{465FE958-FB00-44DD-842F-435F57DB5B7B}">
      <dgm:prSet/>
      <dgm:spPr/>
      <dgm:t>
        <a:bodyPr/>
        <a:lstStyle/>
        <a:p>
          <a:endParaRPr lang="en-US"/>
        </a:p>
      </dgm:t>
    </dgm:pt>
    <dgm:pt modelId="{15972942-5941-441E-B973-892AA2FA3177}" type="sibTrans" cxnId="{465FE958-FB00-44DD-842F-435F57DB5B7B}">
      <dgm:prSet/>
      <dgm:spPr/>
      <dgm:t>
        <a:bodyPr/>
        <a:lstStyle/>
        <a:p>
          <a:endParaRPr lang="en-US"/>
        </a:p>
      </dgm:t>
    </dgm:pt>
    <dgm:pt modelId="{FAA7F7B0-5AA8-43F5-B283-095D3EE18358}" type="pres">
      <dgm:prSet presAssocID="{8620106F-1650-483E-9BF4-1FC84527A2EA}" presName="Name0" presStyleCnt="0">
        <dgm:presLayoutVars>
          <dgm:dir/>
          <dgm:animLvl val="lvl"/>
          <dgm:resizeHandles val="exact"/>
        </dgm:presLayoutVars>
      </dgm:prSet>
      <dgm:spPr/>
      <dgm:t>
        <a:bodyPr/>
        <a:lstStyle/>
        <a:p>
          <a:endParaRPr lang="en-US"/>
        </a:p>
      </dgm:t>
    </dgm:pt>
    <dgm:pt modelId="{EC59DB04-6B62-488B-9461-95CF87405EED}" type="pres">
      <dgm:prSet presAssocID="{DA1EAAE9-8518-4086-BA1C-0C5B1754850F}" presName="linNode" presStyleCnt="0"/>
      <dgm:spPr/>
    </dgm:pt>
    <dgm:pt modelId="{ED61E920-0764-4D4F-B824-59C7DD57C1C4}" type="pres">
      <dgm:prSet presAssocID="{DA1EAAE9-8518-4086-BA1C-0C5B1754850F}" presName="parentText" presStyleLbl="node1" presStyleIdx="0" presStyleCnt="4">
        <dgm:presLayoutVars>
          <dgm:chMax val="1"/>
          <dgm:bulletEnabled val="1"/>
        </dgm:presLayoutVars>
      </dgm:prSet>
      <dgm:spPr/>
      <dgm:t>
        <a:bodyPr/>
        <a:lstStyle/>
        <a:p>
          <a:endParaRPr lang="en-US"/>
        </a:p>
      </dgm:t>
    </dgm:pt>
    <dgm:pt modelId="{B5BC0D5C-8E3F-47C8-A0F7-955ADBE792B9}" type="pres">
      <dgm:prSet presAssocID="{DA1EAAE9-8518-4086-BA1C-0C5B1754850F}" presName="descendantText" presStyleLbl="alignAccFollowNode1" presStyleIdx="0" presStyleCnt="4">
        <dgm:presLayoutVars>
          <dgm:bulletEnabled val="1"/>
        </dgm:presLayoutVars>
      </dgm:prSet>
      <dgm:spPr/>
      <dgm:t>
        <a:bodyPr/>
        <a:lstStyle/>
        <a:p>
          <a:endParaRPr lang="en-US"/>
        </a:p>
      </dgm:t>
    </dgm:pt>
    <dgm:pt modelId="{5C6A7A96-021F-4C04-AE72-79FEFA50F89F}" type="pres">
      <dgm:prSet presAssocID="{20DCFBBD-EE90-4471-92AB-D519ED981030}" presName="sp" presStyleCnt="0"/>
      <dgm:spPr/>
    </dgm:pt>
    <dgm:pt modelId="{87984149-01BE-45B4-AF43-AE6A0B826332}" type="pres">
      <dgm:prSet presAssocID="{A89390EB-7D08-45E3-AFBF-83BF5A7802FD}" presName="linNode" presStyleCnt="0"/>
      <dgm:spPr/>
    </dgm:pt>
    <dgm:pt modelId="{B88AC9B8-6CB0-4F3E-A958-8601F7E35AF4}" type="pres">
      <dgm:prSet presAssocID="{A89390EB-7D08-45E3-AFBF-83BF5A7802FD}" presName="parentText" presStyleLbl="node1" presStyleIdx="1" presStyleCnt="4">
        <dgm:presLayoutVars>
          <dgm:chMax val="1"/>
          <dgm:bulletEnabled val="1"/>
        </dgm:presLayoutVars>
      </dgm:prSet>
      <dgm:spPr/>
      <dgm:t>
        <a:bodyPr/>
        <a:lstStyle/>
        <a:p>
          <a:endParaRPr lang="en-US"/>
        </a:p>
      </dgm:t>
    </dgm:pt>
    <dgm:pt modelId="{29B0B27F-4509-4576-8560-03022C90D098}" type="pres">
      <dgm:prSet presAssocID="{A89390EB-7D08-45E3-AFBF-83BF5A7802FD}" presName="descendantText" presStyleLbl="alignAccFollowNode1" presStyleIdx="1" presStyleCnt="4">
        <dgm:presLayoutVars>
          <dgm:bulletEnabled val="1"/>
        </dgm:presLayoutVars>
      </dgm:prSet>
      <dgm:spPr/>
      <dgm:t>
        <a:bodyPr/>
        <a:lstStyle/>
        <a:p>
          <a:endParaRPr lang="en-US"/>
        </a:p>
      </dgm:t>
    </dgm:pt>
    <dgm:pt modelId="{4C464CAB-7B84-440D-8C56-2C4C32DAF83A}" type="pres">
      <dgm:prSet presAssocID="{D06D2B84-1C22-4405-B492-66333386ED2A}" presName="sp" presStyleCnt="0"/>
      <dgm:spPr/>
    </dgm:pt>
    <dgm:pt modelId="{2E2BFC5D-7E40-4E44-A0A0-C61EC09C559E}" type="pres">
      <dgm:prSet presAssocID="{15F0A3C4-A6F1-4815-9A2F-E9300C661515}" presName="linNode" presStyleCnt="0"/>
      <dgm:spPr/>
    </dgm:pt>
    <dgm:pt modelId="{3E1D1E32-C090-4575-845A-BFA2BCD9A528}" type="pres">
      <dgm:prSet presAssocID="{15F0A3C4-A6F1-4815-9A2F-E9300C661515}" presName="parentText" presStyleLbl="node1" presStyleIdx="2" presStyleCnt="4">
        <dgm:presLayoutVars>
          <dgm:chMax val="1"/>
          <dgm:bulletEnabled val="1"/>
        </dgm:presLayoutVars>
      </dgm:prSet>
      <dgm:spPr/>
      <dgm:t>
        <a:bodyPr/>
        <a:lstStyle/>
        <a:p>
          <a:endParaRPr lang="en-US"/>
        </a:p>
      </dgm:t>
    </dgm:pt>
    <dgm:pt modelId="{F1530937-E7DF-4D1A-B00D-C945F3C84379}" type="pres">
      <dgm:prSet presAssocID="{15F0A3C4-A6F1-4815-9A2F-E9300C661515}" presName="descendantText" presStyleLbl="alignAccFollowNode1" presStyleIdx="2" presStyleCnt="4">
        <dgm:presLayoutVars>
          <dgm:bulletEnabled val="1"/>
        </dgm:presLayoutVars>
      </dgm:prSet>
      <dgm:spPr/>
      <dgm:t>
        <a:bodyPr/>
        <a:lstStyle/>
        <a:p>
          <a:endParaRPr lang="en-US"/>
        </a:p>
      </dgm:t>
    </dgm:pt>
    <dgm:pt modelId="{47D07F53-7816-4DD1-BA9E-FA424A6658B3}" type="pres">
      <dgm:prSet presAssocID="{37213064-06C1-42D5-9817-83E2A3B4DCCB}" presName="sp" presStyleCnt="0"/>
      <dgm:spPr/>
    </dgm:pt>
    <dgm:pt modelId="{AE08D315-1689-45DD-9879-8FCEC0DA1E15}" type="pres">
      <dgm:prSet presAssocID="{810E0A59-1B88-46BC-9D2E-E5E0EBF92A16}" presName="linNode" presStyleCnt="0"/>
      <dgm:spPr/>
    </dgm:pt>
    <dgm:pt modelId="{3BF2521C-BE79-4446-A2E8-05680F6BD2F9}" type="pres">
      <dgm:prSet presAssocID="{810E0A59-1B88-46BC-9D2E-E5E0EBF92A16}" presName="parentText" presStyleLbl="node1" presStyleIdx="3" presStyleCnt="4">
        <dgm:presLayoutVars>
          <dgm:chMax val="1"/>
          <dgm:bulletEnabled val="1"/>
        </dgm:presLayoutVars>
      </dgm:prSet>
      <dgm:spPr/>
      <dgm:t>
        <a:bodyPr/>
        <a:lstStyle/>
        <a:p>
          <a:endParaRPr lang="en-US"/>
        </a:p>
      </dgm:t>
    </dgm:pt>
    <dgm:pt modelId="{191FF4DA-B1C1-40DD-B9D0-B4485A629462}" type="pres">
      <dgm:prSet presAssocID="{810E0A59-1B88-46BC-9D2E-E5E0EBF92A16}" presName="descendantText" presStyleLbl="alignAccFollowNode1" presStyleIdx="3" presStyleCnt="4">
        <dgm:presLayoutVars>
          <dgm:bulletEnabled val="1"/>
        </dgm:presLayoutVars>
      </dgm:prSet>
      <dgm:spPr/>
      <dgm:t>
        <a:bodyPr/>
        <a:lstStyle/>
        <a:p>
          <a:endParaRPr lang="en-US"/>
        </a:p>
      </dgm:t>
    </dgm:pt>
  </dgm:ptLst>
  <dgm:cxnLst>
    <dgm:cxn modelId="{465FE958-FB00-44DD-842F-435F57DB5B7B}" srcId="{810E0A59-1B88-46BC-9D2E-E5E0EBF92A16}" destId="{D21B0A20-753B-4B63-8CE3-3D77D52CB4F9}" srcOrd="0" destOrd="0" parTransId="{EB0239E0-13CD-43F6-BCDF-ECC03B6C61A9}" sibTransId="{15972942-5941-441E-B973-892AA2FA3177}"/>
    <dgm:cxn modelId="{C4A440E1-EBA4-4D96-B3FC-ECCC2F41B342}" srcId="{8620106F-1650-483E-9BF4-1FC84527A2EA}" destId="{810E0A59-1B88-46BC-9D2E-E5E0EBF92A16}" srcOrd="3" destOrd="0" parTransId="{855A843E-1B12-49E2-900D-D545169082A2}" sibTransId="{6089417F-0635-46F4-AB87-C7D0F45D8669}"/>
    <dgm:cxn modelId="{A91E47DB-79D2-45D4-A0D3-D0A60EFA1B0B}" srcId="{DA1EAAE9-8518-4086-BA1C-0C5B1754850F}" destId="{0EF1FB75-1DDC-4BA2-9BD7-11AE00DEEE97}" srcOrd="0" destOrd="0" parTransId="{92C35CED-C6C2-4F31-A2FF-643BDA61DAD6}" sibTransId="{FD8DA217-CA85-483C-8197-CB953AE6CBC1}"/>
    <dgm:cxn modelId="{11579B14-E84C-47B8-AEC4-4D8D3AFA0F8D}" type="presOf" srcId="{0EF1FB75-1DDC-4BA2-9BD7-11AE00DEEE97}" destId="{B5BC0D5C-8E3F-47C8-A0F7-955ADBE792B9}" srcOrd="0" destOrd="0" presId="urn:microsoft.com/office/officeart/2005/8/layout/vList5"/>
    <dgm:cxn modelId="{34831D02-EB28-442D-8585-5E6F32077766}" type="presOf" srcId="{D21B0A20-753B-4B63-8CE3-3D77D52CB4F9}" destId="{191FF4DA-B1C1-40DD-B9D0-B4485A629462}" srcOrd="0" destOrd="0" presId="urn:microsoft.com/office/officeart/2005/8/layout/vList5"/>
    <dgm:cxn modelId="{A7F00491-2332-4B6F-9713-8A55A63137E6}" srcId="{15F0A3C4-A6F1-4815-9A2F-E9300C661515}" destId="{9E82E05E-ADE6-409F-83A9-F175DE665BEB}" srcOrd="0" destOrd="0" parTransId="{04D95038-0F32-4767-84D6-B4260D832735}" sibTransId="{FDA4E7F7-9900-4455-B496-98F826BC272F}"/>
    <dgm:cxn modelId="{07C720D0-1D28-441C-A46C-E6087E3A15C2}" srcId="{A89390EB-7D08-45E3-AFBF-83BF5A7802FD}" destId="{B0594DFE-78C0-4C34-A59A-E1241E07D4C4}" srcOrd="0" destOrd="0" parTransId="{AE7DFB9C-4DC4-47E3-B926-75FA38E53A5A}" sibTransId="{477350B7-7965-484C-A1FC-E041CE75C7AF}"/>
    <dgm:cxn modelId="{06BE29D4-52B2-439A-BCF3-7E3CD01EC89B}" type="presOf" srcId="{DA1EAAE9-8518-4086-BA1C-0C5B1754850F}" destId="{ED61E920-0764-4D4F-B824-59C7DD57C1C4}" srcOrd="0" destOrd="0" presId="urn:microsoft.com/office/officeart/2005/8/layout/vList5"/>
    <dgm:cxn modelId="{5CBF6EDC-4646-49A9-AFFF-E44712172784}" type="presOf" srcId="{B0594DFE-78C0-4C34-A59A-E1241E07D4C4}" destId="{29B0B27F-4509-4576-8560-03022C90D098}" srcOrd="0" destOrd="0" presId="urn:microsoft.com/office/officeart/2005/8/layout/vList5"/>
    <dgm:cxn modelId="{7FD60EAE-9ED1-4EF2-A636-DB1A125BB337}" srcId="{8620106F-1650-483E-9BF4-1FC84527A2EA}" destId="{A89390EB-7D08-45E3-AFBF-83BF5A7802FD}" srcOrd="1" destOrd="0" parTransId="{F989CA39-D53E-4807-8048-8C6CBA0C4796}" sibTransId="{D06D2B84-1C22-4405-B492-66333386ED2A}"/>
    <dgm:cxn modelId="{25F09533-42BC-4D85-A38D-6A3E282F4B10}" type="presOf" srcId="{8620106F-1650-483E-9BF4-1FC84527A2EA}" destId="{FAA7F7B0-5AA8-43F5-B283-095D3EE18358}" srcOrd="0" destOrd="0" presId="urn:microsoft.com/office/officeart/2005/8/layout/vList5"/>
    <dgm:cxn modelId="{9EC5BB17-DF18-4C6C-A85E-FCEBFAE1E9E1}" type="presOf" srcId="{15F0A3C4-A6F1-4815-9A2F-E9300C661515}" destId="{3E1D1E32-C090-4575-845A-BFA2BCD9A528}" srcOrd="0" destOrd="0" presId="urn:microsoft.com/office/officeart/2005/8/layout/vList5"/>
    <dgm:cxn modelId="{7F1BCA62-1223-4AC1-828E-3406107F3FD8}" type="presOf" srcId="{A89390EB-7D08-45E3-AFBF-83BF5A7802FD}" destId="{B88AC9B8-6CB0-4F3E-A958-8601F7E35AF4}" srcOrd="0" destOrd="0" presId="urn:microsoft.com/office/officeart/2005/8/layout/vList5"/>
    <dgm:cxn modelId="{EFCB1BF2-A274-46AC-812F-B850A48C5290}" type="presOf" srcId="{9E82E05E-ADE6-409F-83A9-F175DE665BEB}" destId="{F1530937-E7DF-4D1A-B00D-C945F3C84379}" srcOrd="0" destOrd="0" presId="urn:microsoft.com/office/officeart/2005/8/layout/vList5"/>
    <dgm:cxn modelId="{DE63E397-8FBC-43E8-97D7-B0F8AF041D40}" srcId="{8620106F-1650-483E-9BF4-1FC84527A2EA}" destId="{DA1EAAE9-8518-4086-BA1C-0C5B1754850F}" srcOrd="0" destOrd="0" parTransId="{F7082669-11F5-497A-BF1B-F3F36A5BA757}" sibTransId="{20DCFBBD-EE90-4471-92AB-D519ED981030}"/>
    <dgm:cxn modelId="{36E5F95E-224F-4718-9D5A-EBAEFB38D286}" srcId="{8620106F-1650-483E-9BF4-1FC84527A2EA}" destId="{15F0A3C4-A6F1-4815-9A2F-E9300C661515}" srcOrd="2" destOrd="0" parTransId="{385BD70E-2E1D-4CBA-9C7C-7483B319B574}" sibTransId="{37213064-06C1-42D5-9817-83E2A3B4DCCB}"/>
    <dgm:cxn modelId="{C30AB372-49C4-490D-B5BB-4936372F2748}" type="presOf" srcId="{810E0A59-1B88-46BC-9D2E-E5E0EBF92A16}" destId="{3BF2521C-BE79-4446-A2E8-05680F6BD2F9}" srcOrd="0" destOrd="0" presId="urn:microsoft.com/office/officeart/2005/8/layout/vList5"/>
    <dgm:cxn modelId="{5E11C7D5-AC40-499D-B664-9545C89CD7C7}" type="presParOf" srcId="{FAA7F7B0-5AA8-43F5-B283-095D3EE18358}" destId="{EC59DB04-6B62-488B-9461-95CF87405EED}" srcOrd="0" destOrd="0" presId="urn:microsoft.com/office/officeart/2005/8/layout/vList5"/>
    <dgm:cxn modelId="{CA4D9B8D-0F04-43F0-80C4-63ABC816F2F6}" type="presParOf" srcId="{EC59DB04-6B62-488B-9461-95CF87405EED}" destId="{ED61E920-0764-4D4F-B824-59C7DD57C1C4}" srcOrd="0" destOrd="0" presId="urn:microsoft.com/office/officeart/2005/8/layout/vList5"/>
    <dgm:cxn modelId="{1DAFAAC7-D82D-45B2-89DC-377BA3E8EF44}" type="presParOf" srcId="{EC59DB04-6B62-488B-9461-95CF87405EED}" destId="{B5BC0D5C-8E3F-47C8-A0F7-955ADBE792B9}" srcOrd="1" destOrd="0" presId="urn:microsoft.com/office/officeart/2005/8/layout/vList5"/>
    <dgm:cxn modelId="{CF6AD2B3-1F25-4A56-A442-81B97FBCEBFC}" type="presParOf" srcId="{FAA7F7B0-5AA8-43F5-B283-095D3EE18358}" destId="{5C6A7A96-021F-4C04-AE72-79FEFA50F89F}" srcOrd="1" destOrd="0" presId="urn:microsoft.com/office/officeart/2005/8/layout/vList5"/>
    <dgm:cxn modelId="{E4389EE7-3FC3-42B7-A075-28A6E1DEDF8B}" type="presParOf" srcId="{FAA7F7B0-5AA8-43F5-B283-095D3EE18358}" destId="{87984149-01BE-45B4-AF43-AE6A0B826332}" srcOrd="2" destOrd="0" presId="urn:microsoft.com/office/officeart/2005/8/layout/vList5"/>
    <dgm:cxn modelId="{A95ADEF3-48D3-4C7C-8F60-0A2D8CF10FBF}" type="presParOf" srcId="{87984149-01BE-45B4-AF43-AE6A0B826332}" destId="{B88AC9B8-6CB0-4F3E-A958-8601F7E35AF4}" srcOrd="0" destOrd="0" presId="urn:microsoft.com/office/officeart/2005/8/layout/vList5"/>
    <dgm:cxn modelId="{04A74DC4-286F-436A-82BB-C0C9D1DB21A4}" type="presParOf" srcId="{87984149-01BE-45B4-AF43-AE6A0B826332}" destId="{29B0B27F-4509-4576-8560-03022C90D098}" srcOrd="1" destOrd="0" presId="urn:microsoft.com/office/officeart/2005/8/layout/vList5"/>
    <dgm:cxn modelId="{E6D69927-F4D2-4ACB-BD8F-59242665071B}" type="presParOf" srcId="{FAA7F7B0-5AA8-43F5-B283-095D3EE18358}" destId="{4C464CAB-7B84-440D-8C56-2C4C32DAF83A}" srcOrd="3" destOrd="0" presId="urn:microsoft.com/office/officeart/2005/8/layout/vList5"/>
    <dgm:cxn modelId="{D6C446E2-7ABB-4E30-8312-32A1454344F3}" type="presParOf" srcId="{FAA7F7B0-5AA8-43F5-B283-095D3EE18358}" destId="{2E2BFC5D-7E40-4E44-A0A0-C61EC09C559E}" srcOrd="4" destOrd="0" presId="urn:microsoft.com/office/officeart/2005/8/layout/vList5"/>
    <dgm:cxn modelId="{8444D415-CAA9-43E1-B1B2-0D877FE6B3FC}" type="presParOf" srcId="{2E2BFC5D-7E40-4E44-A0A0-C61EC09C559E}" destId="{3E1D1E32-C090-4575-845A-BFA2BCD9A528}" srcOrd="0" destOrd="0" presId="urn:microsoft.com/office/officeart/2005/8/layout/vList5"/>
    <dgm:cxn modelId="{CC69037F-71F0-4553-8F39-09E9BDA0C95F}" type="presParOf" srcId="{2E2BFC5D-7E40-4E44-A0A0-C61EC09C559E}" destId="{F1530937-E7DF-4D1A-B00D-C945F3C84379}" srcOrd="1" destOrd="0" presId="urn:microsoft.com/office/officeart/2005/8/layout/vList5"/>
    <dgm:cxn modelId="{AF470F6F-6614-4012-B514-2A7C0CC67E90}" type="presParOf" srcId="{FAA7F7B0-5AA8-43F5-B283-095D3EE18358}" destId="{47D07F53-7816-4DD1-BA9E-FA424A6658B3}" srcOrd="5" destOrd="0" presId="urn:microsoft.com/office/officeart/2005/8/layout/vList5"/>
    <dgm:cxn modelId="{81EB7184-6D5B-4504-81E1-FA489E977AC1}" type="presParOf" srcId="{FAA7F7B0-5AA8-43F5-B283-095D3EE18358}" destId="{AE08D315-1689-45DD-9879-8FCEC0DA1E15}" srcOrd="6" destOrd="0" presId="urn:microsoft.com/office/officeart/2005/8/layout/vList5"/>
    <dgm:cxn modelId="{0CFC0C4C-093B-4863-9C40-9FF7E8730824}" type="presParOf" srcId="{AE08D315-1689-45DD-9879-8FCEC0DA1E15}" destId="{3BF2521C-BE79-4446-A2E8-05680F6BD2F9}" srcOrd="0" destOrd="0" presId="urn:microsoft.com/office/officeart/2005/8/layout/vList5"/>
    <dgm:cxn modelId="{1B2CC527-2E2D-4078-9D1D-C3CA3CCE3765}" type="presParOf" srcId="{AE08D315-1689-45DD-9879-8FCEC0DA1E15}" destId="{191FF4DA-B1C1-40DD-B9D0-B4485A62946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3F29F0E-1E2E-4F73-A0B7-C4688D456C69}" type="doc">
      <dgm:prSet loTypeId="urn:microsoft.com/office/officeart/2008/layout/VerticalCircleList" loCatId="list" qsTypeId="urn:microsoft.com/office/officeart/2005/8/quickstyle/simple1" qsCatId="simple" csTypeId="urn:microsoft.com/office/officeart/2005/8/colors/colorful3" csCatId="colorful" phldr="1"/>
      <dgm:spPr/>
      <dgm:t>
        <a:bodyPr/>
        <a:lstStyle/>
        <a:p>
          <a:endParaRPr lang="en-US"/>
        </a:p>
      </dgm:t>
    </dgm:pt>
    <dgm:pt modelId="{7BB66C7A-2608-4E03-8707-D0EEEFE85031}">
      <dgm:prSet phldrT="[Text]" custT="1"/>
      <dgm:spPr/>
      <dgm:t>
        <a:bodyPr/>
        <a:lstStyle/>
        <a:p>
          <a:r>
            <a:rPr lang="en-GB" sz="2000" dirty="0" smtClean="0"/>
            <a:t>System errors</a:t>
          </a:r>
          <a:endParaRPr lang="en-US" sz="2000" dirty="0"/>
        </a:p>
      </dgm:t>
    </dgm:pt>
    <dgm:pt modelId="{6E46EC28-ACF5-4537-BE0F-E6B5ABD7C937}" type="parTrans" cxnId="{4120288A-7EBC-49AF-812E-CDF7E23CB83D}">
      <dgm:prSet/>
      <dgm:spPr/>
      <dgm:t>
        <a:bodyPr/>
        <a:lstStyle/>
        <a:p>
          <a:endParaRPr lang="en-US"/>
        </a:p>
      </dgm:t>
    </dgm:pt>
    <dgm:pt modelId="{4111852B-F627-43F7-BC24-2E001D52E5E3}" type="sibTrans" cxnId="{4120288A-7EBC-49AF-812E-CDF7E23CB83D}">
      <dgm:prSet/>
      <dgm:spPr/>
      <dgm:t>
        <a:bodyPr/>
        <a:lstStyle/>
        <a:p>
          <a:endParaRPr lang="en-US"/>
        </a:p>
      </dgm:t>
    </dgm:pt>
    <dgm:pt modelId="{0F63F1E6-FE72-4257-AD42-62BD74AA5459}">
      <dgm:prSet phldrT="[Text]" custT="1"/>
      <dgm:spPr/>
      <dgm:t>
        <a:bodyPr/>
        <a:lstStyle/>
        <a:p>
          <a:r>
            <a:rPr lang="en-GB" sz="2000" dirty="0" smtClean="0"/>
            <a:t>Omission in original requirements</a:t>
          </a:r>
          <a:endParaRPr lang="en-US" sz="2000" dirty="0"/>
        </a:p>
      </dgm:t>
    </dgm:pt>
    <dgm:pt modelId="{CA0E8246-6926-4F4E-B151-508C5A26E527}" type="parTrans" cxnId="{089C2136-B0E2-412E-B2A8-F680B394521E}">
      <dgm:prSet/>
      <dgm:spPr/>
      <dgm:t>
        <a:bodyPr/>
        <a:lstStyle/>
        <a:p>
          <a:endParaRPr lang="en-US"/>
        </a:p>
      </dgm:t>
    </dgm:pt>
    <dgm:pt modelId="{EE0D2F29-306F-41C1-86EF-44F413C02780}" type="sibTrans" cxnId="{089C2136-B0E2-412E-B2A8-F680B394521E}">
      <dgm:prSet/>
      <dgm:spPr/>
      <dgm:t>
        <a:bodyPr/>
        <a:lstStyle/>
        <a:p>
          <a:endParaRPr lang="en-US"/>
        </a:p>
      </dgm:t>
    </dgm:pt>
    <dgm:pt modelId="{BE07A6F7-0000-47A0-A5E7-2AE060DDCDE1}">
      <dgm:prSet phldrT="[Text]" custT="1"/>
      <dgm:spPr/>
      <dgm:t>
        <a:bodyPr/>
        <a:lstStyle/>
        <a:p>
          <a:r>
            <a:rPr lang="en-GB" sz="2000" dirty="0" smtClean="0"/>
            <a:t>Emerging business requirements</a:t>
          </a:r>
          <a:endParaRPr lang="en-US" sz="2000" dirty="0"/>
        </a:p>
      </dgm:t>
    </dgm:pt>
    <dgm:pt modelId="{7B73D7CB-C105-4E25-B3D8-1E82AF9C0E63}" type="parTrans" cxnId="{6043745E-B890-44F3-97E6-05D6A5A3D33F}">
      <dgm:prSet/>
      <dgm:spPr/>
      <dgm:t>
        <a:bodyPr/>
        <a:lstStyle/>
        <a:p>
          <a:endParaRPr lang="en-US"/>
        </a:p>
      </dgm:t>
    </dgm:pt>
    <dgm:pt modelId="{2384DEEA-81FD-4CD8-8931-AB41B505ADEE}" type="sibTrans" cxnId="{6043745E-B890-44F3-97E6-05D6A5A3D33F}">
      <dgm:prSet/>
      <dgm:spPr/>
      <dgm:t>
        <a:bodyPr/>
        <a:lstStyle/>
        <a:p>
          <a:endParaRPr lang="en-US"/>
        </a:p>
      </dgm:t>
    </dgm:pt>
    <dgm:pt modelId="{04486304-A4C2-43EE-9AA4-28F0DE59A4A3}" type="pres">
      <dgm:prSet presAssocID="{93F29F0E-1E2E-4F73-A0B7-C4688D456C69}" presName="Name0" presStyleCnt="0">
        <dgm:presLayoutVars>
          <dgm:dir/>
        </dgm:presLayoutVars>
      </dgm:prSet>
      <dgm:spPr/>
      <dgm:t>
        <a:bodyPr/>
        <a:lstStyle/>
        <a:p>
          <a:endParaRPr lang="en-US"/>
        </a:p>
      </dgm:t>
    </dgm:pt>
    <dgm:pt modelId="{18005914-BE24-4B21-B7F0-7207526CC585}" type="pres">
      <dgm:prSet presAssocID="{7BB66C7A-2608-4E03-8707-D0EEEFE85031}" presName="noChildren" presStyleCnt="0"/>
      <dgm:spPr/>
    </dgm:pt>
    <dgm:pt modelId="{D2E1F05F-5611-41EF-9841-825D4B268F22}" type="pres">
      <dgm:prSet presAssocID="{7BB66C7A-2608-4E03-8707-D0EEEFE85031}" presName="gap" presStyleCnt="0"/>
      <dgm:spPr/>
    </dgm:pt>
    <dgm:pt modelId="{773CEA98-2866-4D6B-AC43-D2A5C596EA61}" type="pres">
      <dgm:prSet presAssocID="{7BB66C7A-2608-4E03-8707-D0EEEFE85031}" presName="medCircle2" presStyleLbl="vennNode1" presStyleIdx="0" presStyleCnt="3"/>
      <dgm:spPr/>
    </dgm:pt>
    <dgm:pt modelId="{86847FFB-4E66-40AD-9552-FEAF6865139B}" type="pres">
      <dgm:prSet presAssocID="{7BB66C7A-2608-4E03-8707-D0EEEFE85031}" presName="txLvlOnly1" presStyleLbl="revTx" presStyleIdx="0" presStyleCnt="3"/>
      <dgm:spPr/>
      <dgm:t>
        <a:bodyPr/>
        <a:lstStyle/>
        <a:p>
          <a:endParaRPr lang="en-US"/>
        </a:p>
      </dgm:t>
    </dgm:pt>
    <dgm:pt modelId="{B12008F0-77A0-4FCC-A62D-A4778B85D628}" type="pres">
      <dgm:prSet presAssocID="{0F63F1E6-FE72-4257-AD42-62BD74AA5459}" presName="noChildren" presStyleCnt="0"/>
      <dgm:spPr/>
    </dgm:pt>
    <dgm:pt modelId="{3B45E3AC-1D68-4317-87E9-E6B654799F76}" type="pres">
      <dgm:prSet presAssocID="{0F63F1E6-FE72-4257-AD42-62BD74AA5459}" presName="gap" presStyleCnt="0"/>
      <dgm:spPr/>
    </dgm:pt>
    <dgm:pt modelId="{58A2F2F5-65E2-40D7-9021-C86DD07298CE}" type="pres">
      <dgm:prSet presAssocID="{0F63F1E6-FE72-4257-AD42-62BD74AA5459}" presName="medCircle2" presStyleLbl="vennNode1" presStyleIdx="1" presStyleCnt="3"/>
      <dgm:spPr/>
    </dgm:pt>
    <dgm:pt modelId="{D255D41E-CFD9-461F-9DED-AB96C2D92D80}" type="pres">
      <dgm:prSet presAssocID="{0F63F1E6-FE72-4257-AD42-62BD74AA5459}" presName="txLvlOnly1" presStyleLbl="revTx" presStyleIdx="1" presStyleCnt="3"/>
      <dgm:spPr/>
      <dgm:t>
        <a:bodyPr/>
        <a:lstStyle/>
        <a:p>
          <a:endParaRPr lang="en-US"/>
        </a:p>
      </dgm:t>
    </dgm:pt>
    <dgm:pt modelId="{32279ADA-035F-476D-9FDC-309832B49EC9}" type="pres">
      <dgm:prSet presAssocID="{BE07A6F7-0000-47A0-A5E7-2AE060DDCDE1}" presName="noChildren" presStyleCnt="0"/>
      <dgm:spPr/>
    </dgm:pt>
    <dgm:pt modelId="{0933FF74-BF6E-4DEA-8ACD-94F464916F65}" type="pres">
      <dgm:prSet presAssocID="{BE07A6F7-0000-47A0-A5E7-2AE060DDCDE1}" presName="gap" presStyleCnt="0"/>
      <dgm:spPr/>
    </dgm:pt>
    <dgm:pt modelId="{A7E187C3-E69D-4277-A23F-FD9DCA6F8600}" type="pres">
      <dgm:prSet presAssocID="{BE07A6F7-0000-47A0-A5E7-2AE060DDCDE1}" presName="medCircle2" presStyleLbl="vennNode1" presStyleIdx="2" presStyleCnt="3"/>
      <dgm:spPr/>
    </dgm:pt>
    <dgm:pt modelId="{0D530C06-8086-431B-AE8A-26A6086120C7}" type="pres">
      <dgm:prSet presAssocID="{BE07A6F7-0000-47A0-A5E7-2AE060DDCDE1}" presName="txLvlOnly1" presStyleLbl="revTx" presStyleIdx="2" presStyleCnt="3"/>
      <dgm:spPr/>
      <dgm:t>
        <a:bodyPr/>
        <a:lstStyle/>
        <a:p>
          <a:endParaRPr lang="en-US"/>
        </a:p>
      </dgm:t>
    </dgm:pt>
  </dgm:ptLst>
  <dgm:cxnLst>
    <dgm:cxn modelId="{6043745E-B890-44F3-97E6-05D6A5A3D33F}" srcId="{93F29F0E-1E2E-4F73-A0B7-C4688D456C69}" destId="{BE07A6F7-0000-47A0-A5E7-2AE060DDCDE1}" srcOrd="2" destOrd="0" parTransId="{7B73D7CB-C105-4E25-B3D8-1E82AF9C0E63}" sibTransId="{2384DEEA-81FD-4CD8-8931-AB41B505ADEE}"/>
    <dgm:cxn modelId="{4120288A-7EBC-49AF-812E-CDF7E23CB83D}" srcId="{93F29F0E-1E2E-4F73-A0B7-C4688D456C69}" destId="{7BB66C7A-2608-4E03-8707-D0EEEFE85031}" srcOrd="0" destOrd="0" parTransId="{6E46EC28-ACF5-4537-BE0F-E6B5ABD7C937}" sibTransId="{4111852B-F627-43F7-BC24-2E001D52E5E3}"/>
    <dgm:cxn modelId="{DF690695-899D-4493-85AE-427E68B199A2}" type="presOf" srcId="{0F63F1E6-FE72-4257-AD42-62BD74AA5459}" destId="{D255D41E-CFD9-461F-9DED-AB96C2D92D80}" srcOrd="0" destOrd="0" presId="urn:microsoft.com/office/officeart/2008/layout/VerticalCircleList"/>
    <dgm:cxn modelId="{CFDA6E01-CE76-4ED0-9BD8-861A2110E4F0}" type="presOf" srcId="{7BB66C7A-2608-4E03-8707-D0EEEFE85031}" destId="{86847FFB-4E66-40AD-9552-FEAF6865139B}" srcOrd="0" destOrd="0" presId="urn:microsoft.com/office/officeart/2008/layout/VerticalCircleList"/>
    <dgm:cxn modelId="{089C2136-B0E2-412E-B2A8-F680B394521E}" srcId="{93F29F0E-1E2E-4F73-A0B7-C4688D456C69}" destId="{0F63F1E6-FE72-4257-AD42-62BD74AA5459}" srcOrd="1" destOrd="0" parTransId="{CA0E8246-6926-4F4E-B151-508C5A26E527}" sibTransId="{EE0D2F29-306F-41C1-86EF-44F413C02780}"/>
    <dgm:cxn modelId="{36593EBD-DDE6-489D-8505-16CD31179CA3}" type="presOf" srcId="{BE07A6F7-0000-47A0-A5E7-2AE060DDCDE1}" destId="{0D530C06-8086-431B-AE8A-26A6086120C7}" srcOrd="0" destOrd="0" presId="urn:microsoft.com/office/officeart/2008/layout/VerticalCircleList"/>
    <dgm:cxn modelId="{B7946BB4-E5AE-4D46-A893-E27E1E308D1F}" type="presOf" srcId="{93F29F0E-1E2E-4F73-A0B7-C4688D456C69}" destId="{04486304-A4C2-43EE-9AA4-28F0DE59A4A3}" srcOrd="0" destOrd="0" presId="urn:microsoft.com/office/officeart/2008/layout/VerticalCircleList"/>
    <dgm:cxn modelId="{9B535B4D-2B11-4BBD-8B0A-8302E9CC34EA}" type="presParOf" srcId="{04486304-A4C2-43EE-9AA4-28F0DE59A4A3}" destId="{18005914-BE24-4B21-B7F0-7207526CC585}" srcOrd="0" destOrd="0" presId="urn:microsoft.com/office/officeart/2008/layout/VerticalCircleList"/>
    <dgm:cxn modelId="{8144C7E2-F912-400C-9AC1-B3C329A13320}" type="presParOf" srcId="{18005914-BE24-4B21-B7F0-7207526CC585}" destId="{D2E1F05F-5611-41EF-9841-825D4B268F22}" srcOrd="0" destOrd="0" presId="urn:microsoft.com/office/officeart/2008/layout/VerticalCircleList"/>
    <dgm:cxn modelId="{FB322757-B76A-4558-8F5F-5D58F6810452}" type="presParOf" srcId="{18005914-BE24-4B21-B7F0-7207526CC585}" destId="{773CEA98-2866-4D6B-AC43-D2A5C596EA61}" srcOrd="1" destOrd="0" presId="urn:microsoft.com/office/officeart/2008/layout/VerticalCircleList"/>
    <dgm:cxn modelId="{0D95076C-ABE0-460E-8524-395B1B4F29E4}" type="presParOf" srcId="{18005914-BE24-4B21-B7F0-7207526CC585}" destId="{86847FFB-4E66-40AD-9552-FEAF6865139B}" srcOrd="2" destOrd="0" presId="urn:microsoft.com/office/officeart/2008/layout/VerticalCircleList"/>
    <dgm:cxn modelId="{5BF00031-805F-454D-A233-0E50E53E23C6}" type="presParOf" srcId="{04486304-A4C2-43EE-9AA4-28F0DE59A4A3}" destId="{B12008F0-77A0-4FCC-A62D-A4778B85D628}" srcOrd="1" destOrd="0" presId="urn:microsoft.com/office/officeart/2008/layout/VerticalCircleList"/>
    <dgm:cxn modelId="{53007EE3-5ECC-479D-9462-E17C2A41C09F}" type="presParOf" srcId="{B12008F0-77A0-4FCC-A62D-A4778B85D628}" destId="{3B45E3AC-1D68-4317-87E9-E6B654799F76}" srcOrd="0" destOrd="0" presId="urn:microsoft.com/office/officeart/2008/layout/VerticalCircleList"/>
    <dgm:cxn modelId="{3127E1DF-5351-4E2A-B07D-C236F76D64D3}" type="presParOf" srcId="{B12008F0-77A0-4FCC-A62D-A4778B85D628}" destId="{58A2F2F5-65E2-40D7-9021-C86DD07298CE}" srcOrd="1" destOrd="0" presId="urn:microsoft.com/office/officeart/2008/layout/VerticalCircleList"/>
    <dgm:cxn modelId="{03432D1D-D4B0-49C3-A4D5-265ABFE8E361}" type="presParOf" srcId="{B12008F0-77A0-4FCC-A62D-A4778B85D628}" destId="{D255D41E-CFD9-461F-9DED-AB96C2D92D80}" srcOrd="2" destOrd="0" presId="urn:microsoft.com/office/officeart/2008/layout/VerticalCircleList"/>
    <dgm:cxn modelId="{B147563F-620A-41DB-8CC3-A9B5CA7F6ED3}" type="presParOf" srcId="{04486304-A4C2-43EE-9AA4-28F0DE59A4A3}" destId="{32279ADA-035F-476D-9FDC-309832B49EC9}" srcOrd="2" destOrd="0" presId="urn:microsoft.com/office/officeart/2008/layout/VerticalCircleList"/>
    <dgm:cxn modelId="{7E7F6484-C769-4D2E-ADA5-91C28DB74AB8}" type="presParOf" srcId="{32279ADA-035F-476D-9FDC-309832B49EC9}" destId="{0933FF74-BF6E-4DEA-8ACD-94F464916F65}" srcOrd="0" destOrd="0" presId="urn:microsoft.com/office/officeart/2008/layout/VerticalCircleList"/>
    <dgm:cxn modelId="{22FAA2B4-C3FA-4689-BDCE-E4833E4B8F91}" type="presParOf" srcId="{32279ADA-035F-476D-9FDC-309832B49EC9}" destId="{A7E187C3-E69D-4277-A23F-FD9DCA6F8600}" srcOrd="1" destOrd="0" presId="urn:microsoft.com/office/officeart/2008/layout/VerticalCircleList"/>
    <dgm:cxn modelId="{4168B198-F0FD-4298-A5D2-1E44DE224EA2}" type="presParOf" srcId="{32279ADA-035F-476D-9FDC-309832B49EC9}" destId="{0D530C06-8086-431B-AE8A-26A6086120C7}"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35F9A4F-1163-4C2E-BFE9-90213D94544F}" type="doc">
      <dgm:prSet loTypeId="urn:microsoft.com/office/officeart/2005/8/layout/bProcess2" loCatId="process" qsTypeId="urn:microsoft.com/office/officeart/2005/8/quickstyle/simple1" qsCatId="simple" csTypeId="urn:microsoft.com/office/officeart/2005/8/colors/colorful1" csCatId="colorful" phldr="1"/>
      <dgm:spPr/>
      <dgm:t>
        <a:bodyPr/>
        <a:lstStyle/>
        <a:p>
          <a:endParaRPr lang="en-US"/>
        </a:p>
      </dgm:t>
    </dgm:pt>
    <dgm:pt modelId="{05E885D9-3AD7-45A3-BD44-18A42D06D83F}">
      <dgm:prSet/>
      <dgm:spPr/>
      <dgm:t>
        <a:bodyPr/>
        <a:lstStyle/>
        <a:p>
          <a:pPr rtl="0"/>
          <a:r>
            <a:rPr lang="en-GB" dirty="0" smtClean="0"/>
            <a:t>Requirements evolving</a:t>
          </a:r>
          <a:endParaRPr lang="en-US" dirty="0"/>
        </a:p>
      </dgm:t>
    </dgm:pt>
    <dgm:pt modelId="{35ADF181-FDC5-4B51-9060-70B0A5AEB14B}" type="parTrans" cxnId="{7BA04EF3-CEA0-49E7-A978-E18A00AAC5E9}">
      <dgm:prSet/>
      <dgm:spPr/>
      <dgm:t>
        <a:bodyPr/>
        <a:lstStyle/>
        <a:p>
          <a:endParaRPr lang="en-US"/>
        </a:p>
      </dgm:t>
    </dgm:pt>
    <dgm:pt modelId="{461AE892-C918-4DED-BD17-B27933BAB8EE}" type="sibTrans" cxnId="{7BA04EF3-CEA0-49E7-A978-E18A00AAC5E9}">
      <dgm:prSet/>
      <dgm:spPr/>
      <dgm:t>
        <a:bodyPr/>
        <a:lstStyle/>
        <a:p>
          <a:endParaRPr lang="en-US"/>
        </a:p>
      </dgm:t>
    </dgm:pt>
    <dgm:pt modelId="{FE9E0E07-1EA4-43FC-9E60-5DEA4CAF506D}">
      <dgm:prSet/>
      <dgm:spPr/>
      <dgm:t>
        <a:bodyPr/>
        <a:lstStyle/>
        <a:p>
          <a:pPr rtl="0"/>
          <a:r>
            <a:rPr lang="en-GB" dirty="0" smtClean="0"/>
            <a:t>Keep track of individual req.</a:t>
          </a:r>
          <a:endParaRPr lang="en-US" dirty="0"/>
        </a:p>
      </dgm:t>
    </dgm:pt>
    <dgm:pt modelId="{8762D9F3-E1F0-46CB-A556-CC60597E1456}" type="parTrans" cxnId="{F97EC4DC-E90D-4D27-8683-3A4BEDDD8F56}">
      <dgm:prSet/>
      <dgm:spPr/>
      <dgm:t>
        <a:bodyPr/>
        <a:lstStyle/>
        <a:p>
          <a:endParaRPr lang="en-US"/>
        </a:p>
      </dgm:t>
    </dgm:pt>
    <dgm:pt modelId="{023CD46E-21E5-4771-B352-295C15F1E308}" type="sibTrans" cxnId="{F97EC4DC-E90D-4D27-8683-3A4BEDDD8F56}">
      <dgm:prSet/>
      <dgm:spPr/>
      <dgm:t>
        <a:bodyPr/>
        <a:lstStyle/>
        <a:p>
          <a:endParaRPr lang="en-US"/>
        </a:p>
      </dgm:t>
    </dgm:pt>
    <dgm:pt modelId="{63D85B52-0300-4A06-98C3-A8EF8C3124B9}">
      <dgm:prSet/>
      <dgm:spPr/>
      <dgm:t>
        <a:bodyPr/>
        <a:lstStyle/>
        <a:p>
          <a:pPr rtl="0"/>
          <a:r>
            <a:rPr lang="en-GB" dirty="0" smtClean="0"/>
            <a:t>Maintain links b/w dependent req. </a:t>
          </a:r>
          <a:endParaRPr lang="en-US" dirty="0"/>
        </a:p>
      </dgm:t>
    </dgm:pt>
    <dgm:pt modelId="{9BE3450E-8542-4875-B320-1121BCFF3F2F}" type="parTrans" cxnId="{9516E2C6-F5CB-4335-8846-8FD4F7EF1E8D}">
      <dgm:prSet/>
      <dgm:spPr/>
      <dgm:t>
        <a:bodyPr/>
        <a:lstStyle/>
        <a:p>
          <a:endParaRPr lang="en-US"/>
        </a:p>
      </dgm:t>
    </dgm:pt>
    <dgm:pt modelId="{765CABFA-B2B0-4034-A655-00F2C509D4AD}" type="sibTrans" cxnId="{9516E2C6-F5CB-4335-8846-8FD4F7EF1E8D}">
      <dgm:prSet/>
      <dgm:spPr/>
      <dgm:t>
        <a:bodyPr/>
        <a:lstStyle/>
        <a:p>
          <a:endParaRPr lang="en-US"/>
        </a:p>
      </dgm:t>
    </dgm:pt>
    <dgm:pt modelId="{E8AE6EF0-8550-4642-91EF-6C2B56A25B16}">
      <dgm:prSet/>
      <dgm:spPr/>
      <dgm:t>
        <a:bodyPr/>
        <a:lstStyle/>
        <a:p>
          <a:pPr rtl="0"/>
          <a:r>
            <a:rPr lang="en-GB" dirty="0" smtClean="0"/>
            <a:t>Access the impact</a:t>
          </a:r>
          <a:endParaRPr lang="en-US" dirty="0"/>
        </a:p>
      </dgm:t>
    </dgm:pt>
    <dgm:pt modelId="{E04A0FBA-0C81-445F-BC76-D4695D48BA83}" type="parTrans" cxnId="{7CC198FB-0F9A-445B-885F-8D16C22373D5}">
      <dgm:prSet/>
      <dgm:spPr/>
      <dgm:t>
        <a:bodyPr/>
        <a:lstStyle/>
        <a:p>
          <a:endParaRPr lang="en-US"/>
        </a:p>
      </dgm:t>
    </dgm:pt>
    <dgm:pt modelId="{7D7FEC4D-EC23-458C-8A61-3B641D85E223}" type="sibTrans" cxnId="{7CC198FB-0F9A-445B-885F-8D16C22373D5}">
      <dgm:prSet/>
      <dgm:spPr/>
      <dgm:t>
        <a:bodyPr/>
        <a:lstStyle/>
        <a:p>
          <a:endParaRPr lang="en-US"/>
        </a:p>
      </dgm:t>
    </dgm:pt>
    <dgm:pt modelId="{B6C7AEFB-F9B4-41CA-8EC6-AF4DB5AB4C9B}">
      <dgm:prSet/>
      <dgm:spPr/>
      <dgm:t>
        <a:bodyPr/>
        <a:lstStyle/>
        <a:p>
          <a:pPr rtl="0"/>
          <a:r>
            <a:rPr lang="en-GB" dirty="0" smtClean="0"/>
            <a:t>Make change proposal</a:t>
          </a:r>
          <a:endParaRPr lang="en-US" dirty="0"/>
        </a:p>
      </dgm:t>
    </dgm:pt>
    <dgm:pt modelId="{31CE1075-8EDF-4C8B-A22E-BC7CC5D974AE}" type="parTrans" cxnId="{75A28525-2EE0-4297-98BD-153E3B59C28C}">
      <dgm:prSet/>
      <dgm:spPr/>
      <dgm:t>
        <a:bodyPr/>
        <a:lstStyle/>
        <a:p>
          <a:endParaRPr lang="en-US"/>
        </a:p>
      </dgm:t>
    </dgm:pt>
    <dgm:pt modelId="{5FA502AD-4A61-4BF1-BB26-14536B2C0F46}" type="sibTrans" cxnId="{75A28525-2EE0-4297-98BD-153E3B59C28C}">
      <dgm:prSet/>
      <dgm:spPr/>
      <dgm:t>
        <a:bodyPr/>
        <a:lstStyle/>
        <a:p>
          <a:endParaRPr lang="en-US"/>
        </a:p>
      </dgm:t>
    </dgm:pt>
    <dgm:pt modelId="{3512C9BC-07EF-4F1B-8948-FF74C8F45335}">
      <dgm:prSet/>
      <dgm:spPr/>
      <dgm:t>
        <a:bodyPr/>
        <a:lstStyle/>
        <a:p>
          <a:pPr rtl="0"/>
          <a:r>
            <a:rPr lang="en-GB" dirty="0" smtClean="0"/>
            <a:t>Link it to system requirements </a:t>
          </a:r>
          <a:endParaRPr lang="en-US" dirty="0"/>
        </a:p>
      </dgm:t>
    </dgm:pt>
    <dgm:pt modelId="{A114B7F8-05AF-46C4-A4A3-AB73110C4C96}" type="parTrans" cxnId="{D0D4EEE9-54E0-47AF-829A-5E62A2C58274}">
      <dgm:prSet/>
      <dgm:spPr/>
      <dgm:t>
        <a:bodyPr/>
        <a:lstStyle/>
        <a:p>
          <a:endParaRPr lang="en-US"/>
        </a:p>
      </dgm:t>
    </dgm:pt>
    <dgm:pt modelId="{9CDC5255-653D-495F-AE1B-82F32DCBB0E4}" type="sibTrans" cxnId="{D0D4EEE9-54E0-47AF-829A-5E62A2C58274}">
      <dgm:prSet/>
      <dgm:spPr/>
      <dgm:t>
        <a:bodyPr/>
        <a:lstStyle/>
        <a:p>
          <a:endParaRPr lang="en-US"/>
        </a:p>
      </dgm:t>
    </dgm:pt>
    <dgm:pt modelId="{7742070E-1E8E-462B-BA51-1D20E20192F3}" type="pres">
      <dgm:prSet presAssocID="{935F9A4F-1163-4C2E-BFE9-90213D94544F}" presName="diagram" presStyleCnt="0">
        <dgm:presLayoutVars>
          <dgm:dir/>
          <dgm:resizeHandles/>
        </dgm:presLayoutVars>
      </dgm:prSet>
      <dgm:spPr/>
      <dgm:t>
        <a:bodyPr/>
        <a:lstStyle/>
        <a:p>
          <a:endParaRPr lang="en-US"/>
        </a:p>
      </dgm:t>
    </dgm:pt>
    <dgm:pt modelId="{01023D73-1FD1-4C49-95EB-00AB3C65F842}" type="pres">
      <dgm:prSet presAssocID="{05E885D9-3AD7-45A3-BD44-18A42D06D83F}" presName="firstNode" presStyleLbl="node1" presStyleIdx="0" presStyleCnt="6">
        <dgm:presLayoutVars>
          <dgm:bulletEnabled val="1"/>
        </dgm:presLayoutVars>
      </dgm:prSet>
      <dgm:spPr/>
      <dgm:t>
        <a:bodyPr/>
        <a:lstStyle/>
        <a:p>
          <a:endParaRPr lang="en-US"/>
        </a:p>
      </dgm:t>
    </dgm:pt>
    <dgm:pt modelId="{8E81FC92-DABF-4502-8C0B-EC44754738CD}" type="pres">
      <dgm:prSet presAssocID="{461AE892-C918-4DED-BD17-B27933BAB8EE}" presName="sibTrans" presStyleLbl="sibTrans2D1" presStyleIdx="0" presStyleCnt="5"/>
      <dgm:spPr/>
      <dgm:t>
        <a:bodyPr/>
        <a:lstStyle/>
        <a:p>
          <a:endParaRPr lang="en-US"/>
        </a:p>
      </dgm:t>
    </dgm:pt>
    <dgm:pt modelId="{360D47D7-9237-4C36-9743-9484B15C33D7}" type="pres">
      <dgm:prSet presAssocID="{FE9E0E07-1EA4-43FC-9E60-5DEA4CAF506D}" presName="middleNode" presStyleCnt="0"/>
      <dgm:spPr/>
    </dgm:pt>
    <dgm:pt modelId="{ABB9E8E8-E22F-4156-8A98-D3E975CEE2B7}" type="pres">
      <dgm:prSet presAssocID="{FE9E0E07-1EA4-43FC-9E60-5DEA4CAF506D}" presName="padding" presStyleLbl="node1" presStyleIdx="0" presStyleCnt="6"/>
      <dgm:spPr/>
    </dgm:pt>
    <dgm:pt modelId="{551C396C-5CE5-48D4-8FF3-BB3AE821B945}" type="pres">
      <dgm:prSet presAssocID="{FE9E0E07-1EA4-43FC-9E60-5DEA4CAF506D}" presName="shape" presStyleLbl="node1" presStyleIdx="1" presStyleCnt="6" custScaleX="122323" custScaleY="111362">
        <dgm:presLayoutVars>
          <dgm:bulletEnabled val="1"/>
        </dgm:presLayoutVars>
      </dgm:prSet>
      <dgm:spPr/>
      <dgm:t>
        <a:bodyPr/>
        <a:lstStyle/>
        <a:p>
          <a:endParaRPr lang="en-US"/>
        </a:p>
      </dgm:t>
    </dgm:pt>
    <dgm:pt modelId="{94E10676-875A-4FC2-9351-BA7AAC8843F5}" type="pres">
      <dgm:prSet presAssocID="{023CD46E-21E5-4771-B352-295C15F1E308}" presName="sibTrans" presStyleLbl="sibTrans2D1" presStyleIdx="1" presStyleCnt="5"/>
      <dgm:spPr/>
      <dgm:t>
        <a:bodyPr/>
        <a:lstStyle/>
        <a:p>
          <a:endParaRPr lang="en-US"/>
        </a:p>
      </dgm:t>
    </dgm:pt>
    <dgm:pt modelId="{D66E002E-CFF8-48A8-B400-AE1E5E7B6B59}" type="pres">
      <dgm:prSet presAssocID="{63D85B52-0300-4A06-98C3-A8EF8C3124B9}" presName="middleNode" presStyleCnt="0"/>
      <dgm:spPr/>
    </dgm:pt>
    <dgm:pt modelId="{D7C5939C-5BFC-4FB3-A093-F14FD00A82BC}" type="pres">
      <dgm:prSet presAssocID="{63D85B52-0300-4A06-98C3-A8EF8C3124B9}" presName="padding" presStyleLbl="node1" presStyleIdx="1" presStyleCnt="6"/>
      <dgm:spPr/>
    </dgm:pt>
    <dgm:pt modelId="{3B7B258E-DCB2-41FA-A083-B6CD940F6073}" type="pres">
      <dgm:prSet presAssocID="{63D85B52-0300-4A06-98C3-A8EF8C3124B9}" presName="shape" presStyleLbl="node1" presStyleIdx="2" presStyleCnt="6" custScaleX="134612" custScaleY="122580">
        <dgm:presLayoutVars>
          <dgm:bulletEnabled val="1"/>
        </dgm:presLayoutVars>
      </dgm:prSet>
      <dgm:spPr/>
      <dgm:t>
        <a:bodyPr/>
        <a:lstStyle/>
        <a:p>
          <a:endParaRPr lang="en-US"/>
        </a:p>
      </dgm:t>
    </dgm:pt>
    <dgm:pt modelId="{CD29EFE2-EFCB-4FDD-ADFD-AD4F4361F46A}" type="pres">
      <dgm:prSet presAssocID="{765CABFA-B2B0-4034-A655-00F2C509D4AD}" presName="sibTrans" presStyleLbl="sibTrans2D1" presStyleIdx="2" presStyleCnt="5"/>
      <dgm:spPr/>
      <dgm:t>
        <a:bodyPr/>
        <a:lstStyle/>
        <a:p>
          <a:endParaRPr lang="en-US"/>
        </a:p>
      </dgm:t>
    </dgm:pt>
    <dgm:pt modelId="{285CE938-E0BD-456D-8B59-41EFB6A3B913}" type="pres">
      <dgm:prSet presAssocID="{E8AE6EF0-8550-4642-91EF-6C2B56A25B16}" presName="middleNode" presStyleCnt="0"/>
      <dgm:spPr/>
    </dgm:pt>
    <dgm:pt modelId="{28A96893-C306-4943-87A0-F8E5401D3BD0}" type="pres">
      <dgm:prSet presAssocID="{E8AE6EF0-8550-4642-91EF-6C2B56A25B16}" presName="padding" presStyleLbl="node1" presStyleIdx="2" presStyleCnt="6"/>
      <dgm:spPr/>
    </dgm:pt>
    <dgm:pt modelId="{9B31FE16-F6B8-4D29-814D-93C13E1D3F72}" type="pres">
      <dgm:prSet presAssocID="{E8AE6EF0-8550-4642-91EF-6C2B56A25B16}" presName="shape" presStyleLbl="node1" presStyleIdx="3" presStyleCnt="6">
        <dgm:presLayoutVars>
          <dgm:bulletEnabled val="1"/>
        </dgm:presLayoutVars>
      </dgm:prSet>
      <dgm:spPr/>
      <dgm:t>
        <a:bodyPr/>
        <a:lstStyle/>
        <a:p>
          <a:endParaRPr lang="en-US"/>
        </a:p>
      </dgm:t>
    </dgm:pt>
    <dgm:pt modelId="{ABB6122C-7A7C-4143-BAE6-66ADD4F92706}" type="pres">
      <dgm:prSet presAssocID="{7D7FEC4D-EC23-458C-8A61-3B641D85E223}" presName="sibTrans" presStyleLbl="sibTrans2D1" presStyleIdx="3" presStyleCnt="5"/>
      <dgm:spPr/>
      <dgm:t>
        <a:bodyPr/>
        <a:lstStyle/>
        <a:p>
          <a:endParaRPr lang="en-US"/>
        </a:p>
      </dgm:t>
    </dgm:pt>
    <dgm:pt modelId="{D142CFA6-96F7-4031-B860-2933F66FC522}" type="pres">
      <dgm:prSet presAssocID="{B6C7AEFB-F9B4-41CA-8EC6-AF4DB5AB4C9B}" presName="middleNode" presStyleCnt="0"/>
      <dgm:spPr/>
    </dgm:pt>
    <dgm:pt modelId="{8B39FD5E-9419-417F-BF77-2335F682053F}" type="pres">
      <dgm:prSet presAssocID="{B6C7AEFB-F9B4-41CA-8EC6-AF4DB5AB4C9B}" presName="padding" presStyleLbl="node1" presStyleIdx="3" presStyleCnt="6"/>
      <dgm:spPr/>
    </dgm:pt>
    <dgm:pt modelId="{238A9D35-15C0-4772-9888-7C76F81F255A}" type="pres">
      <dgm:prSet presAssocID="{B6C7AEFB-F9B4-41CA-8EC6-AF4DB5AB4C9B}" presName="shape" presStyleLbl="node1" presStyleIdx="4" presStyleCnt="6">
        <dgm:presLayoutVars>
          <dgm:bulletEnabled val="1"/>
        </dgm:presLayoutVars>
      </dgm:prSet>
      <dgm:spPr/>
      <dgm:t>
        <a:bodyPr/>
        <a:lstStyle/>
        <a:p>
          <a:endParaRPr lang="en-US"/>
        </a:p>
      </dgm:t>
    </dgm:pt>
    <dgm:pt modelId="{B52BA7C4-19E4-45E2-B69F-A017A27DE1AF}" type="pres">
      <dgm:prSet presAssocID="{5FA502AD-4A61-4BF1-BB26-14536B2C0F46}" presName="sibTrans" presStyleLbl="sibTrans2D1" presStyleIdx="4" presStyleCnt="5"/>
      <dgm:spPr/>
      <dgm:t>
        <a:bodyPr/>
        <a:lstStyle/>
        <a:p>
          <a:endParaRPr lang="en-US"/>
        </a:p>
      </dgm:t>
    </dgm:pt>
    <dgm:pt modelId="{87D6A720-83D5-4D76-9132-BC2313588618}" type="pres">
      <dgm:prSet presAssocID="{3512C9BC-07EF-4F1B-8948-FF74C8F45335}" presName="lastNode" presStyleLbl="node1" presStyleIdx="5" presStyleCnt="6">
        <dgm:presLayoutVars>
          <dgm:bulletEnabled val="1"/>
        </dgm:presLayoutVars>
      </dgm:prSet>
      <dgm:spPr/>
      <dgm:t>
        <a:bodyPr/>
        <a:lstStyle/>
        <a:p>
          <a:endParaRPr lang="en-US"/>
        </a:p>
      </dgm:t>
    </dgm:pt>
  </dgm:ptLst>
  <dgm:cxnLst>
    <dgm:cxn modelId="{7BA04EF3-CEA0-49E7-A978-E18A00AAC5E9}" srcId="{935F9A4F-1163-4C2E-BFE9-90213D94544F}" destId="{05E885D9-3AD7-45A3-BD44-18A42D06D83F}" srcOrd="0" destOrd="0" parTransId="{35ADF181-FDC5-4B51-9060-70B0A5AEB14B}" sibTransId="{461AE892-C918-4DED-BD17-B27933BAB8EE}"/>
    <dgm:cxn modelId="{56916D1B-BCFD-403B-92BD-1F79C984AB30}" type="presOf" srcId="{05E885D9-3AD7-45A3-BD44-18A42D06D83F}" destId="{01023D73-1FD1-4C49-95EB-00AB3C65F842}" srcOrd="0" destOrd="0" presId="urn:microsoft.com/office/officeart/2005/8/layout/bProcess2"/>
    <dgm:cxn modelId="{C71EE12B-EB94-4978-AB1A-94A149A8AAB9}" type="presOf" srcId="{B6C7AEFB-F9B4-41CA-8EC6-AF4DB5AB4C9B}" destId="{238A9D35-15C0-4772-9888-7C76F81F255A}" srcOrd="0" destOrd="0" presId="urn:microsoft.com/office/officeart/2005/8/layout/bProcess2"/>
    <dgm:cxn modelId="{0263EC14-7166-4159-B875-902498306307}" type="presOf" srcId="{5FA502AD-4A61-4BF1-BB26-14536B2C0F46}" destId="{B52BA7C4-19E4-45E2-B69F-A017A27DE1AF}" srcOrd="0" destOrd="0" presId="urn:microsoft.com/office/officeart/2005/8/layout/bProcess2"/>
    <dgm:cxn modelId="{D0D4EEE9-54E0-47AF-829A-5E62A2C58274}" srcId="{935F9A4F-1163-4C2E-BFE9-90213D94544F}" destId="{3512C9BC-07EF-4F1B-8948-FF74C8F45335}" srcOrd="5" destOrd="0" parTransId="{A114B7F8-05AF-46C4-A4A3-AB73110C4C96}" sibTransId="{9CDC5255-653D-495F-AE1B-82F32DCBB0E4}"/>
    <dgm:cxn modelId="{F97EC4DC-E90D-4D27-8683-3A4BEDDD8F56}" srcId="{935F9A4F-1163-4C2E-BFE9-90213D94544F}" destId="{FE9E0E07-1EA4-43FC-9E60-5DEA4CAF506D}" srcOrd="1" destOrd="0" parTransId="{8762D9F3-E1F0-46CB-A556-CC60597E1456}" sibTransId="{023CD46E-21E5-4771-B352-295C15F1E308}"/>
    <dgm:cxn modelId="{3B4E47BE-D065-4B9F-B12D-998E1EE50993}" type="presOf" srcId="{7D7FEC4D-EC23-458C-8A61-3B641D85E223}" destId="{ABB6122C-7A7C-4143-BAE6-66ADD4F92706}" srcOrd="0" destOrd="0" presId="urn:microsoft.com/office/officeart/2005/8/layout/bProcess2"/>
    <dgm:cxn modelId="{9516E2C6-F5CB-4335-8846-8FD4F7EF1E8D}" srcId="{935F9A4F-1163-4C2E-BFE9-90213D94544F}" destId="{63D85B52-0300-4A06-98C3-A8EF8C3124B9}" srcOrd="2" destOrd="0" parTransId="{9BE3450E-8542-4875-B320-1121BCFF3F2F}" sibTransId="{765CABFA-B2B0-4034-A655-00F2C509D4AD}"/>
    <dgm:cxn modelId="{020AA446-71BA-4B6C-8B3A-C8263E5EF87C}" type="presOf" srcId="{E8AE6EF0-8550-4642-91EF-6C2B56A25B16}" destId="{9B31FE16-F6B8-4D29-814D-93C13E1D3F72}" srcOrd="0" destOrd="0" presId="urn:microsoft.com/office/officeart/2005/8/layout/bProcess2"/>
    <dgm:cxn modelId="{9BE44B1E-55CA-4839-A5AA-E6C5A9114889}" type="presOf" srcId="{765CABFA-B2B0-4034-A655-00F2C509D4AD}" destId="{CD29EFE2-EFCB-4FDD-ADFD-AD4F4361F46A}" srcOrd="0" destOrd="0" presId="urn:microsoft.com/office/officeart/2005/8/layout/bProcess2"/>
    <dgm:cxn modelId="{03213CD2-71DB-49D5-B275-4912FE0FF615}" type="presOf" srcId="{FE9E0E07-1EA4-43FC-9E60-5DEA4CAF506D}" destId="{551C396C-5CE5-48D4-8FF3-BB3AE821B945}" srcOrd="0" destOrd="0" presId="urn:microsoft.com/office/officeart/2005/8/layout/bProcess2"/>
    <dgm:cxn modelId="{3A4BDDA1-A7B6-4D7B-B3BF-223C222191BC}" type="presOf" srcId="{461AE892-C918-4DED-BD17-B27933BAB8EE}" destId="{8E81FC92-DABF-4502-8C0B-EC44754738CD}" srcOrd="0" destOrd="0" presId="urn:microsoft.com/office/officeart/2005/8/layout/bProcess2"/>
    <dgm:cxn modelId="{7CC198FB-0F9A-445B-885F-8D16C22373D5}" srcId="{935F9A4F-1163-4C2E-BFE9-90213D94544F}" destId="{E8AE6EF0-8550-4642-91EF-6C2B56A25B16}" srcOrd="3" destOrd="0" parTransId="{E04A0FBA-0C81-445F-BC76-D4695D48BA83}" sibTransId="{7D7FEC4D-EC23-458C-8A61-3B641D85E223}"/>
    <dgm:cxn modelId="{6D35D24F-1709-49D5-ACA1-EC8A31960037}" type="presOf" srcId="{3512C9BC-07EF-4F1B-8948-FF74C8F45335}" destId="{87D6A720-83D5-4D76-9132-BC2313588618}" srcOrd="0" destOrd="0" presId="urn:microsoft.com/office/officeart/2005/8/layout/bProcess2"/>
    <dgm:cxn modelId="{5B6B65E9-F9EF-4439-B9AE-A2F08325C52C}" type="presOf" srcId="{63D85B52-0300-4A06-98C3-A8EF8C3124B9}" destId="{3B7B258E-DCB2-41FA-A083-B6CD940F6073}" srcOrd="0" destOrd="0" presId="urn:microsoft.com/office/officeart/2005/8/layout/bProcess2"/>
    <dgm:cxn modelId="{BE57CC18-B7CA-4AEC-96DD-4A2F4C402422}" type="presOf" srcId="{023CD46E-21E5-4771-B352-295C15F1E308}" destId="{94E10676-875A-4FC2-9351-BA7AAC8843F5}" srcOrd="0" destOrd="0" presId="urn:microsoft.com/office/officeart/2005/8/layout/bProcess2"/>
    <dgm:cxn modelId="{2A6FDC43-1754-4E73-A66C-598CD1B0066B}" type="presOf" srcId="{935F9A4F-1163-4C2E-BFE9-90213D94544F}" destId="{7742070E-1E8E-462B-BA51-1D20E20192F3}" srcOrd="0" destOrd="0" presId="urn:microsoft.com/office/officeart/2005/8/layout/bProcess2"/>
    <dgm:cxn modelId="{75A28525-2EE0-4297-98BD-153E3B59C28C}" srcId="{935F9A4F-1163-4C2E-BFE9-90213D94544F}" destId="{B6C7AEFB-F9B4-41CA-8EC6-AF4DB5AB4C9B}" srcOrd="4" destOrd="0" parTransId="{31CE1075-8EDF-4C8B-A22E-BC7CC5D974AE}" sibTransId="{5FA502AD-4A61-4BF1-BB26-14536B2C0F46}"/>
    <dgm:cxn modelId="{39873DA2-E6A8-4A24-A69B-B84ABFE9463B}" type="presParOf" srcId="{7742070E-1E8E-462B-BA51-1D20E20192F3}" destId="{01023D73-1FD1-4C49-95EB-00AB3C65F842}" srcOrd="0" destOrd="0" presId="urn:microsoft.com/office/officeart/2005/8/layout/bProcess2"/>
    <dgm:cxn modelId="{D834407F-B1FB-4780-BF20-4337B399D244}" type="presParOf" srcId="{7742070E-1E8E-462B-BA51-1D20E20192F3}" destId="{8E81FC92-DABF-4502-8C0B-EC44754738CD}" srcOrd="1" destOrd="0" presId="urn:microsoft.com/office/officeart/2005/8/layout/bProcess2"/>
    <dgm:cxn modelId="{DD01E9B5-7F3B-4D10-A6C4-EE2B9B0CABA7}" type="presParOf" srcId="{7742070E-1E8E-462B-BA51-1D20E20192F3}" destId="{360D47D7-9237-4C36-9743-9484B15C33D7}" srcOrd="2" destOrd="0" presId="urn:microsoft.com/office/officeart/2005/8/layout/bProcess2"/>
    <dgm:cxn modelId="{977E5426-277A-4222-ADE0-1A42024E352B}" type="presParOf" srcId="{360D47D7-9237-4C36-9743-9484B15C33D7}" destId="{ABB9E8E8-E22F-4156-8A98-D3E975CEE2B7}" srcOrd="0" destOrd="0" presId="urn:microsoft.com/office/officeart/2005/8/layout/bProcess2"/>
    <dgm:cxn modelId="{61B0FE69-107B-4DDF-81B7-F89A14DBF2AA}" type="presParOf" srcId="{360D47D7-9237-4C36-9743-9484B15C33D7}" destId="{551C396C-5CE5-48D4-8FF3-BB3AE821B945}" srcOrd="1" destOrd="0" presId="urn:microsoft.com/office/officeart/2005/8/layout/bProcess2"/>
    <dgm:cxn modelId="{D3BCB264-31B5-450B-A960-121F3E169BF8}" type="presParOf" srcId="{7742070E-1E8E-462B-BA51-1D20E20192F3}" destId="{94E10676-875A-4FC2-9351-BA7AAC8843F5}" srcOrd="3" destOrd="0" presId="urn:microsoft.com/office/officeart/2005/8/layout/bProcess2"/>
    <dgm:cxn modelId="{C562ADAC-3695-407C-A7A5-CF95D4539B03}" type="presParOf" srcId="{7742070E-1E8E-462B-BA51-1D20E20192F3}" destId="{D66E002E-CFF8-48A8-B400-AE1E5E7B6B59}" srcOrd="4" destOrd="0" presId="urn:microsoft.com/office/officeart/2005/8/layout/bProcess2"/>
    <dgm:cxn modelId="{E8FE04D9-0420-442D-912E-D0C9A83A1B71}" type="presParOf" srcId="{D66E002E-CFF8-48A8-B400-AE1E5E7B6B59}" destId="{D7C5939C-5BFC-4FB3-A093-F14FD00A82BC}" srcOrd="0" destOrd="0" presId="urn:microsoft.com/office/officeart/2005/8/layout/bProcess2"/>
    <dgm:cxn modelId="{A327250D-AEA1-4F04-8290-C21D7C953185}" type="presParOf" srcId="{D66E002E-CFF8-48A8-B400-AE1E5E7B6B59}" destId="{3B7B258E-DCB2-41FA-A083-B6CD940F6073}" srcOrd="1" destOrd="0" presId="urn:microsoft.com/office/officeart/2005/8/layout/bProcess2"/>
    <dgm:cxn modelId="{33FBEF46-A301-4A2D-B80E-115617657172}" type="presParOf" srcId="{7742070E-1E8E-462B-BA51-1D20E20192F3}" destId="{CD29EFE2-EFCB-4FDD-ADFD-AD4F4361F46A}" srcOrd="5" destOrd="0" presId="urn:microsoft.com/office/officeart/2005/8/layout/bProcess2"/>
    <dgm:cxn modelId="{1AC1EF2E-B41E-43A8-9D58-CD51B7CC7933}" type="presParOf" srcId="{7742070E-1E8E-462B-BA51-1D20E20192F3}" destId="{285CE938-E0BD-456D-8B59-41EFB6A3B913}" srcOrd="6" destOrd="0" presId="urn:microsoft.com/office/officeart/2005/8/layout/bProcess2"/>
    <dgm:cxn modelId="{42D65C1B-CE70-4E77-88D5-51AEB9ADE25D}" type="presParOf" srcId="{285CE938-E0BD-456D-8B59-41EFB6A3B913}" destId="{28A96893-C306-4943-87A0-F8E5401D3BD0}" srcOrd="0" destOrd="0" presId="urn:microsoft.com/office/officeart/2005/8/layout/bProcess2"/>
    <dgm:cxn modelId="{A5177E23-A191-4992-9BE0-D6F299862AA6}" type="presParOf" srcId="{285CE938-E0BD-456D-8B59-41EFB6A3B913}" destId="{9B31FE16-F6B8-4D29-814D-93C13E1D3F72}" srcOrd="1" destOrd="0" presId="urn:microsoft.com/office/officeart/2005/8/layout/bProcess2"/>
    <dgm:cxn modelId="{7E8D3302-5A10-4DCB-BA46-AADD3E7606C3}" type="presParOf" srcId="{7742070E-1E8E-462B-BA51-1D20E20192F3}" destId="{ABB6122C-7A7C-4143-BAE6-66ADD4F92706}" srcOrd="7" destOrd="0" presId="urn:microsoft.com/office/officeart/2005/8/layout/bProcess2"/>
    <dgm:cxn modelId="{30B9E22D-5346-49A1-A78D-7890B0733EC8}" type="presParOf" srcId="{7742070E-1E8E-462B-BA51-1D20E20192F3}" destId="{D142CFA6-96F7-4031-B860-2933F66FC522}" srcOrd="8" destOrd="0" presId="urn:microsoft.com/office/officeart/2005/8/layout/bProcess2"/>
    <dgm:cxn modelId="{25DA1AC7-890D-4DCA-9F76-8E8F9231B369}" type="presParOf" srcId="{D142CFA6-96F7-4031-B860-2933F66FC522}" destId="{8B39FD5E-9419-417F-BF77-2335F682053F}" srcOrd="0" destOrd="0" presId="urn:microsoft.com/office/officeart/2005/8/layout/bProcess2"/>
    <dgm:cxn modelId="{D404D391-FF6C-4EBB-9267-E5A7DD4B4F33}" type="presParOf" srcId="{D142CFA6-96F7-4031-B860-2933F66FC522}" destId="{238A9D35-15C0-4772-9888-7C76F81F255A}" srcOrd="1" destOrd="0" presId="urn:microsoft.com/office/officeart/2005/8/layout/bProcess2"/>
    <dgm:cxn modelId="{2E73036B-67FF-4747-9F86-ECAFCF828263}" type="presParOf" srcId="{7742070E-1E8E-462B-BA51-1D20E20192F3}" destId="{B52BA7C4-19E4-45E2-B69F-A017A27DE1AF}" srcOrd="9" destOrd="0" presId="urn:microsoft.com/office/officeart/2005/8/layout/bProcess2"/>
    <dgm:cxn modelId="{64502767-9522-4C7D-809E-206C727F08F5}" type="presParOf" srcId="{7742070E-1E8E-462B-BA51-1D20E20192F3}" destId="{87D6A720-83D5-4D76-9132-BC2313588618}" srcOrd="10"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777CFBB-3986-47B6-A8C7-4091DF0CAF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52EF4AD-5D2A-435A-B75D-D6FCB181F339}">
      <dgm:prSet/>
      <dgm:spPr/>
      <dgm:t>
        <a:bodyPr/>
        <a:lstStyle/>
        <a:p>
          <a:pPr rtl="0"/>
          <a:r>
            <a:rPr lang="en-US" i="1" dirty="0" smtClean="0"/>
            <a:t>Problem analysis and change specification</a:t>
          </a:r>
          <a:r>
            <a:rPr lang="en-US" dirty="0" smtClean="0"/>
            <a:t> </a:t>
          </a:r>
          <a:endParaRPr lang="en-US" dirty="0"/>
        </a:p>
      </dgm:t>
    </dgm:pt>
    <dgm:pt modelId="{2C834D3D-4171-400A-8CC0-D09EC6B9DB4E}" type="parTrans" cxnId="{CC430FD8-DE10-407A-9093-EAAE4F91A2E3}">
      <dgm:prSet/>
      <dgm:spPr/>
      <dgm:t>
        <a:bodyPr/>
        <a:lstStyle/>
        <a:p>
          <a:endParaRPr lang="en-US"/>
        </a:p>
      </dgm:t>
    </dgm:pt>
    <dgm:pt modelId="{F42A3E91-F124-4CFB-BFFE-6566FB379A06}" type="sibTrans" cxnId="{CC430FD8-DE10-407A-9093-EAAE4F91A2E3}">
      <dgm:prSet/>
      <dgm:spPr/>
      <dgm:t>
        <a:bodyPr/>
        <a:lstStyle/>
        <a:p>
          <a:endParaRPr lang="en-US"/>
        </a:p>
      </dgm:t>
    </dgm:pt>
    <dgm:pt modelId="{83C57827-6329-4C6A-83F4-7E99877FA208}">
      <dgm:prSet/>
      <dgm:spPr/>
      <dgm:t>
        <a:bodyPr/>
        <a:lstStyle/>
        <a:p>
          <a:pPr algn="just" rtl="0"/>
          <a:r>
            <a:rPr lang="en-US" dirty="0" smtClean="0"/>
            <a:t>check validity of change proposal</a:t>
          </a:r>
          <a:endParaRPr lang="en-US" dirty="0"/>
        </a:p>
      </dgm:t>
    </dgm:pt>
    <dgm:pt modelId="{8395DF07-D077-452D-A4B7-C38856A5483B}" type="parTrans" cxnId="{A8FA06B1-DA0B-450D-8723-1126C342463F}">
      <dgm:prSet/>
      <dgm:spPr/>
      <dgm:t>
        <a:bodyPr/>
        <a:lstStyle/>
        <a:p>
          <a:endParaRPr lang="en-US"/>
        </a:p>
      </dgm:t>
    </dgm:pt>
    <dgm:pt modelId="{8F0D1DC7-D447-4239-AB36-4C8E71B9EA9C}" type="sibTrans" cxnId="{A8FA06B1-DA0B-450D-8723-1126C342463F}">
      <dgm:prSet/>
      <dgm:spPr/>
      <dgm:t>
        <a:bodyPr/>
        <a:lstStyle/>
        <a:p>
          <a:endParaRPr lang="en-US"/>
        </a:p>
      </dgm:t>
    </dgm:pt>
    <dgm:pt modelId="{147EC455-12A3-4484-8BBC-6377C34646DA}">
      <dgm:prSet/>
      <dgm:spPr/>
      <dgm:t>
        <a:bodyPr/>
        <a:lstStyle/>
        <a:p>
          <a:pPr rtl="0"/>
          <a:r>
            <a:rPr lang="en-US" i="1" dirty="0" smtClean="0"/>
            <a:t>Change analysis and costing</a:t>
          </a:r>
          <a:r>
            <a:rPr lang="en-US" dirty="0" smtClean="0"/>
            <a:t> </a:t>
          </a:r>
          <a:endParaRPr lang="en-US" dirty="0"/>
        </a:p>
      </dgm:t>
    </dgm:pt>
    <dgm:pt modelId="{CA7AB021-731E-4DB4-8B76-04130F88117B}" type="parTrans" cxnId="{124394C6-C6FD-42ED-821A-30F49AA77E01}">
      <dgm:prSet/>
      <dgm:spPr/>
      <dgm:t>
        <a:bodyPr/>
        <a:lstStyle/>
        <a:p>
          <a:endParaRPr lang="en-US"/>
        </a:p>
      </dgm:t>
    </dgm:pt>
    <dgm:pt modelId="{8595F495-BD10-4603-B326-91D30455AA57}" type="sibTrans" cxnId="{124394C6-C6FD-42ED-821A-30F49AA77E01}">
      <dgm:prSet/>
      <dgm:spPr/>
      <dgm:t>
        <a:bodyPr/>
        <a:lstStyle/>
        <a:p>
          <a:endParaRPr lang="en-US"/>
        </a:p>
      </dgm:t>
    </dgm:pt>
    <dgm:pt modelId="{3A444DEF-2EC2-456F-B344-15404BC1AE83}">
      <dgm:prSet/>
      <dgm:spPr/>
      <dgm:t>
        <a:bodyPr/>
        <a:lstStyle/>
        <a:p>
          <a:pPr rtl="0"/>
          <a:r>
            <a:rPr lang="en-US" dirty="0" smtClean="0"/>
            <a:t>The effect of the proposed change is assessed using traceability information and general knowledge of the system requirements. </a:t>
          </a:r>
          <a:endParaRPr lang="en-US" dirty="0"/>
        </a:p>
      </dgm:t>
    </dgm:pt>
    <dgm:pt modelId="{CA0C097E-1E85-45F4-A395-18C729F69BE4}" type="parTrans" cxnId="{24F94B50-48F7-4416-AD2F-7D078B632865}">
      <dgm:prSet/>
      <dgm:spPr/>
      <dgm:t>
        <a:bodyPr/>
        <a:lstStyle/>
        <a:p>
          <a:endParaRPr lang="en-US"/>
        </a:p>
      </dgm:t>
    </dgm:pt>
    <dgm:pt modelId="{D5145C98-6FF8-4FDE-B42C-01A10F8C7CA7}" type="sibTrans" cxnId="{24F94B50-48F7-4416-AD2F-7D078B632865}">
      <dgm:prSet/>
      <dgm:spPr/>
      <dgm:t>
        <a:bodyPr/>
        <a:lstStyle/>
        <a:p>
          <a:endParaRPr lang="en-US"/>
        </a:p>
      </dgm:t>
    </dgm:pt>
    <dgm:pt modelId="{00B3E269-E16A-41A7-B28F-D3F45B4EC462}">
      <dgm:prSet/>
      <dgm:spPr/>
      <dgm:t>
        <a:bodyPr/>
        <a:lstStyle/>
        <a:p>
          <a:pPr rtl="0"/>
          <a:r>
            <a:rPr lang="en-US" dirty="0" smtClean="0"/>
            <a:t>Change implementation </a:t>
          </a:r>
          <a:endParaRPr lang="en-US" dirty="0"/>
        </a:p>
      </dgm:t>
    </dgm:pt>
    <dgm:pt modelId="{E519E9F7-1D0A-4B91-8A35-903FB6F78FA4}" type="parTrans" cxnId="{9A510DE7-88FF-4436-B2D9-B022C2E8049B}">
      <dgm:prSet/>
      <dgm:spPr/>
      <dgm:t>
        <a:bodyPr/>
        <a:lstStyle/>
        <a:p>
          <a:endParaRPr lang="en-US"/>
        </a:p>
      </dgm:t>
    </dgm:pt>
    <dgm:pt modelId="{C68D3613-8D3E-4784-B908-CA67B8DDB91F}" type="sibTrans" cxnId="{9A510DE7-88FF-4436-B2D9-B022C2E8049B}">
      <dgm:prSet/>
      <dgm:spPr/>
      <dgm:t>
        <a:bodyPr/>
        <a:lstStyle/>
        <a:p>
          <a:endParaRPr lang="en-US"/>
        </a:p>
      </dgm:t>
    </dgm:pt>
    <dgm:pt modelId="{EAE6DC26-D33D-4D00-AB34-925FCABDB7BF}">
      <dgm:prSet/>
      <dgm:spPr/>
      <dgm:t>
        <a:bodyPr/>
        <a:lstStyle/>
        <a:p>
          <a:pPr rtl="0"/>
          <a:r>
            <a:rPr lang="en-US" dirty="0" smtClean="0"/>
            <a:t>The document should be organized so that changes can be easily implemented. Like modular documentation should be done to cater changes.</a:t>
          </a:r>
          <a:endParaRPr lang="en-US" dirty="0"/>
        </a:p>
      </dgm:t>
    </dgm:pt>
    <dgm:pt modelId="{E0C43583-45DC-4218-A880-7B68B391E642}" type="parTrans" cxnId="{26F76102-1AD4-41D4-B626-48A99594D602}">
      <dgm:prSet/>
      <dgm:spPr/>
      <dgm:t>
        <a:bodyPr/>
        <a:lstStyle/>
        <a:p>
          <a:endParaRPr lang="en-US"/>
        </a:p>
      </dgm:t>
    </dgm:pt>
    <dgm:pt modelId="{B92C9F2B-6CCF-4539-AF30-24BDFEB004C4}" type="sibTrans" cxnId="{26F76102-1AD4-41D4-B626-48A99594D602}">
      <dgm:prSet/>
      <dgm:spPr/>
      <dgm:t>
        <a:bodyPr/>
        <a:lstStyle/>
        <a:p>
          <a:endParaRPr lang="en-US"/>
        </a:p>
      </dgm:t>
    </dgm:pt>
    <dgm:pt modelId="{EA6209FC-BF8D-4CE7-AA22-F1A87C2B0E16}">
      <dgm:prSet/>
      <dgm:spPr/>
      <dgm:t>
        <a:bodyPr/>
        <a:lstStyle/>
        <a:p>
          <a:pPr algn="just" rtl="0"/>
          <a:r>
            <a:rPr lang="en-US" dirty="0" smtClean="0"/>
            <a:t>pass on to change requestor</a:t>
          </a:r>
          <a:endParaRPr lang="en-US" dirty="0"/>
        </a:p>
      </dgm:t>
    </dgm:pt>
    <dgm:pt modelId="{EBA12685-AF85-4364-B6A8-9CE63872633C}" type="parTrans" cxnId="{A649E9F1-AB9D-45E2-8295-A3B73BBAA510}">
      <dgm:prSet/>
      <dgm:spPr/>
      <dgm:t>
        <a:bodyPr/>
        <a:lstStyle/>
        <a:p>
          <a:endParaRPr lang="en-US"/>
        </a:p>
      </dgm:t>
    </dgm:pt>
    <dgm:pt modelId="{F1007D89-58ED-4B09-B9B9-01F7C94174F7}" type="sibTrans" cxnId="{A649E9F1-AB9D-45E2-8295-A3B73BBAA510}">
      <dgm:prSet/>
      <dgm:spPr/>
      <dgm:t>
        <a:bodyPr/>
        <a:lstStyle/>
        <a:p>
          <a:endParaRPr lang="en-US"/>
        </a:p>
      </dgm:t>
    </dgm:pt>
    <dgm:pt modelId="{CEE1D56A-3CB5-4084-A632-68A6E086D9C3}">
      <dgm:prSet/>
      <dgm:spPr/>
      <dgm:t>
        <a:bodyPr/>
        <a:lstStyle/>
        <a:p>
          <a:pPr algn="just" rtl="0"/>
          <a:r>
            <a:rPr lang="en-US" dirty="0" smtClean="0"/>
            <a:t>who will either suggest a better specific requirements change proposal  or withdraw the request.</a:t>
          </a:r>
          <a:endParaRPr lang="en-US" dirty="0"/>
        </a:p>
      </dgm:t>
    </dgm:pt>
    <dgm:pt modelId="{974C762A-B97C-40D7-BE15-261B834BC286}" type="parTrans" cxnId="{74695D63-9B31-41B0-B659-C4888AB3E39B}">
      <dgm:prSet/>
      <dgm:spPr/>
      <dgm:t>
        <a:bodyPr/>
        <a:lstStyle/>
        <a:p>
          <a:endParaRPr lang="en-US"/>
        </a:p>
      </dgm:t>
    </dgm:pt>
    <dgm:pt modelId="{E95FB3CE-811B-448D-A440-5722CDB354AD}" type="sibTrans" cxnId="{74695D63-9B31-41B0-B659-C4888AB3E39B}">
      <dgm:prSet/>
      <dgm:spPr/>
      <dgm:t>
        <a:bodyPr/>
        <a:lstStyle/>
        <a:p>
          <a:endParaRPr lang="en-US"/>
        </a:p>
      </dgm:t>
    </dgm:pt>
    <dgm:pt modelId="{3F0DC22F-18DA-45D9-8177-29DD1D65F4F1}">
      <dgm:prSet/>
      <dgm:spPr/>
      <dgm:t>
        <a:bodyPr/>
        <a:lstStyle/>
        <a:p>
          <a:pPr rtl="0"/>
          <a:r>
            <a:rPr lang="en-US" dirty="0" smtClean="0"/>
            <a:t>After analysis, proceed/not to proceed with the requirements change is decided.</a:t>
          </a:r>
          <a:endParaRPr lang="en-US" dirty="0"/>
        </a:p>
      </dgm:t>
    </dgm:pt>
    <dgm:pt modelId="{454FBA3B-F45E-406C-86F3-538E9DEE7257}" type="parTrans" cxnId="{F1BEF784-416B-4075-BBE8-89B63F479B2E}">
      <dgm:prSet/>
      <dgm:spPr/>
      <dgm:t>
        <a:bodyPr/>
        <a:lstStyle/>
        <a:p>
          <a:endParaRPr lang="en-US"/>
        </a:p>
      </dgm:t>
    </dgm:pt>
    <dgm:pt modelId="{7441FC40-E8F0-4776-9B35-24174F930314}" type="sibTrans" cxnId="{F1BEF784-416B-4075-BBE8-89B63F479B2E}">
      <dgm:prSet/>
      <dgm:spPr/>
      <dgm:t>
        <a:bodyPr/>
        <a:lstStyle/>
        <a:p>
          <a:endParaRPr lang="en-US"/>
        </a:p>
      </dgm:t>
    </dgm:pt>
    <dgm:pt modelId="{D9C80998-B726-474B-9A8D-C2A508A912C9}" type="pres">
      <dgm:prSet presAssocID="{A777CFBB-3986-47B6-A8C7-4091DF0CAF42}" presName="linear" presStyleCnt="0">
        <dgm:presLayoutVars>
          <dgm:animLvl val="lvl"/>
          <dgm:resizeHandles val="exact"/>
        </dgm:presLayoutVars>
      </dgm:prSet>
      <dgm:spPr/>
      <dgm:t>
        <a:bodyPr/>
        <a:lstStyle/>
        <a:p>
          <a:endParaRPr lang="en-US"/>
        </a:p>
      </dgm:t>
    </dgm:pt>
    <dgm:pt modelId="{57A8BC14-2C9D-48D5-A638-3E984874D042}" type="pres">
      <dgm:prSet presAssocID="{152EF4AD-5D2A-435A-B75D-D6FCB181F339}" presName="parentText" presStyleLbl="node1" presStyleIdx="0" presStyleCnt="3">
        <dgm:presLayoutVars>
          <dgm:chMax val="0"/>
          <dgm:bulletEnabled val="1"/>
        </dgm:presLayoutVars>
      </dgm:prSet>
      <dgm:spPr/>
      <dgm:t>
        <a:bodyPr/>
        <a:lstStyle/>
        <a:p>
          <a:endParaRPr lang="en-US"/>
        </a:p>
      </dgm:t>
    </dgm:pt>
    <dgm:pt modelId="{EC8763CE-B328-4455-9CA2-BA7695D2B3C8}" type="pres">
      <dgm:prSet presAssocID="{152EF4AD-5D2A-435A-B75D-D6FCB181F339}" presName="childText" presStyleLbl="revTx" presStyleIdx="0" presStyleCnt="3">
        <dgm:presLayoutVars>
          <dgm:bulletEnabled val="1"/>
        </dgm:presLayoutVars>
      </dgm:prSet>
      <dgm:spPr/>
      <dgm:t>
        <a:bodyPr/>
        <a:lstStyle/>
        <a:p>
          <a:endParaRPr lang="en-US"/>
        </a:p>
      </dgm:t>
    </dgm:pt>
    <dgm:pt modelId="{AF992F85-F4A6-497E-909A-4A06DC211B3C}" type="pres">
      <dgm:prSet presAssocID="{147EC455-12A3-4484-8BBC-6377C34646DA}" presName="parentText" presStyleLbl="node1" presStyleIdx="1" presStyleCnt="3">
        <dgm:presLayoutVars>
          <dgm:chMax val="0"/>
          <dgm:bulletEnabled val="1"/>
        </dgm:presLayoutVars>
      </dgm:prSet>
      <dgm:spPr/>
      <dgm:t>
        <a:bodyPr/>
        <a:lstStyle/>
        <a:p>
          <a:endParaRPr lang="en-US"/>
        </a:p>
      </dgm:t>
    </dgm:pt>
    <dgm:pt modelId="{E1049F54-8E4A-4A94-9A7C-7AFB0D72A9CC}" type="pres">
      <dgm:prSet presAssocID="{147EC455-12A3-4484-8BBC-6377C34646DA}" presName="childText" presStyleLbl="revTx" presStyleIdx="1" presStyleCnt="3">
        <dgm:presLayoutVars>
          <dgm:bulletEnabled val="1"/>
        </dgm:presLayoutVars>
      </dgm:prSet>
      <dgm:spPr/>
      <dgm:t>
        <a:bodyPr/>
        <a:lstStyle/>
        <a:p>
          <a:endParaRPr lang="en-US"/>
        </a:p>
      </dgm:t>
    </dgm:pt>
    <dgm:pt modelId="{37F3B09E-429E-4B44-9106-C8C0FDDE095C}" type="pres">
      <dgm:prSet presAssocID="{00B3E269-E16A-41A7-B28F-D3F45B4EC462}" presName="parentText" presStyleLbl="node1" presStyleIdx="2" presStyleCnt="3">
        <dgm:presLayoutVars>
          <dgm:chMax val="0"/>
          <dgm:bulletEnabled val="1"/>
        </dgm:presLayoutVars>
      </dgm:prSet>
      <dgm:spPr/>
      <dgm:t>
        <a:bodyPr/>
        <a:lstStyle/>
        <a:p>
          <a:endParaRPr lang="en-US"/>
        </a:p>
      </dgm:t>
    </dgm:pt>
    <dgm:pt modelId="{11DC1C60-9095-4105-A660-1F16B9363F67}" type="pres">
      <dgm:prSet presAssocID="{00B3E269-E16A-41A7-B28F-D3F45B4EC462}" presName="childText" presStyleLbl="revTx" presStyleIdx="2" presStyleCnt="3">
        <dgm:presLayoutVars>
          <dgm:bulletEnabled val="1"/>
        </dgm:presLayoutVars>
      </dgm:prSet>
      <dgm:spPr/>
      <dgm:t>
        <a:bodyPr/>
        <a:lstStyle/>
        <a:p>
          <a:endParaRPr lang="en-US"/>
        </a:p>
      </dgm:t>
    </dgm:pt>
  </dgm:ptLst>
  <dgm:cxnLst>
    <dgm:cxn modelId="{A55A5CA1-38F3-4822-8D0C-774C262F1A09}" type="presOf" srcId="{EA6209FC-BF8D-4CE7-AA22-F1A87C2B0E16}" destId="{EC8763CE-B328-4455-9CA2-BA7695D2B3C8}" srcOrd="0" destOrd="1" presId="urn:microsoft.com/office/officeart/2005/8/layout/vList2"/>
    <dgm:cxn modelId="{74695D63-9B31-41B0-B659-C4888AB3E39B}" srcId="{152EF4AD-5D2A-435A-B75D-D6FCB181F339}" destId="{CEE1D56A-3CB5-4084-A632-68A6E086D9C3}" srcOrd="2" destOrd="0" parTransId="{974C762A-B97C-40D7-BE15-261B834BC286}" sibTransId="{E95FB3CE-811B-448D-A440-5722CDB354AD}"/>
    <dgm:cxn modelId="{8A6A34C5-3A52-4CAD-91D3-0FAAF8F68C43}" type="presOf" srcId="{EAE6DC26-D33D-4D00-AB34-925FCABDB7BF}" destId="{11DC1C60-9095-4105-A660-1F16B9363F67}" srcOrd="0" destOrd="0" presId="urn:microsoft.com/office/officeart/2005/8/layout/vList2"/>
    <dgm:cxn modelId="{F1BEF784-416B-4075-BBE8-89B63F479B2E}" srcId="{147EC455-12A3-4484-8BBC-6377C34646DA}" destId="{3F0DC22F-18DA-45D9-8177-29DD1D65F4F1}" srcOrd="1" destOrd="0" parTransId="{454FBA3B-F45E-406C-86F3-538E9DEE7257}" sibTransId="{7441FC40-E8F0-4776-9B35-24174F930314}"/>
    <dgm:cxn modelId="{26F76102-1AD4-41D4-B626-48A99594D602}" srcId="{00B3E269-E16A-41A7-B28F-D3F45B4EC462}" destId="{EAE6DC26-D33D-4D00-AB34-925FCABDB7BF}" srcOrd="0" destOrd="0" parTransId="{E0C43583-45DC-4218-A880-7B68B391E642}" sibTransId="{B92C9F2B-6CCF-4539-AF30-24BDFEB004C4}"/>
    <dgm:cxn modelId="{678B7053-9192-4305-B999-C55239506795}" type="presOf" srcId="{152EF4AD-5D2A-435A-B75D-D6FCB181F339}" destId="{57A8BC14-2C9D-48D5-A638-3E984874D042}" srcOrd="0" destOrd="0" presId="urn:microsoft.com/office/officeart/2005/8/layout/vList2"/>
    <dgm:cxn modelId="{D9C742E9-1943-4703-AD02-BD5EE92ABCE0}" type="presOf" srcId="{3A444DEF-2EC2-456F-B344-15404BC1AE83}" destId="{E1049F54-8E4A-4A94-9A7C-7AFB0D72A9CC}" srcOrd="0" destOrd="0" presId="urn:microsoft.com/office/officeart/2005/8/layout/vList2"/>
    <dgm:cxn modelId="{1B44E0F3-BB2D-4BC8-8740-18ADE2BD39D9}" type="presOf" srcId="{CEE1D56A-3CB5-4084-A632-68A6E086D9C3}" destId="{EC8763CE-B328-4455-9CA2-BA7695D2B3C8}" srcOrd="0" destOrd="2" presId="urn:microsoft.com/office/officeart/2005/8/layout/vList2"/>
    <dgm:cxn modelId="{50E00E0C-EC67-4901-99DC-F2A3FBC06309}" type="presOf" srcId="{00B3E269-E16A-41A7-B28F-D3F45B4EC462}" destId="{37F3B09E-429E-4B44-9106-C8C0FDDE095C}" srcOrd="0" destOrd="0" presId="urn:microsoft.com/office/officeart/2005/8/layout/vList2"/>
    <dgm:cxn modelId="{CC430FD8-DE10-407A-9093-EAAE4F91A2E3}" srcId="{A777CFBB-3986-47B6-A8C7-4091DF0CAF42}" destId="{152EF4AD-5D2A-435A-B75D-D6FCB181F339}" srcOrd="0" destOrd="0" parTransId="{2C834D3D-4171-400A-8CC0-D09EC6B9DB4E}" sibTransId="{F42A3E91-F124-4CFB-BFFE-6566FB379A06}"/>
    <dgm:cxn modelId="{124394C6-C6FD-42ED-821A-30F49AA77E01}" srcId="{A777CFBB-3986-47B6-A8C7-4091DF0CAF42}" destId="{147EC455-12A3-4484-8BBC-6377C34646DA}" srcOrd="1" destOrd="0" parTransId="{CA7AB021-731E-4DB4-8B76-04130F88117B}" sibTransId="{8595F495-BD10-4603-B326-91D30455AA57}"/>
    <dgm:cxn modelId="{9A510DE7-88FF-4436-B2D9-B022C2E8049B}" srcId="{A777CFBB-3986-47B6-A8C7-4091DF0CAF42}" destId="{00B3E269-E16A-41A7-B28F-D3F45B4EC462}" srcOrd="2" destOrd="0" parTransId="{E519E9F7-1D0A-4B91-8A35-903FB6F78FA4}" sibTransId="{C68D3613-8D3E-4784-B908-CA67B8DDB91F}"/>
    <dgm:cxn modelId="{A649E9F1-AB9D-45E2-8295-A3B73BBAA510}" srcId="{152EF4AD-5D2A-435A-B75D-D6FCB181F339}" destId="{EA6209FC-BF8D-4CE7-AA22-F1A87C2B0E16}" srcOrd="1" destOrd="0" parTransId="{EBA12685-AF85-4364-B6A8-9CE63872633C}" sibTransId="{F1007D89-58ED-4B09-B9B9-01F7C94174F7}"/>
    <dgm:cxn modelId="{E343FD43-E7A6-4864-B2BF-FA2C23A425F0}" type="presOf" srcId="{A777CFBB-3986-47B6-A8C7-4091DF0CAF42}" destId="{D9C80998-B726-474B-9A8D-C2A508A912C9}" srcOrd="0" destOrd="0" presId="urn:microsoft.com/office/officeart/2005/8/layout/vList2"/>
    <dgm:cxn modelId="{1A41FD91-23BF-41EE-9C88-BFF49B8AB990}" type="presOf" srcId="{3F0DC22F-18DA-45D9-8177-29DD1D65F4F1}" destId="{E1049F54-8E4A-4A94-9A7C-7AFB0D72A9CC}" srcOrd="0" destOrd="1" presId="urn:microsoft.com/office/officeart/2005/8/layout/vList2"/>
    <dgm:cxn modelId="{62B9FA40-5286-49BD-8C97-FE3C0D977217}" type="presOf" srcId="{83C57827-6329-4C6A-83F4-7E99877FA208}" destId="{EC8763CE-B328-4455-9CA2-BA7695D2B3C8}" srcOrd="0" destOrd="0" presId="urn:microsoft.com/office/officeart/2005/8/layout/vList2"/>
    <dgm:cxn modelId="{A8FA06B1-DA0B-450D-8723-1126C342463F}" srcId="{152EF4AD-5D2A-435A-B75D-D6FCB181F339}" destId="{83C57827-6329-4C6A-83F4-7E99877FA208}" srcOrd="0" destOrd="0" parTransId="{8395DF07-D077-452D-A4B7-C38856A5483B}" sibTransId="{8F0D1DC7-D447-4239-AB36-4C8E71B9EA9C}"/>
    <dgm:cxn modelId="{24F94B50-48F7-4416-AD2F-7D078B632865}" srcId="{147EC455-12A3-4484-8BBC-6377C34646DA}" destId="{3A444DEF-2EC2-456F-B344-15404BC1AE83}" srcOrd="0" destOrd="0" parTransId="{CA0C097E-1E85-45F4-A395-18C729F69BE4}" sibTransId="{D5145C98-6FF8-4FDE-B42C-01A10F8C7CA7}"/>
    <dgm:cxn modelId="{919C72A0-9398-4BF8-AFD8-0E99763065FE}" type="presOf" srcId="{147EC455-12A3-4484-8BBC-6377C34646DA}" destId="{AF992F85-F4A6-497E-909A-4A06DC211B3C}" srcOrd="0" destOrd="0" presId="urn:microsoft.com/office/officeart/2005/8/layout/vList2"/>
    <dgm:cxn modelId="{3CE50B64-AEA9-42FB-B6A7-9D24836CFA8C}" type="presParOf" srcId="{D9C80998-B726-474B-9A8D-C2A508A912C9}" destId="{57A8BC14-2C9D-48D5-A638-3E984874D042}" srcOrd="0" destOrd="0" presId="urn:microsoft.com/office/officeart/2005/8/layout/vList2"/>
    <dgm:cxn modelId="{13F148C4-6643-4686-83A3-B1E67665CDA1}" type="presParOf" srcId="{D9C80998-B726-474B-9A8D-C2A508A912C9}" destId="{EC8763CE-B328-4455-9CA2-BA7695D2B3C8}" srcOrd="1" destOrd="0" presId="urn:microsoft.com/office/officeart/2005/8/layout/vList2"/>
    <dgm:cxn modelId="{26FCE475-0B78-479E-8230-157142D6B852}" type="presParOf" srcId="{D9C80998-B726-474B-9A8D-C2A508A912C9}" destId="{AF992F85-F4A6-497E-909A-4A06DC211B3C}" srcOrd="2" destOrd="0" presId="urn:microsoft.com/office/officeart/2005/8/layout/vList2"/>
    <dgm:cxn modelId="{2A618858-C28F-4874-8467-1E6746252E8E}" type="presParOf" srcId="{D9C80998-B726-474B-9A8D-C2A508A912C9}" destId="{E1049F54-8E4A-4A94-9A7C-7AFB0D72A9CC}" srcOrd="3" destOrd="0" presId="urn:microsoft.com/office/officeart/2005/8/layout/vList2"/>
    <dgm:cxn modelId="{5D07B5A9-CD85-4CEA-8107-F50EE19528D2}" type="presParOf" srcId="{D9C80998-B726-474B-9A8D-C2A508A912C9}" destId="{37F3B09E-429E-4B44-9106-C8C0FDDE095C}" srcOrd="4" destOrd="0" presId="urn:microsoft.com/office/officeart/2005/8/layout/vList2"/>
    <dgm:cxn modelId="{F36D540B-346F-4E49-A7B1-323DFA62A3DE}" type="presParOf" srcId="{D9C80998-B726-474B-9A8D-C2A508A912C9}" destId="{11DC1C60-9095-4105-A660-1F16B9363F6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AD8011-F2CD-43A2-861F-C150E8602F91}"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D556C868-CBB2-4420-A298-52A45547827F}">
      <dgm:prSet phldrT="[Text]"/>
      <dgm:spPr/>
      <dgm:t>
        <a:bodyPr/>
        <a:lstStyle/>
        <a:p>
          <a:r>
            <a:rPr lang="en-US" dirty="0"/>
            <a:t>Functional Requirements</a:t>
          </a:r>
        </a:p>
      </dgm:t>
    </dgm:pt>
    <dgm:pt modelId="{B208F82E-6D1A-4C4E-B973-AB6BE7B6EF9F}" type="parTrans" cxnId="{730B8C44-BDEB-4A3F-858A-9993749CF1BC}">
      <dgm:prSet/>
      <dgm:spPr/>
      <dgm:t>
        <a:bodyPr/>
        <a:lstStyle/>
        <a:p>
          <a:endParaRPr lang="en-US"/>
        </a:p>
      </dgm:t>
    </dgm:pt>
    <dgm:pt modelId="{CB2A9FB9-9DFA-446C-9EDD-2D8C6E2021DE}" type="sibTrans" cxnId="{730B8C44-BDEB-4A3F-858A-9993749CF1BC}">
      <dgm:prSet/>
      <dgm:spPr/>
      <dgm:t>
        <a:bodyPr/>
        <a:lstStyle/>
        <a:p>
          <a:endParaRPr lang="en-US"/>
        </a:p>
      </dgm:t>
    </dgm:pt>
    <dgm:pt modelId="{0898E29D-61C0-4E23-8C7B-684473E4E912}">
      <dgm:prSet phldrT="[Text]"/>
      <dgm:spPr/>
      <dgm:t>
        <a:bodyPr/>
        <a:lstStyle/>
        <a:p>
          <a:r>
            <a:rPr lang="en-GB" b="1" dirty="0"/>
            <a:t>Statements of services the system should provide</a:t>
          </a:r>
          <a:endParaRPr lang="en-US" b="1" dirty="0"/>
        </a:p>
      </dgm:t>
    </dgm:pt>
    <dgm:pt modelId="{23F2DD8F-A4FD-4384-BD2A-0785602B7F15}" type="parTrans" cxnId="{F8D92667-E81D-4204-B1BB-E5241663930D}">
      <dgm:prSet/>
      <dgm:spPr/>
      <dgm:t>
        <a:bodyPr/>
        <a:lstStyle/>
        <a:p>
          <a:endParaRPr lang="en-US"/>
        </a:p>
      </dgm:t>
    </dgm:pt>
    <dgm:pt modelId="{61117458-2139-4638-AEF5-7F64D1241439}" type="sibTrans" cxnId="{F8D92667-E81D-4204-B1BB-E5241663930D}">
      <dgm:prSet/>
      <dgm:spPr/>
      <dgm:t>
        <a:bodyPr/>
        <a:lstStyle/>
        <a:p>
          <a:endParaRPr lang="en-US"/>
        </a:p>
      </dgm:t>
    </dgm:pt>
    <dgm:pt modelId="{AA3C6518-4170-4A03-BDD0-C8D34B425951}">
      <dgm:prSet phldrT="[Text]"/>
      <dgm:spPr/>
      <dgm:t>
        <a:bodyPr/>
        <a:lstStyle/>
        <a:p>
          <a:r>
            <a:rPr lang="en-US" dirty="0"/>
            <a:t>Non-functional Requirements</a:t>
          </a:r>
        </a:p>
      </dgm:t>
    </dgm:pt>
    <dgm:pt modelId="{A35B91F7-CC71-4227-8680-EF9FDDB5AF55}" type="parTrans" cxnId="{9F75997A-D3A5-4056-BCE1-AEE6BFB84DFA}">
      <dgm:prSet/>
      <dgm:spPr/>
      <dgm:t>
        <a:bodyPr/>
        <a:lstStyle/>
        <a:p>
          <a:endParaRPr lang="en-US"/>
        </a:p>
      </dgm:t>
    </dgm:pt>
    <dgm:pt modelId="{ABA0423E-230D-48DF-9A46-5E4C530D00F9}" type="sibTrans" cxnId="{9F75997A-D3A5-4056-BCE1-AEE6BFB84DFA}">
      <dgm:prSet/>
      <dgm:spPr/>
      <dgm:t>
        <a:bodyPr/>
        <a:lstStyle/>
        <a:p>
          <a:endParaRPr lang="en-US"/>
        </a:p>
      </dgm:t>
    </dgm:pt>
    <dgm:pt modelId="{6B8C3BD2-7A71-4F81-9580-03DC3BC9401F}">
      <dgm:prSet phldrT="[Text]"/>
      <dgm:spPr/>
      <dgm:t>
        <a:bodyPr/>
        <a:lstStyle/>
        <a:p>
          <a:r>
            <a:rPr lang="en-GB" b="1" dirty="0"/>
            <a:t>Constraints on the services offered by the system</a:t>
          </a:r>
          <a:endParaRPr lang="en-US" b="1" dirty="0"/>
        </a:p>
      </dgm:t>
    </dgm:pt>
    <dgm:pt modelId="{678A35DF-BA6C-492C-8DE8-562937B68604}" type="parTrans" cxnId="{ED9A7215-573D-46EC-9CCB-CD3333F9082B}">
      <dgm:prSet/>
      <dgm:spPr/>
      <dgm:t>
        <a:bodyPr/>
        <a:lstStyle/>
        <a:p>
          <a:endParaRPr lang="en-US"/>
        </a:p>
      </dgm:t>
    </dgm:pt>
    <dgm:pt modelId="{D786FB1E-C2A7-42C9-9BF4-1169243C300C}" type="sibTrans" cxnId="{ED9A7215-573D-46EC-9CCB-CD3333F9082B}">
      <dgm:prSet/>
      <dgm:spPr/>
      <dgm:t>
        <a:bodyPr/>
        <a:lstStyle/>
        <a:p>
          <a:endParaRPr lang="en-US"/>
        </a:p>
      </dgm:t>
    </dgm:pt>
    <dgm:pt modelId="{8F1032FF-9D9C-481F-9B50-ACC1550A5DD3}">
      <dgm:prSet/>
      <dgm:spPr/>
      <dgm:t>
        <a:bodyPr/>
        <a:lstStyle/>
        <a:p>
          <a:r>
            <a:rPr lang="en-GB" b="1" dirty="0"/>
            <a:t>System’s response to a particular inputs </a:t>
          </a:r>
          <a:r>
            <a:rPr lang="en-GB" dirty="0"/>
            <a:t>/ adverse scenario.</a:t>
          </a:r>
        </a:p>
      </dgm:t>
    </dgm:pt>
    <dgm:pt modelId="{3594D264-3E05-46A1-8046-1FD29A733831}" type="parTrans" cxnId="{A761C1CA-0DD1-4684-A751-4D385B806F7A}">
      <dgm:prSet/>
      <dgm:spPr/>
      <dgm:t>
        <a:bodyPr/>
        <a:lstStyle/>
        <a:p>
          <a:endParaRPr lang="en-US"/>
        </a:p>
      </dgm:t>
    </dgm:pt>
    <dgm:pt modelId="{CB4ABA44-83C9-4AFF-843B-E2BB51FA0A63}" type="sibTrans" cxnId="{A761C1CA-0DD1-4684-A751-4D385B806F7A}">
      <dgm:prSet/>
      <dgm:spPr/>
      <dgm:t>
        <a:bodyPr/>
        <a:lstStyle/>
        <a:p>
          <a:endParaRPr lang="en-US"/>
        </a:p>
      </dgm:t>
    </dgm:pt>
    <dgm:pt modelId="{F45B59A0-D54D-4790-9B3F-D6FED6E0E063}">
      <dgm:prSet/>
      <dgm:spPr/>
      <dgm:t>
        <a:bodyPr/>
        <a:lstStyle/>
        <a:p>
          <a:r>
            <a:rPr lang="en-GB" dirty="0"/>
            <a:t>May state </a:t>
          </a:r>
          <a:r>
            <a:rPr lang="en-GB" b="1" dirty="0"/>
            <a:t>what the system should not do.</a:t>
          </a:r>
        </a:p>
      </dgm:t>
    </dgm:pt>
    <dgm:pt modelId="{BE73C0CC-5208-4C2B-8DC1-1A1899ACDF5F}" type="parTrans" cxnId="{9D07DC64-7889-4386-B11A-B6AD4CA8495A}">
      <dgm:prSet/>
      <dgm:spPr/>
      <dgm:t>
        <a:bodyPr/>
        <a:lstStyle/>
        <a:p>
          <a:endParaRPr lang="en-US"/>
        </a:p>
      </dgm:t>
    </dgm:pt>
    <dgm:pt modelId="{47C18E1D-B649-480F-AA00-0E49FDFD4E62}" type="sibTrans" cxnId="{9D07DC64-7889-4386-B11A-B6AD4CA8495A}">
      <dgm:prSet/>
      <dgm:spPr/>
      <dgm:t>
        <a:bodyPr/>
        <a:lstStyle/>
        <a:p>
          <a:endParaRPr lang="en-US"/>
        </a:p>
      </dgm:t>
    </dgm:pt>
    <dgm:pt modelId="{D8571CCA-A706-4071-B315-7FF8E2B8EDA6}">
      <dgm:prSet/>
      <dgm:spPr/>
      <dgm:t>
        <a:bodyPr/>
        <a:lstStyle/>
        <a:p>
          <a:r>
            <a:rPr lang="en-GB" dirty="0"/>
            <a:t>Includes </a:t>
          </a:r>
          <a:r>
            <a:rPr lang="en-GB" b="1" dirty="0"/>
            <a:t>timing constraints</a:t>
          </a:r>
          <a:r>
            <a:rPr lang="en-GB" dirty="0"/>
            <a:t>, </a:t>
          </a:r>
          <a:r>
            <a:rPr lang="en-GB" b="1" dirty="0"/>
            <a:t>constraints on the development process</a:t>
          </a:r>
          <a:r>
            <a:rPr lang="en-GB" dirty="0"/>
            <a:t>, </a:t>
          </a:r>
          <a:r>
            <a:rPr lang="en-GB" b="1" dirty="0"/>
            <a:t>standards</a:t>
          </a:r>
          <a:r>
            <a:rPr lang="en-GB" dirty="0"/>
            <a:t> etc.</a:t>
          </a:r>
        </a:p>
      </dgm:t>
    </dgm:pt>
    <dgm:pt modelId="{6B467886-F8BD-46ED-A6FE-D1E6997BD70F}" type="parTrans" cxnId="{6BBCD379-E439-4423-A6E1-63A5DF511A02}">
      <dgm:prSet/>
      <dgm:spPr/>
      <dgm:t>
        <a:bodyPr/>
        <a:lstStyle/>
        <a:p>
          <a:endParaRPr lang="en-US"/>
        </a:p>
      </dgm:t>
    </dgm:pt>
    <dgm:pt modelId="{350DA855-4003-4C4D-A8D8-6536C382F5A8}" type="sibTrans" cxnId="{6BBCD379-E439-4423-A6E1-63A5DF511A02}">
      <dgm:prSet/>
      <dgm:spPr/>
      <dgm:t>
        <a:bodyPr/>
        <a:lstStyle/>
        <a:p>
          <a:endParaRPr lang="en-US"/>
        </a:p>
      </dgm:t>
    </dgm:pt>
    <dgm:pt modelId="{7FB85371-B097-4825-9F1F-8F833EAB1C4B}">
      <dgm:prSet/>
      <dgm:spPr/>
      <dgm:t>
        <a:bodyPr/>
        <a:lstStyle/>
        <a:p>
          <a:r>
            <a:rPr lang="en-GB" dirty="0"/>
            <a:t>Often </a:t>
          </a:r>
          <a:r>
            <a:rPr lang="en-GB" b="1" dirty="0"/>
            <a:t>apply to the system as a whole rather than individual services.</a:t>
          </a:r>
        </a:p>
      </dgm:t>
    </dgm:pt>
    <dgm:pt modelId="{6E2FC2DC-3D8F-4647-B4D0-0C3F082CC3DB}" type="parTrans" cxnId="{A806F794-4133-4662-890E-AE4CADD939B7}">
      <dgm:prSet/>
      <dgm:spPr/>
      <dgm:t>
        <a:bodyPr/>
        <a:lstStyle/>
        <a:p>
          <a:endParaRPr lang="en-US"/>
        </a:p>
      </dgm:t>
    </dgm:pt>
    <dgm:pt modelId="{B3F0585A-CCD7-4815-9A1E-9D886ABEDC3D}" type="sibTrans" cxnId="{A806F794-4133-4662-890E-AE4CADD939B7}">
      <dgm:prSet/>
      <dgm:spPr/>
      <dgm:t>
        <a:bodyPr/>
        <a:lstStyle/>
        <a:p>
          <a:endParaRPr lang="en-US"/>
        </a:p>
      </dgm:t>
    </dgm:pt>
    <dgm:pt modelId="{8CC4BB40-FD42-4ADD-A854-A90ACE8817B4}">
      <dgm:prSet/>
      <dgm:spPr/>
      <dgm:t>
        <a:bodyPr/>
        <a:lstStyle/>
        <a:p>
          <a:r>
            <a:rPr lang="en-GB" dirty="0"/>
            <a:t>Domain Requirements</a:t>
          </a:r>
        </a:p>
      </dgm:t>
    </dgm:pt>
    <dgm:pt modelId="{C24AD926-757B-4B56-B58C-F26023EB62EE}" type="parTrans" cxnId="{2176564A-F6A1-4CA4-9855-EF872218737D}">
      <dgm:prSet/>
      <dgm:spPr/>
      <dgm:t>
        <a:bodyPr/>
        <a:lstStyle/>
        <a:p>
          <a:endParaRPr lang="en-US"/>
        </a:p>
      </dgm:t>
    </dgm:pt>
    <dgm:pt modelId="{87F9D558-F462-43FD-8262-3FC7C6764304}" type="sibTrans" cxnId="{2176564A-F6A1-4CA4-9855-EF872218737D}">
      <dgm:prSet/>
      <dgm:spPr/>
      <dgm:t>
        <a:bodyPr/>
        <a:lstStyle/>
        <a:p>
          <a:endParaRPr lang="en-US"/>
        </a:p>
      </dgm:t>
    </dgm:pt>
    <dgm:pt modelId="{A1EA57EA-D0A1-40ED-AE4D-9A34ACAF5C6F}">
      <dgm:prSet/>
      <dgm:spPr/>
      <dgm:t>
        <a:bodyPr/>
        <a:lstStyle/>
        <a:p>
          <a:r>
            <a:rPr lang="en-GB" dirty="0"/>
            <a:t>Special constraints on system enforced in case of a specific domain application</a:t>
          </a:r>
        </a:p>
      </dgm:t>
    </dgm:pt>
    <dgm:pt modelId="{D1E64987-41C0-4328-BF7C-48EC39898D57}" type="parTrans" cxnId="{6246B4B3-3A8E-4D07-B781-C866205F2911}">
      <dgm:prSet/>
      <dgm:spPr/>
      <dgm:t>
        <a:bodyPr/>
        <a:lstStyle/>
        <a:p>
          <a:endParaRPr lang="en-US"/>
        </a:p>
      </dgm:t>
    </dgm:pt>
    <dgm:pt modelId="{40284F7D-F11C-4D33-B974-F073B927D63C}" type="sibTrans" cxnId="{6246B4B3-3A8E-4D07-B781-C866205F2911}">
      <dgm:prSet/>
      <dgm:spPr/>
      <dgm:t>
        <a:bodyPr/>
        <a:lstStyle/>
        <a:p>
          <a:endParaRPr lang="en-US"/>
        </a:p>
      </dgm:t>
    </dgm:pt>
    <dgm:pt modelId="{4C4D8EF1-D6DC-4502-833A-BABEBEFD4D88}" type="pres">
      <dgm:prSet presAssocID="{B6AD8011-F2CD-43A2-861F-C150E8602F91}" presName="linear" presStyleCnt="0">
        <dgm:presLayoutVars>
          <dgm:animLvl val="lvl"/>
          <dgm:resizeHandles val="exact"/>
        </dgm:presLayoutVars>
      </dgm:prSet>
      <dgm:spPr/>
      <dgm:t>
        <a:bodyPr/>
        <a:lstStyle/>
        <a:p>
          <a:endParaRPr lang="en-US"/>
        </a:p>
      </dgm:t>
    </dgm:pt>
    <dgm:pt modelId="{936482F2-528A-4270-A6B6-AA38487537B0}" type="pres">
      <dgm:prSet presAssocID="{D556C868-CBB2-4420-A298-52A45547827F}" presName="parentText" presStyleLbl="node1" presStyleIdx="0" presStyleCnt="3">
        <dgm:presLayoutVars>
          <dgm:chMax val="0"/>
          <dgm:bulletEnabled val="1"/>
        </dgm:presLayoutVars>
      </dgm:prSet>
      <dgm:spPr/>
      <dgm:t>
        <a:bodyPr/>
        <a:lstStyle/>
        <a:p>
          <a:endParaRPr lang="en-US"/>
        </a:p>
      </dgm:t>
    </dgm:pt>
    <dgm:pt modelId="{E396C8BF-76B2-4FBE-B7B9-8795CE8845FF}" type="pres">
      <dgm:prSet presAssocID="{D556C868-CBB2-4420-A298-52A45547827F}" presName="childText" presStyleLbl="revTx" presStyleIdx="0" presStyleCnt="3">
        <dgm:presLayoutVars>
          <dgm:bulletEnabled val="1"/>
        </dgm:presLayoutVars>
      </dgm:prSet>
      <dgm:spPr/>
      <dgm:t>
        <a:bodyPr/>
        <a:lstStyle/>
        <a:p>
          <a:endParaRPr lang="en-US"/>
        </a:p>
      </dgm:t>
    </dgm:pt>
    <dgm:pt modelId="{F7D067F9-D8EB-47C0-9B1B-80177672E2CE}" type="pres">
      <dgm:prSet presAssocID="{AA3C6518-4170-4A03-BDD0-C8D34B425951}" presName="parentText" presStyleLbl="node1" presStyleIdx="1" presStyleCnt="3">
        <dgm:presLayoutVars>
          <dgm:chMax val="0"/>
          <dgm:bulletEnabled val="1"/>
        </dgm:presLayoutVars>
      </dgm:prSet>
      <dgm:spPr/>
      <dgm:t>
        <a:bodyPr/>
        <a:lstStyle/>
        <a:p>
          <a:endParaRPr lang="en-US"/>
        </a:p>
      </dgm:t>
    </dgm:pt>
    <dgm:pt modelId="{2958449B-B322-4E2E-BE98-A7D2CA51A5EA}" type="pres">
      <dgm:prSet presAssocID="{AA3C6518-4170-4A03-BDD0-C8D34B425951}" presName="childText" presStyleLbl="revTx" presStyleIdx="1" presStyleCnt="3">
        <dgm:presLayoutVars>
          <dgm:bulletEnabled val="1"/>
        </dgm:presLayoutVars>
      </dgm:prSet>
      <dgm:spPr/>
      <dgm:t>
        <a:bodyPr/>
        <a:lstStyle/>
        <a:p>
          <a:endParaRPr lang="en-US"/>
        </a:p>
      </dgm:t>
    </dgm:pt>
    <dgm:pt modelId="{F7D332C7-B82B-4B3D-A4BF-F102C5D7D756}" type="pres">
      <dgm:prSet presAssocID="{8CC4BB40-FD42-4ADD-A854-A90ACE8817B4}" presName="parentText" presStyleLbl="node1" presStyleIdx="2" presStyleCnt="3">
        <dgm:presLayoutVars>
          <dgm:chMax val="0"/>
          <dgm:bulletEnabled val="1"/>
        </dgm:presLayoutVars>
      </dgm:prSet>
      <dgm:spPr/>
      <dgm:t>
        <a:bodyPr/>
        <a:lstStyle/>
        <a:p>
          <a:endParaRPr lang="en-US"/>
        </a:p>
      </dgm:t>
    </dgm:pt>
    <dgm:pt modelId="{006E8922-5A7A-4E7D-A503-9EE698D9F272}" type="pres">
      <dgm:prSet presAssocID="{8CC4BB40-FD42-4ADD-A854-A90ACE8817B4}" presName="childText" presStyleLbl="revTx" presStyleIdx="2" presStyleCnt="3">
        <dgm:presLayoutVars>
          <dgm:bulletEnabled val="1"/>
        </dgm:presLayoutVars>
      </dgm:prSet>
      <dgm:spPr/>
      <dgm:t>
        <a:bodyPr/>
        <a:lstStyle/>
        <a:p>
          <a:endParaRPr lang="en-US"/>
        </a:p>
      </dgm:t>
    </dgm:pt>
  </dgm:ptLst>
  <dgm:cxnLst>
    <dgm:cxn modelId="{9F75997A-D3A5-4056-BCE1-AEE6BFB84DFA}" srcId="{B6AD8011-F2CD-43A2-861F-C150E8602F91}" destId="{AA3C6518-4170-4A03-BDD0-C8D34B425951}" srcOrd="1" destOrd="0" parTransId="{A35B91F7-CC71-4227-8680-EF9FDDB5AF55}" sibTransId="{ABA0423E-230D-48DF-9A46-5E4C530D00F9}"/>
    <dgm:cxn modelId="{6246B4B3-3A8E-4D07-B781-C866205F2911}" srcId="{8CC4BB40-FD42-4ADD-A854-A90ACE8817B4}" destId="{A1EA57EA-D0A1-40ED-AE4D-9A34ACAF5C6F}" srcOrd="0" destOrd="0" parTransId="{D1E64987-41C0-4328-BF7C-48EC39898D57}" sibTransId="{40284F7D-F11C-4D33-B974-F073B927D63C}"/>
    <dgm:cxn modelId="{BD83E7FB-3AB3-4E78-9B1A-A0CB835B0378}" type="presOf" srcId="{8CC4BB40-FD42-4ADD-A854-A90ACE8817B4}" destId="{F7D332C7-B82B-4B3D-A4BF-F102C5D7D756}" srcOrd="0" destOrd="0" presId="urn:microsoft.com/office/officeart/2005/8/layout/vList2"/>
    <dgm:cxn modelId="{A806F794-4133-4662-890E-AE4CADD939B7}" srcId="{AA3C6518-4170-4A03-BDD0-C8D34B425951}" destId="{7FB85371-B097-4825-9F1F-8F833EAB1C4B}" srcOrd="2" destOrd="0" parTransId="{6E2FC2DC-3D8F-4647-B4D0-0C3F082CC3DB}" sibTransId="{B3F0585A-CCD7-4815-9A1E-9D886ABEDC3D}"/>
    <dgm:cxn modelId="{D9692213-EE1C-45ED-A7C6-D925A51D02B7}" type="presOf" srcId="{6B8C3BD2-7A71-4F81-9580-03DC3BC9401F}" destId="{2958449B-B322-4E2E-BE98-A7D2CA51A5EA}" srcOrd="0" destOrd="0" presId="urn:microsoft.com/office/officeart/2005/8/layout/vList2"/>
    <dgm:cxn modelId="{1C1EBC94-61C7-4D2A-B817-C867C730BD40}" type="presOf" srcId="{AA3C6518-4170-4A03-BDD0-C8D34B425951}" destId="{F7D067F9-D8EB-47C0-9B1B-80177672E2CE}" srcOrd="0" destOrd="0" presId="urn:microsoft.com/office/officeart/2005/8/layout/vList2"/>
    <dgm:cxn modelId="{88F7C44E-D012-4557-9914-1E156657D3B2}" type="presOf" srcId="{D556C868-CBB2-4420-A298-52A45547827F}" destId="{936482F2-528A-4270-A6B6-AA38487537B0}" srcOrd="0" destOrd="0" presId="urn:microsoft.com/office/officeart/2005/8/layout/vList2"/>
    <dgm:cxn modelId="{ED9A7215-573D-46EC-9CCB-CD3333F9082B}" srcId="{AA3C6518-4170-4A03-BDD0-C8D34B425951}" destId="{6B8C3BD2-7A71-4F81-9580-03DC3BC9401F}" srcOrd="0" destOrd="0" parTransId="{678A35DF-BA6C-492C-8DE8-562937B68604}" sibTransId="{D786FB1E-C2A7-42C9-9BF4-1169243C300C}"/>
    <dgm:cxn modelId="{48B41384-AE81-4025-AA8B-149C67811A2C}" type="presOf" srcId="{0898E29D-61C0-4E23-8C7B-684473E4E912}" destId="{E396C8BF-76B2-4FBE-B7B9-8795CE8845FF}" srcOrd="0" destOrd="0" presId="urn:microsoft.com/office/officeart/2005/8/layout/vList2"/>
    <dgm:cxn modelId="{9D07DC64-7889-4386-B11A-B6AD4CA8495A}" srcId="{D556C868-CBB2-4420-A298-52A45547827F}" destId="{F45B59A0-D54D-4790-9B3F-D6FED6E0E063}" srcOrd="2" destOrd="0" parTransId="{BE73C0CC-5208-4C2B-8DC1-1A1899ACDF5F}" sibTransId="{47C18E1D-B649-480F-AA00-0E49FDFD4E62}"/>
    <dgm:cxn modelId="{439697DB-E14B-48D8-8F55-13AB217FD386}" type="presOf" srcId="{8F1032FF-9D9C-481F-9B50-ACC1550A5DD3}" destId="{E396C8BF-76B2-4FBE-B7B9-8795CE8845FF}" srcOrd="0" destOrd="1" presId="urn:microsoft.com/office/officeart/2005/8/layout/vList2"/>
    <dgm:cxn modelId="{AACFDCDE-B627-4C42-8B6A-19BB5CD1C27D}" type="presOf" srcId="{F45B59A0-D54D-4790-9B3F-D6FED6E0E063}" destId="{E396C8BF-76B2-4FBE-B7B9-8795CE8845FF}" srcOrd="0" destOrd="2" presId="urn:microsoft.com/office/officeart/2005/8/layout/vList2"/>
    <dgm:cxn modelId="{2176564A-F6A1-4CA4-9855-EF872218737D}" srcId="{B6AD8011-F2CD-43A2-861F-C150E8602F91}" destId="{8CC4BB40-FD42-4ADD-A854-A90ACE8817B4}" srcOrd="2" destOrd="0" parTransId="{C24AD926-757B-4B56-B58C-F26023EB62EE}" sibTransId="{87F9D558-F462-43FD-8262-3FC7C6764304}"/>
    <dgm:cxn modelId="{6BBCD379-E439-4423-A6E1-63A5DF511A02}" srcId="{AA3C6518-4170-4A03-BDD0-C8D34B425951}" destId="{D8571CCA-A706-4071-B315-7FF8E2B8EDA6}" srcOrd="1" destOrd="0" parTransId="{6B467886-F8BD-46ED-A6FE-D1E6997BD70F}" sibTransId="{350DA855-4003-4C4D-A8D8-6536C382F5A8}"/>
    <dgm:cxn modelId="{AF38A242-FD98-495B-BB5D-9B770758F911}" type="presOf" srcId="{D8571CCA-A706-4071-B315-7FF8E2B8EDA6}" destId="{2958449B-B322-4E2E-BE98-A7D2CA51A5EA}" srcOrd="0" destOrd="1" presId="urn:microsoft.com/office/officeart/2005/8/layout/vList2"/>
    <dgm:cxn modelId="{F8D92667-E81D-4204-B1BB-E5241663930D}" srcId="{D556C868-CBB2-4420-A298-52A45547827F}" destId="{0898E29D-61C0-4E23-8C7B-684473E4E912}" srcOrd="0" destOrd="0" parTransId="{23F2DD8F-A4FD-4384-BD2A-0785602B7F15}" sibTransId="{61117458-2139-4638-AEF5-7F64D1241439}"/>
    <dgm:cxn modelId="{A761C1CA-0DD1-4684-A751-4D385B806F7A}" srcId="{D556C868-CBB2-4420-A298-52A45547827F}" destId="{8F1032FF-9D9C-481F-9B50-ACC1550A5DD3}" srcOrd="1" destOrd="0" parTransId="{3594D264-3E05-46A1-8046-1FD29A733831}" sibTransId="{CB4ABA44-83C9-4AFF-843B-E2BB51FA0A63}"/>
    <dgm:cxn modelId="{E170E246-E668-40F7-B59A-E755A0BD80D5}" type="presOf" srcId="{A1EA57EA-D0A1-40ED-AE4D-9A34ACAF5C6F}" destId="{006E8922-5A7A-4E7D-A503-9EE698D9F272}" srcOrd="0" destOrd="0" presId="urn:microsoft.com/office/officeart/2005/8/layout/vList2"/>
    <dgm:cxn modelId="{730B8C44-BDEB-4A3F-858A-9993749CF1BC}" srcId="{B6AD8011-F2CD-43A2-861F-C150E8602F91}" destId="{D556C868-CBB2-4420-A298-52A45547827F}" srcOrd="0" destOrd="0" parTransId="{B208F82E-6D1A-4C4E-B973-AB6BE7B6EF9F}" sibTransId="{CB2A9FB9-9DFA-446C-9EDD-2D8C6E2021DE}"/>
    <dgm:cxn modelId="{C46FE192-DB5E-46C6-BAA1-3247AE01542E}" type="presOf" srcId="{B6AD8011-F2CD-43A2-861F-C150E8602F91}" destId="{4C4D8EF1-D6DC-4502-833A-BABEBEFD4D88}" srcOrd="0" destOrd="0" presId="urn:microsoft.com/office/officeart/2005/8/layout/vList2"/>
    <dgm:cxn modelId="{6745312B-84CA-4563-AFB8-56F4B0AF8CDF}" type="presOf" srcId="{7FB85371-B097-4825-9F1F-8F833EAB1C4B}" destId="{2958449B-B322-4E2E-BE98-A7D2CA51A5EA}" srcOrd="0" destOrd="2" presId="urn:microsoft.com/office/officeart/2005/8/layout/vList2"/>
    <dgm:cxn modelId="{700EB115-B3BD-41E8-877B-5F545F9F6E7E}" type="presParOf" srcId="{4C4D8EF1-D6DC-4502-833A-BABEBEFD4D88}" destId="{936482F2-528A-4270-A6B6-AA38487537B0}" srcOrd="0" destOrd="0" presId="urn:microsoft.com/office/officeart/2005/8/layout/vList2"/>
    <dgm:cxn modelId="{F751AED9-220B-49BD-89FA-F77640279299}" type="presParOf" srcId="{4C4D8EF1-D6DC-4502-833A-BABEBEFD4D88}" destId="{E396C8BF-76B2-4FBE-B7B9-8795CE8845FF}" srcOrd="1" destOrd="0" presId="urn:microsoft.com/office/officeart/2005/8/layout/vList2"/>
    <dgm:cxn modelId="{601BFF0E-C204-469A-84D9-53FC7E688E68}" type="presParOf" srcId="{4C4D8EF1-D6DC-4502-833A-BABEBEFD4D88}" destId="{F7D067F9-D8EB-47C0-9B1B-80177672E2CE}" srcOrd="2" destOrd="0" presId="urn:microsoft.com/office/officeart/2005/8/layout/vList2"/>
    <dgm:cxn modelId="{EA4E25D9-B270-4B2F-A51B-A9ED4E2A2E51}" type="presParOf" srcId="{4C4D8EF1-D6DC-4502-833A-BABEBEFD4D88}" destId="{2958449B-B322-4E2E-BE98-A7D2CA51A5EA}" srcOrd="3" destOrd="0" presId="urn:microsoft.com/office/officeart/2005/8/layout/vList2"/>
    <dgm:cxn modelId="{DB2F7255-D6EB-4309-8292-F871C3146E93}" type="presParOf" srcId="{4C4D8EF1-D6DC-4502-833A-BABEBEFD4D88}" destId="{F7D332C7-B82B-4B3D-A4BF-F102C5D7D756}" srcOrd="4" destOrd="0" presId="urn:microsoft.com/office/officeart/2005/8/layout/vList2"/>
    <dgm:cxn modelId="{2F8EFDC0-0321-4CA2-8948-DB55AFEF7842}" type="presParOf" srcId="{4C4D8EF1-D6DC-4502-833A-BABEBEFD4D88}" destId="{006E8922-5A7A-4E7D-A503-9EE698D9F27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53C616-A63C-44C0-B035-FB631DDD965D}"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n-US"/>
        </a:p>
      </dgm:t>
    </dgm:pt>
    <dgm:pt modelId="{74070096-12EE-4BB9-AA4F-2E122B6D8932}">
      <dgm:prSet phldrT="[Text]"/>
      <dgm:spPr/>
      <dgm:t>
        <a:bodyPr/>
        <a:lstStyle/>
        <a:p>
          <a:r>
            <a:rPr lang="en-US" b="1" dirty="0"/>
            <a:t>Speed</a:t>
          </a:r>
        </a:p>
      </dgm:t>
    </dgm:pt>
    <dgm:pt modelId="{E4F450F9-ED88-43FD-9BD0-33A5800A0CCB}" type="parTrans" cxnId="{7DFAE18E-DAB0-401E-AABF-189CF99ED097}">
      <dgm:prSet/>
      <dgm:spPr/>
      <dgm:t>
        <a:bodyPr/>
        <a:lstStyle/>
        <a:p>
          <a:endParaRPr lang="en-US"/>
        </a:p>
      </dgm:t>
    </dgm:pt>
    <dgm:pt modelId="{6199315E-6473-4B6B-8938-3D95B0EC2DB4}" type="sibTrans" cxnId="{7DFAE18E-DAB0-401E-AABF-189CF99ED097}">
      <dgm:prSet/>
      <dgm:spPr/>
      <dgm:t>
        <a:bodyPr/>
        <a:lstStyle/>
        <a:p>
          <a:endParaRPr lang="en-US"/>
        </a:p>
      </dgm:t>
    </dgm:pt>
    <dgm:pt modelId="{0771AB19-20F9-413A-85C1-722EADC1A391}">
      <dgm:prSet phldrT="[Text]"/>
      <dgm:spPr/>
      <dgm:t>
        <a:bodyPr/>
        <a:lstStyle/>
        <a:p>
          <a:r>
            <a:rPr lang="en-US" dirty="0"/>
            <a:t>Transaction time,</a:t>
          </a:r>
        </a:p>
      </dgm:t>
    </dgm:pt>
    <dgm:pt modelId="{F6384F9C-8680-4F91-98C3-A8196E0D8FFB}" type="parTrans" cxnId="{CB9C712A-504E-44E7-B722-4BD50FF8C14A}">
      <dgm:prSet/>
      <dgm:spPr/>
      <dgm:t>
        <a:bodyPr/>
        <a:lstStyle/>
        <a:p>
          <a:endParaRPr lang="en-US"/>
        </a:p>
      </dgm:t>
    </dgm:pt>
    <dgm:pt modelId="{C3F8F944-CF92-4282-8EBB-5EF66F76D004}" type="sibTrans" cxnId="{CB9C712A-504E-44E7-B722-4BD50FF8C14A}">
      <dgm:prSet/>
      <dgm:spPr/>
      <dgm:t>
        <a:bodyPr/>
        <a:lstStyle/>
        <a:p>
          <a:endParaRPr lang="en-US"/>
        </a:p>
      </dgm:t>
    </dgm:pt>
    <dgm:pt modelId="{7474268F-D4F8-4A8A-AAC1-2C531E241335}">
      <dgm:prSet phldrT="[Text]"/>
      <dgm:spPr/>
      <dgm:t>
        <a:bodyPr/>
        <a:lstStyle/>
        <a:p>
          <a:r>
            <a:rPr lang="en-US" b="1" dirty="0"/>
            <a:t>Size</a:t>
          </a:r>
        </a:p>
      </dgm:t>
    </dgm:pt>
    <dgm:pt modelId="{5D2384B9-9987-448C-A9FE-8B90C4E07165}" type="parTrans" cxnId="{52464684-34E6-4CA2-840D-C48B0CA28E7D}">
      <dgm:prSet/>
      <dgm:spPr/>
      <dgm:t>
        <a:bodyPr/>
        <a:lstStyle/>
        <a:p>
          <a:endParaRPr lang="en-US"/>
        </a:p>
      </dgm:t>
    </dgm:pt>
    <dgm:pt modelId="{8E267348-C4C5-45FA-B06A-DF5B5731E7C2}" type="sibTrans" cxnId="{52464684-34E6-4CA2-840D-C48B0CA28E7D}">
      <dgm:prSet/>
      <dgm:spPr/>
      <dgm:t>
        <a:bodyPr/>
        <a:lstStyle/>
        <a:p>
          <a:endParaRPr lang="en-US"/>
        </a:p>
      </dgm:t>
    </dgm:pt>
    <dgm:pt modelId="{A8BE6759-9566-4B6A-B8DC-E0F60FEC7FA7}">
      <dgm:prSet phldrT="[Text]"/>
      <dgm:spPr/>
      <dgm:t>
        <a:bodyPr/>
        <a:lstStyle/>
        <a:p>
          <a:r>
            <a:rPr lang="en-US" dirty="0"/>
            <a:t>Memory usage </a:t>
          </a:r>
        </a:p>
      </dgm:t>
    </dgm:pt>
    <dgm:pt modelId="{AE82D98E-1D93-4EA3-BF38-6C44E32C8382}" type="parTrans" cxnId="{F66D56B3-7A7E-472F-B6C2-65CAA98E2DB0}">
      <dgm:prSet/>
      <dgm:spPr/>
      <dgm:t>
        <a:bodyPr/>
        <a:lstStyle/>
        <a:p>
          <a:endParaRPr lang="en-US"/>
        </a:p>
      </dgm:t>
    </dgm:pt>
    <dgm:pt modelId="{82D62D0B-BEEA-4E1A-8B57-197C04138A25}" type="sibTrans" cxnId="{F66D56B3-7A7E-472F-B6C2-65CAA98E2DB0}">
      <dgm:prSet/>
      <dgm:spPr/>
      <dgm:t>
        <a:bodyPr/>
        <a:lstStyle/>
        <a:p>
          <a:endParaRPr lang="en-US"/>
        </a:p>
      </dgm:t>
    </dgm:pt>
    <dgm:pt modelId="{7647EFD5-20BB-45E7-A014-A179D21CC701}">
      <dgm:prSet phldrT="[Text]"/>
      <dgm:spPr/>
      <dgm:t>
        <a:bodyPr/>
        <a:lstStyle/>
        <a:p>
          <a:r>
            <a:rPr lang="en-US" b="1" dirty="0"/>
            <a:t>Ease of use</a:t>
          </a:r>
        </a:p>
      </dgm:t>
    </dgm:pt>
    <dgm:pt modelId="{466ADE82-5E28-452B-8EA9-E68605CA66BC}" type="parTrans" cxnId="{69C65E43-69CD-4B73-B2D8-4EC0AFC3F892}">
      <dgm:prSet/>
      <dgm:spPr/>
      <dgm:t>
        <a:bodyPr/>
        <a:lstStyle/>
        <a:p>
          <a:endParaRPr lang="en-US"/>
        </a:p>
      </dgm:t>
    </dgm:pt>
    <dgm:pt modelId="{C00BC04A-135F-4B89-A4F4-2DE97DED605F}" type="sibTrans" cxnId="{69C65E43-69CD-4B73-B2D8-4EC0AFC3F892}">
      <dgm:prSet/>
      <dgm:spPr/>
      <dgm:t>
        <a:bodyPr/>
        <a:lstStyle/>
        <a:p>
          <a:endParaRPr lang="en-US"/>
        </a:p>
      </dgm:t>
    </dgm:pt>
    <dgm:pt modelId="{4B77C394-C20F-4CFF-8017-09B9D95939DE}">
      <dgm:prSet phldrT="[Text]"/>
      <dgm:spPr/>
      <dgm:t>
        <a:bodyPr/>
        <a:lstStyle/>
        <a:p>
          <a:r>
            <a:rPr lang="en-US" dirty="0"/>
            <a:t>Training time required for product usage</a:t>
          </a:r>
        </a:p>
      </dgm:t>
    </dgm:pt>
    <dgm:pt modelId="{09F8BB79-4608-427B-9BD5-5CE122F12BD4}" type="parTrans" cxnId="{B5490BAC-EE41-4FFD-BF9E-67B35F396287}">
      <dgm:prSet/>
      <dgm:spPr/>
      <dgm:t>
        <a:bodyPr/>
        <a:lstStyle/>
        <a:p>
          <a:endParaRPr lang="en-US"/>
        </a:p>
      </dgm:t>
    </dgm:pt>
    <dgm:pt modelId="{FE887EB9-E129-48C7-B680-FAD5DA512C40}" type="sibTrans" cxnId="{B5490BAC-EE41-4FFD-BF9E-67B35F396287}">
      <dgm:prSet/>
      <dgm:spPr/>
      <dgm:t>
        <a:bodyPr/>
        <a:lstStyle/>
        <a:p>
          <a:endParaRPr lang="en-US"/>
        </a:p>
      </dgm:t>
    </dgm:pt>
    <dgm:pt modelId="{7111ADEA-BF29-4721-A8AB-4A0ABC061510}">
      <dgm:prSet phldrT="[Text]"/>
      <dgm:spPr/>
      <dgm:t>
        <a:bodyPr/>
        <a:lstStyle/>
        <a:p>
          <a:r>
            <a:rPr lang="en-US" b="1" dirty="0"/>
            <a:t>Reliability</a:t>
          </a:r>
        </a:p>
      </dgm:t>
    </dgm:pt>
    <dgm:pt modelId="{28044D9D-1AF9-4900-87B7-479A01BFB3FD}" type="parTrans" cxnId="{32D328B2-1893-4284-8586-3C32B24CBC58}">
      <dgm:prSet/>
      <dgm:spPr/>
      <dgm:t>
        <a:bodyPr/>
        <a:lstStyle/>
        <a:p>
          <a:endParaRPr lang="en-US"/>
        </a:p>
      </dgm:t>
    </dgm:pt>
    <dgm:pt modelId="{CEE27682-3C77-408B-A5BC-78BA80D807E0}" type="sibTrans" cxnId="{32D328B2-1893-4284-8586-3C32B24CBC58}">
      <dgm:prSet/>
      <dgm:spPr/>
      <dgm:t>
        <a:bodyPr/>
        <a:lstStyle/>
        <a:p>
          <a:endParaRPr lang="en-US"/>
        </a:p>
      </dgm:t>
    </dgm:pt>
    <dgm:pt modelId="{F53E146E-7850-4553-A7A3-050CDF4137E0}">
      <dgm:prSet phldrT="[Text]"/>
      <dgm:spPr/>
      <dgm:t>
        <a:bodyPr/>
        <a:lstStyle/>
        <a:p>
          <a:r>
            <a:rPr lang="en-US" b="1" dirty="0"/>
            <a:t>Robustness</a:t>
          </a:r>
        </a:p>
      </dgm:t>
    </dgm:pt>
    <dgm:pt modelId="{D1565C7B-0E1A-4941-9145-B9274287D51E}" type="parTrans" cxnId="{43B54B98-BFD5-46BE-88E6-BE05CDF65803}">
      <dgm:prSet/>
      <dgm:spPr/>
      <dgm:t>
        <a:bodyPr/>
        <a:lstStyle/>
        <a:p>
          <a:endParaRPr lang="en-US"/>
        </a:p>
      </dgm:t>
    </dgm:pt>
    <dgm:pt modelId="{058F9315-D9F1-4350-ADE7-3883074CA417}" type="sibTrans" cxnId="{43B54B98-BFD5-46BE-88E6-BE05CDF65803}">
      <dgm:prSet/>
      <dgm:spPr/>
      <dgm:t>
        <a:bodyPr/>
        <a:lstStyle/>
        <a:p>
          <a:endParaRPr lang="en-US"/>
        </a:p>
      </dgm:t>
    </dgm:pt>
    <dgm:pt modelId="{18D87A2C-C409-4D61-B5AA-7001986B2658}">
      <dgm:prSet phldrT="[Text]"/>
      <dgm:spPr/>
      <dgm:t>
        <a:bodyPr/>
        <a:lstStyle/>
        <a:p>
          <a:r>
            <a:rPr lang="en-US" b="1" dirty="0"/>
            <a:t>Portability</a:t>
          </a:r>
        </a:p>
      </dgm:t>
    </dgm:pt>
    <dgm:pt modelId="{62474406-8089-4974-8AAE-D1E0F3FC22D6}" type="parTrans" cxnId="{3E2AB9DF-7F96-435C-B97F-603D8C271FF7}">
      <dgm:prSet/>
      <dgm:spPr/>
      <dgm:t>
        <a:bodyPr/>
        <a:lstStyle/>
        <a:p>
          <a:endParaRPr lang="en-US"/>
        </a:p>
      </dgm:t>
    </dgm:pt>
    <dgm:pt modelId="{803622BB-2A8B-41FD-AB9D-917E8380C157}" type="sibTrans" cxnId="{3E2AB9DF-7F96-435C-B97F-603D8C271FF7}">
      <dgm:prSet/>
      <dgm:spPr/>
      <dgm:t>
        <a:bodyPr/>
        <a:lstStyle/>
        <a:p>
          <a:endParaRPr lang="en-US"/>
        </a:p>
      </dgm:t>
    </dgm:pt>
    <dgm:pt modelId="{3F5F6ED7-4DD8-4005-80C1-3AB2E2B10F9A}">
      <dgm:prSet phldrT="[Text]"/>
      <dgm:spPr/>
      <dgm:t>
        <a:bodyPr/>
        <a:lstStyle/>
        <a:p>
          <a:r>
            <a:rPr lang="en-US" dirty="0"/>
            <a:t>MTTF / system availability time</a:t>
          </a:r>
        </a:p>
      </dgm:t>
    </dgm:pt>
    <dgm:pt modelId="{1788C0CC-A355-43D6-8599-CD3AADF9A058}" type="parTrans" cxnId="{03308E40-F9D6-4875-A533-74D40C052B57}">
      <dgm:prSet/>
      <dgm:spPr/>
      <dgm:t>
        <a:bodyPr/>
        <a:lstStyle/>
        <a:p>
          <a:endParaRPr lang="en-US"/>
        </a:p>
      </dgm:t>
    </dgm:pt>
    <dgm:pt modelId="{1A558B49-F709-4E84-B6F8-40204E89BA13}" type="sibTrans" cxnId="{03308E40-F9D6-4875-A533-74D40C052B57}">
      <dgm:prSet/>
      <dgm:spPr/>
      <dgm:t>
        <a:bodyPr/>
        <a:lstStyle/>
        <a:p>
          <a:endParaRPr lang="en-US"/>
        </a:p>
      </dgm:t>
    </dgm:pt>
    <dgm:pt modelId="{3CCCD69F-D67E-426B-A6EB-BE37787598A1}">
      <dgm:prSet phldrT="[Text]"/>
      <dgm:spPr/>
      <dgm:t>
        <a:bodyPr/>
        <a:lstStyle/>
        <a:p>
          <a:r>
            <a:rPr lang="en-US" dirty="0"/>
            <a:t>%age of failure occurrence</a:t>
          </a:r>
        </a:p>
      </dgm:t>
    </dgm:pt>
    <dgm:pt modelId="{23C76455-C30B-47A8-A3DB-F6030F3D538C}" type="parTrans" cxnId="{54016DBD-982E-400A-A358-3D50AB5D4FF5}">
      <dgm:prSet/>
      <dgm:spPr/>
      <dgm:t>
        <a:bodyPr/>
        <a:lstStyle/>
        <a:p>
          <a:endParaRPr lang="en-US"/>
        </a:p>
      </dgm:t>
    </dgm:pt>
    <dgm:pt modelId="{18988341-BBDD-40E4-A9B5-E36545850DE3}" type="sibTrans" cxnId="{54016DBD-982E-400A-A358-3D50AB5D4FF5}">
      <dgm:prSet/>
      <dgm:spPr/>
      <dgm:t>
        <a:bodyPr/>
        <a:lstStyle/>
        <a:p>
          <a:endParaRPr lang="en-US"/>
        </a:p>
      </dgm:t>
    </dgm:pt>
    <dgm:pt modelId="{81510D2D-70B9-4F58-A57A-84C9FBB39649}">
      <dgm:prSet phldrT="[Text]"/>
      <dgm:spPr/>
      <dgm:t>
        <a:bodyPr/>
        <a:lstStyle/>
        <a:p>
          <a:r>
            <a:rPr lang="en-US" dirty="0"/>
            <a:t>Diverse devices over which a system could run</a:t>
          </a:r>
        </a:p>
      </dgm:t>
    </dgm:pt>
    <dgm:pt modelId="{071D5763-575D-489C-BC5F-32F02C9A4E0B}" type="parTrans" cxnId="{04674457-6FEF-48D0-BFBE-08F63D66943C}">
      <dgm:prSet/>
      <dgm:spPr/>
      <dgm:t>
        <a:bodyPr/>
        <a:lstStyle/>
        <a:p>
          <a:endParaRPr lang="en-US"/>
        </a:p>
      </dgm:t>
    </dgm:pt>
    <dgm:pt modelId="{6AA1CA79-ADD8-4AA2-9C5B-6086D4EB1463}" type="sibTrans" cxnId="{04674457-6FEF-48D0-BFBE-08F63D66943C}">
      <dgm:prSet/>
      <dgm:spPr/>
      <dgm:t>
        <a:bodyPr/>
        <a:lstStyle/>
        <a:p>
          <a:endParaRPr lang="en-US"/>
        </a:p>
      </dgm:t>
    </dgm:pt>
    <dgm:pt modelId="{70D7B5EF-0A45-43E1-BC79-AFB1209373DB}">
      <dgm:prSet phldrT="[Text]"/>
      <dgm:spPr/>
      <dgm:t>
        <a:bodyPr/>
        <a:lstStyle/>
        <a:p>
          <a:r>
            <a:rPr lang="en-US" dirty="0"/>
            <a:t>Probability of data corruption after failure</a:t>
          </a:r>
        </a:p>
      </dgm:t>
    </dgm:pt>
    <dgm:pt modelId="{C10129F8-E91D-4C12-947A-DE6227FB4FDB}" type="parTrans" cxnId="{93A87F2B-E755-4BAE-BF2E-B10ADDDC3102}">
      <dgm:prSet/>
      <dgm:spPr/>
      <dgm:t>
        <a:bodyPr/>
        <a:lstStyle/>
        <a:p>
          <a:endParaRPr lang="en-US"/>
        </a:p>
      </dgm:t>
    </dgm:pt>
    <dgm:pt modelId="{8EA33072-D10E-42E4-ADF2-2DE8EC9CADCF}" type="sibTrans" cxnId="{93A87F2B-E755-4BAE-BF2E-B10ADDDC3102}">
      <dgm:prSet/>
      <dgm:spPr/>
      <dgm:t>
        <a:bodyPr/>
        <a:lstStyle/>
        <a:p>
          <a:endParaRPr lang="en-US"/>
        </a:p>
      </dgm:t>
    </dgm:pt>
    <dgm:pt modelId="{48F83A38-A65E-4905-9899-BDE4E2DC45FF}">
      <dgm:prSet phldrT="[Text]"/>
      <dgm:spPr/>
      <dgm:t>
        <a:bodyPr/>
        <a:lstStyle/>
        <a:p>
          <a:r>
            <a:rPr lang="en-US" dirty="0"/>
            <a:t>Transaction roll back/not?</a:t>
          </a:r>
        </a:p>
      </dgm:t>
    </dgm:pt>
    <dgm:pt modelId="{FDA696E0-584F-4F1B-8930-40D2439D158E}" type="parTrans" cxnId="{A3AF3B2C-8D29-4FAC-B7EF-E4423AD35092}">
      <dgm:prSet/>
      <dgm:spPr/>
      <dgm:t>
        <a:bodyPr/>
        <a:lstStyle/>
        <a:p>
          <a:endParaRPr lang="en-US"/>
        </a:p>
      </dgm:t>
    </dgm:pt>
    <dgm:pt modelId="{D8A3C7E3-0CF4-496B-9E25-F823EC0C433D}" type="sibTrans" cxnId="{A3AF3B2C-8D29-4FAC-B7EF-E4423AD35092}">
      <dgm:prSet/>
      <dgm:spPr/>
      <dgm:t>
        <a:bodyPr/>
        <a:lstStyle/>
        <a:p>
          <a:endParaRPr lang="en-US"/>
        </a:p>
      </dgm:t>
    </dgm:pt>
    <dgm:pt modelId="{F7F0DE59-3411-4415-9CFA-A996FFCD8272}">
      <dgm:prSet phldrT="[Text]"/>
      <dgm:spPr/>
      <dgm:t>
        <a:bodyPr/>
        <a:lstStyle/>
        <a:p>
          <a:r>
            <a:rPr lang="en-US" dirty="0"/>
            <a:t>event response time</a:t>
          </a:r>
        </a:p>
      </dgm:t>
    </dgm:pt>
    <dgm:pt modelId="{E9D86433-7CCF-4584-BBD9-142D5421EF6C}" type="parTrans" cxnId="{7E0BAA16-9990-449D-9759-E3E584D23264}">
      <dgm:prSet/>
      <dgm:spPr/>
      <dgm:t>
        <a:bodyPr/>
        <a:lstStyle/>
        <a:p>
          <a:endParaRPr lang="en-US"/>
        </a:p>
      </dgm:t>
    </dgm:pt>
    <dgm:pt modelId="{C237347A-10DF-4655-89BC-E27D9DEF5CF7}" type="sibTrans" cxnId="{7E0BAA16-9990-449D-9759-E3E584D23264}">
      <dgm:prSet/>
      <dgm:spPr/>
      <dgm:t>
        <a:bodyPr/>
        <a:lstStyle/>
        <a:p>
          <a:endParaRPr lang="en-US"/>
        </a:p>
      </dgm:t>
    </dgm:pt>
    <dgm:pt modelId="{49917864-237F-491D-99C3-3CD996EAD049}">
      <dgm:prSet phldrT="[Text]"/>
      <dgm:spPr/>
      <dgm:t>
        <a:bodyPr/>
        <a:lstStyle/>
        <a:p>
          <a:r>
            <a:rPr lang="en-US" dirty="0"/>
            <a:t>max. downtime in case of failure</a:t>
          </a:r>
        </a:p>
      </dgm:t>
    </dgm:pt>
    <dgm:pt modelId="{FB2EB3E8-1831-48E9-94D7-ADCC49EB57F2}" type="parTrans" cxnId="{96292530-D8F4-405C-AAE0-3F6BA36375D9}">
      <dgm:prSet/>
      <dgm:spPr/>
      <dgm:t>
        <a:bodyPr/>
        <a:lstStyle/>
        <a:p>
          <a:endParaRPr lang="en-US"/>
        </a:p>
      </dgm:t>
    </dgm:pt>
    <dgm:pt modelId="{1F353FB7-207E-41B4-857B-0B9490C9AF01}" type="sibTrans" cxnId="{96292530-D8F4-405C-AAE0-3F6BA36375D9}">
      <dgm:prSet/>
      <dgm:spPr/>
      <dgm:t>
        <a:bodyPr/>
        <a:lstStyle/>
        <a:p>
          <a:endParaRPr lang="en-US"/>
        </a:p>
      </dgm:t>
    </dgm:pt>
    <dgm:pt modelId="{378AB192-EAD7-4B16-92A1-A7EE287C8129}" type="pres">
      <dgm:prSet presAssocID="{8453C616-A63C-44C0-B035-FB631DDD965D}" presName="Name0" presStyleCnt="0">
        <dgm:presLayoutVars>
          <dgm:dir/>
          <dgm:resizeHandles val="exact"/>
        </dgm:presLayoutVars>
      </dgm:prSet>
      <dgm:spPr/>
      <dgm:t>
        <a:bodyPr/>
        <a:lstStyle/>
        <a:p>
          <a:endParaRPr lang="en-US"/>
        </a:p>
      </dgm:t>
    </dgm:pt>
    <dgm:pt modelId="{ED3ED0DC-2A51-4BC9-BB1E-E07CF546D374}" type="pres">
      <dgm:prSet presAssocID="{74070096-12EE-4BB9-AA4F-2E122B6D8932}" presName="node" presStyleLbl="node1" presStyleIdx="0" presStyleCnt="6">
        <dgm:presLayoutVars>
          <dgm:bulletEnabled val="1"/>
        </dgm:presLayoutVars>
      </dgm:prSet>
      <dgm:spPr/>
      <dgm:t>
        <a:bodyPr/>
        <a:lstStyle/>
        <a:p>
          <a:endParaRPr lang="en-US"/>
        </a:p>
      </dgm:t>
    </dgm:pt>
    <dgm:pt modelId="{DBD25A73-C6F7-41EA-9A8C-B9995F3F6366}" type="pres">
      <dgm:prSet presAssocID="{6199315E-6473-4B6B-8938-3D95B0EC2DB4}" presName="sibTrans" presStyleCnt="0"/>
      <dgm:spPr/>
    </dgm:pt>
    <dgm:pt modelId="{8D048204-BB84-410E-A751-D876C1504519}" type="pres">
      <dgm:prSet presAssocID="{7474268F-D4F8-4A8A-AAC1-2C531E241335}" presName="node" presStyleLbl="node1" presStyleIdx="1" presStyleCnt="6">
        <dgm:presLayoutVars>
          <dgm:bulletEnabled val="1"/>
        </dgm:presLayoutVars>
      </dgm:prSet>
      <dgm:spPr/>
      <dgm:t>
        <a:bodyPr/>
        <a:lstStyle/>
        <a:p>
          <a:endParaRPr lang="en-US"/>
        </a:p>
      </dgm:t>
    </dgm:pt>
    <dgm:pt modelId="{E8D0842F-F023-4517-8AF7-0202719D52A8}" type="pres">
      <dgm:prSet presAssocID="{8E267348-C4C5-45FA-B06A-DF5B5731E7C2}" presName="sibTrans" presStyleCnt="0"/>
      <dgm:spPr/>
    </dgm:pt>
    <dgm:pt modelId="{A2BBEA7D-FE90-4383-BA0A-2EB623F72452}" type="pres">
      <dgm:prSet presAssocID="{7647EFD5-20BB-45E7-A014-A179D21CC701}" presName="node" presStyleLbl="node1" presStyleIdx="2" presStyleCnt="6">
        <dgm:presLayoutVars>
          <dgm:bulletEnabled val="1"/>
        </dgm:presLayoutVars>
      </dgm:prSet>
      <dgm:spPr/>
      <dgm:t>
        <a:bodyPr/>
        <a:lstStyle/>
        <a:p>
          <a:endParaRPr lang="en-US"/>
        </a:p>
      </dgm:t>
    </dgm:pt>
    <dgm:pt modelId="{E8D6C1E6-A640-4C3C-ADED-9570C89BFD74}" type="pres">
      <dgm:prSet presAssocID="{C00BC04A-135F-4B89-A4F4-2DE97DED605F}" presName="sibTrans" presStyleCnt="0"/>
      <dgm:spPr/>
    </dgm:pt>
    <dgm:pt modelId="{7BC4E304-7F22-4FC3-9794-AF346B0E6B26}" type="pres">
      <dgm:prSet presAssocID="{7111ADEA-BF29-4721-A8AB-4A0ABC061510}" presName="node" presStyleLbl="node1" presStyleIdx="3" presStyleCnt="6">
        <dgm:presLayoutVars>
          <dgm:bulletEnabled val="1"/>
        </dgm:presLayoutVars>
      </dgm:prSet>
      <dgm:spPr/>
      <dgm:t>
        <a:bodyPr/>
        <a:lstStyle/>
        <a:p>
          <a:endParaRPr lang="en-US"/>
        </a:p>
      </dgm:t>
    </dgm:pt>
    <dgm:pt modelId="{8083806A-3C03-4BEA-AEEE-025DFC927379}" type="pres">
      <dgm:prSet presAssocID="{CEE27682-3C77-408B-A5BC-78BA80D807E0}" presName="sibTrans" presStyleCnt="0"/>
      <dgm:spPr/>
    </dgm:pt>
    <dgm:pt modelId="{74156EB7-67A6-44C3-A6A2-7B9CEA51975A}" type="pres">
      <dgm:prSet presAssocID="{F53E146E-7850-4553-A7A3-050CDF4137E0}" presName="node" presStyleLbl="node1" presStyleIdx="4" presStyleCnt="6">
        <dgm:presLayoutVars>
          <dgm:bulletEnabled val="1"/>
        </dgm:presLayoutVars>
      </dgm:prSet>
      <dgm:spPr/>
      <dgm:t>
        <a:bodyPr/>
        <a:lstStyle/>
        <a:p>
          <a:endParaRPr lang="en-US"/>
        </a:p>
      </dgm:t>
    </dgm:pt>
    <dgm:pt modelId="{92846FD5-AE93-40FE-BE0A-816FC8B075D5}" type="pres">
      <dgm:prSet presAssocID="{058F9315-D9F1-4350-ADE7-3883074CA417}" presName="sibTrans" presStyleCnt="0"/>
      <dgm:spPr/>
    </dgm:pt>
    <dgm:pt modelId="{DC970B3C-6C3D-4CFA-AE5B-C71DA5BBE428}" type="pres">
      <dgm:prSet presAssocID="{18D87A2C-C409-4D61-B5AA-7001986B2658}" presName="node" presStyleLbl="node1" presStyleIdx="5" presStyleCnt="6">
        <dgm:presLayoutVars>
          <dgm:bulletEnabled val="1"/>
        </dgm:presLayoutVars>
      </dgm:prSet>
      <dgm:spPr/>
      <dgm:t>
        <a:bodyPr/>
        <a:lstStyle/>
        <a:p>
          <a:endParaRPr lang="en-US"/>
        </a:p>
      </dgm:t>
    </dgm:pt>
  </dgm:ptLst>
  <dgm:cxnLst>
    <dgm:cxn modelId="{01F74735-0601-4EBA-8FC3-49CF9F5B2E23}" type="presOf" srcId="{7647EFD5-20BB-45E7-A014-A179D21CC701}" destId="{A2BBEA7D-FE90-4383-BA0A-2EB623F72452}" srcOrd="0" destOrd="0" presId="urn:microsoft.com/office/officeart/2005/8/layout/hList6"/>
    <dgm:cxn modelId="{69C65E43-69CD-4B73-B2D8-4EC0AFC3F892}" srcId="{8453C616-A63C-44C0-B035-FB631DDD965D}" destId="{7647EFD5-20BB-45E7-A014-A179D21CC701}" srcOrd="2" destOrd="0" parTransId="{466ADE82-5E28-452B-8EA9-E68605CA66BC}" sibTransId="{C00BC04A-135F-4B89-A4F4-2DE97DED605F}"/>
    <dgm:cxn modelId="{B5490BAC-EE41-4FFD-BF9E-67B35F396287}" srcId="{7647EFD5-20BB-45E7-A014-A179D21CC701}" destId="{4B77C394-C20F-4CFF-8017-09B9D95939DE}" srcOrd="0" destOrd="0" parTransId="{09F8BB79-4608-427B-9BD5-5CE122F12BD4}" sibTransId="{FE887EB9-E129-48C7-B680-FAD5DA512C40}"/>
    <dgm:cxn modelId="{04674457-6FEF-48D0-BFBE-08F63D66943C}" srcId="{18D87A2C-C409-4D61-B5AA-7001986B2658}" destId="{81510D2D-70B9-4F58-A57A-84C9FBB39649}" srcOrd="0" destOrd="0" parTransId="{071D5763-575D-489C-BC5F-32F02C9A4E0B}" sibTransId="{6AA1CA79-ADD8-4AA2-9C5B-6086D4EB1463}"/>
    <dgm:cxn modelId="{F66D56B3-7A7E-472F-B6C2-65CAA98E2DB0}" srcId="{7474268F-D4F8-4A8A-AAC1-2C531E241335}" destId="{A8BE6759-9566-4B6A-B8DC-E0F60FEC7FA7}" srcOrd="0" destOrd="0" parTransId="{AE82D98E-1D93-4EA3-BF38-6C44E32C8382}" sibTransId="{82D62D0B-BEEA-4E1A-8B57-197C04138A25}"/>
    <dgm:cxn modelId="{52464684-34E6-4CA2-840D-C48B0CA28E7D}" srcId="{8453C616-A63C-44C0-B035-FB631DDD965D}" destId="{7474268F-D4F8-4A8A-AAC1-2C531E241335}" srcOrd="1" destOrd="0" parTransId="{5D2384B9-9987-448C-A9FE-8B90C4E07165}" sibTransId="{8E267348-C4C5-45FA-B06A-DF5B5731E7C2}"/>
    <dgm:cxn modelId="{9DA2F610-B4E5-41B5-8CA6-1C3D97B4FD28}" type="presOf" srcId="{A8BE6759-9566-4B6A-B8DC-E0F60FEC7FA7}" destId="{8D048204-BB84-410E-A751-D876C1504519}" srcOrd="0" destOrd="1" presId="urn:microsoft.com/office/officeart/2005/8/layout/hList6"/>
    <dgm:cxn modelId="{D413C358-A4FB-4006-9FF3-367C8322B7EA}" type="presOf" srcId="{18D87A2C-C409-4D61-B5AA-7001986B2658}" destId="{DC970B3C-6C3D-4CFA-AE5B-C71DA5BBE428}" srcOrd="0" destOrd="0" presId="urn:microsoft.com/office/officeart/2005/8/layout/hList6"/>
    <dgm:cxn modelId="{54016DBD-982E-400A-A358-3D50AB5D4FF5}" srcId="{F53E146E-7850-4553-A7A3-050CDF4137E0}" destId="{3CCCD69F-D67E-426B-A6EB-BE37787598A1}" srcOrd="1" destOrd="0" parTransId="{23C76455-C30B-47A8-A3DB-F6030F3D538C}" sibTransId="{18988341-BBDD-40E4-A9B5-E36545850DE3}"/>
    <dgm:cxn modelId="{96292530-D8F4-405C-AAE0-3F6BA36375D9}" srcId="{F53E146E-7850-4553-A7A3-050CDF4137E0}" destId="{49917864-237F-491D-99C3-3CD996EAD049}" srcOrd="0" destOrd="0" parTransId="{FB2EB3E8-1831-48E9-94D7-ADCC49EB57F2}" sibTransId="{1F353FB7-207E-41B4-857B-0B9490C9AF01}"/>
    <dgm:cxn modelId="{03308E40-F9D6-4875-A533-74D40C052B57}" srcId="{7111ADEA-BF29-4721-A8AB-4A0ABC061510}" destId="{3F5F6ED7-4DD8-4005-80C1-3AB2E2B10F9A}" srcOrd="0" destOrd="0" parTransId="{1788C0CC-A355-43D6-8599-CD3AADF9A058}" sibTransId="{1A558B49-F709-4E84-B6F8-40204E89BA13}"/>
    <dgm:cxn modelId="{CB9C712A-504E-44E7-B722-4BD50FF8C14A}" srcId="{74070096-12EE-4BB9-AA4F-2E122B6D8932}" destId="{0771AB19-20F9-413A-85C1-722EADC1A391}" srcOrd="0" destOrd="0" parTransId="{F6384F9C-8680-4F91-98C3-A8196E0D8FFB}" sibTransId="{C3F8F944-CF92-4282-8EBB-5EF66F76D004}"/>
    <dgm:cxn modelId="{42AC7DFE-727E-40BF-A604-310F478B9DB3}" type="presOf" srcId="{74070096-12EE-4BB9-AA4F-2E122B6D8932}" destId="{ED3ED0DC-2A51-4BC9-BB1E-E07CF546D374}" srcOrd="0" destOrd="0" presId="urn:microsoft.com/office/officeart/2005/8/layout/hList6"/>
    <dgm:cxn modelId="{32D328B2-1893-4284-8586-3C32B24CBC58}" srcId="{8453C616-A63C-44C0-B035-FB631DDD965D}" destId="{7111ADEA-BF29-4721-A8AB-4A0ABC061510}" srcOrd="3" destOrd="0" parTransId="{28044D9D-1AF9-4900-87B7-479A01BFB3FD}" sibTransId="{CEE27682-3C77-408B-A5BC-78BA80D807E0}"/>
    <dgm:cxn modelId="{3E2AB9DF-7F96-435C-B97F-603D8C271FF7}" srcId="{8453C616-A63C-44C0-B035-FB631DDD965D}" destId="{18D87A2C-C409-4D61-B5AA-7001986B2658}" srcOrd="5" destOrd="0" parTransId="{62474406-8089-4974-8AAE-D1E0F3FC22D6}" sibTransId="{803622BB-2A8B-41FD-AB9D-917E8380C157}"/>
    <dgm:cxn modelId="{9C8A872A-D97B-4048-8F23-D430DE6363D0}" type="presOf" srcId="{8453C616-A63C-44C0-B035-FB631DDD965D}" destId="{378AB192-EAD7-4B16-92A1-A7EE287C8129}" srcOrd="0" destOrd="0" presId="urn:microsoft.com/office/officeart/2005/8/layout/hList6"/>
    <dgm:cxn modelId="{7E0BAA16-9990-449D-9759-E3E584D23264}" srcId="{74070096-12EE-4BB9-AA4F-2E122B6D8932}" destId="{F7F0DE59-3411-4415-9CFA-A996FFCD8272}" srcOrd="1" destOrd="0" parTransId="{E9D86433-7CCF-4584-BBD9-142D5421EF6C}" sibTransId="{C237347A-10DF-4655-89BC-E27D9DEF5CF7}"/>
    <dgm:cxn modelId="{ABBEA858-E753-4FDD-9DAA-2B7CB79E3DFD}" type="presOf" srcId="{4B77C394-C20F-4CFF-8017-09B9D95939DE}" destId="{A2BBEA7D-FE90-4383-BA0A-2EB623F72452}" srcOrd="0" destOrd="1" presId="urn:microsoft.com/office/officeart/2005/8/layout/hList6"/>
    <dgm:cxn modelId="{93A87F2B-E755-4BAE-BF2E-B10ADDDC3102}" srcId="{F53E146E-7850-4553-A7A3-050CDF4137E0}" destId="{70D7B5EF-0A45-43E1-BC79-AFB1209373DB}" srcOrd="2" destOrd="0" parTransId="{C10129F8-E91D-4C12-947A-DE6227FB4FDB}" sibTransId="{8EA33072-D10E-42E4-ADF2-2DE8EC9CADCF}"/>
    <dgm:cxn modelId="{768DD67E-9CDA-4B2F-BDEB-BE41BA1EA4C2}" type="presOf" srcId="{7111ADEA-BF29-4721-A8AB-4A0ABC061510}" destId="{7BC4E304-7F22-4FC3-9794-AF346B0E6B26}" srcOrd="0" destOrd="0" presId="urn:microsoft.com/office/officeart/2005/8/layout/hList6"/>
    <dgm:cxn modelId="{EE0ABC02-F57A-4A90-A90B-779F9C83B182}" type="presOf" srcId="{3CCCD69F-D67E-426B-A6EB-BE37787598A1}" destId="{74156EB7-67A6-44C3-A6A2-7B9CEA51975A}" srcOrd="0" destOrd="2" presId="urn:microsoft.com/office/officeart/2005/8/layout/hList6"/>
    <dgm:cxn modelId="{BFDCEA31-3150-4786-8E6A-9D13AAC08AE5}" type="presOf" srcId="{0771AB19-20F9-413A-85C1-722EADC1A391}" destId="{ED3ED0DC-2A51-4BC9-BB1E-E07CF546D374}" srcOrd="0" destOrd="1" presId="urn:microsoft.com/office/officeart/2005/8/layout/hList6"/>
    <dgm:cxn modelId="{80A76357-1F44-4894-B1E3-73F2C6338D65}" type="presOf" srcId="{F7F0DE59-3411-4415-9CFA-A996FFCD8272}" destId="{ED3ED0DC-2A51-4BC9-BB1E-E07CF546D374}" srcOrd="0" destOrd="2" presId="urn:microsoft.com/office/officeart/2005/8/layout/hList6"/>
    <dgm:cxn modelId="{08CF896E-A657-4F74-BCB9-B205A592DECF}" type="presOf" srcId="{81510D2D-70B9-4F58-A57A-84C9FBB39649}" destId="{DC970B3C-6C3D-4CFA-AE5B-C71DA5BBE428}" srcOrd="0" destOrd="1" presId="urn:microsoft.com/office/officeart/2005/8/layout/hList6"/>
    <dgm:cxn modelId="{5482AAC7-DA30-4878-8207-751C911C48DA}" type="presOf" srcId="{70D7B5EF-0A45-43E1-BC79-AFB1209373DB}" destId="{74156EB7-67A6-44C3-A6A2-7B9CEA51975A}" srcOrd="0" destOrd="3" presId="urn:microsoft.com/office/officeart/2005/8/layout/hList6"/>
    <dgm:cxn modelId="{F45AE16A-4879-4252-959A-8CC8D98ABA55}" type="presOf" srcId="{49917864-237F-491D-99C3-3CD996EAD049}" destId="{74156EB7-67A6-44C3-A6A2-7B9CEA51975A}" srcOrd="0" destOrd="1" presId="urn:microsoft.com/office/officeart/2005/8/layout/hList6"/>
    <dgm:cxn modelId="{A3AF3B2C-8D29-4FAC-B7EF-E4423AD35092}" srcId="{F53E146E-7850-4553-A7A3-050CDF4137E0}" destId="{48F83A38-A65E-4905-9899-BDE4E2DC45FF}" srcOrd="3" destOrd="0" parTransId="{FDA696E0-584F-4F1B-8930-40D2439D158E}" sibTransId="{D8A3C7E3-0CF4-496B-9E25-F823EC0C433D}"/>
    <dgm:cxn modelId="{43B54B98-BFD5-46BE-88E6-BE05CDF65803}" srcId="{8453C616-A63C-44C0-B035-FB631DDD965D}" destId="{F53E146E-7850-4553-A7A3-050CDF4137E0}" srcOrd="4" destOrd="0" parTransId="{D1565C7B-0E1A-4941-9145-B9274287D51E}" sibTransId="{058F9315-D9F1-4350-ADE7-3883074CA417}"/>
    <dgm:cxn modelId="{7DFAE18E-DAB0-401E-AABF-189CF99ED097}" srcId="{8453C616-A63C-44C0-B035-FB631DDD965D}" destId="{74070096-12EE-4BB9-AA4F-2E122B6D8932}" srcOrd="0" destOrd="0" parTransId="{E4F450F9-ED88-43FD-9BD0-33A5800A0CCB}" sibTransId="{6199315E-6473-4B6B-8938-3D95B0EC2DB4}"/>
    <dgm:cxn modelId="{11CC4720-CD3F-46BE-8A04-5A6F2A4EE951}" type="presOf" srcId="{7474268F-D4F8-4A8A-AAC1-2C531E241335}" destId="{8D048204-BB84-410E-A751-D876C1504519}" srcOrd="0" destOrd="0" presId="urn:microsoft.com/office/officeart/2005/8/layout/hList6"/>
    <dgm:cxn modelId="{86A1812A-0B0D-498E-9654-0007DC6587EA}" type="presOf" srcId="{F53E146E-7850-4553-A7A3-050CDF4137E0}" destId="{74156EB7-67A6-44C3-A6A2-7B9CEA51975A}" srcOrd="0" destOrd="0" presId="urn:microsoft.com/office/officeart/2005/8/layout/hList6"/>
    <dgm:cxn modelId="{0C4F0F36-1DC8-4767-99ED-855A61950F9B}" type="presOf" srcId="{48F83A38-A65E-4905-9899-BDE4E2DC45FF}" destId="{74156EB7-67A6-44C3-A6A2-7B9CEA51975A}" srcOrd="0" destOrd="4" presId="urn:microsoft.com/office/officeart/2005/8/layout/hList6"/>
    <dgm:cxn modelId="{EEB136F0-97DA-416D-A7D7-9C3CEA806185}" type="presOf" srcId="{3F5F6ED7-4DD8-4005-80C1-3AB2E2B10F9A}" destId="{7BC4E304-7F22-4FC3-9794-AF346B0E6B26}" srcOrd="0" destOrd="1" presId="urn:microsoft.com/office/officeart/2005/8/layout/hList6"/>
    <dgm:cxn modelId="{99BA57F9-F138-4C58-B52F-D6B2889F65E4}" type="presParOf" srcId="{378AB192-EAD7-4B16-92A1-A7EE287C8129}" destId="{ED3ED0DC-2A51-4BC9-BB1E-E07CF546D374}" srcOrd="0" destOrd="0" presId="urn:microsoft.com/office/officeart/2005/8/layout/hList6"/>
    <dgm:cxn modelId="{0CD0BBB3-1144-4B0B-B657-F2088224C987}" type="presParOf" srcId="{378AB192-EAD7-4B16-92A1-A7EE287C8129}" destId="{DBD25A73-C6F7-41EA-9A8C-B9995F3F6366}" srcOrd="1" destOrd="0" presId="urn:microsoft.com/office/officeart/2005/8/layout/hList6"/>
    <dgm:cxn modelId="{3C800653-FB5B-49C8-903D-EC13BD18BEEF}" type="presParOf" srcId="{378AB192-EAD7-4B16-92A1-A7EE287C8129}" destId="{8D048204-BB84-410E-A751-D876C1504519}" srcOrd="2" destOrd="0" presId="urn:microsoft.com/office/officeart/2005/8/layout/hList6"/>
    <dgm:cxn modelId="{E051A571-69DC-4346-BCBF-6A0111AD271E}" type="presParOf" srcId="{378AB192-EAD7-4B16-92A1-A7EE287C8129}" destId="{E8D0842F-F023-4517-8AF7-0202719D52A8}" srcOrd="3" destOrd="0" presId="urn:microsoft.com/office/officeart/2005/8/layout/hList6"/>
    <dgm:cxn modelId="{48024C52-E8DC-49B8-9E6A-9C189915CA03}" type="presParOf" srcId="{378AB192-EAD7-4B16-92A1-A7EE287C8129}" destId="{A2BBEA7D-FE90-4383-BA0A-2EB623F72452}" srcOrd="4" destOrd="0" presId="urn:microsoft.com/office/officeart/2005/8/layout/hList6"/>
    <dgm:cxn modelId="{5878587C-FE8C-4657-B0B4-EF07AA7C274D}" type="presParOf" srcId="{378AB192-EAD7-4B16-92A1-A7EE287C8129}" destId="{E8D6C1E6-A640-4C3C-ADED-9570C89BFD74}" srcOrd="5" destOrd="0" presId="urn:microsoft.com/office/officeart/2005/8/layout/hList6"/>
    <dgm:cxn modelId="{7A23CBB0-392E-468F-9E67-3BCAC9D85A73}" type="presParOf" srcId="{378AB192-EAD7-4B16-92A1-A7EE287C8129}" destId="{7BC4E304-7F22-4FC3-9794-AF346B0E6B26}" srcOrd="6" destOrd="0" presId="urn:microsoft.com/office/officeart/2005/8/layout/hList6"/>
    <dgm:cxn modelId="{639E1DBF-5F72-4271-9A35-DAA263F0BEE5}" type="presParOf" srcId="{378AB192-EAD7-4B16-92A1-A7EE287C8129}" destId="{8083806A-3C03-4BEA-AEEE-025DFC927379}" srcOrd="7" destOrd="0" presId="urn:microsoft.com/office/officeart/2005/8/layout/hList6"/>
    <dgm:cxn modelId="{29B643A7-448C-4DF5-80EC-5BB2A1A59267}" type="presParOf" srcId="{378AB192-EAD7-4B16-92A1-A7EE287C8129}" destId="{74156EB7-67A6-44C3-A6A2-7B9CEA51975A}" srcOrd="8" destOrd="0" presId="urn:microsoft.com/office/officeart/2005/8/layout/hList6"/>
    <dgm:cxn modelId="{A9D095CF-34AE-43EF-BEB9-5E832D6D480F}" type="presParOf" srcId="{378AB192-EAD7-4B16-92A1-A7EE287C8129}" destId="{92846FD5-AE93-40FE-BE0A-816FC8B075D5}" srcOrd="9" destOrd="0" presId="urn:microsoft.com/office/officeart/2005/8/layout/hList6"/>
    <dgm:cxn modelId="{274BF926-AB71-4106-AE9D-95841F02546F}" type="presParOf" srcId="{378AB192-EAD7-4B16-92A1-A7EE287C8129}" destId="{DC970B3C-6C3D-4CFA-AE5B-C71DA5BBE428}"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E113D8-A71B-410B-94C6-75974F221AF4}" type="doc">
      <dgm:prSet loTypeId="urn:microsoft.com/office/officeart/2008/layout/VerticalCircleList" loCatId="list" qsTypeId="urn:microsoft.com/office/officeart/2005/8/quickstyle/simple1" qsCatId="simple" csTypeId="urn:microsoft.com/office/officeart/2005/8/colors/colorful1" csCatId="colorful" phldr="1"/>
      <dgm:spPr/>
    </dgm:pt>
    <dgm:pt modelId="{366A66D9-ABD0-47B3-ABC1-C56B57AA16E9}">
      <dgm:prSet phldrT="[Text]"/>
      <dgm:spPr/>
      <dgm:t>
        <a:bodyPr/>
        <a:lstStyle/>
        <a:p>
          <a:r>
            <a:rPr lang="en-US" dirty="0"/>
            <a:t>High level requirements view in inner rounds</a:t>
          </a:r>
        </a:p>
      </dgm:t>
    </dgm:pt>
    <dgm:pt modelId="{1BA52F77-037C-43AA-B8E9-0AC3114C8A5A}" type="parTrans" cxnId="{CD67A01E-3484-4F00-887B-76DE8AD5C5DE}">
      <dgm:prSet/>
      <dgm:spPr/>
      <dgm:t>
        <a:bodyPr/>
        <a:lstStyle/>
        <a:p>
          <a:endParaRPr lang="en-US"/>
        </a:p>
      </dgm:t>
    </dgm:pt>
    <dgm:pt modelId="{4124CB5F-81E1-4697-A41C-34CD6ADC04CA}" type="sibTrans" cxnId="{CD67A01E-3484-4F00-887B-76DE8AD5C5DE}">
      <dgm:prSet/>
      <dgm:spPr/>
      <dgm:t>
        <a:bodyPr/>
        <a:lstStyle/>
        <a:p>
          <a:endParaRPr lang="en-US"/>
        </a:p>
      </dgm:t>
    </dgm:pt>
    <dgm:pt modelId="{9DB41A46-5A22-4E24-912A-B8887FC0D25E}">
      <dgm:prSet phldrT="[Text]"/>
      <dgm:spPr/>
      <dgm:t>
        <a:bodyPr/>
        <a:lstStyle/>
        <a:p>
          <a:r>
            <a:rPr lang="en-US" dirty="0"/>
            <a:t>Risk analysis </a:t>
          </a:r>
        </a:p>
      </dgm:t>
    </dgm:pt>
    <dgm:pt modelId="{9242D45A-48C0-48E8-82C5-CC8FEF966B27}" type="parTrans" cxnId="{6B9119E1-B338-45D3-B0F6-038BF265E82F}">
      <dgm:prSet/>
      <dgm:spPr/>
      <dgm:t>
        <a:bodyPr/>
        <a:lstStyle/>
        <a:p>
          <a:endParaRPr lang="en-US"/>
        </a:p>
      </dgm:t>
    </dgm:pt>
    <dgm:pt modelId="{4E529DC9-130C-49C2-B923-289898698E0D}" type="sibTrans" cxnId="{6B9119E1-B338-45D3-B0F6-038BF265E82F}">
      <dgm:prSet/>
      <dgm:spPr/>
      <dgm:t>
        <a:bodyPr/>
        <a:lstStyle/>
        <a:p>
          <a:endParaRPr lang="en-US"/>
        </a:p>
      </dgm:t>
    </dgm:pt>
    <dgm:pt modelId="{A65688FB-B04C-4137-A77D-E873A9DCFF43}">
      <dgm:prSet phldrT="[Text]"/>
      <dgm:spPr/>
      <dgm:t>
        <a:bodyPr/>
        <a:lstStyle/>
        <a:p>
          <a:r>
            <a:rPr lang="en-US" dirty="0"/>
            <a:t>Time and effort invested</a:t>
          </a:r>
        </a:p>
      </dgm:t>
    </dgm:pt>
    <dgm:pt modelId="{2A2235B7-B4C8-4C56-A698-11AB7C7C2328}" type="parTrans" cxnId="{E8489284-C396-4F03-910F-149C3F9E3388}">
      <dgm:prSet/>
      <dgm:spPr/>
      <dgm:t>
        <a:bodyPr/>
        <a:lstStyle/>
        <a:p>
          <a:endParaRPr lang="en-US"/>
        </a:p>
      </dgm:t>
    </dgm:pt>
    <dgm:pt modelId="{7B2DADA6-5248-4F96-B022-A4447F27BFE4}" type="sibTrans" cxnId="{E8489284-C396-4F03-910F-149C3F9E3388}">
      <dgm:prSet/>
      <dgm:spPr/>
      <dgm:t>
        <a:bodyPr/>
        <a:lstStyle/>
        <a:p>
          <a:endParaRPr lang="en-US"/>
        </a:p>
      </dgm:t>
    </dgm:pt>
    <dgm:pt modelId="{8B4A9F11-0684-4365-B975-9361B1A2CB02}">
      <dgm:prSet phldrT="[Text]"/>
      <dgm:spPr/>
      <dgm:t>
        <a:bodyPr/>
        <a:lstStyle/>
        <a:p>
          <a:r>
            <a:rPr lang="en-US" dirty="0"/>
            <a:t>Complex requirements in outer ones</a:t>
          </a:r>
        </a:p>
      </dgm:t>
    </dgm:pt>
    <dgm:pt modelId="{09AB308E-2539-47DD-8E39-35FA135B0C85}" type="parTrans" cxnId="{B68D7628-E449-4DFB-BA88-F6EB4B5B809D}">
      <dgm:prSet/>
      <dgm:spPr/>
      <dgm:t>
        <a:bodyPr/>
        <a:lstStyle/>
        <a:p>
          <a:endParaRPr lang="en-US"/>
        </a:p>
      </dgm:t>
    </dgm:pt>
    <dgm:pt modelId="{1FAAA39A-BF20-4E3B-BAC8-812EBFFC5375}" type="sibTrans" cxnId="{B68D7628-E449-4DFB-BA88-F6EB4B5B809D}">
      <dgm:prSet/>
      <dgm:spPr/>
      <dgm:t>
        <a:bodyPr/>
        <a:lstStyle/>
        <a:p>
          <a:endParaRPr lang="en-US"/>
        </a:p>
      </dgm:t>
    </dgm:pt>
    <dgm:pt modelId="{7404E64C-0D0D-4D3B-98A3-415F2BFFE4A6}" type="pres">
      <dgm:prSet presAssocID="{E3E113D8-A71B-410B-94C6-75974F221AF4}" presName="Name0" presStyleCnt="0">
        <dgm:presLayoutVars>
          <dgm:dir/>
        </dgm:presLayoutVars>
      </dgm:prSet>
      <dgm:spPr/>
    </dgm:pt>
    <dgm:pt modelId="{BDBF08FC-AF6F-4525-9994-84FAF2BAC67E}" type="pres">
      <dgm:prSet presAssocID="{366A66D9-ABD0-47B3-ABC1-C56B57AA16E9}" presName="noChildren" presStyleCnt="0"/>
      <dgm:spPr/>
    </dgm:pt>
    <dgm:pt modelId="{F3669FFC-7AB1-4BF4-BA3C-461550ED1B17}" type="pres">
      <dgm:prSet presAssocID="{366A66D9-ABD0-47B3-ABC1-C56B57AA16E9}" presName="gap" presStyleCnt="0"/>
      <dgm:spPr/>
    </dgm:pt>
    <dgm:pt modelId="{FB3EB323-A766-4536-B45E-4292C4FACAC7}" type="pres">
      <dgm:prSet presAssocID="{366A66D9-ABD0-47B3-ABC1-C56B57AA16E9}" presName="medCircle2" presStyleLbl="vennNode1" presStyleIdx="0" presStyleCnt="4"/>
      <dgm:spPr/>
    </dgm:pt>
    <dgm:pt modelId="{C48B0252-8F2E-452B-BFD9-60934C92E5B1}" type="pres">
      <dgm:prSet presAssocID="{366A66D9-ABD0-47B3-ABC1-C56B57AA16E9}" presName="txLvlOnly1" presStyleLbl="revTx" presStyleIdx="0" presStyleCnt="4"/>
      <dgm:spPr/>
      <dgm:t>
        <a:bodyPr/>
        <a:lstStyle/>
        <a:p>
          <a:endParaRPr lang="en-US"/>
        </a:p>
      </dgm:t>
    </dgm:pt>
    <dgm:pt modelId="{4E995240-8556-4C43-97D5-C7FDECD0D35E}" type="pres">
      <dgm:prSet presAssocID="{8B4A9F11-0684-4365-B975-9361B1A2CB02}" presName="noChildren" presStyleCnt="0"/>
      <dgm:spPr/>
    </dgm:pt>
    <dgm:pt modelId="{033BAB1E-2E01-4359-9ED7-7FF443547F1E}" type="pres">
      <dgm:prSet presAssocID="{8B4A9F11-0684-4365-B975-9361B1A2CB02}" presName="gap" presStyleCnt="0"/>
      <dgm:spPr/>
    </dgm:pt>
    <dgm:pt modelId="{40789B7E-95C8-4B25-B6AC-2595E519AE74}" type="pres">
      <dgm:prSet presAssocID="{8B4A9F11-0684-4365-B975-9361B1A2CB02}" presName="medCircle2" presStyleLbl="vennNode1" presStyleIdx="1" presStyleCnt="4"/>
      <dgm:spPr/>
    </dgm:pt>
    <dgm:pt modelId="{436BDDD5-DAEE-447B-8A03-B502A9C3C10E}" type="pres">
      <dgm:prSet presAssocID="{8B4A9F11-0684-4365-B975-9361B1A2CB02}" presName="txLvlOnly1" presStyleLbl="revTx" presStyleIdx="1" presStyleCnt="4"/>
      <dgm:spPr/>
      <dgm:t>
        <a:bodyPr/>
        <a:lstStyle/>
        <a:p>
          <a:endParaRPr lang="en-US"/>
        </a:p>
      </dgm:t>
    </dgm:pt>
    <dgm:pt modelId="{8C7AC8E7-85D7-4703-93B9-9E3858389A9D}" type="pres">
      <dgm:prSet presAssocID="{9DB41A46-5A22-4E24-912A-B8887FC0D25E}" presName="noChildren" presStyleCnt="0"/>
      <dgm:spPr/>
    </dgm:pt>
    <dgm:pt modelId="{1E9730ED-C4CF-4910-B55B-33E3C60B0314}" type="pres">
      <dgm:prSet presAssocID="{9DB41A46-5A22-4E24-912A-B8887FC0D25E}" presName="gap" presStyleCnt="0"/>
      <dgm:spPr/>
    </dgm:pt>
    <dgm:pt modelId="{708EDB69-05D5-4EBD-8293-FA64961F51BD}" type="pres">
      <dgm:prSet presAssocID="{9DB41A46-5A22-4E24-912A-B8887FC0D25E}" presName="medCircle2" presStyleLbl="vennNode1" presStyleIdx="2" presStyleCnt="4"/>
      <dgm:spPr/>
    </dgm:pt>
    <dgm:pt modelId="{36E2F1A3-7741-4C53-89B1-4F8C7210934A}" type="pres">
      <dgm:prSet presAssocID="{9DB41A46-5A22-4E24-912A-B8887FC0D25E}" presName="txLvlOnly1" presStyleLbl="revTx" presStyleIdx="2" presStyleCnt="4"/>
      <dgm:spPr/>
      <dgm:t>
        <a:bodyPr/>
        <a:lstStyle/>
        <a:p>
          <a:endParaRPr lang="en-US"/>
        </a:p>
      </dgm:t>
    </dgm:pt>
    <dgm:pt modelId="{1446657B-B92B-466A-BBE1-C671FF8DBC19}" type="pres">
      <dgm:prSet presAssocID="{A65688FB-B04C-4137-A77D-E873A9DCFF43}" presName="noChildren" presStyleCnt="0"/>
      <dgm:spPr/>
    </dgm:pt>
    <dgm:pt modelId="{4368D961-3412-4ABE-A570-C79243812F81}" type="pres">
      <dgm:prSet presAssocID="{A65688FB-B04C-4137-A77D-E873A9DCFF43}" presName="gap" presStyleCnt="0"/>
      <dgm:spPr/>
    </dgm:pt>
    <dgm:pt modelId="{4957573B-F844-40BC-BE54-665ECE9FAAEF}" type="pres">
      <dgm:prSet presAssocID="{A65688FB-B04C-4137-A77D-E873A9DCFF43}" presName="medCircle2" presStyleLbl="vennNode1" presStyleIdx="3" presStyleCnt="4"/>
      <dgm:spPr/>
    </dgm:pt>
    <dgm:pt modelId="{EA994F97-7AE6-4AAC-B7E7-20370F9CDB80}" type="pres">
      <dgm:prSet presAssocID="{A65688FB-B04C-4137-A77D-E873A9DCFF43}" presName="txLvlOnly1" presStyleLbl="revTx" presStyleIdx="3" presStyleCnt="4"/>
      <dgm:spPr/>
      <dgm:t>
        <a:bodyPr/>
        <a:lstStyle/>
        <a:p>
          <a:endParaRPr lang="en-US"/>
        </a:p>
      </dgm:t>
    </dgm:pt>
  </dgm:ptLst>
  <dgm:cxnLst>
    <dgm:cxn modelId="{C6779A89-9AA8-4AA1-812A-5BC56EF1931C}" type="presOf" srcId="{9DB41A46-5A22-4E24-912A-B8887FC0D25E}" destId="{36E2F1A3-7741-4C53-89B1-4F8C7210934A}" srcOrd="0" destOrd="0" presId="urn:microsoft.com/office/officeart/2008/layout/VerticalCircleList"/>
    <dgm:cxn modelId="{1EFFC2B4-6B6E-4330-94C9-5354BD63BE2B}" type="presOf" srcId="{E3E113D8-A71B-410B-94C6-75974F221AF4}" destId="{7404E64C-0D0D-4D3B-98A3-415F2BFFE4A6}" srcOrd="0" destOrd="0" presId="urn:microsoft.com/office/officeart/2008/layout/VerticalCircleList"/>
    <dgm:cxn modelId="{5A0BB54B-2B3B-40F9-A77F-3B7076299672}" type="presOf" srcId="{A65688FB-B04C-4137-A77D-E873A9DCFF43}" destId="{EA994F97-7AE6-4AAC-B7E7-20370F9CDB80}" srcOrd="0" destOrd="0" presId="urn:microsoft.com/office/officeart/2008/layout/VerticalCircleList"/>
    <dgm:cxn modelId="{DEB7E0BA-A678-472A-8357-478E2D2DB529}" type="presOf" srcId="{8B4A9F11-0684-4365-B975-9361B1A2CB02}" destId="{436BDDD5-DAEE-447B-8A03-B502A9C3C10E}" srcOrd="0" destOrd="0" presId="urn:microsoft.com/office/officeart/2008/layout/VerticalCircleList"/>
    <dgm:cxn modelId="{6B9119E1-B338-45D3-B0F6-038BF265E82F}" srcId="{E3E113D8-A71B-410B-94C6-75974F221AF4}" destId="{9DB41A46-5A22-4E24-912A-B8887FC0D25E}" srcOrd="2" destOrd="0" parTransId="{9242D45A-48C0-48E8-82C5-CC8FEF966B27}" sibTransId="{4E529DC9-130C-49C2-B923-289898698E0D}"/>
    <dgm:cxn modelId="{B68D7628-E449-4DFB-BA88-F6EB4B5B809D}" srcId="{E3E113D8-A71B-410B-94C6-75974F221AF4}" destId="{8B4A9F11-0684-4365-B975-9361B1A2CB02}" srcOrd="1" destOrd="0" parTransId="{09AB308E-2539-47DD-8E39-35FA135B0C85}" sibTransId="{1FAAA39A-BF20-4E3B-BAC8-812EBFFC5375}"/>
    <dgm:cxn modelId="{B35F4B47-2DCB-4A00-A4DE-8702FEC89A70}" type="presOf" srcId="{366A66D9-ABD0-47B3-ABC1-C56B57AA16E9}" destId="{C48B0252-8F2E-452B-BFD9-60934C92E5B1}" srcOrd="0" destOrd="0" presId="urn:microsoft.com/office/officeart/2008/layout/VerticalCircleList"/>
    <dgm:cxn modelId="{CD67A01E-3484-4F00-887B-76DE8AD5C5DE}" srcId="{E3E113D8-A71B-410B-94C6-75974F221AF4}" destId="{366A66D9-ABD0-47B3-ABC1-C56B57AA16E9}" srcOrd="0" destOrd="0" parTransId="{1BA52F77-037C-43AA-B8E9-0AC3114C8A5A}" sibTransId="{4124CB5F-81E1-4697-A41C-34CD6ADC04CA}"/>
    <dgm:cxn modelId="{E8489284-C396-4F03-910F-149C3F9E3388}" srcId="{E3E113D8-A71B-410B-94C6-75974F221AF4}" destId="{A65688FB-B04C-4137-A77D-E873A9DCFF43}" srcOrd="3" destOrd="0" parTransId="{2A2235B7-B4C8-4C56-A698-11AB7C7C2328}" sibTransId="{7B2DADA6-5248-4F96-B022-A4447F27BFE4}"/>
    <dgm:cxn modelId="{7CC2F64C-2695-4991-8B4C-0B6F46EB07C5}" type="presParOf" srcId="{7404E64C-0D0D-4D3B-98A3-415F2BFFE4A6}" destId="{BDBF08FC-AF6F-4525-9994-84FAF2BAC67E}" srcOrd="0" destOrd="0" presId="urn:microsoft.com/office/officeart/2008/layout/VerticalCircleList"/>
    <dgm:cxn modelId="{F7E4C714-FFC9-49FB-8DA2-F4858B001007}" type="presParOf" srcId="{BDBF08FC-AF6F-4525-9994-84FAF2BAC67E}" destId="{F3669FFC-7AB1-4BF4-BA3C-461550ED1B17}" srcOrd="0" destOrd="0" presId="urn:microsoft.com/office/officeart/2008/layout/VerticalCircleList"/>
    <dgm:cxn modelId="{8EE9313B-DFBE-4BA4-8E7D-4F2DEB427785}" type="presParOf" srcId="{BDBF08FC-AF6F-4525-9994-84FAF2BAC67E}" destId="{FB3EB323-A766-4536-B45E-4292C4FACAC7}" srcOrd="1" destOrd="0" presId="urn:microsoft.com/office/officeart/2008/layout/VerticalCircleList"/>
    <dgm:cxn modelId="{AA3F53A9-3F5B-40C1-B6A2-1553D20EDDCC}" type="presParOf" srcId="{BDBF08FC-AF6F-4525-9994-84FAF2BAC67E}" destId="{C48B0252-8F2E-452B-BFD9-60934C92E5B1}" srcOrd="2" destOrd="0" presId="urn:microsoft.com/office/officeart/2008/layout/VerticalCircleList"/>
    <dgm:cxn modelId="{517AE7F0-5720-4935-B536-A7F25CCB27B7}" type="presParOf" srcId="{7404E64C-0D0D-4D3B-98A3-415F2BFFE4A6}" destId="{4E995240-8556-4C43-97D5-C7FDECD0D35E}" srcOrd="1" destOrd="0" presId="urn:microsoft.com/office/officeart/2008/layout/VerticalCircleList"/>
    <dgm:cxn modelId="{9A3D261A-8A29-4FB2-8850-59D805F2A7B6}" type="presParOf" srcId="{4E995240-8556-4C43-97D5-C7FDECD0D35E}" destId="{033BAB1E-2E01-4359-9ED7-7FF443547F1E}" srcOrd="0" destOrd="0" presId="urn:microsoft.com/office/officeart/2008/layout/VerticalCircleList"/>
    <dgm:cxn modelId="{D0AFCBDF-61E5-4770-BC56-BFDD470CA5A6}" type="presParOf" srcId="{4E995240-8556-4C43-97D5-C7FDECD0D35E}" destId="{40789B7E-95C8-4B25-B6AC-2595E519AE74}" srcOrd="1" destOrd="0" presId="urn:microsoft.com/office/officeart/2008/layout/VerticalCircleList"/>
    <dgm:cxn modelId="{1881BCF3-527F-4AE4-9FC1-81C409E6DC8D}" type="presParOf" srcId="{4E995240-8556-4C43-97D5-C7FDECD0D35E}" destId="{436BDDD5-DAEE-447B-8A03-B502A9C3C10E}" srcOrd="2" destOrd="0" presId="urn:microsoft.com/office/officeart/2008/layout/VerticalCircleList"/>
    <dgm:cxn modelId="{C2BEA3FF-D282-4F13-BAA5-B882E2E7058B}" type="presParOf" srcId="{7404E64C-0D0D-4D3B-98A3-415F2BFFE4A6}" destId="{8C7AC8E7-85D7-4703-93B9-9E3858389A9D}" srcOrd="2" destOrd="0" presId="urn:microsoft.com/office/officeart/2008/layout/VerticalCircleList"/>
    <dgm:cxn modelId="{7F1237C2-1280-4719-915F-0E0D4B2A8590}" type="presParOf" srcId="{8C7AC8E7-85D7-4703-93B9-9E3858389A9D}" destId="{1E9730ED-C4CF-4910-B55B-33E3C60B0314}" srcOrd="0" destOrd="0" presId="urn:microsoft.com/office/officeart/2008/layout/VerticalCircleList"/>
    <dgm:cxn modelId="{BE4EADB0-53E5-41F0-B603-7FB5C39E989C}" type="presParOf" srcId="{8C7AC8E7-85D7-4703-93B9-9E3858389A9D}" destId="{708EDB69-05D5-4EBD-8293-FA64961F51BD}" srcOrd="1" destOrd="0" presId="urn:microsoft.com/office/officeart/2008/layout/VerticalCircleList"/>
    <dgm:cxn modelId="{FEC2ABDC-0642-47CF-B238-6CB5F15E2AC8}" type="presParOf" srcId="{8C7AC8E7-85D7-4703-93B9-9E3858389A9D}" destId="{36E2F1A3-7741-4C53-89B1-4F8C7210934A}" srcOrd="2" destOrd="0" presId="urn:microsoft.com/office/officeart/2008/layout/VerticalCircleList"/>
    <dgm:cxn modelId="{D613445F-1E5A-40B7-893E-AE9E286FFA5F}" type="presParOf" srcId="{7404E64C-0D0D-4D3B-98A3-415F2BFFE4A6}" destId="{1446657B-B92B-466A-BBE1-C671FF8DBC19}" srcOrd="3" destOrd="0" presId="urn:microsoft.com/office/officeart/2008/layout/VerticalCircleList"/>
    <dgm:cxn modelId="{67FB745B-84C8-4D24-A06B-8054C21ED4EC}" type="presParOf" srcId="{1446657B-B92B-466A-BBE1-C671FF8DBC19}" destId="{4368D961-3412-4ABE-A570-C79243812F81}" srcOrd="0" destOrd="0" presId="urn:microsoft.com/office/officeart/2008/layout/VerticalCircleList"/>
    <dgm:cxn modelId="{D9C49045-1328-4370-8464-B27F01AFA070}" type="presParOf" srcId="{1446657B-B92B-466A-BBE1-C671FF8DBC19}" destId="{4957573B-F844-40BC-BE54-665ECE9FAAEF}" srcOrd="1" destOrd="0" presId="urn:microsoft.com/office/officeart/2008/layout/VerticalCircleList"/>
    <dgm:cxn modelId="{EDFFF534-2043-4137-BD91-B7C67CF08EF0}" type="presParOf" srcId="{1446657B-B92B-466A-BBE1-C671FF8DBC19}" destId="{EA994F97-7AE6-4AAC-B7E7-20370F9CDB80}"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B98987-211D-4054-AB15-61114FE77C8A}" type="doc">
      <dgm:prSet loTypeId="urn:microsoft.com/office/officeart/2005/8/layout/matrix3" loCatId="matrix" qsTypeId="urn:microsoft.com/office/officeart/2005/8/quickstyle/simple1" qsCatId="simple" csTypeId="urn:microsoft.com/office/officeart/2005/8/colors/colorful2" csCatId="colorful" phldr="1"/>
      <dgm:spPr/>
    </dgm:pt>
    <dgm:pt modelId="{05AFBDF7-C46E-4665-8FDE-E27A155DCB6F}">
      <dgm:prSet phldrT="[Text]"/>
      <dgm:spPr/>
      <dgm:t>
        <a:bodyPr/>
        <a:lstStyle/>
        <a:p>
          <a:r>
            <a:rPr lang="en-US" dirty="0"/>
            <a:t>Find requirements. List all business req.</a:t>
          </a:r>
        </a:p>
      </dgm:t>
    </dgm:pt>
    <dgm:pt modelId="{F4DB1844-57D4-484C-A560-4BF7C9FA4E16}" type="parTrans" cxnId="{5EF0202B-C2DC-4BC4-989F-89FACA570FD6}">
      <dgm:prSet/>
      <dgm:spPr/>
      <dgm:t>
        <a:bodyPr/>
        <a:lstStyle/>
        <a:p>
          <a:endParaRPr lang="en-US"/>
        </a:p>
      </dgm:t>
    </dgm:pt>
    <dgm:pt modelId="{63582A59-4962-4487-A58D-637FA0D12234}" type="sibTrans" cxnId="{5EF0202B-C2DC-4BC4-989F-89FACA570FD6}">
      <dgm:prSet/>
      <dgm:spPr/>
      <dgm:t>
        <a:bodyPr/>
        <a:lstStyle/>
        <a:p>
          <a:endParaRPr lang="en-US"/>
        </a:p>
      </dgm:t>
    </dgm:pt>
    <dgm:pt modelId="{52874008-B5C7-4744-AEDF-311FCB2F9868}">
      <dgm:prSet phldrT="[Text]"/>
      <dgm:spPr/>
      <dgm:t>
        <a:bodyPr/>
        <a:lstStyle/>
        <a:p>
          <a:r>
            <a:rPr lang="en-US" dirty="0"/>
            <a:t>Classify as FR / NFR</a:t>
          </a:r>
        </a:p>
      </dgm:t>
    </dgm:pt>
    <dgm:pt modelId="{25E6C1B5-8A9F-47F5-A406-2044F844D9B5}" type="parTrans" cxnId="{ADA5A2F3-7B08-418E-9E88-11480F71501F}">
      <dgm:prSet/>
      <dgm:spPr/>
      <dgm:t>
        <a:bodyPr/>
        <a:lstStyle/>
        <a:p>
          <a:endParaRPr lang="en-US"/>
        </a:p>
      </dgm:t>
    </dgm:pt>
    <dgm:pt modelId="{8633D334-737B-4F5E-BDF9-68B445459C18}" type="sibTrans" cxnId="{ADA5A2F3-7B08-418E-9E88-11480F71501F}">
      <dgm:prSet/>
      <dgm:spPr/>
      <dgm:t>
        <a:bodyPr/>
        <a:lstStyle/>
        <a:p>
          <a:endParaRPr lang="en-US"/>
        </a:p>
      </dgm:t>
    </dgm:pt>
    <dgm:pt modelId="{FD2D8312-A4BC-4B33-BCDA-3D8B9CF6F131}">
      <dgm:prSet phldrT="[Text]"/>
      <dgm:spPr/>
      <dgm:t>
        <a:bodyPr/>
        <a:lstStyle/>
        <a:p>
          <a:r>
            <a:rPr lang="en-US" b="1" dirty="0"/>
            <a:t>Prioritize </a:t>
          </a:r>
          <a:r>
            <a:rPr lang="en-US" dirty="0"/>
            <a:t>which module to implement first and </a:t>
          </a:r>
          <a:r>
            <a:rPr lang="en-US" b="1" dirty="0"/>
            <a:t>remove the conflicting requirements</a:t>
          </a:r>
        </a:p>
      </dgm:t>
    </dgm:pt>
    <dgm:pt modelId="{C647DA66-7B2B-4AA7-85CF-7D66AEE337CD}" type="parTrans" cxnId="{6DD63A40-5B09-446B-B608-B4AC149686D1}">
      <dgm:prSet/>
      <dgm:spPr/>
      <dgm:t>
        <a:bodyPr/>
        <a:lstStyle/>
        <a:p>
          <a:endParaRPr lang="en-US"/>
        </a:p>
      </dgm:t>
    </dgm:pt>
    <dgm:pt modelId="{93B0AE68-93A0-4F02-A6C7-A52D19489D58}" type="sibTrans" cxnId="{6DD63A40-5B09-446B-B608-B4AC149686D1}">
      <dgm:prSet/>
      <dgm:spPr/>
      <dgm:t>
        <a:bodyPr/>
        <a:lstStyle/>
        <a:p>
          <a:endParaRPr lang="en-US"/>
        </a:p>
      </dgm:t>
    </dgm:pt>
    <dgm:pt modelId="{32EF8A39-ECE1-442A-A68B-C3A73C50F69C}">
      <dgm:prSet phldrT="[Text]"/>
      <dgm:spPr/>
      <dgm:t>
        <a:bodyPr/>
        <a:lstStyle/>
        <a:p>
          <a:r>
            <a:rPr lang="en-US" dirty="0"/>
            <a:t>Requirements documented and move to next spiral round</a:t>
          </a:r>
        </a:p>
      </dgm:t>
    </dgm:pt>
    <dgm:pt modelId="{A17E1561-61E4-4905-B86D-3476830667C7}" type="parTrans" cxnId="{3C28993A-7296-446B-B026-01108D57DCF9}">
      <dgm:prSet/>
      <dgm:spPr/>
      <dgm:t>
        <a:bodyPr/>
        <a:lstStyle/>
        <a:p>
          <a:endParaRPr lang="en-US"/>
        </a:p>
      </dgm:t>
    </dgm:pt>
    <dgm:pt modelId="{5272B372-9420-4758-8A1D-060180EDAD54}" type="sibTrans" cxnId="{3C28993A-7296-446B-B026-01108D57DCF9}">
      <dgm:prSet/>
      <dgm:spPr/>
      <dgm:t>
        <a:bodyPr/>
        <a:lstStyle/>
        <a:p>
          <a:endParaRPr lang="en-US"/>
        </a:p>
      </dgm:t>
    </dgm:pt>
    <dgm:pt modelId="{0D04712C-BC2E-4EB0-A3E2-83C09162BBA6}" type="pres">
      <dgm:prSet presAssocID="{DBB98987-211D-4054-AB15-61114FE77C8A}" presName="matrix" presStyleCnt="0">
        <dgm:presLayoutVars>
          <dgm:chMax val="1"/>
          <dgm:dir/>
          <dgm:resizeHandles val="exact"/>
        </dgm:presLayoutVars>
      </dgm:prSet>
      <dgm:spPr/>
    </dgm:pt>
    <dgm:pt modelId="{34C8F58B-8A2F-4CDB-B5F6-B896E5AD1898}" type="pres">
      <dgm:prSet presAssocID="{DBB98987-211D-4054-AB15-61114FE77C8A}" presName="diamond" presStyleLbl="bgShp" presStyleIdx="0" presStyleCnt="1"/>
      <dgm:spPr/>
    </dgm:pt>
    <dgm:pt modelId="{A27AC821-0898-42DA-92A3-E141CB244CAF}" type="pres">
      <dgm:prSet presAssocID="{DBB98987-211D-4054-AB15-61114FE77C8A}" presName="quad1" presStyleLbl="node1" presStyleIdx="0" presStyleCnt="4">
        <dgm:presLayoutVars>
          <dgm:chMax val="0"/>
          <dgm:chPref val="0"/>
          <dgm:bulletEnabled val="1"/>
        </dgm:presLayoutVars>
      </dgm:prSet>
      <dgm:spPr/>
      <dgm:t>
        <a:bodyPr/>
        <a:lstStyle/>
        <a:p>
          <a:endParaRPr lang="en-US"/>
        </a:p>
      </dgm:t>
    </dgm:pt>
    <dgm:pt modelId="{7B562D49-A61A-48BB-8345-A3C8CD4D0B6D}" type="pres">
      <dgm:prSet presAssocID="{DBB98987-211D-4054-AB15-61114FE77C8A}" presName="quad2" presStyleLbl="node1" presStyleIdx="1" presStyleCnt="4">
        <dgm:presLayoutVars>
          <dgm:chMax val="0"/>
          <dgm:chPref val="0"/>
          <dgm:bulletEnabled val="1"/>
        </dgm:presLayoutVars>
      </dgm:prSet>
      <dgm:spPr/>
      <dgm:t>
        <a:bodyPr/>
        <a:lstStyle/>
        <a:p>
          <a:endParaRPr lang="en-US"/>
        </a:p>
      </dgm:t>
    </dgm:pt>
    <dgm:pt modelId="{C9F9089D-D3E1-49DE-BC1E-BF7BD64CBD42}" type="pres">
      <dgm:prSet presAssocID="{DBB98987-211D-4054-AB15-61114FE77C8A}" presName="quad3" presStyleLbl="node1" presStyleIdx="2" presStyleCnt="4">
        <dgm:presLayoutVars>
          <dgm:chMax val="0"/>
          <dgm:chPref val="0"/>
          <dgm:bulletEnabled val="1"/>
        </dgm:presLayoutVars>
      </dgm:prSet>
      <dgm:spPr/>
      <dgm:t>
        <a:bodyPr/>
        <a:lstStyle/>
        <a:p>
          <a:endParaRPr lang="en-US"/>
        </a:p>
      </dgm:t>
    </dgm:pt>
    <dgm:pt modelId="{DA8F8166-629B-4C89-9A59-2294BFF350C3}" type="pres">
      <dgm:prSet presAssocID="{DBB98987-211D-4054-AB15-61114FE77C8A}" presName="quad4" presStyleLbl="node1" presStyleIdx="3" presStyleCnt="4">
        <dgm:presLayoutVars>
          <dgm:chMax val="0"/>
          <dgm:chPref val="0"/>
          <dgm:bulletEnabled val="1"/>
        </dgm:presLayoutVars>
      </dgm:prSet>
      <dgm:spPr/>
      <dgm:t>
        <a:bodyPr/>
        <a:lstStyle/>
        <a:p>
          <a:endParaRPr lang="en-US"/>
        </a:p>
      </dgm:t>
    </dgm:pt>
  </dgm:ptLst>
  <dgm:cxnLst>
    <dgm:cxn modelId="{ADA5A2F3-7B08-418E-9E88-11480F71501F}" srcId="{DBB98987-211D-4054-AB15-61114FE77C8A}" destId="{52874008-B5C7-4744-AEDF-311FCB2F9868}" srcOrd="1" destOrd="0" parTransId="{25E6C1B5-8A9F-47F5-A406-2044F844D9B5}" sibTransId="{8633D334-737B-4F5E-BDF9-68B445459C18}"/>
    <dgm:cxn modelId="{328B712A-F1BE-460B-96C9-7C5DB0EC6C18}" type="presOf" srcId="{05AFBDF7-C46E-4665-8FDE-E27A155DCB6F}" destId="{A27AC821-0898-42DA-92A3-E141CB244CAF}" srcOrd="0" destOrd="0" presId="urn:microsoft.com/office/officeart/2005/8/layout/matrix3"/>
    <dgm:cxn modelId="{8E59B27F-E29A-4C4D-92F6-E48CEADFFA07}" type="presOf" srcId="{52874008-B5C7-4744-AEDF-311FCB2F9868}" destId="{7B562D49-A61A-48BB-8345-A3C8CD4D0B6D}" srcOrd="0" destOrd="0" presId="urn:microsoft.com/office/officeart/2005/8/layout/matrix3"/>
    <dgm:cxn modelId="{3C28993A-7296-446B-B026-01108D57DCF9}" srcId="{DBB98987-211D-4054-AB15-61114FE77C8A}" destId="{32EF8A39-ECE1-442A-A68B-C3A73C50F69C}" srcOrd="3" destOrd="0" parTransId="{A17E1561-61E4-4905-B86D-3476830667C7}" sibTransId="{5272B372-9420-4758-8A1D-060180EDAD54}"/>
    <dgm:cxn modelId="{8830F980-1265-42BD-92E6-18C867C515A1}" type="presOf" srcId="{DBB98987-211D-4054-AB15-61114FE77C8A}" destId="{0D04712C-BC2E-4EB0-A3E2-83C09162BBA6}" srcOrd="0" destOrd="0" presId="urn:microsoft.com/office/officeart/2005/8/layout/matrix3"/>
    <dgm:cxn modelId="{5EF0202B-C2DC-4BC4-989F-89FACA570FD6}" srcId="{DBB98987-211D-4054-AB15-61114FE77C8A}" destId="{05AFBDF7-C46E-4665-8FDE-E27A155DCB6F}" srcOrd="0" destOrd="0" parTransId="{F4DB1844-57D4-484C-A560-4BF7C9FA4E16}" sibTransId="{63582A59-4962-4487-A58D-637FA0D12234}"/>
    <dgm:cxn modelId="{49F3D97D-2E21-4696-B779-283BDCD3C235}" type="presOf" srcId="{FD2D8312-A4BC-4B33-BCDA-3D8B9CF6F131}" destId="{C9F9089D-D3E1-49DE-BC1E-BF7BD64CBD42}" srcOrd="0" destOrd="0" presId="urn:microsoft.com/office/officeart/2005/8/layout/matrix3"/>
    <dgm:cxn modelId="{6DD63A40-5B09-446B-B608-B4AC149686D1}" srcId="{DBB98987-211D-4054-AB15-61114FE77C8A}" destId="{FD2D8312-A4BC-4B33-BCDA-3D8B9CF6F131}" srcOrd="2" destOrd="0" parTransId="{C647DA66-7B2B-4AA7-85CF-7D66AEE337CD}" sibTransId="{93B0AE68-93A0-4F02-A6C7-A52D19489D58}"/>
    <dgm:cxn modelId="{9BDC90D2-6AE7-41E1-9E50-0C3FE69DB770}" type="presOf" srcId="{32EF8A39-ECE1-442A-A68B-C3A73C50F69C}" destId="{DA8F8166-629B-4C89-9A59-2294BFF350C3}" srcOrd="0" destOrd="0" presId="urn:microsoft.com/office/officeart/2005/8/layout/matrix3"/>
    <dgm:cxn modelId="{18B8877E-A05A-4A16-A5B6-75DE32EDB108}" type="presParOf" srcId="{0D04712C-BC2E-4EB0-A3E2-83C09162BBA6}" destId="{34C8F58B-8A2F-4CDB-B5F6-B896E5AD1898}" srcOrd="0" destOrd="0" presId="urn:microsoft.com/office/officeart/2005/8/layout/matrix3"/>
    <dgm:cxn modelId="{4F3E42C2-AF34-4F24-AC43-F014B2C0D4D6}" type="presParOf" srcId="{0D04712C-BC2E-4EB0-A3E2-83C09162BBA6}" destId="{A27AC821-0898-42DA-92A3-E141CB244CAF}" srcOrd="1" destOrd="0" presId="urn:microsoft.com/office/officeart/2005/8/layout/matrix3"/>
    <dgm:cxn modelId="{D30B7791-2D0C-4D0C-B603-9BDEBAFF5266}" type="presParOf" srcId="{0D04712C-BC2E-4EB0-A3E2-83C09162BBA6}" destId="{7B562D49-A61A-48BB-8345-A3C8CD4D0B6D}" srcOrd="2" destOrd="0" presId="urn:microsoft.com/office/officeart/2005/8/layout/matrix3"/>
    <dgm:cxn modelId="{6E16AC08-99D4-4C95-BD6A-AA136924FF59}" type="presParOf" srcId="{0D04712C-BC2E-4EB0-A3E2-83C09162BBA6}" destId="{C9F9089D-D3E1-49DE-BC1E-BF7BD64CBD42}" srcOrd="3" destOrd="0" presId="urn:microsoft.com/office/officeart/2005/8/layout/matrix3"/>
    <dgm:cxn modelId="{B9B02F8C-7A3E-4F6D-8B55-0001C7A2787F}" type="presParOf" srcId="{0D04712C-BC2E-4EB0-A3E2-83C09162BBA6}" destId="{DA8F8166-629B-4C89-9A59-2294BFF350C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39393D-882B-41FC-935B-4F46A711CC75}"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n-US"/>
        </a:p>
      </dgm:t>
    </dgm:pt>
    <dgm:pt modelId="{4ABB52A2-09B6-4779-AE2F-675F2644179F}">
      <dgm:prSet phldrT="[Text]"/>
      <dgm:spPr/>
      <dgm:t>
        <a:bodyPr/>
        <a:lstStyle/>
        <a:p>
          <a:r>
            <a:rPr lang="en-US" b="1" dirty="0"/>
            <a:t>Natural language</a:t>
          </a:r>
        </a:p>
      </dgm:t>
    </dgm:pt>
    <dgm:pt modelId="{CACC9DBA-F6A6-496E-9023-613867CB7D49}" type="parTrans" cxnId="{ED18A8E3-C177-4920-A0C3-AEB1A94604E0}">
      <dgm:prSet/>
      <dgm:spPr/>
      <dgm:t>
        <a:bodyPr/>
        <a:lstStyle/>
        <a:p>
          <a:endParaRPr lang="en-US"/>
        </a:p>
      </dgm:t>
    </dgm:pt>
    <dgm:pt modelId="{4660DE29-504B-464A-89ED-BEBDD7E64D8D}" type="sibTrans" cxnId="{ED18A8E3-C177-4920-A0C3-AEB1A94604E0}">
      <dgm:prSet/>
      <dgm:spPr/>
      <dgm:t>
        <a:bodyPr/>
        <a:lstStyle/>
        <a:p>
          <a:endParaRPr lang="en-US"/>
        </a:p>
      </dgm:t>
    </dgm:pt>
    <dgm:pt modelId="{EEE5022A-E3AD-462A-AE1E-C3E6DC58F34B}">
      <dgm:prSet phldrT="[Text]"/>
      <dgm:spPr/>
      <dgm:t>
        <a:bodyPr/>
        <a:lstStyle/>
        <a:p>
          <a:r>
            <a:rPr lang="en-US" b="1" dirty="0"/>
            <a:t>Structured natural language</a:t>
          </a:r>
        </a:p>
      </dgm:t>
    </dgm:pt>
    <dgm:pt modelId="{88E45529-FDFB-4D40-93F6-354469473480}" type="parTrans" cxnId="{C60DF3ED-80BE-4FD0-BB9D-A7A5AB79783C}">
      <dgm:prSet/>
      <dgm:spPr/>
      <dgm:t>
        <a:bodyPr/>
        <a:lstStyle/>
        <a:p>
          <a:endParaRPr lang="en-US"/>
        </a:p>
      </dgm:t>
    </dgm:pt>
    <dgm:pt modelId="{4E71DAF2-98C4-406C-A1DC-4A5BD99D49FA}" type="sibTrans" cxnId="{C60DF3ED-80BE-4FD0-BB9D-A7A5AB79783C}">
      <dgm:prSet/>
      <dgm:spPr/>
      <dgm:t>
        <a:bodyPr/>
        <a:lstStyle/>
        <a:p>
          <a:endParaRPr lang="en-US"/>
        </a:p>
      </dgm:t>
    </dgm:pt>
    <dgm:pt modelId="{3C8F5A44-7FCA-45DA-B24E-D12FB8801201}">
      <dgm:prSet phldrT="[Text]"/>
      <dgm:spPr/>
      <dgm:t>
        <a:bodyPr/>
        <a:lstStyle/>
        <a:p>
          <a:r>
            <a:rPr lang="en-US" b="1" dirty="0"/>
            <a:t>Graphical notations</a:t>
          </a:r>
        </a:p>
      </dgm:t>
    </dgm:pt>
    <dgm:pt modelId="{CADB7EC3-3877-494F-AC52-C4626B46A61D}" type="parTrans" cxnId="{6AED71B8-4864-4C70-A271-9BD23FDA5970}">
      <dgm:prSet/>
      <dgm:spPr/>
      <dgm:t>
        <a:bodyPr/>
        <a:lstStyle/>
        <a:p>
          <a:endParaRPr lang="en-US"/>
        </a:p>
      </dgm:t>
    </dgm:pt>
    <dgm:pt modelId="{F98E8FEA-7D0F-4D38-B32D-6F516FB20699}" type="sibTrans" cxnId="{6AED71B8-4864-4C70-A271-9BD23FDA5970}">
      <dgm:prSet/>
      <dgm:spPr/>
      <dgm:t>
        <a:bodyPr/>
        <a:lstStyle/>
        <a:p>
          <a:endParaRPr lang="en-US"/>
        </a:p>
      </dgm:t>
    </dgm:pt>
    <dgm:pt modelId="{7AEBDABF-4493-401B-AE17-A795532AFE56}">
      <dgm:prSet phldrT="[Text]"/>
      <dgm:spPr/>
      <dgm:t>
        <a:bodyPr/>
        <a:lstStyle/>
        <a:p>
          <a:r>
            <a:rPr lang="en-US" b="1" dirty="0"/>
            <a:t>Mathematical specifications</a:t>
          </a:r>
        </a:p>
      </dgm:t>
    </dgm:pt>
    <dgm:pt modelId="{0474AB80-D7AC-4142-AA8D-B1ACF286E4D4}" type="parTrans" cxnId="{B21A436D-35C3-4D66-A818-F89BC9B34312}">
      <dgm:prSet/>
      <dgm:spPr/>
      <dgm:t>
        <a:bodyPr/>
        <a:lstStyle/>
        <a:p>
          <a:endParaRPr lang="en-US"/>
        </a:p>
      </dgm:t>
    </dgm:pt>
    <dgm:pt modelId="{D58B59D7-02EC-4853-B2C4-D17D18835DF7}" type="sibTrans" cxnId="{B21A436D-35C3-4D66-A818-F89BC9B34312}">
      <dgm:prSet/>
      <dgm:spPr/>
      <dgm:t>
        <a:bodyPr/>
        <a:lstStyle/>
        <a:p>
          <a:endParaRPr lang="en-US"/>
        </a:p>
      </dgm:t>
    </dgm:pt>
    <dgm:pt modelId="{BF2068DC-1806-4BF8-BE26-ACC25D75A302}">
      <dgm:prSet phldrT="[Text]"/>
      <dgm:spPr/>
      <dgm:t>
        <a:bodyPr/>
        <a:lstStyle/>
        <a:p>
          <a:r>
            <a:rPr lang="en-US" dirty="0"/>
            <a:t>Written in sentences</a:t>
          </a:r>
        </a:p>
      </dgm:t>
    </dgm:pt>
    <dgm:pt modelId="{A8362BF5-FDF9-42DA-B68F-AB4B31E5BEF5}" type="parTrans" cxnId="{AFBA7B3B-22C7-419A-8814-9AE9C8D8E2F6}">
      <dgm:prSet/>
      <dgm:spPr/>
      <dgm:t>
        <a:bodyPr/>
        <a:lstStyle/>
        <a:p>
          <a:endParaRPr lang="en-US"/>
        </a:p>
      </dgm:t>
    </dgm:pt>
    <dgm:pt modelId="{4B8AAD88-5907-40EA-9456-AAF281E7258A}" type="sibTrans" cxnId="{AFBA7B3B-22C7-419A-8814-9AE9C8D8E2F6}">
      <dgm:prSet/>
      <dgm:spPr/>
      <dgm:t>
        <a:bodyPr/>
        <a:lstStyle/>
        <a:p>
          <a:endParaRPr lang="en-US"/>
        </a:p>
      </dgm:t>
    </dgm:pt>
    <dgm:pt modelId="{43DDD8FE-EC7C-4EDA-90D3-997C053CD3E1}">
      <dgm:prSet phldrT="[Text]"/>
      <dgm:spPr/>
      <dgm:t>
        <a:bodyPr/>
        <a:lstStyle/>
        <a:p>
          <a:r>
            <a:rPr lang="en-US" dirty="0"/>
            <a:t>Every sentence is a requirement</a:t>
          </a:r>
        </a:p>
      </dgm:t>
    </dgm:pt>
    <dgm:pt modelId="{DD392BAD-6DE9-4DCC-8034-F750D2959E5B}" type="parTrans" cxnId="{239662BF-EF2E-41A0-B32D-1EEE6A84FCFA}">
      <dgm:prSet/>
      <dgm:spPr/>
      <dgm:t>
        <a:bodyPr/>
        <a:lstStyle/>
        <a:p>
          <a:endParaRPr lang="en-US"/>
        </a:p>
      </dgm:t>
    </dgm:pt>
    <dgm:pt modelId="{A2872A66-D34D-46C1-8770-4F9044587EA7}" type="sibTrans" cxnId="{239662BF-EF2E-41A0-B32D-1EEE6A84FCFA}">
      <dgm:prSet/>
      <dgm:spPr/>
      <dgm:t>
        <a:bodyPr/>
        <a:lstStyle/>
        <a:p>
          <a:endParaRPr lang="en-US"/>
        </a:p>
      </dgm:t>
    </dgm:pt>
    <dgm:pt modelId="{6B3280E2-2020-4C2A-AD46-05CE2B9500E8}">
      <dgm:prSet phldrT="[Text]"/>
      <dgm:spPr/>
      <dgm:t>
        <a:bodyPr/>
        <a:lstStyle/>
        <a:p>
          <a:r>
            <a:rPr lang="en-US" dirty="0"/>
            <a:t>Written using standard template</a:t>
          </a:r>
        </a:p>
      </dgm:t>
    </dgm:pt>
    <dgm:pt modelId="{0BC5E089-AB19-4088-B9B5-3584B4B642AA}" type="parTrans" cxnId="{B19356D0-71EF-401C-BAB4-C8F25E550EFA}">
      <dgm:prSet/>
      <dgm:spPr/>
      <dgm:t>
        <a:bodyPr/>
        <a:lstStyle/>
        <a:p>
          <a:endParaRPr lang="en-US"/>
        </a:p>
      </dgm:t>
    </dgm:pt>
    <dgm:pt modelId="{C61AA476-C8BA-4C50-B523-808F648187DB}" type="sibTrans" cxnId="{B19356D0-71EF-401C-BAB4-C8F25E550EFA}">
      <dgm:prSet/>
      <dgm:spPr/>
      <dgm:t>
        <a:bodyPr/>
        <a:lstStyle/>
        <a:p>
          <a:endParaRPr lang="en-US"/>
        </a:p>
      </dgm:t>
    </dgm:pt>
    <dgm:pt modelId="{F64101F8-5BBB-47AD-85C1-B9D423D88941}">
      <dgm:prSet phldrT="[Text]"/>
      <dgm:spPr/>
      <dgm:t>
        <a:bodyPr/>
        <a:lstStyle/>
        <a:p>
          <a:r>
            <a:rPr lang="en-US" dirty="0"/>
            <a:t>Every sentence mentions details of requirements.</a:t>
          </a:r>
        </a:p>
      </dgm:t>
    </dgm:pt>
    <dgm:pt modelId="{122F52B2-EDBD-46D2-B486-19205AD8B635}" type="parTrans" cxnId="{3C1D5CD2-677E-4C0E-A4D5-568BF5C9495B}">
      <dgm:prSet/>
      <dgm:spPr/>
      <dgm:t>
        <a:bodyPr/>
        <a:lstStyle/>
        <a:p>
          <a:endParaRPr lang="en-US"/>
        </a:p>
      </dgm:t>
    </dgm:pt>
    <dgm:pt modelId="{3136411B-5004-4A35-9583-3D1854A2C18A}" type="sibTrans" cxnId="{3C1D5CD2-677E-4C0E-A4D5-568BF5C9495B}">
      <dgm:prSet/>
      <dgm:spPr/>
      <dgm:t>
        <a:bodyPr/>
        <a:lstStyle/>
        <a:p>
          <a:endParaRPr lang="en-US"/>
        </a:p>
      </dgm:t>
    </dgm:pt>
    <dgm:pt modelId="{A02A6454-6BF5-4D5E-9B6A-A82778FF459B}">
      <dgm:prSet phldrT="[Text]"/>
      <dgm:spPr/>
      <dgm:t>
        <a:bodyPr/>
        <a:lstStyle/>
        <a:p>
          <a:r>
            <a:rPr lang="en-US" dirty="0"/>
            <a:t>UML, use case and sequence diagrams</a:t>
          </a:r>
        </a:p>
      </dgm:t>
    </dgm:pt>
    <dgm:pt modelId="{C0AB4962-D9F5-4A79-AD58-A5EAD07BF182}" type="parTrans" cxnId="{43F92225-08F7-4EDB-8195-A672279963CA}">
      <dgm:prSet/>
      <dgm:spPr/>
      <dgm:t>
        <a:bodyPr/>
        <a:lstStyle/>
        <a:p>
          <a:endParaRPr lang="en-US"/>
        </a:p>
      </dgm:t>
    </dgm:pt>
    <dgm:pt modelId="{BE0773B6-38E4-4469-9EB3-B44ECB35D8CD}" type="sibTrans" cxnId="{43F92225-08F7-4EDB-8195-A672279963CA}">
      <dgm:prSet/>
      <dgm:spPr/>
      <dgm:t>
        <a:bodyPr/>
        <a:lstStyle/>
        <a:p>
          <a:endParaRPr lang="en-US"/>
        </a:p>
      </dgm:t>
    </dgm:pt>
    <dgm:pt modelId="{951DF793-20BA-4049-AD1C-7A3EE2C66917}">
      <dgm:prSet phldrT="[Text]"/>
      <dgm:spPr/>
      <dgm:t>
        <a:bodyPr/>
        <a:lstStyle/>
        <a:p>
          <a:r>
            <a:rPr lang="en-US" dirty="0"/>
            <a:t>Show via finite state machines</a:t>
          </a:r>
        </a:p>
      </dgm:t>
    </dgm:pt>
    <dgm:pt modelId="{6EDE2AAD-ECFF-4250-92E9-E9883489591B}" type="parTrans" cxnId="{DFBFA52F-728C-470A-B475-D5F7DEA9205E}">
      <dgm:prSet/>
      <dgm:spPr/>
      <dgm:t>
        <a:bodyPr/>
        <a:lstStyle/>
        <a:p>
          <a:endParaRPr lang="en-US"/>
        </a:p>
      </dgm:t>
    </dgm:pt>
    <dgm:pt modelId="{FC1C153A-7A30-4506-9FDE-805D47641209}" type="sibTrans" cxnId="{DFBFA52F-728C-470A-B475-D5F7DEA9205E}">
      <dgm:prSet/>
      <dgm:spPr/>
      <dgm:t>
        <a:bodyPr/>
        <a:lstStyle/>
        <a:p>
          <a:endParaRPr lang="en-US"/>
        </a:p>
      </dgm:t>
    </dgm:pt>
    <dgm:pt modelId="{A33BEA88-6F3F-49C4-B45D-F847A50AE439}" type="pres">
      <dgm:prSet presAssocID="{8F39393D-882B-41FC-935B-4F46A711CC75}" presName="Name0" presStyleCnt="0">
        <dgm:presLayoutVars>
          <dgm:dir/>
          <dgm:resizeHandles val="exact"/>
        </dgm:presLayoutVars>
      </dgm:prSet>
      <dgm:spPr/>
      <dgm:t>
        <a:bodyPr/>
        <a:lstStyle/>
        <a:p>
          <a:endParaRPr lang="en-US"/>
        </a:p>
      </dgm:t>
    </dgm:pt>
    <dgm:pt modelId="{4E88B1A3-959A-4618-B937-8570C8769415}" type="pres">
      <dgm:prSet presAssocID="{4ABB52A2-09B6-4779-AE2F-675F2644179F}" presName="node" presStyleLbl="node1" presStyleIdx="0" presStyleCnt="4">
        <dgm:presLayoutVars>
          <dgm:bulletEnabled val="1"/>
        </dgm:presLayoutVars>
      </dgm:prSet>
      <dgm:spPr/>
      <dgm:t>
        <a:bodyPr/>
        <a:lstStyle/>
        <a:p>
          <a:endParaRPr lang="en-US"/>
        </a:p>
      </dgm:t>
    </dgm:pt>
    <dgm:pt modelId="{EE3ADA78-B265-4807-A056-555F4348DF3D}" type="pres">
      <dgm:prSet presAssocID="{4660DE29-504B-464A-89ED-BEBDD7E64D8D}" presName="sibTrans" presStyleCnt="0"/>
      <dgm:spPr/>
    </dgm:pt>
    <dgm:pt modelId="{4DE6F185-3550-463F-95CA-4D940815D833}" type="pres">
      <dgm:prSet presAssocID="{EEE5022A-E3AD-462A-AE1E-C3E6DC58F34B}" presName="node" presStyleLbl="node1" presStyleIdx="1" presStyleCnt="4">
        <dgm:presLayoutVars>
          <dgm:bulletEnabled val="1"/>
        </dgm:presLayoutVars>
      </dgm:prSet>
      <dgm:spPr/>
      <dgm:t>
        <a:bodyPr/>
        <a:lstStyle/>
        <a:p>
          <a:endParaRPr lang="en-US"/>
        </a:p>
      </dgm:t>
    </dgm:pt>
    <dgm:pt modelId="{7617AB08-B306-47AD-A993-FF769829BAA6}" type="pres">
      <dgm:prSet presAssocID="{4E71DAF2-98C4-406C-A1DC-4A5BD99D49FA}" presName="sibTrans" presStyleCnt="0"/>
      <dgm:spPr/>
    </dgm:pt>
    <dgm:pt modelId="{F518CC3A-539C-4EE3-BB14-78F9DD676434}" type="pres">
      <dgm:prSet presAssocID="{3C8F5A44-7FCA-45DA-B24E-D12FB8801201}" presName="node" presStyleLbl="node1" presStyleIdx="2" presStyleCnt="4">
        <dgm:presLayoutVars>
          <dgm:bulletEnabled val="1"/>
        </dgm:presLayoutVars>
      </dgm:prSet>
      <dgm:spPr/>
      <dgm:t>
        <a:bodyPr/>
        <a:lstStyle/>
        <a:p>
          <a:endParaRPr lang="en-US"/>
        </a:p>
      </dgm:t>
    </dgm:pt>
    <dgm:pt modelId="{E5F48793-B38F-4833-A38E-1543197B3159}" type="pres">
      <dgm:prSet presAssocID="{F98E8FEA-7D0F-4D38-B32D-6F516FB20699}" presName="sibTrans" presStyleCnt="0"/>
      <dgm:spPr/>
    </dgm:pt>
    <dgm:pt modelId="{BCCC8A6A-F214-4C07-9E01-CFD264473676}" type="pres">
      <dgm:prSet presAssocID="{7AEBDABF-4493-401B-AE17-A795532AFE56}" presName="node" presStyleLbl="node1" presStyleIdx="3" presStyleCnt="4">
        <dgm:presLayoutVars>
          <dgm:bulletEnabled val="1"/>
        </dgm:presLayoutVars>
      </dgm:prSet>
      <dgm:spPr/>
      <dgm:t>
        <a:bodyPr/>
        <a:lstStyle/>
        <a:p>
          <a:endParaRPr lang="en-US"/>
        </a:p>
      </dgm:t>
    </dgm:pt>
  </dgm:ptLst>
  <dgm:cxnLst>
    <dgm:cxn modelId="{05082598-6E5B-4CC2-B21A-89CF2B573D36}" type="presOf" srcId="{A02A6454-6BF5-4D5E-9B6A-A82778FF459B}" destId="{F518CC3A-539C-4EE3-BB14-78F9DD676434}" srcOrd="0" destOrd="1" presId="urn:microsoft.com/office/officeart/2005/8/layout/hList6"/>
    <dgm:cxn modelId="{5DE066AA-D336-4E2D-BAC6-EA1FB99C7F76}" type="presOf" srcId="{43DDD8FE-EC7C-4EDA-90D3-997C053CD3E1}" destId="{4E88B1A3-959A-4618-B937-8570C8769415}" srcOrd="0" destOrd="2" presId="urn:microsoft.com/office/officeart/2005/8/layout/hList6"/>
    <dgm:cxn modelId="{B21A436D-35C3-4D66-A818-F89BC9B34312}" srcId="{8F39393D-882B-41FC-935B-4F46A711CC75}" destId="{7AEBDABF-4493-401B-AE17-A795532AFE56}" srcOrd="3" destOrd="0" parTransId="{0474AB80-D7AC-4142-AA8D-B1ACF286E4D4}" sibTransId="{D58B59D7-02EC-4853-B2C4-D17D18835DF7}"/>
    <dgm:cxn modelId="{F95E10D8-03B5-4D59-9AA7-61788D4ADA5C}" type="presOf" srcId="{951DF793-20BA-4049-AD1C-7A3EE2C66917}" destId="{BCCC8A6A-F214-4C07-9E01-CFD264473676}" srcOrd="0" destOrd="1" presId="urn:microsoft.com/office/officeart/2005/8/layout/hList6"/>
    <dgm:cxn modelId="{201536E9-0A53-4C27-973B-0BE7CD1DC6E4}" type="presOf" srcId="{8F39393D-882B-41FC-935B-4F46A711CC75}" destId="{A33BEA88-6F3F-49C4-B45D-F847A50AE439}" srcOrd="0" destOrd="0" presId="urn:microsoft.com/office/officeart/2005/8/layout/hList6"/>
    <dgm:cxn modelId="{9A8571B8-C66C-48AD-B1AB-AEB7B1BB5365}" type="presOf" srcId="{6B3280E2-2020-4C2A-AD46-05CE2B9500E8}" destId="{4DE6F185-3550-463F-95CA-4D940815D833}" srcOrd="0" destOrd="1" presId="urn:microsoft.com/office/officeart/2005/8/layout/hList6"/>
    <dgm:cxn modelId="{0D7EDA20-1026-4FE4-9D35-F5BBF0EB4154}" type="presOf" srcId="{7AEBDABF-4493-401B-AE17-A795532AFE56}" destId="{BCCC8A6A-F214-4C07-9E01-CFD264473676}" srcOrd="0" destOrd="0" presId="urn:microsoft.com/office/officeart/2005/8/layout/hList6"/>
    <dgm:cxn modelId="{28FBE0D4-8B01-48A7-8B75-8D37E991E574}" type="presOf" srcId="{F64101F8-5BBB-47AD-85C1-B9D423D88941}" destId="{4DE6F185-3550-463F-95CA-4D940815D833}" srcOrd="0" destOrd="2" presId="urn:microsoft.com/office/officeart/2005/8/layout/hList6"/>
    <dgm:cxn modelId="{3C1D5CD2-677E-4C0E-A4D5-568BF5C9495B}" srcId="{EEE5022A-E3AD-462A-AE1E-C3E6DC58F34B}" destId="{F64101F8-5BBB-47AD-85C1-B9D423D88941}" srcOrd="1" destOrd="0" parTransId="{122F52B2-EDBD-46D2-B486-19205AD8B635}" sibTransId="{3136411B-5004-4A35-9583-3D1854A2C18A}"/>
    <dgm:cxn modelId="{B19356D0-71EF-401C-BAB4-C8F25E550EFA}" srcId="{EEE5022A-E3AD-462A-AE1E-C3E6DC58F34B}" destId="{6B3280E2-2020-4C2A-AD46-05CE2B9500E8}" srcOrd="0" destOrd="0" parTransId="{0BC5E089-AB19-4088-B9B5-3584B4B642AA}" sibTransId="{C61AA476-C8BA-4C50-B523-808F648187DB}"/>
    <dgm:cxn modelId="{AFBA7B3B-22C7-419A-8814-9AE9C8D8E2F6}" srcId="{4ABB52A2-09B6-4779-AE2F-675F2644179F}" destId="{BF2068DC-1806-4BF8-BE26-ACC25D75A302}" srcOrd="0" destOrd="0" parTransId="{A8362BF5-FDF9-42DA-B68F-AB4B31E5BEF5}" sibTransId="{4B8AAD88-5907-40EA-9456-AAF281E7258A}"/>
    <dgm:cxn modelId="{DFBFA52F-728C-470A-B475-D5F7DEA9205E}" srcId="{7AEBDABF-4493-401B-AE17-A795532AFE56}" destId="{951DF793-20BA-4049-AD1C-7A3EE2C66917}" srcOrd="0" destOrd="0" parTransId="{6EDE2AAD-ECFF-4250-92E9-E9883489591B}" sibTransId="{FC1C153A-7A30-4506-9FDE-805D47641209}"/>
    <dgm:cxn modelId="{6AED71B8-4864-4C70-A271-9BD23FDA5970}" srcId="{8F39393D-882B-41FC-935B-4F46A711CC75}" destId="{3C8F5A44-7FCA-45DA-B24E-D12FB8801201}" srcOrd="2" destOrd="0" parTransId="{CADB7EC3-3877-494F-AC52-C4626B46A61D}" sibTransId="{F98E8FEA-7D0F-4D38-B32D-6F516FB20699}"/>
    <dgm:cxn modelId="{ED18A8E3-C177-4920-A0C3-AEB1A94604E0}" srcId="{8F39393D-882B-41FC-935B-4F46A711CC75}" destId="{4ABB52A2-09B6-4779-AE2F-675F2644179F}" srcOrd="0" destOrd="0" parTransId="{CACC9DBA-F6A6-496E-9023-613867CB7D49}" sibTransId="{4660DE29-504B-464A-89ED-BEBDD7E64D8D}"/>
    <dgm:cxn modelId="{C60DF3ED-80BE-4FD0-BB9D-A7A5AB79783C}" srcId="{8F39393D-882B-41FC-935B-4F46A711CC75}" destId="{EEE5022A-E3AD-462A-AE1E-C3E6DC58F34B}" srcOrd="1" destOrd="0" parTransId="{88E45529-FDFB-4D40-93F6-354469473480}" sibTransId="{4E71DAF2-98C4-406C-A1DC-4A5BD99D49FA}"/>
    <dgm:cxn modelId="{239662BF-EF2E-41A0-B32D-1EEE6A84FCFA}" srcId="{4ABB52A2-09B6-4779-AE2F-675F2644179F}" destId="{43DDD8FE-EC7C-4EDA-90D3-997C053CD3E1}" srcOrd="1" destOrd="0" parTransId="{DD392BAD-6DE9-4DCC-8034-F750D2959E5B}" sibTransId="{A2872A66-D34D-46C1-8770-4F9044587EA7}"/>
    <dgm:cxn modelId="{C0AE6144-2E39-468A-B01E-0DE433B7D577}" type="presOf" srcId="{3C8F5A44-7FCA-45DA-B24E-D12FB8801201}" destId="{F518CC3A-539C-4EE3-BB14-78F9DD676434}" srcOrd="0" destOrd="0" presId="urn:microsoft.com/office/officeart/2005/8/layout/hList6"/>
    <dgm:cxn modelId="{C97978A0-0D95-4520-8EF1-DC16186888FF}" type="presOf" srcId="{EEE5022A-E3AD-462A-AE1E-C3E6DC58F34B}" destId="{4DE6F185-3550-463F-95CA-4D940815D833}" srcOrd="0" destOrd="0" presId="urn:microsoft.com/office/officeart/2005/8/layout/hList6"/>
    <dgm:cxn modelId="{C95ED717-5BA4-446B-A7FA-E9C28D97DDA3}" type="presOf" srcId="{BF2068DC-1806-4BF8-BE26-ACC25D75A302}" destId="{4E88B1A3-959A-4618-B937-8570C8769415}" srcOrd="0" destOrd="1" presId="urn:microsoft.com/office/officeart/2005/8/layout/hList6"/>
    <dgm:cxn modelId="{43F92225-08F7-4EDB-8195-A672279963CA}" srcId="{3C8F5A44-7FCA-45DA-B24E-D12FB8801201}" destId="{A02A6454-6BF5-4D5E-9B6A-A82778FF459B}" srcOrd="0" destOrd="0" parTransId="{C0AB4962-D9F5-4A79-AD58-A5EAD07BF182}" sibTransId="{BE0773B6-38E4-4469-9EB3-B44ECB35D8CD}"/>
    <dgm:cxn modelId="{995608E7-C6FE-4108-A1AE-16B93982C34E}" type="presOf" srcId="{4ABB52A2-09B6-4779-AE2F-675F2644179F}" destId="{4E88B1A3-959A-4618-B937-8570C8769415}" srcOrd="0" destOrd="0" presId="urn:microsoft.com/office/officeart/2005/8/layout/hList6"/>
    <dgm:cxn modelId="{3C3A8CF0-5BEC-484F-BE43-71F9493205C0}" type="presParOf" srcId="{A33BEA88-6F3F-49C4-B45D-F847A50AE439}" destId="{4E88B1A3-959A-4618-B937-8570C8769415}" srcOrd="0" destOrd="0" presId="urn:microsoft.com/office/officeart/2005/8/layout/hList6"/>
    <dgm:cxn modelId="{02C3CF9C-2FB4-48C8-B6CF-588B4A90AC34}" type="presParOf" srcId="{A33BEA88-6F3F-49C4-B45D-F847A50AE439}" destId="{EE3ADA78-B265-4807-A056-555F4348DF3D}" srcOrd="1" destOrd="0" presId="urn:microsoft.com/office/officeart/2005/8/layout/hList6"/>
    <dgm:cxn modelId="{4B674E18-BA86-49FB-BE52-DD4EC8A3E39F}" type="presParOf" srcId="{A33BEA88-6F3F-49C4-B45D-F847A50AE439}" destId="{4DE6F185-3550-463F-95CA-4D940815D833}" srcOrd="2" destOrd="0" presId="urn:microsoft.com/office/officeart/2005/8/layout/hList6"/>
    <dgm:cxn modelId="{CBB38C0B-ADC9-4395-9076-B734B382E4CF}" type="presParOf" srcId="{A33BEA88-6F3F-49C4-B45D-F847A50AE439}" destId="{7617AB08-B306-47AD-A993-FF769829BAA6}" srcOrd="3" destOrd="0" presId="urn:microsoft.com/office/officeart/2005/8/layout/hList6"/>
    <dgm:cxn modelId="{B7D2A262-C481-4345-80EE-FFDF458490CC}" type="presParOf" srcId="{A33BEA88-6F3F-49C4-B45D-F847A50AE439}" destId="{F518CC3A-539C-4EE3-BB14-78F9DD676434}" srcOrd="4" destOrd="0" presId="urn:microsoft.com/office/officeart/2005/8/layout/hList6"/>
    <dgm:cxn modelId="{9309A81A-408A-4091-A2FD-99752126FF02}" type="presParOf" srcId="{A33BEA88-6F3F-49C4-B45D-F847A50AE439}" destId="{E5F48793-B38F-4833-A38E-1543197B3159}" srcOrd="5" destOrd="0" presId="urn:microsoft.com/office/officeart/2005/8/layout/hList6"/>
    <dgm:cxn modelId="{23EC8540-FF16-4EB7-B66C-122748BC6969}" type="presParOf" srcId="{A33BEA88-6F3F-49C4-B45D-F847A50AE439}" destId="{BCCC8A6A-F214-4C07-9E01-CFD264473676}"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7D4E94-D7ED-4E6C-B182-3517CBBB8BEB}"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242682FE-0737-47EB-A3DA-68B98169A3BF}">
      <dgm:prSet/>
      <dgm:spPr/>
      <dgm:t>
        <a:bodyPr/>
        <a:lstStyle/>
        <a:p>
          <a:r>
            <a:rPr lang="en-GB" dirty="0"/>
            <a:t>Use a standard format for all requirements.</a:t>
          </a:r>
          <a:endParaRPr lang="en-US" dirty="0"/>
        </a:p>
      </dgm:t>
    </dgm:pt>
    <dgm:pt modelId="{103C00E4-3484-4AAB-A7CF-1FD70B2E5C4E}" type="parTrans" cxnId="{6F0B4875-793A-4007-BD5E-4FE7EEFB4E66}">
      <dgm:prSet/>
      <dgm:spPr/>
      <dgm:t>
        <a:bodyPr/>
        <a:lstStyle/>
        <a:p>
          <a:endParaRPr lang="en-US"/>
        </a:p>
      </dgm:t>
    </dgm:pt>
    <dgm:pt modelId="{424AA6A6-F7FA-44B2-A96C-5DD37142A797}" type="sibTrans" cxnId="{6F0B4875-793A-4007-BD5E-4FE7EEFB4E66}">
      <dgm:prSet/>
      <dgm:spPr/>
      <dgm:t>
        <a:bodyPr/>
        <a:lstStyle/>
        <a:p>
          <a:endParaRPr lang="en-US"/>
        </a:p>
      </dgm:t>
    </dgm:pt>
    <dgm:pt modelId="{30D109BD-C53A-48E3-92C5-A7B24D729405}">
      <dgm:prSet/>
      <dgm:spPr/>
      <dgm:t>
        <a:bodyPr/>
        <a:lstStyle/>
        <a:p>
          <a:r>
            <a:rPr lang="en-US" dirty="0"/>
            <a:t>Mention the mandatory &amp; desirable requirements separately</a:t>
          </a:r>
        </a:p>
      </dgm:t>
    </dgm:pt>
    <dgm:pt modelId="{5671F01B-FCD3-4134-93C5-9C3426BB1F7A}" type="parTrans" cxnId="{B7850525-A8D7-4C81-976C-7CD35B987DFF}">
      <dgm:prSet/>
      <dgm:spPr/>
      <dgm:t>
        <a:bodyPr/>
        <a:lstStyle/>
        <a:p>
          <a:endParaRPr lang="en-US"/>
        </a:p>
      </dgm:t>
    </dgm:pt>
    <dgm:pt modelId="{4190AB52-2181-407E-B0F6-8DA291D08195}" type="sibTrans" cxnId="{B7850525-A8D7-4C81-976C-7CD35B987DFF}">
      <dgm:prSet/>
      <dgm:spPr/>
      <dgm:t>
        <a:bodyPr/>
        <a:lstStyle/>
        <a:p>
          <a:endParaRPr lang="en-US"/>
        </a:p>
      </dgm:t>
    </dgm:pt>
    <dgm:pt modelId="{44564CC0-DB5F-4381-9AA0-50D2D55C5097}">
      <dgm:prSet/>
      <dgm:spPr/>
      <dgm:t>
        <a:bodyPr/>
        <a:lstStyle/>
        <a:p>
          <a:r>
            <a:rPr lang="en-GB" dirty="0"/>
            <a:t>Highlight(Bold ,Italicize ,Underline) the key parts of the requirement.</a:t>
          </a:r>
          <a:endParaRPr lang="en-US" dirty="0"/>
        </a:p>
      </dgm:t>
    </dgm:pt>
    <dgm:pt modelId="{519444CE-F528-4401-9966-AFFC76A2FF6E}" type="parTrans" cxnId="{8DC88914-6F7E-40C3-9FB5-44F00351664E}">
      <dgm:prSet/>
      <dgm:spPr/>
      <dgm:t>
        <a:bodyPr/>
        <a:lstStyle/>
        <a:p>
          <a:endParaRPr lang="en-US"/>
        </a:p>
      </dgm:t>
    </dgm:pt>
    <dgm:pt modelId="{F81EE58E-D822-4AB7-B2C4-E4522166ACB3}" type="sibTrans" cxnId="{8DC88914-6F7E-40C3-9FB5-44F00351664E}">
      <dgm:prSet/>
      <dgm:spPr/>
      <dgm:t>
        <a:bodyPr/>
        <a:lstStyle/>
        <a:p>
          <a:endParaRPr lang="en-US"/>
        </a:p>
      </dgm:t>
    </dgm:pt>
    <dgm:pt modelId="{11B81621-B3F8-4BDC-809F-BC63C37D7EBA}">
      <dgm:prSet/>
      <dgm:spPr/>
      <dgm:t>
        <a:bodyPr/>
        <a:lstStyle/>
        <a:p>
          <a:r>
            <a:rPr lang="en-GB" dirty="0"/>
            <a:t>Avoid using technical words and abbreviations.</a:t>
          </a:r>
          <a:endParaRPr lang="en-US" dirty="0"/>
        </a:p>
      </dgm:t>
    </dgm:pt>
    <dgm:pt modelId="{4516F698-9F25-4B37-93D4-CBD5DEA62948}" type="parTrans" cxnId="{1F42596B-4D75-4E31-85E8-1D59E33F1176}">
      <dgm:prSet/>
      <dgm:spPr/>
      <dgm:t>
        <a:bodyPr/>
        <a:lstStyle/>
        <a:p>
          <a:endParaRPr lang="en-US"/>
        </a:p>
      </dgm:t>
    </dgm:pt>
    <dgm:pt modelId="{9A5CCE92-5A83-42ED-8EA6-9E411A2FD4D2}" type="sibTrans" cxnId="{1F42596B-4D75-4E31-85E8-1D59E33F1176}">
      <dgm:prSet/>
      <dgm:spPr/>
      <dgm:t>
        <a:bodyPr/>
        <a:lstStyle/>
        <a:p>
          <a:endParaRPr lang="en-US"/>
        </a:p>
      </dgm:t>
    </dgm:pt>
    <dgm:pt modelId="{37AC05F3-2AFA-4895-942D-8196417D2480}">
      <dgm:prSet/>
      <dgm:spPr/>
      <dgm:t>
        <a:bodyPr/>
        <a:lstStyle/>
        <a:p>
          <a:r>
            <a:rPr lang="en-GB" dirty="0"/>
            <a:t>Mention why a requirement is necessary.</a:t>
          </a:r>
          <a:endParaRPr lang="en-US" dirty="0"/>
        </a:p>
      </dgm:t>
    </dgm:pt>
    <dgm:pt modelId="{B28F7B78-7BC7-4404-8C7F-5B674C2B30BD}" type="parTrans" cxnId="{246AD9C6-38E4-4919-913F-10D6B332BF96}">
      <dgm:prSet/>
      <dgm:spPr/>
      <dgm:t>
        <a:bodyPr/>
        <a:lstStyle/>
        <a:p>
          <a:endParaRPr lang="en-US"/>
        </a:p>
      </dgm:t>
    </dgm:pt>
    <dgm:pt modelId="{8A2312F6-DF83-4D15-9F45-9C7167949CD8}" type="sibTrans" cxnId="{246AD9C6-38E4-4919-913F-10D6B332BF96}">
      <dgm:prSet/>
      <dgm:spPr/>
      <dgm:t>
        <a:bodyPr/>
        <a:lstStyle/>
        <a:p>
          <a:endParaRPr lang="en-US"/>
        </a:p>
      </dgm:t>
    </dgm:pt>
    <dgm:pt modelId="{1CDFC9CE-4E2D-42DC-AF16-53A112DFD12E}" type="pres">
      <dgm:prSet presAssocID="{447D4E94-D7ED-4E6C-B182-3517CBBB8BEB}" presName="Name0" presStyleCnt="0">
        <dgm:presLayoutVars>
          <dgm:chMax val="7"/>
          <dgm:chPref val="7"/>
          <dgm:dir/>
        </dgm:presLayoutVars>
      </dgm:prSet>
      <dgm:spPr/>
      <dgm:t>
        <a:bodyPr/>
        <a:lstStyle/>
        <a:p>
          <a:endParaRPr lang="en-US"/>
        </a:p>
      </dgm:t>
    </dgm:pt>
    <dgm:pt modelId="{3E427AED-86DE-4023-918B-4B41F9C33FB6}" type="pres">
      <dgm:prSet presAssocID="{447D4E94-D7ED-4E6C-B182-3517CBBB8BEB}" presName="Name1" presStyleCnt="0"/>
      <dgm:spPr/>
    </dgm:pt>
    <dgm:pt modelId="{A4BBB0D6-B643-45C2-8F26-92056B591419}" type="pres">
      <dgm:prSet presAssocID="{447D4E94-D7ED-4E6C-B182-3517CBBB8BEB}" presName="cycle" presStyleCnt="0"/>
      <dgm:spPr/>
    </dgm:pt>
    <dgm:pt modelId="{A3576315-83F2-4731-9F72-1FFB86DECD8D}" type="pres">
      <dgm:prSet presAssocID="{447D4E94-D7ED-4E6C-B182-3517CBBB8BEB}" presName="srcNode" presStyleLbl="node1" presStyleIdx="0" presStyleCnt="5"/>
      <dgm:spPr/>
    </dgm:pt>
    <dgm:pt modelId="{5FFB49FB-1759-45D0-8BA2-131EB45FABAE}" type="pres">
      <dgm:prSet presAssocID="{447D4E94-D7ED-4E6C-B182-3517CBBB8BEB}" presName="conn" presStyleLbl="parChTrans1D2" presStyleIdx="0" presStyleCnt="1"/>
      <dgm:spPr/>
      <dgm:t>
        <a:bodyPr/>
        <a:lstStyle/>
        <a:p>
          <a:endParaRPr lang="en-US"/>
        </a:p>
      </dgm:t>
    </dgm:pt>
    <dgm:pt modelId="{D71766FA-D117-4519-92D1-80C8FEE06C92}" type="pres">
      <dgm:prSet presAssocID="{447D4E94-D7ED-4E6C-B182-3517CBBB8BEB}" presName="extraNode" presStyleLbl="node1" presStyleIdx="0" presStyleCnt="5"/>
      <dgm:spPr/>
    </dgm:pt>
    <dgm:pt modelId="{F5127556-9055-4488-B2CF-11AA37CB5486}" type="pres">
      <dgm:prSet presAssocID="{447D4E94-D7ED-4E6C-B182-3517CBBB8BEB}" presName="dstNode" presStyleLbl="node1" presStyleIdx="0" presStyleCnt="5"/>
      <dgm:spPr/>
    </dgm:pt>
    <dgm:pt modelId="{8D2C1E7A-C98B-4332-8C19-A30BCE9D7A98}" type="pres">
      <dgm:prSet presAssocID="{242682FE-0737-47EB-A3DA-68B98169A3BF}" presName="text_1" presStyleLbl="node1" presStyleIdx="0" presStyleCnt="5">
        <dgm:presLayoutVars>
          <dgm:bulletEnabled val="1"/>
        </dgm:presLayoutVars>
      </dgm:prSet>
      <dgm:spPr/>
      <dgm:t>
        <a:bodyPr/>
        <a:lstStyle/>
        <a:p>
          <a:endParaRPr lang="en-US"/>
        </a:p>
      </dgm:t>
    </dgm:pt>
    <dgm:pt modelId="{6FC5A6D0-8685-43CC-8D70-7AD823BEAF50}" type="pres">
      <dgm:prSet presAssocID="{242682FE-0737-47EB-A3DA-68B98169A3BF}" presName="accent_1" presStyleCnt="0"/>
      <dgm:spPr/>
    </dgm:pt>
    <dgm:pt modelId="{ABBC2EB9-B098-4370-AB2B-1AF2582AC371}" type="pres">
      <dgm:prSet presAssocID="{242682FE-0737-47EB-A3DA-68B98169A3BF}" presName="accentRepeatNode" presStyleLbl="solidFgAcc1" presStyleIdx="0" presStyleCnt="5"/>
      <dgm:spPr/>
    </dgm:pt>
    <dgm:pt modelId="{BC9F990E-62B4-4CEF-A8EB-29D39E675CC4}" type="pres">
      <dgm:prSet presAssocID="{30D109BD-C53A-48E3-92C5-A7B24D729405}" presName="text_2" presStyleLbl="node1" presStyleIdx="1" presStyleCnt="5">
        <dgm:presLayoutVars>
          <dgm:bulletEnabled val="1"/>
        </dgm:presLayoutVars>
      </dgm:prSet>
      <dgm:spPr/>
      <dgm:t>
        <a:bodyPr/>
        <a:lstStyle/>
        <a:p>
          <a:endParaRPr lang="en-US"/>
        </a:p>
      </dgm:t>
    </dgm:pt>
    <dgm:pt modelId="{D5B03922-C263-4260-92AC-840911A4C47D}" type="pres">
      <dgm:prSet presAssocID="{30D109BD-C53A-48E3-92C5-A7B24D729405}" presName="accent_2" presStyleCnt="0"/>
      <dgm:spPr/>
    </dgm:pt>
    <dgm:pt modelId="{87601033-E99A-40F7-A4E8-9A022108CA0B}" type="pres">
      <dgm:prSet presAssocID="{30D109BD-C53A-48E3-92C5-A7B24D729405}" presName="accentRepeatNode" presStyleLbl="solidFgAcc1" presStyleIdx="1" presStyleCnt="5"/>
      <dgm:spPr/>
    </dgm:pt>
    <dgm:pt modelId="{FFD10C8E-FDC5-4E44-9A3E-014E1A8C1F0E}" type="pres">
      <dgm:prSet presAssocID="{44564CC0-DB5F-4381-9AA0-50D2D55C5097}" presName="text_3" presStyleLbl="node1" presStyleIdx="2" presStyleCnt="5">
        <dgm:presLayoutVars>
          <dgm:bulletEnabled val="1"/>
        </dgm:presLayoutVars>
      </dgm:prSet>
      <dgm:spPr/>
      <dgm:t>
        <a:bodyPr/>
        <a:lstStyle/>
        <a:p>
          <a:endParaRPr lang="en-US"/>
        </a:p>
      </dgm:t>
    </dgm:pt>
    <dgm:pt modelId="{59D70528-151E-408A-A042-F5FDE05D33F7}" type="pres">
      <dgm:prSet presAssocID="{44564CC0-DB5F-4381-9AA0-50D2D55C5097}" presName="accent_3" presStyleCnt="0"/>
      <dgm:spPr/>
    </dgm:pt>
    <dgm:pt modelId="{69A36CFA-008C-412A-B8FD-1655732DB5E0}" type="pres">
      <dgm:prSet presAssocID="{44564CC0-DB5F-4381-9AA0-50D2D55C5097}" presName="accentRepeatNode" presStyleLbl="solidFgAcc1" presStyleIdx="2" presStyleCnt="5"/>
      <dgm:spPr/>
    </dgm:pt>
    <dgm:pt modelId="{C28F45B1-2FAB-49F9-9F75-30474FE043F9}" type="pres">
      <dgm:prSet presAssocID="{11B81621-B3F8-4BDC-809F-BC63C37D7EBA}" presName="text_4" presStyleLbl="node1" presStyleIdx="3" presStyleCnt="5">
        <dgm:presLayoutVars>
          <dgm:bulletEnabled val="1"/>
        </dgm:presLayoutVars>
      </dgm:prSet>
      <dgm:spPr/>
      <dgm:t>
        <a:bodyPr/>
        <a:lstStyle/>
        <a:p>
          <a:endParaRPr lang="en-US"/>
        </a:p>
      </dgm:t>
    </dgm:pt>
    <dgm:pt modelId="{23CA3E61-7E07-4977-9DF3-8C8242931918}" type="pres">
      <dgm:prSet presAssocID="{11B81621-B3F8-4BDC-809F-BC63C37D7EBA}" presName="accent_4" presStyleCnt="0"/>
      <dgm:spPr/>
    </dgm:pt>
    <dgm:pt modelId="{DDAF1B1E-F113-422B-852B-FE9CDE0D33C0}" type="pres">
      <dgm:prSet presAssocID="{11B81621-B3F8-4BDC-809F-BC63C37D7EBA}" presName="accentRepeatNode" presStyleLbl="solidFgAcc1" presStyleIdx="3" presStyleCnt="5"/>
      <dgm:spPr/>
    </dgm:pt>
    <dgm:pt modelId="{866E26C1-844D-46C7-9449-660D075235AB}" type="pres">
      <dgm:prSet presAssocID="{37AC05F3-2AFA-4895-942D-8196417D2480}" presName="text_5" presStyleLbl="node1" presStyleIdx="4" presStyleCnt="5">
        <dgm:presLayoutVars>
          <dgm:bulletEnabled val="1"/>
        </dgm:presLayoutVars>
      </dgm:prSet>
      <dgm:spPr/>
      <dgm:t>
        <a:bodyPr/>
        <a:lstStyle/>
        <a:p>
          <a:endParaRPr lang="en-US"/>
        </a:p>
      </dgm:t>
    </dgm:pt>
    <dgm:pt modelId="{0C6C5C19-AC2B-42DA-9076-EF02D389C094}" type="pres">
      <dgm:prSet presAssocID="{37AC05F3-2AFA-4895-942D-8196417D2480}" presName="accent_5" presStyleCnt="0"/>
      <dgm:spPr/>
    </dgm:pt>
    <dgm:pt modelId="{6331D65F-AC65-4782-8AA3-689D7A80E9E2}" type="pres">
      <dgm:prSet presAssocID="{37AC05F3-2AFA-4895-942D-8196417D2480}" presName="accentRepeatNode" presStyleLbl="solidFgAcc1" presStyleIdx="4" presStyleCnt="5"/>
      <dgm:spPr/>
    </dgm:pt>
  </dgm:ptLst>
  <dgm:cxnLst>
    <dgm:cxn modelId="{41217E57-7819-45D8-B230-A37BA0EE82E3}" type="presOf" srcId="{30D109BD-C53A-48E3-92C5-A7B24D729405}" destId="{BC9F990E-62B4-4CEF-A8EB-29D39E675CC4}" srcOrd="0" destOrd="0" presId="urn:microsoft.com/office/officeart/2008/layout/VerticalCurvedList"/>
    <dgm:cxn modelId="{EF56A940-54F1-402A-B83D-EF6409F97670}" type="presOf" srcId="{44564CC0-DB5F-4381-9AA0-50D2D55C5097}" destId="{FFD10C8E-FDC5-4E44-9A3E-014E1A8C1F0E}" srcOrd="0" destOrd="0" presId="urn:microsoft.com/office/officeart/2008/layout/VerticalCurvedList"/>
    <dgm:cxn modelId="{F0619F89-7787-419D-B049-E6200695D5F4}" type="presOf" srcId="{242682FE-0737-47EB-A3DA-68B98169A3BF}" destId="{8D2C1E7A-C98B-4332-8C19-A30BCE9D7A98}" srcOrd="0" destOrd="0" presId="urn:microsoft.com/office/officeart/2008/layout/VerticalCurvedList"/>
    <dgm:cxn modelId="{3D86E5D2-E5D9-4736-B9CD-1804BBBB2013}" type="presOf" srcId="{11B81621-B3F8-4BDC-809F-BC63C37D7EBA}" destId="{C28F45B1-2FAB-49F9-9F75-30474FE043F9}" srcOrd="0" destOrd="0" presId="urn:microsoft.com/office/officeart/2008/layout/VerticalCurvedList"/>
    <dgm:cxn modelId="{BA55F845-D163-4871-AC31-B843992F3E9C}" type="presOf" srcId="{424AA6A6-F7FA-44B2-A96C-5DD37142A797}" destId="{5FFB49FB-1759-45D0-8BA2-131EB45FABAE}" srcOrd="0" destOrd="0" presId="urn:microsoft.com/office/officeart/2008/layout/VerticalCurvedList"/>
    <dgm:cxn modelId="{7F76D0CC-2288-4EA0-ABF5-4EC320F8972D}" type="presOf" srcId="{447D4E94-D7ED-4E6C-B182-3517CBBB8BEB}" destId="{1CDFC9CE-4E2D-42DC-AF16-53A112DFD12E}" srcOrd="0" destOrd="0" presId="urn:microsoft.com/office/officeart/2008/layout/VerticalCurvedList"/>
    <dgm:cxn modelId="{8DC88914-6F7E-40C3-9FB5-44F00351664E}" srcId="{447D4E94-D7ED-4E6C-B182-3517CBBB8BEB}" destId="{44564CC0-DB5F-4381-9AA0-50D2D55C5097}" srcOrd="2" destOrd="0" parTransId="{519444CE-F528-4401-9966-AFFC76A2FF6E}" sibTransId="{F81EE58E-D822-4AB7-B2C4-E4522166ACB3}"/>
    <dgm:cxn modelId="{0BE5A125-2C42-463B-B41E-198BB23C0569}" type="presOf" srcId="{37AC05F3-2AFA-4895-942D-8196417D2480}" destId="{866E26C1-844D-46C7-9449-660D075235AB}" srcOrd="0" destOrd="0" presId="urn:microsoft.com/office/officeart/2008/layout/VerticalCurvedList"/>
    <dgm:cxn modelId="{246AD9C6-38E4-4919-913F-10D6B332BF96}" srcId="{447D4E94-D7ED-4E6C-B182-3517CBBB8BEB}" destId="{37AC05F3-2AFA-4895-942D-8196417D2480}" srcOrd="4" destOrd="0" parTransId="{B28F7B78-7BC7-4404-8C7F-5B674C2B30BD}" sibTransId="{8A2312F6-DF83-4D15-9F45-9C7167949CD8}"/>
    <dgm:cxn modelId="{1F42596B-4D75-4E31-85E8-1D59E33F1176}" srcId="{447D4E94-D7ED-4E6C-B182-3517CBBB8BEB}" destId="{11B81621-B3F8-4BDC-809F-BC63C37D7EBA}" srcOrd="3" destOrd="0" parTransId="{4516F698-9F25-4B37-93D4-CBD5DEA62948}" sibTransId="{9A5CCE92-5A83-42ED-8EA6-9E411A2FD4D2}"/>
    <dgm:cxn modelId="{6F0B4875-793A-4007-BD5E-4FE7EEFB4E66}" srcId="{447D4E94-D7ED-4E6C-B182-3517CBBB8BEB}" destId="{242682FE-0737-47EB-A3DA-68B98169A3BF}" srcOrd="0" destOrd="0" parTransId="{103C00E4-3484-4AAB-A7CF-1FD70B2E5C4E}" sibTransId="{424AA6A6-F7FA-44B2-A96C-5DD37142A797}"/>
    <dgm:cxn modelId="{B7850525-A8D7-4C81-976C-7CD35B987DFF}" srcId="{447D4E94-D7ED-4E6C-B182-3517CBBB8BEB}" destId="{30D109BD-C53A-48E3-92C5-A7B24D729405}" srcOrd="1" destOrd="0" parTransId="{5671F01B-FCD3-4134-93C5-9C3426BB1F7A}" sibTransId="{4190AB52-2181-407E-B0F6-8DA291D08195}"/>
    <dgm:cxn modelId="{4A8B24DA-45B2-4D90-8C43-22C64056E1EF}" type="presParOf" srcId="{1CDFC9CE-4E2D-42DC-AF16-53A112DFD12E}" destId="{3E427AED-86DE-4023-918B-4B41F9C33FB6}" srcOrd="0" destOrd="0" presId="urn:microsoft.com/office/officeart/2008/layout/VerticalCurvedList"/>
    <dgm:cxn modelId="{6D2D755B-607D-47B6-B425-9C4386F30971}" type="presParOf" srcId="{3E427AED-86DE-4023-918B-4B41F9C33FB6}" destId="{A4BBB0D6-B643-45C2-8F26-92056B591419}" srcOrd="0" destOrd="0" presId="urn:microsoft.com/office/officeart/2008/layout/VerticalCurvedList"/>
    <dgm:cxn modelId="{5D88EC8F-F987-4582-B467-29CE14BE9B08}" type="presParOf" srcId="{A4BBB0D6-B643-45C2-8F26-92056B591419}" destId="{A3576315-83F2-4731-9F72-1FFB86DECD8D}" srcOrd="0" destOrd="0" presId="urn:microsoft.com/office/officeart/2008/layout/VerticalCurvedList"/>
    <dgm:cxn modelId="{99C72F9B-BBC6-41D1-9994-3B30B77FB121}" type="presParOf" srcId="{A4BBB0D6-B643-45C2-8F26-92056B591419}" destId="{5FFB49FB-1759-45D0-8BA2-131EB45FABAE}" srcOrd="1" destOrd="0" presId="urn:microsoft.com/office/officeart/2008/layout/VerticalCurvedList"/>
    <dgm:cxn modelId="{71F8FC05-B947-4A42-B009-B94DECDA8791}" type="presParOf" srcId="{A4BBB0D6-B643-45C2-8F26-92056B591419}" destId="{D71766FA-D117-4519-92D1-80C8FEE06C92}" srcOrd="2" destOrd="0" presId="urn:microsoft.com/office/officeart/2008/layout/VerticalCurvedList"/>
    <dgm:cxn modelId="{9EFE17C9-207E-401A-805C-017BD4A2670C}" type="presParOf" srcId="{A4BBB0D6-B643-45C2-8F26-92056B591419}" destId="{F5127556-9055-4488-B2CF-11AA37CB5486}" srcOrd="3" destOrd="0" presId="urn:microsoft.com/office/officeart/2008/layout/VerticalCurvedList"/>
    <dgm:cxn modelId="{2F8C72FE-4CCC-420C-927E-D1F32F780F81}" type="presParOf" srcId="{3E427AED-86DE-4023-918B-4B41F9C33FB6}" destId="{8D2C1E7A-C98B-4332-8C19-A30BCE9D7A98}" srcOrd="1" destOrd="0" presId="urn:microsoft.com/office/officeart/2008/layout/VerticalCurvedList"/>
    <dgm:cxn modelId="{A6F7156C-765E-4A88-96CB-FA7362B72045}" type="presParOf" srcId="{3E427AED-86DE-4023-918B-4B41F9C33FB6}" destId="{6FC5A6D0-8685-43CC-8D70-7AD823BEAF50}" srcOrd="2" destOrd="0" presId="urn:microsoft.com/office/officeart/2008/layout/VerticalCurvedList"/>
    <dgm:cxn modelId="{CFD14E2E-0068-4831-9120-F6182D733BC2}" type="presParOf" srcId="{6FC5A6D0-8685-43CC-8D70-7AD823BEAF50}" destId="{ABBC2EB9-B098-4370-AB2B-1AF2582AC371}" srcOrd="0" destOrd="0" presId="urn:microsoft.com/office/officeart/2008/layout/VerticalCurvedList"/>
    <dgm:cxn modelId="{E9AC6A50-02D7-4EA2-B645-4252075BB883}" type="presParOf" srcId="{3E427AED-86DE-4023-918B-4B41F9C33FB6}" destId="{BC9F990E-62B4-4CEF-A8EB-29D39E675CC4}" srcOrd="3" destOrd="0" presId="urn:microsoft.com/office/officeart/2008/layout/VerticalCurvedList"/>
    <dgm:cxn modelId="{94C48F5F-ED10-4B97-86CF-80A940D2CA98}" type="presParOf" srcId="{3E427AED-86DE-4023-918B-4B41F9C33FB6}" destId="{D5B03922-C263-4260-92AC-840911A4C47D}" srcOrd="4" destOrd="0" presId="urn:microsoft.com/office/officeart/2008/layout/VerticalCurvedList"/>
    <dgm:cxn modelId="{06A40324-691C-41D0-AB5A-C6F39FA89F6C}" type="presParOf" srcId="{D5B03922-C263-4260-92AC-840911A4C47D}" destId="{87601033-E99A-40F7-A4E8-9A022108CA0B}" srcOrd="0" destOrd="0" presId="urn:microsoft.com/office/officeart/2008/layout/VerticalCurvedList"/>
    <dgm:cxn modelId="{BC960536-6CC7-4881-9E42-05DB091B2C54}" type="presParOf" srcId="{3E427AED-86DE-4023-918B-4B41F9C33FB6}" destId="{FFD10C8E-FDC5-4E44-9A3E-014E1A8C1F0E}" srcOrd="5" destOrd="0" presId="urn:microsoft.com/office/officeart/2008/layout/VerticalCurvedList"/>
    <dgm:cxn modelId="{7BEB045A-8452-4FB8-BAB4-9568CD528D9F}" type="presParOf" srcId="{3E427AED-86DE-4023-918B-4B41F9C33FB6}" destId="{59D70528-151E-408A-A042-F5FDE05D33F7}" srcOrd="6" destOrd="0" presId="urn:microsoft.com/office/officeart/2008/layout/VerticalCurvedList"/>
    <dgm:cxn modelId="{5B245EDA-E29E-4313-87DF-426C35707AE9}" type="presParOf" srcId="{59D70528-151E-408A-A042-F5FDE05D33F7}" destId="{69A36CFA-008C-412A-B8FD-1655732DB5E0}" srcOrd="0" destOrd="0" presId="urn:microsoft.com/office/officeart/2008/layout/VerticalCurvedList"/>
    <dgm:cxn modelId="{5BCAFB48-B7DA-419D-B92D-8E632D1ABE7A}" type="presParOf" srcId="{3E427AED-86DE-4023-918B-4B41F9C33FB6}" destId="{C28F45B1-2FAB-49F9-9F75-30474FE043F9}" srcOrd="7" destOrd="0" presId="urn:microsoft.com/office/officeart/2008/layout/VerticalCurvedList"/>
    <dgm:cxn modelId="{3B55E016-040E-4908-8F1F-84B6D6621672}" type="presParOf" srcId="{3E427AED-86DE-4023-918B-4B41F9C33FB6}" destId="{23CA3E61-7E07-4977-9DF3-8C8242931918}" srcOrd="8" destOrd="0" presId="urn:microsoft.com/office/officeart/2008/layout/VerticalCurvedList"/>
    <dgm:cxn modelId="{9894E715-FAA1-4088-B1D2-ECEBF6733E61}" type="presParOf" srcId="{23CA3E61-7E07-4977-9DF3-8C8242931918}" destId="{DDAF1B1E-F113-422B-852B-FE9CDE0D33C0}" srcOrd="0" destOrd="0" presId="urn:microsoft.com/office/officeart/2008/layout/VerticalCurvedList"/>
    <dgm:cxn modelId="{A728A590-1ADA-4E28-9C4E-D81903C716C3}" type="presParOf" srcId="{3E427AED-86DE-4023-918B-4B41F9C33FB6}" destId="{866E26C1-844D-46C7-9449-660D075235AB}" srcOrd="9" destOrd="0" presId="urn:microsoft.com/office/officeart/2008/layout/VerticalCurvedList"/>
    <dgm:cxn modelId="{7C72273A-9150-4623-A869-7335C2C1E36F}" type="presParOf" srcId="{3E427AED-86DE-4023-918B-4B41F9C33FB6}" destId="{0C6C5C19-AC2B-42DA-9076-EF02D389C094}" srcOrd="10" destOrd="0" presId="urn:microsoft.com/office/officeart/2008/layout/VerticalCurvedList"/>
    <dgm:cxn modelId="{4FDA7489-9913-4759-89DA-1C60149EF1AD}" type="presParOf" srcId="{0C6C5C19-AC2B-42DA-9076-EF02D389C094}" destId="{6331D65F-AC65-4782-8AA3-689D7A80E9E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953F3F4-0CF4-435A-9D94-AF93FC04C5F1}" type="doc">
      <dgm:prSet loTypeId="urn:microsoft.com/office/officeart/2008/layout/VerticalCircleList" loCatId="list" qsTypeId="urn:microsoft.com/office/officeart/2005/8/quickstyle/simple1" qsCatId="simple" csTypeId="urn:microsoft.com/office/officeart/2005/8/colors/colorful2" csCatId="colorful" phldr="1"/>
      <dgm:spPr/>
      <dgm:t>
        <a:bodyPr/>
        <a:lstStyle/>
        <a:p>
          <a:endParaRPr lang="en-US"/>
        </a:p>
      </dgm:t>
    </dgm:pt>
    <dgm:pt modelId="{F5C8170D-ADBA-4B95-9872-D3EB9F27D657}">
      <dgm:prSet custT="1"/>
      <dgm:spPr/>
      <dgm:t>
        <a:bodyPr/>
        <a:lstStyle/>
        <a:p>
          <a:r>
            <a:rPr lang="en-GB" sz="2400" dirty="0"/>
            <a:t>Ambiguous requirement details</a:t>
          </a:r>
          <a:endParaRPr lang="en-US" sz="2400" dirty="0"/>
        </a:p>
      </dgm:t>
    </dgm:pt>
    <dgm:pt modelId="{8064A7AE-1C23-4668-A233-E285DF92A515}" type="parTrans" cxnId="{922F8E9C-75A6-4DA4-868E-036FA94FCCDF}">
      <dgm:prSet/>
      <dgm:spPr/>
      <dgm:t>
        <a:bodyPr/>
        <a:lstStyle/>
        <a:p>
          <a:endParaRPr lang="en-US"/>
        </a:p>
      </dgm:t>
    </dgm:pt>
    <dgm:pt modelId="{E839D875-09D6-49B1-9181-0667377926CC}" type="sibTrans" cxnId="{922F8E9C-75A6-4DA4-868E-036FA94FCCDF}">
      <dgm:prSet/>
      <dgm:spPr/>
      <dgm:t>
        <a:bodyPr/>
        <a:lstStyle/>
        <a:p>
          <a:endParaRPr lang="en-US"/>
        </a:p>
      </dgm:t>
    </dgm:pt>
    <dgm:pt modelId="{82C1961E-5789-4D32-AE4B-3C61DF45B654}">
      <dgm:prSet custT="1"/>
      <dgm:spPr/>
      <dgm:t>
        <a:bodyPr/>
        <a:lstStyle/>
        <a:p>
          <a:r>
            <a:rPr lang="en-GB" sz="2400" dirty="0"/>
            <a:t>Functional/non-functional Requirements not segregated</a:t>
          </a:r>
          <a:endParaRPr lang="en-US" sz="2400" dirty="0"/>
        </a:p>
      </dgm:t>
    </dgm:pt>
    <dgm:pt modelId="{E1ABD9A7-C6D3-49F9-945E-98651257F418}" type="parTrans" cxnId="{4E1E7913-6CDD-4C99-99A3-7B207FACB5CB}">
      <dgm:prSet/>
      <dgm:spPr/>
      <dgm:t>
        <a:bodyPr/>
        <a:lstStyle/>
        <a:p>
          <a:endParaRPr lang="en-US"/>
        </a:p>
      </dgm:t>
    </dgm:pt>
    <dgm:pt modelId="{B7DFD0D9-46F1-4FAE-83B5-8952A6E45D3E}" type="sibTrans" cxnId="{4E1E7913-6CDD-4C99-99A3-7B207FACB5CB}">
      <dgm:prSet/>
      <dgm:spPr/>
      <dgm:t>
        <a:bodyPr/>
        <a:lstStyle/>
        <a:p>
          <a:endParaRPr lang="en-US"/>
        </a:p>
      </dgm:t>
    </dgm:pt>
    <dgm:pt modelId="{DE62C9F0-2D59-46A3-9DAA-A22C3452668E}">
      <dgm:prSet custT="1"/>
      <dgm:spPr/>
      <dgm:t>
        <a:bodyPr/>
        <a:lstStyle/>
        <a:p>
          <a:r>
            <a:rPr lang="en-GB" sz="2400" dirty="0"/>
            <a:t>Requirements amalgamation will lead to longer deadlines in development</a:t>
          </a:r>
          <a:endParaRPr lang="en-US" sz="2400" dirty="0"/>
        </a:p>
      </dgm:t>
    </dgm:pt>
    <dgm:pt modelId="{75B70D14-6CAD-466F-8F29-11ACACCF66D3}" type="parTrans" cxnId="{7679AADE-0CBF-4A75-9D17-2565DBB7855E}">
      <dgm:prSet/>
      <dgm:spPr/>
      <dgm:t>
        <a:bodyPr/>
        <a:lstStyle/>
        <a:p>
          <a:endParaRPr lang="en-US"/>
        </a:p>
      </dgm:t>
    </dgm:pt>
    <dgm:pt modelId="{46C342BB-717A-4D06-930F-18F341F56563}" type="sibTrans" cxnId="{7679AADE-0CBF-4A75-9D17-2565DBB7855E}">
      <dgm:prSet/>
      <dgm:spPr/>
      <dgm:t>
        <a:bodyPr/>
        <a:lstStyle/>
        <a:p>
          <a:endParaRPr lang="en-US"/>
        </a:p>
      </dgm:t>
    </dgm:pt>
    <dgm:pt modelId="{6A9888B1-B9D7-4AD9-AA99-DE53E064A242}" type="pres">
      <dgm:prSet presAssocID="{3953F3F4-0CF4-435A-9D94-AF93FC04C5F1}" presName="Name0" presStyleCnt="0">
        <dgm:presLayoutVars>
          <dgm:dir/>
        </dgm:presLayoutVars>
      </dgm:prSet>
      <dgm:spPr/>
      <dgm:t>
        <a:bodyPr/>
        <a:lstStyle/>
        <a:p>
          <a:endParaRPr lang="en-US"/>
        </a:p>
      </dgm:t>
    </dgm:pt>
    <dgm:pt modelId="{9CE1C231-7DCE-4271-AF7C-DA539763436B}" type="pres">
      <dgm:prSet presAssocID="{F5C8170D-ADBA-4B95-9872-D3EB9F27D657}" presName="noChildren" presStyleCnt="0"/>
      <dgm:spPr/>
    </dgm:pt>
    <dgm:pt modelId="{E056394F-478F-4647-AA73-E33A6136DC2F}" type="pres">
      <dgm:prSet presAssocID="{F5C8170D-ADBA-4B95-9872-D3EB9F27D657}" presName="gap" presStyleCnt="0"/>
      <dgm:spPr/>
    </dgm:pt>
    <dgm:pt modelId="{26B9A1E7-916F-45B0-9CA9-9F298AA8026F}" type="pres">
      <dgm:prSet presAssocID="{F5C8170D-ADBA-4B95-9872-D3EB9F27D657}" presName="medCircle2" presStyleLbl="vennNode1" presStyleIdx="0" presStyleCnt="3"/>
      <dgm:spPr/>
    </dgm:pt>
    <dgm:pt modelId="{6A3F5894-7316-4697-A1FD-6F0067FE6236}" type="pres">
      <dgm:prSet presAssocID="{F5C8170D-ADBA-4B95-9872-D3EB9F27D657}" presName="txLvlOnly1" presStyleLbl="revTx" presStyleIdx="0" presStyleCnt="3"/>
      <dgm:spPr/>
      <dgm:t>
        <a:bodyPr/>
        <a:lstStyle/>
        <a:p>
          <a:endParaRPr lang="en-US"/>
        </a:p>
      </dgm:t>
    </dgm:pt>
    <dgm:pt modelId="{6ED06480-BA62-43C9-BA0D-496AF2FAA835}" type="pres">
      <dgm:prSet presAssocID="{82C1961E-5789-4D32-AE4B-3C61DF45B654}" presName="noChildren" presStyleCnt="0"/>
      <dgm:spPr/>
    </dgm:pt>
    <dgm:pt modelId="{0D872FE3-9A9F-4E48-885A-1B3C7EF70BB1}" type="pres">
      <dgm:prSet presAssocID="{82C1961E-5789-4D32-AE4B-3C61DF45B654}" presName="gap" presStyleCnt="0"/>
      <dgm:spPr/>
    </dgm:pt>
    <dgm:pt modelId="{791BFC66-44E2-4AE1-8A83-DE258AC95348}" type="pres">
      <dgm:prSet presAssocID="{82C1961E-5789-4D32-AE4B-3C61DF45B654}" presName="medCircle2" presStyleLbl="vennNode1" presStyleIdx="1" presStyleCnt="3"/>
      <dgm:spPr/>
    </dgm:pt>
    <dgm:pt modelId="{3C8469D9-3D63-41D7-9FF8-800675DBC0E4}" type="pres">
      <dgm:prSet presAssocID="{82C1961E-5789-4D32-AE4B-3C61DF45B654}" presName="txLvlOnly1" presStyleLbl="revTx" presStyleIdx="1" presStyleCnt="3"/>
      <dgm:spPr/>
      <dgm:t>
        <a:bodyPr/>
        <a:lstStyle/>
        <a:p>
          <a:endParaRPr lang="en-US"/>
        </a:p>
      </dgm:t>
    </dgm:pt>
    <dgm:pt modelId="{E34431B6-BD71-4023-9F36-300DFC8E2C8F}" type="pres">
      <dgm:prSet presAssocID="{DE62C9F0-2D59-46A3-9DAA-A22C3452668E}" presName="noChildren" presStyleCnt="0"/>
      <dgm:spPr/>
    </dgm:pt>
    <dgm:pt modelId="{7776A011-114E-4F7A-BB5E-16F20809057C}" type="pres">
      <dgm:prSet presAssocID="{DE62C9F0-2D59-46A3-9DAA-A22C3452668E}" presName="gap" presStyleCnt="0"/>
      <dgm:spPr/>
    </dgm:pt>
    <dgm:pt modelId="{BE04BECF-C541-4243-8FD0-214696CC6523}" type="pres">
      <dgm:prSet presAssocID="{DE62C9F0-2D59-46A3-9DAA-A22C3452668E}" presName="medCircle2" presStyleLbl="vennNode1" presStyleIdx="2" presStyleCnt="3"/>
      <dgm:spPr/>
    </dgm:pt>
    <dgm:pt modelId="{9AF55452-FEC6-4CAF-9BE9-A05D7B0C3AAD}" type="pres">
      <dgm:prSet presAssocID="{DE62C9F0-2D59-46A3-9DAA-A22C3452668E}" presName="txLvlOnly1" presStyleLbl="revTx" presStyleIdx="2" presStyleCnt="3"/>
      <dgm:spPr/>
      <dgm:t>
        <a:bodyPr/>
        <a:lstStyle/>
        <a:p>
          <a:endParaRPr lang="en-US"/>
        </a:p>
      </dgm:t>
    </dgm:pt>
  </dgm:ptLst>
  <dgm:cxnLst>
    <dgm:cxn modelId="{4E1E7913-6CDD-4C99-99A3-7B207FACB5CB}" srcId="{3953F3F4-0CF4-435A-9D94-AF93FC04C5F1}" destId="{82C1961E-5789-4D32-AE4B-3C61DF45B654}" srcOrd="1" destOrd="0" parTransId="{E1ABD9A7-C6D3-49F9-945E-98651257F418}" sibTransId="{B7DFD0D9-46F1-4FAE-83B5-8952A6E45D3E}"/>
    <dgm:cxn modelId="{40089DC4-AA4F-46F7-8BFB-37883FC957D8}" type="presOf" srcId="{82C1961E-5789-4D32-AE4B-3C61DF45B654}" destId="{3C8469D9-3D63-41D7-9FF8-800675DBC0E4}" srcOrd="0" destOrd="0" presId="urn:microsoft.com/office/officeart/2008/layout/VerticalCircleList"/>
    <dgm:cxn modelId="{922F8E9C-75A6-4DA4-868E-036FA94FCCDF}" srcId="{3953F3F4-0CF4-435A-9D94-AF93FC04C5F1}" destId="{F5C8170D-ADBA-4B95-9872-D3EB9F27D657}" srcOrd="0" destOrd="0" parTransId="{8064A7AE-1C23-4668-A233-E285DF92A515}" sibTransId="{E839D875-09D6-49B1-9181-0667377926CC}"/>
    <dgm:cxn modelId="{DE7FE235-C99F-4219-9A85-54B651C9C436}" type="presOf" srcId="{F5C8170D-ADBA-4B95-9872-D3EB9F27D657}" destId="{6A3F5894-7316-4697-A1FD-6F0067FE6236}" srcOrd="0" destOrd="0" presId="urn:microsoft.com/office/officeart/2008/layout/VerticalCircleList"/>
    <dgm:cxn modelId="{2E4155FD-C270-41AA-9A21-F3D18AC2ED28}" type="presOf" srcId="{DE62C9F0-2D59-46A3-9DAA-A22C3452668E}" destId="{9AF55452-FEC6-4CAF-9BE9-A05D7B0C3AAD}" srcOrd="0" destOrd="0" presId="urn:microsoft.com/office/officeart/2008/layout/VerticalCircleList"/>
    <dgm:cxn modelId="{7679AADE-0CBF-4A75-9D17-2565DBB7855E}" srcId="{3953F3F4-0CF4-435A-9D94-AF93FC04C5F1}" destId="{DE62C9F0-2D59-46A3-9DAA-A22C3452668E}" srcOrd="2" destOrd="0" parTransId="{75B70D14-6CAD-466F-8F29-11ACACCF66D3}" sibTransId="{46C342BB-717A-4D06-930F-18F341F56563}"/>
    <dgm:cxn modelId="{328291F5-6F9E-426A-862D-0932D0DC16B7}" type="presOf" srcId="{3953F3F4-0CF4-435A-9D94-AF93FC04C5F1}" destId="{6A9888B1-B9D7-4AD9-AA99-DE53E064A242}" srcOrd="0" destOrd="0" presId="urn:microsoft.com/office/officeart/2008/layout/VerticalCircleList"/>
    <dgm:cxn modelId="{1EA583BA-8B51-41E6-B9ED-84ED44F8F0D0}" type="presParOf" srcId="{6A9888B1-B9D7-4AD9-AA99-DE53E064A242}" destId="{9CE1C231-7DCE-4271-AF7C-DA539763436B}" srcOrd="0" destOrd="0" presId="urn:microsoft.com/office/officeart/2008/layout/VerticalCircleList"/>
    <dgm:cxn modelId="{11CCACCB-A9C5-4DCE-A0B6-FE48B1F6C044}" type="presParOf" srcId="{9CE1C231-7DCE-4271-AF7C-DA539763436B}" destId="{E056394F-478F-4647-AA73-E33A6136DC2F}" srcOrd="0" destOrd="0" presId="urn:microsoft.com/office/officeart/2008/layout/VerticalCircleList"/>
    <dgm:cxn modelId="{F0F029F6-EFEF-4EA6-91EF-D1C6196712B5}" type="presParOf" srcId="{9CE1C231-7DCE-4271-AF7C-DA539763436B}" destId="{26B9A1E7-916F-45B0-9CA9-9F298AA8026F}" srcOrd="1" destOrd="0" presId="urn:microsoft.com/office/officeart/2008/layout/VerticalCircleList"/>
    <dgm:cxn modelId="{351CDDDC-BA2D-4F94-83E8-5E7965FC9953}" type="presParOf" srcId="{9CE1C231-7DCE-4271-AF7C-DA539763436B}" destId="{6A3F5894-7316-4697-A1FD-6F0067FE6236}" srcOrd="2" destOrd="0" presId="urn:microsoft.com/office/officeart/2008/layout/VerticalCircleList"/>
    <dgm:cxn modelId="{A69C8429-D289-4EE9-96D8-5C00328EDED3}" type="presParOf" srcId="{6A9888B1-B9D7-4AD9-AA99-DE53E064A242}" destId="{6ED06480-BA62-43C9-BA0D-496AF2FAA835}" srcOrd="1" destOrd="0" presId="urn:microsoft.com/office/officeart/2008/layout/VerticalCircleList"/>
    <dgm:cxn modelId="{5A9F245E-A2C0-48B1-9409-A3169BF99BDC}" type="presParOf" srcId="{6ED06480-BA62-43C9-BA0D-496AF2FAA835}" destId="{0D872FE3-9A9F-4E48-885A-1B3C7EF70BB1}" srcOrd="0" destOrd="0" presId="urn:microsoft.com/office/officeart/2008/layout/VerticalCircleList"/>
    <dgm:cxn modelId="{59F491A5-F747-4557-9DAE-9D8E35E00F8F}" type="presParOf" srcId="{6ED06480-BA62-43C9-BA0D-496AF2FAA835}" destId="{791BFC66-44E2-4AE1-8A83-DE258AC95348}" srcOrd="1" destOrd="0" presId="urn:microsoft.com/office/officeart/2008/layout/VerticalCircleList"/>
    <dgm:cxn modelId="{8DB116DA-0868-4227-9557-825A451F8AD5}" type="presParOf" srcId="{6ED06480-BA62-43C9-BA0D-496AF2FAA835}" destId="{3C8469D9-3D63-41D7-9FF8-800675DBC0E4}" srcOrd="2" destOrd="0" presId="urn:microsoft.com/office/officeart/2008/layout/VerticalCircleList"/>
    <dgm:cxn modelId="{64B232D0-2A60-44AE-BC04-5C7360082487}" type="presParOf" srcId="{6A9888B1-B9D7-4AD9-AA99-DE53E064A242}" destId="{E34431B6-BD71-4023-9F36-300DFC8E2C8F}" srcOrd="2" destOrd="0" presId="urn:microsoft.com/office/officeart/2008/layout/VerticalCircleList"/>
    <dgm:cxn modelId="{B24593B6-3146-45B3-9F6B-8D85EBB4B554}" type="presParOf" srcId="{E34431B6-BD71-4023-9F36-300DFC8E2C8F}" destId="{7776A011-114E-4F7A-BB5E-16F20809057C}" srcOrd="0" destOrd="0" presId="urn:microsoft.com/office/officeart/2008/layout/VerticalCircleList"/>
    <dgm:cxn modelId="{A899EA01-D032-4015-A543-6A97918A5800}" type="presParOf" srcId="{E34431B6-BD71-4023-9F36-300DFC8E2C8F}" destId="{BE04BECF-C541-4243-8FD0-214696CC6523}" srcOrd="1" destOrd="0" presId="urn:microsoft.com/office/officeart/2008/layout/VerticalCircleList"/>
    <dgm:cxn modelId="{4CE43C5C-ECB5-4129-B0FB-F3069F3230F1}" type="presParOf" srcId="{E34431B6-BD71-4023-9F36-300DFC8E2C8F}" destId="{9AF55452-FEC6-4CAF-9BE9-A05D7B0C3AAD}"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E8E973-B28A-4B97-98A1-8DAA70E1A50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8A1C443-92C9-4BDE-81BA-40353DD9FA12}">
      <dgm:prSet/>
      <dgm:spPr/>
      <dgm:t>
        <a:bodyPr/>
        <a:lstStyle/>
        <a:p>
          <a:r>
            <a:rPr lang="en-US"/>
            <a:t>Writer is limited to follow the template.</a:t>
          </a:r>
        </a:p>
      </dgm:t>
    </dgm:pt>
    <dgm:pt modelId="{C341554F-7D98-4271-A856-D612D5B702C3}" type="parTrans" cxnId="{20566536-6198-4DE5-B41C-9BC1504B7B44}">
      <dgm:prSet/>
      <dgm:spPr/>
      <dgm:t>
        <a:bodyPr/>
        <a:lstStyle/>
        <a:p>
          <a:endParaRPr lang="en-US"/>
        </a:p>
      </dgm:t>
    </dgm:pt>
    <dgm:pt modelId="{7468E102-826C-44AE-8D63-09BA58B27766}" type="sibTrans" cxnId="{20566536-6198-4DE5-B41C-9BC1504B7B44}">
      <dgm:prSet/>
      <dgm:spPr/>
      <dgm:t>
        <a:bodyPr/>
        <a:lstStyle/>
        <a:p>
          <a:endParaRPr lang="en-US"/>
        </a:p>
      </dgm:t>
    </dgm:pt>
    <dgm:pt modelId="{E85C589F-2079-4516-B582-922B1A29D00A}">
      <dgm:prSet/>
      <dgm:spPr/>
      <dgm:t>
        <a:bodyPr/>
        <a:lstStyle/>
        <a:p>
          <a:r>
            <a:rPr lang="en-US"/>
            <a:t>Good for finely defined requirement applications. E.g. Embedded systems</a:t>
          </a:r>
        </a:p>
      </dgm:t>
    </dgm:pt>
    <dgm:pt modelId="{D2D11962-E97D-41E8-952F-94FBAC905A3B}" type="parTrans" cxnId="{A31E65AC-A57D-4565-A5F2-047BD64CAA0E}">
      <dgm:prSet/>
      <dgm:spPr/>
      <dgm:t>
        <a:bodyPr/>
        <a:lstStyle/>
        <a:p>
          <a:endParaRPr lang="en-US"/>
        </a:p>
      </dgm:t>
    </dgm:pt>
    <dgm:pt modelId="{5171E5FA-C8CF-49A9-8536-1BC83A88F9B6}" type="sibTrans" cxnId="{A31E65AC-A57D-4565-A5F2-047BD64CAA0E}">
      <dgm:prSet/>
      <dgm:spPr/>
      <dgm:t>
        <a:bodyPr/>
        <a:lstStyle/>
        <a:p>
          <a:endParaRPr lang="en-US"/>
        </a:p>
      </dgm:t>
    </dgm:pt>
    <dgm:pt modelId="{CF33E4EE-72E7-406F-8205-16EB43857E14}">
      <dgm:prSet/>
      <dgm:spPr/>
      <dgm:t>
        <a:bodyPr/>
        <a:lstStyle/>
        <a:p>
          <a:r>
            <a:rPr lang="en-US"/>
            <a:t>Not fit for systems where req. are evolutionary. E.g., Business applications</a:t>
          </a:r>
        </a:p>
      </dgm:t>
    </dgm:pt>
    <dgm:pt modelId="{E943282B-9D14-415C-B186-227F9CD9ECDE}" type="parTrans" cxnId="{2078FD4C-CB60-4408-888E-4F267D361B61}">
      <dgm:prSet/>
      <dgm:spPr/>
      <dgm:t>
        <a:bodyPr/>
        <a:lstStyle/>
        <a:p>
          <a:endParaRPr lang="en-US"/>
        </a:p>
      </dgm:t>
    </dgm:pt>
    <dgm:pt modelId="{39245B11-7B1C-408B-8F6F-C306427B21F4}" type="sibTrans" cxnId="{2078FD4C-CB60-4408-888E-4F267D361B61}">
      <dgm:prSet/>
      <dgm:spPr/>
      <dgm:t>
        <a:bodyPr/>
        <a:lstStyle/>
        <a:p>
          <a:endParaRPr lang="en-US"/>
        </a:p>
      </dgm:t>
    </dgm:pt>
    <dgm:pt modelId="{0B1DCF76-D25A-4741-BCF6-F4D5058A0D7E}" type="pres">
      <dgm:prSet presAssocID="{19E8E973-B28A-4B97-98A1-8DAA70E1A504}" presName="linear" presStyleCnt="0">
        <dgm:presLayoutVars>
          <dgm:animLvl val="lvl"/>
          <dgm:resizeHandles val="exact"/>
        </dgm:presLayoutVars>
      </dgm:prSet>
      <dgm:spPr/>
      <dgm:t>
        <a:bodyPr/>
        <a:lstStyle/>
        <a:p>
          <a:endParaRPr lang="en-US"/>
        </a:p>
      </dgm:t>
    </dgm:pt>
    <dgm:pt modelId="{DD9AFDB8-D24C-464F-8E7C-2DE896BCEE6F}" type="pres">
      <dgm:prSet presAssocID="{98A1C443-92C9-4BDE-81BA-40353DD9FA12}" presName="parentText" presStyleLbl="node1" presStyleIdx="0" presStyleCnt="3">
        <dgm:presLayoutVars>
          <dgm:chMax val="0"/>
          <dgm:bulletEnabled val="1"/>
        </dgm:presLayoutVars>
      </dgm:prSet>
      <dgm:spPr/>
      <dgm:t>
        <a:bodyPr/>
        <a:lstStyle/>
        <a:p>
          <a:endParaRPr lang="en-US"/>
        </a:p>
      </dgm:t>
    </dgm:pt>
    <dgm:pt modelId="{FA8B561F-76DF-44E1-AEF1-A3856A02BC5E}" type="pres">
      <dgm:prSet presAssocID="{7468E102-826C-44AE-8D63-09BA58B27766}" presName="spacer" presStyleCnt="0"/>
      <dgm:spPr/>
    </dgm:pt>
    <dgm:pt modelId="{EA4AA82C-507A-42A9-A870-A111B1F8D1B2}" type="pres">
      <dgm:prSet presAssocID="{E85C589F-2079-4516-B582-922B1A29D00A}" presName="parentText" presStyleLbl="node1" presStyleIdx="1" presStyleCnt="3">
        <dgm:presLayoutVars>
          <dgm:chMax val="0"/>
          <dgm:bulletEnabled val="1"/>
        </dgm:presLayoutVars>
      </dgm:prSet>
      <dgm:spPr/>
      <dgm:t>
        <a:bodyPr/>
        <a:lstStyle/>
        <a:p>
          <a:endParaRPr lang="en-US"/>
        </a:p>
      </dgm:t>
    </dgm:pt>
    <dgm:pt modelId="{8F0A9C9A-6F98-4AE5-ADA6-9302C7B3EABE}" type="pres">
      <dgm:prSet presAssocID="{5171E5FA-C8CF-49A9-8536-1BC83A88F9B6}" presName="spacer" presStyleCnt="0"/>
      <dgm:spPr/>
    </dgm:pt>
    <dgm:pt modelId="{29EF15A4-C80C-423E-B17C-49E10433AD91}" type="pres">
      <dgm:prSet presAssocID="{CF33E4EE-72E7-406F-8205-16EB43857E14}" presName="parentText" presStyleLbl="node1" presStyleIdx="2" presStyleCnt="3">
        <dgm:presLayoutVars>
          <dgm:chMax val="0"/>
          <dgm:bulletEnabled val="1"/>
        </dgm:presLayoutVars>
      </dgm:prSet>
      <dgm:spPr/>
      <dgm:t>
        <a:bodyPr/>
        <a:lstStyle/>
        <a:p>
          <a:endParaRPr lang="en-US"/>
        </a:p>
      </dgm:t>
    </dgm:pt>
  </dgm:ptLst>
  <dgm:cxnLst>
    <dgm:cxn modelId="{A31E65AC-A57D-4565-A5F2-047BD64CAA0E}" srcId="{19E8E973-B28A-4B97-98A1-8DAA70E1A504}" destId="{E85C589F-2079-4516-B582-922B1A29D00A}" srcOrd="1" destOrd="0" parTransId="{D2D11962-E97D-41E8-952F-94FBAC905A3B}" sibTransId="{5171E5FA-C8CF-49A9-8536-1BC83A88F9B6}"/>
    <dgm:cxn modelId="{8E547252-7C37-4070-8A60-CAED815E5446}" type="presOf" srcId="{E85C589F-2079-4516-B582-922B1A29D00A}" destId="{EA4AA82C-507A-42A9-A870-A111B1F8D1B2}" srcOrd="0" destOrd="0" presId="urn:microsoft.com/office/officeart/2005/8/layout/vList2"/>
    <dgm:cxn modelId="{2078FD4C-CB60-4408-888E-4F267D361B61}" srcId="{19E8E973-B28A-4B97-98A1-8DAA70E1A504}" destId="{CF33E4EE-72E7-406F-8205-16EB43857E14}" srcOrd="2" destOrd="0" parTransId="{E943282B-9D14-415C-B186-227F9CD9ECDE}" sibTransId="{39245B11-7B1C-408B-8F6F-C306427B21F4}"/>
    <dgm:cxn modelId="{40B95FB6-1594-4D53-ACDD-3A4ADD0DF600}" type="presOf" srcId="{98A1C443-92C9-4BDE-81BA-40353DD9FA12}" destId="{DD9AFDB8-D24C-464F-8E7C-2DE896BCEE6F}" srcOrd="0" destOrd="0" presId="urn:microsoft.com/office/officeart/2005/8/layout/vList2"/>
    <dgm:cxn modelId="{20566536-6198-4DE5-B41C-9BC1504B7B44}" srcId="{19E8E973-B28A-4B97-98A1-8DAA70E1A504}" destId="{98A1C443-92C9-4BDE-81BA-40353DD9FA12}" srcOrd="0" destOrd="0" parTransId="{C341554F-7D98-4271-A856-D612D5B702C3}" sibTransId="{7468E102-826C-44AE-8D63-09BA58B27766}"/>
    <dgm:cxn modelId="{C177FEA8-9204-424B-A367-8C424CD3AB4C}" type="presOf" srcId="{19E8E973-B28A-4B97-98A1-8DAA70E1A504}" destId="{0B1DCF76-D25A-4741-BCF6-F4D5058A0D7E}" srcOrd="0" destOrd="0" presId="urn:microsoft.com/office/officeart/2005/8/layout/vList2"/>
    <dgm:cxn modelId="{4855407B-F1E5-4186-9543-2B487D2C697F}" type="presOf" srcId="{CF33E4EE-72E7-406F-8205-16EB43857E14}" destId="{29EF15A4-C80C-423E-B17C-49E10433AD91}" srcOrd="0" destOrd="0" presId="urn:microsoft.com/office/officeart/2005/8/layout/vList2"/>
    <dgm:cxn modelId="{4B3A247F-37B0-49A8-AE0A-16ED07BF5DD0}" type="presParOf" srcId="{0B1DCF76-D25A-4741-BCF6-F4D5058A0D7E}" destId="{DD9AFDB8-D24C-464F-8E7C-2DE896BCEE6F}" srcOrd="0" destOrd="0" presId="urn:microsoft.com/office/officeart/2005/8/layout/vList2"/>
    <dgm:cxn modelId="{EB99CD4F-18E1-48FD-94E1-C25577D9D6CF}" type="presParOf" srcId="{0B1DCF76-D25A-4741-BCF6-F4D5058A0D7E}" destId="{FA8B561F-76DF-44E1-AEF1-A3856A02BC5E}" srcOrd="1" destOrd="0" presId="urn:microsoft.com/office/officeart/2005/8/layout/vList2"/>
    <dgm:cxn modelId="{E75673C9-F975-49D9-B45E-FF76E82AF66C}" type="presParOf" srcId="{0B1DCF76-D25A-4741-BCF6-F4D5058A0D7E}" destId="{EA4AA82C-507A-42A9-A870-A111B1F8D1B2}" srcOrd="2" destOrd="0" presId="urn:microsoft.com/office/officeart/2005/8/layout/vList2"/>
    <dgm:cxn modelId="{BC7582BC-AB9E-493C-878C-C4CD6F83E5AC}" type="presParOf" srcId="{0B1DCF76-D25A-4741-BCF6-F4D5058A0D7E}" destId="{8F0A9C9A-6F98-4AE5-ADA6-9302C7B3EABE}" srcOrd="3" destOrd="0" presId="urn:microsoft.com/office/officeart/2005/8/layout/vList2"/>
    <dgm:cxn modelId="{3AC871AE-4DEF-40CD-B842-934E7EB5C3D0}" type="presParOf" srcId="{0B1DCF76-D25A-4741-BCF6-F4D5058A0D7E}" destId="{29EF15A4-C80C-423E-B17C-49E10433AD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75460-CDEE-432A-B308-D04FA132E0AE}">
      <dsp:nvSpPr>
        <dsp:cNvPr id="0" name=""/>
        <dsp:cNvSpPr/>
      </dsp:nvSpPr>
      <dsp:spPr>
        <a:xfrm rot="5400000">
          <a:off x="4103587" y="-1313011"/>
          <a:ext cx="1585912" cy="4608512"/>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Allows a user to make an appointment</a:t>
          </a:r>
        </a:p>
      </dsp:txBody>
      <dsp:txXfrm rot="-5400000">
        <a:off x="2592287" y="275707"/>
        <a:ext cx="4531094" cy="1431076"/>
      </dsp:txXfrm>
    </dsp:sp>
    <dsp:sp modelId="{86021C33-2194-492A-B070-088EE92A1BB1}">
      <dsp:nvSpPr>
        <dsp:cNvPr id="0" name=""/>
        <dsp:cNvSpPr/>
      </dsp:nvSpPr>
      <dsp:spPr>
        <a:xfrm>
          <a:off x="0" y="49"/>
          <a:ext cx="2592288" cy="19823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a:t>User requirements</a:t>
          </a:r>
        </a:p>
      </dsp:txBody>
      <dsp:txXfrm>
        <a:off x="96772" y="96821"/>
        <a:ext cx="2398744" cy="1788846"/>
      </dsp:txXfrm>
    </dsp:sp>
    <dsp:sp modelId="{DD94E503-FEE8-4BCE-A1EB-E7442381345E}">
      <dsp:nvSpPr>
        <dsp:cNvPr id="0" name=""/>
        <dsp:cNvSpPr/>
      </dsp:nvSpPr>
      <dsp:spPr>
        <a:xfrm rot="5400000">
          <a:off x="4103587" y="768499"/>
          <a:ext cx="1585912" cy="4608512"/>
        </a:xfrm>
        <a:prstGeom prst="round2SameRect">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User must have an account (sign up)</a:t>
          </a:r>
        </a:p>
        <a:p>
          <a:pPr marL="171450" lvl="1" indent="-171450" algn="l" defTabSz="755650">
            <a:lnSpc>
              <a:spcPct val="90000"/>
            </a:lnSpc>
            <a:spcBef>
              <a:spcPct val="0"/>
            </a:spcBef>
            <a:spcAft>
              <a:spcPct val="15000"/>
            </a:spcAft>
            <a:buChar char="••"/>
          </a:pPr>
          <a:r>
            <a:rPr lang="en-US" sz="1700" kern="1200" dirty="0"/>
            <a:t>User will login to that account</a:t>
          </a:r>
        </a:p>
        <a:p>
          <a:pPr marL="171450" lvl="1" indent="-171450" algn="l" defTabSz="755650">
            <a:lnSpc>
              <a:spcPct val="90000"/>
            </a:lnSpc>
            <a:spcBef>
              <a:spcPct val="0"/>
            </a:spcBef>
            <a:spcAft>
              <a:spcPct val="15000"/>
            </a:spcAft>
            <a:buChar char="••"/>
          </a:pPr>
          <a:r>
            <a:rPr lang="en-US" sz="1700" kern="1200" dirty="0"/>
            <a:t>Check for the specific doctor’s availability</a:t>
          </a:r>
        </a:p>
        <a:p>
          <a:pPr marL="171450" lvl="1" indent="-171450" algn="l" defTabSz="755650">
            <a:lnSpc>
              <a:spcPct val="90000"/>
            </a:lnSpc>
            <a:spcBef>
              <a:spcPct val="0"/>
            </a:spcBef>
            <a:spcAft>
              <a:spcPct val="15000"/>
            </a:spcAft>
            <a:buChar char="••"/>
          </a:pPr>
          <a:r>
            <a:rPr lang="en-US" sz="1700" kern="1200" dirty="0"/>
            <a:t>Make an appointment</a:t>
          </a:r>
        </a:p>
        <a:p>
          <a:pPr marL="171450" lvl="1" indent="-171450" algn="l" defTabSz="755650">
            <a:lnSpc>
              <a:spcPct val="90000"/>
            </a:lnSpc>
            <a:spcBef>
              <a:spcPct val="0"/>
            </a:spcBef>
            <a:spcAft>
              <a:spcPct val="15000"/>
            </a:spcAft>
            <a:buChar char="••"/>
          </a:pPr>
          <a:r>
            <a:rPr lang="en-US" sz="1700" kern="1200" dirty="0"/>
            <a:t>Pay the fee</a:t>
          </a:r>
        </a:p>
      </dsp:txBody>
      <dsp:txXfrm rot="-5400000">
        <a:off x="2592287" y="2357217"/>
        <a:ext cx="4531094" cy="1431076"/>
      </dsp:txXfrm>
    </dsp:sp>
    <dsp:sp modelId="{A7CB810E-F3AB-4400-9294-88540EE3661F}">
      <dsp:nvSpPr>
        <dsp:cNvPr id="0" name=""/>
        <dsp:cNvSpPr/>
      </dsp:nvSpPr>
      <dsp:spPr>
        <a:xfrm>
          <a:off x="0" y="2081559"/>
          <a:ext cx="2592288" cy="198239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a:t>System requirements</a:t>
          </a:r>
        </a:p>
      </dsp:txBody>
      <dsp:txXfrm>
        <a:off x="96772" y="2178331"/>
        <a:ext cx="2398744" cy="17888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482F2-528A-4270-A6B6-AA38487537B0}">
      <dsp:nvSpPr>
        <dsp:cNvPr id="0" name=""/>
        <dsp:cNvSpPr/>
      </dsp:nvSpPr>
      <dsp:spPr>
        <a:xfrm>
          <a:off x="0" y="204171"/>
          <a:ext cx="8382000" cy="57563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Functional Requirements</a:t>
          </a:r>
        </a:p>
      </dsp:txBody>
      <dsp:txXfrm>
        <a:off x="28100" y="232271"/>
        <a:ext cx="8325800" cy="519439"/>
      </dsp:txXfrm>
    </dsp:sp>
    <dsp:sp modelId="{E396C8BF-76B2-4FBE-B7B9-8795CE8845FF}">
      <dsp:nvSpPr>
        <dsp:cNvPr id="0" name=""/>
        <dsp:cNvSpPr/>
      </dsp:nvSpPr>
      <dsp:spPr>
        <a:xfrm>
          <a:off x="0" y="779811"/>
          <a:ext cx="838200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b="1" kern="1200" dirty="0"/>
            <a:t>Statements of services the system should provide</a:t>
          </a:r>
          <a:endParaRPr lang="en-US" sz="1900" b="1" kern="1200" dirty="0"/>
        </a:p>
        <a:p>
          <a:pPr marL="171450" lvl="1" indent="-171450" algn="l" defTabSz="844550">
            <a:lnSpc>
              <a:spcPct val="90000"/>
            </a:lnSpc>
            <a:spcBef>
              <a:spcPct val="0"/>
            </a:spcBef>
            <a:spcAft>
              <a:spcPct val="20000"/>
            </a:spcAft>
            <a:buChar char="••"/>
          </a:pPr>
          <a:r>
            <a:rPr lang="en-GB" sz="1900" b="1" kern="1200" dirty="0"/>
            <a:t>System’s response to a particular inputs </a:t>
          </a:r>
          <a:r>
            <a:rPr lang="en-GB" sz="1900" kern="1200" dirty="0"/>
            <a:t>/ adverse scenario.</a:t>
          </a:r>
        </a:p>
        <a:p>
          <a:pPr marL="171450" lvl="1" indent="-171450" algn="l" defTabSz="844550">
            <a:lnSpc>
              <a:spcPct val="90000"/>
            </a:lnSpc>
            <a:spcBef>
              <a:spcPct val="0"/>
            </a:spcBef>
            <a:spcAft>
              <a:spcPct val="20000"/>
            </a:spcAft>
            <a:buChar char="••"/>
          </a:pPr>
          <a:r>
            <a:rPr lang="en-GB" sz="1900" kern="1200" dirty="0"/>
            <a:t>May state </a:t>
          </a:r>
          <a:r>
            <a:rPr lang="en-GB" sz="1900" b="1" kern="1200" dirty="0"/>
            <a:t>what the system should not do.</a:t>
          </a:r>
        </a:p>
      </dsp:txBody>
      <dsp:txXfrm>
        <a:off x="0" y="779811"/>
        <a:ext cx="8382000" cy="993600"/>
      </dsp:txXfrm>
    </dsp:sp>
    <dsp:sp modelId="{F7D067F9-D8EB-47C0-9B1B-80177672E2CE}">
      <dsp:nvSpPr>
        <dsp:cNvPr id="0" name=""/>
        <dsp:cNvSpPr/>
      </dsp:nvSpPr>
      <dsp:spPr>
        <a:xfrm>
          <a:off x="0" y="1773411"/>
          <a:ext cx="8382000" cy="575639"/>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Non-functional Requirements</a:t>
          </a:r>
        </a:p>
      </dsp:txBody>
      <dsp:txXfrm>
        <a:off x="28100" y="1801511"/>
        <a:ext cx="8325800" cy="519439"/>
      </dsp:txXfrm>
    </dsp:sp>
    <dsp:sp modelId="{2958449B-B322-4E2E-BE98-A7D2CA51A5EA}">
      <dsp:nvSpPr>
        <dsp:cNvPr id="0" name=""/>
        <dsp:cNvSpPr/>
      </dsp:nvSpPr>
      <dsp:spPr>
        <a:xfrm>
          <a:off x="0" y="2349051"/>
          <a:ext cx="8382000"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b="1" kern="1200" dirty="0"/>
            <a:t>Constraints on the services offered by the system</a:t>
          </a:r>
          <a:endParaRPr lang="en-US" sz="1900" b="1" kern="1200" dirty="0"/>
        </a:p>
        <a:p>
          <a:pPr marL="171450" lvl="1" indent="-171450" algn="l" defTabSz="844550">
            <a:lnSpc>
              <a:spcPct val="90000"/>
            </a:lnSpc>
            <a:spcBef>
              <a:spcPct val="0"/>
            </a:spcBef>
            <a:spcAft>
              <a:spcPct val="20000"/>
            </a:spcAft>
            <a:buChar char="••"/>
          </a:pPr>
          <a:r>
            <a:rPr lang="en-GB" sz="1900" kern="1200" dirty="0"/>
            <a:t>Includes </a:t>
          </a:r>
          <a:r>
            <a:rPr lang="en-GB" sz="1900" b="1" kern="1200" dirty="0"/>
            <a:t>timing constraints</a:t>
          </a:r>
          <a:r>
            <a:rPr lang="en-GB" sz="1900" kern="1200" dirty="0"/>
            <a:t>, </a:t>
          </a:r>
          <a:r>
            <a:rPr lang="en-GB" sz="1900" b="1" kern="1200" dirty="0"/>
            <a:t>constraints on the development process</a:t>
          </a:r>
          <a:r>
            <a:rPr lang="en-GB" sz="1900" kern="1200" dirty="0"/>
            <a:t>, </a:t>
          </a:r>
          <a:r>
            <a:rPr lang="en-GB" sz="1900" b="1" kern="1200" dirty="0"/>
            <a:t>standards</a:t>
          </a:r>
          <a:r>
            <a:rPr lang="en-GB" sz="1900" kern="1200" dirty="0"/>
            <a:t> etc.</a:t>
          </a:r>
        </a:p>
        <a:p>
          <a:pPr marL="171450" lvl="1" indent="-171450" algn="l" defTabSz="844550">
            <a:lnSpc>
              <a:spcPct val="90000"/>
            </a:lnSpc>
            <a:spcBef>
              <a:spcPct val="0"/>
            </a:spcBef>
            <a:spcAft>
              <a:spcPct val="20000"/>
            </a:spcAft>
            <a:buChar char="••"/>
          </a:pPr>
          <a:r>
            <a:rPr lang="en-GB" sz="1900" kern="1200" dirty="0"/>
            <a:t>Often </a:t>
          </a:r>
          <a:r>
            <a:rPr lang="en-GB" sz="1900" b="1" kern="1200" dirty="0"/>
            <a:t>apply to the system as a whole rather than individual services.</a:t>
          </a:r>
        </a:p>
      </dsp:txBody>
      <dsp:txXfrm>
        <a:off x="0" y="2349051"/>
        <a:ext cx="8382000" cy="1242000"/>
      </dsp:txXfrm>
    </dsp:sp>
    <dsp:sp modelId="{F7D332C7-B82B-4B3D-A4BF-F102C5D7D756}">
      <dsp:nvSpPr>
        <dsp:cNvPr id="0" name=""/>
        <dsp:cNvSpPr/>
      </dsp:nvSpPr>
      <dsp:spPr>
        <a:xfrm>
          <a:off x="0" y="3591052"/>
          <a:ext cx="8382000" cy="575639"/>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kern="1200" dirty="0"/>
            <a:t>Domain Requirements</a:t>
          </a:r>
        </a:p>
      </dsp:txBody>
      <dsp:txXfrm>
        <a:off x="28100" y="3619152"/>
        <a:ext cx="8325800" cy="519439"/>
      </dsp:txXfrm>
    </dsp:sp>
    <dsp:sp modelId="{006E8922-5A7A-4E7D-A503-9EE698D9F272}">
      <dsp:nvSpPr>
        <dsp:cNvPr id="0" name=""/>
        <dsp:cNvSpPr/>
      </dsp:nvSpPr>
      <dsp:spPr>
        <a:xfrm>
          <a:off x="0" y="4166692"/>
          <a:ext cx="83820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Special constraints on system enforced in case of a specific domain application</a:t>
          </a:r>
        </a:p>
      </dsp:txBody>
      <dsp:txXfrm>
        <a:off x="0" y="4166692"/>
        <a:ext cx="8382000" cy="397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ED0DC-2A51-4BC9-BB1E-E07CF546D374}">
      <dsp:nvSpPr>
        <dsp:cNvPr id="0" name=""/>
        <dsp:cNvSpPr/>
      </dsp:nvSpPr>
      <dsp:spPr>
        <a:xfrm rot="16200000">
          <a:off x="-1459161" y="1462390"/>
          <a:ext cx="4200186" cy="1275405"/>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lvl="0" algn="l" defTabSz="711200">
            <a:lnSpc>
              <a:spcPct val="90000"/>
            </a:lnSpc>
            <a:spcBef>
              <a:spcPct val="0"/>
            </a:spcBef>
            <a:spcAft>
              <a:spcPct val="35000"/>
            </a:spcAft>
          </a:pPr>
          <a:r>
            <a:rPr lang="en-US" sz="1600" b="1" kern="1200" dirty="0"/>
            <a:t>Speed</a:t>
          </a:r>
        </a:p>
        <a:p>
          <a:pPr marL="114300" lvl="1" indent="-114300" algn="l" defTabSz="533400">
            <a:lnSpc>
              <a:spcPct val="90000"/>
            </a:lnSpc>
            <a:spcBef>
              <a:spcPct val="0"/>
            </a:spcBef>
            <a:spcAft>
              <a:spcPct val="15000"/>
            </a:spcAft>
            <a:buChar char="••"/>
          </a:pPr>
          <a:r>
            <a:rPr lang="en-US" sz="1200" kern="1200" dirty="0"/>
            <a:t>Transaction time,</a:t>
          </a:r>
        </a:p>
        <a:p>
          <a:pPr marL="114300" lvl="1" indent="-114300" algn="l" defTabSz="533400">
            <a:lnSpc>
              <a:spcPct val="90000"/>
            </a:lnSpc>
            <a:spcBef>
              <a:spcPct val="0"/>
            </a:spcBef>
            <a:spcAft>
              <a:spcPct val="15000"/>
            </a:spcAft>
            <a:buChar char="••"/>
          </a:pPr>
          <a:r>
            <a:rPr lang="en-US" sz="1200" kern="1200" dirty="0"/>
            <a:t>event response time</a:t>
          </a:r>
        </a:p>
      </dsp:txBody>
      <dsp:txXfrm rot="5400000">
        <a:off x="3229" y="840037"/>
        <a:ext cx="1275405" cy="2520112"/>
      </dsp:txXfrm>
    </dsp:sp>
    <dsp:sp modelId="{8D048204-BB84-410E-A751-D876C1504519}">
      <dsp:nvSpPr>
        <dsp:cNvPr id="0" name=""/>
        <dsp:cNvSpPr/>
      </dsp:nvSpPr>
      <dsp:spPr>
        <a:xfrm rot="16200000">
          <a:off x="-88100" y="1462390"/>
          <a:ext cx="4200186" cy="1275405"/>
        </a:xfrm>
        <a:prstGeom prst="flowChartManualOperation">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lvl="0" algn="l" defTabSz="711200">
            <a:lnSpc>
              <a:spcPct val="90000"/>
            </a:lnSpc>
            <a:spcBef>
              <a:spcPct val="0"/>
            </a:spcBef>
            <a:spcAft>
              <a:spcPct val="35000"/>
            </a:spcAft>
          </a:pPr>
          <a:r>
            <a:rPr lang="en-US" sz="1600" b="1" kern="1200" dirty="0"/>
            <a:t>Size</a:t>
          </a:r>
        </a:p>
        <a:p>
          <a:pPr marL="114300" lvl="1" indent="-114300" algn="l" defTabSz="533400">
            <a:lnSpc>
              <a:spcPct val="90000"/>
            </a:lnSpc>
            <a:spcBef>
              <a:spcPct val="0"/>
            </a:spcBef>
            <a:spcAft>
              <a:spcPct val="15000"/>
            </a:spcAft>
            <a:buChar char="••"/>
          </a:pPr>
          <a:r>
            <a:rPr lang="en-US" sz="1200" kern="1200" dirty="0"/>
            <a:t>Memory usage </a:t>
          </a:r>
        </a:p>
      </dsp:txBody>
      <dsp:txXfrm rot="5400000">
        <a:off x="1374290" y="840037"/>
        <a:ext cx="1275405" cy="2520112"/>
      </dsp:txXfrm>
    </dsp:sp>
    <dsp:sp modelId="{A2BBEA7D-FE90-4383-BA0A-2EB623F72452}">
      <dsp:nvSpPr>
        <dsp:cNvPr id="0" name=""/>
        <dsp:cNvSpPr/>
      </dsp:nvSpPr>
      <dsp:spPr>
        <a:xfrm rot="16200000">
          <a:off x="1282960" y="1462390"/>
          <a:ext cx="4200186" cy="1275405"/>
        </a:xfrm>
        <a:prstGeom prst="flowChartManualOperation">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lvl="0" algn="l" defTabSz="711200">
            <a:lnSpc>
              <a:spcPct val="90000"/>
            </a:lnSpc>
            <a:spcBef>
              <a:spcPct val="0"/>
            </a:spcBef>
            <a:spcAft>
              <a:spcPct val="35000"/>
            </a:spcAft>
          </a:pPr>
          <a:r>
            <a:rPr lang="en-US" sz="1600" b="1" kern="1200" dirty="0"/>
            <a:t>Ease of use</a:t>
          </a:r>
        </a:p>
        <a:p>
          <a:pPr marL="114300" lvl="1" indent="-114300" algn="l" defTabSz="533400">
            <a:lnSpc>
              <a:spcPct val="90000"/>
            </a:lnSpc>
            <a:spcBef>
              <a:spcPct val="0"/>
            </a:spcBef>
            <a:spcAft>
              <a:spcPct val="15000"/>
            </a:spcAft>
            <a:buChar char="••"/>
          </a:pPr>
          <a:r>
            <a:rPr lang="en-US" sz="1200" kern="1200" dirty="0"/>
            <a:t>Training time required for product usage</a:t>
          </a:r>
        </a:p>
      </dsp:txBody>
      <dsp:txXfrm rot="5400000">
        <a:off x="2745350" y="840037"/>
        <a:ext cx="1275405" cy="2520112"/>
      </dsp:txXfrm>
    </dsp:sp>
    <dsp:sp modelId="{7BC4E304-7F22-4FC3-9794-AF346B0E6B26}">
      <dsp:nvSpPr>
        <dsp:cNvPr id="0" name=""/>
        <dsp:cNvSpPr/>
      </dsp:nvSpPr>
      <dsp:spPr>
        <a:xfrm rot="16200000">
          <a:off x="2654021" y="1462390"/>
          <a:ext cx="4200186" cy="1275405"/>
        </a:xfrm>
        <a:prstGeom prst="flowChartManualOperation">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lvl="0" algn="l" defTabSz="711200">
            <a:lnSpc>
              <a:spcPct val="90000"/>
            </a:lnSpc>
            <a:spcBef>
              <a:spcPct val="0"/>
            </a:spcBef>
            <a:spcAft>
              <a:spcPct val="35000"/>
            </a:spcAft>
          </a:pPr>
          <a:r>
            <a:rPr lang="en-US" sz="1600" b="1" kern="1200" dirty="0"/>
            <a:t>Reliability</a:t>
          </a:r>
        </a:p>
        <a:p>
          <a:pPr marL="114300" lvl="1" indent="-114300" algn="l" defTabSz="533400">
            <a:lnSpc>
              <a:spcPct val="90000"/>
            </a:lnSpc>
            <a:spcBef>
              <a:spcPct val="0"/>
            </a:spcBef>
            <a:spcAft>
              <a:spcPct val="15000"/>
            </a:spcAft>
            <a:buChar char="••"/>
          </a:pPr>
          <a:r>
            <a:rPr lang="en-US" sz="1200" kern="1200" dirty="0"/>
            <a:t>MTTF / system availability time</a:t>
          </a:r>
        </a:p>
      </dsp:txBody>
      <dsp:txXfrm rot="5400000">
        <a:off x="4116411" y="840037"/>
        <a:ext cx="1275405" cy="2520112"/>
      </dsp:txXfrm>
    </dsp:sp>
    <dsp:sp modelId="{74156EB7-67A6-44C3-A6A2-7B9CEA51975A}">
      <dsp:nvSpPr>
        <dsp:cNvPr id="0" name=""/>
        <dsp:cNvSpPr/>
      </dsp:nvSpPr>
      <dsp:spPr>
        <a:xfrm rot="16200000">
          <a:off x="4025082" y="1462390"/>
          <a:ext cx="4200186" cy="1275405"/>
        </a:xfrm>
        <a:prstGeom prst="flowChartManualOperation">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lvl="0" algn="l" defTabSz="711200">
            <a:lnSpc>
              <a:spcPct val="90000"/>
            </a:lnSpc>
            <a:spcBef>
              <a:spcPct val="0"/>
            </a:spcBef>
            <a:spcAft>
              <a:spcPct val="35000"/>
            </a:spcAft>
          </a:pPr>
          <a:r>
            <a:rPr lang="en-US" sz="1600" b="1" kern="1200" dirty="0"/>
            <a:t>Robustness</a:t>
          </a:r>
        </a:p>
        <a:p>
          <a:pPr marL="114300" lvl="1" indent="-114300" algn="l" defTabSz="533400">
            <a:lnSpc>
              <a:spcPct val="90000"/>
            </a:lnSpc>
            <a:spcBef>
              <a:spcPct val="0"/>
            </a:spcBef>
            <a:spcAft>
              <a:spcPct val="15000"/>
            </a:spcAft>
            <a:buChar char="••"/>
          </a:pPr>
          <a:r>
            <a:rPr lang="en-US" sz="1200" kern="1200" dirty="0"/>
            <a:t>max. downtime in case of failure</a:t>
          </a:r>
        </a:p>
        <a:p>
          <a:pPr marL="114300" lvl="1" indent="-114300" algn="l" defTabSz="533400">
            <a:lnSpc>
              <a:spcPct val="90000"/>
            </a:lnSpc>
            <a:spcBef>
              <a:spcPct val="0"/>
            </a:spcBef>
            <a:spcAft>
              <a:spcPct val="15000"/>
            </a:spcAft>
            <a:buChar char="••"/>
          </a:pPr>
          <a:r>
            <a:rPr lang="en-US" sz="1200" kern="1200" dirty="0"/>
            <a:t>%age of failure occurrence</a:t>
          </a:r>
        </a:p>
        <a:p>
          <a:pPr marL="114300" lvl="1" indent="-114300" algn="l" defTabSz="533400">
            <a:lnSpc>
              <a:spcPct val="90000"/>
            </a:lnSpc>
            <a:spcBef>
              <a:spcPct val="0"/>
            </a:spcBef>
            <a:spcAft>
              <a:spcPct val="15000"/>
            </a:spcAft>
            <a:buChar char="••"/>
          </a:pPr>
          <a:r>
            <a:rPr lang="en-US" sz="1200" kern="1200" dirty="0"/>
            <a:t>Probability of data corruption after failure</a:t>
          </a:r>
        </a:p>
        <a:p>
          <a:pPr marL="114300" lvl="1" indent="-114300" algn="l" defTabSz="533400">
            <a:lnSpc>
              <a:spcPct val="90000"/>
            </a:lnSpc>
            <a:spcBef>
              <a:spcPct val="0"/>
            </a:spcBef>
            <a:spcAft>
              <a:spcPct val="15000"/>
            </a:spcAft>
            <a:buChar char="••"/>
          </a:pPr>
          <a:r>
            <a:rPr lang="en-US" sz="1200" kern="1200" dirty="0"/>
            <a:t>Transaction roll back/not?</a:t>
          </a:r>
        </a:p>
      </dsp:txBody>
      <dsp:txXfrm rot="5400000">
        <a:off x="5487472" y="840037"/>
        <a:ext cx="1275405" cy="2520112"/>
      </dsp:txXfrm>
    </dsp:sp>
    <dsp:sp modelId="{DC970B3C-6C3D-4CFA-AE5B-C71DA5BBE428}">
      <dsp:nvSpPr>
        <dsp:cNvPr id="0" name=""/>
        <dsp:cNvSpPr/>
      </dsp:nvSpPr>
      <dsp:spPr>
        <a:xfrm rot="16200000">
          <a:off x="5396143" y="1462390"/>
          <a:ext cx="4200186" cy="1275405"/>
        </a:xfrm>
        <a:prstGeom prst="flowChartManualOperation">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lvl="0" algn="l" defTabSz="711200">
            <a:lnSpc>
              <a:spcPct val="90000"/>
            </a:lnSpc>
            <a:spcBef>
              <a:spcPct val="0"/>
            </a:spcBef>
            <a:spcAft>
              <a:spcPct val="35000"/>
            </a:spcAft>
          </a:pPr>
          <a:r>
            <a:rPr lang="en-US" sz="1600" b="1" kern="1200" dirty="0"/>
            <a:t>Portability</a:t>
          </a:r>
        </a:p>
        <a:p>
          <a:pPr marL="114300" lvl="1" indent="-114300" algn="l" defTabSz="533400">
            <a:lnSpc>
              <a:spcPct val="90000"/>
            </a:lnSpc>
            <a:spcBef>
              <a:spcPct val="0"/>
            </a:spcBef>
            <a:spcAft>
              <a:spcPct val="15000"/>
            </a:spcAft>
            <a:buChar char="••"/>
          </a:pPr>
          <a:r>
            <a:rPr lang="en-US" sz="1200" kern="1200" dirty="0"/>
            <a:t>Diverse devices over which a system could run</a:t>
          </a:r>
        </a:p>
      </dsp:txBody>
      <dsp:txXfrm rot="5400000">
        <a:off x="6858533" y="840037"/>
        <a:ext cx="1275405" cy="2520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EB323-A766-4536-B45E-4292C4FACAC7}">
      <dsp:nvSpPr>
        <dsp:cNvPr id="0" name=""/>
        <dsp:cNvSpPr/>
      </dsp:nvSpPr>
      <dsp:spPr>
        <a:xfrm>
          <a:off x="170905" y="253026"/>
          <a:ext cx="651826" cy="651826"/>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48B0252-8F2E-452B-BFD9-60934C92E5B1}">
      <dsp:nvSpPr>
        <dsp:cNvPr id="0" name=""/>
        <dsp:cNvSpPr/>
      </dsp:nvSpPr>
      <dsp:spPr>
        <a:xfrm>
          <a:off x="496819" y="253026"/>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lvl="0" algn="l" defTabSz="933450">
            <a:lnSpc>
              <a:spcPct val="90000"/>
            </a:lnSpc>
            <a:spcBef>
              <a:spcPct val="0"/>
            </a:spcBef>
            <a:spcAft>
              <a:spcPct val="35000"/>
            </a:spcAft>
          </a:pPr>
          <a:r>
            <a:rPr lang="en-US" sz="2100" kern="1200" dirty="0"/>
            <a:t>High level requirements view in inner rounds</a:t>
          </a:r>
        </a:p>
      </dsp:txBody>
      <dsp:txXfrm>
        <a:off x="496819" y="253026"/>
        <a:ext cx="3477734" cy="651826"/>
      </dsp:txXfrm>
    </dsp:sp>
    <dsp:sp modelId="{40789B7E-95C8-4B25-B6AC-2595E519AE74}">
      <dsp:nvSpPr>
        <dsp:cNvPr id="0" name=""/>
        <dsp:cNvSpPr/>
      </dsp:nvSpPr>
      <dsp:spPr>
        <a:xfrm>
          <a:off x="170905" y="904853"/>
          <a:ext cx="651826" cy="651826"/>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36BDDD5-DAEE-447B-8A03-B502A9C3C10E}">
      <dsp:nvSpPr>
        <dsp:cNvPr id="0" name=""/>
        <dsp:cNvSpPr/>
      </dsp:nvSpPr>
      <dsp:spPr>
        <a:xfrm>
          <a:off x="496819" y="904853"/>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lvl="0" algn="l" defTabSz="933450">
            <a:lnSpc>
              <a:spcPct val="90000"/>
            </a:lnSpc>
            <a:spcBef>
              <a:spcPct val="0"/>
            </a:spcBef>
            <a:spcAft>
              <a:spcPct val="35000"/>
            </a:spcAft>
          </a:pPr>
          <a:r>
            <a:rPr lang="en-US" sz="2100" kern="1200" dirty="0"/>
            <a:t>Complex requirements in outer ones</a:t>
          </a:r>
        </a:p>
      </dsp:txBody>
      <dsp:txXfrm>
        <a:off x="496819" y="904853"/>
        <a:ext cx="3477734" cy="651826"/>
      </dsp:txXfrm>
    </dsp:sp>
    <dsp:sp modelId="{708EDB69-05D5-4EBD-8293-FA64961F51BD}">
      <dsp:nvSpPr>
        <dsp:cNvPr id="0" name=""/>
        <dsp:cNvSpPr/>
      </dsp:nvSpPr>
      <dsp:spPr>
        <a:xfrm>
          <a:off x="170905" y="1556680"/>
          <a:ext cx="651826" cy="651826"/>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6E2F1A3-7741-4C53-89B1-4F8C7210934A}">
      <dsp:nvSpPr>
        <dsp:cNvPr id="0" name=""/>
        <dsp:cNvSpPr/>
      </dsp:nvSpPr>
      <dsp:spPr>
        <a:xfrm>
          <a:off x="496819" y="1556680"/>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lvl="0" algn="l" defTabSz="933450">
            <a:lnSpc>
              <a:spcPct val="90000"/>
            </a:lnSpc>
            <a:spcBef>
              <a:spcPct val="0"/>
            </a:spcBef>
            <a:spcAft>
              <a:spcPct val="35000"/>
            </a:spcAft>
          </a:pPr>
          <a:r>
            <a:rPr lang="en-US" sz="2100" kern="1200" dirty="0"/>
            <a:t>Risk analysis </a:t>
          </a:r>
        </a:p>
      </dsp:txBody>
      <dsp:txXfrm>
        <a:off x="496819" y="1556680"/>
        <a:ext cx="3477734" cy="651826"/>
      </dsp:txXfrm>
    </dsp:sp>
    <dsp:sp modelId="{4957573B-F844-40BC-BE54-665ECE9FAAEF}">
      <dsp:nvSpPr>
        <dsp:cNvPr id="0" name=""/>
        <dsp:cNvSpPr/>
      </dsp:nvSpPr>
      <dsp:spPr>
        <a:xfrm>
          <a:off x="170905" y="2208507"/>
          <a:ext cx="651826" cy="65182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A994F97-7AE6-4AAC-B7E7-20370F9CDB80}">
      <dsp:nvSpPr>
        <dsp:cNvPr id="0" name=""/>
        <dsp:cNvSpPr/>
      </dsp:nvSpPr>
      <dsp:spPr>
        <a:xfrm>
          <a:off x="496819" y="2208507"/>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lvl="0" algn="l" defTabSz="933450">
            <a:lnSpc>
              <a:spcPct val="90000"/>
            </a:lnSpc>
            <a:spcBef>
              <a:spcPct val="0"/>
            </a:spcBef>
            <a:spcAft>
              <a:spcPct val="35000"/>
            </a:spcAft>
          </a:pPr>
          <a:r>
            <a:rPr lang="en-US" sz="2100" kern="1200" dirty="0"/>
            <a:t>Time and effort invested</a:t>
          </a:r>
        </a:p>
      </dsp:txBody>
      <dsp:txXfrm>
        <a:off x="496819" y="2208507"/>
        <a:ext cx="3477734" cy="6518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8F58B-8A2F-4CDB-B5F6-B896E5AD1898}">
      <dsp:nvSpPr>
        <dsp:cNvPr id="0" name=""/>
        <dsp:cNvSpPr/>
      </dsp:nvSpPr>
      <dsp:spPr>
        <a:xfrm>
          <a:off x="0" y="360039"/>
          <a:ext cx="3384376" cy="338437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7AC821-0898-42DA-92A3-E141CB244CAF}">
      <dsp:nvSpPr>
        <dsp:cNvPr id="0" name=""/>
        <dsp:cNvSpPr/>
      </dsp:nvSpPr>
      <dsp:spPr>
        <a:xfrm>
          <a:off x="321515" y="681555"/>
          <a:ext cx="1319906" cy="131990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Find requirements. List all business req.</a:t>
          </a:r>
        </a:p>
      </dsp:txBody>
      <dsp:txXfrm>
        <a:off x="385948" y="745988"/>
        <a:ext cx="1191040" cy="1191040"/>
      </dsp:txXfrm>
    </dsp:sp>
    <dsp:sp modelId="{7B562D49-A61A-48BB-8345-A3C8CD4D0B6D}">
      <dsp:nvSpPr>
        <dsp:cNvPr id="0" name=""/>
        <dsp:cNvSpPr/>
      </dsp:nvSpPr>
      <dsp:spPr>
        <a:xfrm>
          <a:off x="1742953" y="681555"/>
          <a:ext cx="1319906" cy="1319906"/>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Classify as FR / NFR</a:t>
          </a:r>
        </a:p>
      </dsp:txBody>
      <dsp:txXfrm>
        <a:off x="1807386" y="745988"/>
        <a:ext cx="1191040" cy="1191040"/>
      </dsp:txXfrm>
    </dsp:sp>
    <dsp:sp modelId="{C9F9089D-D3E1-49DE-BC1E-BF7BD64CBD42}">
      <dsp:nvSpPr>
        <dsp:cNvPr id="0" name=""/>
        <dsp:cNvSpPr/>
      </dsp:nvSpPr>
      <dsp:spPr>
        <a:xfrm>
          <a:off x="321515" y="2102993"/>
          <a:ext cx="1319906" cy="1319906"/>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a:t>Prioritize </a:t>
          </a:r>
          <a:r>
            <a:rPr lang="en-US" sz="1300" kern="1200" dirty="0"/>
            <a:t>which module to implement first and </a:t>
          </a:r>
          <a:r>
            <a:rPr lang="en-US" sz="1300" b="1" kern="1200" dirty="0"/>
            <a:t>remove the conflicting requirements</a:t>
          </a:r>
        </a:p>
      </dsp:txBody>
      <dsp:txXfrm>
        <a:off x="385948" y="2167426"/>
        <a:ext cx="1191040" cy="1191040"/>
      </dsp:txXfrm>
    </dsp:sp>
    <dsp:sp modelId="{DA8F8166-629B-4C89-9A59-2294BFF350C3}">
      <dsp:nvSpPr>
        <dsp:cNvPr id="0" name=""/>
        <dsp:cNvSpPr/>
      </dsp:nvSpPr>
      <dsp:spPr>
        <a:xfrm>
          <a:off x="1742953" y="2102993"/>
          <a:ext cx="1319906" cy="1319906"/>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Requirements documented and move to next spiral round</a:t>
          </a:r>
        </a:p>
      </dsp:txBody>
      <dsp:txXfrm>
        <a:off x="1807386" y="2167426"/>
        <a:ext cx="1191040" cy="1191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02C02-E840-4BF9-8504-C5746C25CF4E}"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F4114-60E0-46B3-A6D9-569C9742FC48}" type="slidenum">
              <a:rPr lang="en-US" smtClean="0"/>
              <a:t>‹#›</a:t>
            </a:fld>
            <a:endParaRPr lang="en-US"/>
          </a:p>
        </p:txBody>
      </p:sp>
    </p:spTree>
    <p:extLst>
      <p:ext uri="{BB962C8B-B14F-4D97-AF65-F5344CB8AC3E}">
        <p14:creationId xmlns:p14="http://schemas.microsoft.com/office/powerpoint/2010/main" val="214936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248F04-EF32-487D-BA19-7F3F511F3E3F}"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extLst>
      <p:ext uri="{BB962C8B-B14F-4D97-AF65-F5344CB8AC3E}">
        <p14:creationId xmlns:p14="http://schemas.microsoft.com/office/powerpoint/2010/main" val="2074280531"/>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110BF63B-13C6-4927-87C5-89003ACFA787}"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107565921"/>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E74E7E8C-3055-46BA-831E-7AEEA2A716C6}"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262684951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76547DB-7B26-4AC1-9FAC-A12C7FA7C80D}"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296977336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6841AF68-1A63-4A24-9DCE-FA3B2E5C407A}"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1992349530"/>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3CF9090A-1062-4A07-A2F5-3BC8F8A57E62}" type="datetime1">
              <a:rPr lang="en-US" smtClean="0"/>
              <a:t>2/15/2023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3739168574"/>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1C85F0EF-5494-41C9-B223-AC38EE1E3E3C}" type="datetime1">
              <a:rPr lang="en-US" smtClean="0"/>
              <a:t>2/15/2023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2340245799"/>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EA4345F-5C76-4784-B45F-227ABA8C3C1A}" type="datetime1">
              <a:rPr lang="en-US" smtClean="0"/>
              <a:t>2/15/2023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895669436"/>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F98483F-48BE-431F-A34E-A8482AD1D85C}" type="datetime1">
              <a:rPr lang="en-US" smtClean="0"/>
              <a:t>2/15/2023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304238467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AEE1227E-DC58-469D-A6ED-B0AEE20B351C}" type="datetime1">
              <a:rPr lang="en-US" smtClean="0"/>
              <a:t>2/15/2023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239802165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C739CC41-4DE4-4A95-A87D-4AA178E35D72}" type="datetime1">
              <a:rPr lang="en-US" smtClean="0"/>
              <a:t>2/15/2023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1333448144"/>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23BF784-5D2A-4E55-9D4C-1DC65FEB85DF}" type="datetime1">
              <a:rPr lang="en-US" smtClean="0"/>
              <a:t>2/15/2023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0776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Word_Document1.docx"/></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7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3021106" y="2506943"/>
            <a:ext cx="6149788" cy="1470025"/>
          </a:xfrm>
        </p:spPr>
        <p:txBody>
          <a:bodyPr/>
          <a:lstStyle/>
          <a:p>
            <a:pPr eaLnBrk="1" hangingPunct="1"/>
            <a:r>
              <a:rPr lang="en-US" dirty="0"/>
              <a:t>Chapter 4 – Requirements Engineering</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B0C4763A-EFD4-7742-8F31-9C2F9300C28A}" type="slidenum">
              <a:rPr lang="en-US">
                <a:solidFill>
                  <a:prstClr val="black">
                    <a:tint val="75000"/>
                  </a:prstClr>
                </a:solidFill>
                <a:latin typeface="Calibri"/>
              </a:rPr>
              <a:pPr defTabSz="457200">
                <a:defRPr/>
              </a:pPr>
              <a:t>1</a:t>
            </a:fld>
            <a:endParaRPr lang="en-US">
              <a:solidFill>
                <a:prstClr val="black">
                  <a:tint val="75000"/>
                </a:prstClr>
              </a:solidFill>
              <a:latin typeface="Calibri"/>
            </a:endParaRPr>
          </a:p>
        </p:txBody>
      </p:sp>
      <p:sp>
        <p:nvSpPr>
          <p:cNvPr id="3" name="Date Placeholder 2">
            <a:extLst>
              <a:ext uri="{FF2B5EF4-FFF2-40B4-BE49-F238E27FC236}">
                <a16:creationId xmlns="" xmlns:a16="http://schemas.microsoft.com/office/drawing/2014/main" id="{9410F773-15ED-49CD-BAB8-7A0DF9398208}"/>
              </a:ext>
            </a:extLst>
          </p:cNvPr>
          <p:cNvSpPr>
            <a:spLocks noGrp="1"/>
          </p:cNvSpPr>
          <p:nvPr>
            <p:ph type="dt" sz="half" idx="10"/>
          </p:nvPr>
        </p:nvSpPr>
        <p:spPr/>
        <p:txBody>
          <a:bodyPr/>
          <a:lstStyle/>
          <a:p>
            <a:pPr>
              <a:defRPr/>
            </a:pPr>
            <a:fld id="{66D10CE2-C3C8-4E32-AE19-4E9CD9B90357}" type="datetime1">
              <a:rPr lang="en-US" smtClean="0"/>
              <a:t>2/15/2023</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t>Requirements’ dependency</a:t>
            </a:r>
          </a:p>
        </p:txBody>
      </p:sp>
      <p:sp>
        <p:nvSpPr>
          <p:cNvPr id="39939" name="Rectangle 3"/>
          <p:cNvSpPr>
            <a:spLocks noGrp="1" noChangeArrowheads="1"/>
          </p:cNvSpPr>
          <p:nvPr>
            <p:ph idx="1"/>
          </p:nvPr>
        </p:nvSpPr>
        <p:spPr>
          <a:xfrm>
            <a:off x="609600" y="1752601"/>
            <a:ext cx="10972800" cy="4525963"/>
          </a:xfrm>
        </p:spPr>
        <p:txBody>
          <a:bodyPr/>
          <a:lstStyle/>
          <a:p>
            <a:r>
              <a:rPr lang="en-GB" b="1" dirty="0"/>
              <a:t>Requirements are not independent</a:t>
            </a:r>
            <a:r>
              <a:rPr lang="en-GB" dirty="0"/>
              <a:t>.</a:t>
            </a:r>
          </a:p>
          <a:p>
            <a:pPr algn="just"/>
            <a:r>
              <a:rPr lang="en-GB" dirty="0"/>
              <a:t>One requirement often constraints on another requirement .</a:t>
            </a:r>
          </a:p>
          <a:p>
            <a:r>
              <a:rPr lang="en-GB" dirty="0">
                <a:solidFill>
                  <a:srgbClr val="FF0000"/>
                </a:solidFill>
              </a:rPr>
              <a:t>For example;</a:t>
            </a:r>
          </a:p>
          <a:p>
            <a:pPr lvl="1"/>
            <a:r>
              <a:rPr lang="en-GB" b="1" dirty="0">
                <a:solidFill>
                  <a:srgbClr val="FF0000"/>
                </a:solidFill>
              </a:rPr>
              <a:t>Security is a non-functional requirement</a:t>
            </a:r>
          </a:p>
          <a:p>
            <a:pPr lvl="1"/>
            <a:r>
              <a:rPr lang="en-GB" dirty="0">
                <a:solidFill>
                  <a:srgbClr val="FF0000"/>
                </a:solidFill>
              </a:rPr>
              <a:t>But </a:t>
            </a:r>
            <a:r>
              <a:rPr lang="en-GB" b="1" dirty="0">
                <a:solidFill>
                  <a:srgbClr val="FF0000"/>
                </a:solidFill>
              </a:rPr>
              <a:t>enforcing it will create a functional requirement of user authentication facility in the system</a:t>
            </a:r>
            <a:r>
              <a:rPr lang="en-GB" b="1" dirty="0"/>
              <a:t>.</a:t>
            </a:r>
          </a:p>
          <a:p>
            <a:pPr marL="457200" lvl="1" indent="0">
              <a:buNone/>
            </a:pPr>
            <a:r>
              <a:rPr lang="en-GB" b="1" dirty="0"/>
              <a:t> </a:t>
            </a:r>
          </a:p>
          <a:p>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10</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13B01974-FF07-41C8-B9ED-BDF683DB8CBD}"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fade">
                                      <p:cBhvr>
                                        <p:cTn id="7" dur="500"/>
                                        <p:tgtEl>
                                          <p:spTgt spid="3993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fade">
                                      <p:cBhvr>
                                        <p:cTn id="10" dur="500"/>
                                        <p:tgtEl>
                                          <p:spTgt spid="39939">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animEffect transition="in" filter="fade">
                                      <p:cBhvr>
                                        <p:cTn id="13"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a:xfrm>
            <a:off x="609600" y="1528483"/>
            <a:ext cx="10972800" cy="4525963"/>
          </a:xfrm>
        </p:spPr>
        <p:txBody>
          <a:bodyPr/>
          <a:lstStyle/>
          <a:p>
            <a:r>
              <a:rPr lang="en-GB" dirty="0"/>
              <a:t>Describe what system should do.</a:t>
            </a:r>
          </a:p>
          <a:p>
            <a:r>
              <a:rPr lang="en-GB" dirty="0"/>
              <a:t>Depend on:</a:t>
            </a:r>
          </a:p>
          <a:p>
            <a:pPr lvl="1"/>
            <a:r>
              <a:rPr lang="en-GB" dirty="0"/>
              <a:t>type of software being developed</a:t>
            </a:r>
          </a:p>
          <a:p>
            <a:pPr lvl="1"/>
            <a:r>
              <a:rPr lang="en-GB" dirty="0"/>
              <a:t>Expected users </a:t>
            </a:r>
          </a:p>
          <a:p>
            <a:r>
              <a:rPr lang="en-GB" dirty="0"/>
              <a:t>Functional requirements could be written as:</a:t>
            </a:r>
          </a:p>
          <a:p>
            <a:pPr lvl="1"/>
            <a:r>
              <a:rPr lang="en-GB" dirty="0"/>
              <a:t>User requirements: </a:t>
            </a:r>
          </a:p>
          <a:p>
            <a:pPr lvl="2"/>
            <a:r>
              <a:rPr lang="en-GB" dirty="0"/>
              <a:t>Abstract explanation of system functionality for end users / managers</a:t>
            </a:r>
          </a:p>
          <a:p>
            <a:pPr lvl="1"/>
            <a:r>
              <a:rPr lang="en-GB" dirty="0"/>
              <a:t>System requirement</a:t>
            </a:r>
          </a:p>
          <a:p>
            <a:pPr lvl="2"/>
            <a:r>
              <a:rPr lang="en-GB" dirty="0"/>
              <a:t>Detailed system functionality with inputs outputs and expectations from a system in case of a failure</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11</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A0451786-F11A-4345-ABED-11CF669C9A19}"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101664430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Case study : functional requirements</a:t>
            </a:r>
          </a:p>
        </p:txBody>
      </p:sp>
      <p:sp>
        <p:nvSpPr>
          <p:cNvPr id="77827" name="Rectangle 3"/>
          <p:cNvSpPr>
            <a:spLocks noGrp="1" noChangeArrowheads="1"/>
          </p:cNvSpPr>
          <p:nvPr>
            <p:ph idx="1"/>
          </p:nvPr>
        </p:nvSpPr>
        <p:spPr/>
        <p:txBody>
          <a:bodyPr/>
          <a:lstStyle/>
          <a:p>
            <a:r>
              <a:rPr lang="en-US" dirty="0"/>
              <a:t>Continuing with the previous. Functional requirements would be:</a:t>
            </a:r>
          </a:p>
          <a:p>
            <a:pPr lvl="1"/>
            <a:r>
              <a:rPr lang="en-US" dirty="0"/>
              <a:t>Any employee/patient/doctor may register to the system</a:t>
            </a:r>
          </a:p>
          <a:p>
            <a:pPr lvl="1"/>
            <a:r>
              <a:rPr lang="en-US" dirty="0"/>
              <a:t>Before login user authentication is enforced.</a:t>
            </a:r>
          </a:p>
          <a:p>
            <a:pPr lvl="1"/>
            <a:r>
              <a:rPr lang="en-US" dirty="0"/>
              <a:t>After that he/she might be able to login.</a:t>
            </a:r>
          </a:p>
          <a:p>
            <a:pPr lvl="1"/>
            <a:r>
              <a:rPr lang="en-US" dirty="0"/>
              <a:t>Each person using the system shall be uniquely identified by his or her 8-digit ID.</a:t>
            </a:r>
          </a:p>
          <a:p>
            <a:pPr lvl="1"/>
            <a:r>
              <a:rPr lang="en-US" dirty="0"/>
              <a:t>A user shall be able to search the appointments lists for all clinics.</a:t>
            </a:r>
            <a:endParaRPr lang="en-GB" dirty="0"/>
          </a:p>
          <a:p>
            <a:pPr lvl="1"/>
            <a:r>
              <a:rPr lang="en-US" dirty="0"/>
              <a:t>The system shall generate a list of patients who are expected to attend appointments that day. (for doctors &amp; receptionist)</a:t>
            </a:r>
            <a:endParaRPr lang="en-GB" dirty="0"/>
          </a:p>
          <a:p>
            <a:pPr marL="457200" lvl="1" indent="0">
              <a:buNone/>
            </a:pPr>
            <a:r>
              <a:rPr lang="en-GB" dirty="0"/>
              <a:t> </a:t>
            </a: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60EDABFA-98C8-4572-BF21-796146827984}"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5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7">
                                            <p:txEl>
                                              <p:pRg st="0" end="0"/>
                                            </p:txEl>
                                          </p:spTgt>
                                        </p:tgtEl>
                                        <p:attrNameLst>
                                          <p:attrName>style.visibility</p:attrName>
                                        </p:attrNameLst>
                                      </p:cBhvr>
                                      <p:to>
                                        <p:strVal val="visible"/>
                                      </p:to>
                                    </p:set>
                                    <p:animEffect transition="in" filter="fade">
                                      <p:cBhvr>
                                        <p:cTn id="12" dur="500"/>
                                        <p:tgtEl>
                                          <p:spTgt spid="778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827">
                                            <p:txEl>
                                              <p:pRg st="1" end="1"/>
                                            </p:txEl>
                                          </p:spTgt>
                                        </p:tgtEl>
                                        <p:attrNameLst>
                                          <p:attrName>style.visibility</p:attrName>
                                        </p:attrNameLst>
                                      </p:cBhvr>
                                      <p:to>
                                        <p:strVal val="visible"/>
                                      </p:to>
                                    </p:set>
                                    <p:animEffect transition="in" filter="fade">
                                      <p:cBhvr>
                                        <p:cTn id="15" dur="500"/>
                                        <p:tgtEl>
                                          <p:spTgt spid="778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827">
                                            <p:txEl>
                                              <p:pRg st="2" end="2"/>
                                            </p:txEl>
                                          </p:spTgt>
                                        </p:tgtEl>
                                        <p:attrNameLst>
                                          <p:attrName>style.visibility</p:attrName>
                                        </p:attrNameLst>
                                      </p:cBhvr>
                                      <p:to>
                                        <p:strVal val="visible"/>
                                      </p:to>
                                    </p:set>
                                    <p:animEffect transition="in" filter="fade">
                                      <p:cBhvr>
                                        <p:cTn id="18" dur="500"/>
                                        <p:tgtEl>
                                          <p:spTgt spid="7782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827">
                                            <p:txEl>
                                              <p:pRg st="3" end="3"/>
                                            </p:txEl>
                                          </p:spTgt>
                                        </p:tgtEl>
                                        <p:attrNameLst>
                                          <p:attrName>style.visibility</p:attrName>
                                        </p:attrNameLst>
                                      </p:cBhvr>
                                      <p:to>
                                        <p:strVal val="visible"/>
                                      </p:to>
                                    </p:set>
                                    <p:animEffect transition="in" filter="fade">
                                      <p:cBhvr>
                                        <p:cTn id="21" dur="500"/>
                                        <p:tgtEl>
                                          <p:spTgt spid="7782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7827">
                                            <p:txEl>
                                              <p:pRg st="4" end="4"/>
                                            </p:txEl>
                                          </p:spTgt>
                                        </p:tgtEl>
                                        <p:attrNameLst>
                                          <p:attrName>style.visibility</p:attrName>
                                        </p:attrNameLst>
                                      </p:cBhvr>
                                      <p:to>
                                        <p:strVal val="visible"/>
                                      </p:to>
                                    </p:set>
                                    <p:animEffect transition="in" filter="fade">
                                      <p:cBhvr>
                                        <p:cTn id="24" dur="500"/>
                                        <p:tgtEl>
                                          <p:spTgt spid="7782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7827">
                                            <p:txEl>
                                              <p:pRg st="5" end="5"/>
                                            </p:txEl>
                                          </p:spTgt>
                                        </p:tgtEl>
                                        <p:attrNameLst>
                                          <p:attrName>style.visibility</p:attrName>
                                        </p:attrNameLst>
                                      </p:cBhvr>
                                      <p:to>
                                        <p:strVal val="visible"/>
                                      </p:to>
                                    </p:set>
                                    <p:animEffect transition="in" filter="fade">
                                      <p:cBhvr>
                                        <p:cTn id="27" dur="500"/>
                                        <p:tgtEl>
                                          <p:spTgt spid="7782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7827">
                                            <p:txEl>
                                              <p:pRg st="6" end="6"/>
                                            </p:txEl>
                                          </p:spTgt>
                                        </p:tgtEl>
                                        <p:attrNameLst>
                                          <p:attrName>style.visibility</p:attrName>
                                        </p:attrNameLst>
                                      </p:cBhvr>
                                      <p:to>
                                        <p:strVal val="visible"/>
                                      </p:to>
                                    </p:set>
                                    <p:animEffect transition="in" filter="fade">
                                      <p:cBhvr>
                                        <p:cTn id="30" dur="500"/>
                                        <p:tgtEl>
                                          <p:spTgt spid="7782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827">
                                            <p:txEl>
                                              <p:pRg st="7" end="7"/>
                                            </p:txEl>
                                          </p:spTgt>
                                        </p:tgtEl>
                                        <p:attrNameLst>
                                          <p:attrName>style.visibility</p:attrName>
                                        </p:attrNameLst>
                                      </p:cBhvr>
                                      <p:to>
                                        <p:strVal val="visible"/>
                                      </p:to>
                                    </p:set>
                                    <p:animEffect transition="in" filter="fade">
                                      <p:cBhvr>
                                        <p:cTn id="33" dur="500"/>
                                        <p:tgtEl>
                                          <p:spTgt spid="77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a:xfrm>
            <a:off x="609600" y="1436782"/>
            <a:ext cx="10972800" cy="4525963"/>
          </a:xfrm>
        </p:spPr>
        <p:txBody>
          <a:bodyPr/>
          <a:lstStyle/>
          <a:p>
            <a:pPr algn="just"/>
            <a:r>
              <a:rPr lang="en-GB" b="1" dirty="0"/>
              <a:t>Requirements must be stated with every minute detail</a:t>
            </a:r>
            <a:r>
              <a:rPr lang="en-GB" dirty="0"/>
              <a:t>.</a:t>
            </a:r>
          </a:p>
          <a:p>
            <a:pPr algn="just"/>
            <a:r>
              <a:rPr lang="en-GB" b="1" dirty="0"/>
              <a:t>Ambiguous requirements may be interpreted in different ways by developers and users.</a:t>
            </a:r>
          </a:p>
          <a:p>
            <a:pPr algn="just"/>
            <a:r>
              <a:rPr lang="en-GB" dirty="0"/>
              <a:t>Ambiguous requirements lead to </a:t>
            </a:r>
            <a:r>
              <a:rPr lang="en-GB" b="1" dirty="0"/>
              <a:t>system delay and increase costs</a:t>
            </a:r>
          </a:p>
          <a:p>
            <a:pPr algn="just"/>
            <a:r>
              <a:rPr lang="en-GB" b="1" dirty="0">
                <a:solidFill>
                  <a:srgbClr val="FF0000"/>
                </a:solidFill>
              </a:rPr>
              <a:t>Example: </a:t>
            </a:r>
          </a:p>
          <a:p>
            <a:pPr marL="0" indent="0" algn="just">
              <a:buNone/>
            </a:pPr>
            <a:r>
              <a:rPr lang="en-GB" b="1" dirty="0"/>
              <a:t>         </a:t>
            </a:r>
            <a:r>
              <a:rPr lang="en-GB" dirty="0"/>
              <a:t>“</a:t>
            </a:r>
            <a:r>
              <a:rPr lang="en-US" dirty="0"/>
              <a:t>A user shall be able to </a:t>
            </a:r>
            <a:r>
              <a:rPr lang="en-US" b="1" dirty="0"/>
              <a:t>search</a:t>
            </a:r>
            <a:r>
              <a:rPr lang="en-US" dirty="0"/>
              <a:t> the appointments.”</a:t>
            </a:r>
            <a:r>
              <a:rPr lang="en-GB" dirty="0"/>
              <a:t> </a:t>
            </a:r>
          </a:p>
          <a:p>
            <a:pPr lvl="1" algn="just"/>
            <a:r>
              <a:rPr lang="en-GB" dirty="0"/>
              <a:t>User intention – search for a patient name across all appointments in all clinics;</a:t>
            </a:r>
          </a:p>
          <a:p>
            <a:pPr lvl="1" algn="just"/>
            <a:r>
              <a:rPr lang="en-GB" dirty="0"/>
              <a:t>Developer interpretation – User chooses clinic then search for a patient name in an individual clinic. (</a:t>
            </a:r>
            <a:r>
              <a:rPr lang="en-GB" dirty="0">
                <a:solidFill>
                  <a:srgbClr val="FF0000"/>
                </a:solidFill>
              </a:rPr>
              <a:t>what if the patient wants to view the appointments in multiple clinics to observe a clash?</a:t>
            </a:r>
            <a:r>
              <a:rPr lang="en-GB" dirty="0"/>
              <a: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5DD66CD4-ABC0-4DEC-AA2F-4305FFDAA435}"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pPr algn="just"/>
            <a:r>
              <a:rPr lang="en-GB" dirty="0"/>
              <a:t>In principle, </a:t>
            </a:r>
            <a:r>
              <a:rPr lang="en-GB" b="1" dirty="0"/>
              <a:t>requirements should be both complete and consistent.</a:t>
            </a:r>
          </a:p>
          <a:p>
            <a:pPr algn="just"/>
            <a:r>
              <a:rPr lang="en-GB" b="1" dirty="0"/>
              <a:t>Complete</a:t>
            </a:r>
          </a:p>
          <a:p>
            <a:pPr lvl="1" algn="just"/>
            <a:r>
              <a:rPr lang="en-GB" dirty="0"/>
              <a:t>They should include descriptions of all facilities required.</a:t>
            </a:r>
          </a:p>
          <a:p>
            <a:pPr algn="just"/>
            <a:r>
              <a:rPr lang="en-GB" b="1" dirty="0"/>
              <a:t>Consistent</a:t>
            </a:r>
          </a:p>
          <a:p>
            <a:pPr lvl="1" algn="just"/>
            <a:r>
              <a:rPr lang="en-GB" dirty="0"/>
              <a:t>There should be </a:t>
            </a:r>
            <a:r>
              <a:rPr lang="en-GB" b="1" dirty="0"/>
              <a:t>no contradictions</a:t>
            </a:r>
            <a:r>
              <a:rPr lang="en-GB" dirty="0"/>
              <a:t> in the descriptions of the system facilities.</a:t>
            </a:r>
          </a:p>
          <a:p>
            <a:pPr algn="just"/>
            <a:r>
              <a:rPr lang="en-GB" dirty="0"/>
              <a:t>In practice, because of </a:t>
            </a:r>
            <a:r>
              <a:rPr lang="en-GB" b="1" dirty="0"/>
              <a:t>system</a:t>
            </a:r>
            <a:r>
              <a:rPr lang="en-GB" dirty="0"/>
              <a:t> </a:t>
            </a:r>
            <a:r>
              <a:rPr lang="en-GB" b="1" dirty="0"/>
              <a:t>complexity</a:t>
            </a:r>
            <a:r>
              <a:rPr lang="en-GB" dirty="0"/>
              <a:t>, it is </a:t>
            </a:r>
            <a:r>
              <a:rPr lang="en-GB" b="1" dirty="0"/>
              <a:t>nearly impossible to produce a complete and consistent requirements document.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FA3C84C9-5B9E-4940-B0F2-8BC86106E788}"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Non-functional requirements</a:t>
            </a:r>
          </a:p>
        </p:txBody>
      </p:sp>
      <p:sp>
        <p:nvSpPr>
          <p:cNvPr id="35843" name="Rectangle 3"/>
          <p:cNvSpPr>
            <a:spLocks noGrp="1" noChangeArrowheads="1"/>
          </p:cNvSpPr>
          <p:nvPr>
            <p:ph idx="1"/>
          </p:nvPr>
        </p:nvSpPr>
        <p:spPr>
          <a:xfrm>
            <a:off x="609600" y="1508919"/>
            <a:ext cx="10972800" cy="4756150"/>
          </a:xfrm>
          <a:noFill/>
          <a:ln/>
        </p:spPr>
        <p:txBody>
          <a:bodyPr lIns="90487" tIns="44450" rIns="90487" bIns="44450"/>
          <a:lstStyle/>
          <a:p>
            <a:pPr algn="just">
              <a:lnSpc>
                <a:spcPct val="90000"/>
              </a:lnSpc>
            </a:pPr>
            <a:r>
              <a:rPr lang="en-GB" b="1" dirty="0"/>
              <a:t>Employed to system as a whole</a:t>
            </a:r>
            <a:r>
              <a:rPr lang="en-GB" dirty="0"/>
              <a:t>.</a:t>
            </a:r>
          </a:p>
          <a:p>
            <a:pPr algn="just">
              <a:lnSpc>
                <a:spcPct val="90000"/>
              </a:lnSpc>
            </a:pPr>
            <a:r>
              <a:rPr lang="en-GB" dirty="0"/>
              <a:t>May relate to system properties like </a:t>
            </a:r>
            <a:r>
              <a:rPr lang="en-GB" b="1" dirty="0"/>
              <a:t>reliability, memory usage, response time</a:t>
            </a:r>
          </a:p>
          <a:p>
            <a:pPr algn="just">
              <a:lnSpc>
                <a:spcPct val="90000"/>
              </a:lnSpc>
            </a:pPr>
            <a:r>
              <a:rPr lang="en-GB" dirty="0"/>
              <a:t>NF requirements may be more critical than functional requirements. </a:t>
            </a:r>
            <a:r>
              <a:rPr lang="en-GB" b="1" dirty="0"/>
              <a:t>If these are not met, the system may be useless.</a:t>
            </a:r>
          </a:p>
          <a:p>
            <a:pPr algn="just">
              <a:lnSpc>
                <a:spcPct val="90000"/>
              </a:lnSpc>
            </a:pPr>
            <a:r>
              <a:rPr lang="en-GB" b="1" dirty="0"/>
              <a:t>NFRs may constrained the access to some </a:t>
            </a:r>
            <a:r>
              <a:rPr lang="en-GB" b="1" dirty="0" err="1"/>
              <a:t>FRs.</a:t>
            </a:r>
            <a:endParaRPr lang="en-GB" b="1" dirty="0"/>
          </a:p>
          <a:p>
            <a:pPr algn="just">
              <a:lnSpc>
                <a:spcPct val="90000"/>
              </a:lnSpc>
            </a:pPr>
            <a:r>
              <a:rPr lang="en-GB" b="1" dirty="0">
                <a:solidFill>
                  <a:srgbClr val="FF0000"/>
                </a:solidFill>
              </a:rPr>
              <a:t>Example</a:t>
            </a:r>
            <a:r>
              <a:rPr lang="en-GB" dirty="0">
                <a:solidFill>
                  <a:srgbClr val="FF0000"/>
                </a:solidFill>
              </a:rPr>
              <a:t>: </a:t>
            </a:r>
          </a:p>
          <a:p>
            <a:pPr lvl="1" algn="just">
              <a:lnSpc>
                <a:spcPct val="90000"/>
              </a:lnSpc>
            </a:pPr>
            <a:r>
              <a:rPr lang="en-GB" b="1" dirty="0">
                <a:solidFill>
                  <a:srgbClr val="FF0000"/>
                </a:solidFill>
              </a:rPr>
              <a:t>a banking application</a:t>
            </a:r>
            <a:r>
              <a:rPr lang="en-GB" dirty="0">
                <a:solidFill>
                  <a:srgbClr val="FF0000"/>
                </a:solidFill>
              </a:rPr>
              <a:t>, to ensure security, may give the authorization to user only after authentication.</a:t>
            </a:r>
          </a:p>
          <a:p>
            <a:pPr lvl="1" algn="just">
              <a:lnSpc>
                <a:spcPct val="90000"/>
              </a:lnSpc>
            </a:pPr>
            <a:r>
              <a:rPr lang="en-GB" dirty="0">
                <a:solidFill>
                  <a:srgbClr val="FF0000"/>
                </a:solidFill>
              </a:rPr>
              <a:t>To </a:t>
            </a:r>
            <a:r>
              <a:rPr lang="en-GB" b="1" dirty="0">
                <a:solidFill>
                  <a:srgbClr val="FF0000"/>
                </a:solidFill>
              </a:rPr>
              <a:t>reduce response time in an embedded system</a:t>
            </a:r>
            <a:r>
              <a:rPr lang="en-GB" dirty="0">
                <a:solidFill>
                  <a:srgbClr val="FF0000"/>
                </a:solidFill>
              </a:rPr>
              <a:t>, minimum components are used to perform a task.</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BC99A33C-7B2E-4FE7-BABC-AA43660BF791}"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Non-functional requirements</a:t>
            </a:r>
          </a:p>
        </p:txBody>
      </p:sp>
      <p:sp>
        <p:nvSpPr>
          <p:cNvPr id="35843" name="Rectangle 3"/>
          <p:cNvSpPr>
            <a:spLocks noGrp="1" noChangeArrowheads="1"/>
          </p:cNvSpPr>
          <p:nvPr>
            <p:ph idx="1"/>
          </p:nvPr>
        </p:nvSpPr>
        <p:spPr>
          <a:xfrm>
            <a:off x="589397" y="1508919"/>
            <a:ext cx="4402832" cy="4756150"/>
          </a:xfrm>
          <a:noFill/>
          <a:ln/>
        </p:spPr>
        <p:txBody>
          <a:bodyPr lIns="90487" tIns="44450" rIns="90487" bIns="44450"/>
          <a:lstStyle/>
          <a:p>
            <a:pPr algn="just">
              <a:lnSpc>
                <a:spcPct val="90000"/>
              </a:lnSpc>
            </a:pPr>
            <a:r>
              <a:rPr lang="en-GB" dirty="0"/>
              <a:t>NFRs arise through:</a:t>
            </a:r>
          </a:p>
          <a:p>
            <a:pPr lvl="1" algn="just">
              <a:lnSpc>
                <a:spcPct val="90000"/>
              </a:lnSpc>
            </a:pPr>
            <a:r>
              <a:rPr lang="en-GB" dirty="0"/>
              <a:t>Organizational policies</a:t>
            </a:r>
          </a:p>
          <a:p>
            <a:pPr lvl="1" algn="just">
              <a:lnSpc>
                <a:spcPct val="90000"/>
              </a:lnSpc>
            </a:pPr>
            <a:r>
              <a:rPr lang="en-GB" dirty="0"/>
              <a:t>Product requirements</a:t>
            </a:r>
          </a:p>
          <a:p>
            <a:pPr lvl="1" algn="just">
              <a:lnSpc>
                <a:spcPct val="90000"/>
              </a:lnSpc>
            </a:pPr>
            <a:r>
              <a:rPr lang="en-GB" dirty="0"/>
              <a:t>External sources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3E63A40F-DDB0-4345-9F3D-35BAD7CA0B6F}"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pic>
        <p:nvPicPr>
          <p:cNvPr id="7" name="Picture 6" descr="4.3 Non-functionalReq.eps">
            <a:extLst>
              <a:ext uri="{FF2B5EF4-FFF2-40B4-BE49-F238E27FC236}">
                <a16:creationId xmlns="" xmlns:a16="http://schemas.microsoft.com/office/drawing/2014/main" id="{BF20124D-7B09-4AF5-A5C5-041ED67294EE}"/>
              </a:ext>
            </a:extLst>
          </p:cNvPr>
          <p:cNvPicPr>
            <a:picLocks noChangeAspect="1"/>
          </p:cNvPicPr>
          <p:nvPr/>
        </p:nvPicPr>
        <p:blipFill>
          <a:blip r:embed="rId2"/>
          <a:stretch>
            <a:fillRect/>
          </a:stretch>
        </p:blipFill>
        <p:spPr>
          <a:xfrm>
            <a:off x="3503713" y="1911350"/>
            <a:ext cx="6915549" cy="4262438"/>
          </a:xfrm>
          <a:prstGeom prst="rect">
            <a:avLst/>
          </a:prstGeom>
        </p:spPr>
      </p:pic>
    </p:spTree>
    <p:extLst>
      <p:ext uri="{BB962C8B-B14F-4D97-AF65-F5344CB8AC3E}">
        <p14:creationId xmlns:p14="http://schemas.microsoft.com/office/powerpoint/2010/main" val="10773919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classification</a:t>
            </a:r>
          </a:p>
        </p:txBody>
      </p:sp>
      <p:sp>
        <p:nvSpPr>
          <p:cNvPr id="3" name="Content Placeholder 2"/>
          <p:cNvSpPr>
            <a:spLocks noGrp="1"/>
          </p:cNvSpPr>
          <p:nvPr>
            <p:ph idx="1"/>
          </p:nvPr>
        </p:nvSpPr>
        <p:spPr>
          <a:xfrm>
            <a:off x="1981200" y="1600201"/>
            <a:ext cx="8507288" cy="4525963"/>
          </a:xfrm>
        </p:spPr>
        <p:txBody>
          <a:bodyPr/>
          <a:lstStyle/>
          <a:p>
            <a:r>
              <a:rPr lang="en-US" b="1" dirty="0"/>
              <a:t>Product Requirements:</a:t>
            </a:r>
          </a:p>
          <a:p>
            <a:pPr lvl="1"/>
            <a:r>
              <a:rPr lang="en-US" dirty="0"/>
              <a:t>Specify constraint on runtime </a:t>
            </a:r>
          </a:p>
          <a:p>
            <a:r>
              <a:rPr lang="en-US" b="1" dirty="0"/>
              <a:t>Organizational Requirements:</a:t>
            </a:r>
          </a:p>
          <a:p>
            <a:pPr lvl="1"/>
            <a:r>
              <a:rPr lang="en-US" dirty="0"/>
              <a:t>Derive from policies &amp; procedures in customer’s and developer's organization </a:t>
            </a:r>
          </a:p>
          <a:p>
            <a:pPr lvl="1"/>
            <a:r>
              <a:rPr lang="en-US" dirty="0"/>
              <a:t>Specify the platform, programming languages to be used to develop system.</a:t>
            </a:r>
          </a:p>
          <a:p>
            <a:r>
              <a:rPr lang="en-US" b="1" dirty="0"/>
              <a:t>External Requirements:</a:t>
            </a:r>
          </a:p>
          <a:p>
            <a:pPr lvl="1"/>
            <a:r>
              <a:rPr lang="en-US" dirty="0"/>
              <a:t>Requirements that are to be met necessarily to get the software approved by a regulatory body.</a:t>
            </a:r>
          </a:p>
          <a:p>
            <a:pPr lvl="1"/>
            <a:r>
              <a:rPr lang="en-US" dirty="0"/>
              <a:t>No ethical misuse / data leakage issue in the deployed product.</a:t>
            </a:r>
          </a:p>
          <a:p>
            <a:pPr lvl="1"/>
            <a:endParaRPr lang="en-US" dirty="0"/>
          </a:p>
          <a:p>
            <a:pPr marL="457200" lvl="1" indent="0">
              <a:buNone/>
            </a:pP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266E7473-C8AA-4211-9017-347ABAE5F23E}"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Case study : non-functional requirements</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18</a:t>
            </a:fld>
            <a:endParaRPr lang="en-US">
              <a:solidFill>
                <a:prstClr val="black">
                  <a:tint val="75000"/>
                </a:prstClr>
              </a:solidFill>
              <a:latin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764060544"/>
              </p:ext>
            </p:extLst>
          </p:nvPr>
        </p:nvGraphicFramePr>
        <p:xfrm>
          <a:off x="609600" y="1538945"/>
          <a:ext cx="10954871" cy="4495800"/>
        </p:xfrm>
        <a:graphic>
          <a:graphicData uri="http://schemas.openxmlformats.org/drawingml/2006/table">
            <a:tbl>
              <a:tblPr firstRow="1" bandRow="1">
                <a:tableStyleId>{69CF1AB2-1976-4502-BF36-3FF5EA218861}</a:tableStyleId>
              </a:tblPr>
              <a:tblGrid>
                <a:gridCol w="10954871">
                  <a:extLst>
                    <a:ext uri="{9D8B030D-6E8A-4147-A177-3AD203B41FA5}">
                      <a16:colId xmlns="" xmlns:a16="http://schemas.microsoft.com/office/drawing/2014/main" val="20000"/>
                    </a:ext>
                  </a:extLst>
                </a:gridCol>
              </a:tblGrid>
              <a:tr h="4495800">
                <a:tc>
                  <a:txBody>
                    <a:bodyPr/>
                    <a:lstStyle/>
                    <a:p>
                      <a:pPr algn="just"/>
                      <a:r>
                        <a:rPr lang="en-GB" sz="1800" b="1" kern="1200" dirty="0"/>
                        <a:t>Product requirement</a:t>
                      </a:r>
                    </a:p>
                    <a:p>
                      <a:pPr algn="just"/>
                      <a:endParaRPr lang="en-GB" sz="1800" b="1" kern="1200" dirty="0"/>
                    </a:p>
                    <a:p>
                      <a:pPr marL="285750" indent="-285750" algn="just">
                        <a:buFont typeface="Arial" panose="020B0604020202020204" pitchFamily="34" charset="0"/>
                        <a:buChar char="•"/>
                      </a:pPr>
                      <a:r>
                        <a:rPr lang="en-GB" sz="1800" b="0" kern="1200" dirty="0"/>
                        <a:t>The </a:t>
                      </a:r>
                      <a:r>
                        <a:rPr lang="en-GB" sz="1800" b="1" kern="1200" dirty="0"/>
                        <a:t>system shall be available to all clinics during normal working hours </a:t>
                      </a:r>
                      <a:r>
                        <a:rPr lang="en-GB" sz="1800" b="0" kern="1200" dirty="0"/>
                        <a:t>(Mon–Fri, 08:30–17:30).</a:t>
                      </a:r>
                    </a:p>
                    <a:p>
                      <a:pPr marL="285750" indent="-285750" algn="just">
                        <a:buFont typeface="Arial" panose="020B0604020202020204" pitchFamily="34" charset="0"/>
                        <a:buChar char="•"/>
                      </a:pPr>
                      <a:r>
                        <a:rPr lang="en-GB" sz="1800" b="1" kern="1200" dirty="0"/>
                        <a:t>Downtime</a:t>
                      </a:r>
                      <a:r>
                        <a:rPr lang="en-GB" sz="1800" b="0" kern="1200" dirty="0"/>
                        <a:t> within normal working hours shall </a:t>
                      </a:r>
                      <a:r>
                        <a:rPr lang="en-GB" sz="1800" b="1" kern="1200" dirty="0"/>
                        <a:t>not exceed five seconds in any one day.</a:t>
                      </a:r>
                    </a:p>
                    <a:p>
                      <a:pPr marL="0" indent="0" algn="just">
                        <a:buFont typeface="Arial" panose="020B0604020202020204" pitchFamily="34" charset="0"/>
                        <a:buNone/>
                      </a:pPr>
                      <a:endParaRPr lang="en-GB" sz="1800" b="1" kern="1200" dirty="0"/>
                    </a:p>
                    <a:p>
                      <a:pPr marL="0" indent="0" algn="just">
                        <a:buFont typeface="Arial" panose="020B0604020202020204" pitchFamily="34" charset="0"/>
                        <a:buNone/>
                      </a:pPr>
                      <a:r>
                        <a:rPr lang="en-GB" sz="1800" b="1" kern="1200" dirty="0"/>
                        <a:t>Organizational requirement</a:t>
                      </a:r>
                    </a:p>
                    <a:p>
                      <a:pPr marL="0" indent="0" algn="just">
                        <a:buFont typeface="Arial" panose="020B0604020202020204" pitchFamily="34" charset="0"/>
                        <a:buNone/>
                      </a:pPr>
                      <a:endParaRPr lang="en-GB" sz="1800" b="1" kern="1200" dirty="0"/>
                    </a:p>
                    <a:p>
                      <a:pPr marL="285750" indent="-285750" algn="just">
                        <a:buFont typeface="Arial" panose="020B0604020202020204" pitchFamily="34" charset="0"/>
                        <a:buChar char="•"/>
                      </a:pPr>
                      <a:r>
                        <a:rPr lang="en-GB" sz="1800" b="1" kern="1200" dirty="0"/>
                        <a:t>Users shall authenticate themselves using their ID cards</a:t>
                      </a:r>
                      <a:r>
                        <a:rPr lang="en-GB" sz="1800" b="0" kern="1200" dirty="0"/>
                        <a:t>.</a:t>
                      </a:r>
                    </a:p>
                    <a:p>
                      <a:pPr marL="285750" indent="-285750" algn="just">
                        <a:buFont typeface="Arial" panose="020B0604020202020204" pitchFamily="34" charset="0"/>
                        <a:buChar char="•"/>
                      </a:pPr>
                      <a:r>
                        <a:rPr lang="en-GB" sz="1800" b="0" kern="1200" dirty="0"/>
                        <a:t>(</a:t>
                      </a:r>
                      <a:r>
                        <a:rPr lang="en-GB" sz="1800" b="0" kern="1200" dirty="0">
                          <a:solidFill>
                            <a:srgbClr val="FF0000"/>
                          </a:solidFill>
                        </a:rPr>
                        <a:t>for this to enforce, very PC must have a card reader which is difficult so alternate solution is to go for some other authentication means like SMS/email. So, one NFR may lead to another FR or NFR</a:t>
                      </a:r>
                      <a:r>
                        <a:rPr lang="en-GB" sz="1800" b="0" kern="1200" dirty="0"/>
                        <a:t>)</a:t>
                      </a:r>
                    </a:p>
                    <a:p>
                      <a:pPr algn="just"/>
                      <a:endParaRPr lang="en-GB" sz="1800" b="0" kern="1200" dirty="0"/>
                    </a:p>
                    <a:p>
                      <a:pPr algn="just"/>
                      <a:r>
                        <a:rPr lang="en-GB" sz="1800" b="1" kern="1200" dirty="0"/>
                        <a:t>External requirement</a:t>
                      </a:r>
                    </a:p>
                    <a:p>
                      <a:pPr algn="just"/>
                      <a:endParaRPr lang="en-GB" sz="1800" b="1" kern="1200" dirty="0"/>
                    </a:p>
                    <a:p>
                      <a:pPr marL="285750" indent="-285750" algn="just">
                        <a:buFont typeface="Arial" panose="020B0604020202020204" pitchFamily="34" charset="0"/>
                        <a:buChar char="•"/>
                      </a:pPr>
                      <a:r>
                        <a:rPr lang="en-GB" sz="1800" b="1" kern="1200" dirty="0"/>
                        <a:t>The system must respect patient privacy as stated in XXX-code of ethics</a:t>
                      </a:r>
                    </a:p>
                    <a:p>
                      <a:pPr algn="just"/>
                      <a:endParaRPr lang="en-US" b="0" dirty="0"/>
                    </a:p>
                  </a:txBody>
                  <a:tcPr/>
                </a:tc>
                <a:extLst>
                  <a:ext uri="{0D108BD9-81ED-4DB2-BD59-A6C34878D82A}">
                    <a16:rowId xmlns=""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defTabSz="457200">
              <a:defRPr/>
            </a:pPr>
            <a:fld id="{D44E6A8A-C7E2-41ED-BD7E-8BC0FE693A61}"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Goals and requirements</a:t>
            </a:r>
          </a:p>
        </p:txBody>
      </p:sp>
      <p:sp>
        <p:nvSpPr>
          <p:cNvPr id="44035" name="Rectangle 3"/>
          <p:cNvSpPr>
            <a:spLocks noGrp="1" noChangeArrowheads="1"/>
          </p:cNvSpPr>
          <p:nvPr>
            <p:ph idx="1"/>
          </p:nvPr>
        </p:nvSpPr>
        <p:spPr>
          <a:xfrm>
            <a:off x="609600" y="2268197"/>
            <a:ext cx="10972800" cy="1828800"/>
          </a:xfrm>
        </p:spPr>
        <p:txBody>
          <a:bodyPr/>
          <a:lstStyle/>
          <a:p>
            <a:pPr algn="just"/>
            <a:r>
              <a:rPr lang="en-GB" b="1" dirty="0"/>
              <a:t>Non-functional requirements and functional requirements are not stated in different sections. </a:t>
            </a:r>
            <a:r>
              <a:rPr lang="en-GB" dirty="0"/>
              <a:t>Since, they are dependent and sometimes may constraint on each other so they are organized into one section.</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6A9DD50D-3596-4819-B4FE-A61EFE56F218}"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18984" y="277269"/>
            <a:ext cx="7293232" cy="1143000"/>
          </a:xfrm>
          <a:noFill/>
          <a:ln/>
        </p:spPr>
        <p:txBody>
          <a:bodyPr vert="horz" wrap="square" lIns="90487" tIns="44450" rIns="90487" bIns="44450" numCol="1" anchor="ctr" anchorCtr="0" compatLnSpc="1">
            <a:prstTxWarp prst="textNoShape">
              <a:avLst/>
            </a:prstTxWarp>
          </a:bodyPr>
          <a:lstStyle/>
          <a:p>
            <a:r>
              <a:rPr lang="en-GB" dirty="0"/>
              <a:t>Requirements engineering</a:t>
            </a:r>
          </a:p>
        </p:txBody>
      </p:sp>
      <p:sp>
        <p:nvSpPr>
          <p:cNvPr id="7171" name="Rectangle 3"/>
          <p:cNvSpPr>
            <a:spLocks noGrp="1" noChangeArrowheads="1"/>
          </p:cNvSpPr>
          <p:nvPr>
            <p:ph idx="1"/>
          </p:nvPr>
        </p:nvSpPr>
        <p:spPr>
          <a:xfrm>
            <a:off x="403412" y="1556793"/>
            <a:ext cx="11385176" cy="5301207"/>
          </a:xfrm>
          <a:noFill/>
          <a:ln/>
        </p:spPr>
        <p:txBody>
          <a:bodyPr lIns="90487" tIns="44450" rIns="90487" bIns="44450"/>
          <a:lstStyle/>
          <a:p>
            <a:pPr algn="just"/>
            <a:r>
              <a:rPr lang="en-GB" b="1" dirty="0"/>
              <a:t>Requirements: </a:t>
            </a:r>
            <a:r>
              <a:rPr lang="en-GB" dirty="0"/>
              <a:t>the s</a:t>
            </a:r>
            <a:r>
              <a:rPr lang="en-GB" b="1" dirty="0"/>
              <a:t>ervices that a customer requires </a:t>
            </a:r>
            <a:r>
              <a:rPr lang="en-GB" dirty="0"/>
              <a:t>from a system &amp; the and is developed. </a:t>
            </a:r>
            <a:r>
              <a:rPr lang="en-GB" b="1" dirty="0"/>
              <a:t>constraints under which it operates </a:t>
            </a:r>
          </a:p>
          <a:p>
            <a:pPr algn="just"/>
            <a:r>
              <a:rPr lang="en-GB" b="1" dirty="0"/>
              <a:t>Requirement engineering: </a:t>
            </a:r>
            <a:r>
              <a:rPr lang="en-GB" dirty="0"/>
              <a:t>The process of finding out, analysing, documenting and checking the constraints on system.</a:t>
            </a:r>
          </a:p>
          <a:p>
            <a:pPr algn="just"/>
            <a:r>
              <a:rPr lang="en-GB" dirty="0"/>
              <a:t>Requirements may serve dual function</a:t>
            </a:r>
          </a:p>
          <a:p>
            <a:pPr lvl="1" algn="just">
              <a:lnSpc>
                <a:spcPct val="90000"/>
              </a:lnSpc>
            </a:pPr>
            <a:r>
              <a:rPr lang="en-GB" dirty="0"/>
              <a:t>May be the basis for a bid for a contract - therefore must be open to interpretation;</a:t>
            </a:r>
          </a:p>
          <a:p>
            <a:pPr lvl="1" algn="just">
              <a:lnSpc>
                <a:spcPct val="90000"/>
              </a:lnSpc>
            </a:pPr>
            <a:r>
              <a:rPr lang="en-GB" dirty="0"/>
              <a:t>May be the basis for the contract itself - therefore must be defined in detail</a:t>
            </a:r>
          </a:p>
          <a:p>
            <a:pPr algn="just"/>
            <a:r>
              <a:rPr lang="en-GB" b="1" dirty="0"/>
              <a:t>Two types: </a:t>
            </a:r>
          </a:p>
          <a:p>
            <a:pPr lvl="1" algn="just"/>
            <a:r>
              <a:rPr lang="en-GB" dirty="0"/>
              <a:t>User requirements </a:t>
            </a:r>
          </a:p>
          <a:p>
            <a:pPr lvl="1" algn="just"/>
            <a:r>
              <a:rPr lang="en-GB" dirty="0"/>
              <a:t>System requirements</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a:t>
            </a:fld>
            <a:endParaRPr lang="en-US">
              <a:solidFill>
                <a:prstClr val="black">
                  <a:tint val="75000"/>
                </a:prstClr>
              </a:solidFill>
              <a:latin typeface="Calibri"/>
            </a:endParaRPr>
          </a:p>
        </p:txBody>
      </p:sp>
      <p:sp>
        <p:nvSpPr>
          <p:cNvPr id="2" name="Date Placeholder 1">
            <a:extLst>
              <a:ext uri="{FF2B5EF4-FFF2-40B4-BE49-F238E27FC236}">
                <a16:creationId xmlns="" xmlns:a16="http://schemas.microsoft.com/office/drawing/2014/main" id="{B89A8154-4C16-437A-8313-2DB778C91ADF}"/>
              </a:ext>
            </a:extLst>
          </p:cNvPr>
          <p:cNvSpPr>
            <a:spLocks noGrp="1"/>
          </p:cNvSpPr>
          <p:nvPr>
            <p:ph type="dt" sz="half" idx="10"/>
          </p:nvPr>
        </p:nvSpPr>
        <p:spPr/>
        <p:txBody>
          <a:bodyPr/>
          <a:lstStyle/>
          <a:p>
            <a:pPr>
              <a:defRPr/>
            </a:pPr>
            <a:fld id="{99487F67-7F3C-48DF-9979-6EC38AD55667}" type="datetime1">
              <a:rPr lang="en-US" smtClean="0"/>
              <a:t>2/15/2023</a:t>
            </a:fld>
            <a:endParaRPr lang="en-US"/>
          </a:p>
        </p:txBody>
      </p:sp>
      <p:sp>
        <p:nvSpPr>
          <p:cNvPr id="3" name="Footer Placeholder 2">
            <a:extLst>
              <a:ext uri="{FF2B5EF4-FFF2-40B4-BE49-F238E27FC236}">
                <a16:creationId xmlns="" xmlns:a16="http://schemas.microsoft.com/office/drawing/2014/main" id="{1A1B8831-0593-4374-A0E5-8158EB09B59C}"/>
              </a:ext>
            </a:extLst>
          </p:cNvPr>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20</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54A06485-FD58-46E0-B970-9D7AF6109C02}"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graphicFrame>
        <p:nvGraphicFramePr>
          <p:cNvPr id="3" name="Diagram 2">
            <a:extLst>
              <a:ext uri="{FF2B5EF4-FFF2-40B4-BE49-F238E27FC236}">
                <a16:creationId xmlns="" xmlns:a16="http://schemas.microsoft.com/office/drawing/2014/main" id="{FDA46B62-BEF9-4355-BC4D-080A1F0A65B2}"/>
              </a:ext>
            </a:extLst>
          </p:cNvPr>
          <p:cNvGraphicFramePr/>
          <p:nvPr>
            <p:extLst>
              <p:ext uri="{D42A27DB-BD31-4B8C-83A1-F6EECF244321}">
                <p14:modId xmlns:p14="http://schemas.microsoft.com/office/powerpoint/2010/main" val="2962284382"/>
              </p:ext>
            </p:extLst>
          </p:nvPr>
        </p:nvGraphicFramePr>
        <p:xfrm>
          <a:off x="1795726" y="1786901"/>
          <a:ext cx="8137168" cy="4200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90A4EDFC-BC21-463E-86AE-C13DBF505555}"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b="1" dirty="0"/>
              <a:t>depends on:</a:t>
            </a:r>
          </a:p>
          <a:p>
            <a:pPr lvl="1">
              <a:lnSpc>
                <a:spcPct val="90000"/>
              </a:lnSpc>
            </a:pPr>
            <a:r>
              <a:rPr lang="en-GB" b="1" dirty="0"/>
              <a:t>the application domain</a:t>
            </a:r>
            <a:r>
              <a:rPr lang="en-GB" dirty="0"/>
              <a:t>, </a:t>
            </a:r>
          </a:p>
          <a:p>
            <a:pPr lvl="1">
              <a:lnSpc>
                <a:spcPct val="90000"/>
              </a:lnSpc>
            </a:pPr>
            <a:r>
              <a:rPr lang="en-GB" b="1" dirty="0"/>
              <a:t>the</a:t>
            </a:r>
            <a:r>
              <a:rPr lang="en-GB" dirty="0"/>
              <a:t> </a:t>
            </a:r>
            <a:r>
              <a:rPr lang="en-GB" b="1" dirty="0"/>
              <a:t>people</a:t>
            </a:r>
            <a:r>
              <a:rPr lang="en-GB" dirty="0"/>
              <a:t> involved </a:t>
            </a:r>
          </a:p>
          <a:p>
            <a:pPr lvl="1">
              <a:lnSpc>
                <a:spcPct val="90000"/>
              </a:lnSpc>
            </a:pPr>
            <a:r>
              <a:rPr lang="en-GB" dirty="0"/>
              <a:t>and the </a:t>
            </a:r>
            <a:r>
              <a:rPr lang="en-GB" b="1" dirty="0"/>
              <a:t>organisation developing the requirements.</a:t>
            </a:r>
          </a:p>
          <a:p>
            <a:pPr>
              <a:lnSpc>
                <a:spcPct val="90000"/>
              </a:lnSpc>
            </a:pPr>
            <a:r>
              <a:rPr lang="en-GB" dirty="0"/>
              <a:t>Common generic activities are:</a:t>
            </a:r>
          </a:p>
          <a:p>
            <a:pPr lvl="1">
              <a:lnSpc>
                <a:spcPct val="90000"/>
              </a:lnSpc>
            </a:pPr>
            <a:r>
              <a:rPr lang="en-GB" dirty="0"/>
              <a:t>Requirements feasibility;</a:t>
            </a:r>
          </a:p>
          <a:p>
            <a:pPr lvl="1">
              <a:lnSpc>
                <a:spcPct val="90000"/>
              </a:lnSpc>
            </a:pPr>
            <a:r>
              <a:rPr lang="en-GB" dirty="0"/>
              <a:t>Requirements elicitation and analysis;</a:t>
            </a:r>
          </a:p>
          <a:p>
            <a:pPr lvl="1">
              <a:lnSpc>
                <a:spcPct val="90000"/>
              </a:lnSpc>
            </a:pPr>
            <a:r>
              <a:rPr lang="en-GB" dirty="0"/>
              <a:t>Requirements specification;</a:t>
            </a:r>
          </a:p>
          <a:p>
            <a:pPr lvl="1">
              <a:lnSpc>
                <a:spcPct val="90000"/>
              </a:lnSpc>
            </a:pPr>
            <a:r>
              <a:rPr lang="en-GB" dirty="0"/>
              <a:t>Requirements validation.</a:t>
            </a:r>
          </a:p>
          <a:p>
            <a:pPr>
              <a:lnSpc>
                <a:spcPct val="90000"/>
              </a:lnSpc>
            </a:pPr>
            <a:r>
              <a:rPr lang="en-GB" dirty="0"/>
              <a:t>In practice, </a:t>
            </a:r>
            <a:r>
              <a:rPr lang="en-GB" b="1" dirty="0"/>
              <a:t>RE is an iterative activity in which these processes are interleaved.</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C93971CF-2AF6-4A4B-BC82-B3C1E31A116C}"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23</a:t>
            </a:fld>
            <a:endParaRPr lang="en-US">
              <a:solidFill>
                <a:prstClr val="black">
                  <a:tint val="75000"/>
                </a:prstClr>
              </a:solidFill>
              <a:latin typeface="Calibri"/>
            </a:endParaRPr>
          </a:p>
        </p:txBody>
      </p:sp>
      <p:pic>
        <p:nvPicPr>
          <p:cNvPr id="4" name="Picture 3" descr="4.12 ReqEngSpiral.eps"/>
          <p:cNvPicPr>
            <a:picLocks noChangeAspect="1"/>
          </p:cNvPicPr>
          <p:nvPr/>
        </p:nvPicPr>
        <p:blipFill>
          <a:blip r:embed="rId2"/>
          <a:stretch>
            <a:fillRect/>
          </a:stretch>
        </p:blipFill>
        <p:spPr>
          <a:xfrm>
            <a:off x="5982266" y="1567191"/>
            <a:ext cx="5510667" cy="4756150"/>
          </a:xfrm>
          <a:prstGeom prst="rect">
            <a:avLst/>
          </a:prstGeom>
        </p:spPr>
      </p:pic>
      <p:sp>
        <p:nvSpPr>
          <p:cNvPr id="2" name="Date Placeholder 1"/>
          <p:cNvSpPr>
            <a:spLocks noGrp="1"/>
          </p:cNvSpPr>
          <p:nvPr>
            <p:ph type="dt" sz="half" idx="10"/>
          </p:nvPr>
        </p:nvSpPr>
        <p:spPr/>
        <p:txBody>
          <a:bodyPr/>
          <a:lstStyle/>
          <a:p>
            <a:pPr defTabSz="457200">
              <a:defRPr/>
            </a:pPr>
            <a:fld id="{2FA931B4-23BC-4AE3-AF90-A91478D397B4}"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graphicFrame>
        <p:nvGraphicFramePr>
          <p:cNvPr id="3" name="Diagram 2">
            <a:extLst>
              <a:ext uri="{FF2B5EF4-FFF2-40B4-BE49-F238E27FC236}">
                <a16:creationId xmlns="" xmlns:a16="http://schemas.microsoft.com/office/drawing/2014/main" id="{47C1E049-36D4-4F1D-AC50-CCB05F78A21A}"/>
              </a:ext>
            </a:extLst>
          </p:cNvPr>
          <p:cNvGraphicFramePr/>
          <p:nvPr>
            <p:extLst>
              <p:ext uri="{D42A27DB-BD31-4B8C-83A1-F6EECF244321}">
                <p14:modId xmlns:p14="http://schemas.microsoft.com/office/powerpoint/2010/main" val="1274757195"/>
              </p:ext>
            </p:extLst>
          </p:nvPr>
        </p:nvGraphicFramePr>
        <p:xfrm>
          <a:off x="609600" y="2133185"/>
          <a:ext cx="3974554" cy="3113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dirty="0"/>
              <a:t>technical staff works with customers to find out about:</a:t>
            </a:r>
          </a:p>
          <a:p>
            <a:pPr lvl="1"/>
            <a:r>
              <a:rPr lang="en-GB" dirty="0"/>
              <a:t>the </a:t>
            </a:r>
            <a:r>
              <a:rPr lang="en-GB" b="1" dirty="0"/>
              <a:t>type of application</a:t>
            </a:r>
            <a:r>
              <a:rPr lang="en-GB" dirty="0"/>
              <a:t>,</a:t>
            </a:r>
          </a:p>
          <a:p>
            <a:pPr lvl="1"/>
            <a:r>
              <a:rPr lang="en-GB" dirty="0"/>
              <a:t>the </a:t>
            </a:r>
            <a:r>
              <a:rPr lang="en-GB" b="1" dirty="0"/>
              <a:t>services that the system should provide</a:t>
            </a:r>
            <a:r>
              <a:rPr lang="en-GB" dirty="0"/>
              <a:t> </a:t>
            </a:r>
          </a:p>
          <a:p>
            <a:pPr lvl="1"/>
            <a:r>
              <a:rPr lang="en-GB" dirty="0"/>
              <a:t>and the </a:t>
            </a:r>
            <a:r>
              <a:rPr lang="en-GB" b="1" dirty="0"/>
              <a:t>system’s hardware constraints</a:t>
            </a:r>
            <a:r>
              <a:rPr lang="en-GB" dirty="0"/>
              <a:t>.</a:t>
            </a:r>
          </a:p>
          <a:p>
            <a:r>
              <a:rPr lang="en-GB" dirty="0"/>
              <a:t>May involve:</a:t>
            </a:r>
          </a:p>
          <a:p>
            <a:pPr lvl="1"/>
            <a:r>
              <a:rPr lang="en-GB" dirty="0"/>
              <a:t>end-users, </a:t>
            </a:r>
          </a:p>
          <a:p>
            <a:pPr lvl="1"/>
            <a:r>
              <a:rPr lang="en-GB" dirty="0"/>
              <a:t>managers, </a:t>
            </a:r>
          </a:p>
          <a:p>
            <a:pPr lvl="1"/>
            <a:r>
              <a:rPr lang="en-GB" dirty="0"/>
              <a:t>engineers involved in maintenance, </a:t>
            </a:r>
          </a:p>
          <a:p>
            <a:pPr lvl="1"/>
            <a:r>
              <a:rPr lang="en-GB" dirty="0"/>
              <a:t>domain experts, trade unions, etc.</a:t>
            </a:r>
          </a:p>
          <a:p>
            <a:pPr lvl="1"/>
            <a:r>
              <a:rPr lang="en-GB" dirty="0"/>
              <a:t>These all are called as </a:t>
            </a:r>
            <a:r>
              <a:rPr lang="en-GB" i="1" dirty="0"/>
              <a:t>stakeholders.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B1649DB0-B97C-494C-AB7D-D29C0975DC2F}"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25</a:t>
            </a:fld>
            <a:endParaRPr lang="en-US">
              <a:solidFill>
                <a:prstClr val="black">
                  <a:tint val="75000"/>
                </a:prstClr>
              </a:solidFill>
              <a:latin typeface="Calibri"/>
            </a:endParaRPr>
          </a:p>
        </p:txBody>
      </p:sp>
      <p:pic>
        <p:nvPicPr>
          <p:cNvPr id="4" name="Picture 3" descr="4.13 RequirementsElicitation.eps"/>
          <p:cNvPicPr>
            <a:picLocks noChangeAspect="1"/>
          </p:cNvPicPr>
          <p:nvPr/>
        </p:nvPicPr>
        <p:blipFill>
          <a:blip r:embed="rId2"/>
          <a:stretch>
            <a:fillRect/>
          </a:stretch>
        </p:blipFill>
        <p:spPr>
          <a:xfrm>
            <a:off x="6411859" y="2177679"/>
            <a:ext cx="4998917" cy="3283808"/>
          </a:xfrm>
          <a:prstGeom prst="rect">
            <a:avLst/>
          </a:prstGeom>
        </p:spPr>
      </p:pic>
      <p:sp>
        <p:nvSpPr>
          <p:cNvPr id="2" name="Date Placeholder 1"/>
          <p:cNvSpPr>
            <a:spLocks noGrp="1"/>
          </p:cNvSpPr>
          <p:nvPr>
            <p:ph type="dt" sz="half" idx="10"/>
          </p:nvPr>
        </p:nvSpPr>
        <p:spPr/>
        <p:txBody>
          <a:bodyPr/>
          <a:lstStyle/>
          <a:p>
            <a:pPr defTabSz="457200">
              <a:defRPr/>
            </a:pPr>
            <a:fld id="{D8C03584-3E38-400B-AA1B-3A87E65C1D93}"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graphicFrame>
        <p:nvGraphicFramePr>
          <p:cNvPr id="3" name="Diagram 2">
            <a:extLst>
              <a:ext uri="{FF2B5EF4-FFF2-40B4-BE49-F238E27FC236}">
                <a16:creationId xmlns="" xmlns:a16="http://schemas.microsoft.com/office/drawing/2014/main" id="{C3741179-A00A-4A4C-8094-C20E51841070}"/>
              </a:ext>
            </a:extLst>
          </p:cNvPr>
          <p:cNvGraphicFramePr/>
          <p:nvPr>
            <p:extLst>
              <p:ext uri="{D42A27DB-BD31-4B8C-83A1-F6EECF244321}">
                <p14:modId xmlns:p14="http://schemas.microsoft.com/office/powerpoint/2010/main" val="936380680"/>
              </p:ext>
            </p:extLst>
          </p:nvPr>
        </p:nvGraphicFramePr>
        <p:xfrm>
          <a:off x="781224" y="1638055"/>
          <a:ext cx="338437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pPr algn="just"/>
            <a:r>
              <a:rPr lang="en-US" dirty="0"/>
              <a:t>gather information about the required and existing systems and extracting the user and system requirements from this information. </a:t>
            </a:r>
          </a:p>
          <a:p>
            <a:pPr algn="just"/>
            <a:r>
              <a:rPr lang="en-US" dirty="0"/>
              <a:t>Techniques used are:</a:t>
            </a:r>
          </a:p>
          <a:p>
            <a:pPr lvl="1" algn="just"/>
            <a:r>
              <a:rPr lang="en-US" dirty="0"/>
              <a:t>Interviewing</a:t>
            </a:r>
          </a:p>
          <a:p>
            <a:pPr lvl="1" algn="just"/>
            <a:r>
              <a:rPr lang="en-US" dirty="0"/>
              <a:t>Ethnography</a:t>
            </a:r>
          </a:p>
          <a:p>
            <a:pPr marL="457200" lvl="1" indent="0" algn="just">
              <a:buNone/>
            </a:pPr>
            <a:endParaRPr lang="en-US" dirty="0"/>
          </a:p>
          <a:p>
            <a:pPr algn="just"/>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5E3B72CA-C8B1-4B83-BC72-CBF2B713E76E}"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a:xfrm>
            <a:off x="609600" y="1616263"/>
            <a:ext cx="10972800" cy="4525963"/>
          </a:xfrm>
        </p:spPr>
        <p:txBody>
          <a:bodyPr/>
          <a:lstStyle/>
          <a:p>
            <a:pPr algn="just"/>
            <a:r>
              <a:rPr lang="en-US" dirty="0"/>
              <a:t>RE team conduct formal/informal interviews with stakeholders</a:t>
            </a:r>
          </a:p>
          <a:p>
            <a:pPr algn="just"/>
            <a:r>
              <a:rPr lang="en-US" dirty="0"/>
              <a:t>Types of interview</a:t>
            </a:r>
          </a:p>
          <a:p>
            <a:pPr lvl="1" algn="just"/>
            <a:r>
              <a:rPr lang="en-US" dirty="0"/>
              <a:t>Closed interviews: pre-determined list of questions</a:t>
            </a:r>
          </a:p>
          <a:p>
            <a:pPr lvl="1" algn="just"/>
            <a:r>
              <a:rPr lang="en-US" dirty="0"/>
              <a:t>Open interviews: no specific questionnaire, explore req. and refine them.</a:t>
            </a:r>
          </a:p>
          <a:p>
            <a:pPr lvl="1" algn="just"/>
            <a:r>
              <a:rPr lang="en-US" dirty="0"/>
              <a:t>Generally a mixture of both types is used</a:t>
            </a:r>
          </a:p>
          <a:p>
            <a:pPr algn="just"/>
            <a:r>
              <a:rPr lang="en-US" dirty="0"/>
              <a:t>Effective interviewing suggestions:</a:t>
            </a:r>
          </a:p>
          <a:p>
            <a:pPr lvl="1" algn="just"/>
            <a:r>
              <a:rPr lang="en-US" dirty="0"/>
              <a:t>Be open-minded, </a:t>
            </a:r>
            <a:r>
              <a:rPr lang="en-US" b="1" dirty="0"/>
              <a:t>avoid pre-conceived ideas </a:t>
            </a:r>
            <a:r>
              <a:rPr lang="en-US" dirty="0"/>
              <a:t>about the requirements and are </a:t>
            </a:r>
            <a:r>
              <a:rPr lang="en-US" b="1" dirty="0"/>
              <a:t>willing to listen to stakeholders. </a:t>
            </a:r>
            <a:endParaRPr lang="en-GB" b="1" dirty="0"/>
          </a:p>
          <a:p>
            <a:pPr lvl="1" algn="just"/>
            <a:r>
              <a:rPr lang="en-US" dirty="0"/>
              <a:t>You need to </a:t>
            </a:r>
            <a:r>
              <a:rPr lang="en-US" b="1" dirty="0"/>
              <a:t>prompt the user to talk about the system by suggesting requirements </a:t>
            </a:r>
            <a:r>
              <a:rPr lang="en-US" dirty="0"/>
              <a:t>rather than simply asking them what they want.</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27</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4A31E3C8-2AC1-4A11-B473-6B344B031F5B}"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Communication gap between the end user and RE team.</a:t>
            </a:r>
          </a:p>
          <a:p>
            <a:pPr>
              <a:lnSpc>
                <a:spcPct val="90000"/>
              </a:lnSpc>
            </a:pPr>
            <a:r>
              <a:rPr lang="en-US" dirty="0"/>
              <a:t>Interviews might not be good for understanding domain requirements.</a:t>
            </a:r>
          </a:p>
          <a:p>
            <a:pPr lvl="1">
              <a:lnSpc>
                <a:spcPct val="90000"/>
              </a:lnSpc>
            </a:pPr>
            <a:r>
              <a:rPr lang="en-US" dirty="0"/>
              <a:t>A prerequisite knowledge related to domain is needed.</a:t>
            </a:r>
          </a:p>
          <a:p>
            <a:pPr lvl="1">
              <a:lnSpc>
                <a:spcPct val="90000"/>
              </a:lnSpc>
            </a:pPr>
            <a:r>
              <a:rPr lang="en-US" dirty="0">
                <a:solidFill>
                  <a:srgbClr val="FF0000"/>
                </a:solidFill>
              </a:rPr>
              <a:t>For example; Developing an e-commerce website might include an add to cart option/ transactional process.</a:t>
            </a:r>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28</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680F8F5B-1A8C-4BCF-9A7D-3A9D76581713}"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Ethnography</a:t>
            </a:r>
          </a:p>
        </p:txBody>
      </p:sp>
      <p:sp>
        <p:nvSpPr>
          <p:cNvPr id="36867" name="Rectangle 3"/>
          <p:cNvSpPr>
            <a:spLocks noGrp="1" noChangeArrowheads="1"/>
          </p:cNvSpPr>
          <p:nvPr>
            <p:ph idx="1"/>
          </p:nvPr>
        </p:nvSpPr>
        <p:spPr>
          <a:xfrm>
            <a:off x="609600" y="1689848"/>
            <a:ext cx="10972800" cy="4525963"/>
          </a:xfrm>
          <a:noFill/>
          <a:ln/>
        </p:spPr>
        <p:txBody>
          <a:bodyPr lIns="90487" tIns="44450" rIns="90487" bIns="44450"/>
          <a:lstStyle/>
          <a:p>
            <a:pPr algn="just"/>
            <a:r>
              <a:rPr lang="en-GB" dirty="0"/>
              <a:t>A person spends time to observe and analyse how people actually work.</a:t>
            </a:r>
          </a:p>
          <a:p>
            <a:pPr algn="just"/>
            <a:r>
              <a:rPr lang="en-GB" dirty="0"/>
              <a:t>People do not have to explain it to interviewer.</a:t>
            </a:r>
          </a:p>
          <a:p>
            <a:pPr algn="just"/>
            <a:r>
              <a:rPr lang="en-GB" dirty="0"/>
              <a:t>Important Social and organisational factors are observed.</a:t>
            </a:r>
          </a:p>
          <a:p>
            <a:pPr algn="just"/>
            <a:r>
              <a:rPr lang="en-GB"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4586A8CC-9879-4314-9CCF-027D6EAEE290}"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8914929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057400" y="304800"/>
            <a:ext cx="8915400" cy="1104900"/>
          </a:xfrm>
          <a:noFill/>
          <a:ln/>
        </p:spPr>
        <p:txBody>
          <a:bodyPr vert="horz" wrap="square" lIns="90487" tIns="44450" rIns="90487" bIns="44450" numCol="1" anchor="ctr" anchorCtr="0" compatLnSpc="1">
            <a:prstTxWarp prst="textNoShape">
              <a:avLst/>
            </a:prstTxWarp>
          </a:bodyPr>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pPr algn="just"/>
            <a:r>
              <a:rPr lang="en-GB" b="1" dirty="0"/>
              <a:t>User requirements</a:t>
            </a:r>
          </a:p>
          <a:p>
            <a:pPr lvl="1" algn="just"/>
            <a:r>
              <a:rPr lang="en-GB" b="1" dirty="0"/>
              <a:t>Written in natural language, non technical</a:t>
            </a:r>
          </a:p>
          <a:p>
            <a:pPr lvl="1" algn="just"/>
            <a:r>
              <a:rPr lang="en-GB" dirty="0"/>
              <a:t>Show the </a:t>
            </a:r>
            <a:r>
              <a:rPr lang="en-GB" b="1" dirty="0"/>
              <a:t>high level view of the services </a:t>
            </a:r>
            <a:r>
              <a:rPr lang="en-GB" dirty="0"/>
              <a:t>the system provides and its </a:t>
            </a:r>
            <a:r>
              <a:rPr lang="en-GB" b="1" dirty="0"/>
              <a:t>operational constraints</a:t>
            </a:r>
            <a:r>
              <a:rPr lang="en-GB" dirty="0"/>
              <a:t>.</a:t>
            </a:r>
          </a:p>
          <a:p>
            <a:pPr lvl="1" algn="just"/>
            <a:r>
              <a:rPr lang="en-GB" b="1" dirty="0"/>
              <a:t>Written for stakeholders/managers/non technical end users</a:t>
            </a:r>
            <a:r>
              <a:rPr lang="en-GB" dirty="0"/>
              <a:t>.</a:t>
            </a:r>
          </a:p>
          <a:p>
            <a:pPr algn="just"/>
            <a:r>
              <a:rPr lang="en-GB" b="1" dirty="0"/>
              <a:t>System requirements</a:t>
            </a:r>
          </a:p>
          <a:p>
            <a:pPr lvl="1" algn="just"/>
            <a:r>
              <a:rPr lang="en-GB" b="1" dirty="0"/>
              <a:t>A structured document</a:t>
            </a:r>
          </a:p>
          <a:p>
            <a:pPr lvl="1" algn="just"/>
            <a:r>
              <a:rPr lang="en-GB" dirty="0"/>
              <a:t>Mention the </a:t>
            </a:r>
            <a:r>
              <a:rPr lang="en-GB" b="1" dirty="0"/>
              <a:t>detailed descriptions </a:t>
            </a:r>
            <a:r>
              <a:rPr lang="en-GB" dirty="0"/>
              <a:t>of the system’s functions, services and operational constraints. </a:t>
            </a:r>
          </a:p>
          <a:p>
            <a:pPr lvl="1" algn="just"/>
            <a:r>
              <a:rPr lang="en-GB" dirty="0"/>
              <a:t>Defines </a:t>
            </a:r>
            <a:r>
              <a:rPr lang="en-GB" b="1" dirty="0"/>
              <a:t>what should be implemented </a:t>
            </a:r>
            <a:r>
              <a:rPr lang="en-GB" dirty="0"/>
              <a:t>so may be part of a </a:t>
            </a:r>
            <a:r>
              <a:rPr lang="en-GB" b="1" dirty="0"/>
              <a:t>contract between client and contractor.</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F88B2AA5-3BA7-4BAD-8A04-76C93C8BF35A}"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a:xfrm>
            <a:off x="609600" y="1624013"/>
            <a:ext cx="10972800" cy="4525963"/>
          </a:xfrm>
        </p:spPr>
        <p:txBody>
          <a:bodyPr/>
          <a:lstStyle/>
          <a:p>
            <a:pPr algn="just"/>
            <a:r>
              <a:rPr lang="en-GB" dirty="0"/>
              <a:t>Requirements are derived from the way in which people actually work rather than any pre-assumed ideal behaviour.</a:t>
            </a:r>
          </a:p>
          <a:p>
            <a:pPr algn="just"/>
            <a:r>
              <a:rPr lang="en-GB" b="1" dirty="0"/>
              <a:t>Based on user’s activities, you may fine tune your system design</a:t>
            </a:r>
            <a:r>
              <a:rPr lang="en-GB" dirty="0"/>
              <a:t>.</a:t>
            </a:r>
          </a:p>
          <a:p>
            <a:pPr algn="just"/>
            <a:r>
              <a:rPr lang="en-GB" b="1" dirty="0"/>
              <a:t>Good for understanding existing processes </a:t>
            </a:r>
            <a:r>
              <a:rPr lang="en-GB" dirty="0"/>
              <a:t>but cannot suggest innovation to a system.</a:t>
            </a:r>
          </a:p>
          <a:p>
            <a:pPr algn="just"/>
            <a:r>
              <a:rPr lang="en-GB" dirty="0">
                <a:solidFill>
                  <a:srgbClr val="FF0000"/>
                </a:solidFill>
              </a:rPr>
              <a:t>Example: it is said that Nokia used ethnography to redesign their phones. But Apple revolutionized the cell phone industry.</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30</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376F5BF8-5CF9-4D15-9013-C3E452190FE9}"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10736960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03">
                                            <p:txEl>
                                              <p:pRg st="3" end="3"/>
                                            </p:txEl>
                                          </p:spTgt>
                                        </p:tgtEl>
                                        <p:attrNameLst>
                                          <p:attrName>style.visibility</p:attrName>
                                        </p:attrNameLst>
                                      </p:cBhvr>
                                      <p:to>
                                        <p:strVal val="visible"/>
                                      </p:to>
                                    </p:set>
                                    <p:animEffect transition="in" filter="fade">
                                      <p:cBhvr>
                                        <p:cTn id="7" dur="500"/>
                                        <p:tgtEl>
                                          <p:spTgt spid="76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Focused ethnography</a:t>
            </a:r>
          </a:p>
        </p:txBody>
      </p:sp>
      <p:sp>
        <p:nvSpPr>
          <p:cNvPr id="37891" name="Rectangle 3"/>
          <p:cNvSpPr>
            <a:spLocks noGrp="1" noChangeArrowheads="1"/>
          </p:cNvSpPr>
          <p:nvPr>
            <p:ph idx="1"/>
          </p:nvPr>
        </p:nvSpPr>
        <p:spPr>
          <a:xfrm>
            <a:off x="609600" y="1761566"/>
            <a:ext cx="10972800" cy="4525963"/>
          </a:xfrm>
          <a:noFill/>
          <a:ln/>
        </p:spPr>
        <p:txBody>
          <a:bodyPr lIns="90487" tIns="44450" rIns="90487" bIns="44450"/>
          <a:lstStyle/>
          <a:p>
            <a:pPr algn="just">
              <a:lnSpc>
                <a:spcPct val="90000"/>
              </a:lnSpc>
            </a:pPr>
            <a:r>
              <a:rPr lang="en-GB" dirty="0"/>
              <a:t>Developed in a project studying the air traffic control process</a:t>
            </a:r>
          </a:p>
          <a:p>
            <a:pPr algn="just">
              <a:lnSpc>
                <a:spcPct val="90000"/>
              </a:lnSpc>
            </a:pPr>
            <a:r>
              <a:rPr lang="en-GB" b="1" dirty="0"/>
              <a:t>Combines ethnography with prototyping</a:t>
            </a:r>
          </a:p>
          <a:p>
            <a:pPr algn="just">
              <a:lnSpc>
                <a:spcPct val="90000"/>
              </a:lnSpc>
            </a:pPr>
            <a:r>
              <a:rPr lang="en-GB" dirty="0"/>
              <a:t>Prototype development results in unanswered questions which focus the ethnographic analysis.</a:t>
            </a:r>
          </a:p>
          <a:p>
            <a:pPr algn="just">
              <a:lnSpc>
                <a:spcPct val="90000"/>
              </a:lnSpc>
            </a:pPr>
            <a:r>
              <a:rPr lang="en-GB" dirty="0"/>
              <a:t>The problem with ethnography is that it studies existing practices which may have some historical basis which is no longer relevant.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31</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D0CD7A94-4AC3-49E8-8C70-14343EE74E7E}"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3711235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Focused Ethnography for requirements analysis</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32</a:t>
            </a:fld>
            <a:endParaRPr lang="en-US">
              <a:solidFill>
                <a:prstClr val="black">
                  <a:tint val="75000"/>
                </a:prstClr>
              </a:solidFill>
              <a:latin typeface="Calibri"/>
            </a:endParaRPr>
          </a:p>
        </p:txBody>
      </p:sp>
      <p:pic>
        <p:nvPicPr>
          <p:cNvPr id="4" name="Picture 3" descr="4.16 Ethno-prototyping.eps"/>
          <p:cNvPicPr>
            <a:picLocks noChangeAspect="1"/>
          </p:cNvPicPr>
          <p:nvPr/>
        </p:nvPicPr>
        <p:blipFill>
          <a:blip r:embed="rId2"/>
          <a:stretch>
            <a:fillRect/>
          </a:stretch>
        </p:blipFill>
        <p:spPr>
          <a:xfrm>
            <a:off x="851647" y="2343795"/>
            <a:ext cx="10488706" cy="2598186"/>
          </a:xfrm>
          <a:prstGeom prst="rect">
            <a:avLst/>
          </a:prstGeom>
        </p:spPr>
      </p:pic>
      <p:sp>
        <p:nvSpPr>
          <p:cNvPr id="2" name="Date Placeholder 1"/>
          <p:cNvSpPr>
            <a:spLocks noGrp="1"/>
          </p:cNvSpPr>
          <p:nvPr>
            <p:ph type="dt" sz="half" idx="10"/>
          </p:nvPr>
        </p:nvSpPr>
        <p:spPr/>
        <p:txBody>
          <a:bodyPr/>
          <a:lstStyle/>
          <a:p>
            <a:pPr defTabSz="457200">
              <a:defRPr/>
            </a:pPr>
            <a:fld id="{C6AF2ED1-C898-43D7-AE77-0CAE63B1E60A}"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a:xfrm>
            <a:off x="480811" y="1707778"/>
            <a:ext cx="11101589" cy="4525963"/>
          </a:xfrm>
        </p:spPr>
        <p:txBody>
          <a:bodyPr/>
          <a:lstStyle/>
          <a:p>
            <a:r>
              <a:rPr lang="en-US" b="1" dirty="0"/>
              <a:t>Scenarios and user stories are real-life examples of how a system can be used for a task</a:t>
            </a:r>
            <a:r>
              <a:rPr lang="en-US" dirty="0"/>
              <a:t>.</a:t>
            </a:r>
          </a:p>
          <a:p>
            <a:r>
              <a:rPr lang="en-US" dirty="0"/>
              <a:t>Since, it’s a </a:t>
            </a:r>
            <a:r>
              <a:rPr lang="en-US" b="1" dirty="0"/>
              <a:t>practical situation, stakeholders can relate to them </a:t>
            </a:r>
            <a:r>
              <a:rPr lang="en-US" dirty="0"/>
              <a:t>and can comment on their situation with respect to the story.</a:t>
            </a:r>
          </a:p>
        </p:txBody>
      </p:sp>
      <p:sp>
        <p:nvSpPr>
          <p:cNvPr id="2" name="Date Placeholder 1"/>
          <p:cNvSpPr>
            <a:spLocks noGrp="1"/>
          </p:cNvSpPr>
          <p:nvPr>
            <p:ph type="dt" sz="half" idx="10"/>
          </p:nvPr>
        </p:nvSpPr>
        <p:spPr/>
        <p:txBody>
          <a:bodyPr/>
          <a:lstStyle/>
          <a:p>
            <a:pPr defTabSz="457200">
              <a:defRPr/>
            </a:pPr>
            <a:fld id="{DEA64BCA-184A-42CD-B8BD-F0D4B73FD9FB}"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33</a:t>
            </a:fld>
            <a:endParaRPr lang="en-US">
              <a:solidFill>
                <a:prstClr val="black">
                  <a:tint val="75000"/>
                </a:prstClr>
              </a:solidFill>
              <a:latin typeface="Calibri"/>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a:t>
            </a:r>
            <a:r>
              <a:rPr lang="en-US" b="1" dirty="0"/>
              <a:t>structured form of user story</a:t>
            </a:r>
          </a:p>
          <a:p>
            <a:r>
              <a:rPr lang="en-US" dirty="0"/>
              <a:t>Scenarios should include</a:t>
            </a:r>
          </a:p>
          <a:p>
            <a:pPr lvl="1"/>
            <a:r>
              <a:rPr lang="en-US" dirty="0"/>
              <a:t>A description of the </a:t>
            </a:r>
            <a:r>
              <a:rPr lang="en-US" b="1" dirty="0"/>
              <a:t>starting situation</a:t>
            </a:r>
            <a:r>
              <a:rPr lang="en-US" dirty="0"/>
              <a:t>;</a:t>
            </a:r>
          </a:p>
          <a:p>
            <a:pPr lvl="1"/>
            <a:r>
              <a:rPr lang="en-US" dirty="0"/>
              <a:t>A description of the </a:t>
            </a:r>
            <a:r>
              <a:rPr lang="en-US" b="1" dirty="0"/>
              <a:t>normal flow of events</a:t>
            </a:r>
            <a:r>
              <a:rPr lang="en-US" dirty="0"/>
              <a:t>;</a:t>
            </a:r>
          </a:p>
          <a:p>
            <a:pPr lvl="1"/>
            <a:r>
              <a:rPr lang="en-US" dirty="0"/>
              <a:t>A description of </a:t>
            </a:r>
            <a:r>
              <a:rPr lang="en-US" b="1" dirty="0"/>
              <a:t>what can go wrong</a:t>
            </a:r>
            <a:r>
              <a:rPr lang="en-US" dirty="0"/>
              <a:t>;</a:t>
            </a:r>
          </a:p>
          <a:p>
            <a:pPr lvl="1"/>
            <a:r>
              <a:rPr lang="en-US" b="1" dirty="0"/>
              <a:t>Information about other concurrent activities</a:t>
            </a:r>
            <a:r>
              <a:rPr lang="en-US" dirty="0"/>
              <a:t>;</a:t>
            </a:r>
          </a:p>
          <a:p>
            <a:pPr lvl="1"/>
            <a:r>
              <a:rPr lang="en-US" b="1" dirty="0"/>
              <a:t>Scenario’s finished stated description</a:t>
            </a:r>
            <a:r>
              <a:rPr lang="en-US" dirty="0"/>
              <a:t>.</a:t>
            </a:r>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34</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A039E4D7-BDB7-4244-A41F-3C2EEFBE0059}"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r>
              <a:rPr lang="en-US"/>
              <a:t>self study</a:t>
            </a:r>
            <a:endParaRPr lang="en-US" dirty="0"/>
          </a:p>
        </p:txBody>
      </p:sp>
      <p:sp>
        <p:nvSpPr>
          <p:cNvPr id="3" name="Content Placeholder 2"/>
          <p:cNvSpPr>
            <a:spLocks noGrp="1"/>
          </p:cNvSpPr>
          <p:nvPr>
            <p:ph idx="1"/>
          </p:nvPr>
        </p:nvSpPr>
        <p:spPr/>
        <p:txBody>
          <a:bodyPr/>
          <a:lstStyle/>
          <a:p>
            <a:pPr marL="0" indent="0">
              <a:buNone/>
            </a:pPr>
            <a:r>
              <a:rPr lang="en-GB" sz="1600" dirty="0"/>
              <a:t>Jack is a primary school teacher.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r>
              <a:rPr lang="en-GB" sz="1600" dirty="0"/>
              <a:t/>
            </a: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pPr algn="just"/>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79450B32-547C-4D6B-A2D3-0F56A8B6FF50}"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00E23812-91F7-4755-9EAB-8F04772DC04E}"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8D5034FE-0E85-4FA5-98FC-DCC1A54FDD6D}"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266700"/>
            <a:ext cx="8458200" cy="1104900"/>
          </a:xfrm>
          <a:noFill/>
          <a:ln/>
        </p:spPr>
        <p:txBody>
          <a:bodyPr vert="horz" wrap="square" lIns="90487" tIns="44450" rIns="90487" bIns="44450" numCol="1" anchor="ctr" anchorCtr="0" compatLnSpc="1">
            <a:prstTxWarp prst="textNoShape">
              <a:avLst/>
            </a:prstTxWarp>
          </a:bodyPr>
          <a:lstStyle/>
          <a:p>
            <a:r>
              <a:rPr lang="en-GB" dirty="0"/>
              <a:t>Problems of requirements elicitation</a:t>
            </a:r>
          </a:p>
        </p:txBody>
      </p:sp>
      <p:sp>
        <p:nvSpPr>
          <p:cNvPr id="8195" name="Rectangle 3"/>
          <p:cNvSpPr>
            <a:spLocks noGrp="1" noChangeArrowheads="1"/>
          </p:cNvSpPr>
          <p:nvPr>
            <p:ph idx="1"/>
          </p:nvPr>
        </p:nvSpPr>
        <p:spPr>
          <a:xfrm>
            <a:off x="609600" y="1600201"/>
            <a:ext cx="10972800" cy="4525963"/>
          </a:xfrm>
          <a:noFill/>
          <a:ln/>
        </p:spPr>
        <p:txBody>
          <a:bodyPr lIns="90487" tIns="44450" rIns="90487" bIns="44450"/>
          <a:lstStyle/>
          <a:p>
            <a:pPr algn="just"/>
            <a:r>
              <a:rPr lang="en-GB" dirty="0"/>
              <a:t>Stakeholders don’t know what they really want.</a:t>
            </a:r>
          </a:p>
          <a:p>
            <a:pPr algn="just"/>
            <a:r>
              <a:rPr lang="en-GB" dirty="0"/>
              <a:t>Stakeholders express requirements in their own terms.</a:t>
            </a:r>
          </a:p>
          <a:p>
            <a:pPr algn="just"/>
            <a:r>
              <a:rPr lang="en-GB" b="1" dirty="0"/>
              <a:t>conflicting requirements in case of different stake holders.</a:t>
            </a:r>
          </a:p>
          <a:p>
            <a:pPr algn="just"/>
            <a:r>
              <a:rPr lang="en-GB" b="1" dirty="0"/>
              <a:t>Organisational and political factors may influence the system requirements.</a:t>
            </a:r>
          </a:p>
          <a:p>
            <a:pPr algn="just"/>
            <a:r>
              <a:rPr lang="en-GB" dirty="0"/>
              <a:t>The </a:t>
            </a:r>
            <a:r>
              <a:rPr lang="en-GB" b="1" dirty="0"/>
              <a:t>requirements change during the analysis process</a:t>
            </a:r>
            <a:r>
              <a:rPr lang="en-GB" dirty="0"/>
              <a:t>. New stakeholders may emerge and the business environment may change.</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38</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CD41CC1C-76C3-4C00-B122-19AB67545612}"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Chapter 4 cont.…</a:t>
            </a:r>
            <a:br>
              <a:rPr lang="en-US" dirty="0"/>
            </a:br>
            <a:r>
              <a:rPr lang="en-US" dirty="0"/>
              <a:t/>
            </a:r>
            <a:br>
              <a:rPr lang="en-US" dirty="0"/>
            </a:br>
            <a:r>
              <a:rPr lang="en-US" dirty="0"/>
              <a:t>Requirements specification</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39</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9CDE22F1-F3B6-4B71-B9BD-D889FFB1181F}"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39077789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 example</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9E70E0BC-B72B-4A82-A1C0-E50B329FAA96}"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graphicFrame>
        <p:nvGraphicFramePr>
          <p:cNvPr id="17079" name="Diagram 17078">
            <a:extLst>
              <a:ext uri="{FF2B5EF4-FFF2-40B4-BE49-F238E27FC236}">
                <a16:creationId xmlns="" xmlns:a16="http://schemas.microsoft.com/office/drawing/2014/main" id="{253B8BDD-B6A7-4926-9E43-FEBD09D8A1D7}"/>
              </a:ext>
            </a:extLst>
          </p:cNvPr>
          <p:cNvGraphicFramePr/>
          <p:nvPr/>
        </p:nvGraphicFramePr>
        <p:xfrm>
          <a:off x="2423592" y="1829842"/>
          <a:ext cx="7200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a:xfrm>
            <a:off x="609600" y="1600201"/>
            <a:ext cx="10972800" cy="4525963"/>
          </a:xfrm>
        </p:spPr>
        <p:txBody>
          <a:bodyPr/>
          <a:lstStyle/>
          <a:p>
            <a:pPr algn="just"/>
            <a:r>
              <a:rPr lang="en-US" b="1" dirty="0"/>
              <a:t>The process of writing down the user and system requirements in a requirements document.</a:t>
            </a:r>
          </a:p>
          <a:p>
            <a:pPr algn="just"/>
            <a:r>
              <a:rPr lang="en-US" dirty="0"/>
              <a:t>The requirements would be: user/system requirements.</a:t>
            </a:r>
          </a:p>
          <a:p>
            <a:pPr algn="just"/>
            <a:r>
              <a:rPr lang="en-US" b="1" dirty="0"/>
              <a:t>User req.: </a:t>
            </a:r>
            <a:r>
              <a:rPr lang="en-US" dirty="0"/>
              <a:t>in natural language</a:t>
            </a:r>
          </a:p>
          <a:p>
            <a:pPr algn="just"/>
            <a:r>
              <a:rPr lang="en-US" b="1" dirty="0"/>
              <a:t>System req: </a:t>
            </a:r>
            <a:r>
              <a:rPr lang="en-US" dirty="0"/>
              <a:t>in natural language + graphical notations + mathematical system models </a:t>
            </a:r>
          </a:p>
          <a:p>
            <a:pPr algn="just"/>
            <a:r>
              <a:rPr lang="en-US" dirty="0"/>
              <a:t>Use </a:t>
            </a:r>
            <a:r>
              <a:rPr lang="en-US" b="1" dirty="0"/>
              <a:t>tables, forms , diagram to elaborate system working</a:t>
            </a:r>
          </a:p>
          <a:p>
            <a:pPr algn="just"/>
            <a:r>
              <a:rPr lang="en-US" dirty="0"/>
              <a:t>Req. document </a:t>
            </a:r>
            <a:r>
              <a:rPr lang="en-US" b="1" dirty="0"/>
              <a:t>doesn’t contain the design and architectural details.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1C09769C-E3EF-46E3-9C3A-682138827A2C}"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36942679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41</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FEFF4BA8-CF1E-4A3E-9C4A-1012D270B0D5}"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graphicFrame>
        <p:nvGraphicFramePr>
          <p:cNvPr id="3" name="Diagram 2">
            <a:extLst>
              <a:ext uri="{FF2B5EF4-FFF2-40B4-BE49-F238E27FC236}">
                <a16:creationId xmlns:a16="http://schemas.microsoft.com/office/drawing/2014/main" xmlns="" id="{7823AF15-CAE9-48EA-9B4D-DC0C1E3DFBC3}"/>
              </a:ext>
            </a:extLst>
          </p:cNvPr>
          <p:cNvGraphicFramePr/>
          <p:nvPr>
            <p:extLst/>
          </p:nvPr>
        </p:nvGraphicFramePr>
        <p:xfrm>
          <a:off x="2260957" y="1772526"/>
          <a:ext cx="767008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158906"/>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requirements -&gt; what the system should do </a:t>
            </a:r>
          </a:p>
          <a:p>
            <a:pPr>
              <a:lnSpc>
                <a:spcPct val="90000"/>
              </a:lnSpc>
            </a:pPr>
            <a:r>
              <a:rPr lang="en-GB" dirty="0"/>
              <a:t>Design -&gt;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Multiple subsystems in design may generate new requirements;</a:t>
            </a:r>
          </a:p>
          <a:p>
            <a:pPr lvl="1">
              <a:lnSpc>
                <a:spcPct val="90000"/>
              </a:lnSpc>
            </a:pPr>
            <a:r>
              <a:rPr lang="en-GB" dirty="0"/>
              <a:t>The use of a specific architecture to satisfy non-functional requirements may be a domain requirement.</a:t>
            </a:r>
          </a:p>
          <a:p>
            <a:pPr lvl="2">
              <a:lnSpc>
                <a:spcPct val="90000"/>
              </a:lnSpc>
            </a:pPr>
            <a:r>
              <a:rPr lang="en-GB" sz="1600" dirty="0"/>
              <a:t>An online banking application may be built using Python to minimize the calculation time and enforce reliability.</a:t>
            </a:r>
          </a:p>
        </p:txBody>
      </p:sp>
      <p:sp>
        <p:nvSpPr>
          <p:cNvPr id="2" name="Date Placeholder 1"/>
          <p:cNvSpPr>
            <a:spLocks noGrp="1"/>
          </p:cNvSpPr>
          <p:nvPr>
            <p:ph type="dt" sz="half" idx="10"/>
          </p:nvPr>
        </p:nvSpPr>
        <p:spPr/>
        <p:txBody>
          <a:bodyPr/>
          <a:lstStyle/>
          <a:p>
            <a:pPr defTabSz="457200">
              <a:defRPr/>
            </a:pPr>
            <a:fld id="{A5AB952D-D947-4D99-9A72-87135139EA23}"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42</a:t>
            </a:fld>
            <a:endParaRPr lang="en-US">
              <a:solidFill>
                <a:prstClr val="black">
                  <a:tint val="75000"/>
                </a:prstClr>
              </a:solidFill>
              <a:latin typeface="Calibri"/>
            </a:endParaRPr>
          </a:p>
        </p:txBody>
      </p:sp>
    </p:spTree>
    <p:extLst>
      <p:ext uri="{BB962C8B-B14F-4D97-AF65-F5344CB8AC3E}">
        <p14:creationId xmlns:p14="http://schemas.microsoft.com/office/powerpoint/2010/main" val="2931617328"/>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370921"/>
            <a:ext cx="8229600" cy="1104900"/>
          </a:xfrm>
        </p:spPr>
        <p:txBody>
          <a:bodyPr/>
          <a:lstStyle/>
          <a:p>
            <a:r>
              <a:rPr lang="en-GB" dirty="0"/>
              <a:t>Guidelines for writing requirements</a:t>
            </a:r>
          </a:p>
        </p:txBody>
      </p:sp>
      <p:graphicFrame>
        <p:nvGraphicFramePr>
          <p:cNvPr id="5" name="Content Placeholder 4">
            <a:extLst>
              <a:ext uri="{FF2B5EF4-FFF2-40B4-BE49-F238E27FC236}">
                <a16:creationId xmlns:a16="http://schemas.microsoft.com/office/drawing/2014/main" xmlns="" id="{CE826A45-453F-49ED-8B41-E79B2716B4D1}"/>
              </a:ext>
            </a:extLst>
          </p:cNvPr>
          <p:cNvGraphicFramePr>
            <a:graphicFrameLocks noGrp="1"/>
          </p:cNvGraphicFramePr>
          <p:nvPr>
            <p:ph idx="1"/>
            <p:extLst/>
          </p:nvPr>
        </p:nvGraphicFramePr>
        <p:xfrm>
          <a:off x="609600" y="1475821"/>
          <a:ext cx="10972800" cy="460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pPr defTabSz="457200">
              <a:defRPr/>
            </a:pPr>
            <a:fld id="{AEC859A2-4DB3-46EE-98A2-AF11C77C13AB}" type="datetime1">
              <a:rPr lang="en-US">
                <a:solidFill>
                  <a:prstClr val="black">
                    <a:tint val="75000"/>
                  </a:prstClr>
                </a:solidFill>
                <a:latin typeface="Calibri"/>
              </a:rPr>
              <a:pPr defTabSz="457200">
                <a:defRPr/>
              </a:pPr>
              <a:t>2/15/2023</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43</a:t>
            </a:fld>
            <a:endParaRPr lang="en-US">
              <a:solidFill>
                <a:prstClr val="black">
                  <a:tint val="75000"/>
                </a:prstClr>
              </a:solidFill>
              <a:latin typeface="Calibri"/>
            </a:endParaRPr>
          </a:p>
        </p:txBody>
      </p:sp>
    </p:spTree>
    <p:extLst>
      <p:ext uri="{BB962C8B-B14F-4D97-AF65-F5344CB8AC3E}">
        <p14:creationId xmlns:p14="http://schemas.microsoft.com/office/powerpoint/2010/main" val="3176608325"/>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graphicFrame>
        <p:nvGraphicFramePr>
          <p:cNvPr id="5" name="Content Placeholder 4">
            <a:extLst>
              <a:ext uri="{FF2B5EF4-FFF2-40B4-BE49-F238E27FC236}">
                <a16:creationId xmlns:a16="http://schemas.microsoft.com/office/drawing/2014/main" xmlns="" id="{29F48C4A-7409-4B5D-A27A-D568F0261FE4}"/>
              </a:ext>
            </a:extLst>
          </p:cNvPr>
          <p:cNvGraphicFramePr>
            <a:graphicFrameLocks noGrp="1"/>
          </p:cNvGraphicFramePr>
          <p:nvPr>
            <p:ph idx="1"/>
            <p:extLst/>
          </p:nvPr>
        </p:nvGraphicFramePr>
        <p:xfrm>
          <a:off x="-484094" y="1693484"/>
          <a:ext cx="10148047" cy="4084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pPr defTabSz="457200">
              <a:defRPr/>
            </a:pPr>
            <a:fld id="{80B07B46-10AB-4DE0-9046-80772B8C399A}"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44</a:t>
            </a:fld>
            <a:endParaRPr lang="en-US">
              <a:solidFill>
                <a:prstClr val="black">
                  <a:tint val="75000"/>
                </a:prstClr>
              </a:solidFill>
              <a:latin typeface="Calibri"/>
            </a:endParaRPr>
          </a:p>
        </p:txBody>
      </p:sp>
    </p:spTree>
    <p:extLst>
      <p:ext uri="{BB962C8B-B14F-4D97-AF65-F5344CB8AC3E}">
        <p14:creationId xmlns:p14="http://schemas.microsoft.com/office/powerpoint/2010/main" val="4105337688"/>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graphicFrame>
        <p:nvGraphicFramePr>
          <p:cNvPr id="7" name="Content Placeholder 6">
            <a:extLst>
              <a:ext uri="{FF2B5EF4-FFF2-40B4-BE49-F238E27FC236}">
                <a16:creationId xmlns:a16="http://schemas.microsoft.com/office/drawing/2014/main" xmlns="" id="{A764DC97-7927-4D97-B530-0DE11C7B721F}"/>
              </a:ext>
            </a:extLst>
          </p:cNvPr>
          <p:cNvGraphicFramePr>
            <a:graphicFrameLocks noGrp="1"/>
          </p:cNvGraphicFramePr>
          <p:nvPr>
            <p:ph idx="1"/>
            <p:extLst/>
          </p:nvPr>
        </p:nvGraphicFramePr>
        <p:xfrm>
          <a:off x="1233846" y="1680884"/>
          <a:ext cx="9724308" cy="4173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D27E338B-93E1-4C2C-A139-EA317E13E853}"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397226571"/>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login module</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46</a:t>
            </a:fld>
            <a:endParaRPr lang="en-US">
              <a:solidFill>
                <a:prstClr val="black">
                  <a:tint val="75000"/>
                </a:prstClr>
              </a:solidFill>
              <a:latin typeface="Calibri"/>
            </a:endParaRPr>
          </a:p>
        </p:txBody>
      </p:sp>
      <p:graphicFrame>
        <p:nvGraphicFramePr>
          <p:cNvPr id="4" name="Table 3"/>
          <p:cNvGraphicFramePr>
            <a:graphicFrameLocks noGrp="1"/>
          </p:cNvGraphicFramePr>
          <p:nvPr>
            <p:extLst/>
          </p:nvPr>
        </p:nvGraphicFramePr>
        <p:xfrm>
          <a:off x="1718827" y="2423954"/>
          <a:ext cx="8229600" cy="146304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xmlns="" val="20000"/>
                    </a:ext>
                  </a:extLst>
                </a:gridCol>
              </a:tblGrid>
              <a:tr h="1421338">
                <a:tc>
                  <a:txBody>
                    <a:bodyPr/>
                    <a:lstStyle/>
                    <a:p>
                      <a:r>
                        <a:rPr lang="en-GB" sz="1800" b="0" kern="1200" dirty="0"/>
                        <a:t>3.1 The system shall check the username and password and as per input login the system</a:t>
                      </a:r>
                      <a:endParaRPr lang="en-GB" sz="1800" b="0" i="1" kern="1200" dirty="0"/>
                    </a:p>
                    <a:p>
                      <a:endParaRPr lang="en-GB" sz="1800" b="0" kern="1200" dirty="0"/>
                    </a:p>
                    <a:p>
                      <a:r>
                        <a:rPr lang="en-GB" sz="1800" b="0" kern="1200" dirty="0"/>
                        <a:t>3.2 The system shall close the session if it left unattended for more than 5 seconds. </a:t>
                      </a:r>
                      <a:endParaRPr lang="en-GB" sz="1800" b="0" i="1" kern="1200" dirty="0"/>
                    </a:p>
                    <a:p>
                      <a:endParaRPr lang="en-US" dirty="0"/>
                    </a:p>
                  </a:txBody>
                  <a:tcPr/>
                </a:tc>
                <a:extLst>
                  <a:ext uri="{0D108BD9-81ED-4DB2-BD59-A6C34878D82A}">
                    <a16:rowId xmlns:a16="http://schemas.microsoft.com/office/drawing/2014/main" xmlns="" val="10000"/>
                  </a:ext>
                </a:extLst>
              </a:tr>
            </a:tbl>
          </a:graphicData>
        </a:graphic>
      </p:graphicFrame>
      <p:sp>
        <p:nvSpPr>
          <p:cNvPr id="2" name="Date Placeholder 1"/>
          <p:cNvSpPr>
            <a:spLocks noGrp="1"/>
          </p:cNvSpPr>
          <p:nvPr>
            <p:ph type="dt" sz="half" idx="10"/>
          </p:nvPr>
        </p:nvSpPr>
        <p:spPr/>
        <p:txBody>
          <a:bodyPr/>
          <a:lstStyle/>
          <a:p>
            <a:pPr defTabSz="457200">
              <a:defRPr/>
            </a:pPr>
            <a:fld id="{E8BC29B1-BE9D-40DC-8D63-76D69D624497}"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071129468"/>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login module</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47</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E8BC29B1-BE9D-40DC-8D63-76D69D624497}"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graphicFrame>
        <p:nvGraphicFramePr>
          <p:cNvPr id="7" name="Object 2">
            <a:extLst>
              <a:ext uri="{FF2B5EF4-FFF2-40B4-BE49-F238E27FC236}">
                <a16:creationId xmlns:a16="http://schemas.microsoft.com/office/drawing/2014/main" xmlns="" id="{9FD5CF01-1404-492C-B911-6D56196326D5}"/>
              </a:ext>
            </a:extLst>
          </p:cNvPr>
          <p:cNvGraphicFramePr>
            <a:graphicFrameLocks noChangeAspect="1"/>
          </p:cNvGraphicFramePr>
          <p:nvPr>
            <p:extLst/>
          </p:nvPr>
        </p:nvGraphicFramePr>
        <p:xfrm>
          <a:off x="1041400" y="1420812"/>
          <a:ext cx="9250363" cy="5643375"/>
        </p:xfrm>
        <a:graphic>
          <a:graphicData uri="http://schemas.openxmlformats.org/presentationml/2006/ole">
            <mc:AlternateContent xmlns:mc="http://schemas.openxmlformats.org/markup-compatibility/2006">
              <mc:Choice xmlns:v="urn:schemas-microsoft-com:vml" Requires="v">
                <p:oleObj spid="_x0000_s1030" name="Document" r:id="rId4" imgW="6581589" imgH="5563511" progId="Word.Document.12">
                  <p:embed/>
                </p:oleObj>
              </mc:Choice>
              <mc:Fallback>
                <p:oleObj name="Document" r:id="rId4" imgW="6581589" imgH="5563511" progId="Word.Document.12">
                  <p:embed/>
                  <p:pic>
                    <p:nvPicPr>
                      <p:cNvPr id="0" name=""/>
                      <p:cNvPicPr>
                        <a:picLocks noChangeAspect="1" noChangeArrowheads="1"/>
                      </p:cNvPicPr>
                      <p:nvPr/>
                    </p:nvPicPr>
                    <p:blipFill>
                      <a:blip r:embed="rId5"/>
                      <a:srcRect/>
                      <a:stretch>
                        <a:fillRect/>
                      </a:stretch>
                    </p:blipFill>
                    <p:spPr bwMode="auto">
                      <a:xfrm>
                        <a:off x="1041400" y="1420812"/>
                        <a:ext cx="9250363" cy="56433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930880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Form-based specifications</a:t>
            </a:r>
          </a:p>
        </p:txBody>
      </p:sp>
      <p:graphicFrame>
        <p:nvGraphicFramePr>
          <p:cNvPr id="5" name="Content Placeholder 4">
            <a:extLst>
              <a:ext uri="{FF2B5EF4-FFF2-40B4-BE49-F238E27FC236}">
                <a16:creationId xmlns:a16="http://schemas.microsoft.com/office/drawing/2014/main" xmlns="" id="{1F0E208E-27F5-4B8D-8100-D9EA16A0275F}"/>
              </a:ext>
            </a:extLst>
          </p:cNvPr>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pPr defTabSz="457200">
              <a:defRPr/>
            </a:pPr>
            <a:fld id="{88A4C160-8974-4D3B-B188-EA491B06F3F4}"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48</a:t>
            </a:fld>
            <a:endParaRPr lang="en-US">
              <a:solidFill>
                <a:prstClr val="black">
                  <a:tint val="75000"/>
                </a:prstClr>
              </a:solidFill>
              <a:latin typeface="Calibri"/>
            </a:endParaRPr>
          </a:p>
        </p:txBody>
      </p:sp>
    </p:spTree>
    <p:extLst>
      <p:ext uri="{BB962C8B-B14F-4D97-AF65-F5344CB8AC3E}">
        <p14:creationId xmlns:p14="http://schemas.microsoft.com/office/powerpoint/2010/main" val="383781979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for multiple possible alternative and courses of action.</a:t>
            </a:r>
          </a:p>
        </p:txBody>
      </p:sp>
      <p:sp>
        <p:nvSpPr>
          <p:cNvPr id="2" name="Date Placeholder 1"/>
          <p:cNvSpPr>
            <a:spLocks noGrp="1"/>
          </p:cNvSpPr>
          <p:nvPr>
            <p:ph type="dt" sz="half" idx="10"/>
          </p:nvPr>
        </p:nvSpPr>
        <p:spPr/>
        <p:txBody>
          <a:bodyPr/>
          <a:lstStyle/>
          <a:p>
            <a:pPr defTabSz="457200">
              <a:defRPr/>
            </a:pPr>
            <a:fld id="{028E4330-C444-4AF7-86DD-C9C2B0F5C66C}"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49</a:t>
            </a:fld>
            <a:endParaRPr lang="en-US">
              <a:solidFill>
                <a:prstClr val="black">
                  <a:tint val="75000"/>
                </a:prstClr>
              </a:solidFill>
              <a:latin typeface="Calibri"/>
            </a:endParaRPr>
          </a:p>
        </p:txBody>
      </p:sp>
      <p:graphicFrame>
        <p:nvGraphicFramePr>
          <p:cNvPr id="7" name="Table 6">
            <a:extLst>
              <a:ext uri="{FF2B5EF4-FFF2-40B4-BE49-F238E27FC236}">
                <a16:creationId xmlns:a16="http://schemas.microsoft.com/office/drawing/2014/main" xmlns="" id="{25AC0C41-0F92-4FF0-B641-FA52BA5F2DF7}"/>
              </a:ext>
            </a:extLst>
          </p:cNvPr>
          <p:cNvGraphicFramePr>
            <a:graphicFrameLocks noGrp="1"/>
          </p:cNvGraphicFramePr>
          <p:nvPr/>
        </p:nvGraphicFramePr>
        <p:xfrm>
          <a:off x="2663826" y="3382714"/>
          <a:ext cx="6461125" cy="1859485"/>
        </p:xfrm>
        <a:graphic>
          <a:graphicData uri="http://schemas.openxmlformats.org/drawingml/2006/table">
            <a:tbl>
              <a:tblPr/>
              <a:tblGrid>
                <a:gridCol w="3810000">
                  <a:extLst>
                    <a:ext uri="{9D8B030D-6E8A-4147-A177-3AD203B41FA5}">
                      <a16:colId xmlns:a16="http://schemas.microsoft.com/office/drawing/2014/main" xmlns="" val="20000"/>
                    </a:ext>
                  </a:extLst>
                </a:gridCol>
                <a:gridCol w="2651125">
                  <a:extLst>
                    <a:ext uri="{9D8B030D-6E8A-4147-A177-3AD203B41FA5}">
                      <a16:colId xmlns:a16="http://schemas.microsoft.com/office/drawing/2014/main" xmlns="" val="20001"/>
                    </a:ext>
                  </a:extLst>
                </a:gridCol>
              </a:tblGrid>
              <a:tr h="51169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Username correct , password wrong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Login fail</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Username wrong, password wrong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Login fail</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Username correct, password correct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Login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5119892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p>
        </p:txBody>
      </p:sp>
      <p:sp>
        <p:nvSpPr>
          <p:cNvPr id="3" name="Content Placeholder 2"/>
          <p:cNvSpPr>
            <a:spLocks noGrp="1"/>
          </p:cNvSpPr>
          <p:nvPr>
            <p:ph idx="1"/>
          </p:nvPr>
        </p:nvSpPr>
        <p:spPr>
          <a:xfrm>
            <a:off x="2005232" y="1268761"/>
            <a:ext cx="8229600" cy="4525963"/>
          </a:xfrm>
        </p:spPr>
        <p:txBody>
          <a:bodyPr/>
          <a:lstStyle/>
          <a:p>
            <a:pPr marL="0" indent="0" algn="just">
              <a:buNone/>
            </a:pPr>
            <a:endParaRPr lang="en-US" dirty="0"/>
          </a:p>
          <a:p>
            <a:pPr algn="just"/>
            <a:r>
              <a:rPr lang="en-US" dirty="0"/>
              <a:t>Any person / organization who has a legitimate interest in system and is affected directly by system progress</a:t>
            </a:r>
          </a:p>
          <a:p>
            <a:pPr algn="just"/>
            <a:r>
              <a:rPr lang="en-US" dirty="0"/>
              <a:t>types</a:t>
            </a:r>
          </a:p>
          <a:p>
            <a:pPr lvl="1" algn="just"/>
            <a:r>
              <a:rPr lang="en-US" dirty="0"/>
              <a:t>End users</a:t>
            </a:r>
          </a:p>
          <a:p>
            <a:pPr lvl="1" algn="just"/>
            <a:r>
              <a:rPr lang="en-US" dirty="0"/>
              <a:t>System managers</a:t>
            </a:r>
          </a:p>
          <a:p>
            <a:pPr lvl="1" algn="just"/>
            <a:r>
              <a:rPr lang="en-US" dirty="0"/>
              <a:t>System owners</a:t>
            </a:r>
          </a:p>
          <a:p>
            <a:pPr lvl="1" algn="just"/>
            <a:r>
              <a:rPr lang="en-US" dirty="0"/>
              <a:t>External stakeholders (regulatory bodies who passed the acceptance tests)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FC88D256-C818-4BE2-99D8-79E75F5D6DD8}"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pPr algn="just"/>
            <a:r>
              <a:rPr lang="en-GB" b="1" dirty="0"/>
              <a:t>Use-cases are a kind of scenario that are included in the UML. </a:t>
            </a:r>
          </a:p>
          <a:p>
            <a:pPr algn="just"/>
            <a:r>
              <a:rPr lang="en-GB" dirty="0"/>
              <a:t>Use cases </a:t>
            </a:r>
            <a:r>
              <a:rPr lang="en-GB" b="1" dirty="0"/>
              <a:t>identify the actors </a:t>
            </a:r>
            <a:r>
              <a:rPr lang="en-GB" dirty="0"/>
              <a:t>in an interaction and which describe the interaction itself.</a:t>
            </a:r>
          </a:p>
          <a:p>
            <a:pPr algn="just"/>
            <a:r>
              <a:rPr lang="en-GB" dirty="0"/>
              <a:t>A set of use cases should </a:t>
            </a:r>
            <a:r>
              <a:rPr lang="en-GB" b="1" dirty="0"/>
              <a:t>describe all possible interactions with the system.</a:t>
            </a:r>
          </a:p>
          <a:p>
            <a:pPr algn="just"/>
            <a:r>
              <a:rPr lang="en-GB" dirty="0"/>
              <a:t>High-level graphical model.</a:t>
            </a:r>
          </a:p>
          <a:p>
            <a:pPr algn="just"/>
            <a:r>
              <a:rPr lang="en-GB" b="1" dirty="0"/>
              <a:t>UML diagrams may be added to use-cases to showcase the sequence of event processing in the system.</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50</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A1B943EE-4DF7-4E1E-9D14-8505AAE8C1E8}"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81742689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51</a:t>
            </a:fld>
            <a:endParaRPr lang="en-US">
              <a:solidFill>
                <a:prstClr val="black">
                  <a:tint val="75000"/>
                </a:prstClr>
              </a:solidFill>
              <a:latin typeface="Calibri"/>
            </a:endParaRPr>
          </a:p>
        </p:txBody>
      </p:sp>
      <p:pic>
        <p:nvPicPr>
          <p:cNvPr id="4" name="Picture 3" descr="4.15 UseCases.eps"/>
          <p:cNvPicPr>
            <a:picLocks noChangeAspect="1"/>
          </p:cNvPicPr>
          <p:nvPr/>
        </p:nvPicPr>
        <p:blipFill>
          <a:blip r:embed="rId2"/>
          <a:stretch>
            <a:fillRect/>
          </a:stretch>
        </p:blipFill>
        <p:spPr>
          <a:xfrm>
            <a:off x="2971800" y="1828800"/>
            <a:ext cx="6555509" cy="3886200"/>
          </a:xfrm>
          <a:prstGeom prst="rect">
            <a:avLst/>
          </a:prstGeom>
        </p:spPr>
      </p:pic>
      <p:sp>
        <p:nvSpPr>
          <p:cNvPr id="2" name="Date Placeholder 1"/>
          <p:cNvSpPr>
            <a:spLocks noGrp="1"/>
          </p:cNvSpPr>
          <p:nvPr>
            <p:ph type="dt" sz="half" idx="10"/>
          </p:nvPr>
        </p:nvSpPr>
        <p:spPr/>
        <p:txBody>
          <a:bodyPr/>
          <a:lstStyle/>
          <a:p>
            <a:pPr defTabSz="457200">
              <a:defRPr/>
            </a:pPr>
            <a:fld id="{A6460E3B-6959-4373-9803-9CEA771F0072}"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219934444"/>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pPr algn="just"/>
            <a:r>
              <a:rPr lang="en-GB" dirty="0"/>
              <a:t>The software requirements document (SRD) is the </a:t>
            </a:r>
            <a:r>
              <a:rPr lang="en-GB" b="1" dirty="0"/>
              <a:t>official statement of what is required of the system developers.</a:t>
            </a:r>
          </a:p>
          <a:p>
            <a:pPr algn="just"/>
            <a:r>
              <a:rPr lang="en-GB" dirty="0"/>
              <a:t>Should include:</a:t>
            </a:r>
          </a:p>
          <a:p>
            <a:pPr lvl="1" algn="just"/>
            <a:r>
              <a:rPr lang="en-GB" dirty="0"/>
              <a:t>definition of user requirements </a:t>
            </a:r>
          </a:p>
          <a:p>
            <a:pPr lvl="1" algn="just"/>
            <a:r>
              <a:rPr lang="en-GB" dirty="0"/>
              <a:t>a specification of the system requirements.</a:t>
            </a:r>
          </a:p>
          <a:p>
            <a:pPr algn="just"/>
            <a:r>
              <a:rPr lang="en-GB" dirty="0"/>
              <a:t>It is </a:t>
            </a:r>
            <a:r>
              <a:rPr lang="en-GB" b="1" dirty="0"/>
              <a:t>NOT a design document</a:t>
            </a:r>
            <a:r>
              <a:rPr lang="en-GB" dirty="0"/>
              <a:t>. </a:t>
            </a:r>
          </a:p>
          <a:p>
            <a:pPr algn="just"/>
            <a:r>
              <a:rPr lang="en-GB" dirty="0"/>
              <a:t>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3A3D81DF-3A80-4140-9A2C-BF3384C4155A}"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79212779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53</a:t>
            </a:fld>
            <a:endParaRPr lang="en-US">
              <a:solidFill>
                <a:prstClr val="black">
                  <a:tint val="75000"/>
                </a:prstClr>
              </a:solidFill>
              <a:latin typeface="Calibri"/>
            </a:endParaRPr>
          </a:p>
        </p:txBody>
      </p:sp>
      <p:pic>
        <p:nvPicPr>
          <p:cNvPr id="4" name="Picture 3" descr="4.6 ReqDocUsers.eps"/>
          <p:cNvPicPr>
            <a:picLocks noChangeAspect="1"/>
          </p:cNvPicPr>
          <p:nvPr/>
        </p:nvPicPr>
        <p:blipFill>
          <a:blip r:embed="rId2"/>
          <a:stretch>
            <a:fillRect/>
          </a:stretch>
        </p:blipFill>
        <p:spPr>
          <a:xfrm>
            <a:off x="2711624" y="1486176"/>
            <a:ext cx="6562808" cy="4870174"/>
          </a:xfrm>
          <a:prstGeom prst="rect">
            <a:avLst/>
          </a:prstGeom>
        </p:spPr>
      </p:pic>
      <p:sp>
        <p:nvSpPr>
          <p:cNvPr id="2" name="Date Placeholder 1"/>
          <p:cNvSpPr>
            <a:spLocks noGrp="1"/>
          </p:cNvSpPr>
          <p:nvPr>
            <p:ph type="dt" sz="half" idx="10"/>
          </p:nvPr>
        </p:nvSpPr>
        <p:spPr/>
        <p:txBody>
          <a:bodyPr/>
          <a:lstStyle/>
          <a:p>
            <a:pPr defTabSz="457200">
              <a:defRPr/>
            </a:pPr>
            <a:fld id="{E6BEE508-6799-4642-88EC-CE8979EB2E3A}"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697726735"/>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54</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3124B078-0152-45B3-86FA-062980FD8132}"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88084176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00214" y="206376"/>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55</a:t>
            </a:fld>
            <a:endParaRPr lang="en-US">
              <a:solidFill>
                <a:prstClr val="black">
                  <a:tint val="75000"/>
                </a:prstClr>
              </a:solidFill>
              <a:latin typeface="Calibri"/>
            </a:endParaRPr>
          </a:p>
        </p:txBody>
      </p:sp>
      <p:graphicFrame>
        <p:nvGraphicFramePr>
          <p:cNvPr id="4" name="Table 3"/>
          <p:cNvGraphicFramePr>
            <a:graphicFrameLocks noGrp="1"/>
          </p:cNvGraphicFramePr>
          <p:nvPr/>
        </p:nvGraphicFramePr>
        <p:xfrm>
          <a:off x="1702123" y="1597427"/>
          <a:ext cx="8642349" cy="4480560"/>
        </p:xfrm>
        <a:graphic>
          <a:graphicData uri="http://schemas.openxmlformats.org/drawingml/2006/table">
            <a:tbl>
              <a:tblPr/>
              <a:tblGrid>
                <a:gridCol w="2077488">
                  <a:extLst>
                    <a:ext uri="{9D8B030D-6E8A-4147-A177-3AD203B41FA5}">
                      <a16:colId xmlns:a16="http://schemas.microsoft.com/office/drawing/2014/main" xmlns="" val="20000"/>
                    </a:ext>
                  </a:extLst>
                </a:gridCol>
                <a:gridCol w="6564861">
                  <a:extLst>
                    <a:ext uri="{9D8B030D-6E8A-4147-A177-3AD203B41FA5}">
                      <a16:colId xmlns:a16="http://schemas.microsoft.com/office/drawing/2014/main" xmlns=""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define the expected readership of the document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and describe its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version history</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including a rationale for the creation of a new version and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a summary of the changes made in each version</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describe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need for the system</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It should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briefly</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describe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the system’s functions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and explain how it will work with other systems. It should also describe how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system fits into the overall business or strategic objectives of the organization commissioning the software</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define the technical terms used in the document</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You should not make assumptions about the experience or expertise of the reader.</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Here, you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describe the services provided for the user</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nonfunctional system requirements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distribution of functions across system modules</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Reused architectural components should be highlighted</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
        <p:nvSpPr>
          <p:cNvPr id="2" name="Date Placeholder 1"/>
          <p:cNvSpPr>
            <a:spLocks noGrp="1"/>
          </p:cNvSpPr>
          <p:nvPr>
            <p:ph type="dt" sz="half" idx="10"/>
          </p:nvPr>
        </p:nvSpPr>
        <p:spPr/>
        <p:txBody>
          <a:bodyPr/>
          <a:lstStyle/>
          <a:p>
            <a:pPr defTabSz="457200">
              <a:defRPr/>
            </a:pPr>
            <a:fld id="{CDF0658D-CE5A-4BC6-A864-83F090A29273}"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634995030"/>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1775520" y="1676401"/>
          <a:ext cx="8640960" cy="4680813"/>
        </p:xfrm>
        <a:graphic>
          <a:graphicData uri="http://schemas.openxmlformats.org/drawingml/2006/table">
            <a:tbl>
              <a:tblPr firstRow="1" bandRow="1">
                <a:tableStyleId>{5C22544A-7EE6-4342-B048-85BDC9FD1C3A}</a:tableStyleId>
              </a:tblPr>
              <a:tblGrid>
                <a:gridCol w="1760195">
                  <a:extLst>
                    <a:ext uri="{9D8B030D-6E8A-4147-A177-3AD203B41FA5}">
                      <a16:colId xmlns:a16="http://schemas.microsoft.com/office/drawing/2014/main" xmlns="" val="20000"/>
                    </a:ext>
                  </a:extLst>
                </a:gridCol>
                <a:gridCol w="6880765">
                  <a:extLst>
                    <a:ext uri="{9D8B030D-6E8A-4147-A177-3AD203B41FA5}">
                      <a16:colId xmlns:a16="http://schemas.microsoft.com/office/drawing/2014/main" xmlns=""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xmlns=""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a:t>
                      </a:r>
                      <a:r>
                        <a:rPr kumimoji="0" lang="en-US" sz="1400" b="1" i="0" u="none" strike="noStrike" cap="none" normalizeH="0" baseline="0" dirty="0">
                          <a:ln>
                            <a:noFill/>
                          </a:ln>
                          <a:solidFill>
                            <a:srgbClr val="000000"/>
                          </a:solidFill>
                          <a:effectLst/>
                          <a:latin typeface="Arial"/>
                          <a:ea typeface="Times New Roman" charset="0"/>
                          <a:cs typeface="Arial"/>
                        </a:rPr>
                        <a:t>describe the functional and nonfunctional requirements in more detail</a:t>
                      </a:r>
                      <a:r>
                        <a:rPr kumimoji="0" lang="en-US" sz="1400" b="0" i="0" u="none" strike="noStrike" cap="none" normalizeH="0" baseline="0" dirty="0">
                          <a:ln>
                            <a:noFill/>
                          </a:ln>
                          <a:solidFill>
                            <a:srgbClr val="000000"/>
                          </a:solidFill>
                          <a:effectLst/>
                          <a:latin typeface="Arial"/>
                          <a:ea typeface="Times New Roman" charset="0"/>
                          <a:cs typeface="Arial"/>
                        </a:rPr>
                        <a:t>. If necessary, further detail may also be added to the nonfunctional requirements. Interfaces to other systems may be defined.</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xmlns=""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might </a:t>
                      </a:r>
                      <a:r>
                        <a:rPr kumimoji="0" lang="en-US" sz="1400" b="1" i="0" u="none" strike="noStrike" cap="none" normalizeH="0" baseline="0" dirty="0">
                          <a:ln>
                            <a:noFill/>
                          </a:ln>
                          <a:solidFill>
                            <a:srgbClr val="000000"/>
                          </a:solidFill>
                          <a:effectLst/>
                          <a:latin typeface="Arial"/>
                          <a:ea typeface="Times New Roman" charset="0"/>
                          <a:cs typeface="Arial"/>
                        </a:rPr>
                        <a:t>include graphical system models showing the relationships between the system components and the system and its environment</a:t>
                      </a:r>
                      <a:r>
                        <a:rPr kumimoji="0" lang="en-US" sz="1400" b="0" i="0" u="none" strike="noStrike" cap="none" normalizeH="0" baseline="0" dirty="0">
                          <a:ln>
                            <a:noFill/>
                          </a:ln>
                          <a:solidFill>
                            <a:srgbClr val="000000"/>
                          </a:solidFill>
                          <a:effectLst/>
                          <a:latin typeface="Arial"/>
                          <a:ea typeface="Times New Roman" charset="0"/>
                          <a:cs typeface="Arial"/>
                        </a:rPr>
                        <a:t>. Examples of possible models are object models, data-flow models, or semantic data models.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xmlns=""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describe the fundamental assumptions on which the system is based, and </a:t>
                      </a:r>
                      <a:r>
                        <a:rPr kumimoji="0" lang="en-US" sz="1400" b="1" i="0" u="none" strike="noStrike" cap="none" normalizeH="0" baseline="0" dirty="0">
                          <a:ln>
                            <a:noFill/>
                          </a:ln>
                          <a:solidFill>
                            <a:srgbClr val="000000"/>
                          </a:solidFill>
                          <a:effectLst/>
                          <a:latin typeface="Arial"/>
                          <a:ea typeface="Times New Roman" charset="0"/>
                          <a:cs typeface="Arial"/>
                        </a:rPr>
                        <a:t>any anticipated changes due to hardware evolution, changing user needs, and so on</a:t>
                      </a:r>
                      <a:r>
                        <a:rPr kumimoji="0" lang="en-US" sz="1400" b="0" i="0" u="none" strike="noStrike" cap="none" normalizeH="0" baseline="0" dirty="0">
                          <a:ln>
                            <a:noFill/>
                          </a:ln>
                          <a:solidFill>
                            <a:srgbClr val="000000"/>
                          </a:solidFill>
                          <a:effectLst/>
                          <a:latin typeface="Arial"/>
                          <a:ea typeface="Times New Roman" charset="0"/>
                          <a:cs typeface="Arial"/>
                        </a:rPr>
                        <a:t>. This section is useful for system designers as it may help them avoid design decisions that would constrain likely future changes to the system.</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xmlns=""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xmlns=""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Index</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a:t>
                      </a:r>
                      <a:r>
                        <a:rPr kumimoji="0" lang="en-US" sz="1400" b="1" i="0" u="none" strike="noStrike" cap="none" normalizeH="0" baseline="0" dirty="0">
                          <a:ln>
                            <a:noFill/>
                          </a:ln>
                          <a:solidFill>
                            <a:srgbClr val="000000"/>
                          </a:solidFill>
                          <a:effectLst/>
                          <a:latin typeface="Arial"/>
                          <a:ea typeface="Times New Roman" charset="0"/>
                          <a:cs typeface="Arial"/>
                        </a:rPr>
                        <a:t>index of diagrams, an index of functions</a:t>
                      </a:r>
                      <a:r>
                        <a:rPr kumimoji="0" lang="en-US" sz="1400" b="0" i="0" u="none" strike="noStrike" cap="none" normalizeH="0" baseline="0" dirty="0">
                          <a:ln>
                            <a:noFill/>
                          </a:ln>
                          <a:solidFill>
                            <a:srgbClr val="000000"/>
                          </a:solidFill>
                          <a:effectLst/>
                          <a:latin typeface="Arial"/>
                          <a:ea typeface="Times New Roman" charset="0"/>
                          <a:cs typeface="Arial"/>
                        </a:rPr>
                        <a:t>,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xmlns="" val="10005"/>
                  </a:ext>
                </a:extLst>
              </a:tr>
            </a:tbl>
          </a:graphicData>
        </a:graphic>
      </p:graphicFrame>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56</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5E1F0161-056A-477C-979B-686BAF55E092}" type="datetime1">
              <a:rPr lang="en-US">
                <a:solidFill>
                  <a:prstClr val="black">
                    <a:tint val="75000"/>
                  </a:prstClr>
                </a:solidFill>
                <a:latin typeface="Calibri"/>
              </a:rPr>
              <a:pPr defTabSz="457200">
                <a:defRPr/>
              </a:p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1974377050"/>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80" y="3183380"/>
            <a:ext cx="8239555" cy="1143000"/>
          </a:xfrm>
        </p:spPr>
        <p:txBody>
          <a:bodyPr/>
          <a:lstStyle/>
          <a:p>
            <a:pPr algn="ctr"/>
            <a:r>
              <a:rPr lang="en-US" dirty="0" smtClean="0"/>
              <a:t>Chapter 4 cont.…</a:t>
            </a:r>
            <a:br>
              <a:rPr lang="en-US" dirty="0" smtClean="0"/>
            </a:br>
            <a:r>
              <a:rPr lang="en-US" dirty="0" smtClean="0"/>
              <a:t>Requirements </a:t>
            </a:r>
            <a:r>
              <a:rPr lang="en-US" dirty="0"/>
              <a:t>validation</a:t>
            </a:r>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57</a:t>
            </a:fld>
            <a:endParaRPr lang="en-US">
              <a:solidFill>
                <a:prstClr val="black">
                  <a:tint val="75000"/>
                </a:prstClr>
              </a:solidFill>
            </a:endParaRPr>
          </a:p>
        </p:txBody>
      </p:sp>
      <p:sp>
        <p:nvSpPr>
          <p:cNvPr id="3" name="Date Placeholder 2"/>
          <p:cNvSpPr>
            <a:spLocks noGrp="1"/>
          </p:cNvSpPr>
          <p:nvPr>
            <p:ph type="dt" sz="half" idx="10"/>
          </p:nvPr>
        </p:nvSpPr>
        <p:spPr/>
        <p:txBody>
          <a:bodyPr/>
          <a:lstStyle/>
          <a:p>
            <a:pPr>
              <a:defRPr/>
            </a:pPr>
            <a:fld id="{8A5CFF8D-1022-4C52-A377-43D27E0BDBF6}"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1060445970"/>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dirty="0" smtClean="0"/>
              <a:t>Process of checking that </a:t>
            </a:r>
            <a:r>
              <a:rPr lang="en-GB" b="1" dirty="0" smtClean="0"/>
              <a:t>requirements are defining the system as per the customer desires.</a:t>
            </a:r>
          </a:p>
          <a:p>
            <a:r>
              <a:rPr lang="en-GB" b="1" dirty="0" smtClean="0"/>
              <a:t>Overlapped with elicitation and analysis phase</a:t>
            </a:r>
          </a:p>
          <a:p>
            <a:r>
              <a:rPr lang="en-GB" b="1" dirty="0" smtClean="0"/>
              <a:t>Since rework costs are very high so it’s one of the most critical steps</a:t>
            </a:r>
          </a:p>
          <a:p>
            <a:pPr lvl="1"/>
            <a:r>
              <a:rPr lang="en-GB" dirty="0"/>
              <a:t>Fixing a requirements error after delivery may cost up to 100 times the cost of fixing an implementation error</a:t>
            </a:r>
            <a:r>
              <a:rPr lang="en-GB" dirty="0" smtClean="0"/>
              <a:t>.</a:t>
            </a:r>
          </a:p>
          <a:p>
            <a:pPr lvl="1"/>
            <a:r>
              <a:rPr lang="en-GB" dirty="0" smtClean="0"/>
              <a:t>As change in requirement leads to change in design, implementation and testing as well.</a:t>
            </a:r>
          </a:p>
          <a:p>
            <a:endParaRPr lang="en-GB" dirty="0"/>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58</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DBEEFFAA-D009-4D88-936B-F60A34F02F58}"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262972010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Types of checks done to validate requirements</a:t>
            </a:r>
            <a:endParaRPr lang="en-GB" dirty="0"/>
          </a:p>
        </p:txBody>
      </p:sp>
      <p:graphicFrame>
        <p:nvGraphicFramePr>
          <p:cNvPr id="3" name="Content Placeholder 2"/>
          <p:cNvGraphicFramePr>
            <a:graphicFrameLocks noGrp="1"/>
          </p:cNvGraphicFramePr>
          <p:nvPr>
            <p:ph idx="1"/>
            <p:extLst/>
          </p:nvPr>
        </p:nvGraphicFramePr>
        <p:xfrm>
          <a:off x="1013534" y="1662345"/>
          <a:ext cx="96012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59</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4C48FF59-D2EE-443C-BC99-ED64E835247C}"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26261521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Previous example</a:t>
            </a:r>
          </a:p>
        </p:txBody>
      </p:sp>
      <p:sp>
        <p:nvSpPr>
          <p:cNvPr id="3" name="Content Placeholder 2"/>
          <p:cNvSpPr>
            <a:spLocks noGrp="1"/>
          </p:cNvSpPr>
          <p:nvPr>
            <p:ph idx="1"/>
          </p:nvPr>
        </p:nvSpPr>
        <p:spPr>
          <a:xfrm>
            <a:off x="165847" y="1417638"/>
            <a:ext cx="11860305" cy="4525963"/>
          </a:xfrm>
        </p:spPr>
        <p:txBody>
          <a:bodyPr/>
          <a:lstStyle/>
          <a:p>
            <a:pPr algn="just"/>
            <a:r>
              <a:rPr lang="en-US" b="1" dirty="0"/>
              <a:t>Patients</a:t>
            </a:r>
            <a:r>
              <a:rPr lang="en-US" i="1" dirty="0"/>
              <a:t> </a:t>
            </a:r>
            <a:r>
              <a:rPr lang="en-US" dirty="0"/>
              <a:t>whose information is recorded in the system.</a:t>
            </a:r>
            <a:endParaRPr lang="en-GB" dirty="0"/>
          </a:p>
          <a:p>
            <a:pPr algn="just"/>
            <a:r>
              <a:rPr lang="en-US" b="1" dirty="0"/>
              <a:t>Doctors</a:t>
            </a:r>
            <a:r>
              <a:rPr lang="en-US" i="1" dirty="0"/>
              <a:t> </a:t>
            </a:r>
            <a:r>
              <a:rPr lang="en-US" dirty="0"/>
              <a:t>who are responsible for assessing and treating patients.</a:t>
            </a:r>
            <a:endParaRPr lang="en-GB" dirty="0"/>
          </a:p>
          <a:p>
            <a:pPr algn="just"/>
            <a:r>
              <a:rPr lang="en-US" b="1" dirty="0"/>
              <a:t>Nurses</a:t>
            </a:r>
            <a:r>
              <a:rPr lang="en-US" dirty="0"/>
              <a:t> who coordinate the consultations with doctors and administer some treatments.</a:t>
            </a:r>
            <a:endParaRPr lang="en-GB" dirty="0"/>
          </a:p>
          <a:p>
            <a:pPr algn="just"/>
            <a:r>
              <a:rPr lang="en-US" b="1" dirty="0"/>
              <a:t>Medical receptionists</a:t>
            </a:r>
            <a:r>
              <a:rPr lang="en-US" b="1" i="1" dirty="0"/>
              <a:t> </a:t>
            </a:r>
            <a:r>
              <a:rPr lang="en-US" dirty="0"/>
              <a:t>who manage patients’ appointments.</a:t>
            </a:r>
            <a:endParaRPr lang="en-GB" dirty="0"/>
          </a:p>
          <a:p>
            <a:pPr algn="just"/>
            <a:r>
              <a:rPr lang="en-US" b="1" dirty="0"/>
              <a:t>IT staff </a:t>
            </a:r>
            <a:r>
              <a:rPr lang="en-US" dirty="0"/>
              <a:t>who are responsible for installing and maintaining the system.</a:t>
            </a:r>
          </a:p>
          <a:p>
            <a:pPr algn="just"/>
            <a:r>
              <a:rPr lang="en-US" b="1" dirty="0"/>
              <a:t>Health care managers</a:t>
            </a:r>
            <a:r>
              <a:rPr lang="en-US" i="1" dirty="0"/>
              <a:t> </a:t>
            </a:r>
            <a:r>
              <a:rPr lang="en-US" dirty="0"/>
              <a:t>who obtain management information from the system.</a:t>
            </a:r>
            <a:endParaRPr lang="en-GB" dirty="0"/>
          </a:p>
          <a:p>
            <a:pPr algn="just"/>
            <a:r>
              <a:rPr lang="en-US" b="1" dirty="0"/>
              <a:t>Medical records staff</a:t>
            </a:r>
            <a:r>
              <a:rPr lang="en-US" dirty="0"/>
              <a:t> who are responsible for ensuring that system information can be maintained and preserved, and that record keeping procedures have been properly implemented.</a:t>
            </a:r>
            <a:endParaRPr lang="en-GB" dirty="0"/>
          </a:p>
          <a:p>
            <a:pPr algn="just"/>
            <a:endParaRPr lang="en-GB" dirty="0"/>
          </a:p>
          <a:p>
            <a:pPr algn="just">
              <a:buNone/>
            </a:pPr>
            <a:r>
              <a:rPr lang="en-US" dirty="0"/>
              <a:t>	</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DFB07FCA-915A-4A86-B85A-4C82B80DF92B}"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265114"/>
            <a:ext cx="8305800" cy="1104900"/>
          </a:xfrm>
        </p:spPr>
        <p:txBody>
          <a:bodyPr/>
          <a:lstStyle/>
          <a:p>
            <a:r>
              <a:rPr lang="en-GB" dirty="0"/>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a:t>
            </a:r>
            <a:r>
              <a:rPr lang="en-GB" dirty="0" smtClean="0"/>
              <a:t>review</a:t>
            </a:r>
          </a:p>
          <a:p>
            <a:pPr lvl="1"/>
            <a:r>
              <a:rPr lang="en-GB" dirty="0"/>
              <a:t>procedure done by customer and developers </a:t>
            </a:r>
          </a:p>
          <a:p>
            <a:pPr lvl="1"/>
            <a:r>
              <a:rPr lang="en-GB" dirty="0"/>
              <a:t>read whole </a:t>
            </a:r>
            <a:r>
              <a:rPr lang="en-GB" dirty="0" smtClean="0"/>
              <a:t>requirement specification document. </a:t>
            </a:r>
            <a:endParaRPr lang="en-GB" dirty="0"/>
          </a:p>
          <a:p>
            <a:pPr lvl="1"/>
            <a:r>
              <a:rPr lang="en-GB" dirty="0"/>
              <a:t>Check for error, anomalies, inconsistencies</a:t>
            </a:r>
          </a:p>
          <a:p>
            <a:pPr lvl="1"/>
            <a:r>
              <a:rPr lang="en-GB" dirty="0"/>
              <a:t>If detected</a:t>
            </a:r>
          </a:p>
          <a:p>
            <a:pPr lvl="1"/>
            <a:r>
              <a:rPr lang="en-GB" dirty="0"/>
              <a:t>Record it</a:t>
            </a:r>
          </a:p>
          <a:p>
            <a:pPr lvl="1"/>
            <a:r>
              <a:rPr lang="en-GB" dirty="0"/>
              <a:t>then both parties negotiate it to rectify </a:t>
            </a:r>
            <a:r>
              <a:rPr lang="en-GB" dirty="0" smtClean="0"/>
              <a:t>it</a:t>
            </a:r>
            <a:endParaRPr lang="en-GB" dirty="0"/>
          </a:p>
          <a:p>
            <a:pPr>
              <a:lnSpc>
                <a:spcPct val="90000"/>
              </a:lnSpc>
            </a:pPr>
            <a:r>
              <a:rPr lang="en-GB" dirty="0" smtClean="0"/>
              <a:t>Prototyping</a:t>
            </a:r>
          </a:p>
          <a:p>
            <a:pPr>
              <a:lnSpc>
                <a:spcPct val="90000"/>
              </a:lnSpc>
            </a:pPr>
            <a:r>
              <a:rPr lang="en-GB" dirty="0" smtClean="0"/>
              <a:t>Test-case generation/test-driven development</a:t>
            </a:r>
          </a:p>
          <a:p>
            <a:pPr lvl="1">
              <a:lnSpc>
                <a:spcPct val="90000"/>
              </a:lnSpc>
            </a:pPr>
            <a:r>
              <a:rPr lang="en-GB" dirty="0" smtClean="0"/>
              <a:t>Involves input, output and basic functional code</a:t>
            </a:r>
            <a:endParaRPr lang="en-GB" dirty="0"/>
          </a:p>
          <a:p>
            <a:pPr lvl="1">
              <a:lnSpc>
                <a:spcPct val="90000"/>
              </a:lnSpc>
            </a:pPr>
            <a:r>
              <a:rPr lang="en-GB" dirty="0" smtClean="0"/>
              <a:t>Check if test cases satisfies requirements.</a:t>
            </a:r>
            <a:endParaRPr lang="en-GB" dirty="0"/>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60</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ECA2E181-65BF-4E4F-87C7-BFD7E5D54C22}"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3599455049"/>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Review </a:t>
            </a:r>
            <a:r>
              <a:rPr lang="en-GB" dirty="0" smtClean="0"/>
              <a:t>checks could be done for:</a:t>
            </a:r>
            <a:endParaRPr lang="en-GB" dirty="0"/>
          </a:p>
        </p:txBody>
      </p:sp>
      <p:graphicFrame>
        <p:nvGraphicFramePr>
          <p:cNvPr id="3" name="Content Placeholder 2"/>
          <p:cNvGraphicFramePr>
            <a:graphicFrameLocks noGrp="1"/>
          </p:cNvGraphicFramePr>
          <p:nvPr>
            <p:ph idx="1"/>
            <p:extLst/>
          </p:nvPr>
        </p:nvGraphicFramePr>
        <p:xfrm>
          <a:off x="835981" y="1697856"/>
          <a:ext cx="9728446" cy="4421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61</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85CF018D-E07A-41C8-A799-A344F22B89C6}"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198754621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05000" y="266700"/>
            <a:ext cx="8305800" cy="1104900"/>
          </a:xfrm>
        </p:spPr>
        <p:txBody>
          <a:bodyPr/>
          <a:lstStyle/>
          <a:p>
            <a:r>
              <a:rPr lang="en-GB" dirty="0"/>
              <a:t>Requirements validation </a:t>
            </a:r>
            <a:r>
              <a:rPr lang="en-GB" dirty="0" smtClean="0"/>
              <a:t>challenges</a:t>
            </a:r>
            <a:endParaRPr lang="en-GB" dirty="0"/>
          </a:p>
        </p:txBody>
      </p:sp>
      <p:sp>
        <p:nvSpPr>
          <p:cNvPr id="77827" name="Rectangle 3"/>
          <p:cNvSpPr>
            <a:spLocks noGrp="1" noChangeArrowheads="1"/>
          </p:cNvSpPr>
          <p:nvPr>
            <p:ph idx="1"/>
          </p:nvPr>
        </p:nvSpPr>
        <p:spPr/>
        <p:txBody>
          <a:bodyPr/>
          <a:lstStyle/>
          <a:p>
            <a:pPr>
              <a:lnSpc>
                <a:spcPct val="90000"/>
              </a:lnSpc>
            </a:pPr>
            <a:endParaRPr lang="en-GB" dirty="0" smtClean="0"/>
          </a:p>
          <a:p>
            <a:pPr>
              <a:lnSpc>
                <a:spcPct val="90000"/>
              </a:lnSpc>
            </a:pPr>
            <a:r>
              <a:rPr lang="en-GB" dirty="0" smtClean="0"/>
              <a:t>Its really difficult for developers &amp; users to do the abstract analysis and find all the loop holes.</a:t>
            </a:r>
          </a:p>
          <a:p>
            <a:pPr>
              <a:lnSpc>
                <a:spcPct val="90000"/>
              </a:lnSpc>
            </a:pPr>
            <a:r>
              <a:rPr lang="en-GB" dirty="0" smtClean="0"/>
              <a:t>So, it is possible that the requirements may change after validation. </a:t>
            </a:r>
            <a:endParaRPr lang="en-GB" dirty="0"/>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62</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ECA2E181-65BF-4E4F-87C7-BFD7E5D54C22}"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95342009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63</a:t>
            </a:fld>
            <a:endParaRPr lang="en-US">
              <a:solidFill>
                <a:prstClr val="black">
                  <a:tint val="75000"/>
                </a:prstClr>
              </a:solidFill>
            </a:endParaRPr>
          </a:p>
        </p:txBody>
      </p:sp>
      <p:sp>
        <p:nvSpPr>
          <p:cNvPr id="3" name="Date Placeholder 2"/>
          <p:cNvSpPr>
            <a:spLocks noGrp="1"/>
          </p:cNvSpPr>
          <p:nvPr>
            <p:ph type="dt" sz="half" idx="10"/>
          </p:nvPr>
        </p:nvSpPr>
        <p:spPr/>
        <p:txBody>
          <a:bodyPr/>
          <a:lstStyle/>
          <a:p>
            <a:pPr>
              <a:defRPr/>
            </a:pPr>
            <a:fld id="{F9711972-2915-4DAA-B3A7-55FA9C9D1830}"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3546087538"/>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64</a:t>
            </a:fld>
            <a:endParaRPr lang="en-US">
              <a:solidFill>
                <a:prstClr val="black">
                  <a:tint val="75000"/>
                </a:prstClr>
              </a:solidFill>
            </a:endParaRPr>
          </a:p>
        </p:txBody>
      </p:sp>
      <p:pic>
        <p:nvPicPr>
          <p:cNvPr id="4" name="Picture 3" descr="4.17 ReqEvolution.eps"/>
          <p:cNvPicPr>
            <a:picLocks noChangeAspect="1"/>
          </p:cNvPicPr>
          <p:nvPr/>
        </p:nvPicPr>
        <p:blipFill>
          <a:blip r:embed="rId2"/>
          <a:stretch>
            <a:fillRect/>
          </a:stretch>
        </p:blipFill>
        <p:spPr>
          <a:xfrm>
            <a:off x="6096000" y="2849981"/>
            <a:ext cx="4587177" cy="2304256"/>
          </a:xfrm>
          <a:prstGeom prst="rect">
            <a:avLst/>
          </a:prstGeom>
        </p:spPr>
      </p:pic>
      <p:sp>
        <p:nvSpPr>
          <p:cNvPr id="2" name="Date Placeholder 1"/>
          <p:cNvSpPr>
            <a:spLocks noGrp="1"/>
          </p:cNvSpPr>
          <p:nvPr>
            <p:ph type="dt" sz="half" idx="10"/>
          </p:nvPr>
        </p:nvSpPr>
        <p:spPr/>
        <p:txBody>
          <a:bodyPr/>
          <a:lstStyle/>
          <a:p>
            <a:pPr>
              <a:defRPr/>
            </a:pPr>
            <a:fld id="{371B009F-EC0D-4788-B5A6-544D70E55346}" type="datetime1">
              <a:rPr lang="en-US" smtClean="0">
                <a:solidFill>
                  <a:prstClr val="black">
                    <a:tint val="75000"/>
                  </a:prstClr>
                </a:solidFill>
              </a:rPr>
              <a:pPr>
                <a:defRPr/>
              </a:pPr>
              <a:t>2/15/2023</a:t>
            </a:fld>
            <a:endParaRPr lang="en-US">
              <a:solidFill>
                <a:prstClr val="black">
                  <a:tint val="75000"/>
                </a:prstClr>
              </a:solidFill>
            </a:endParaRPr>
          </a:p>
        </p:txBody>
      </p:sp>
      <p:graphicFrame>
        <p:nvGraphicFramePr>
          <p:cNvPr id="3" name="Diagram 2"/>
          <p:cNvGraphicFramePr/>
          <p:nvPr>
            <p:extLst/>
          </p:nvPr>
        </p:nvGraphicFramePr>
        <p:xfrm>
          <a:off x="472244" y="1935332"/>
          <a:ext cx="6675512" cy="3681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8671707"/>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a:t>
            </a:r>
            <a:r>
              <a:rPr lang="en-US" dirty="0" smtClean="0"/>
              <a:t>requirements ~ reason 1</a:t>
            </a:r>
            <a:endParaRPr lang="en-US" dirty="0"/>
          </a:p>
        </p:txBody>
      </p:sp>
      <p:sp>
        <p:nvSpPr>
          <p:cNvPr id="3" name="Content Placeholder 2"/>
          <p:cNvSpPr>
            <a:spLocks noGrp="1"/>
          </p:cNvSpPr>
          <p:nvPr>
            <p:ph idx="1"/>
          </p:nvPr>
        </p:nvSpPr>
        <p:spPr>
          <a:xfrm>
            <a:off x="609600" y="1830388"/>
            <a:ext cx="10972800" cy="4525963"/>
          </a:xfrm>
        </p:spPr>
        <p:txBody>
          <a:bodyPr/>
          <a:lstStyle/>
          <a:p>
            <a:pPr algn="just"/>
            <a:r>
              <a:rPr lang="en-US" dirty="0"/>
              <a:t>The business and technical environment of the system always changes after installation. </a:t>
            </a:r>
          </a:p>
          <a:p>
            <a:pPr lvl="1" algn="just"/>
            <a:r>
              <a:rPr lang="en-US" b="1" dirty="0"/>
              <a:t>New hardware </a:t>
            </a:r>
            <a:r>
              <a:rPr lang="en-US" dirty="0"/>
              <a:t>may be introduced, </a:t>
            </a:r>
            <a:endParaRPr lang="en-US" dirty="0" smtClean="0"/>
          </a:p>
          <a:p>
            <a:pPr lvl="1" algn="just"/>
            <a:r>
              <a:rPr lang="en-US" b="1" dirty="0" smtClean="0"/>
              <a:t>business </a:t>
            </a:r>
            <a:r>
              <a:rPr lang="en-US" b="1" dirty="0"/>
              <a:t>priorities may change </a:t>
            </a:r>
            <a:r>
              <a:rPr lang="en-US" dirty="0"/>
              <a:t>(with consequent changes in the system support required</a:t>
            </a:r>
            <a:r>
              <a:rPr lang="en-US" dirty="0" smtClean="0"/>
              <a:t>)</a:t>
            </a:r>
          </a:p>
          <a:p>
            <a:pPr lvl="1" algn="just"/>
            <a:r>
              <a:rPr lang="en-GB" dirty="0" smtClean="0">
                <a:solidFill>
                  <a:srgbClr val="FF0000"/>
                </a:solidFill>
              </a:rPr>
              <a:t>Example: Installing RFID attendance system and integrate it to employees portal.</a:t>
            </a:r>
            <a:endParaRPr lang="en-GB" dirty="0">
              <a:solidFill>
                <a:srgbClr val="FF0000"/>
              </a:solidFill>
            </a:endParaRPr>
          </a:p>
          <a:p>
            <a:pPr algn="just"/>
            <a:endParaRPr lang="en-GB" dirty="0"/>
          </a:p>
          <a:p>
            <a:pPr algn="just"/>
            <a:endParaRPr lang="en-US" dirty="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65</a:t>
            </a:fld>
            <a:endParaRPr lang="en-US">
              <a:solidFill>
                <a:prstClr val="black">
                  <a:tint val="75000"/>
                </a:prstClr>
              </a:solidFill>
            </a:endParaRPr>
          </a:p>
        </p:txBody>
      </p:sp>
      <p:sp>
        <p:nvSpPr>
          <p:cNvPr id="6" name="Date Placeholder 5"/>
          <p:cNvSpPr>
            <a:spLocks noGrp="1"/>
          </p:cNvSpPr>
          <p:nvPr>
            <p:ph type="dt" sz="half" idx="10"/>
          </p:nvPr>
        </p:nvSpPr>
        <p:spPr/>
        <p:txBody>
          <a:bodyPr/>
          <a:lstStyle/>
          <a:p>
            <a:pPr>
              <a:defRPr/>
            </a:pPr>
            <a:fld id="{F21082BE-BAE1-4BB7-919C-B8D433F52FEB}"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2051433704"/>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a:t>
            </a:r>
            <a:r>
              <a:rPr lang="en-US" dirty="0" smtClean="0"/>
              <a:t>requirements ~ reason 2</a:t>
            </a:r>
            <a:endParaRPr lang="en-US" dirty="0"/>
          </a:p>
        </p:txBody>
      </p:sp>
      <p:sp>
        <p:nvSpPr>
          <p:cNvPr id="3" name="Content Placeholder 2"/>
          <p:cNvSpPr>
            <a:spLocks noGrp="1"/>
          </p:cNvSpPr>
          <p:nvPr>
            <p:ph idx="1"/>
          </p:nvPr>
        </p:nvSpPr>
        <p:spPr/>
        <p:txBody>
          <a:bodyPr/>
          <a:lstStyle/>
          <a:p>
            <a:r>
              <a:rPr lang="en-US" dirty="0"/>
              <a:t>The people who pay for a system and the users of that system are rarely the same people. </a:t>
            </a:r>
          </a:p>
          <a:p>
            <a:pPr lvl="1" algn="just"/>
            <a:r>
              <a:rPr lang="en-US" b="1" dirty="0"/>
              <a:t>System customers impose requirements because of</a:t>
            </a:r>
            <a:r>
              <a:rPr lang="en-US" dirty="0"/>
              <a:t> organizational and </a:t>
            </a:r>
            <a:r>
              <a:rPr lang="en-US" b="1" dirty="0"/>
              <a:t>budgetary constraints</a:t>
            </a:r>
            <a:r>
              <a:rPr lang="en-US" dirty="0"/>
              <a:t>. </a:t>
            </a:r>
          </a:p>
          <a:p>
            <a:pPr lvl="1" algn="just"/>
            <a:r>
              <a:rPr lang="en-US" dirty="0"/>
              <a:t>These may </a:t>
            </a:r>
            <a:r>
              <a:rPr lang="en-US" b="1" dirty="0"/>
              <a:t>conflict with end-user requirements</a:t>
            </a:r>
            <a:r>
              <a:rPr lang="en-US" dirty="0"/>
              <a:t> and, </a:t>
            </a:r>
            <a:r>
              <a:rPr lang="en-US" b="1" dirty="0"/>
              <a:t>after delivery, new features may have to be added for user support</a:t>
            </a:r>
            <a:r>
              <a:rPr lang="en-US" dirty="0"/>
              <a:t> if the system is to meet its goals</a:t>
            </a:r>
            <a:r>
              <a:rPr lang="en-US" dirty="0" smtClean="0"/>
              <a:t>.</a:t>
            </a:r>
          </a:p>
          <a:p>
            <a:pPr lvl="1" algn="just"/>
            <a:r>
              <a:rPr lang="en-GB" dirty="0" smtClean="0">
                <a:solidFill>
                  <a:srgbClr val="FF0000"/>
                </a:solidFill>
              </a:rPr>
              <a:t>Example: at first, an employee management system only contains limited necessary functionality like attendance review, leave balance and all, now users want to add their APR forms and PF statements as well</a:t>
            </a:r>
            <a:r>
              <a:rPr lang="en-GB" dirty="0" smtClean="0"/>
              <a:t>. </a:t>
            </a:r>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66</a:t>
            </a:fld>
            <a:endParaRPr lang="en-US">
              <a:solidFill>
                <a:prstClr val="black">
                  <a:tint val="75000"/>
                </a:prstClr>
              </a:solidFill>
            </a:endParaRPr>
          </a:p>
        </p:txBody>
      </p:sp>
      <p:sp>
        <p:nvSpPr>
          <p:cNvPr id="6" name="Date Placeholder 5"/>
          <p:cNvSpPr>
            <a:spLocks noGrp="1"/>
          </p:cNvSpPr>
          <p:nvPr>
            <p:ph type="dt" sz="half" idx="10"/>
          </p:nvPr>
        </p:nvSpPr>
        <p:spPr/>
        <p:txBody>
          <a:bodyPr/>
          <a:lstStyle/>
          <a:p>
            <a:pPr>
              <a:defRPr/>
            </a:pPr>
            <a:fld id="{BEE216CB-D940-45F0-8572-049DB88FEC21}"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4287751857"/>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a:t>
            </a:r>
            <a:r>
              <a:rPr lang="en-US" dirty="0" smtClean="0"/>
              <a:t>requirements ~ reason 3</a:t>
            </a:r>
            <a:endParaRPr lang="en-US" dirty="0"/>
          </a:p>
        </p:txBody>
      </p:sp>
      <p:sp>
        <p:nvSpPr>
          <p:cNvPr id="3" name="Content Placeholder 2"/>
          <p:cNvSpPr>
            <a:spLocks noGrp="1"/>
          </p:cNvSpPr>
          <p:nvPr>
            <p:ph idx="1"/>
          </p:nvPr>
        </p:nvSpPr>
        <p:spPr/>
        <p:txBody>
          <a:bodyPr/>
          <a:lstStyle/>
          <a:p>
            <a:pPr algn="just"/>
            <a:r>
              <a:rPr lang="en-US" b="1" dirty="0" smtClean="0"/>
              <a:t>Large systems </a:t>
            </a:r>
            <a:r>
              <a:rPr lang="en-US" dirty="0" smtClean="0"/>
              <a:t>usually have a </a:t>
            </a:r>
            <a:r>
              <a:rPr lang="en-US" b="1" dirty="0" smtClean="0"/>
              <a:t>diverse user community</a:t>
            </a:r>
            <a:r>
              <a:rPr lang="en-US" dirty="0" smtClean="0"/>
              <a:t>, with many users having </a:t>
            </a:r>
            <a:r>
              <a:rPr lang="en-US" b="1" dirty="0" smtClean="0"/>
              <a:t>different requirements and priorities </a:t>
            </a:r>
            <a:r>
              <a:rPr lang="en-US" dirty="0" smtClean="0"/>
              <a:t>that may be </a:t>
            </a:r>
            <a:r>
              <a:rPr lang="en-US" b="1" dirty="0" smtClean="0"/>
              <a:t>conflicting</a:t>
            </a:r>
            <a:r>
              <a:rPr lang="en-US" dirty="0" smtClean="0"/>
              <a:t> or contradictory. </a:t>
            </a:r>
          </a:p>
          <a:p>
            <a:pPr lvl="1" algn="just"/>
            <a:r>
              <a:rPr lang="en-US" dirty="0" smtClean="0"/>
              <a:t>The </a:t>
            </a:r>
            <a:r>
              <a:rPr lang="en-US" dirty="0"/>
              <a:t>final system </a:t>
            </a:r>
            <a:r>
              <a:rPr lang="en-US" b="1" dirty="0"/>
              <a:t>requirements are inevitably a compromise between them</a:t>
            </a:r>
            <a:r>
              <a:rPr lang="en-US" dirty="0"/>
              <a:t> </a:t>
            </a:r>
          </a:p>
          <a:p>
            <a:pPr lvl="1" algn="just"/>
            <a:r>
              <a:rPr lang="en-US" dirty="0" smtClean="0"/>
              <a:t>with </a:t>
            </a:r>
            <a:r>
              <a:rPr lang="en-US" dirty="0"/>
              <a:t>experience, it is often discovered that the </a:t>
            </a:r>
            <a:r>
              <a:rPr lang="en-US" b="1" dirty="0"/>
              <a:t>balance of support given to different users has to be </a:t>
            </a:r>
            <a:r>
              <a:rPr lang="en-US" b="1" dirty="0" smtClean="0"/>
              <a:t>changed depending on priority</a:t>
            </a:r>
            <a:r>
              <a:rPr lang="en-US" dirty="0" smtClean="0"/>
              <a:t>.</a:t>
            </a:r>
          </a:p>
          <a:p>
            <a:pPr marL="457200" lvl="1" indent="0" algn="just">
              <a:buNone/>
            </a:pPr>
            <a:endParaRPr lang="en-US" dirty="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67</a:t>
            </a:fld>
            <a:endParaRPr lang="en-US">
              <a:solidFill>
                <a:prstClr val="black">
                  <a:tint val="75000"/>
                </a:prstClr>
              </a:solidFill>
            </a:endParaRPr>
          </a:p>
        </p:txBody>
      </p:sp>
      <p:sp>
        <p:nvSpPr>
          <p:cNvPr id="6" name="Date Placeholder 5"/>
          <p:cNvSpPr>
            <a:spLocks noGrp="1"/>
          </p:cNvSpPr>
          <p:nvPr>
            <p:ph type="dt" sz="half" idx="10"/>
          </p:nvPr>
        </p:nvSpPr>
        <p:spPr/>
        <p:txBody>
          <a:bodyPr/>
          <a:lstStyle/>
          <a:p>
            <a:pPr>
              <a:defRPr/>
            </a:pPr>
            <a:fld id="{BEE216CB-D940-45F0-8572-049DB88FEC21}"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1781602045"/>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pPr algn="just"/>
            <a:endParaRPr lang="en-GB" dirty="0"/>
          </a:p>
          <a:p>
            <a:pPr algn="just"/>
            <a:r>
              <a:rPr lang="en-GB" dirty="0"/>
              <a:t>It is a process of </a:t>
            </a:r>
            <a:r>
              <a:rPr lang="en-GB" b="1" dirty="0"/>
              <a:t>managing changing requirements during the requirements engineering process and system development.</a:t>
            </a:r>
          </a:p>
          <a:p>
            <a:pPr algn="just"/>
            <a:r>
              <a:rPr lang="en-GB" dirty="0"/>
              <a:t>New </a:t>
            </a:r>
            <a:r>
              <a:rPr lang="en-GB" dirty="0" smtClean="0"/>
              <a:t>requirements may </a:t>
            </a:r>
            <a:r>
              <a:rPr lang="en-GB" dirty="0"/>
              <a:t>emerge </a:t>
            </a:r>
            <a:endParaRPr lang="en-GB" dirty="0" smtClean="0"/>
          </a:p>
          <a:p>
            <a:pPr lvl="1" algn="just"/>
            <a:r>
              <a:rPr lang="en-GB" dirty="0" smtClean="0"/>
              <a:t>as </a:t>
            </a:r>
            <a:r>
              <a:rPr lang="en-GB" dirty="0"/>
              <a:t>a system is being developed and </a:t>
            </a:r>
            <a:endParaRPr lang="en-GB" dirty="0" smtClean="0"/>
          </a:p>
          <a:p>
            <a:pPr lvl="1" algn="just"/>
            <a:r>
              <a:rPr lang="en-GB" dirty="0" smtClean="0"/>
              <a:t>after </a:t>
            </a:r>
            <a:r>
              <a:rPr lang="en-GB" dirty="0"/>
              <a:t>it has gone into use</a:t>
            </a:r>
            <a:r>
              <a:rPr lang="en-GB" dirty="0" smtClean="0"/>
              <a:t>.</a:t>
            </a:r>
          </a:p>
          <a:p>
            <a:pPr marL="0" indent="0" algn="just">
              <a:buNone/>
            </a:pPr>
            <a:r>
              <a:rPr lang="en-GB" dirty="0" smtClean="0"/>
              <a:t> </a:t>
            </a:r>
            <a:endParaRPr lang="en-GB" dirty="0"/>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68</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DA208FE5-91E1-4E1D-90B4-DD1382E1719D}"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675877579"/>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graphicFrame>
        <p:nvGraphicFramePr>
          <p:cNvPr id="3" name="Content Placeholder 2"/>
          <p:cNvGraphicFramePr>
            <a:graphicFrameLocks noGrp="1"/>
          </p:cNvGraphicFramePr>
          <p:nvPr>
            <p:ph idx="1"/>
            <p:extLst/>
          </p:nvPr>
        </p:nvGraphicFramePr>
        <p:xfrm>
          <a:off x="609600" y="1600202"/>
          <a:ext cx="10798206" cy="4392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69</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DA208FE5-91E1-4E1D-90B4-DD1382E1719D}"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2595280252"/>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Agile’s</a:t>
            </a:r>
            <a:r>
              <a:rPr lang="en-US" dirty="0"/>
              <a:t> take on requirements engineering</a:t>
            </a:r>
          </a:p>
        </p:txBody>
      </p:sp>
      <p:sp>
        <p:nvSpPr>
          <p:cNvPr id="3" name="Content Placeholder 2"/>
          <p:cNvSpPr>
            <a:spLocks noGrp="1"/>
          </p:cNvSpPr>
          <p:nvPr>
            <p:ph idx="1"/>
          </p:nvPr>
        </p:nvSpPr>
        <p:spPr/>
        <p:txBody>
          <a:bodyPr/>
          <a:lstStyle/>
          <a:p>
            <a:r>
              <a:rPr lang="en-US" dirty="0"/>
              <a:t>In agile detailed system requirements are waste of time.</a:t>
            </a:r>
          </a:p>
          <a:p>
            <a:r>
              <a:rPr lang="en-US" dirty="0"/>
              <a:t>Concurrent requirement elicitation</a:t>
            </a:r>
          </a:p>
          <a:p>
            <a:r>
              <a:rPr lang="en-US" dirty="0"/>
              <a:t>No requirement document</a:t>
            </a:r>
          </a:p>
          <a:p>
            <a:r>
              <a:rPr lang="en-US" dirty="0"/>
              <a:t>express requirements as ‘user stories’.</a:t>
            </a:r>
          </a:p>
          <a:p>
            <a:pPr marL="0" indent="0">
              <a:buNone/>
            </a:pP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6F76675A-807D-4B24-9672-513960CB6293}"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124287" y="1624013"/>
            <a:ext cx="11458113" cy="4525963"/>
          </a:xfrm>
        </p:spPr>
        <p:txBody>
          <a:bodyPr/>
          <a:lstStyle/>
          <a:p>
            <a:pPr lvl="1" algn="just"/>
            <a:r>
              <a:rPr lang="en-US" b="1" i="1" dirty="0" smtClean="0">
                <a:solidFill>
                  <a:schemeClr val="tx1"/>
                </a:solidFill>
              </a:rPr>
              <a:t>Requirements </a:t>
            </a:r>
            <a:r>
              <a:rPr lang="en-US" b="1" i="1" dirty="0">
                <a:solidFill>
                  <a:schemeClr val="tx1"/>
                </a:solidFill>
              </a:rPr>
              <a:t>identificati</a:t>
            </a:r>
            <a:r>
              <a:rPr lang="en-US" b="1" i="1" dirty="0">
                <a:solidFill>
                  <a:srgbClr val="000000"/>
                </a:solidFill>
              </a:rPr>
              <a:t>on</a:t>
            </a:r>
            <a:r>
              <a:rPr lang="en-US" dirty="0">
                <a:solidFill>
                  <a:srgbClr val="FF0000"/>
                </a:solidFill>
              </a:rPr>
              <a:t> </a:t>
            </a:r>
            <a:endParaRPr lang="en-US" dirty="0" smtClean="0">
              <a:solidFill>
                <a:srgbClr val="FF0000"/>
              </a:solidFill>
            </a:endParaRPr>
          </a:p>
          <a:p>
            <a:pPr lvl="2" algn="just"/>
            <a:r>
              <a:rPr lang="en-US" dirty="0" smtClean="0"/>
              <a:t>Each </a:t>
            </a:r>
            <a:r>
              <a:rPr lang="en-US" dirty="0"/>
              <a:t>requirement must be uniquely identified so that it can be cross-referenced with other requirements. </a:t>
            </a:r>
            <a:endParaRPr lang="en-GB" dirty="0"/>
          </a:p>
          <a:p>
            <a:pPr lvl="1" algn="just"/>
            <a:r>
              <a:rPr lang="en-US" b="1" i="1" dirty="0">
                <a:solidFill>
                  <a:srgbClr val="000000"/>
                </a:solidFill>
              </a:rPr>
              <a:t>A change management process</a:t>
            </a:r>
            <a:r>
              <a:rPr lang="en-US" b="1" dirty="0">
                <a:solidFill>
                  <a:srgbClr val="000000"/>
                </a:solidFill>
              </a:rPr>
              <a:t> </a:t>
            </a:r>
            <a:endParaRPr lang="en-US" b="1" dirty="0" smtClean="0">
              <a:solidFill>
                <a:srgbClr val="000000"/>
              </a:solidFill>
            </a:endParaRPr>
          </a:p>
          <a:p>
            <a:pPr lvl="2" algn="just"/>
            <a:r>
              <a:rPr lang="en-US" dirty="0" smtClean="0"/>
              <a:t>This </a:t>
            </a:r>
            <a:r>
              <a:rPr lang="en-US" dirty="0"/>
              <a:t>is the set of activities that </a:t>
            </a:r>
            <a:r>
              <a:rPr lang="en-US" b="1" dirty="0"/>
              <a:t>assess the impact and cost of changes.</a:t>
            </a:r>
            <a:r>
              <a:rPr lang="en-US" dirty="0"/>
              <a:t> </a:t>
            </a:r>
            <a:endParaRPr lang="en-GB" dirty="0"/>
          </a:p>
          <a:p>
            <a:pPr lvl="1" algn="just"/>
            <a:r>
              <a:rPr lang="en-US" b="1" i="1" dirty="0">
                <a:solidFill>
                  <a:srgbClr val="000000"/>
                </a:solidFill>
              </a:rPr>
              <a:t>Traceability policies</a:t>
            </a:r>
            <a:r>
              <a:rPr lang="en-US" b="1" dirty="0">
                <a:solidFill>
                  <a:srgbClr val="000000"/>
                </a:solidFill>
              </a:rPr>
              <a:t> </a:t>
            </a:r>
            <a:endParaRPr lang="en-US" b="1" dirty="0" smtClean="0">
              <a:solidFill>
                <a:srgbClr val="000000"/>
              </a:solidFill>
            </a:endParaRPr>
          </a:p>
          <a:p>
            <a:pPr lvl="2" algn="just"/>
            <a:r>
              <a:rPr lang="en-US" dirty="0" smtClean="0"/>
              <a:t>These </a:t>
            </a:r>
            <a:r>
              <a:rPr lang="en-US" dirty="0"/>
              <a:t>policies </a:t>
            </a:r>
            <a:r>
              <a:rPr lang="en-US" b="1" dirty="0"/>
              <a:t>define the relationships between each requirement </a:t>
            </a:r>
            <a:r>
              <a:rPr lang="en-US" dirty="0"/>
              <a:t>and </a:t>
            </a:r>
            <a:r>
              <a:rPr lang="en-US" b="1" dirty="0"/>
              <a:t>between the requirements and the system design that should be recorded</a:t>
            </a:r>
            <a:r>
              <a:rPr lang="en-US" dirty="0"/>
              <a:t>. </a:t>
            </a:r>
            <a:endParaRPr lang="en-GB" dirty="0"/>
          </a:p>
          <a:p>
            <a:pPr lvl="1" algn="just"/>
            <a:r>
              <a:rPr lang="en-US" b="1" i="1" dirty="0">
                <a:solidFill>
                  <a:srgbClr val="000000"/>
                </a:solidFill>
              </a:rPr>
              <a:t>Tool support</a:t>
            </a:r>
            <a:r>
              <a:rPr lang="en-US" b="1" dirty="0">
                <a:solidFill>
                  <a:srgbClr val="000000"/>
                </a:solidFill>
              </a:rPr>
              <a:t> </a:t>
            </a:r>
            <a:endParaRPr lang="en-US" b="1" dirty="0" smtClean="0">
              <a:solidFill>
                <a:srgbClr val="000000"/>
              </a:solidFill>
            </a:endParaRPr>
          </a:p>
          <a:p>
            <a:pPr lvl="2" algn="just"/>
            <a:r>
              <a:rPr lang="en-US" dirty="0" smtClean="0"/>
              <a:t>Tools </a:t>
            </a:r>
            <a:r>
              <a:rPr lang="en-US" dirty="0"/>
              <a:t>that may be used range from specialist requirements management systems to spreadsheets and simple database systems.</a:t>
            </a:r>
            <a:endParaRPr lang="en-GB" dirty="0"/>
          </a:p>
          <a:p>
            <a:pPr marL="0" indent="0" algn="just">
              <a:buNone/>
            </a:pPr>
            <a:endParaRPr lang="en-US" dirty="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70</a:t>
            </a:fld>
            <a:endParaRPr lang="en-US" dirty="0">
              <a:solidFill>
                <a:prstClr val="black">
                  <a:tint val="75000"/>
                </a:prstClr>
              </a:solidFill>
            </a:endParaRPr>
          </a:p>
        </p:txBody>
      </p:sp>
      <p:sp>
        <p:nvSpPr>
          <p:cNvPr id="6" name="Date Placeholder 5"/>
          <p:cNvSpPr>
            <a:spLocks noGrp="1"/>
          </p:cNvSpPr>
          <p:nvPr>
            <p:ph type="dt" sz="half" idx="10"/>
          </p:nvPr>
        </p:nvSpPr>
        <p:spPr/>
        <p:txBody>
          <a:bodyPr/>
          <a:lstStyle/>
          <a:p>
            <a:pPr>
              <a:defRPr/>
            </a:pPr>
            <a:fld id="{CD792697-2D11-412C-8566-8BB1AB77767D}"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331675216"/>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graphicFrame>
        <p:nvGraphicFramePr>
          <p:cNvPr id="7" name="Content Placeholder 6"/>
          <p:cNvGraphicFramePr>
            <a:graphicFrameLocks noGrp="1"/>
          </p:cNvGraphicFramePr>
          <p:nvPr>
            <p:ph idx="1"/>
            <p:extLst/>
          </p:nvPr>
        </p:nvGraphicFramePr>
        <p:xfrm>
          <a:off x="609600" y="1503215"/>
          <a:ext cx="10972800" cy="4853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71</a:t>
            </a:fld>
            <a:endParaRPr lang="en-US">
              <a:solidFill>
                <a:prstClr val="black">
                  <a:tint val="75000"/>
                </a:prstClr>
              </a:solidFill>
            </a:endParaRPr>
          </a:p>
        </p:txBody>
      </p:sp>
      <p:sp>
        <p:nvSpPr>
          <p:cNvPr id="6" name="Date Placeholder 5"/>
          <p:cNvSpPr>
            <a:spLocks noGrp="1"/>
          </p:cNvSpPr>
          <p:nvPr>
            <p:ph type="dt" sz="half" idx="10"/>
          </p:nvPr>
        </p:nvSpPr>
        <p:spPr/>
        <p:txBody>
          <a:bodyPr/>
          <a:lstStyle/>
          <a:p>
            <a:pPr>
              <a:defRPr/>
            </a:pPr>
            <a:fld id="{461C7916-3B1F-4BDF-AB87-B2D618ABD4F7}"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3331513424"/>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72</a:t>
            </a:fld>
            <a:endParaRPr lang="en-US">
              <a:solidFill>
                <a:prstClr val="black">
                  <a:tint val="75000"/>
                </a:prstClr>
              </a:solidFill>
            </a:endParaRPr>
          </a:p>
        </p:txBody>
      </p:sp>
      <p:pic>
        <p:nvPicPr>
          <p:cNvPr id="4" name="Picture 3" descr="4.18 ReqChangeMan.eps"/>
          <p:cNvPicPr>
            <a:picLocks noChangeAspect="1"/>
          </p:cNvPicPr>
          <p:nvPr/>
        </p:nvPicPr>
        <p:blipFill>
          <a:blip r:embed="rId2"/>
          <a:stretch>
            <a:fillRect/>
          </a:stretch>
        </p:blipFill>
        <p:spPr>
          <a:xfrm>
            <a:off x="1752600" y="3136900"/>
            <a:ext cx="8661952" cy="1054100"/>
          </a:xfrm>
          <a:prstGeom prst="rect">
            <a:avLst/>
          </a:prstGeom>
        </p:spPr>
      </p:pic>
      <p:sp>
        <p:nvSpPr>
          <p:cNvPr id="2" name="Date Placeholder 1"/>
          <p:cNvSpPr>
            <a:spLocks noGrp="1"/>
          </p:cNvSpPr>
          <p:nvPr>
            <p:ph type="dt" sz="half" idx="10"/>
          </p:nvPr>
        </p:nvSpPr>
        <p:spPr/>
        <p:txBody>
          <a:bodyPr/>
          <a:lstStyle/>
          <a:p>
            <a:pPr>
              <a:defRPr/>
            </a:pPr>
            <a:fld id="{585DD539-06C7-461A-8090-1BC6AFCC3954}" type="datetime1">
              <a:rPr lang="en-US" smtClean="0">
                <a:solidFill>
                  <a:prstClr val="black">
                    <a:tint val="75000"/>
                  </a:prstClr>
                </a:solidFill>
              </a:rPr>
              <a:pPr>
                <a:defRPr/>
              </a:pPr>
              <a:t>2/15/2023</a:t>
            </a:fld>
            <a:endParaRPr lang="en-US">
              <a:solidFill>
                <a:prstClr val="black">
                  <a:tint val="75000"/>
                </a:prstClr>
              </a:solidFill>
            </a:endParaRPr>
          </a:p>
        </p:txBody>
      </p:sp>
    </p:spTree>
    <p:extLst>
      <p:ext uri="{BB962C8B-B14F-4D97-AF65-F5344CB8AC3E}">
        <p14:creationId xmlns:p14="http://schemas.microsoft.com/office/powerpoint/2010/main" val="2098913952"/>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D6F9154D-B417-4938-8127-74E219A8E734}"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0" y="266700"/>
            <a:ext cx="8382000" cy="1104900"/>
          </a:xfrm>
        </p:spPr>
        <p:txBody>
          <a:bodyPr/>
          <a:lstStyle/>
          <a:p>
            <a:r>
              <a:rPr lang="en-GB" dirty="0"/>
              <a:t>Functional and non-functional requirements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8DF533AA-0088-4C6F-A3BD-D3560806A5AA}" type="datetime1">
              <a:rPr lang="en-US" smtClean="0">
                <a:solidFill>
                  <a:prstClr val="black">
                    <a:tint val="75000"/>
                  </a:prstClr>
                </a:solidFill>
                <a:latin typeface="Calibri"/>
              </a:rPr>
              <a:t>2/15/2023</a:t>
            </a:fld>
            <a:endParaRPr lang="en-US" dirty="0">
              <a:solidFill>
                <a:prstClr val="black">
                  <a:tint val="75000"/>
                </a:prstClr>
              </a:solidFill>
              <a:latin typeface="Calibri"/>
            </a:endParaRPr>
          </a:p>
        </p:txBody>
      </p:sp>
      <p:graphicFrame>
        <p:nvGraphicFramePr>
          <p:cNvPr id="6" name="Diagram 5">
            <a:extLst>
              <a:ext uri="{FF2B5EF4-FFF2-40B4-BE49-F238E27FC236}">
                <a16:creationId xmlns="" xmlns:a16="http://schemas.microsoft.com/office/drawing/2014/main" id="{CFDB892B-1A67-4E7A-9555-55927AD8F6C3}"/>
              </a:ext>
            </a:extLst>
          </p:cNvPr>
          <p:cNvGraphicFramePr/>
          <p:nvPr/>
        </p:nvGraphicFramePr>
        <p:xfrm>
          <a:off x="1905000" y="1371600"/>
          <a:ext cx="8382000"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4615</Words>
  <Application>Microsoft Office PowerPoint</Application>
  <PresentationFormat>Widescreen</PresentationFormat>
  <Paragraphs>685</Paragraphs>
  <Slides>72</Slides>
  <Notes>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0" baseType="lpstr">
      <vt:lpstr>ＭＳ Ｐゴシック</vt:lpstr>
      <vt:lpstr>Arial</vt:lpstr>
      <vt:lpstr>Calibri</vt:lpstr>
      <vt:lpstr>Times New Roman</vt:lpstr>
      <vt:lpstr>Wingdings</vt:lpstr>
      <vt:lpstr>Zapf Dingbats</vt:lpstr>
      <vt:lpstr>SE10 slides</vt:lpstr>
      <vt:lpstr>Document</vt:lpstr>
      <vt:lpstr>Chapter 4 – Requirements Engineering</vt:lpstr>
      <vt:lpstr>Requirements engineering</vt:lpstr>
      <vt:lpstr>Types of requirement</vt:lpstr>
      <vt:lpstr>User and system requirements example </vt:lpstr>
      <vt:lpstr>stakeholders</vt:lpstr>
      <vt:lpstr>Stakeholders in Previous example</vt:lpstr>
      <vt:lpstr>Agile’s take on requirements engineering</vt:lpstr>
      <vt:lpstr>Functional and non-functional requirements</vt:lpstr>
      <vt:lpstr>Functional and non-functional requirements</vt:lpstr>
      <vt:lpstr>Requirements’ dependency</vt:lpstr>
      <vt:lpstr>Functional requirements</vt:lpstr>
      <vt:lpstr>Case study : functional requirements</vt:lpstr>
      <vt:lpstr>Requirements imprecision</vt:lpstr>
      <vt:lpstr>Requirements completeness and consistency</vt:lpstr>
      <vt:lpstr>Non-functional requirements</vt:lpstr>
      <vt:lpstr>Non-functional requirements</vt:lpstr>
      <vt:lpstr>Non-functional requirements classification</vt:lpstr>
      <vt:lpstr>Case study : non-functional requirements</vt:lpstr>
      <vt:lpstr>Goals and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 and analysis</vt:lpstr>
      <vt:lpstr>Requirements elicitation and analysis process </vt:lpstr>
      <vt:lpstr>Requirements discovery</vt:lpstr>
      <vt:lpstr>Interviewing</vt:lpstr>
      <vt:lpstr>Problems with interviews</vt:lpstr>
      <vt:lpstr>Ethnography</vt:lpstr>
      <vt:lpstr>Scope of ethnography</vt:lpstr>
      <vt:lpstr>Focused ethnography</vt:lpstr>
      <vt:lpstr>Focused Ethnography for requirements analysis </vt:lpstr>
      <vt:lpstr>Stories and scenarios</vt:lpstr>
      <vt:lpstr>Scenarios</vt:lpstr>
      <vt:lpstr>Photo sharing in the classroom (iLearn)~self study</vt:lpstr>
      <vt:lpstr>Uploading photos (iLearn)</vt:lpstr>
      <vt:lpstr>Uploading photos</vt:lpstr>
      <vt:lpstr>Problems of requirements elicitation</vt:lpstr>
      <vt:lpstr>Chapter 4 cont.…  Requirements specification</vt:lpstr>
      <vt:lpstr>Requirements specification</vt:lpstr>
      <vt:lpstr>Ways of writing a system requirements specification </vt:lpstr>
      <vt:lpstr>Requirements and design</vt:lpstr>
      <vt:lpstr>Guidelines for writing requirements</vt:lpstr>
      <vt:lpstr>Problems with natural language</vt:lpstr>
      <vt:lpstr>Structured specifications</vt:lpstr>
      <vt:lpstr>Example requirements for the login module</vt:lpstr>
      <vt:lpstr>Example requirements for the login module</vt:lpstr>
      <vt:lpstr>Form-based specifications</vt:lpstr>
      <vt:lpstr>Tabular specification</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Chapter 4 cont.… Requirements validation</vt:lpstr>
      <vt:lpstr>Requirements validation</vt:lpstr>
      <vt:lpstr>Types of checks done to validate requirements</vt:lpstr>
      <vt:lpstr>Requirements validation techniques</vt:lpstr>
      <vt:lpstr>Review checks could be done for:</vt:lpstr>
      <vt:lpstr>Requirements validation challenges</vt:lpstr>
      <vt:lpstr>Requirements change</vt:lpstr>
      <vt:lpstr>Requirements evolution </vt:lpstr>
      <vt:lpstr>Changing requirements ~ reason 1</vt:lpstr>
      <vt:lpstr>Changing requirements ~ reason 2</vt:lpstr>
      <vt:lpstr>Changing requirements ~ reason 3</vt:lpstr>
      <vt:lpstr>Requirements management</vt:lpstr>
      <vt:lpstr>Requirements management</vt:lpstr>
      <vt:lpstr>Requirements management planning</vt:lpstr>
      <vt:lpstr>Requirements change management</vt:lpstr>
      <vt:lpstr>Requirements change management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Requirements Engineering</dc:title>
  <dc:creator>Fast</dc:creator>
  <cp:lastModifiedBy>Faculty</cp:lastModifiedBy>
  <cp:revision>15</cp:revision>
  <dcterms:created xsi:type="dcterms:W3CDTF">2022-02-22T04:21:35Z</dcterms:created>
  <dcterms:modified xsi:type="dcterms:W3CDTF">2023-02-15T03:31:02Z</dcterms:modified>
</cp:coreProperties>
</file>