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39393D-882B-41FC-935B-4F46A711CC75}"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en-US"/>
        </a:p>
      </dgm:t>
    </dgm:pt>
    <dgm:pt modelId="{4ABB52A2-09B6-4779-AE2F-675F2644179F}">
      <dgm:prSet phldrT="[Text]"/>
      <dgm:spPr/>
      <dgm:t>
        <a:bodyPr/>
        <a:lstStyle/>
        <a:p>
          <a:r>
            <a:rPr lang="en-US" b="1" dirty="0"/>
            <a:t>Natural language</a:t>
          </a:r>
        </a:p>
      </dgm:t>
    </dgm:pt>
    <dgm:pt modelId="{CACC9DBA-F6A6-496E-9023-613867CB7D49}" type="parTrans" cxnId="{ED18A8E3-C177-4920-A0C3-AEB1A94604E0}">
      <dgm:prSet/>
      <dgm:spPr/>
      <dgm:t>
        <a:bodyPr/>
        <a:lstStyle/>
        <a:p>
          <a:endParaRPr lang="en-US"/>
        </a:p>
      </dgm:t>
    </dgm:pt>
    <dgm:pt modelId="{4660DE29-504B-464A-89ED-BEBDD7E64D8D}" type="sibTrans" cxnId="{ED18A8E3-C177-4920-A0C3-AEB1A94604E0}">
      <dgm:prSet/>
      <dgm:spPr/>
      <dgm:t>
        <a:bodyPr/>
        <a:lstStyle/>
        <a:p>
          <a:endParaRPr lang="en-US"/>
        </a:p>
      </dgm:t>
    </dgm:pt>
    <dgm:pt modelId="{EEE5022A-E3AD-462A-AE1E-C3E6DC58F34B}">
      <dgm:prSet phldrT="[Text]"/>
      <dgm:spPr/>
      <dgm:t>
        <a:bodyPr/>
        <a:lstStyle/>
        <a:p>
          <a:r>
            <a:rPr lang="en-US" b="1" dirty="0"/>
            <a:t>Structured natural language</a:t>
          </a:r>
        </a:p>
      </dgm:t>
    </dgm:pt>
    <dgm:pt modelId="{88E45529-FDFB-4D40-93F6-354469473480}" type="parTrans" cxnId="{C60DF3ED-80BE-4FD0-BB9D-A7A5AB79783C}">
      <dgm:prSet/>
      <dgm:spPr/>
      <dgm:t>
        <a:bodyPr/>
        <a:lstStyle/>
        <a:p>
          <a:endParaRPr lang="en-US"/>
        </a:p>
      </dgm:t>
    </dgm:pt>
    <dgm:pt modelId="{4E71DAF2-98C4-406C-A1DC-4A5BD99D49FA}" type="sibTrans" cxnId="{C60DF3ED-80BE-4FD0-BB9D-A7A5AB79783C}">
      <dgm:prSet/>
      <dgm:spPr/>
      <dgm:t>
        <a:bodyPr/>
        <a:lstStyle/>
        <a:p>
          <a:endParaRPr lang="en-US"/>
        </a:p>
      </dgm:t>
    </dgm:pt>
    <dgm:pt modelId="{3C8F5A44-7FCA-45DA-B24E-D12FB8801201}">
      <dgm:prSet phldrT="[Text]"/>
      <dgm:spPr/>
      <dgm:t>
        <a:bodyPr/>
        <a:lstStyle/>
        <a:p>
          <a:r>
            <a:rPr lang="en-US" b="1" dirty="0"/>
            <a:t>Graphical notations</a:t>
          </a:r>
        </a:p>
      </dgm:t>
    </dgm:pt>
    <dgm:pt modelId="{CADB7EC3-3877-494F-AC52-C4626B46A61D}" type="parTrans" cxnId="{6AED71B8-4864-4C70-A271-9BD23FDA5970}">
      <dgm:prSet/>
      <dgm:spPr/>
      <dgm:t>
        <a:bodyPr/>
        <a:lstStyle/>
        <a:p>
          <a:endParaRPr lang="en-US"/>
        </a:p>
      </dgm:t>
    </dgm:pt>
    <dgm:pt modelId="{F98E8FEA-7D0F-4D38-B32D-6F516FB20699}" type="sibTrans" cxnId="{6AED71B8-4864-4C70-A271-9BD23FDA5970}">
      <dgm:prSet/>
      <dgm:spPr/>
      <dgm:t>
        <a:bodyPr/>
        <a:lstStyle/>
        <a:p>
          <a:endParaRPr lang="en-US"/>
        </a:p>
      </dgm:t>
    </dgm:pt>
    <dgm:pt modelId="{7AEBDABF-4493-401B-AE17-A795532AFE56}">
      <dgm:prSet phldrT="[Text]"/>
      <dgm:spPr/>
      <dgm:t>
        <a:bodyPr/>
        <a:lstStyle/>
        <a:p>
          <a:r>
            <a:rPr lang="en-US" b="1" dirty="0"/>
            <a:t>Mathematical specifications</a:t>
          </a:r>
        </a:p>
      </dgm:t>
    </dgm:pt>
    <dgm:pt modelId="{0474AB80-D7AC-4142-AA8D-B1ACF286E4D4}" type="parTrans" cxnId="{B21A436D-35C3-4D66-A818-F89BC9B34312}">
      <dgm:prSet/>
      <dgm:spPr/>
      <dgm:t>
        <a:bodyPr/>
        <a:lstStyle/>
        <a:p>
          <a:endParaRPr lang="en-US"/>
        </a:p>
      </dgm:t>
    </dgm:pt>
    <dgm:pt modelId="{D58B59D7-02EC-4853-B2C4-D17D18835DF7}" type="sibTrans" cxnId="{B21A436D-35C3-4D66-A818-F89BC9B34312}">
      <dgm:prSet/>
      <dgm:spPr/>
      <dgm:t>
        <a:bodyPr/>
        <a:lstStyle/>
        <a:p>
          <a:endParaRPr lang="en-US"/>
        </a:p>
      </dgm:t>
    </dgm:pt>
    <dgm:pt modelId="{BF2068DC-1806-4BF8-BE26-ACC25D75A302}">
      <dgm:prSet phldrT="[Text]"/>
      <dgm:spPr/>
      <dgm:t>
        <a:bodyPr/>
        <a:lstStyle/>
        <a:p>
          <a:r>
            <a:rPr lang="en-US" dirty="0"/>
            <a:t>Written in sentences</a:t>
          </a:r>
        </a:p>
      </dgm:t>
    </dgm:pt>
    <dgm:pt modelId="{A8362BF5-FDF9-42DA-B68F-AB4B31E5BEF5}" type="parTrans" cxnId="{AFBA7B3B-22C7-419A-8814-9AE9C8D8E2F6}">
      <dgm:prSet/>
      <dgm:spPr/>
      <dgm:t>
        <a:bodyPr/>
        <a:lstStyle/>
        <a:p>
          <a:endParaRPr lang="en-US"/>
        </a:p>
      </dgm:t>
    </dgm:pt>
    <dgm:pt modelId="{4B8AAD88-5907-40EA-9456-AAF281E7258A}" type="sibTrans" cxnId="{AFBA7B3B-22C7-419A-8814-9AE9C8D8E2F6}">
      <dgm:prSet/>
      <dgm:spPr/>
      <dgm:t>
        <a:bodyPr/>
        <a:lstStyle/>
        <a:p>
          <a:endParaRPr lang="en-US"/>
        </a:p>
      </dgm:t>
    </dgm:pt>
    <dgm:pt modelId="{43DDD8FE-EC7C-4EDA-90D3-997C053CD3E1}">
      <dgm:prSet phldrT="[Text]"/>
      <dgm:spPr/>
      <dgm:t>
        <a:bodyPr/>
        <a:lstStyle/>
        <a:p>
          <a:r>
            <a:rPr lang="en-US" dirty="0"/>
            <a:t>Every sentence is a requirement</a:t>
          </a:r>
        </a:p>
      </dgm:t>
    </dgm:pt>
    <dgm:pt modelId="{DD392BAD-6DE9-4DCC-8034-F750D2959E5B}" type="parTrans" cxnId="{239662BF-EF2E-41A0-B32D-1EEE6A84FCFA}">
      <dgm:prSet/>
      <dgm:spPr/>
      <dgm:t>
        <a:bodyPr/>
        <a:lstStyle/>
        <a:p>
          <a:endParaRPr lang="en-US"/>
        </a:p>
      </dgm:t>
    </dgm:pt>
    <dgm:pt modelId="{A2872A66-D34D-46C1-8770-4F9044587EA7}" type="sibTrans" cxnId="{239662BF-EF2E-41A0-B32D-1EEE6A84FCFA}">
      <dgm:prSet/>
      <dgm:spPr/>
      <dgm:t>
        <a:bodyPr/>
        <a:lstStyle/>
        <a:p>
          <a:endParaRPr lang="en-US"/>
        </a:p>
      </dgm:t>
    </dgm:pt>
    <dgm:pt modelId="{6B3280E2-2020-4C2A-AD46-05CE2B9500E8}">
      <dgm:prSet phldrT="[Text]"/>
      <dgm:spPr/>
      <dgm:t>
        <a:bodyPr/>
        <a:lstStyle/>
        <a:p>
          <a:r>
            <a:rPr lang="en-US" dirty="0"/>
            <a:t>Written using standard template</a:t>
          </a:r>
        </a:p>
      </dgm:t>
    </dgm:pt>
    <dgm:pt modelId="{0BC5E089-AB19-4088-B9B5-3584B4B642AA}" type="parTrans" cxnId="{B19356D0-71EF-401C-BAB4-C8F25E550EFA}">
      <dgm:prSet/>
      <dgm:spPr/>
      <dgm:t>
        <a:bodyPr/>
        <a:lstStyle/>
        <a:p>
          <a:endParaRPr lang="en-US"/>
        </a:p>
      </dgm:t>
    </dgm:pt>
    <dgm:pt modelId="{C61AA476-C8BA-4C50-B523-808F648187DB}" type="sibTrans" cxnId="{B19356D0-71EF-401C-BAB4-C8F25E550EFA}">
      <dgm:prSet/>
      <dgm:spPr/>
      <dgm:t>
        <a:bodyPr/>
        <a:lstStyle/>
        <a:p>
          <a:endParaRPr lang="en-US"/>
        </a:p>
      </dgm:t>
    </dgm:pt>
    <dgm:pt modelId="{F64101F8-5BBB-47AD-85C1-B9D423D88941}">
      <dgm:prSet phldrT="[Text]"/>
      <dgm:spPr/>
      <dgm:t>
        <a:bodyPr/>
        <a:lstStyle/>
        <a:p>
          <a:r>
            <a:rPr lang="en-US" dirty="0"/>
            <a:t>Every sentence mentions details of requirements.</a:t>
          </a:r>
        </a:p>
      </dgm:t>
    </dgm:pt>
    <dgm:pt modelId="{122F52B2-EDBD-46D2-B486-19205AD8B635}" type="parTrans" cxnId="{3C1D5CD2-677E-4C0E-A4D5-568BF5C9495B}">
      <dgm:prSet/>
      <dgm:spPr/>
      <dgm:t>
        <a:bodyPr/>
        <a:lstStyle/>
        <a:p>
          <a:endParaRPr lang="en-US"/>
        </a:p>
      </dgm:t>
    </dgm:pt>
    <dgm:pt modelId="{3136411B-5004-4A35-9583-3D1854A2C18A}" type="sibTrans" cxnId="{3C1D5CD2-677E-4C0E-A4D5-568BF5C9495B}">
      <dgm:prSet/>
      <dgm:spPr/>
      <dgm:t>
        <a:bodyPr/>
        <a:lstStyle/>
        <a:p>
          <a:endParaRPr lang="en-US"/>
        </a:p>
      </dgm:t>
    </dgm:pt>
    <dgm:pt modelId="{A02A6454-6BF5-4D5E-9B6A-A82778FF459B}">
      <dgm:prSet phldrT="[Text]"/>
      <dgm:spPr/>
      <dgm:t>
        <a:bodyPr/>
        <a:lstStyle/>
        <a:p>
          <a:r>
            <a:rPr lang="en-US" dirty="0"/>
            <a:t>UML, use case and sequence diagrams</a:t>
          </a:r>
        </a:p>
      </dgm:t>
    </dgm:pt>
    <dgm:pt modelId="{C0AB4962-D9F5-4A79-AD58-A5EAD07BF182}" type="parTrans" cxnId="{43F92225-08F7-4EDB-8195-A672279963CA}">
      <dgm:prSet/>
      <dgm:spPr/>
      <dgm:t>
        <a:bodyPr/>
        <a:lstStyle/>
        <a:p>
          <a:endParaRPr lang="en-US"/>
        </a:p>
      </dgm:t>
    </dgm:pt>
    <dgm:pt modelId="{BE0773B6-38E4-4469-9EB3-B44ECB35D8CD}" type="sibTrans" cxnId="{43F92225-08F7-4EDB-8195-A672279963CA}">
      <dgm:prSet/>
      <dgm:spPr/>
      <dgm:t>
        <a:bodyPr/>
        <a:lstStyle/>
        <a:p>
          <a:endParaRPr lang="en-US"/>
        </a:p>
      </dgm:t>
    </dgm:pt>
    <dgm:pt modelId="{951DF793-20BA-4049-AD1C-7A3EE2C66917}">
      <dgm:prSet phldrT="[Text]"/>
      <dgm:spPr/>
      <dgm:t>
        <a:bodyPr/>
        <a:lstStyle/>
        <a:p>
          <a:r>
            <a:rPr lang="en-US" dirty="0"/>
            <a:t>Show via finite state machines</a:t>
          </a:r>
        </a:p>
      </dgm:t>
    </dgm:pt>
    <dgm:pt modelId="{6EDE2AAD-ECFF-4250-92E9-E9883489591B}" type="parTrans" cxnId="{DFBFA52F-728C-470A-B475-D5F7DEA9205E}">
      <dgm:prSet/>
      <dgm:spPr/>
      <dgm:t>
        <a:bodyPr/>
        <a:lstStyle/>
        <a:p>
          <a:endParaRPr lang="en-US"/>
        </a:p>
      </dgm:t>
    </dgm:pt>
    <dgm:pt modelId="{FC1C153A-7A30-4506-9FDE-805D47641209}" type="sibTrans" cxnId="{DFBFA52F-728C-470A-B475-D5F7DEA9205E}">
      <dgm:prSet/>
      <dgm:spPr/>
      <dgm:t>
        <a:bodyPr/>
        <a:lstStyle/>
        <a:p>
          <a:endParaRPr lang="en-US"/>
        </a:p>
      </dgm:t>
    </dgm:pt>
    <dgm:pt modelId="{A33BEA88-6F3F-49C4-B45D-F847A50AE439}" type="pres">
      <dgm:prSet presAssocID="{8F39393D-882B-41FC-935B-4F46A711CC75}" presName="Name0" presStyleCnt="0">
        <dgm:presLayoutVars>
          <dgm:dir/>
          <dgm:resizeHandles val="exact"/>
        </dgm:presLayoutVars>
      </dgm:prSet>
      <dgm:spPr/>
      <dgm:t>
        <a:bodyPr/>
        <a:lstStyle/>
        <a:p>
          <a:endParaRPr lang="en-US"/>
        </a:p>
      </dgm:t>
    </dgm:pt>
    <dgm:pt modelId="{4E88B1A3-959A-4618-B937-8570C8769415}" type="pres">
      <dgm:prSet presAssocID="{4ABB52A2-09B6-4779-AE2F-675F2644179F}" presName="node" presStyleLbl="node1" presStyleIdx="0" presStyleCnt="4">
        <dgm:presLayoutVars>
          <dgm:bulletEnabled val="1"/>
        </dgm:presLayoutVars>
      </dgm:prSet>
      <dgm:spPr/>
      <dgm:t>
        <a:bodyPr/>
        <a:lstStyle/>
        <a:p>
          <a:endParaRPr lang="en-US"/>
        </a:p>
      </dgm:t>
    </dgm:pt>
    <dgm:pt modelId="{EE3ADA78-B265-4807-A056-555F4348DF3D}" type="pres">
      <dgm:prSet presAssocID="{4660DE29-504B-464A-89ED-BEBDD7E64D8D}" presName="sibTrans" presStyleCnt="0"/>
      <dgm:spPr/>
    </dgm:pt>
    <dgm:pt modelId="{4DE6F185-3550-463F-95CA-4D940815D833}" type="pres">
      <dgm:prSet presAssocID="{EEE5022A-E3AD-462A-AE1E-C3E6DC58F34B}" presName="node" presStyleLbl="node1" presStyleIdx="1" presStyleCnt="4">
        <dgm:presLayoutVars>
          <dgm:bulletEnabled val="1"/>
        </dgm:presLayoutVars>
      </dgm:prSet>
      <dgm:spPr/>
      <dgm:t>
        <a:bodyPr/>
        <a:lstStyle/>
        <a:p>
          <a:endParaRPr lang="en-US"/>
        </a:p>
      </dgm:t>
    </dgm:pt>
    <dgm:pt modelId="{7617AB08-B306-47AD-A993-FF769829BAA6}" type="pres">
      <dgm:prSet presAssocID="{4E71DAF2-98C4-406C-A1DC-4A5BD99D49FA}" presName="sibTrans" presStyleCnt="0"/>
      <dgm:spPr/>
    </dgm:pt>
    <dgm:pt modelId="{F518CC3A-539C-4EE3-BB14-78F9DD676434}" type="pres">
      <dgm:prSet presAssocID="{3C8F5A44-7FCA-45DA-B24E-D12FB8801201}" presName="node" presStyleLbl="node1" presStyleIdx="2" presStyleCnt="4">
        <dgm:presLayoutVars>
          <dgm:bulletEnabled val="1"/>
        </dgm:presLayoutVars>
      </dgm:prSet>
      <dgm:spPr/>
      <dgm:t>
        <a:bodyPr/>
        <a:lstStyle/>
        <a:p>
          <a:endParaRPr lang="en-US"/>
        </a:p>
      </dgm:t>
    </dgm:pt>
    <dgm:pt modelId="{E5F48793-B38F-4833-A38E-1543197B3159}" type="pres">
      <dgm:prSet presAssocID="{F98E8FEA-7D0F-4D38-B32D-6F516FB20699}" presName="sibTrans" presStyleCnt="0"/>
      <dgm:spPr/>
    </dgm:pt>
    <dgm:pt modelId="{BCCC8A6A-F214-4C07-9E01-CFD264473676}" type="pres">
      <dgm:prSet presAssocID="{7AEBDABF-4493-401B-AE17-A795532AFE56}" presName="node" presStyleLbl="node1" presStyleIdx="3" presStyleCnt="4">
        <dgm:presLayoutVars>
          <dgm:bulletEnabled val="1"/>
        </dgm:presLayoutVars>
      </dgm:prSet>
      <dgm:spPr/>
      <dgm:t>
        <a:bodyPr/>
        <a:lstStyle/>
        <a:p>
          <a:endParaRPr lang="en-US"/>
        </a:p>
      </dgm:t>
    </dgm:pt>
  </dgm:ptLst>
  <dgm:cxnLst>
    <dgm:cxn modelId="{E87C704F-CE72-4A1D-B5ED-F311F522DA3C}" type="presOf" srcId="{4ABB52A2-09B6-4779-AE2F-675F2644179F}" destId="{4E88B1A3-959A-4618-B937-8570C8769415}" srcOrd="0" destOrd="0" presId="urn:microsoft.com/office/officeart/2005/8/layout/hList6"/>
    <dgm:cxn modelId="{D5682549-08D3-4B11-B42A-28ED1A7A7334}" type="presOf" srcId="{951DF793-20BA-4049-AD1C-7A3EE2C66917}" destId="{BCCC8A6A-F214-4C07-9E01-CFD264473676}" srcOrd="0" destOrd="1" presId="urn:microsoft.com/office/officeart/2005/8/layout/hList6"/>
    <dgm:cxn modelId="{B0225FDA-F128-42EA-915C-AE9632F4BA1D}" type="presOf" srcId="{BF2068DC-1806-4BF8-BE26-ACC25D75A302}" destId="{4E88B1A3-959A-4618-B937-8570C8769415}" srcOrd="0" destOrd="1" presId="urn:microsoft.com/office/officeart/2005/8/layout/hList6"/>
    <dgm:cxn modelId="{3C1D5CD2-677E-4C0E-A4D5-568BF5C9495B}" srcId="{EEE5022A-E3AD-462A-AE1E-C3E6DC58F34B}" destId="{F64101F8-5BBB-47AD-85C1-B9D423D88941}" srcOrd="1" destOrd="0" parTransId="{122F52B2-EDBD-46D2-B486-19205AD8B635}" sibTransId="{3136411B-5004-4A35-9583-3D1854A2C18A}"/>
    <dgm:cxn modelId="{AC910175-113E-48FF-B981-B8EC87B12284}" type="presOf" srcId="{43DDD8FE-EC7C-4EDA-90D3-997C053CD3E1}" destId="{4E88B1A3-959A-4618-B937-8570C8769415}" srcOrd="0" destOrd="2" presId="urn:microsoft.com/office/officeart/2005/8/layout/hList6"/>
    <dgm:cxn modelId="{BEA165E1-52C2-4F58-82E8-8FDBFEA6732F}" type="presOf" srcId="{F64101F8-5BBB-47AD-85C1-B9D423D88941}" destId="{4DE6F185-3550-463F-95CA-4D940815D833}" srcOrd="0" destOrd="2" presId="urn:microsoft.com/office/officeart/2005/8/layout/hList6"/>
    <dgm:cxn modelId="{04ACEF02-E96A-4FC0-BE64-27E715B89EF4}" type="presOf" srcId="{8F39393D-882B-41FC-935B-4F46A711CC75}" destId="{A33BEA88-6F3F-49C4-B45D-F847A50AE439}" srcOrd="0" destOrd="0" presId="urn:microsoft.com/office/officeart/2005/8/layout/hList6"/>
    <dgm:cxn modelId="{8C741717-B345-4FEC-BB25-48D409EA32EB}" type="presOf" srcId="{3C8F5A44-7FCA-45DA-B24E-D12FB8801201}" destId="{F518CC3A-539C-4EE3-BB14-78F9DD676434}" srcOrd="0" destOrd="0" presId="urn:microsoft.com/office/officeart/2005/8/layout/hList6"/>
    <dgm:cxn modelId="{239662BF-EF2E-41A0-B32D-1EEE6A84FCFA}" srcId="{4ABB52A2-09B6-4779-AE2F-675F2644179F}" destId="{43DDD8FE-EC7C-4EDA-90D3-997C053CD3E1}" srcOrd="1" destOrd="0" parTransId="{DD392BAD-6DE9-4DCC-8034-F750D2959E5B}" sibTransId="{A2872A66-D34D-46C1-8770-4F9044587EA7}"/>
    <dgm:cxn modelId="{6AED71B8-4864-4C70-A271-9BD23FDA5970}" srcId="{8F39393D-882B-41FC-935B-4F46A711CC75}" destId="{3C8F5A44-7FCA-45DA-B24E-D12FB8801201}" srcOrd="2" destOrd="0" parTransId="{CADB7EC3-3877-494F-AC52-C4626B46A61D}" sibTransId="{F98E8FEA-7D0F-4D38-B32D-6F516FB20699}"/>
    <dgm:cxn modelId="{1E78CB34-C059-48E1-884B-FF74A5479206}" type="presOf" srcId="{A02A6454-6BF5-4D5E-9B6A-A82778FF459B}" destId="{F518CC3A-539C-4EE3-BB14-78F9DD676434}" srcOrd="0" destOrd="1" presId="urn:microsoft.com/office/officeart/2005/8/layout/hList6"/>
    <dgm:cxn modelId="{AFBA7B3B-22C7-419A-8814-9AE9C8D8E2F6}" srcId="{4ABB52A2-09B6-4779-AE2F-675F2644179F}" destId="{BF2068DC-1806-4BF8-BE26-ACC25D75A302}" srcOrd="0" destOrd="0" parTransId="{A8362BF5-FDF9-42DA-B68F-AB4B31E5BEF5}" sibTransId="{4B8AAD88-5907-40EA-9456-AAF281E7258A}"/>
    <dgm:cxn modelId="{8612B42C-18FF-4317-AF85-AE7E833FA9D9}" type="presOf" srcId="{6B3280E2-2020-4C2A-AD46-05CE2B9500E8}" destId="{4DE6F185-3550-463F-95CA-4D940815D833}" srcOrd="0" destOrd="1" presId="urn:microsoft.com/office/officeart/2005/8/layout/hList6"/>
    <dgm:cxn modelId="{C60DF3ED-80BE-4FD0-BB9D-A7A5AB79783C}" srcId="{8F39393D-882B-41FC-935B-4F46A711CC75}" destId="{EEE5022A-E3AD-462A-AE1E-C3E6DC58F34B}" srcOrd="1" destOrd="0" parTransId="{88E45529-FDFB-4D40-93F6-354469473480}" sibTransId="{4E71DAF2-98C4-406C-A1DC-4A5BD99D49FA}"/>
    <dgm:cxn modelId="{CF0064A1-A5BB-4191-90A6-55BE1F6C1C7C}" type="presOf" srcId="{EEE5022A-E3AD-462A-AE1E-C3E6DC58F34B}" destId="{4DE6F185-3550-463F-95CA-4D940815D833}" srcOrd="0" destOrd="0" presId="urn:microsoft.com/office/officeart/2005/8/layout/hList6"/>
    <dgm:cxn modelId="{B19356D0-71EF-401C-BAB4-C8F25E550EFA}" srcId="{EEE5022A-E3AD-462A-AE1E-C3E6DC58F34B}" destId="{6B3280E2-2020-4C2A-AD46-05CE2B9500E8}" srcOrd="0" destOrd="0" parTransId="{0BC5E089-AB19-4088-B9B5-3584B4B642AA}" sibTransId="{C61AA476-C8BA-4C50-B523-808F648187DB}"/>
    <dgm:cxn modelId="{ED18A8E3-C177-4920-A0C3-AEB1A94604E0}" srcId="{8F39393D-882B-41FC-935B-4F46A711CC75}" destId="{4ABB52A2-09B6-4779-AE2F-675F2644179F}" srcOrd="0" destOrd="0" parTransId="{CACC9DBA-F6A6-496E-9023-613867CB7D49}" sibTransId="{4660DE29-504B-464A-89ED-BEBDD7E64D8D}"/>
    <dgm:cxn modelId="{DFBFA52F-728C-470A-B475-D5F7DEA9205E}" srcId="{7AEBDABF-4493-401B-AE17-A795532AFE56}" destId="{951DF793-20BA-4049-AD1C-7A3EE2C66917}" srcOrd="0" destOrd="0" parTransId="{6EDE2AAD-ECFF-4250-92E9-E9883489591B}" sibTransId="{FC1C153A-7A30-4506-9FDE-805D47641209}"/>
    <dgm:cxn modelId="{B21A436D-35C3-4D66-A818-F89BC9B34312}" srcId="{8F39393D-882B-41FC-935B-4F46A711CC75}" destId="{7AEBDABF-4493-401B-AE17-A795532AFE56}" srcOrd="3" destOrd="0" parTransId="{0474AB80-D7AC-4142-AA8D-B1ACF286E4D4}" sibTransId="{D58B59D7-02EC-4853-B2C4-D17D18835DF7}"/>
    <dgm:cxn modelId="{43F92225-08F7-4EDB-8195-A672279963CA}" srcId="{3C8F5A44-7FCA-45DA-B24E-D12FB8801201}" destId="{A02A6454-6BF5-4D5E-9B6A-A82778FF459B}" srcOrd="0" destOrd="0" parTransId="{C0AB4962-D9F5-4A79-AD58-A5EAD07BF182}" sibTransId="{BE0773B6-38E4-4469-9EB3-B44ECB35D8CD}"/>
    <dgm:cxn modelId="{B9D3424F-150B-411C-AE5A-9371B3A604C6}" type="presOf" srcId="{7AEBDABF-4493-401B-AE17-A795532AFE56}" destId="{BCCC8A6A-F214-4C07-9E01-CFD264473676}" srcOrd="0" destOrd="0" presId="urn:microsoft.com/office/officeart/2005/8/layout/hList6"/>
    <dgm:cxn modelId="{68239F57-98D8-4AB2-B4EF-03A0A7454DBC}" type="presParOf" srcId="{A33BEA88-6F3F-49C4-B45D-F847A50AE439}" destId="{4E88B1A3-959A-4618-B937-8570C8769415}" srcOrd="0" destOrd="0" presId="urn:microsoft.com/office/officeart/2005/8/layout/hList6"/>
    <dgm:cxn modelId="{E5960564-72D5-472F-BBBC-607674CA5908}" type="presParOf" srcId="{A33BEA88-6F3F-49C4-B45D-F847A50AE439}" destId="{EE3ADA78-B265-4807-A056-555F4348DF3D}" srcOrd="1" destOrd="0" presId="urn:microsoft.com/office/officeart/2005/8/layout/hList6"/>
    <dgm:cxn modelId="{6C018355-1689-4ED0-B90B-D6B356936133}" type="presParOf" srcId="{A33BEA88-6F3F-49C4-B45D-F847A50AE439}" destId="{4DE6F185-3550-463F-95CA-4D940815D833}" srcOrd="2" destOrd="0" presId="urn:microsoft.com/office/officeart/2005/8/layout/hList6"/>
    <dgm:cxn modelId="{789C55BC-5AAD-4411-BDB7-91231AC0354F}" type="presParOf" srcId="{A33BEA88-6F3F-49C4-B45D-F847A50AE439}" destId="{7617AB08-B306-47AD-A993-FF769829BAA6}" srcOrd="3" destOrd="0" presId="urn:microsoft.com/office/officeart/2005/8/layout/hList6"/>
    <dgm:cxn modelId="{D33BF8B7-F3D4-4712-AA63-0A59E77B1EE3}" type="presParOf" srcId="{A33BEA88-6F3F-49C4-B45D-F847A50AE439}" destId="{F518CC3A-539C-4EE3-BB14-78F9DD676434}" srcOrd="4" destOrd="0" presId="urn:microsoft.com/office/officeart/2005/8/layout/hList6"/>
    <dgm:cxn modelId="{B9F4BFD0-7BF6-4288-9205-F69AD50319BF}" type="presParOf" srcId="{A33BEA88-6F3F-49C4-B45D-F847A50AE439}" destId="{E5F48793-B38F-4833-A38E-1543197B3159}" srcOrd="5" destOrd="0" presId="urn:microsoft.com/office/officeart/2005/8/layout/hList6"/>
    <dgm:cxn modelId="{6E6225B8-0E16-4BA0-BED2-9BDF84819FCE}" type="presParOf" srcId="{A33BEA88-6F3F-49C4-B45D-F847A50AE439}" destId="{BCCC8A6A-F214-4C07-9E01-CFD264473676}"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777CFBB-3986-47B6-A8C7-4091DF0CAF4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52EF4AD-5D2A-435A-B75D-D6FCB181F339}">
      <dgm:prSet/>
      <dgm:spPr/>
      <dgm:t>
        <a:bodyPr/>
        <a:lstStyle/>
        <a:p>
          <a:pPr rtl="0"/>
          <a:r>
            <a:rPr lang="en-US" i="1" dirty="0" smtClean="0"/>
            <a:t>Problem analysis and change specification</a:t>
          </a:r>
          <a:r>
            <a:rPr lang="en-US" dirty="0" smtClean="0"/>
            <a:t> </a:t>
          </a:r>
          <a:endParaRPr lang="en-US" dirty="0"/>
        </a:p>
      </dgm:t>
    </dgm:pt>
    <dgm:pt modelId="{2C834D3D-4171-400A-8CC0-D09EC6B9DB4E}" type="parTrans" cxnId="{CC430FD8-DE10-407A-9093-EAAE4F91A2E3}">
      <dgm:prSet/>
      <dgm:spPr/>
      <dgm:t>
        <a:bodyPr/>
        <a:lstStyle/>
        <a:p>
          <a:endParaRPr lang="en-US"/>
        </a:p>
      </dgm:t>
    </dgm:pt>
    <dgm:pt modelId="{F42A3E91-F124-4CFB-BFFE-6566FB379A06}" type="sibTrans" cxnId="{CC430FD8-DE10-407A-9093-EAAE4F91A2E3}">
      <dgm:prSet/>
      <dgm:spPr/>
      <dgm:t>
        <a:bodyPr/>
        <a:lstStyle/>
        <a:p>
          <a:endParaRPr lang="en-US"/>
        </a:p>
      </dgm:t>
    </dgm:pt>
    <dgm:pt modelId="{83C57827-6329-4C6A-83F4-7E99877FA208}">
      <dgm:prSet/>
      <dgm:spPr/>
      <dgm:t>
        <a:bodyPr/>
        <a:lstStyle/>
        <a:p>
          <a:pPr algn="just" rtl="0"/>
          <a:r>
            <a:rPr lang="en-US" dirty="0" smtClean="0"/>
            <a:t>check validity of change proposal</a:t>
          </a:r>
          <a:endParaRPr lang="en-US" dirty="0"/>
        </a:p>
      </dgm:t>
    </dgm:pt>
    <dgm:pt modelId="{8395DF07-D077-452D-A4B7-C38856A5483B}" type="parTrans" cxnId="{A8FA06B1-DA0B-450D-8723-1126C342463F}">
      <dgm:prSet/>
      <dgm:spPr/>
      <dgm:t>
        <a:bodyPr/>
        <a:lstStyle/>
        <a:p>
          <a:endParaRPr lang="en-US"/>
        </a:p>
      </dgm:t>
    </dgm:pt>
    <dgm:pt modelId="{8F0D1DC7-D447-4239-AB36-4C8E71B9EA9C}" type="sibTrans" cxnId="{A8FA06B1-DA0B-450D-8723-1126C342463F}">
      <dgm:prSet/>
      <dgm:spPr/>
      <dgm:t>
        <a:bodyPr/>
        <a:lstStyle/>
        <a:p>
          <a:endParaRPr lang="en-US"/>
        </a:p>
      </dgm:t>
    </dgm:pt>
    <dgm:pt modelId="{147EC455-12A3-4484-8BBC-6377C34646DA}">
      <dgm:prSet/>
      <dgm:spPr/>
      <dgm:t>
        <a:bodyPr/>
        <a:lstStyle/>
        <a:p>
          <a:pPr rtl="0"/>
          <a:r>
            <a:rPr lang="en-US" i="1" dirty="0" smtClean="0"/>
            <a:t>Change analysis and costing</a:t>
          </a:r>
          <a:r>
            <a:rPr lang="en-US" dirty="0" smtClean="0"/>
            <a:t> </a:t>
          </a:r>
          <a:endParaRPr lang="en-US" dirty="0"/>
        </a:p>
      </dgm:t>
    </dgm:pt>
    <dgm:pt modelId="{CA7AB021-731E-4DB4-8B76-04130F88117B}" type="parTrans" cxnId="{124394C6-C6FD-42ED-821A-30F49AA77E01}">
      <dgm:prSet/>
      <dgm:spPr/>
      <dgm:t>
        <a:bodyPr/>
        <a:lstStyle/>
        <a:p>
          <a:endParaRPr lang="en-US"/>
        </a:p>
      </dgm:t>
    </dgm:pt>
    <dgm:pt modelId="{8595F495-BD10-4603-B326-91D30455AA57}" type="sibTrans" cxnId="{124394C6-C6FD-42ED-821A-30F49AA77E01}">
      <dgm:prSet/>
      <dgm:spPr/>
      <dgm:t>
        <a:bodyPr/>
        <a:lstStyle/>
        <a:p>
          <a:endParaRPr lang="en-US"/>
        </a:p>
      </dgm:t>
    </dgm:pt>
    <dgm:pt modelId="{3A444DEF-2EC2-456F-B344-15404BC1AE83}">
      <dgm:prSet/>
      <dgm:spPr/>
      <dgm:t>
        <a:bodyPr/>
        <a:lstStyle/>
        <a:p>
          <a:pPr rtl="0"/>
          <a:r>
            <a:rPr lang="en-US" dirty="0" smtClean="0"/>
            <a:t>The effect of the proposed change is assessed using traceability information and general knowledge of the system requirements. </a:t>
          </a:r>
          <a:endParaRPr lang="en-US" dirty="0"/>
        </a:p>
      </dgm:t>
    </dgm:pt>
    <dgm:pt modelId="{CA0C097E-1E85-45F4-A395-18C729F69BE4}" type="parTrans" cxnId="{24F94B50-48F7-4416-AD2F-7D078B632865}">
      <dgm:prSet/>
      <dgm:spPr/>
      <dgm:t>
        <a:bodyPr/>
        <a:lstStyle/>
        <a:p>
          <a:endParaRPr lang="en-US"/>
        </a:p>
      </dgm:t>
    </dgm:pt>
    <dgm:pt modelId="{D5145C98-6FF8-4FDE-B42C-01A10F8C7CA7}" type="sibTrans" cxnId="{24F94B50-48F7-4416-AD2F-7D078B632865}">
      <dgm:prSet/>
      <dgm:spPr/>
      <dgm:t>
        <a:bodyPr/>
        <a:lstStyle/>
        <a:p>
          <a:endParaRPr lang="en-US"/>
        </a:p>
      </dgm:t>
    </dgm:pt>
    <dgm:pt modelId="{00B3E269-E16A-41A7-B28F-D3F45B4EC462}">
      <dgm:prSet/>
      <dgm:spPr/>
      <dgm:t>
        <a:bodyPr/>
        <a:lstStyle/>
        <a:p>
          <a:pPr rtl="0"/>
          <a:r>
            <a:rPr lang="en-US" dirty="0" smtClean="0"/>
            <a:t>Change implementation </a:t>
          </a:r>
          <a:endParaRPr lang="en-US" dirty="0"/>
        </a:p>
      </dgm:t>
    </dgm:pt>
    <dgm:pt modelId="{E519E9F7-1D0A-4B91-8A35-903FB6F78FA4}" type="parTrans" cxnId="{9A510DE7-88FF-4436-B2D9-B022C2E8049B}">
      <dgm:prSet/>
      <dgm:spPr/>
      <dgm:t>
        <a:bodyPr/>
        <a:lstStyle/>
        <a:p>
          <a:endParaRPr lang="en-US"/>
        </a:p>
      </dgm:t>
    </dgm:pt>
    <dgm:pt modelId="{C68D3613-8D3E-4784-B908-CA67B8DDB91F}" type="sibTrans" cxnId="{9A510DE7-88FF-4436-B2D9-B022C2E8049B}">
      <dgm:prSet/>
      <dgm:spPr/>
      <dgm:t>
        <a:bodyPr/>
        <a:lstStyle/>
        <a:p>
          <a:endParaRPr lang="en-US"/>
        </a:p>
      </dgm:t>
    </dgm:pt>
    <dgm:pt modelId="{EAE6DC26-D33D-4D00-AB34-925FCABDB7BF}">
      <dgm:prSet/>
      <dgm:spPr/>
      <dgm:t>
        <a:bodyPr/>
        <a:lstStyle/>
        <a:p>
          <a:pPr rtl="0"/>
          <a:r>
            <a:rPr lang="en-US" dirty="0" smtClean="0"/>
            <a:t>The document should be organized so that changes can be easily implemented. Like modular documentation should be done to cater changes.</a:t>
          </a:r>
          <a:endParaRPr lang="en-US" dirty="0"/>
        </a:p>
      </dgm:t>
    </dgm:pt>
    <dgm:pt modelId="{E0C43583-45DC-4218-A880-7B68B391E642}" type="parTrans" cxnId="{26F76102-1AD4-41D4-B626-48A99594D602}">
      <dgm:prSet/>
      <dgm:spPr/>
      <dgm:t>
        <a:bodyPr/>
        <a:lstStyle/>
        <a:p>
          <a:endParaRPr lang="en-US"/>
        </a:p>
      </dgm:t>
    </dgm:pt>
    <dgm:pt modelId="{B92C9F2B-6CCF-4539-AF30-24BDFEB004C4}" type="sibTrans" cxnId="{26F76102-1AD4-41D4-B626-48A99594D602}">
      <dgm:prSet/>
      <dgm:spPr/>
      <dgm:t>
        <a:bodyPr/>
        <a:lstStyle/>
        <a:p>
          <a:endParaRPr lang="en-US"/>
        </a:p>
      </dgm:t>
    </dgm:pt>
    <dgm:pt modelId="{EA6209FC-BF8D-4CE7-AA22-F1A87C2B0E16}">
      <dgm:prSet/>
      <dgm:spPr/>
      <dgm:t>
        <a:bodyPr/>
        <a:lstStyle/>
        <a:p>
          <a:pPr algn="just" rtl="0"/>
          <a:r>
            <a:rPr lang="en-US" dirty="0" smtClean="0"/>
            <a:t>pass on to change requestor</a:t>
          </a:r>
          <a:endParaRPr lang="en-US" dirty="0"/>
        </a:p>
      </dgm:t>
    </dgm:pt>
    <dgm:pt modelId="{EBA12685-AF85-4364-B6A8-9CE63872633C}" type="parTrans" cxnId="{A649E9F1-AB9D-45E2-8295-A3B73BBAA510}">
      <dgm:prSet/>
      <dgm:spPr/>
      <dgm:t>
        <a:bodyPr/>
        <a:lstStyle/>
        <a:p>
          <a:endParaRPr lang="en-US"/>
        </a:p>
      </dgm:t>
    </dgm:pt>
    <dgm:pt modelId="{F1007D89-58ED-4B09-B9B9-01F7C94174F7}" type="sibTrans" cxnId="{A649E9F1-AB9D-45E2-8295-A3B73BBAA510}">
      <dgm:prSet/>
      <dgm:spPr/>
      <dgm:t>
        <a:bodyPr/>
        <a:lstStyle/>
        <a:p>
          <a:endParaRPr lang="en-US"/>
        </a:p>
      </dgm:t>
    </dgm:pt>
    <dgm:pt modelId="{CEE1D56A-3CB5-4084-A632-68A6E086D9C3}">
      <dgm:prSet/>
      <dgm:spPr/>
      <dgm:t>
        <a:bodyPr/>
        <a:lstStyle/>
        <a:p>
          <a:pPr algn="just" rtl="0"/>
          <a:r>
            <a:rPr lang="en-US" dirty="0" smtClean="0"/>
            <a:t>who will either suggest a better specific requirements change proposal  or withdraw the request.</a:t>
          </a:r>
          <a:endParaRPr lang="en-US" dirty="0"/>
        </a:p>
      </dgm:t>
    </dgm:pt>
    <dgm:pt modelId="{974C762A-B97C-40D7-BE15-261B834BC286}" type="parTrans" cxnId="{74695D63-9B31-41B0-B659-C4888AB3E39B}">
      <dgm:prSet/>
      <dgm:spPr/>
      <dgm:t>
        <a:bodyPr/>
        <a:lstStyle/>
        <a:p>
          <a:endParaRPr lang="en-US"/>
        </a:p>
      </dgm:t>
    </dgm:pt>
    <dgm:pt modelId="{E95FB3CE-811B-448D-A440-5722CDB354AD}" type="sibTrans" cxnId="{74695D63-9B31-41B0-B659-C4888AB3E39B}">
      <dgm:prSet/>
      <dgm:spPr/>
      <dgm:t>
        <a:bodyPr/>
        <a:lstStyle/>
        <a:p>
          <a:endParaRPr lang="en-US"/>
        </a:p>
      </dgm:t>
    </dgm:pt>
    <dgm:pt modelId="{3F0DC22F-18DA-45D9-8177-29DD1D65F4F1}">
      <dgm:prSet/>
      <dgm:spPr/>
      <dgm:t>
        <a:bodyPr/>
        <a:lstStyle/>
        <a:p>
          <a:pPr rtl="0"/>
          <a:r>
            <a:rPr lang="en-US" dirty="0" smtClean="0"/>
            <a:t>After analysis, proceed/not to proceed with the requirements change is decided.</a:t>
          </a:r>
          <a:endParaRPr lang="en-US" dirty="0"/>
        </a:p>
      </dgm:t>
    </dgm:pt>
    <dgm:pt modelId="{454FBA3B-F45E-406C-86F3-538E9DEE7257}" type="parTrans" cxnId="{F1BEF784-416B-4075-BBE8-89B63F479B2E}">
      <dgm:prSet/>
      <dgm:spPr/>
      <dgm:t>
        <a:bodyPr/>
        <a:lstStyle/>
        <a:p>
          <a:endParaRPr lang="en-US"/>
        </a:p>
      </dgm:t>
    </dgm:pt>
    <dgm:pt modelId="{7441FC40-E8F0-4776-9B35-24174F930314}" type="sibTrans" cxnId="{F1BEF784-416B-4075-BBE8-89B63F479B2E}">
      <dgm:prSet/>
      <dgm:spPr/>
      <dgm:t>
        <a:bodyPr/>
        <a:lstStyle/>
        <a:p>
          <a:endParaRPr lang="en-US"/>
        </a:p>
      </dgm:t>
    </dgm:pt>
    <dgm:pt modelId="{D9C80998-B726-474B-9A8D-C2A508A912C9}" type="pres">
      <dgm:prSet presAssocID="{A777CFBB-3986-47B6-A8C7-4091DF0CAF42}" presName="linear" presStyleCnt="0">
        <dgm:presLayoutVars>
          <dgm:animLvl val="lvl"/>
          <dgm:resizeHandles val="exact"/>
        </dgm:presLayoutVars>
      </dgm:prSet>
      <dgm:spPr/>
      <dgm:t>
        <a:bodyPr/>
        <a:lstStyle/>
        <a:p>
          <a:endParaRPr lang="en-US"/>
        </a:p>
      </dgm:t>
    </dgm:pt>
    <dgm:pt modelId="{57A8BC14-2C9D-48D5-A638-3E984874D042}" type="pres">
      <dgm:prSet presAssocID="{152EF4AD-5D2A-435A-B75D-D6FCB181F339}" presName="parentText" presStyleLbl="node1" presStyleIdx="0" presStyleCnt="3">
        <dgm:presLayoutVars>
          <dgm:chMax val="0"/>
          <dgm:bulletEnabled val="1"/>
        </dgm:presLayoutVars>
      </dgm:prSet>
      <dgm:spPr/>
      <dgm:t>
        <a:bodyPr/>
        <a:lstStyle/>
        <a:p>
          <a:endParaRPr lang="en-US"/>
        </a:p>
      </dgm:t>
    </dgm:pt>
    <dgm:pt modelId="{EC8763CE-B328-4455-9CA2-BA7695D2B3C8}" type="pres">
      <dgm:prSet presAssocID="{152EF4AD-5D2A-435A-B75D-D6FCB181F339}" presName="childText" presStyleLbl="revTx" presStyleIdx="0" presStyleCnt="3">
        <dgm:presLayoutVars>
          <dgm:bulletEnabled val="1"/>
        </dgm:presLayoutVars>
      </dgm:prSet>
      <dgm:spPr/>
      <dgm:t>
        <a:bodyPr/>
        <a:lstStyle/>
        <a:p>
          <a:endParaRPr lang="en-US"/>
        </a:p>
      </dgm:t>
    </dgm:pt>
    <dgm:pt modelId="{AF992F85-F4A6-497E-909A-4A06DC211B3C}" type="pres">
      <dgm:prSet presAssocID="{147EC455-12A3-4484-8BBC-6377C34646DA}" presName="parentText" presStyleLbl="node1" presStyleIdx="1" presStyleCnt="3">
        <dgm:presLayoutVars>
          <dgm:chMax val="0"/>
          <dgm:bulletEnabled val="1"/>
        </dgm:presLayoutVars>
      </dgm:prSet>
      <dgm:spPr/>
      <dgm:t>
        <a:bodyPr/>
        <a:lstStyle/>
        <a:p>
          <a:endParaRPr lang="en-US"/>
        </a:p>
      </dgm:t>
    </dgm:pt>
    <dgm:pt modelId="{E1049F54-8E4A-4A94-9A7C-7AFB0D72A9CC}" type="pres">
      <dgm:prSet presAssocID="{147EC455-12A3-4484-8BBC-6377C34646DA}" presName="childText" presStyleLbl="revTx" presStyleIdx="1" presStyleCnt="3">
        <dgm:presLayoutVars>
          <dgm:bulletEnabled val="1"/>
        </dgm:presLayoutVars>
      </dgm:prSet>
      <dgm:spPr/>
      <dgm:t>
        <a:bodyPr/>
        <a:lstStyle/>
        <a:p>
          <a:endParaRPr lang="en-US"/>
        </a:p>
      </dgm:t>
    </dgm:pt>
    <dgm:pt modelId="{37F3B09E-429E-4B44-9106-C8C0FDDE095C}" type="pres">
      <dgm:prSet presAssocID="{00B3E269-E16A-41A7-B28F-D3F45B4EC462}" presName="parentText" presStyleLbl="node1" presStyleIdx="2" presStyleCnt="3">
        <dgm:presLayoutVars>
          <dgm:chMax val="0"/>
          <dgm:bulletEnabled val="1"/>
        </dgm:presLayoutVars>
      </dgm:prSet>
      <dgm:spPr/>
      <dgm:t>
        <a:bodyPr/>
        <a:lstStyle/>
        <a:p>
          <a:endParaRPr lang="en-US"/>
        </a:p>
      </dgm:t>
    </dgm:pt>
    <dgm:pt modelId="{11DC1C60-9095-4105-A660-1F16B9363F67}" type="pres">
      <dgm:prSet presAssocID="{00B3E269-E16A-41A7-B28F-D3F45B4EC462}" presName="childText" presStyleLbl="revTx" presStyleIdx="2" presStyleCnt="3">
        <dgm:presLayoutVars>
          <dgm:bulletEnabled val="1"/>
        </dgm:presLayoutVars>
      </dgm:prSet>
      <dgm:spPr/>
      <dgm:t>
        <a:bodyPr/>
        <a:lstStyle/>
        <a:p>
          <a:endParaRPr lang="en-US"/>
        </a:p>
      </dgm:t>
    </dgm:pt>
  </dgm:ptLst>
  <dgm:cxnLst>
    <dgm:cxn modelId="{1726D29A-AEEB-4F01-B526-E5990A0F198D}" type="presOf" srcId="{CEE1D56A-3CB5-4084-A632-68A6E086D9C3}" destId="{EC8763CE-B328-4455-9CA2-BA7695D2B3C8}" srcOrd="0" destOrd="2" presId="urn:microsoft.com/office/officeart/2005/8/layout/vList2"/>
    <dgm:cxn modelId="{BA6B7AEA-2ADB-402D-9837-61CA8E0FD584}" type="presOf" srcId="{147EC455-12A3-4484-8BBC-6377C34646DA}" destId="{AF992F85-F4A6-497E-909A-4A06DC211B3C}" srcOrd="0" destOrd="0" presId="urn:microsoft.com/office/officeart/2005/8/layout/vList2"/>
    <dgm:cxn modelId="{74695D63-9B31-41B0-B659-C4888AB3E39B}" srcId="{152EF4AD-5D2A-435A-B75D-D6FCB181F339}" destId="{CEE1D56A-3CB5-4084-A632-68A6E086D9C3}" srcOrd="2" destOrd="0" parTransId="{974C762A-B97C-40D7-BE15-261B834BC286}" sibTransId="{E95FB3CE-811B-448D-A440-5722CDB354AD}"/>
    <dgm:cxn modelId="{10140E7E-3528-4662-8899-C8C7142D9428}" type="presOf" srcId="{EAE6DC26-D33D-4D00-AB34-925FCABDB7BF}" destId="{11DC1C60-9095-4105-A660-1F16B9363F67}" srcOrd="0" destOrd="0" presId="urn:microsoft.com/office/officeart/2005/8/layout/vList2"/>
    <dgm:cxn modelId="{DD19C660-2EDC-487D-84D5-52D8343C764F}" type="presOf" srcId="{3A444DEF-2EC2-456F-B344-15404BC1AE83}" destId="{E1049F54-8E4A-4A94-9A7C-7AFB0D72A9CC}" srcOrd="0" destOrd="0" presId="urn:microsoft.com/office/officeart/2005/8/layout/vList2"/>
    <dgm:cxn modelId="{F989BCC8-19DB-4DA4-B9B1-93AB229FE0B6}" type="presOf" srcId="{EA6209FC-BF8D-4CE7-AA22-F1A87C2B0E16}" destId="{EC8763CE-B328-4455-9CA2-BA7695D2B3C8}" srcOrd="0" destOrd="1" presId="urn:microsoft.com/office/officeart/2005/8/layout/vList2"/>
    <dgm:cxn modelId="{F1BEF784-416B-4075-BBE8-89B63F479B2E}" srcId="{147EC455-12A3-4484-8BBC-6377C34646DA}" destId="{3F0DC22F-18DA-45D9-8177-29DD1D65F4F1}" srcOrd="1" destOrd="0" parTransId="{454FBA3B-F45E-406C-86F3-538E9DEE7257}" sibTransId="{7441FC40-E8F0-4776-9B35-24174F930314}"/>
    <dgm:cxn modelId="{6CE1D00C-C84E-4A63-A92F-FE51FA5776BA}" type="presOf" srcId="{83C57827-6329-4C6A-83F4-7E99877FA208}" destId="{EC8763CE-B328-4455-9CA2-BA7695D2B3C8}" srcOrd="0" destOrd="0" presId="urn:microsoft.com/office/officeart/2005/8/layout/vList2"/>
    <dgm:cxn modelId="{26F76102-1AD4-41D4-B626-48A99594D602}" srcId="{00B3E269-E16A-41A7-B28F-D3F45B4EC462}" destId="{EAE6DC26-D33D-4D00-AB34-925FCABDB7BF}" srcOrd="0" destOrd="0" parTransId="{E0C43583-45DC-4218-A880-7B68B391E642}" sibTransId="{B92C9F2B-6CCF-4539-AF30-24BDFEB004C4}"/>
    <dgm:cxn modelId="{B0E0265F-FA47-447D-AD48-D8AB1FB62617}" type="presOf" srcId="{152EF4AD-5D2A-435A-B75D-D6FCB181F339}" destId="{57A8BC14-2C9D-48D5-A638-3E984874D042}" srcOrd="0" destOrd="0" presId="urn:microsoft.com/office/officeart/2005/8/layout/vList2"/>
    <dgm:cxn modelId="{CC430FD8-DE10-407A-9093-EAAE4F91A2E3}" srcId="{A777CFBB-3986-47B6-A8C7-4091DF0CAF42}" destId="{152EF4AD-5D2A-435A-B75D-D6FCB181F339}" srcOrd="0" destOrd="0" parTransId="{2C834D3D-4171-400A-8CC0-D09EC6B9DB4E}" sibTransId="{F42A3E91-F124-4CFB-BFFE-6566FB379A06}"/>
    <dgm:cxn modelId="{124394C6-C6FD-42ED-821A-30F49AA77E01}" srcId="{A777CFBB-3986-47B6-A8C7-4091DF0CAF42}" destId="{147EC455-12A3-4484-8BBC-6377C34646DA}" srcOrd="1" destOrd="0" parTransId="{CA7AB021-731E-4DB4-8B76-04130F88117B}" sibTransId="{8595F495-BD10-4603-B326-91D30455AA57}"/>
    <dgm:cxn modelId="{9A510DE7-88FF-4436-B2D9-B022C2E8049B}" srcId="{A777CFBB-3986-47B6-A8C7-4091DF0CAF42}" destId="{00B3E269-E16A-41A7-B28F-D3F45B4EC462}" srcOrd="2" destOrd="0" parTransId="{E519E9F7-1D0A-4B91-8A35-903FB6F78FA4}" sibTransId="{C68D3613-8D3E-4784-B908-CA67B8DDB91F}"/>
    <dgm:cxn modelId="{81113F56-2F74-492A-BA35-DF55D70F539B}" type="presOf" srcId="{A777CFBB-3986-47B6-A8C7-4091DF0CAF42}" destId="{D9C80998-B726-474B-9A8D-C2A508A912C9}" srcOrd="0" destOrd="0" presId="urn:microsoft.com/office/officeart/2005/8/layout/vList2"/>
    <dgm:cxn modelId="{2A3A2F37-F3F2-47FE-8076-2253F101369D}" type="presOf" srcId="{00B3E269-E16A-41A7-B28F-D3F45B4EC462}" destId="{37F3B09E-429E-4B44-9106-C8C0FDDE095C}" srcOrd="0" destOrd="0" presId="urn:microsoft.com/office/officeart/2005/8/layout/vList2"/>
    <dgm:cxn modelId="{A649E9F1-AB9D-45E2-8295-A3B73BBAA510}" srcId="{152EF4AD-5D2A-435A-B75D-D6FCB181F339}" destId="{EA6209FC-BF8D-4CE7-AA22-F1A87C2B0E16}" srcOrd="1" destOrd="0" parTransId="{EBA12685-AF85-4364-B6A8-9CE63872633C}" sibTransId="{F1007D89-58ED-4B09-B9B9-01F7C94174F7}"/>
    <dgm:cxn modelId="{24F94B50-48F7-4416-AD2F-7D078B632865}" srcId="{147EC455-12A3-4484-8BBC-6377C34646DA}" destId="{3A444DEF-2EC2-456F-B344-15404BC1AE83}" srcOrd="0" destOrd="0" parTransId="{CA0C097E-1E85-45F4-A395-18C729F69BE4}" sibTransId="{D5145C98-6FF8-4FDE-B42C-01A10F8C7CA7}"/>
    <dgm:cxn modelId="{A8FA06B1-DA0B-450D-8723-1126C342463F}" srcId="{152EF4AD-5D2A-435A-B75D-D6FCB181F339}" destId="{83C57827-6329-4C6A-83F4-7E99877FA208}" srcOrd="0" destOrd="0" parTransId="{8395DF07-D077-452D-A4B7-C38856A5483B}" sibTransId="{8F0D1DC7-D447-4239-AB36-4C8E71B9EA9C}"/>
    <dgm:cxn modelId="{BABEAA76-217A-4488-852B-308B33FADD92}" type="presOf" srcId="{3F0DC22F-18DA-45D9-8177-29DD1D65F4F1}" destId="{E1049F54-8E4A-4A94-9A7C-7AFB0D72A9CC}" srcOrd="0" destOrd="1" presId="urn:microsoft.com/office/officeart/2005/8/layout/vList2"/>
    <dgm:cxn modelId="{6178B122-4993-43C7-8370-741FEAB15640}" type="presParOf" srcId="{D9C80998-B726-474B-9A8D-C2A508A912C9}" destId="{57A8BC14-2C9D-48D5-A638-3E984874D042}" srcOrd="0" destOrd="0" presId="urn:microsoft.com/office/officeart/2005/8/layout/vList2"/>
    <dgm:cxn modelId="{E4C568DF-7649-41EF-AE9E-50DEEDB4E643}" type="presParOf" srcId="{D9C80998-B726-474B-9A8D-C2A508A912C9}" destId="{EC8763CE-B328-4455-9CA2-BA7695D2B3C8}" srcOrd="1" destOrd="0" presId="urn:microsoft.com/office/officeart/2005/8/layout/vList2"/>
    <dgm:cxn modelId="{DF304EB3-B2AB-4B54-B88E-CA5CF7FEBA94}" type="presParOf" srcId="{D9C80998-B726-474B-9A8D-C2A508A912C9}" destId="{AF992F85-F4A6-497E-909A-4A06DC211B3C}" srcOrd="2" destOrd="0" presId="urn:microsoft.com/office/officeart/2005/8/layout/vList2"/>
    <dgm:cxn modelId="{B9311CB2-779B-40DB-9999-79FF0A1B42F7}" type="presParOf" srcId="{D9C80998-B726-474B-9A8D-C2A508A912C9}" destId="{E1049F54-8E4A-4A94-9A7C-7AFB0D72A9CC}" srcOrd="3" destOrd="0" presId="urn:microsoft.com/office/officeart/2005/8/layout/vList2"/>
    <dgm:cxn modelId="{DDEB6057-4371-42DA-8923-A09CCBBDEECA}" type="presParOf" srcId="{D9C80998-B726-474B-9A8D-C2A508A912C9}" destId="{37F3B09E-429E-4B44-9106-C8C0FDDE095C}" srcOrd="4" destOrd="0" presId="urn:microsoft.com/office/officeart/2005/8/layout/vList2"/>
    <dgm:cxn modelId="{2B11C55D-5D2B-4490-8385-926E7244380C}" type="presParOf" srcId="{D9C80998-B726-474B-9A8D-C2A508A912C9}" destId="{11DC1C60-9095-4105-A660-1F16B9363F6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7D4E94-D7ED-4E6C-B182-3517CBBB8BEB}"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242682FE-0737-47EB-A3DA-68B98169A3BF}">
      <dgm:prSet/>
      <dgm:spPr/>
      <dgm:t>
        <a:bodyPr/>
        <a:lstStyle/>
        <a:p>
          <a:r>
            <a:rPr lang="en-GB" dirty="0"/>
            <a:t>Use a standard format for all requirements.</a:t>
          </a:r>
          <a:endParaRPr lang="en-US" dirty="0"/>
        </a:p>
      </dgm:t>
    </dgm:pt>
    <dgm:pt modelId="{103C00E4-3484-4AAB-A7CF-1FD70B2E5C4E}" type="parTrans" cxnId="{6F0B4875-793A-4007-BD5E-4FE7EEFB4E66}">
      <dgm:prSet/>
      <dgm:spPr/>
      <dgm:t>
        <a:bodyPr/>
        <a:lstStyle/>
        <a:p>
          <a:endParaRPr lang="en-US"/>
        </a:p>
      </dgm:t>
    </dgm:pt>
    <dgm:pt modelId="{424AA6A6-F7FA-44B2-A96C-5DD37142A797}" type="sibTrans" cxnId="{6F0B4875-793A-4007-BD5E-4FE7EEFB4E66}">
      <dgm:prSet/>
      <dgm:spPr/>
      <dgm:t>
        <a:bodyPr/>
        <a:lstStyle/>
        <a:p>
          <a:endParaRPr lang="en-US"/>
        </a:p>
      </dgm:t>
    </dgm:pt>
    <dgm:pt modelId="{30D109BD-C53A-48E3-92C5-A7B24D729405}">
      <dgm:prSet/>
      <dgm:spPr/>
      <dgm:t>
        <a:bodyPr/>
        <a:lstStyle/>
        <a:p>
          <a:r>
            <a:rPr lang="en-US" dirty="0"/>
            <a:t>Mention the mandatory &amp; desirable requirements separately</a:t>
          </a:r>
        </a:p>
      </dgm:t>
    </dgm:pt>
    <dgm:pt modelId="{5671F01B-FCD3-4134-93C5-9C3426BB1F7A}" type="parTrans" cxnId="{B7850525-A8D7-4C81-976C-7CD35B987DFF}">
      <dgm:prSet/>
      <dgm:spPr/>
      <dgm:t>
        <a:bodyPr/>
        <a:lstStyle/>
        <a:p>
          <a:endParaRPr lang="en-US"/>
        </a:p>
      </dgm:t>
    </dgm:pt>
    <dgm:pt modelId="{4190AB52-2181-407E-B0F6-8DA291D08195}" type="sibTrans" cxnId="{B7850525-A8D7-4C81-976C-7CD35B987DFF}">
      <dgm:prSet/>
      <dgm:spPr/>
      <dgm:t>
        <a:bodyPr/>
        <a:lstStyle/>
        <a:p>
          <a:endParaRPr lang="en-US"/>
        </a:p>
      </dgm:t>
    </dgm:pt>
    <dgm:pt modelId="{44564CC0-DB5F-4381-9AA0-50D2D55C5097}">
      <dgm:prSet/>
      <dgm:spPr/>
      <dgm:t>
        <a:bodyPr/>
        <a:lstStyle/>
        <a:p>
          <a:r>
            <a:rPr lang="en-GB" dirty="0"/>
            <a:t>Highlight(Bold ,Italicize ,Underline) the key parts of the requirement.</a:t>
          </a:r>
          <a:endParaRPr lang="en-US" dirty="0"/>
        </a:p>
      </dgm:t>
    </dgm:pt>
    <dgm:pt modelId="{519444CE-F528-4401-9966-AFFC76A2FF6E}" type="parTrans" cxnId="{8DC88914-6F7E-40C3-9FB5-44F00351664E}">
      <dgm:prSet/>
      <dgm:spPr/>
      <dgm:t>
        <a:bodyPr/>
        <a:lstStyle/>
        <a:p>
          <a:endParaRPr lang="en-US"/>
        </a:p>
      </dgm:t>
    </dgm:pt>
    <dgm:pt modelId="{F81EE58E-D822-4AB7-B2C4-E4522166ACB3}" type="sibTrans" cxnId="{8DC88914-6F7E-40C3-9FB5-44F00351664E}">
      <dgm:prSet/>
      <dgm:spPr/>
      <dgm:t>
        <a:bodyPr/>
        <a:lstStyle/>
        <a:p>
          <a:endParaRPr lang="en-US"/>
        </a:p>
      </dgm:t>
    </dgm:pt>
    <dgm:pt modelId="{11B81621-B3F8-4BDC-809F-BC63C37D7EBA}">
      <dgm:prSet/>
      <dgm:spPr/>
      <dgm:t>
        <a:bodyPr/>
        <a:lstStyle/>
        <a:p>
          <a:r>
            <a:rPr lang="en-GB" dirty="0"/>
            <a:t>Avoid using technical words and abbreviations.</a:t>
          </a:r>
          <a:endParaRPr lang="en-US" dirty="0"/>
        </a:p>
      </dgm:t>
    </dgm:pt>
    <dgm:pt modelId="{4516F698-9F25-4B37-93D4-CBD5DEA62948}" type="parTrans" cxnId="{1F42596B-4D75-4E31-85E8-1D59E33F1176}">
      <dgm:prSet/>
      <dgm:spPr/>
      <dgm:t>
        <a:bodyPr/>
        <a:lstStyle/>
        <a:p>
          <a:endParaRPr lang="en-US"/>
        </a:p>
      </dgm:t>
    </dgm:pt>
    <dgm:pt modelId="{9A5CCE92-5A83-42ED-8EA6-9E411A2FD4D2}" type="sibTrans" cxnId="{1F42596B-4D75-4E31-85E8-1D59E33F1176}">
      <dgm:prSet/>
      <dgm:spPr/>
      <dgm:t>
        <a:bodyPr/>
        <a:lstStyle/>
        <a:p>
          <a:endParaRPr lang="en-US"/>
        </a:p>
      </dgm:t>
    </dgm:pt>
    <dgm:pt modelId="{37AC05F3-2AFA-4895-942D-8196417D2480}">
      <dgm:prSet/>
      <dgm:spPr/>
      <dgm:t>
        <a:bodyPr/>
        <a:lstStyle/>
        <a:p>
          <a:r>
            <a:rPr lang="en-GB" dirty="0"/>
            <a:t>Mention why a requirement is necessary.</a:t>
          </a:r>
          <a:endParaRPr lang="en-US" dirty="0"/>
        </a:p>
      </dgm:t>
    </dgm:pt>
    <dgm:pt modelId="{B28F7B78-7BC7-4404-8C7F-5B674C2B30BD}" type="parTrans" cxnId="{246AD9C6-38E4-4919-913F-10D6B332BF96}">
      <dgm:prSet/>
      <dgm:spPr/>
      <dgm:t>
        <a:bodyPr/>
        <a:lstStyle/>
        <a:p>
          <a:endParaRPr lang="en-US"/>
        </a:p>
      </dgm:t>
    </dgm:pt>
    <dgm:pt modelId="{8A2312F6-DF83-4D15-9F45-9C7167949CD8}" type="sibTrans" cxnId="{246AD9C6-38E4-4919-913F-10D6B332BF96}">
      <dgm:prSet/>
      <dgm:spPr/>
      <dgm:t>
        <a:bodyPr/>
        <a:lstStyle/>
        <a:p>
          <a:endParaRPr lang="en-US"/>
        </a:p>
      </dgm:t>
    </dgm:pt>
    <dgm:pt modelId="{1CDFC9CE-4E2D-42DC-AF16-53A112DFD12E}" type="pres">
      <dgm:prSet presAssocID="{447D4E94-D7ED-4E6C-B182-3517CBBB8BEB}" presName="Name0" presStyleCnt="0">
        <dgm:presLayoutVars>
          <dgm:chMax val="7"/>
          <dgm:chPref val="7"/>
          <dgm:dir/>
        </dgm:presLayoutVars>
      </dgm:prSet>
      <dgm:spPr/>
      <dgm:t>
        <a:bodyPr/>
        <a:lstStyle/>
        <a:p>
          <a:endParaRPr lang="en-US"/>
        </a:p>
      </dgm:t>
    </dgm:pt>
    <dgm:pt modelId="{3E427AED-86DE-4023-918B-4B41F9C33FB6}" type="pres">
      <dgm:prSet presAssocID="{447D4E94-D7ED-4E6C-B182-3517CBBB8BEB}" presName="Name1" presStyleCnt="0"/>
      <dgm:spPr/>
    </dgm:pt>
    <dgm:pt modelId="{A4BBB0D6-B643-45C2-8F26-92056B591419}" type="pres">
      <dgm:prSet presAssocID="{447D4E94-D7ED-4E6C-B182-3517CBBB8BEB}" presName="cycle" presStyleCnt="0"/>
      <dgm:spPr/>
    </dgm:pt>
    <dgm:pt modelId="{A3576315-83F2-4731-9F72-1FFB86DECD8D}" type="pres">
      <dgm:prSet presAssocID="{447D4E94-D7ED-4E6C-B182-3517CBBB8BEB}" presName="srcNode" presStyleLbl="node1" presStyleIdx="0" presStyleCnt="5"/>
      <dgm:spPr/>
    </dgm:pt>
    <dgm:pt modelId="{5FFB49FB-1759-45D0-8BA2-131EB45FABAE}" type="pres">
      <dgm:prSet presAssocID="{447D4E94-D7ED-4E6C-B182-3517CBBB8BEB}" presName="conn" presStyleLbl="parChTrans1D2" presStyleIdx="0" presStyleCnt="1"/>
      <dgm:spPr/>
      <dgm:t>
        <a:bodyPr/>
        <a:lstStyle/>
        <a:p>
          <a:endParaRPr lang="en-US"/>
        </a:p>
      </dgm:t>
    </dgm:pt>
    <dgm:pt modelId="{D71766FA-D117-4519-92D1-80C8FEE06C92}" type="pres">
      <dgm:prSet presAssocID="{447D4E94-D7ED-4E6C-B182-3517CBBB8BEB}" presName="extraNode" presStyleLbl="node1" presStyleIdx="0" presStyleCnt="5"/>
      <dgm:spPr/>
    </dgm:pt>
    <dgm:pt modelId="{F5127556-9055-4488-B2CF-11AA37CB5486}" type="pres">
      <dgm:prSet presAssocID="{447D4E94-D7ED-4E6C-B182-3517CBBB8BEB}" presName="dstNode" presStyleLbl="node1" presStyleIdx="0" presStyleCnt="5"/>
      <dgm:spPr/>
    </dgm:pt>
    <dgm:pt modelId="{8D2C1E7A-C98B-4332-8C19-A30BCE9D7A98}" type="pres">
      <dgm:prSet presAssocID="{242682FE-0737-47EB-A3DA-68B98169A3BF}" presName="text_1" presStyleLbl="node1" presStyleIdx="0" presStyleCnt="5">
        <dgm:presLayoutVars>
          <dgm:bulletEnabled val="1"/>
        </dgm:presLayoutVars>
      </dgm:prSet>
      <dgm:spPr/>
      <dgm:t>
        <a:bodyPr/>
        <a:lstStyle/>
        <a:p>
          <a:endParaRPr lang="en-US"/>
        </a:p>
      </dgm:t>
    </dgm:pt>
    <dgm:pt modelId="{6FC5A6D0-8685-43CC-8D70-7AD823BEAF50}" type="pres">
      <dgm:prSet presAssocID="{242682FE-0737-47EB-A3DA-68B98169A3BF}" presName="accent_1" presStyleCnt="0"/>
      <dgm:spPr/>
    </dgm:pt>
    <dgm:pt modelId="{ABBC2EB9-B098-4370-AB2B-1AF2582AC371}" type="pres">
      <dgm:prSet presAssocID="{242682FE-0737-47EB-A3DA-68B98169A3BF}" presName="accentRepeatNode" presStyleLbl="solidFgAcc1" presStyleIdx="0" presStyleCnt="5"/>
      <dgm:spPr/>
    </dgm:pt>
    <dgm:pt modelId="{BC9F990E-62B4-4CEF-A8EB-29D39E675CC4}" type="pres">
      <dgm:prSet presAssocID="{30D109BD-C53A-48E3-92C5-A7B24D729405}" presName="text_2" presStyleLbl="node1" presStyleIdx="1" presStyleCnt="5">
        <dgm:presLayoutVars>
          <dgm:bulletEnabled val="1"/>
        </dgm:presLayoutVars>
      </dgm:prSet>
      <dgm:spPr/>
      <dgm:t>
        <a:bodyPr/>
        <a:lstStyle/>
        <a:p>
          <a:endParaRPr lang="en-US"/>
        </a:p>
      </dgm:t>
    </dgm:pt>
    <dgm:pt modelId="{D5B03922-C263-4260-92AC-840911A4C47D}" type="pres">
      <dgm:prSet presAssocID="{30D109BD-C53A-48E3-92C5-A7B24D729405}" presName="accent_2" presStyleCnt="0"/>
      <dgm:spPr/>
    </dgm:pt>
    <dgm:pt modelId="{87601033-E99A-40F7-A4E8-9A022108CA0B}" type="pres">
      <dgm:prSet presAssocID="{30D109BD-C53A-48E3-92C5-A7B24D729405}" presName="accentRepeatNode" presStyleLbl="solidFgAcc1" presStyleIdx="1" presStyleCnt="5"/>
      <dgm:spPr/>
    </dgm:pt>
    <dgm:pt modelId="{FFD10C8E-FDC5-4E44-9A3E-014E1A8C1F0E}" type="pres">
      <dgm:prSet presAssocID="{44564CC0-DB5F-4381-9AA0-50D2D55C5097}" presName="text_3" presStyleLbl="node1" presStyleIdx="2" presStyleCnt="5">
        <dgm:presLayoutVars>
          <dgm:bulletEnabled val="1"/>
        </dgm:presLayoutVars>
      </dgm:prSet>
      <dgm:spPr/>
      <dgm:t>
        <a:bodyPr/>
        <a:lstStyle/>
        <a:p>
          <a:endParaRPr lang="en-US"/>
        </a:p>
      </dgm:t>
    </dgm:pt>
    <dgm:pt modelId="{59D70528-151E-408A-A042-F5FDE05D33F7}" type="pres">
      <dgm:prSet presAssocID="{44564CC0-DB5F-4381-9AA0-50D2D55C5097}" presName="accent_3" presStyleCnt="0"/>
      <dgm:spPr/>
    </dgm:pt>
    <dgm:pt modelId="{69A36CFA-008C-412A-B8FD-1655732DB5E0}" type="pres">
      <dgm:prSet presAssocID="{44564CC0-DB5F-4381-9AA0-50D2D55C5097}" presName="accentRepeatNode" presStyleLbl="solidFgAcc1" presStyleIdx="2" presStyleCnt="5"/>
      <dgm:spPr/>
    </dgm:pt>
    <dgm:pt modelId="{C28F45B1-2FAB-49F9-9F75-30474FE043F9}" type="pres">
      <dgm:prSet presAssocID="{11B81621-B3F8-4BDC-809F-BC63C37D7EBA}" presName="text_4" presStyleLbl="node1" presStyleIdx="3" presStyleCnt="5">
        <dgm:presLayoutVars>
          <dgm:bulletEnabled val="1"/>
        </dgm:presLayoutVars>
      </dgm:prSet>
      <dgm:spPr/>
      <dgm:t>
        <a:bodyPr/>
        <a:lstStyle/>
        <a:p>
          <a:endParaRPr lang="en-US"/>
        </a:p>
      </dgm:t>
    </dgm:pt>
    <dgm:pt modelId="{23CA3E61-7E07-4977-9DF3-8C8242931918}" type="pres">
      <dgm:prSet presAssocID="{11B81621-B3F8-4BDC-809F-BC63C37D7EBA}" presName="accent_4" presStyleCnt="0"/>
      <dgm:spPr/>
    </dgm:pt>
    <dgm:pt modelId="{DDAF1B1E-F113-422B-852B-FE9CDE0D33C0}" type="pres">
      <dgm:prSet presAssocID="{11B81621-B3F8-4BDC-809F-BC63C37D7EBA}" presName="accentRepeatNode" presStyleLbl="solidFgAcc1" presStyleIdx="3" presStyleCnt="5"/>
      <dgm:spPr/>
    </dgm:pt>
    <dgm:pt modelId="{866E26C1-844D-46C7-9449-660D075235AB}" type="pres">
      <dgm:prSet presAssocID="{37AC05F3-2AFA-4895-942D-8196417D2480}" presName="text_5" presStyleLbl="node1" presStyleIdx="4" presStyleCnt="5">
        <dgm:presLayoutVars>
          <dgm:bulletEnabled val="1"/>
        </dgm:presLayoutVars>
      </dgm:prSet>
      <dgm:spPr/>
      <dgm:t>
        <a:bodyPr/>
        <a:lstStyle/>
        <a:p>
          <a:endParaRPr lang="en-US"/>
        </a:p>
      </dgm:t>
    </dgm:pt>
    <dgm:pt modelId="{0C6C5C19-AC2B-42DA-9076-EF02D389C094}" type="pres">
      <dgm:prSet presAssocID="{37AC05F3-2AFA-4895-942D-8196417D2480}" presName="accent_5" presStyleCnt="0"/>
      <dgm:spPr/>
    </dgm:pt>
    <dgm:pt modelId="{6331D65F-AC65-4782-8AA3-689D7A80E9E2}" type="pres">
      <dgm:prSet presAssocID="{37AC05F3-2AFA-4895-942D-8196417D2480}" presName="accentRepeatNode" presStyleLbl="solidFgAcc1" presStyleIdx="4" presStyleCnt="5"/>
      <dgm:spPr/>
    </dgm:pt>
  </dgm:ptLst>
  <dgm:cxnLst>
    <dgm:cxn modelId="{8DC88914-6F7E-40C3-9FB5-44F00351664E}" srcId="{447D4E94-D7ED-4E6C-B182-3517CBBB8BEB}" destId="{44564CC0-DB5F-4381-9AA0-50D2D55C5097}" srcOrd="2" destOrd="0" parTransId="{519444CE-F528-4401-9966-AFFC76A2FF6E}" sibTransId="{F81EE58E-D822-4AB7-B2C4-E4522166ACB3}"/>
    <dgm:cxn modelId="{15695D7F-D6D8-4183-A3FB-525F871DC331}" type="presOf" srcId="{424AA6A6-F7FA-44B2-A96C-5DD37142A797}" destId="{5FFB49FB-1759-45D0-8BA2-131EB45FABAE}" srcOrd="0" destOrd="0" presId="urn:microsoft.com/office/officeart/2008/layout/VerticalCurvedList"/>
    <dgm:cxn modelId="{EC1012D1-C624-415E-BA81-EBDCF812F89D}" type="presOf" srcId="{44564CC0-DB5F-4381-9AA0-50D2D55C5097}" destId="{FFD10C8E-FDC5-4E44-9A3E-014E1A8C1F0E}" srcOrd="0" destOrd="0" presId="urn:microsoft.com/office/officeart/2008/layout/VerticalCurvedList"/>
    <dgm:cxn modelId="{C9B5D22A-796D-4E04-AA1E-D2CA896F7E7E}" type="presOf" srcId="{37AC05F3-2AFA-4895-942D-8196417D2480}" destId="{866E26C1-844D-46C7-9449-660D075235AB}" srcOrd="0" destOrd="0" presId="urn:microsoft.com/office/officeart/2008/layout/VerticalCurvedList"/>
    <dgm:cxn modelId="{246AD9C6-38E4-4919-913F-10D6B332BF96}" srcId="{447D4E94-D7ED-4E6C-B182-3517CBBB8BEB}" destId="{37AC05F3-2AFA-4895-942D-8196417D2480}" srcOrd="4" destOrd="0" parTransId="{B28F7B78-7BC7-4404-8C7F-5B674C2B30BD}" sibTransId="{8A2312F6-DF83-4D15-9F45-9C7167949CD8}"/>
    <dgm:cxn modelId="{839FB217-E184-4D37-A9E1-D1F33E4F6642}" type="presOf" srcId="{447D4E94-D7ED-4E6C-B182-3517CBBB8BEB}" destId="{1CDFC9CE-4E2D-42DC-AF16-53A112DFD12E}" srcOrd="0" destOrd="0" presId="urn:microsoft.com/office/officeart/2008/layout/VerticalCurvedList"/>
    <dgm:cxn modelId="{B98A40E1-C697-48B4-AC91-371FE1FF8DF5}" type="presOf" srcId="{30D109BD-C53A-48E3-92C5-A7B24D729405}" destId="{BC9F990E-62B4-4CEF-A8EB-29D39E675CC4}" srcOrd="0" destOrd="0" presId="urn:microsoft.com/office/officeart/2008/layout/VerticalCurvedList"/>
    <dgm:cxn modelId="{878CA8C7-B032-4345-9F8A-5991B4BA7D2F}" type="presOf" srcId="{242682FE-0737-47EB-A3DA-68B98169A3BF}" destId="{8D2C1E7A-C98B-4332-8C19-A30BCE9D7A98}" srcOrd="0" destOrd="0" presId="urn:microsoft.com/office/officeart/2008/layout/VerticalCurvedList"/>
    <dgm:cxn modelId="{1F42596B-4D75-4E31-85E8-1D59E33F1176}" srcId="{447D4E94-D7ED-4E6C-B182-3517CBBB8BEB}" destId="{11B81621-B3F8-4BDC-809F-BC63C37D7EBA}" srcOrd="3" destOrd="0" parTransId="{4516F698-9F25-4B37-93D4-CBD5DEA62948}" sibTransId="{9A5CCE92-5A83-42ED-8EA6-9E411A2FD4D2}"/>
    <dgm:cxn modelId="{6F0B4875-793A-4007-BD5E-4FE7EEFB4E66}" srcId="{447D4E94-D7ED-4E6C-B182-3517CBBB8BEB}" destId="{242682FE-0737-47EB-A3DA-68B98169A3BF}" srcOrd="0" destOrd="0" parTransId="{103C00E4-3484-4AAB-A7CF-1FD70B2E5C4E}" sibTransId="{424AA6A6-F7FA-44B2-A96C-5DD37142A797}"/>
    <dgm:cxn modelId="{1E501CE2-05BA-4AC1-8B80-1F3EB45DE7CF}" type="presOf" srcId="{11B81621-B3F8-4BDC-809F-BC63C37D7EBA}" destId="{C28F45B1-2FAB-49F9-9F75-30474FE043F9}" srcOrd="0" destOrd="0" presId="urn:microsoft.com/office/officeart/2008/layout/VerticalCurvedList"/>
    <dgm:cxn modelId="{B7850525-A8D7-4C81-976C-7CD35B987DFF}" srcId="{447D4E94-D7ED-4E6C-B182-3517CBBB8BEB}" destId="{30D109BD-C53A-48E3-92C5-A7B24D729405}" srcOrd="1" destOrd="0" parTransId="{5671F01B-FCD3-4134-93C5-9C3426BB1F7A}" sibTransId="{4190AB52-2181-407E-B0F6-8DA291D08195}"/>
    <dgm:cxn modelId="{17BE8B1F-8D85-404F-BD39-27EA61B353C6}" type="presParOf" srcId="{1CDFC9CE-4E2D-42DC-AF16-53A112DFD12E}" destId="{3E427AED-86DE-4023-918B-4B41F9C33FB6}" srcOrd="0" destOrd="0" presId="urn:microsoft.com/office/officeart/2008/layout/VerticalCurvedList"/>
    <dgm:cxn modelId="{182511B6-E035-4D4C-B073-BDC491A1F769}" type="presParOf" srcId="{3E427AED-86DE-4023-918B-4B41F9C33FB6}" destId="{A4BBB0D6-B643-45C2-8F26-92056B591419}" srcOrd="0" destOrd="0" presId="urn:microsoft.com/office/officeart/2008/layout/VerticalCurvedList"/>
    <dgm:cxn modelId="{02D69832-AEB4-4795-9ADB-E006031BF492}" type="presParOf" srcId="{A4BBB0D6-B643-45C2-8F26-92056B591419}" destId="{A3576315-83F2-4731-9F72-1FFB86DECD8D}" srcOrd="0" destOrd="0" presId="urn:microsoft.com/office/officeart/2008/layout/VerticalCurvedList"/>
    <dgm:cxn modelId="{790DD9FA-30D3-4676-A728-CF29FB9D36F3}" type="presParOf" srcId="{A4BBB0D6-B643-45C2-8F26-92056B591419}" destId="{5FFB49FB-1759-45D0-8BA2-131EB45FABAE}" srcOrd="1" destOrd="0" presId="urn:microsoft.com/office/officeart/2008/layout/VerticalCurvedList"/>
    <dgm:cxn modelId="{CD867221-BF5D-44B2-84DC-64B17CD594EE}" type="presParOf" srcId="{A4BBB0D6-B643-45C2-8F26-92056B591419}" destId="{D71766FA-D117-4519-92D1-80C8FEE06C92}" srcOrd="2" destOrd="0" presId="urn:microsoft.com/office/officeart/2008/layout/VerticalCurvedList"/>
    <dgm:cxn modelId="{82451A3A-4E7D-4368-9E7A-296430F1B71D}" type="presParOf" srcId="{A4BBB0D6-B643-45C2-8F26-92056B591419}" destId="{F5127556-9055-4488-B2CF-11AA37CB5486}" srcOrd="3" destOrd="0" presId="urn:microsoft.com/office/officeart/2008/layout/VerticalCurvedList"/>
    <dgm:cxn modelId="{9D066695-743B-4C6C-B1B4-707ABC9626B8}" type="presParOf" srcId="{3E427AED-86DE-4023-918B-4B41F9C33FB6}" destId="{8D2C1E7A-C98B-4332-8C19-A30BCE9D7A98}" srcOrd="1" destOrd="0" presId="urn:microsoft.com/office/officeart/2008/layout/VerticalCurvedList"/>
    <dgm:cxn modelId="{7530626E-D751-4F4C-B120-E5B280E85D0F}" type="presParOf" srcId="{3E427AED-86DE-4023-918B-4B41F9C33FB6}" destId="{6FC5A6D0-8685-43CC-8D70-7AD823BEAF50}" srcOrd="2" destOrd="0" presId="urn:microsoft.com/office/officeart/2008/layout/VerticalCurvedList"/>
    <dgm:cxn modelId="{FEA8FF5F-82D4-49C1-A110-DD32E1A428CB}" type="presParOf" srcId="{6FC5A6D0-8685-43CC-8D70-7AD823BEAF50}" destId="{ABBC2EB9-B098-4370-AB2B-1AF2582AC371}" srcOrd="0" destOrd="0" presId="urn:microsoft.com/office/officeart/2008/layout/VerticalCurvedList"/>
    <dgm:cxn modelId="{2AA5B481-08BD-4976-B030-DBE43AD2A91C}" type="presParOf" srcId="{3E427AED-86DE-4023-918B-4B41F9C33FB6}" destId="{BC9F990E-62B4-4CEF-A8EB-29D39E675CC4}" srcOrd="3" destOrd="0" presId="urn:microsoft.com/office/officeart/2008/layout/VerticalCurvedList"/>
    <dgm:cxn modelId="{FDC530DA-5D61-4A7A-B46D-152AA342B4B8}" type="presParOf" srcId="{3E427AED-86DE-4023-918B-4B41F9C33FB6}" destId="{D5B03922-C263-4260-92AC-840911A4C47D}" srcOrd="4" destOrd="0" presId="urn:microsoft.com/office/officeart/2008/layout/VerticalCurvedList"/>
    <dgm:cxn modelId="{ACC65F1A-AEFA-4D77-82E9-CEAA23229C8C}" type="presParOf" srcId="{D5B03922-C263-4260-92AC-840911A4C47D}" destId="{87601033-E99A-40F7-A4E8-9A022108CA0B}" srcOrd="0" destOrd="0" presId="urn:microsoft.com/office/officeart/2008/layout/VerticalCurvedList"/>
    <dgm:cxn modelId="{E3745AAA-69B4-420B-9BDB-298C5E595441}" type="presParOf" srcId="{3E427AED-86DE-4023-918B-4B41F9C33FB6}" destId="{FFD10C8E-FDC5-4E44-9A3E-014E1A8C1F0E}" srcOrd="5" destOrd="0" presId="urn:microsoft.com/office/officeart/2008/layout/VerticalCurvedList"/>
    <dgm:cxn modelId="{98D49D85-0772-4478-A291-90BF32754AB0}" type="presParOf" srcId="{3E427AED-86DE-4023-918B-4B41F9C33FB6}" destId="{59D70528-151E-408A-A042-F5FDE05D33F7}" srcOrd="6" destOrd="0" presId="urn:microsoft.com/office/officeart/2008/layout/VerticalCurvedList"/>
    <dgm:cxn modelId="{CC6C3C38-1891-4175-AB59-75027EB8F7BC}" type="presParOf" srcId="{59D70528-151E-408A-A042-F5FDE05D33F7}" destId="{69A36CFA-008C-412A-B8FD-1655732DB5E0}" srcOrd="0" destOrd="0" presId="urn:microsoft.com/office/officeart/2008/layout/VerticalCurvedList"/>
    <dgm:cxn modelId="{3827E194-B03A-4E24-BFF2-AF52346FF2D9}" type="presParOf" srcId="{3E427AED-86DE-4023-918B-4B41F9C33FB6}" destId="{C28F45B1-2FAB-49F9-9F75-30474FE043F9}" srcOrd="7" destOrd="0" presId="urn:microsoft.com/office/officeart/2008/layout/VerticalCurvedList"/>
    <dgm:cxn modelId="{8FDF72ED-7EC2-465B-8139-D502913E502C}" type="presParOf" srcId="{3E427AED-86DE-4023-918B-4B41F9C33FB6}" destId="{23CA3E61-7E07-4977-9DF3-8C8242931918}" srcOrd="8" destOrd="0" presId="urn:microsoft.com/office/officeart/2008/layout/VerticalCurvedList"/>
    <dgm:cxn modelId="{DB867083-E62D-4046-B5F9-57B84F1305B5}" type="presParOf" srcId="{23CA3E61-7E07-4977-9DF3-8C8242931918}" destId="{DDAF1B1E-F113-422B-852B-FE9CDE0D33C0}" srcOrd="0" destOrd="0" presId="urn:microsoft.com/office/officeart/2008/layout/VerticalCurvedList"/>
    <dgm:cxn modelId="{A7672DD7-9412-4678-8A42-E3CC2A8CDB01}" type="presParOf" srcId="{3E427AED-86DE-4023-918B-4B41F9C33FB6}" destId="{866E26C1-844D-46C7-9449-660D075235AB}" srcOrd="9" destOrd="0" presId="urn:microsoft.com/office/officeart/2008/layout/VerticalCurvedList"/>
    <dgm:cxn modelId="{1C45F691-0830-43D9-981D-4BEB4C745E5C}" type="presParOf" srcId="{3E427AED-86DE-4023-918B-4B41F9C33FB6}" destId="{0C6C5C19-AC2B-42DA-9076-EF02D389C094}" srcOrd="10" destOrd="0" presId="urn:microsoft.com/office/officeart/2008/layout/VerticalCurvedList"/>
    <dgm:cxn modelId="{F714211C-02CF-4AD5-892B-55F8C26B77E7}" type="presParOf" srcId="{0C6C5C19-AC2B-42DA-9076-EF02D389C094}" destId="{6331D65F-AC65-4782-8AA3-689D7A80E9E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53F3F4-0CF4-435A-9D94-AF93FC04C5F1}" type="doc">
      <dgm:prSet loTypeId="urn:microsoft.com/office/officeart/2008/layout/VerticalCircleList" loCatId="list" qsTypeId="urn:microsoft.com/office/officeart/2005/8/quickstyle/simple1" qsCatId="simple" csTypeId="urn:microsoft.com/office/officeart/2005/8/colors/colorful2" csCatId="colorful" phldr="1"/>
      <dgm:spPr/>
      <dgm:t>
        <a:bodyPr/>
        <a:lstStyle/>
        <a:p>
          <a:endParaRPr lang="en-US"/>
        </a:p>
      </dgm:t>
    </dgm:pt>
    <dgm:pt modelId="{F5C8170D-ADBA-4B95-9872-D3EB9F27D657}">
      <dgm:prSet custT="1"/>
      <dgm:spPr/>
      <dgm:t>
        <a:bodyPr/>
        <a:lstStyle/>
        <a:p>
          <a:r>
            <a:rPr lang="en-GB" sz="2400" dirty="0"/>
            <a:t>Ambiguous requirement details</a:t>
          </a:r>
          <a:endParaRPr lang="en-US" sz="2400" dirty="0"/>
        </a:p>
      </dgm:t>
    </dgm:pt>
    <dgm:pt modelId="{8064A7AE-1C23-4668-A233-E285DF92A515}" type="parTrans" cxnId="{922F8E9C-75A6-4DA4-868E-036FA94FCCDF}">
      <dgm:prSet/>
      <dgm:spPr/>
      <dgm:t>
        <a:bodyPr/>
        <a:lstStyle/>
        <a:p>
          <a:endParaRPr lang="en-US"/>
        </a:p>
      </dgm:t>
    </dgm:pt>
    <dgm:pt modelId="{E839D875-09D6-49B1-9181-0667377926CC}" type="sibTrans" cxnId="{922F8E9C-75A6-4DA4-868E-036FA94FCCDF}">
      <dgm:prSet/>
      <dgm:spPr/>
      <dgm:t>
        <a:bodyPr/>
        <a:lstStyle/>
        <a:p>
          <a:endParaRPr lang="en-US"/>
        </a:p>
      </dgm:t>
    </dgm:pt>
    <dgm:pt modelId="{82C1961E-5789-4D32-AE4B-3C61DF45B654}">
      <dgm:prSet custT="1"/>
      <dgm:spPr/>
      <dgm:t>
        <a:bodyPr/>
        <a:lstStyle/>
        <a:p>
          <a:r>
            <a:rPr lang="en-GB" sz="2400" dirty="0"/>
            <a:t>Functional/non-functional Requirements not segregated</a:t>
          </a:r>
          <a:endParaRPr lang="en-US" sz="2400" dirty="0"/>
        </a:p>
      </dgm:t>
    </dgm:pt>
    <dgm:pt modelId="{E1ABD9A7-C6D3-49F9-945E-98651257F418}" type="parTrans" cxnId="{4E1E7913-6CDD-4C99-99A3-7B207FACB5CB}">
      <dgm:prSet/>
      <dgm:spPr/>
      <dgm:t>
        <a:bodyPr/>
        <a:lstStyle/>
        <a:p>
          <a:endParaRPr lang="en-US"/>
        </a:p>
      </dgm:t>
    </dgm:pt>
    <dgm:pt modelId="{B7DFD0D9-46F1-4FAE-83B5-8952A6E45D3E}" type="sibTrans" cxnId="{4E1E7913-6CDD-4C99-99A3-7B207FACB5CB}">
      <dgm:prSet/>
      <dgm:spPr/>
      <dgm:t>
        <a:bodyPr/>
        <a:lstStyle/>
        <a:p>
          <a:endParaRPr lang="en-US"/>
        </a:p>
      </dgm:t>
    </dgm:pt>
    <dgm:pt modelId="{DE62C9F0-2D59-46A3-9DAA-A22C3452668E}">
      <dgm:prSet custT="1"/>
      <dgm:spPr/>
      <dgm:t>
        <a:bodyPr/>
        <a:lstStyle/>
        <a:p>
          <a:r>
            <a:rPr lang="en-GB" sz="2400" dirty="0"/>
            <a:t>Requirements amalgamation will lead to longer deadlines in development</a:t>
          </a:r>
          <a:endParaRPr lang="en-US" sz="2400" dirty="0"/>
        </a:p>
      </dgm:t>
    </dgm:pt>
    <dgm:pt modelId="{75B70D14-6CAD-466F-8F29-11ACACCF66D3}" type="parTrans" cxnId="{7679AADE-0CBF-4A75-9D17-2565DBB7855E}">
      <dgm:prSet/>
      <dgm:spPr/>
      <dgm:t>
        <a:bodyPr/>
        <a:lstStyle/>
        <a:p>
          <a:endParaRPr lang="en-US"/>
        </a:p>
      </dgm:t>
    </dgm:pt>
    <dgm:pt modelId="{46C342BB-717A-4D06-930F-18F341F56563}" type="sibTrans" cxnId="{7679AADE-0CBF-4A75-9D17-2565DBB7855E}">
      <dgm:prSet/>
      <dgm:spPr/>
      <dgm:t>
        <a:bodyPr/>
        <a:lstStyle/>
        <a:p>
          <a:endParaRPr lang="en-US"/>
        </a:p>
      </dgm:t>
    </dgm:pt>
    <dgm:pt modelId="{6A9888B1-B9D7-4AD9-AA99-DE53E064A242}" type="pres">
      <dgm:prSet presAssocID="{3953F3F4-0CF4-435A-9D94-AF93FC04C5F1}" presName="Name0" presStyleCnt="0">
        <dgm:presLayoutVars>
          <dgm:dir/>
        </dgm:presLayoutVars>
      </dgm:prSet>
      <dgm:spPr/>
      <dgm:t>
        <a:bodyPr/>
        <a:lstStyle/>
        <a:p>
          <a:endParaRPr lang="en-US"/>
        </a:p>
      </dgm:t>
    </dgm:pt>
    <dgm:pt modelId="{9CE1C231-7DCE-4271-AF7C-DA539763436B}" type="pres">
      <dgm:prSet presAssocID="{F5C8170D-ADBA-4B95-9872-D3EB9F27D657}" presName="noChildren" presStyleCnt="0"/>
      <dgm:spPr/>
    </dgm:pt>
    <dgm:pt modelId="{E056394F-478F-4647-AA73-E33A6136DC2F}" type="pres">
      <dgm:prSet presAssocID="{F5C8170D-ADBA-4B95-9872-D3EB9F27D657}" presName="gap" presStyleCnt="0"/>
      <dgm:spPr/>
    </dgm:pt>
    <dgm:pt modelId="{26B9A1E7-916F-45B0-9CA9-9F298AA8026F}" type="pres">
      <dgm:prSet presAssocID="{F5C8170D-ADBA-4B95-9872-D3EB9F27D657}" presName="medCircle2" presStyleLbl="vennNode1" presStyleIdx="0" presStyleCnt="3"/>
      <dgm:spPr/>
    </dgm:pt>
    <dgm:pt modelId="{6A3F5894-7316-4697-A1FD-6F0067FE6236}" type="pres">
      <dgm:prSet presAssocID="{F5C8170D-ADBA-4B95-9872-D3EB9F27D657}" presName="txLvlOnly1" presStyleLbl="revTx" presStyleIdx="0" presStyleCnt="3"/>
      <dgm:spPr/>
      <dgm:t>
        <a:bodyPr/>
        <a:lstStyle/>
        <a:p>
          <a:endParaRPr lang="en-US"/>
        </a:p>
      </dgm:t>
    </dgm:pt>
    <dgm:pt modelId="{6ED06480-BA62-43C9-BA0D-496AF2FAA835}" type="pres">
      <dgm:prSet presAssocID="{82C1961E-5789-4D32-AE4B-3C61DF45B654}" presName="noChildren" presStyleCnt="0"/>
      <dgm:spPr/>
    </dgm:pt>
    <dgm:pt modelId="{0D872FE3-9A9F-4E48-885A-1B3C7EF70BB1}" type="pres">
      <dgm:prSet presAssocID="{82C1961E-5789-4D32-AE4B-3C61DF45B654}" presName="gap" presStyleCnt="0"/>
      <dgm:spPr/>
    </dgm:pt>
    <dgm:pt modelId="{791BFC66-44E2-4AE1-8A83-DE258AC95348}" type="pres">
      <dgm:prSet presAssocID="{82C1961E-5789-4D32-AE4B-3C61DF45B654}" presName="medCircle2" presStyleLbl="vennNode1" presStyleIdx="1" presStyleCnt="3"/>
      <dgm:spPr/>
    </dgm:pt>
    <dgm:pt modelId="{3C8469D9-3D63-41D7-9FF8-800675DBC0E4}" type="pres">
      <dgm:prSet presAssocID="{82C1961E-5789-4D32-AE4B-3C61DF45B654}" presName="txLvlOnly1" presStyleLbl="revTx" presStyleIdx="1" presStyleCnt="3"/>
      <dgm:spPr/>
      <dgm:t>
        <a:bodyPr/>
        <a:lstStyle/>
        <a:p>
          <a:endParaRPr lang="en-US"/>
        </a:p>
      </dgm:t>
    </dgm:pt>
    <dgm:pt modelId="{E34431B6-BD71-4023-9F36-300DFC8E2C8F}" type="pres">
      <dgm:prSet presAssocID="{DE62C9F0-2D59-46A3-9DAA-A22C3452668E}" presName="noChildren" presStyleCnt="0"/>
      <dgm:spPr/>
    </dgm:pt>
    <dgm:pt modelId="{7776A011-114E-4F7A-BB5E-16F20809057C}" type="pres">
      <dgm:prSet presAssocID="{DE62C9F0-2D59-46A3-9DAA-A22C3452668E}" presName="gap" presStyleCnt="0"/>
      <dgm:spPr/>
    </dgm:pt>
    <dgm:pt modelId="{BE04BECF-C541-4243-8FD0-214696CC6523}" type="pres">
      <dgm:prSet presAssocID="{DE62C9F0-2D59-46A3-9DAA-A22C3452668E}" presName="medCircle2" presStyleLbl="vennNode1" presStyleIdx="2" presStyleCnt="3"/>
      <dgm:spPr/>
    </dgm:pt>
    <dgm:pt modelId="{9AF55452-FEC6-4CAF-9BE9-A05D7B0C3AAD}" type="pres">
      <dgm:prSet presAssocID="{DE62C9F0-2D59-46A3-9DAA-A22C3452668E}" presName="txLvlOnly1" presStyleLbl="revTx" presStyleIdx="2" presStyleCnt="3"/>
      <dgm:spPr/>
      <dgm:t>
        <a:bodyPr/>
        <a:lstStyle/>
        <a:p>
          <a:endParaRPr lang="en-US"/>
        </a:p>
      </dgm:t>
    </dgm:pt>
  </dgm:ptLst>
  <dgm:cxnLst>
    <dgm:cxn modelId="{510B2B02-01B5-4578-97DF-EF179B98A35B}" type="presOf" srcId="{F5C8170D-ADBA-4B95-9872-D3EB9F27D657}" destId="{6A3F5894-7316-4697-A1FD-6F0067FE6236}" srcOrd="0" destOrd="0" presId="urn:microsoft.com/office/officeart/2008/layout/VerticalCircleList"/>
    <dgm:cxn modelId="{7679AADE-0CBF-4A75-9D17-2565DBB7855E}" srcId="{3953F3F4-0CF4-435A-9D94-AF93FC04C5F1}" destId="{DE62C9F0-2D59-46A3-9DAA-A22C3452668E}" srcOrd="2" destOrd="0" parTransId="{75B70D14-6CAD-466F-8F29-11ACACCF66D3}" sibTransId="{46C342BB-717A-4D06-930F-18F341F56563}"/>
    <dgm:cxn modelId="{922F8E9C-75A6-4DA4-868E-036FA94FCCDF}" srcId="{3953F3F4-0CF4-435A-9D94-AF93FC04C5F1}" destId="{F5C8170D-ADBA-4B95-9872-D3EB9F27D657}" srcOrd="0" destOrd="0" parTransId="{8064A7AE-1C23-4668-A233-E285DF92A515}" sibTransId="{E839D875-09D6-49B1-9181-0667377926CC}"/>
    <dgm:cxn modelId="{5BAB2C4D-B948-40CE-BE9B-829EBD8CA4A3}" type="presOf" srcId="{3953F3F4-0CF4-435A-9D94-AF93FC04C5F1}" destId="{6A9888B1-B9D7-4AD9-AA99-DE53E064A242}" srcOrd="0" destOrd="0" presId="urn:microsoft.com/office/officeart/2008/layout/VerticalCircleList"/>
    <dgm:cxn modelId="{4E1E7913-6CDD-4C99-99A3-7B207FACB5CB}" srcId="{3953F3F4-0CF4-435A-9D94-AF93FC04C5F1}" destId="{82C1961E-5789-4D32-AE4B-3C61DF45B654}" srcOrd="1" destOrd="0" parTransId="{E1ABD9A7-C6D3-49F9-945E-98651257F418}" sibTransId="{B7DFD0D9-46F1-4FAE-83B5-8952A6E45D3E}"/>
    <dgm:cxn modelId="{06FFD732-9522-4BBC-A4C3-8C654AAA9FD1}" type="presOf" srcId="{82C1961E-5789-4D32-AE4B-3C61DF45B654}" destId="{3C8469D9-3D63-41D7-9FF8-800675DBC0E4}" srcOrd="0" destOrd="0" presId="urn:microsoft.com/office/officeart/2008/layout/VerticalCircleList"/>
    <dgm:cxn modelId="{996FA51D-4F4B-4836-B5FF-A22981931A58}" type="presOf" srcId="{DE62C9F0-2D59-46A3-9DAA-A22C3452668E}" destId="{9AF55452-FEC6-4CAF-9BE9-A05D7B0C3AAD}" srcOrd="0" destOrd="0" presId="urn:microsoft.com/office/officeart/2008/layout/VerticalCircleList"/>
    <dgm:cxn modelId="{E80C4E29-0A7E-4086-BBA7-F5FFAA42277D}" type="presParOf" srcId="{6A9888B1-B9D7-4AD9-AA99-DE53E064A242}" destId="{9CE1C231-7DCE-4271-AF7C-DA539763436B}" srcOrd="0" destOrd="0" presId="urn:microsoft.com/office/officeart/2008/layout/VerticalCircleList"/>
    <dgm:cxn modelId="{97D2F7AE-F4A4-4CBA-B5D7-3105DC0C933D}" type="presParOf" srcId="{9CE1C231-7DCE-4271-AF7C-DA539763436B}" destId="{E056394F-478F-4647-AA73-E33A6136DC2F}" srcOrd="0" destOrd="0" presId="urn:microsoft.com/office/officeart/2008/layout/VerticalCircleList"/>
    <dgm:cxn modelId="{A6CE9537-3303-405F-9D48-7B6674E36674}" type="presParOf" srcId="{9CE1C231-7DCE-4271-AF7C-DA539763436B}" destId="{26B9A1E7-916F-45B0-9CA9-9F298AA8026F}" srcOrd="1" destOrd="0" presId="urn:microsoft.com/office/officeart/2008/layout/VerticalCircleList"/>
    <dgm:cxn modelId="{0676F938-9CE6-4796-BE8A-591C2727219D}" type="presParOf" srcId="{9CE1C231-7DCE-4271-AF7C-DA539763436B}" destId="{6A3F5894-7316-4697-A1FD-6F0067FE6236}" srcOrd="2" destOrd="0" presId="urn:microsoft.com/office/officeart/2008/layout/VerticalCircleList"/>
    <dgm:cxn modelId="{AD8A5EE5-8C05-4DB1-B126-08D616232E9C}" type="presParOf" srcId="{6A9888B1-B9D7-4AD9-AA99-DE53E064A242}" destId="{6ED06480-BA62-43C9-BA0D-496AF2FAA835}" srcOrd="1" destOrd="0" presId="urn:microsoft.com/office/officeart/2008/layout/VerticalCircleList"/>
    <dgm:cxn modelId="{A50A65FB-E679-4DFD-AE3F-82A80C244FC0}" type="presParOf" srcId="{6ED06480-BA62-43C9-BA0D-496AF2FAA835}" destId="{0D872FE3-9A9F-4E48-885A-1B3C7EF70BB1}" srcOrd="0" destOrd="0" presId="urn:microsoft.com/office/officeart/2008/layout/VerticalCircleList"/>
    <dgm:cxn modelId="{BCEDCE5E-E772-44D8-8F3B-EC1C54FC581E}" type="presParOf" srcId="{6ED06480-BA62-43C9-BA0D-496AF2FAA835}" destId="{791BFC66-44E2-4AE1-8A83-DE258AC95348}" srcOrd="1" destOrd="0" presId="urn:microsoft.com/office/officeart/2008/layout/VerticalCircleList"/>
    <dgm:cxn modelId="{AF0FB403-E52E-4318-B2F9-D4134403E600}" type="presParOf" srcId="{6ED06480-BA62-43C9-BA0D-496AF2FAA835}" destId="{3C8469D9-3D63-41D7-9FF8-800675DBC0E4}" srcOrd="2" destOrd="0" presId="urn:microsoft.com/office/officeart/2008/layout/VerticalCircleList"/>
    <dgm:cxn modelId="{920CE46B-E922-4B0F-B8CD-AE1940D78F47}" type="presParOf" srcId="{6A9888B1-B9D7-4AD9-AA99-DE53E064A242}" destId="{E34431B6-BD71-4023-9F36-300DFC8E2C8F}" srcOrd="2" destOrd="0" presId="urn:microsoft.com/office/officeart/2008/layout/VerticalCircleList"/>
    <dgm:cxn modelId="{92A81A44-55E2-4140-9EBB-997EAE78D249}" type="presParOf" srcId="{E34431B6-BD71-4023-9F36-300DFC8E2C8F}" destId="{7776A011-114E-4F7A-BB5E-16F20809057C}" srcOrd="0" destOrd="0" presId="urn:microsoft.com/office/officeart/2008/layout/VerticalCircleList"/>
    <dgm:cxn modelId="{B6751A1D-07A9-404A-93B2-E2F9C3C1D708}" type="presParOf" srcId="{E34431B6-BD71-4023-9F36-300DFC8E2C8F}" destId="{BE04BECF-C541-4243-8FD0-214696CC6523}" srcOrd="1" destOrd="0" presId="urn:microsoft.com/office/officeart/2008/layout/VerticalCircleList"/>
    <dgm:cxn modelId="{CCFC8D30-A64A-479B-A0E1-F7D63B9E7319}" type="presParOf" srcId="{E34431B6-BD71-4023-9F36-300DFC8E2C8F}" destId="{9AF55452-FEC6-4CAF-9BE9-A05D7B0C3AAD}"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E8E973-B28A-4B97-98A1-8DAA70E1A50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8A1C443-92C9-4BDE-81BA-40353DD9FA12}">
      <dgm:prSet/>
      <dgm:spPr/>
      <dgm:t>
        <a:bodyPr/>
        <a:lstStyle/>
        <a:p>
          <a:r>
            <a:rPr lang="en-US"/>
            <a:t>Writer is limited to follow the template.</a:t>
          </a:r>
        </a:p>
      </dgm:t>
    </dgm:pt>
    <dgm:pt modelId="{C341554F-7D98-4271-A856-D612D5B702C3}" type="parTrans" cxnId="{20566536-6198-4DE5-B41C-9BC1504B7B44}">
      <dgm:prSet/>
      <dgm:spPr/>
      <dgm:t>
        <a:bodyPr/>
        <a:lstStyle/>
        <a:p>
          <a:endParaRPr lang="en-US"/>
        </a:p>
      </dgm:t>
    </dgm:pt>
    <dgm:pt modelId="{7468E102-826C-44AE-8D63-09BA58B27766}" type="sibTrans" cxnId="{20566536-6198-4DE5-B41C-9BC1504B7B44}">
      <dgm:prSet/>
      <dgm:spPr/>
      <dgm:t>
        <a:bodyPr/>
        <a:lstStyle/>
        <a:p>
          <a:endParaRPr lang="en-US"/>
        </a:p>
      </dgm:t>
    </dgm:pt>
    <dgm:pt modelId="{E85C589F-2079-4516-B582-922B1A29D00A}">
      <dgm:prSet/>
      <dgm:spPr/>
      <dgm:t>
        <a:bodyPr/>
        <a:lstStyle/>
        <a:p>
          <a:r>
            <a:rPr lang="en-US"/>
            <a:t>Good for finely defined requirement applications. E.g. Embedded systems</a:t>
          </a:r>
        </a:p>
      </dgm:t>
    </dgm:pt>
    <dgm:pt modelId="{D2D11962-E97D-41E8-952F-94FBAC905A3B}" type="parTrans" cxnId="{A31E65AC-A57D-4565-A5F2-047BD64CAA0E}">
      <dgm:prSet/>
      <dgm:spPr/>
      <dgm:t>
        <a:bodyPr/>
        <a:lstStyle/>
        <a:p>
          <a:endParaRPr lang="en-US"/>
        </a:p>
      </dgm:t>
    </dgm:pt>
    <dgm:pt modelId="{5171E5FA-C8CF-49A9-8536-1BC83A88F9B6}" type="sibTrans" cxnId="{A31E65AC-A57D-4565-A5F2-047BD64CAA0E}">
      <dgm:prSet/>
      <dgm:spPr/>
      <dgm:t>
        <a:bodyPr/>
        <a:lstStyle/>
        <a:p>
          <a:endParaRPr lang="en-US"/>
        </a:p>
      </dgm:t>
    </dgm:pt>
    <dgm:pt modelId="{CF33E4EE-72E7-406F-8205-16EB43857E14}">
      <dgm:prSet/>
      <dgm:spPr/>
      <dgm:t>
        <a:bodyPr/>
        <a:lstStyle/>
        <a:p>
          <a:r>
            <a:rPr lang="en-US"/>
            <a:t>Not fit for systems where req. are evolutionary. E.g., Business applications</a:t>
          </a:r>
        </a:p>
      </dgm:t>
    </dgm:pt>
    <dgm:pt modelId="{E943282B-9D14-415C-B186-227F9CD9ECDE}" type="parTrans" cxnId="{2078FD4C-CB60-4408-888E-4F267D361B61}">
      <dgm:prSet/>
      <dgm:spPr/>
      <dgm:t>
        <a:bodyPr/>
        <a:lstStyle/>
        <a:p>
          <a:endParaRPr lang="en-US"/>
        </a:p>
      </dgm:t>
    </dgm:pt>
    <dgm:pt modelId="{39245B11-7B1C-408B-8F6F-C306427B21F4}" type="sibTrans" cxnId="{2078FD4C-CB60-4408-888E-4F267D361B61}">
      <dgm:prSet/>
      <dgm:spPr/>
      <dgm:t>
        <a:bodyPr/>
        <a:lstStyle/>
        <a:p>
          <a:endParaRPr lang="en-US"/>
        </a:p>
      </dgm:t>
    </dgm:pt>
    <dgm:pt modelId="{0B1DCF76-D25A-4741-BCF6-F4D5058A0D7E}" type="pres">
      <dgm:prSet presAssocID="{19E8E973-B28A-4B97-98A1-8DAA70E1A504}" presName="linear" presStyleCnt="0">
        <dgm:presLayoutVars>
          <dgm:animLvl val="lvl"/>
          <dgm:resizeHandles val="exact"/>
        </dgm:presLayoutVars>
      </dgm:prSet>
      <dgm:spPr/>
      <dgm:t>
        <a:bodyPr/>
        <a:lstStyle/>
        <a:p>
          <a:endParaRPr lang="en-US"/>
        </a:p>
      </dgm:t>
    </dgm:pt>
    <dgm:pt modelId="{DD9AFDB8-D24C-464F-8E7C-2DE896BCEE6F}" type="pres">
      <dgm:prSet presAssocID="{98A1C443-92C9-4BDE-81BA-40353DD9FA12}" presName="parentText" presStyleLbl="node1" presStyleIdx="0" presStyleCnt="3">
        <dgm:presLayoutVars>
          <dgm:chMax val="0"/>
          <dgm:bulletEnabled val="1"/>
        </dgm:presLayoutVars>
      </dgm:prSet>
      <dgm:spPr/>
      <dgm:t>
        <a:bodyPr/>
        <a:lstStyle/>
        <a:p>
          <a:endParaRPr lang="en-US"/>
        </a:p>
      </dgm:t>
    </dgm:pt>
    <dgm:pt modelId="{FA8B561F-76DF-44E1-AEF1-A3856A02BC5E}" type="pres">
      <dgm:prSet presAssocID="{7468E102-826C-44AE-8D63-09BA58B27766}" presName="spacer" presStyleCnt="0"/>
      <dgm:spPr/>
    </dgm:pt>
    <dgm:pt modelId="{EA4AA82C-507A-42A9-A870-A111B1F8D1B2}" type="pres">
      <dgm:prSet presAssocID="{E85C589F-2079-4516-B582-922B1A29D00A}" presName="parentText" presStyleLbl="node1" presStyleIdx="1" presStyleCnt="3">
        <dgm:presLayoutVars>
          <dgm:chMax val="0"/>
          <dgm:bulletEnabled val="1"/>
        </dgm:presLayoutVars>
      </dgm:prSet>
      <dgm:spPr/>
      <dgm:t>
        <a:bodyPr/>
        <a:lstStyle/>
        <a:p>
          <a:endParaRPr lang="en-US"/>
        </a:p>
      </dgm:t>
    </dgm:pt>
    <dgm:pt modelId="{8F0A9C9A-6F98-4AE5-ADA6-9302C7B3EABE}" type="pres">
      <dgm:prSet presAssocID="{5171E5FA-C8CF-49A9-8536-1BC83A88F9B6}" presName="spacer" presStyleCnt="0"/>
      <dgm:spPr/>
    </dgm:pt>
    <dgm:pt modelId="{29EF15A4-C80C-423E-B17C-49E10433AD91}" type="pres">
      <dgm:prSet presAssocID="{CF33E4EE-72E7-406F-8205-16EB43857E14}" presName="parentText" presStyleLbl="node1" presStyleIdx="2" presStyleCnt="3">
        <dgm:presLayoutVars>
          <dgm:chMax val="0"/>
          <dgm:bulletEnabled val="1"/>
        </dgm:presLayoutVars>
      </dgm:prSet>
      <dgm:spPr/>
      <dgm:t>
        <a:bodyPr/>
        <a:lstStyle/>
        <a:p>
          <a:endParaRPr lang="en-US"/>
        </a:p>
      </dgm:t>
    </dgm:pt>
  </dgm:ptLst>
  <dgm:cxnLst>
    <dgm:cxn modelId="{DE5E269E-CDAA-456E-97A7-E284CC9557A2}" type="presOf" srcId="{E85C589F-2079-4516-B582-922B1A29D00A}" destId="{EA4AA82C-507A-42A9-A870-A111B1F8D1B2}" srcOrd="0" destOrd="0" presId="urn:microsoft.com/office/officeart/2005/8/layout/vList2"/>
    <dgm:cxn modelId="{5A002701-328D-45E0-A715-725834E1CAFC}" type="presOf" srcId="{19E8E973-B28A-4B97-98A1-8DAA70E1A504}" destId="{0B1DCF76-D25A-4741-BCF6-F4D5058A0D7E}" srcOrd="0" destOrd="0" presId="urn:microsoft.com/office/officeart/2005/8/layout/vList2"/>
    <dgm:cxn modelId="{2078FD4C-CB60-4408-888E-4F267D361B61}" srcId="{19E8E973-B28A-4B97-98A1-8DAA70E1A504}" destId="{CF33E4EE-72E7-406F-8205-16EB43857E14}" srcOrd="2" destOrd="0" parTransId="{E943282B-9D14-415C-B186-227F9CD9ECDE}" sibTransId="{39245B11-7B1C-408B-8F6F-C306427B21F4}"/>
    <dgm:cxn modelId="{3E5ACC9E-3EBD-4519-B3CD-E5BB531B9F2F}" type="presOf" srcId="{CF33E4EE-72E7-406F-8205-16EB43857E14}" destId="{29EF15A4-C80C-423E-B17C-49E10433AD91}" srcOrd="0" destOrd="0" presId="urn:microsoft.com/office/officeart/2005/8/layout/vList2"/>
    <dgm:cxn modelId="{20566536-6198-4DE5-B41C-9BC1504B7B44}" srcId="{19E8E973-B28A-4B97-98A1-8DAA70E1A504}" destId="{98A1C443-92C9-4BDE-81BA-40353DD9FA12}" srcOrd="0" destOrd="0" parTransId="{C341554F-7D98-4271-A856-D612D5B702C3}" sibTransId="{7468E102-826C-44AE-8D63-09BA58B27766}"/>
    <dgm:cxn modelId="{A31E65AC-A57D-4565-A5F2-047BD64CAA0E}" srcId="{19E8E973-B28A-4B97-98A1-8DAA70E1A504}" destId="{E85C589F-2079-4516-B582-922B1A29D00A}" srcOrd="1" destOrd="0" parTransId="{D2D11962-E97D-41E8-952F-94FBAC905A3B}" sibTransId="{5171E5FA-C8CF-49A9-8536-1BC83A88F9B6}"/>
    <dgm:cxn modelId="{99AD7443-4200-43C3-9B81-E6CC0093D018}" type="presOf" srcId="{98A1C443-92C9-4BDE-81BA-40353DD9FA12}" destId="{DD9AFDB8-D24C-464F-8E7C-2DE896BCEE6F}" srcOrd="0" destOrd="0" presId="urn:microsoft.com/office/officeart/2005/8/layout/vList2"/>
    <dgm:cxn modelId="{CA778141-94CA-46BB-9111-7CED5FE7058E}" type="presParOf" srcId="{0B1DCF76-D25A-4741-BCF6-F4D5058A0D7E}" destId="{DD9AFDB8-D24C-464F-8E7C-2DE896BCEE6F}" srcOrd="0" destOrd="0" presId="urn:microsoft.com/office/officeart/2005/8/layout/vList2"/>
    <dgm:cxn modelId="{0E86CA2D-A81F-49F5-BB6D-15EB3E6593B1}" type="presParOf" srcId="{0B1DCF76-D25A-4741-BCF6-F4D5058A0D7E}" destId="{FA8B561F-76DF-44E1-AEF1-A3856A02BC5E}" srcOrd="1" destOrd="0" presId="urn:microsoft.com/office/officeart/2005/8/layout/vList2"/>
    <dgm:cxn modelId="{F38EAB01-2537-4512-9B68-FA0EA3A7F4F0}" type="presParOf" srcId="{0B1DCF76-D25A-4741-BCF6-F4D5058A0D7E}" destId="{EA4AA82C-507A-42A9-A870-A111B1F8D1B2}" srcOrd="2" destOrd="0" presId="urn:microsoft.com/office/officeart/2005/8/layout/vList2"/>
    <dgm:cxn modelId="{4D52B477-68F6-41AC-B12D-065892C574FA}" type="presParOf" srcId="{0B1DCF76-D25A-4741-BCF6-F4D5058A0D7E}" destId="{8F0A9C9A-6F98-4AE5-ADA6-9302C7B3EABE}" srcOrd="3" destOrd="0" presId="urn:microsoft.com/office/officeart/2005/8/layout/vList2"/>
    <dgm:cxn modelId="{A3787C3B-BCCB-4A5B-B8F8-8E959FAE88ED}" type="presParOf" srcId="{0B1DCF76-D25A-4741-BCF6-F4D5058A0D7E}" destId="{29EF15A4-C80C-423E-B17C-49E10433AD9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BBC888-E50E-45F3-82C0-20894DFDB398}" type="doc">
      <dgm:prSet loTypeId="urn:microsoft.com/office/officeart/2005/8/layout/hProcess11" loCatId="process" qsTypeId="urn:microsoft.com/office/officeart/2005/8/quickstyle/simple1" qsCatId="simple" csTypeId="urn:microsoft.com/office/officeart/2005/8/colors/colorful2" csCatId="colorful"/>
      <dgm:spPr/>
      <dgm:t>
        <a:bodyPr/>
        <a:lstStyle/>
        <a:p>
          <a:endParaRPr lang="en-US"/>
        </a:p>
      </dgm:t>
    </dgm:pt>
    <dgm:pt modelId="{9FD439DC-BC8B-40B3-B008-C7E9395D2596}">
      <dgm:prSet/>
      <dgm:spPr/>
      <dgm:t>
        <a:bodyPr/>
        <a:lstStyle/>
        <a:p>
          <a:pPr algn="l"/>
          <a:r>
            <a:rPr lang="en-GB" b="1" dirty="0"/>
            <a:t>Definition of the function </a:t>
          </a:r>
          <a:r>
            <a:rPr lang="en-GB" b="0" dirty="0"/>
            <a:t>or entity.</a:t>
          </a:r>
          <a:endParaRPr lang="en-US" b="0" dirty="0"/>
        </a:p>
      </dgm:t>
    </dgm:pt>
    <dgm:pt modelId="{0425820F-CC93-409A-B885-29FF3FCCBE18}" type="parTrans" cxnId="{D9BB45B8-26C3-4E64-9BD6-DC1316EB7BF2}">
      <dgm:prSet/>
      <dgm:spPr/>
      <dgm:t>
        <a:bodyPr/>
        <a:lstStyle/>
        <a:p>
          <a:endParaRPr lang="en-US"/>
        </a:p>
      </dgm:t>
    </dgm:pt>
    <dgm:pt modelId="{96548A6C-DA44-4954-AAB5-91A67668C879}" type="sibTrans" cxnId="{D9BB45B8-26C3-4E64-9BD6-DC1316EB7BF2}">
      <dgm:prSet/>
      <dgm:spPr/>
      <dgm:t>
        <a:bodyPr/>
        <a:lstStyle/>
        <a:p>
          <a:endParaRPr lang="en-US"/>
        </a:p>
      </dgm:t>
    </dgm:pt>
    <dgm:pt modelId="{1FD33272-1CD7-4D20-9DFE-370EA2DE7307}">
      <dgm:prSet/>
      <dgm:spPr/>
      <dgm:t>
        <a:bodyPr/>
        <a:lstStyle/>
        <a:p>
          <a:pPr algn="l"/>
          <a:r>
            <a:rPr lang="en-GB" b="1" dirty="0"/>
            <a:t>Description of inputs </a:t>
          </a:r>
          <a:r>
            <a:rPr lang="en-GB" b="0" dirty="0"/>
            <a:t>and where they come from.</a:t>
          </a:r>
          <a:endParaRPr lang="en-US" b="0" dirty="0"/>
        </a:p>
      </dgm:t>
    </dgm:pt>
    <dgm:pt modelId="{527E959D-6FE4-4CF2-8541-7410FE81796C}" type="parTrans" cxnId="{C241D235-66F6-453E-8030-1EE0A891F9D7}">
      <dgm:prSet/>
      <dgm:spPr/>
      <dgm:t>
        <a:bodyPr/>
        <a:lstStyle/>
        <a:p>
          <a:endParaRPr lang="en-US"/>
        </a:p>
      </dgm:t>
    </dgm:pt>
    <dgm:pt modelId="{3D2308E5-ACE7-4DA7-8955-690926D98FE1}" type="sibTrans" cxnId="{C241D235-66F6-453E-8030-1EE0A891F9D7}">
      <dgm:prSet/>
      <dgm:spPr/>
      <dgm:t>
        <a:bodyPr/>
        <a:lstStyle/>
        <a:p>
          <a:endParaRPr lang="en-US"/>
        </a:p>
      </dgm:t>
    </dgm:pt>
    <dgm:pt modelId="{EB376F1C-8AE0-4F90-B7AE-D99B0FB30194}">
      <dgm:prSet/>
      <dgm:spPr/>
      <dgm:t>
        <a:bodyPr/>
        <a:lstStyle/>
        <a:p>
          <a:pPr algn="l"/>
          <a:r>
            <a:rPr lang="en-GB" b="1" dirty="0"/>
            <a:t>Description of outputs </a:t>
          </a:r>
          <a:r>
            <a:rPr lang="en-GB" b="0" dirty="0"/>
            <a:t>and where they go to.</a:t>
          </a:r>
          <a:endParaRPr lang="en-US" b="0" dirty="0"/>
        </a:p>
      </dgm:t>
    </dgm:pt>
    <dgm:pt modelId="{05711F16-01D7-417D-B52C-DF6EB221C0C5}" type="parTrans" cxnId="{AD9E326A-DEAE-4F08-9620-05FF544EA0C5}">
      <dgm:prSet/>
      <dgm:spPr/>
      <dgm:t>
        <a:bodyPr/>
        <a:lstStyle/>
        <a:p>
          <a:endParaRPr lang="en-US"/>
        </a:p>
      </dgm:t>
    </dgm:pt>
    <dgm:pt modelId="{D90E77D6-3B57-4D5A-9CC9-62BFC0078294}" type="sibTrans" cxnId="{AD9E326A-DEAE-4F08-9620-05FF544EA0C5}">
      <dgm:prSet/>
      <dgm:spPr/>
      <dgm:t>
        <a:bodyPr/>
        <a:lstStyle/>
        <a:p>
          <a:endParaRPr lang="en-US"/>
        </a:p>
      </dgm:t>
    </dgm:pt>
    <dgm:pt modelId="{ABC5B6C0-9CFF-4084-87F3-EF2235E1C41A}">
      <dgm:prSet/>
      <dgm:spPr/>
      <dgm:t>
        <a:bodyPr/>
        <a:lstStyle/>
        <a:p>
          <a:pPr algn="l"/>
          <a:r>
            <a:rPr lang="en-GB" b="0" dirty="0"/>
            <a:t>Information about the </a:t>
          </a:r>
          <a:r>
            <a:rPr lang="en-GB" b="1" dirty="0"/>
            <a:t>information needed for the computation </a:t>
          </a:r>
          <a:r>
            <a:rPr lang="en-GB" b="0" dirty="0"/>
            <a:t>and other entities used.</a:t>
          </a:r>
          <a:endParaRPr lang="en-US" b="0" dirty="0"/>
        </a:p>
      </dgm:t>
    </dgm:pt>
    <dgm:pt modelId="{C9BAEA4D-69D1-4169-AA18-E0685E5D5F15}" type="parTrans" cxnId="{88E0B703-C163-4BCB-8FA5-686D2ECF29D9}">
      <dgm:prSet/>
      <dgm:spPr/>
      <dgm:t>
        <a:bodyPr/>
        <a:lstStyle/>
        <a:p>
          <a:endParaRPr lang="en-US"/>
        </a:p>
      </dgm:t>
    </dgm:pt>
    <dgm:pt modelId="{71075498-2A2D-43CE-A648-FBD9FB2411D5}" type="sibTrans" cxnId="{88E0B703-C163-4BCB-8FA5-686D2ECF29D9}">
      <dgm:prSet/>
      <dgm:spPr/>
      <dgm:t>
        <a:bodyPr/>
        <a:lstStyle/>
        <a:p>
          <a:endParaRPr lang="en-US"/>
        </a:p>
      </dgm:t>
    </dgm:pt>
    <dgm:pt modelId="{663195EC-9CF4-42F1-AFA6-A0E1C7F560D3}">
      <dgm:prSet/>
      <dgm:spPr/>
      <dgm:t>
        <a:bodyPr/>
        <a:lstStyle/>
        <a:p>
          <a:pPr algn="l"/>
          <a:r>
            <a:rPr lang="en-GB" b="0" dirty="0"/>
            <a:t>Description of the </a:t>
          </a:r>
          <a:r>
            <a:rPr lang="en-GB" b="1" dirty="0"/>
            <a:t>action to be taken.</a:t>
          </a:r>
          <a:endParaRPr lang="en-US" b="1" dirty="0"/>
        </a:p>
      </dgm:t>
    </dgm:pt>
    <dgm:pt modelId="{08613054-29D2-4F50-B07F-A48C5F0A10D7}" type="parTrans" cxnId="{998124F0-7B09-4B5B-8C29-035EAAB5D97E}">
      <dgm:prSet/>
      <dgm:spPr/>
      <dgm:t>
        <a:bodyPr/>
        <a:lstStyle/>
        <a:p>
          <a:endParaRPr lang="en-US"/>
        </a:p>
      </dgm:t>
    </dgm:pt>
    <dgm:pt modelId="{6B0D3153-A193-4276-BBAB-78809483258F}" type="sibTrans" cxnId="{998124F0-7B09-4B5B-8C29-035EAAB5D97E}">
      <dgm:prSet/>
      <dgm:spPr/>
      <dgm:t>
        <a:bodyPr/>
        <a:lstStyle/>
        <a:p>
          <a:endParaRPr lang="en-US"/>
        </a:p>
      </dgm:t>
    </dgm:pt>
    <dgm:pt modelId="{7EBDAD56-3910-4EF4-BAE5-2CD1E49CF1C6}">
      <dgm:prSet/>
      <dgm:spPr/>
      <dgm:t>
        <a:bodyPr/>
        <a:lstStyle/>
        <a:p>
          <a:pPr algn="l"/>
          <a:r>
            <a:rPr lang="en-GB" b="1" dirty="0"/>
            <a:t>Pre and post conditions</a:t>
          </a:r>
          <a:r>
            <a:rPr lang="en-GB" b="0" dirty="0"/>
            <a:t> (if appropriate).</a:t>
          </a:r>
          <a:endParaRPr lang="en-US" b="0" dirty="0"/>
        </a:p>
      </dgm:t>
    </dgm:pt>
    <dgm:pt modelId="{D5F0FECC-E5F9-43CF-8BEE-19F844CFD640}" type="parTrans" cxnId="{1271A5A6-565D-42EA-853A-BC36913C36E2}">
      <dgm:prSet/>
      <dgm:spPr/>
      <dgm:t>
        <a:bodyPr/>
        <a:lstStyle/>
        <a:p>
          <a:endParaRPr lang="en-US"/>
        </a:p>
      </dgm:t>
    </dgm:pt>
    <dgm:pt modelId="{56A22A4D-0469-4E9D-AF86-1F98BEDD64F8}" type="sibTrans" cxnId="{1271A5A6-565D-42EA-853A-BC36913C36E2}">
      <dgm:prSet/>
      <dgm:spPr/>
      <dgm:t>
        <a:bodyPr/>
        <a:lstStyle/>
        <a:p>
          <a:endParaRPr lang="en-US"/>
        </a:p>
      </dgm:t>
    </dgm:pt>
    <dgm:pt modelId="{7EBBB9D8-60EF-412D-B2F8-F957683777E2}">
      <dgm:prSet/>
      <dgm:spPr/>
      <dgm:t>
        <a:bodyPr/>
        <a:lstStyle/>
        <a:p>
          <a:pPr algn="l"/>
          <a:r>
            <a:rPr lang="en-GB" b="0" dirty="0"/>
            <a:t>The </a:t>
          </a:r>
          <a:r>
            <a:rPr lang="en-GB" b="1" dirty="0"/>
            <a:t>side effects</a:t>
          </a:r>
          <a:r>
            <a:rPr lang="en-GB" b="0" dirty="0"/>
            <a:t> (if any) of the function.</a:t>
          </a:r>
          <a:endParaRPr lang="en-US" b="0" dirty="0"/>
        </a:p>
      </dgm:t>
    </dgm:pt>
    <dgm:pt modelId="{BD842BBE-AA71-4B8E-9A44-EB777D266807}" type="parTrans" cxnId="{3F68F2BA-AEF3-44D8-8F66-C7AC13C9686D}">
      <dgm:prSet/>
      <dgm:spPr/>
      <dgm:t>
        <a:bodyPr/>
        <a:lstStyle/>
        <a:p>
          <a:endParaRPr lang="en-US"/>
        </a:p>
      </dgm:t>
    </dgm:pt>
    <dgm:pt modelId="{AD5FFBFE-CA52-4173-8E33-DDCAD27C2E1E}" type="sibTrans" cxnId="{3F68F2BA-AEF3-44D8-8F66-C7AC13C9686D}">
      <dgm:prSet/>
      <dgm:spPr/>
      <dgm:t>
        <a:bodyPr/>
        <a:lstStyle/>
        <a:p>
          <a:endParaRPr lang="en-US"/>
        </a:p>
      </dgm:t>
    </dgm:pt>
    <dgm:pt modelId="{5FF6FFA4-D0A3-4109-92D6-0F423E52ED26}" type="pres">
      <dgm:prSet presAssocID="{1ABBC888-E50E-45F3-82C0-20894DFDB398}" presName="Name0" presStyleCnt="0">
        <dgm:presLayoutVars>
          <dgm:dir/>
          <dgm:resizeHandles val="exact"/>
        </dgm:presLayoutVars>
      </dgm:prSet>
      <dgm:spPr/>
      <dgm:t>
        <a:bodyPr/>
        <a:lstStyle/>
        <a:p>
          <a:endParaRPr lang="en-US"/>
        </a:p>
      </dgm:t>
    </dgm:pt>
    <dgm:pt modelId="{BEE591D1-7F52-4D85-934B-2F70CD163A9A}" type="pres">
      <dgm:prSet presAssocID="{1ABBC888-E50E-45F3-82C0-20894DFDB398}" presName="arrow" presStyleLbl="bgShp" presStyleIdx="0" presStyleCnt="1"/>
      <dgm:spPr/>
    </dgm:pt>
    <dgm:pt modelId="{1CE60FAB-A9F9-4888-B97B-A78199E61D7E}" type="pres">
      <dgm:prSet presAssocID="{1ABBC888-E50E-45F3-82C0-20894DFDB398}" presName="points" presStyleCnt="0"/>
      <dgm:spPr/>
    </dgm:pt>
    <dgm:pt modelId="{C8682411-F68A-482F-A50F-D317D603413E}" type="pres">
      <dgm:prSet presAssocID="{9FD439DC-BC8B-40B3-B008-C7E9395D2596}" presName="compositeA" presStyleCnt="0"/>
      <dgm:spPr/>
    </dgm:pt>
    <dgm:pt modelId="{2A50B12E-E35D-4E9D-9FA8-42A868D2CEAA}" type="pres">
      <dgm:prSet presAssocID="{9FD439DC-BC8B-40B3-B008-C7E9395D2596}" presName="textA" presStyleLbl="revTx" presStyleIdx="0" presStyleCnt="7">
        <dgm:presLayoutVars>
          <dgm:bulletEnabled val="1"/>
        </dgm:presLayoutVars>
      </dgm:prSet>
      <dgm:spPr/>
      <dgm:t>
        <a:bodyPr/>
        <a:lstStyle/>
        <a:p>
          <a:endParaRPr lang="en-US"/>
        </a:p>
      </dgm:t>
    </dgm:pt>
    <dgm:pt modelId="{DDFC7985-C106-4F49-9ADB-49FF86BEB800}" type="pres">
      <dgm:prSet presAssocID="{9FD439DC-BC8B-40B3-B008-C7E9395D2596}" presName="circleA" presStyleLbl="node1" presStyleIdx="0" presStyleCnt="7"/>
      <dgm:spPr/>
    </dgm:pt>
    <dgm:pt modelId="{35C9CCB6-CF74-4CA1-940D-49A42D8AFC9E}" type="pres">
      <dgm:prSet presAssocID="{9FD439DC-BC8B-40B3-B008-C7E9395D2596}" presName="spaceA" presStyleCnt="0"/>
      <dgm:spPr/>
    </dgm:pt>
    <dgm:pt modelId="{A364E0B9-0DEC-4CEE-853F-049F32FBF88E}" type="pres">
      <dgm:prSet presAssocID="{96548A6C-DA44-4954-AAB5-91A67668C879}" presName="space" presStyleCnt="0"/>
      <dgm:spPr/>
    </dgm:pt>
    <dgm:pt modelId="{B074D7A7-4845-4170-954B-689E6F1E85CE}" type="pres">
      <dgm:prSet presAssocID="{1FD33272-1CD7-4D20-9DFE-370EA2DE7307}" presName="compositeB" presStyleCnt="0"/>
      <dgm:spPr/>
    </dgm:pt>
    <dgm:pt modelId="{5FC3CA6F-6AA7-4235-BA90-2AFABCF7494D}" type="pres">
      <dgm:prSet presAssocID="{1FD33272-1CD7-4D20-9DFE-370EA2DE7307}" presName="textB" presStyleLbl="revTx" presStyleIdx="1" presStyleCnt="7">
        <dgm:presLayoutVars>
          <dgm:bulletEnabled val="1"/>
        </dgm:presLayoutVars>
      </dgm:prSet>
      <dgm:spPr/>
      <dgm:t>
        <a:bodyPr/>
        <a:lstStyle/>
        <a:p>
          <a:endParaRPr lang="en-US"/>
        </a:p>
      </dgm:t>
    </dgm:pt>
    <dgm:pt modelId="{0FCAB9D2-6A8A-4501-81AE-54EB5428F336}" type="pres">
      <dgm:prSet presAssocID="{1FD33272-1CD7-4D20-9DFE-370EA2DE7307}" presName="circleB" presStyleLbl="node1" presStyleIdx="1" presStyleCnt="7"/>
      <dgm:spPr/>
    </dgm:pt>
    <dgm:pt modelId="{3F90FB26-FB98-4951-9399-A6B8A7225722}" type="pres">
      <dgm:prSet presAssocID="{1FD33272-1CD7-4D20-9DFE-370EA2DE7307}" presName="spaceB" presStyleCnt="0"/>
      <dgm:spPr/>
    </dgm:pt>
    <dgm:pt modelId="{AAEDC4D7-FA4D-461A-B418-2DBC689DD8E1}" type="pres">
      <dgm:prSet presAssocID="{3D2308E5-ACE7-4DA7-8955-690926D98FE1}" presName="space" presStyleCnt="0"/>
      <dgm:spPr/>
    </dgm:pt>
    <dgm:pt modelId="{EC727216-1879-4AB2-8C45-D3ADF63F1D9C}" type="pres">
      <dgm:prSet presAssocID="{EB376F1C-8AE0-4F90-B7AE-D99B0FB30194}" presName="compositeA" presStyleCnt="0"/>
      <dgm:spPr/>
    </dgm:pt>
    <dgm:pt modelId="{C7F919DC-0135-4A09-9448-D14FCBF359E9}" type="pres">
      <dgm:prSet presAssocID="{EB376F1C-8AE0-4F90-B7AE-D99B0FB30194}" presName="textA" presStyleLbl="revTx" presStyleIdx="2" presStyleCnt="7">
        <dgm:presLayoutVars>
          <dgm:bulletEnabled val="1"/>
        </dgm:presLayoutVars>
      </dgm:prSet>
      <dgm:spPr/>
      <dgm:t>
        <a:bodyPr/>
        <a:lstStyle/>
        <a:p>
          <a:endParaRPr lang="en-US"/>
        </a:p>
      </dgm:t>
    </dgm:pt>
    <dgm:pt modelId="{2CCC3DC2-A61F-4DE2-8072-E816ECB9854C}" type="pres">
      <dgm:prSet presAssocID="{EB376F1C-8AE0-4F90-B7AE-D99B0FB30194}" presName="circleA" presStyleLbl="node1" presStyleIdx="2" presStyleCnt="7"/>
      <dgm:spPr/>
    </dgm:pt>
    <dgm:pt modelId="{BC4A2F82-AEC9-4C79-8C02-95397FF0C204}" type="pres">
      <dgm:prSet presAssocID="{EB376F1C-8AE0-4F90-B7AE-D99B0FB30194}" presName="spaceA" presStyleCnt="0"/>
      <dgm:spPr/>
    </dgm:pt>
    <dgm:pt modelId="{66362BCA-9BB2-41FF-AEF4-7C21532CEC6B}" type="pres">
      <dgm:prSet presAssocID="{D90E77D6-3B57-4D5A-9CC9-62BFC0078294}" presName="space" presStyleCnt="0"/>
      <dgm:spPr/>
    </dgm:pt>
    <dgm:pt modelId="{63000E9C-0D46-44B4-8531-F5001C94C44F}" type="pres">
      <dgm:prSet presAssocID="{ABC5B6C0-9CFF-4084-87F3-EF2235E1C41A}" presName="compositeB" presStyleCnt="0"/>
      <dgm:spPr/>
    </dgm:pt>
    <dgm:pt modelId="{057B8A55-7E23-42D1-9E11-39406572027B}" type="pres">
      <dgm:prSet presAssocID="{ABC5B6C0-9CFF-4084-87F3-EF2235E1C41A}" presName="textB" presStyleLbl="revTx" presStyleIdx="3" presStyleCnt="7">
        <dgm:presLayoutVars>
          <dgm:bulletEnabled val="1"/>
        </dgm:presLayoutVars>
      </dgm:prSet>
      <dgm:spPr/>
      <dgm:t>
        <a:bodyPr/>
        <a:lstStyle/>
        <a:p>
          <a:endParaRPr lang="en-US"/>
        </a:p>
      </dgm:t>
    </dgm:pt>
    <dgm:pt modelId="{527B154A-51C6-43CE-B6DB-9CFB72C16E58}" type="pres">
      <dgm:prSet presAssocID="{ABC5B6C0-9CFF-4084-87F3-EF2235E1C41A}" presName="circleB" presStyleLbl="node1" presStyleIdx="3" presStyleCnt="7"/>
      <dgm:spPr/>
    </dgm:pt>
    <dgm:pt modelId="{931944C0-F4DC-4209-89E3-F968A2289F10}" type="pres">
      <dgm:prSet presAssocID="{ABC5B6C0-9CFF-4084-87F3-EF2235E1C41A}" presName="spaceB" presStyleCnt="0"/>
      <dgm:spPr/>
    </dgm:pt>
    <dgm:pt modelId="{51D32D0F-566B-4D58-8AB0-316E690EE189}" type="pres">
      <dgm:prSet presAssocID="{71075498-2A2D-43CE-A648-FBD9FB2411D5}" presName="space" presStyleCnt="0"/>
      <dgm:spPr/>
    </dgm:pt>
    <dgm:pt modelId="{A872D365-7EDD-4079-9E8C-05F3823A9B99}" type="pres">
      <dgm:prSet presAssocID="{663195EC-9CF4-42F1-AFA6-A0E1C7F560D3}" presName="compositeA" presStyleCnt="0"/>
      <dgm:spPr/>
    </dgm:pt>
    <dgm:pt modelId="{000179A3-9554-435F-8B5B-C1C9A1B51466}" type="pres">
      <dgm:prSet presAssocID="{663195EC-9CF4-42F1-AFA6-A0E1C7F560D3}" presName="textA" presStyleLbl="revTx" presStyleIdx="4" presStyleCnt="7">
        <dgm:presLayoutVars>
          <dgm:bulletEnabled val="1"/>
        </dgm:presLayoutVars>
      </dgm:prSet>
      <dgm:spPr/>
      <dgm:t>
        <a:bodyPr/>
        <a:lstStyle/>
        <a:p>
          <a:endParaRPr lang="en-US"/>
        </a:p>
      </dgm:t>
    </dgm:pt>
    <dgm:pt modelId="{14E311F5-2576-4E0D-8DDF-1997635919C9}" type="pres">
      <dgm:prSet presAssocID="{663195EC-9CF4-42F1-AFA6-A0E1C7F560D3}" presName="circleA" presStyleLbl="node1" presStyleIdx="4" presStyleCnt="7"/>
      <dgm:spPr/>
    </dgm:pt>
    <dgm:pt modelId="{DF12DD3D-F41A-4918-948D-A6884938DBC0}" type="pres">
      <dgm:prSet presAssocID="{663195EC-9CF4-42F1-AFA6-A0E1C7F560D3}" presName="spaceA" presStyleCnt="0"/>
      <dgm:spPr/>
    </dgm:pt>
    <dgm:pt modelId="{D9EE47A7-A9EF-410B-94D7-C8046E3168C9}" type="pres">
      <dgm:prSet presAssocID="{6B0D3153-A193-4276-BBAB-78809483258F}" presName="space" presStyleCnt="0"/>
      <dgm:spPr/>
    </dgm:pt>
    <dgm:pt modelId="{B073F339-9E8D-4783-889B-1C45F98EB9BA}" type="pres">
      <dgm:prSet presAssocID="{7EBDAD56-3910-4EF4-BAE5-2CD1E49CF1C6}" presName="compositeB" presStyleCnt="0"/>
      <dgm:spPr/>
    </dgm:pt>
    <dgm:pt modelId="{2A81367F-4F6A-438A-BF7F-EA7323DF77D9}" type="pres">
      <dgm:prSet presAssocID="{7EBDAD56-3910-4EF4-BAE5-2CD1E49CF1C6}" presName="textB" presStyleLbl="revTx" presStyleIdx="5" presStyleCnt="7">
        <dgm:presLayoutVars>
          <dgm:bulletEnabled val="1"/>
        </dgm:presLayoutVars>
      </dgm:prSet>
      <dgm:spPr/>
      <dgm:t>
        <a:bodyPr/>
        <a:lstStyle/>
        <a:p>
          <a:endParaRPr lang="en-US"/>
        </a:p>
      </dgm:t>
    </dgm:pt>
    <dgm:pt modelId="{FFA0FC80-0064-4B0B-A500-DA4D86920752}" type="pres">
      <dgm:prSet presAssocID="{7EBDAD56-3910-4EF4-BAE5-2CD1E49CF1C6}" presName="circleB" presStyleLbl="node1" presStyleIdx="5" presStyleCnt="7"/>
      <dgm:spPr/>
    </dgm:pt>
    <dgm:pt modelId="{6ACABCD5-9A55-430F-9CBA-ACBE00D3D5BE}" type="pres">
      <dgm:prSet presAssocID="{7EBDAD56-3910-4EF4-BAE5-2CD1E49CF1C6}" presName="spaceB" presStyleCnt="0"/>
      <dgm:spPr/>
    </dgm:pt>
    <dgm:pt modelId="{CE25EE4A-2FB5-4546-8110-8FC21C127C67}" type="pres">
      <dgm:prSet presAssocID="{56A22A4D-0469-4E9D-AF86-1F98BEDD64F8}" presName="space" presStyleCnt="0"/>
      <dgm:spPr/>
    </dgm:pt>
    <dgm:pt modelId="{A527C47B-8589-46F5-818A-E8770EEBB0CF}" type="pres">
      <dgm:prSet presAssocID="{7EBBB9D8-60EF-412D-B2F8-F957683777E2}" presName="compositeA" presStyleCnt="0"/>
      <dgm:spPr/>
    </dgm:pt>
    <dgm:pt modelId="{FE3A8B5C-1BBB-4245-8A87-1155219A1234}" type="pres">
      <dgm:prSet presAssocID="{7EBBB9D8-60EF-412D-B2F8-F957683777E2}" presName="textA" presStyleLbl="revTx" presStyleIdx="6" presStyleCnt="7">
        <dgm:presLayoutVars>
          <dgm:bulletEnabled val="1"/>
        </dgm:presLayoutVars>
      </dgm:prSet>
      <dgm:spPr/>
      <dgm:t>
        <a:bodyPr/>
        <a:lstStyle/>
        <a:p>
          <a:endParaRPr lang="en-US"/>
        </a:p>
      </dgm:t>
    </dgm:pt>
    <dgm:pt modelId="{0848B611-86C7-45CC-A83E-EFB70728C4EA}" type="pres">
      <dgm:prSet presAssocID="{7EBBB9D8-60EF-412D-B2F8-F957683777E2}" presName="circleA" presStyleLbl="node1" presStyleIdx="6" presStyleCnt="7"/>
      <dgm:spPr/>
    </dgm:pt>
    <dgm:pt modelId="{52F0A818-0E77-454B-B258-3FAF640240F7}" type="pres">
      <dgm:prSet presAssocID="{7EBBB9D8-60EF-412D-B2F8-F957683777E2}" presName="spaceA" presStyleCnt="0"/>
      <dgm:spPr/>
    </dgm:pt>
  </dgm:ptLst>
  <dgm:cxnLst>
    <dgm:cxn modelId="{3F68F2BA-AEF3-44D8-8F66-C7AC13C9686D}" srcId="{1ABBC888-E50E-45F3-82C0-20894DFDB398}" destId="{7EBBB9D8-60EF-412D-B2F8-F957683777E2}" srcOrd="6" destOrd="0" parTransId="{BD842BBE-AA71-4B8E-9A44-EB777D266807}" sibTransId="{AD5FFBFE-CA52-4173-8E33-DDCAD27C2E1E}"/>
    <dgm:cxn modelId="{A3D760C5-FD85-4349-B895-18BE21EAD08E}" type="presOf" srcId="{663195EC-9CF4-42F1-AFA6-A0E1C7F560D3}" destId="{000179A3-9554-435F-8B5B-C1C9A1B51466}" srcOrd="0" destOrd="0" presId="urn:microsoft.com/office/officeart/2005/8/layout/hProcess11"/>
    <dgm:cxn modelId="{C241D235-66F6-453E-8030-1EE0A891F9D7}" srcId="{1ABBC888-E50E-45F3-82C0-20894DFDB398}" destId="{1FD33272-1CD7-4D20-9DFE-370EA2DE7307}" srcOrd="1" destOrd="0" parTransId="{527E959D-6FE4-4CF2-8541-7410FE81796C}" sibTransId="{3D2308E5-ACE7-4DA7-8955-690926D98FE1}"/>
    <dgm:cxn modelId="{BFBC0438-24A3-4D8D-BBD2-8CE4D5FF7279}" type="presOf" srcId="{1ABBC888-E50E-45F3-82C0-20894DFDB398}" destId="{5FF6FFA4-D0A3-4109-92D6-0F423E52ED26}" srcOrd="0" destOrd="0" presId="urn:microsoft.com/office/officeart/2005/8/layout/hProcess11"/>
    <dgm:cxn modelId="{1E81097F-68F2-45E4-A8C9-350DFB11A541}" type="presOf" srcId="{7EBBB9D8-60EF-412D-B2F8-F957683777E2}" destId="{FE3A8B5C-1BBB-4245-8A87-1155219A1234}" srcOrd="0" destOrd="0" presId="urn:microsoft.com/office/officeart/2005/8/layout/hProcess11"/>
    <dgm:cxn modelId="{9552A863-8C0E-43FE-81F9-13CA6A7DDA36}" type="presOf" srcId="{7EBDAD56-3910-4EF4-BAE5-2CD1E49CF1C6}" destId="{2A81367F-4F6A-438A-BF7F-EA7323DF77D9}" srcOrd="0" destOrd="0" presId="urn:microsoft.com/office/officeart/2005/8/layout/hProcess11"/>
    <dgm:cxn modelId="{4893A566-0122-48E0-993D-45548C2231EF}" type="presOf" srcId="{EB376F1C-8AE0-4F90-B7AE-D99B0FB30194}" destId="{C7F919DC-0135-4A09-9448-D14FCBF359E9}" srcOrd="0" destOrd="0" presId="urn:microsoft.com/office/officeart/2005/8/layout/hProcess11"/>
    <dgm:cxn modelId="{A6FC467E-CC22-432F-BEB2-B05001611D19}" type="presOf" srcId="{ABC5B6C0-9CFF-4084-87F3-EF2235E1C41A}" destId="{057B8A55-7E23-42D1-9E11-39406572027B}" srcOrd="0" destOrd="0" presId="urn:microsoft.com/office/officeart/2005/8/layout/hProcess11"/>
    <dgm:cxn modelId="{88E0B703-C163-4BCB-8FA5-686D2ECF29D9}" srcId="{1ABBC888-E50E-45F3-82C0-20894DFDB398}" destId="{ABC5B6C0-9CFF-4084-87F3-EF2235E1C41A}" srcOrd="3" destOrd="0" parTransId="{C9BAEA4D-69D1-4169-AA18-E0685E5D5F15}" sibTransId="{71075498-2A2D-43CE-A648-FBD9FB2411D5}"/>
    <dgm:cxn modelId="{D9BB45B8-26C3-4E64-9BD6-DC1316EB7BF2}" srcId="{1ABBC888-E50E-45F3-82C0-20894DFDB398}" destId="{9FD439DC-BC8B-40B3-B008-C7E9395D2596}" srcOrd="0" destOrd="0" parTransId="{0425820F-CC93-409A-B885-29FF3FCCBE18}" sibTransId="{96548A6C-DA44-4954-AAB5-91A67668C879}"/>
    <dgm:cxn modelId="{598129B7-47C8-42D0-A66D-045924C750A4}" type="presOf" srcId="{9FD439DC-BC8B-40B3-B008-C7E9395D2596}" destId="{2A50B12E-E35D-4E9D-9FA8-42A868D2CEAA}" srcOrd="0" destOrd="0" presId="urn:microsoft.com/office/officeart/2005/8/layout/hProcess11"/>
    <dgm:cxn modelId="{998124F0-7B09-4B5B-8C29-035EAAB5D97E}" srcId="{1ABBC888-E50E-45F3-82C0-20894DFDB398}" destId="{663195EC-9CF4-42F1-AFA6-A0E1C7F560D3}" srcOrd="4" destOrd="0" parTransId="{08613054-29D2-4F50-B07F-A48C5F0A10D7}" sibTransId="{6B0D3153-A193-4276-BBAB-78809483258F}"/>
    <dgm:cxn modelId="{1271A5A6-565D-42EA-853A-BC36913C36E2}" srcId="{1ABBC888-E50E-45F3-82C0-20894DFDB398}" destId="{7EBDAD56-3910-4EF4-BAE5-2CD1E49CF1C6}" srcOrd="5" destOrd="0" parTransId="{D5F0FECC-E5F9-43CF-8BEE-19F844CFD640}" sibTransId="{56A22A4D-0469-4E9D-AF86-1F98BEDD64F8}"/>
    <dgm:cxn modelId="{AD9E326A-DEAE-4F08-9620-05FF544EA0C5}" srcId="{1ABBC888-E50E-45F3-82C0-20894DFDB398}" destId="{EB376F1C-8AE0-4F90-B7AE-D99B0FB30194}" srcOrd="2" destOrd="0" parTransId="{05711F16-01D7-417D-B52C-DF6EB221C0C5}" sibTransId="{D90E77D6-3B57-4D5A-9CC9-62BFC0078294}"/>
    <dgm:cxn modelId="{3571C520-6B4F-4608-BD40-55CE90BA21F8}" type="presOf" srcId="{1FD33272-1CD7-4D20-9DFE-370EA2DE7307}" destId="{5FC3CA6F-6AA7-4235-BA90-2AFABCF7494D}" srcOrd="0" destOrd="0" presId="urn:microsoft.com/office/officeart/2005/8/layout/hProcess11"/>
    <dgm:cxn modelId="{1DA0109D-69AD-4E56-9D94-9CE258840800}" type="presParOf" srcId="{5FF6FFA4-D0A3-4109-92D6-0F423E52ED26}" destId="{BEE591D1-7F52-4D85-934B-2F70CD163A9A}" srcOrd="0" destOrd="0" presId="urn:microsoft.com/office/officeart/2005/8/layout/hProcess11"/>
    <dgm:cxn modelId="{19EBEADA-66B2-44AA-89BF-A8BEB7B7DF2E}" type="presParOf" srcId="{5FF6FFA4-D0A3-4109-92D6-0F423E52ED26}" destId="{1CE60FAB-A9F9-4888-B97B-A78199E61D7E}" srcOrd="1" destOrd="0" presId="urn:microsoft.com/office/officeart/2005/8/layout/hProcess11"/>
    <dgm:cxn modelId="{A6C212DD-D01E-424F-AFAD-B0ECCBFEBC21}" type="presParOf" srcId="{1CE60FAB-A9F9-4888-B97B-A78199E61D7E}" destId="{C8682411-F68A-482F-A50F-D317D603413E}" srcOrd="0" destOrd="0" presId="urn:microsoft.com/office/officeart/2005/8/layout/hProcess11"/>
    <dgm:cxn modelId="{38C8CC10-36E2-4775-A294-8FDC7BEFDC7F}" type="presParOf" srcId="{C8682411-F68A-482F-A50F-D317D603413E}" destId="{2A50B12E-E35D-4E9D-9FA8-42A868D2CEAA}" srcOrd="0" destOrd="0" presId="urn:microsoft.com/office/officeart/2005/8/layout/hProcess11"/>
    <dgm:cxn modelId="{9D77952E-3550-4A75-9226-7D2F49510954}" type="presParOf" srcId="{C8682411-F68A-482F-A50F-D317D603413E}" destId="{DDFC7985-C106-4F49-9ADB-49FF86BEB800}" srcOrd="1" destOrd="0" presId="urn:microsoft.com/office/officeart/2005/8/layout/hProcess11"/>
    <dgm:cxn modelId="{8473AB49-59C8-4E4F-B099-82A31B380B90}" type="presParOf" srcId="{C8682411-F68A-482F-A50F-D317D603413E}" destId="{35C9CCB6-CF74-4CA1-940D-49A42D8AFC9E}" srcOrd="2" destOrd="0" presId="urn:microsoft.com/office/officeart/2005/8/layout/hProcess11"/>
    <dgm:cxn modelId="{1B903C51-6D86-43E1-AECC-B3316D2BF95F}" type="presParOf" srcId="{1CE60FAB-A9F9-4888-B97B-A78199E61D7E}" destId="{A364E0B9-0DEC-4CEE-853F-049F32FBF88E}" srcOrd="1" destOrd="0" presId="urn:microsoft.com/office/officeart/2005/8/layout/hProcess11"/>
    <dgm:cxn modelId="{C1568274-6F46-4626-B10F-BE6FFBAB4A4B}" type="presParOf" srcId="{1CE60FAB-A9F9-4888-B97B-A78199E61D7E}" destId="{B074D7A7-4845-4170-954B-689E6F1E85CE}" srcOrd="2" destOrd="0" presId="urn:microsoft.com/office/officeart/2005/8/layout/hProcess11"/>
    <dgm:cxn modelId="{8C2ADA15-C937-4EB9-9C9A-77D9ADEA527B}" type="presParOf" srcId="{B074D7A7-4845-4170-954B-689E6F1E85CE}" destId="{5FC3CA6F-6AA7-4235-BA90-2AFABCF7494D}" srcOrd="0" destOrd="0" presId="urn:microsoft.com/office/officeart/2005/8/layout/hProcess11"/>
    <dgm:cxn modelId="{9DF57FC7-FF7A-4DE5-9C1E-6C2C652C44E5}" type="presParOf" srcId="{B074D7A7-4845-4170-954B-689E6F1E85CE}" destId="{0FCAB9D2-6A8A-4501-81AE-54EB5428F336}" srcOrd="1" destOrd="0" presId="urn:microsoft.com/office/officeart/2005/8/layout/hProcess11"/>
    <dgm:cxn modelId="{1276EDF3-C8A7-4BFE-96A8-A57DF5260B66}" type="presParOf" srcId="{B074D7A7-4845-4170-954B-689E6F1E85CE}" destId="{3F90FB26-FB98-4951-9399-A6B8A7225722}" srcOrd="2" destOrd="0" presId="urn:microsoft.com/office/officeart/2005/8/layout/hProcess11"/>
    <dgm:cxn modelId="{3CB3E0AA-43AE-416C-AA56-324816DD4FA6}" type="presParOf" srcId="{1CE60FAB-A9F9-4888-B97B-A78199E61D7E}" destId="{AAEDC4D7-FA4D-461A-B418-2DBC689DD8E1}" srcOrd="3" destOrd="0" presId="urn:microsoft.com/office/officeart/2005/8/layout/hProcess11"/>
    <dgm:cxn modelId="{03B73CB9-BA61-4EAF-A9F6-8DBFE9005CA8}" type="presParOf" srcId="{1CE60FAB-A9F9-4888-B97B-A78199E61D7E}" destId="{EC727216-1879-4AB2-8C45-D3ADF63F1D9C}" srcOrd="4" destOrd="0" presId="urn:microsoft.com/office/officeart/2005/8/layout/hProcess11"/>
    <dgm:cxn modelId="{4B2FB599-64EF-4AEC-A93D-941C8D57DDE9}" type="presParOf" srcId="{EC727216-1879-4AB2-8C45-D3ADF63F1D9C}" destId="{C7F919DC-0135-4A09-9448-D14FCBF359E9}" srcOrd="0" destOrd="0" presId="urn:microsoft.com/office/officeart/2005/8/layout/hProcess11"/>
    <dgm:cxn modelId="{B5FE0EFB-E684-4294-8430-46A49A62D474}" type="presParOf" srcId="{EC727216-1879-4AB2-8C45-D3ADF63F1D9C}" destId="{2CCC3DC2-A61F-4DE2-8072-E816ECB9854C}" srcOrd="1" destOrd="0" presId="urn:microsoft.com/office/officeart/2005/8/layout/hProcess11"/>
    <dgm:cxn modelId="{95F58A69-42D2-4E92-9190-3340844BFBA4}" type="presParOf" srcId="{EC727216-1879-4AB2-8C45-D3ADF63F1D9C}" destId="{BC4A2F82-AEC9-4C79-8C02-95397FF0C204}" srcOrd="2" destOrd="0" presId="urn:microsoft.com/office/officeart/2005/8/layout/hProcess11"/>
    <dgm:cxn modelId="{C34FF1D7-D18B-4B25-A2ED-F07E4BC7EBE6}" type="presParOf" srcId="{1CE60FAB-A9F9-4888-B97B-A78199E61D7E}" destId="{66362BCA-9BB2-41FF-AEF4-7C21532CEC6B}" srcOrd="5" destOrd="0" presId="urn:microsoft.com/office/officeart/2005/8/layout/hProcess11"/>
    <dgm:cxn modelId="{DFBA4EB5-3522-4DEF-B9F2-CD6AB222C2F4}" type="presParOf" srcId="{1CE60FAB-A9F9-4888-B97B-A78199E61D7E}" destId="{63000E9C-0D46-44B4-8531-F5001C94C44F}" srcOrd="6" destOrd="0" presId="urn:microsoft.com/office/officeart/2005/8/layout/hProcess11"/>
    <dgm:cxn modelId="{F7585947-7B14-476B-B6EB-0833395265EF}" type="presParOf" srcId="{63000E9C-0D46-44B4-8531-F5001C94C44F}" destId="{057B8A55-7E23-42D1-9E11-39406572027B}" srcOrd="0" destOrd="0" presId="urn:microsoft.com/office/officeart/2005/8/layout/hProcess11"/>
    <dgm:cxn modelId="{346EFA99-18DC-46F7-B8DC-41DB09C6C554}" type="presParOf" srcId="{63000E9C-0D46-44B4-8531-F5001C94C44F}" destId="{527B154A-51C6-43CE-B6DB-9CFB72C16E58}" srcOrd="1" destOrd="0" presId="urn:microsoft.com/office/officeart/2005/8/layout/hProcess11"/>
    <dgm:cxn modelId="{D2907069-5EFB-4DC6-A446-87EE3D049196}" type="presParOf" srcId="{63000E9C-0D46-44B4-8531-F5001C94C44F}" destId="{931944C0-F4DC-4209-89E3-F968A2289F10}" srcOrd="2" destOrd="0" presId="urn:microsoft.com/office/officeart/2005/8/layout/hProcess11"/>
    <dgm:cxn modelId="{194B70FB-5F91-4228-82B6-673C7E685043}" type="presParOf" srcId="{1CE60FAB-A9F9-4888-B97B-A78199E61D7E}" destId="{51D32D0F-566B-4D58-8AB0-316E690EE189}" srcOrd="7" destOrd="0" presId="urn:microsoft.com/office/officeart/2005/8/layout/hProcess11"/>
    <dgm:cxn modelId="{76CA0B6F-C5A0-4D79-B852-B87F04798CF8}" type="presParOf" srcId="{1CE60FAB-A9F9-4888-B97B-A78199E61D7E}" destId="{A872D365-7EDD-4079-9E8C-05F3823A9B99}" srcOrd="8" destOrd="0" presId="urn:microsoft.com/office/officeart/2005/8/layout/hProcess11"/>
    <dgm:cxn modelId="{45F3BDCE-0444-4B2A-9520-4BD4CA28AD74}" type="presParOf" srcId="{A872D365-7EDD-4079-9E8C-05F3823A9B99}" destId="{000179A3-9554-435F-8B5B-C1C9A1B51466}" srcOrd="0" destOrd="0" presId="urn:microsoft.com/office/officeart/2005/8/layout/hProcess11"/>
    <dgm:cxn modelId="{6F42DDB0-22A4-4F89-BC58-DA1004E9FCC3}" type="presParOf" srcId="{A872D365-7EDD-4079-9E8C-05F3823A9B99}" destId="{14E311F5-2576-4E0D-8DDF-1997635919C9}" srcOrd="1" destOrd="0" presId="urn:microsoft.com/office/officeart/2005/8/layout/hProcess11"/>
    <dgm:cxn modelId="{74274800-61C9-4EA0-A943-F45870A733B8}" type="presParOf" srcId="{A872D365-7EDD-4079-9E8C-05F3823A9B99}" destId="{DF12DD3D-F41A-4918-948D-A6884938DBC0}" srcOrd="2" destOrd="0" presId="urn:microsoft.com/office/officeart/2005/8/layout/hProcess11"/>
    <dgm:cxn modelId="{0008AF2E-7D87-436A-8123-95D41F882438}" type="presParOf" srcId="{1CE60FAB-A9F9-4888-B97B-A78199E61D7E}" destId="{D9EE47A7-A9EF-410B-94D7-C8046E3168C9}" srcOrd="9" destOrd="0" presId="urn:microsoft.com/office/officeart/2005/8/layout/hProcess11"/>
    <dgm:cxn modelId="{37198CFD-73B2-417D-AAFA-6073427A78CB}" type="presParOf" srcId="{1CE60FAB-A9F9-4888-B97B-A78199E61D7E}" destId="{B073F339-9E8D-4783-889B-1C45F98EB9BA}" srcOrd="10" destOrd="0" presId="urn:microsoft.com/office/officeart/2005/8/layout/hProcess11"/>
    <dgm:cxn modelId="{12A3EAC5-DD94-4E83-9FBF-6367591E155A}" type="presParOf" srcId="{B073F339-9E8D-4783-889B-1C45F98EB9BA}" destId="{2A81367F-4F6A-438A-BF7F-EA7323DF77D9}" srcOrd="0" destOrd="0" presId="urn:microsoft.com/office/officeart/2005/8/layout/hProcess11"/>
    <dgm:cxn modelId="{68B901C5-8C35-4C28-80A1-D933AD76FB10}" type="presParOf" srcId="{B073F339-9E8D-4783-889B-1C45F98EB9BA}" destId="{FFA0FC80-0064-4B0B-A500-DA4D86920752}" srcOrd="1" destOrd="0" presId="urn:microsoft.com/office/officeart/2005/8/layout/hProcess11"/>
    <dgm:cxn modelId="{C3715690-99D4-443E-AF39-30D5627D67BA}" type="presParOf" srcId="{B073F339-9E8D-4783-889B-1C45F98EB9BA}" destId="{6ACABCD5-9A55-430F-9CBA-ACBE00D3D5BE}" srcOrd="2" destOrd="0" presId="urn:microsoft.com/office/officeart/2005/8/layout/hProcess11"/>
    <dgm:cxn modelId="{7A32CF14-FD70-4250-B049-51CC5A87CC1E}" type="presParOf" srcId="{1CE60FAB-A9F9-4888-B97B-A78199E61D7E}" destId="{CE25EE4A-2FB5-4546-8110-8FC21C127C67}" srcOrd="11" destOrd="0" presId="urn:microsoft.com/office/officeart/2005/8/layout/hProcess11"/>
    <dgm:cxn modelId="{5D56A696-FAA1-4266-BCF6-DDF7EA045788}" type="presParOf" srcId="{1CE60FAB-A9F9-4888-B97B-A78199E61D7E}" destId="{A527C47B-8589-46F5-818A-E8770EEBB0CF}" srcOrd="12" destOrd="0" presId="urn:microsoft.com/office/officeart/2005/8/layout/hProcess11"/>
    <dgm:cxn modelId="{946F284A-A3A7-4292-8D06-F3E605864507}" type="presParOf" srcId="{A527C47B-8589-46F5-818A-E8770EEBB0CF}" destId="{FE3A8B5C-1BBB-4245-8A87-1155219A1234}" srcOrd="0" destOrd="0" presId="urn:microsoft.com/office/officeart/2005/8/layout/hProcess11"/>
    <dgm:cxn modelId="{6081C801-F0E1-45C2-9E68-4DFDB3235F96}" type="presParOf" srcId="{A527C47B-8589-46F5-818A-E8770EEBB0CF}" destId="{0848B611-86C7-45CC-A83E-EFB70728C4EA}" srcOrd="1" destOrd="0" presId="urn:microsoft.com/office/officeart/2005/8/layout/hProcess11"/>
    <dgm:cxn modelId="{E481088B-EEF9-455A-B095-4130CF9D6B31}" type="presParOf" srcId="{A527C47B-8589-46F5-818A-E8770EEBB0CF}" destId="{52F0A818-0E77-454B-B258-3FAF640240F7}"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6464BA-B720-496A-A85B-34DC2FD52298}" type="doc">
      <dgm:prSet loTypeId="urn:microsoft.com/office/officeart/2005/8/layout/vList6" loCatId="list" qsTypeId="urn:microsoft.com/office/officeart/2005/8/quickstyle/simple1" qsCatId="simple" csTypeId="urn:microsoft.com/office/officeart/2005/8/colors/colorful2" csCatId="colorful" phldr="1"/>
      <dgm:spPr/>
      <dgm:t>
        <a:bodyPr/>
        <a:lstStyle/>
        <a:p>
          <a:endParaRPr lang="en-US"/>
        </a:p>
      </dgm:t>
    </dgm:pt>
    <dgm:pt modelId="{1DAEFFA3-0F4C-4386-89B8-7D81436E451B}">
      <dgm:prSet/>
      <dgm:spPr/>
      <dgm:t>
        <a:bodyPr/>
        <a:lstStyle/>
        <a:p>
          <a:pPr rtl="0"/>
          <a:r>
            <a:rPr lang="en-GB" dirty="0" smtClean="0"/>
            <a:t>Validity. </a:t>
          </a:r>
          <a:endParaRPr lang="en-US" dirty="0"/>
        </a:p>
      </dgm:t>
    </dgm:pt>
    <dgm:pt modelId="{CD7760C5-0171-4F72-A515-CE6DBE1AFEAE}" type="parTrans" cxnId="{8B90D792-2EF2-4AD0-BA77-C8BE622238C2}">
      <dgm:prSet/>
      <dgm:spPr/>
      <dgm:t>
        <a:bodyPr/>
        <a:lstStyle/>
        <a:p>
          <a:endParaRPr lang="en-US"/>
        </a:p>
      </dgm:t>
    </dgm:pt>
    <dgm:pt modelId="{3DA17361-8F26-4696-AF30-20844E70C0F1}" type="sibTrans" cxnId="{8B90D792-2EF2-4AD0-BA77-C8BE622238C2}">
      <dgm:prSet/>
      <dgm:spPr/>
      <dgm:t>
        <a:bodyPr/>
        <a:lstStyle/>
        <a:p>
          <a:endParaRPr lang="en-US"/>
        </a:p>
      </dgm:t>
    </dgm:pt>
    <dgm:pt modelId="{0D3EE784-15DC-4643-AC97-3B0AFC7AAE00}">
      <dgm:prSet/>
      <dgm:spPr/>
      <dgm:t>
        <a:bodyPr/>
        <a:lstStyle/>
        <a:p>
          <a:pPr rtl="0"/>
          <a:r>
            <a:rPr lang="en-GB" dirty="0" smtClean="0"/>
            <a:t>Either the requirement reflecting real needs of user?</a:t>
          </a:r>
          <a:endParaRPr lang="en-US" dirty="0"/>
        </a:p>
      </dgm:t>
    </dgm:pt>
    <dgm:pt modelId="{A4A0E330-8BB0-41EA-8AB9-511EC53ED775}" type="parTrans" cxnId="{A0647919-740D-4D89-8213-3D97FEB438BE}">
      <dgm:prSet/>
      <dgm:spPr/>
      <dgm:t>
        <a:bodyPr/>
        <a:lstStyle/>
        <a:p>
          <a:endParaRPr lang="en-US"/>
        </a:p>
      </dgm:t>
    </dgm:pt>
    <dgm:pt modelId="{3EFBD382-C215-4376-9879-D3941BEC39D0}" type="sibTrans" cxnId="{A0647919-740D-4D89-8213-3D97FEB438BE}">
      <dgm:prSet/>
      <dgm:spPr/>
      <dgm:t>
        <a:bodyPr/>
        <a:lstStyle/>
        <a:p>
          <a:endParaRPr lang="en-US"/>
        </a:p>
      </dgm:t>
    </dgm:pt>
    <dgm:pt modelId="{54D41BC9-22EC-4A35-8593-E7404AAE16A4}">
      <dgm:prSet/>
      <dgm:spPr/>
      <dgm:t>
        <a:bodyPr/>
        <a:lstStyle/>
        <a:p>
          <a:pPr rtl="0"/>
          <a:r>
            <a:rPr lang="en-GB" dirty="0" smtClean="0"/>
            <a:t>As user requirements might have changed after elicitation.</a:t>
          </a:r>
          <a:endParaRPr lang="en-US" dirty="0"/>
        </a:p>
      </dgm:t>
    </dgm:pt>
    <dgm:pt modelId="{848B6188-9608-4610-A0D0-04C71305A6A7}" type="parTrans" cxnId="{409DEDD6-7C2E-4246-8061-310BFE887808}">
      <dgm:prSet/>
      <dgm:spPr/>
      <dgm:t>
        <a:bodyPr/>
        <a:lstStyle/>
        <a:p>
          <a:endParaRPr lang="en-US"/>
        </a:p>
      </dgm:t>
    </dgm:pt>
    <dgm:pt modelId="{CD159762-E3C0-42EF-A53F-F1B2DCE1E5B9}" type="sibTrans" cxnId="{409DEDD6-7C2E-4246-8061-310BFE887808}">
      <dgm:prSet/>
      <dgm:spPr/>
      <dgm:t>
        <a:bodyPr/>
        <a:lstStyle/>
        <a:p>
          <a:endParaRPr lang="en-US"/>
        </a:p>
      </dgm:t>
    </dgm:pt>
    <dgm:pt modelId="{E4767A7C-EFE4-4BB2-AC69-FFFCF877AA41}">
      <dgm:prSet/>
      <dgm:spPr/>
      <dgm:t>
        <a:bodyPr/>
        <a:lstStyle/>
        <a:p>
          <a:pPr rtl="0"/>
          <a:r>
            <a:rPr lang="en-GB" dirty="0" smtClean="0"/>
            <a:t>Consistency. </a:t>
          </a:r>
          <a:endParaRPr lang="en-US" dirty="0"/>
        </a:p>
      </dgm:t>
    </dgm:pt>
    <dgm:pt modelId="{98F8353D-20C7-4450-849F-017E104A3A1A}" type="parTrans" cxnId="{4083BF4B-2340-4350-A43B-B989D05221DF}">
      <dgm:prSet/>
      <dgm:spPr/>
      <dgm:t>
        <a:bodyPr/>
        <a:lstStyle/>
        <a:p>
          <a:endParaRPr lang="en-US"/>
        </a:p>
      </dgm:t>
    </dgm:pt>
    <dgm:pt modelId="{269E0DA6-B17E-46E5-8B50-A66BD4D94161}" type="sibTrans" cxnId="{4083BF4B-2340-4350-A43B-B989D05221DF}">
      <dgm:prSet/>
      <dgm:spPr/>
      <dgm:t>
        <a:bodyPr/>
        <a:lstStyle/>
        <a:p>
          <a:endParaRPr lang="en-US"/>
        </a:p>
      </dgm:t>
    </dgm:pt>
    <dgm:pt modelId="{66A944EA-25BB-496C-8790-BBCA702D5540}">
      <dgm:prSet/>
      <dgm:spPr/>
      <dgm:t>
        <a:bodyPr/>
        <a:lstStyle/>
        <a:p>
          <a:pPr rtl="0"/>
          <a:r>
            <a:rPr lang="en-GB" dirty="0" smtClean="0"/>
            <a:t>No contradictory constraints or requirements</a:t>
          </a:r>
          <a:endParaRPr lang="en-US" dirty="0"/>
        </a:p>
      </dgm:t>
    </dgm:pt>
    <dgm:pt modelId="{3AC38CD9-B4B9-4276-A32B-FC442AC84BD0}" type="parTrans" cxnId="{DA4E08FE-0FF0-4832-A60F-4E5B48248DDA}">
      <dgm:prSet/>
      <dgm:spPr/>
      <dgm:t>
        <a:bodyPr/>
        <a:lstStyle/>
        <a:p>
          <a:endParaRPr lang="en-US"/>
        </a:p>
      </dgm:t>
    </dgm:pt>
    <dgm:pt modelId="{7E82EC07-3CE2-4311-8130-286E823BDF76}" type="sibTrans" cxnId="{DA4E08FE-0FF0-4832-A60F-4E5B48248DDA}">
      <dgm:prSet/>
      <dgm:spPr/>
      <dgm:t>
        <a:bodyPr/>
        <a:lstStyle/>
        <a:p>
          <a:endParaRPr lang="en-US"/>
        </a:p>
      </dgm:t>
    </dgm:pt>
    <dgm:pt modelId="{DBEF9622-0374-416B-8675-373A1BB56BB4}">
      <dgm:prSet/>
      <dgm:spPr/>
      <dgm:t>
        <a:bodyPr/>
        <a:lstStyle/>
        <a:p>
          <a:pPr rtl="0"/>
          <a:r>
            <a:rPr lang="en-GB" dirty="0" smtClean="0"/>
            <a:t>No different description of a same system</a:t>
          </a:r>
          <a:endParaRPr lang="en-US" dirty="0"/>
        </a:p>
      </dgm:t>
    </dgm:pt>
    <dgm:pt modelId="{F7B4AB62-0C05-47DE-8CF6-36E041CBAEEF}" type="parTrans" cxnId="{434A8E20-7D0A-4205-8002-9ACCEC8E9B73}">
      <dgm:prSet/>
      <dgm:spPr/>
      <dgm:t>
        <a:bodyPr/>
        <a:lstStyle/>
        <a:p>
          <a:endParaRPr lang="en-US"/>
        </a:p>
      </dgm:t>
    </dgm:pt>
    <dgm:pt modelId="{D107C0A9-1F30-4FDF-AB16-86B0F243D370}" type="sibTrans" cxnId="{434A8E20-7D0A-4205-8002-9ACCEC8E9B73}">
      <dgm:prSet/>
      <dgm:spPr/>
      <dgm:t>
        <a:bodyPr/>
        <a:lstStyle/>
        <a:p>
          <a:endParaRPr lang="en-US"/>
        </a:p>
      </dgm:t>
    </dgm:pt>
    <dgm:pt modelId="{B2FEEC3F-2A45-4118-8861-58E79826A62B}">
      <dgm:prSet/>
      <dgm:spPr/>
      <dgm:t>
        <a:bodyPr/>
        <a:lstStyle/>
        <a:p>
          <a:pPr rtl="0"/>
          <a:r>
            <a:rPr lang="en-GB" dirty="0" smtClean="0"/>
            <a:t>Completeness. </a:t>
          </a:r>
          <a:endParaRPr lang="en-US" dirty="0"/>
        </a:p>
      </dgm:t>
    </dgm:pt>
    <dgm:pt modelId="{6F30AF50-5196-401C-8984-EFCBEECA65E9}" type="parTrans" cxnId="{FA7742AF-75BF-41F0-AD56-E71E4D52A45D}">
      <dgm:prSet/>
      <dgm:spPr/>
      <dgm:t>
        <a:bodyPr/>
        <a:lstStyle/>
        <a:p>
          <a:endParaRPr lang="en-US"/>
        </a:p>
      </dgm:t>
    </dgm:pt>
    <dgm:pt modelId="{5AB47A65-5BDD-41D4-AA62-85C7FD83125C}" type="sibTrans" cxnId="{FA7742AF-75BF-41F0-AD56-E71E4D52A45D}">
      <dgm:prSet/>
      <dgm:spPr/>
      <dgm:t>
        <a:bodyPr/>
        <a:lstStyle/>
        <a:p>
          <a:endParaRPr lang="en-US"/>
        </a:p>
      </dgm:t>
    </dgm:pt>
    <dgm:pt modelId="{DF6A51EE-946B-4AAA-B91E-9B03ABDD025E}">
      <dgm:prSet/>
      <dgm:spPr/>
      <dgm:t>
        <a:bodyPr/>
        <a:lstStyle/>
        <a:p>
          <a:pPr rtl="0"/>
          <a:r>
            <a:rPr lang="en-GB" dirty="0" smtClean="0"/>
            <a:t>Requirements listed must include all system’s functionality and constraints</a:t>
          </a:r>
          <a:endParaRPr lang="en-US" dirty="0"/>
        </a:p>
      </dgm:t>
    </dgm:pt>
    <dgm:pt modelId="{BF1653F7-863F-4B3D-9B6C-500C9171C8B0}" type="parTrans" cxnId="{462AF133-F9B2-4AE0-81FB-8F19880BE353}">
      <dgm:prSet/>
      <dgm:spPr/>
      <dgm:t>
        <a:bodyPr/>
        <a:lstStyle/>
        <a:p>
          <a:endParaRPr lang="en-US"/>
        </a:p>
      </dgm:t>
    </dgm:pt>
    <dgm:pt modelId="{8C31999D-7283-4C91-A294-7D1C6AD783DC}" type="sibTrans" cxnId="{462AF133-F9B2-4AE0-81FB-8F19880BE353}">
      <dgm:prSet/>
      <dgm:spPr/>
      <dgm:t>
        <a:bodyPr/>
        <a:lstStyle/>
        <a:p>
          <a:endParaRPr lang="en-US"/>
        </a:p>
      </dgm:t>
    </dgm:pt>
    <dgm:pt modelId="{F82CAC9F-A707-4E1A-9FAC-D5D91A88E18C}">
      <dgm:prSet/>
      <dgm:spPr/>
      <dgm:t>
        <a:bodyPr/>
        <a:lstStyle/>
        <a:p>
          <a:pPr rtl="0"/>
          <a:r>
            <a:rPr lang="en-GB" dirty="0" smtClean="0"/>
            <a:t>Realism. </a:t>
          </a:r>
          <a:endParaRPr lang="en-US" dirty="0"/>
        </a:p>
      </dgm:t>
    </dgm:pt>
    <dgm:pt modelId="{83B62B77-984E-4BE6-99CF-DBF68EA0ECD4}" type="parTrans" cxnId="{AB0E36D9-9612-4F7F-B20E-C1E563E28071}">
      <dgm:prSet/>
      <dgm:spPr/>
      <dgm:t>
        <a:bodyPr/>
        <a:lstStyle/>
        <a:p>
          <a:endParaRPr lang="en-US"/>
        </a:p>
      </dgm:t>
    </dgm:pt>
    <dgm:pt modelId="{7A13D5C5-81C9-4899-BF94-714071EA2206}" type="sibTrans" cxnId="{AB0E36D9-9612-4F7F-B20E-C1E563E28071}">
      <dgm:prSet/>
      <dgm:spPr/>
      <dgm:t>
        <a:bodyPr/>
        <a:lstStyle/>
        <a:p>
          <a:endParaRPr lang="en-US"/>
        </a:p>
      </dgm:t>
    </dgm:pt>
    <dgm:pt modelId="{7700F52E-6FD5-4DE6-AFA4-4D67C4344D96}">
      <dgm:prSet/>
      <dgm:spPr/>
      <dgm:t>
        <a:bodyPr/>
        <a:lstStyle/>
        <a:p>
          <a:pPr rtl="0"/>
          <a:r>
            <a:rPr lang="en-GB" dirty="0" smtClean="0"/>
            <a:t>Verifiability.</a:t>
          </a:r>
          <a:endParaRPr lang="en-US" dirty="0"/>
        </a:p>
      </dgm:t>
    </dgm:pt>
    <dgm:pt modelId="{8BE985EE-7E6C-4172-A3C3-AC4D637A977B}" type="parTrans" cxnId="{F6DA051A-4F4A-4589-B595-C0E117A70CCB}">
      <dgm:prSet/>
      <dgm:spPr/>
      <dgm:t>
        <a:bodyPr/>
        <a:lstStyle/>
        <a:p>
          <a:endParaRPr lang="en-US"/>
        </a:p>
      </dgm:t>
    </dgm:pt>
    <dgm:pt modelId="{6FCBA692-175A-4255-B2F6-8ECD1C0EDE3C}" type="sibTrans" cxnId="{F6DA051A-4F4A-4589-B595-C0E117A70CCB}">
      <dgm:prSet/>
      <dgm:spPr/>
      <dgm:t>
        <a:bodyPr/>
        <a:lstStyle/>
        <a:p>
          <a:endParaRPr lang="en-US"/>
        </a:p>
      </dgm:t>
    </dgm:pt>
    <dgm:pt modelId="{E8963B42-F38A-4FF9-BAE2-E8447E56675C}">
      <dgm:prSet custT="1"/>
      <dgm:spPr/>
      <dgm:t>
        <a:bodyPr/>
        <a:lstStyle/>
        <a:p>
          <a:pPr algn="l" rtl="0"/>
          <a:r>
            <a:rPr lang="en-GB" sz="1400" dirty="0" smtClean="0"/>
            <a:t>Either a req. could be implemented via defined technology.</a:t>
          </a:r>
          <a:endParaRPr lang="en-US" sz="1400" dirty="0"/>
        </a:p>
      </dgm:t>
    </dgm:pt>
    <dgm:pt modelId="{D86D835F-7B67-40F7-8323-06E5E54C3A2B}" type="parTrans" cxnId="{8366AA20-8D29-4A9C-86F2-2483430C5F3A}">
      <dgm:prSet/>
      <dgm:spPr/>
      <dgm:t>
        <a:bodyPr/>
        <a:lstStyle/>
        <a:p>
          <a:endParaRPr lang="en-US"/>
        </a:p>
      </dgm:t>
    </dgm:pt>
    <dgm:pt modelId="{AAD33211-A8B5-481A-96F4-9A10706A5BC2}" type="sibTrans" cxnId="{8366AA20-8D29-4A9C-86F2-2483430C5F3A}">
      <dgm:prSet/>
      <dgm:spPr/>
      <dgm:t>
        <a:bodyPr/>
        <a:lstStyle/>
        <a:p>
          <a:endParaRPr lang="en-US"/>
        </a:p>
      </dgm:t>
    </dgm:pt>
    <dgm:pt modelId="{D1374812-0659-40DA-B745-B4BF8DC79332}">
      <dgm:prSet custT="1"/>
      <dgm:spPr/>
      <dgm:t>
        <a:bodyPr/>
        <a:lstStyle/>
        <a:p>
          <a:pPr algn="l" rtl="0"/>
          <a:r>
            <a:rPr lang="en-GB" sz="1400" dirty="0" smtClean="0"/>
            <a:t>Could it be done in available budget, and time?</a:t>
          </a:r>
          <a:endParaRPr lang="en-US" sz="1400" dirty="0"/>
        </a:p>
      </dgm:t>
    </dgm:pt>
    <dgm:pt modelId="{2165EF96-BD76-4EE1-ACAE-319F27E032DB}" type="parTrans" cxnId="{029EE6C2-3534-403E-9AA8-6B769F49ACF8}">
      <dgm:prSet/>
      <dgm:spPr/>
      <dgm:t>
        <a:bodyPr/>
        <a:lstStyle/>
        <a:p>
          <a:endParaRPr lang="en-US"/>
        </a:p>
      </dgm:t>
    </dgm:pt>
    <dgm:pt modelId="{65000945-0E57-4B75-B996-9BE71B32C23D}" type="sibTrans" cxnId="{029EE6C2-3534-403E-9AA8-6B769F49ACF8}">
      <dgm:prSet/>
      <dgm:spPr/>
      <dgm:t>
        <a:bodyPr/>
        <a:lstStyle/>
        <a:p>
          <a:endParaRPr lang="en-US"/>
        </a:p>
      </dgm:t>
    </dgm:pt>
    <dgm:pt modelId="{15B0549D-157E-4981-99AF-1F8E40B57610}">
      <dgm:prSet custT="1"/>
      <dgm:spPr/>
      <dgm:t>
        <a:bodyPr/>
        <a:lstStyle/>
        <a:p>
          <a:pPr rtl="0"/>
          <a:r>
            <a:rPr lang="en-GB" sz="1400" dirty="0" smtClean="0"/>
            <a:t> </a:t>
          </a:r>
          <a:r>
            <a:rPr lang="en-GB" sz="1800" dirty="0" smtClean="0"/>
            <a:t>Can the requirements be checked?</a:t>
          </a:r>
          <a:endParaRPr lang="en-US" sz="1800" dirty="0"/>
        </a:p>
      </dgm:t>
    </dgm:pt>
    <dgm:pt modelId="{33B2C211-42F1-42FD-9684-1131E280D511}" type="parTrans" cxnId="{8E40A7A0-1B1B-405D-AAA5-5522B97DF2E1}">
      <dgm:prSet/>
      <dgm:spPr/>
      <dgm:t>
        <a:bodyPr/>
        <a:lstStyle/>
        <a:p>
          <a:endParaRPr lang="en-US"/>
        </a:p>
      </dgm:t>
    </dgm:pt>
    <dgm:pt modelId="{9C2C23E1-1A4B-444D-8E20-5CF510C86E70}" type="sibTrans" cxnId="{8E40A7A0-1B1B-405D-AAA5-5522B97DF2E1}">
      <dgm:prSet/>
      <dgm:spPr/>
      <dgm:t>
        <a:bodyPr/>
        <a:lstStyle/>
        <a:p>
          <a:endParaRPr lang="en-US"/>
        </a:p>
      </dgm:t>
    </dgm:pt>
    <dgm:pt modelId="{08EC51A2-159B-4A4A-92C6-EAA50FE958EC}" type="pres">
      <dgm:prSet presAssocID="{0E6464BA-B720-496A-A85B-34DC2FD52298}" presName="Name0" presStyleCnt="0">
        <dgm:presLayoutVars>
          <dgm:dir/>
          <dgm:animLvl val="lvl"/>
          <dgm:resizeHandles/>
        </dgm:presLayoutVars>
      </dgm:prSet>
      <dgm:spPr/>
      <dgm:t>
        <a:bodyPr/>
        <a:lstStyle/>
        <a:p>
          <a:endParaRPr lang="en-US"/>
        </a:p>
      </dgm:t>
    </dgm:pt>
    <dgm:pt modelId="{38B5442C-D3FA-4C8A-BD40-617E2C799FE2}" type="pres">
      <dgm:prSet presAssocID="{1DAEFFA3-0F4C-4386-89B8-7D81436E451B}" presName="linNode" presStyleCnt="0"/>
      <dgm:spPr/>
    </dgm:pt>
    <dgm:pt modelId="{EA41108F-77F6-4E59-9484-FFA3D13A8510}" type="pres">
      <dgm:prSet presAssocID="{1DAEFFA3-0F4C-4386-89B8-7D81436E451B}" presName="parentShp" presStyleLbl="node1" presStyleIdx="0" presStyleCnt="5">
        <dgm:presLayoutVars>
          <dgm:bulletEnabled val="1"/>
        </dgm:presLayoutVars>
      </dgm:prSet>
      <dgm:spPr/>
      <dgm:t>
        <a:bodyPr/>
        <a:lstStyle/>
        <a:p>
          <a:endParaRPr lang="en-US"/>
        </a:p>
      </dgm:t>
    </dgm:pt>
    <dgm:pt modelId="{F4F0DBBF-1BE6-4DD5-B44A-195FD1B9EA5A}" type="pres">
      <dgm:prSet presAssocID="{1DAEFFA3-0F4C-4386-89B8-7D81436E451B}" presName="childShp" presStyleLbl="bgAccFollowNode1" presStyleIdx="0" presStyleCnt="5">
        <dgm:presLayoutVars>
          <dgm:bulletEnabled val="1"/>
        </dgm:presLayoutVars>
      </dgm:prSet>
      <dgm:spPr/>
      <dgm:t>
        <a:bodyPr/>
        <a:lstStyle/>
        <a:p>
          <a:endParaRPr lang="en-US"/>
        </a:p>
      </dgm:t>
    </dgm:pt>
    <dgm:pt modelId="{AC93AB91-240F-45CE-AE52-E1404D168F75}" type="pres">
      <dgm:prSet presAssocID="{3DA17361-8F26-4696-AF30-20844E70C0F1}" presName="spacing" presStyleCnt="0"/>
      <dgm:spPr/>
    </dgm:pt>
    <dgm:pt modelId="{A5691847-ED3A-4F05-A626-D31F77EACA88}" type="pres">
      <dgm:prSet presAssocID="{E4767A7C-EFE4-4BB2-AC69-FFFCF877AA41}" presName="linNode" presStyleCnt="0"/>
      <dgm:spPr/>
    </dgm:pt>
    <dgm:pt modelId="{0E864C71-1EC3-4B97-A12D-C934C1FD7608}" type="pres">
      <dgm:prSet presAssocID="{E4767A7C-EFE4-4BB2-AC69-FFFCF877AA41}" presName="parentShp" presStyleLbl="node1" presStyleIdx="1" presStyleCnt="5">
        <dgm:presLayoutVars>
          <dgm:bulletEnabled val="1"/>
        </dgm:presLayoutVars>
      </dgm:prSet>
      <dgm:spPr/>
      <dgm:t>
        <a:bodyPr/>
        <a:lstStyle/>
        <a:p>
          <a:endParaRPr lang="en-US"/>
        </a:p>
      </dgm:t>
    </dgm:pt>
    <dgm:pt modelId="{FD21C5DE-E0CF-4C55-8121-F4956AFFED44}" type="pres">
      <dgm:prSet presAssocID="{E4767A7C-EFE4-4BB2-AC69-FFFCF877AA41}" presName="childShp" presStyleLbl="bgAccFollowNode1" presStyleIdx="1" presStyleCnt="5">
        <dgm:presLayoutVars>
          <dgm:bulletEnabled val="1"/>
        </dgm:presLayoutVars>
      </dgm:prSet>
      <dgm:spPr/>
      <dgm:t>
        <a:bodyPr/>
        <a:lstStyle/>
        <a:p>
          <a:endParaRPr lang="en-US"/>
        </a:p>
      </dgm:t>
    </dgm:pt>
    <dgm:pt modelId="{E8718BA5-61C7-4CBE-B7A9-1B1C51831426}" type="pres">
      <dgm:prSet presAssocID="{269E0DA6-B17E-46E5-8B50-A66BD4D94161}" presName="spacing" presStyleCnt="0"/>
      <dgm:spPr/>
    </dgm:pt>
    <dgm:pt modelId="{9A0133F0-81B8-4186-915B-853FFBA89F53}" type="pres">
      <dgm:prSet presAssocID="{B2FEEC3F-2A45-4118-8861-58E79826A62B}" presName="linNode" presStyleCnt="0"/>
      <dgm:spPr/>
    </dgm:pt>
    <dgm:pt modelId="{732DED34-DBB0-4AB8-A032-2E518F00F7B7}" type="pres">
      <dgm:prSet presAssocID="{B2FEEC3F-2A45-4118-8861-58E79826A62B}" presName="parentShp" presStyleLbl="node1" presStyleIdx="2" presStyleCnt="5">
        <dgm:presLayoutVars>
          <dgm:bulletEnabled val="1"/>
        </dgm:presLayoutVars>
      </dgm:prSet>
      <dgm:spPr/>
      <dgm:t>
        <a:bodyPr/>
        <a:lstStyle/>
        <a:p>
          <a:endParaRPr lang="en-US"/>
        </a:p>
      </dgm:t>
    </dgm:pt>
    <dgm:pt modelId="{DA503C39-7C78-4095-A3D0-D3E1369A96BA}" type="pres">
      <dgm:prSet presAssocID="{B2FEEC3F-2A45-4118-8861-58E79826A62B}" presName="childShp" presStyleLbl="bgAccFollowNode1" presStyleIdx="2" presStyleCnt="5">
        <dgm:presLayoutVars>
          <dgm:bulletEnabled val="1"/>
        </dgm:presLayoutVars>
      </dgm:prSet>
      <dgm:spPr/>
      <dgm:t>
        <a:bodyPr/>
        <a:lstStyle/>
        <a:p>
          <a:endParaRPr lang="en-US"/>
        </a:p>
      </dgm:t>
    </dgm:pt>
    <dgm:pt modelId="{098E2494-DD1C-4F27-85E6-F009180B9823}" type="pres">
      <dgm:prSet presAssocID="{5AB47A65-5BDD-41D4-AA62-85C7FD83125C}" presName="spacing" presStyleCnt="0"/>
      <dgm:spPr/>
    </dgm:pt>
    <dgm:pt modelId="{92646B51-A8E6-4AFA-9FBA-071583821A9C}" type="pres">
      <dgm:prSet presAssocID="{F82CAC9F-A707-4E1A-9FAC-D5D91A88E18C}" presName="linNode" presStyleCnt="0"/>
      <dgm:spPr/>
    </dgm:pt>
    <dgm:pt modelId="{305B22FB-59CB-433A-B56D-3E0FEB00C7E6}" type="pres">
      <dgm:prSet presAssocID="{F82CAC9F-A707-4E1A-9FAC-D5D91A88E18C}" presName="parentShp" presStyleLbl="node1" presStyleIdx="3" presStyleCnt="5">
        <dgm:presLayoutVars>
          <dgm:bulletEnabled val="1"/>
        </dgm:presLayoutVars>
      </dgm:prSet>
      <dgm:spPr/>
      <dgm:t>
        <a:bodyPr/>
        <a:lstStyle/>
        <a:p>
          <a:endParaRPr lang="en-US"/>
        </a:p>
      </dgm:t>
    </dgm:pt>
    <dgm:pt modelId="{122E521B-7E32-41A7-B764-1652405AA7F4}" type="pres">
      <dgm:prSet presAssocID="{F82CAC9F-A707-4E1A-9FAC-D5D91A88E18C}" presName="childShp" presStyleLbl="bgAccFollowNode1" presStyleIdx="3" presStyleCnt="5">
        <dgm:presLayoutVars>
          <dgm:bulletEnabled val="1"/>
        </dgm:presLayoutVars>
      </dgm:prSet>
      <dgm:spPr/>
      <dgm:t>
        <a:bodyPr/>
        <a:lstStyle/>
        <a:p>
          <a:endParaRPr lang="en-US"/>
        </a:p>
      </dgm:t>
    </dgm:pt>
    <dgm:pt modelId="{AE1B7AD3-B24E-4595-82B3-A7C459EA0A8F}" type="pres">
      <dgm:prSet presAssocID="{7A13D5C5-81C9-4899-BF94-714071EA2206}" presName="spacing" presStyleCnt="0"/>
      <dgm:spPr/>
    </dgm:pt>
    <dgm:pt modelId="{D2F1F32E-55B8-47F7-88A0-A432701EBEE8}" type="pres">
      <dgm:prSet presAssocID="{7700F52E-6FD5-4DE6-AFA4-4D67C4344D96}" presName="linNode" presStyleCnt="0"/>
      <dgm:spPr/>
    </dgm:pt>
    <dgm:pt modelId="{C8509574-213F-4959-90B9-A69F63A74AFC}" type="pres">
      <dgm:prSet presAssocID="{7700F52E-6FD5-4DE6-AFA4-4D67C4344D96}" presName="parentShp" presStyleLbl="node1" presStyleIdx="4" presStyleCnt="5">
        <dgm:presLayoutVars>
          <dgm:bulletEnabled val="1"/>
        </dgm:presLayoutVars>
      </dgm:prSet>
      <dgm:spPr/>
      <dgm:t>
        <a:bodyPr/>
        <a:lstStyle/>
        <a:p>
          <a:endParaRPr lang="en-US"/>
        </a:p>
      </dgm:t>
    </dgm:pt>
    <dgm:pt modelId="{C12BF774-0D6A-4DE1-BE79-6587B6EED193}" type="pres">
      <dgm:prSet presAssocID="{7700F52E-6FD5-4DE6-AFA4-4D67C4344D96}" presName="childShp" presStyleLbl="bgAccFollowNode1" presStyleIdx="4" presStyleCnt="5">
        <dgm:presLayoutVars>
          <dgm:bulletEnabled val="1"/>
        </dgm:presLayoutVars>
      </dgm:prSet>
      <dgm:spPr/>
      <dgm:t>
        <a:bodyPr/>
        <a:lstStyle/>
        <a:p>
          <a:endParaRPr lang="en-US"/>
        </a:p>
      </dgm:t>
    </dgm:pt>
  </dgm:ptLst>
  <dgm:cxnLst>
    <dgm:cxn modelId="{4553F9EE-1E89-495C-9482-4F7734D42BDE}" type="presOf" srcId="{DBEF9622-0374-416B-8675-373A1BB56BB4}" destId="{FD21C5DE-E0CF-4C55-8121-F4956AFFED44}" srcOrd="0" destOrd="1" presId="urn:microsoft.com/office/officeart/2005/8/layout/vList6"/>
    <dgm:cxn modelId="{C1616009-C129-4AD0-AF0E-2CCCC621126C}" type="presOf" srcId="{1DAEFFA3-0F4C-4386-89B8-7D81436E451B}" destId="{EA41108F-77F6-4E59-9484-FFA3D13A8510}" srcOrd="0" destOrd="0" presId="urn:microsoft.com/office/officeart/2005/8/layout/vList6"/>
    <dgm:cxn modelId="{AB0E36D9-9612-4F7F-B20E-C1E563E28071}" srcId="{0E6464BA-B720-496A-A85B-34DC2FD52298}" destId="{F82CAC9F-A707-4E1A-9FAC-D5D91A88E18C}" srcOrd="3" destOrd="0" parTransId="{83B62B77-984E-4BE6-99CF-DBF68EA0ECD4}" sibTransId="{7A13D5C5-81C9-4899-BF94-714071EA2206}"/>
    <dgm:cxn modelId="{AF37DF34-137B-432F-809C-270D33010779}" type="presOf" srcId="{54D41BC9-22EC-4A35-8593-E7404AAE16A4}" destId="{F4F0DBBF-1BE6-4DD5-B44A-195FD1B9EA5A}" srcOrd="0" destOrd="1" presId="urn:microsoft.com/office/officeart/2005/8/layout/vList6"/>
    <dgm:cxn modelId="{AB03D6BD-77D9-493B-A10D-509768587C0C}" type="presOf" srcId="{D1374812-0659-40DA-B745-B4BF8DC79332}" destId="{122E521B-7E32-41A7-B764-1652405AA7F4}" srcOrd="0" destOrd="1" presId="urn:microsoft.com/office/officeart/2005/8/layout/vList6"/>
    <dgm:cxn modelId="{8E40A7A0-1B1B-405D-AAA5-5522B97DF2E1}" srcId="{7700F52E-6FD5-4DE6-AFA4-4D67C4344D96}" destId="{15B0549D-157E-4981-99AF-1F8E40B57610}" srcOrd="0" destOrd="0" parTransId="{33B2C211-42F1-42FD-9684-1131E280D511}" sibTransId="{9C2C23E1-1A4B-444D-8E20-5CF510C86E70}"/>
    <dgm:cxn modelId="{DABFA3EE-1D33-42BA-92E2-16258037CCC6}" type="presOf" srcId="{0D3EE784-15DC-4643-AC97-3B0AFC7AAE00}" destId="{F4F0DBBF-1BE6-4DD5-B44A-195FD1B9EA5A}" srcOrd="0" destOrd="0" presId="urn:microsoft.com/office/officeart/2005/8/layout/vList6"/>
    <dgm:cxn modelId="{409048A0-AB41-4EA7-9986-6B9F9EF009BD}" type="presOf" srcId="{15B0549D-157E-4981-99AF-1F8E40B57610}" destId="{C12BF774-0D6A-4DE1-BE79-6587B6EED193}" srcOrd="0" destOrd="0" presId="urn:microsoft.com/office/officeart/2005/8/layout/vList6"/>
    <dgm:cxn modelId="{DB9D2443-0C09-4FD0-A38E-2CF861A727DA}" type="presOf" srcId="{66A944EA-25BB-496C-8790-BBCA702D5540}" destId="{FD21C5DE-E0CF-4C55-8121-F4956AFFED44}" srcOrd="0" destOrd="0" presId="urn:microsoft.com/office/officeart/2005/8/layout/vList6"/>
    <dgm:cxn modelId="{2415F02E-8B5B-4A65-B386-AC07C6DE5386}" type="presOf" srcId="{0E6464BA-B720-496A-A85B-34DC2FD52298}" destId="{08EC51A2-159B-4A4A-92C6-EAA50FE958EC}" srcOrd="0" destOrd="0" presId="urn:microsoft.com/office/officeart/2005/8/layout/vList6"/>
    <dgm:cxn modelId="{434A8E20-7D0A-4205-8002-9ACCEC8E9B73}" srcId="{E4767A7C-EFE4-4BB2-AC69-FFFCF877AA41}" destId="{DBEF9622-0374-416B-8675-373A1BB56BB4}" srcOrd="1" destOrd="0" parTransId="{F7B4AB62-0C05-47DE-8CF6-36E041CBAEEF}" sibTransId="{D107C0A9-1F30-4FDF-AB16-86B0F243D370}"/>
    <dgm:cxn modelId="{029EE6C2-3534-403E-9AA8-6B769F49ACF8}" srcId="{F82CAC9F-A707-4E1A-9FAC-D5D91A88E18C}" destId="{D1374812-0659-40DA-B745-B4BF8DC79332}" srcOrd="1" destOrd="0" parTransId="{2165EF96-BD76-4EE1-ACAE-319F27E032DB}" sibTransId="{65000945-0E57-4B75-B996-9BE71B32C23D}"/>
    <dgm:cxn modelId="{C6EA1781-8DB5-47C9-8A69-DE5F6787A9E0}" type="presOf" srcId="{F82CAC9F-A707-4E1A-9FAC-D5D91A88E18C}" destId="{305B22FB-59CB-433A-B56D-3E0FEB00C7E6}" srcOrd="0" destOrd="0" presId="urn:microsoft.com/office/officeart/2005/8/layout/vList6"/>
    <dgm:cxn modelId="{4FC54A34-A767-4CE0-8774-B93CA5433114}" type="presOf" srcId="{E8963B42-F38A-4FF9-BAE2-E8447E56675C}" destId="{122E521B-7E32-41A7-B764-1652405AA7F4}" srcOrd="0" destOrd="0" presId="urn:microsoft.com/office/officeart/2005/8/layout/vList6"/>
    <dgm:cxn modelId="{C95533C2-57DB-4521-AFF1-536EAD9E61A4}" type="presOf" srcId="{DF6A51EE-946B-4AAA-B91E-9B03ABDD025E}" destId="{DA503C39-7C78-4095-A3D0-D3E1369A96BA}" srcOrd="0" destOrd="0" presId="urn:microsoft.com/office/officeart/2005/8/layout/vList6"/>
    <dgm:cxn modelId="{4D38E494-4BAD-4B2F-BAA7-95B2B19C7FA3}" type="presOf" srcId="{B2FEEC3F-2A45-4118-8861-58E79826A62B}" destId="{732DED34-DBB0-4AB8-A032-2E518F00F7B7}" srcOrd="0" destOrd="0" presId="urn:microsoft.com/office/officeart/2005/8/layout/vList6"/>
    <dgm:cxn modelId="{409DEDD6-7C2E-4246-8061-310BFE887808}" srcId="{1DAEFFA3-0F4C-4386-89B8-7D81436E451B}" destId="{54D41BC9-22EC-4A35-8593-E7404AAE16A4}" srcOrd="1" destOrd="0" parTransId="{848B6188-9608-4610-A0D0-04C71305A6A7}" sibTransId="{CD159762-E3C0-42EF-A53F-F1B2DCE1E5B9}"/>
    <dgm:cxn modelId="{4083BF4B-2340-4350-A43B-B989D05221DF}" srcId="{0E6464BA-B720-496A-A85B-34DC2FD52298}" destId="{E4767A7C-EFE4-4BB2-AC69-FFFCF877AA41}" srcOrd="1" destOrd="0" parTransId="{98F8353D-20C7-4450-849F-017E104A3A1A}" sibTransId="{269E0DA6-B17E-46E5-8B50-A66BD4D94161}"/>
    <dgm:cxn modelId="{F6DA051A-4F4A-4589-B595-C0E117A70CCB}" srcId="{0E6464BA-B720-496A-A85B-34DC2FD52298}" destId="{7700F52E-6FD5-4DE6-AFA4-4D67C4344D96}" srcOrd="4" destOrd="0" parTransId="{8BE985EE-7E6C-4172-A3C3-AC4D637A977B}" sibTransId="{6FCBA692-175A-4255-B2F6-8ECD1C0EDE3C}"/>
    <dgm:cxn modelId="{A0647919-740D-4D89-8213-3D97FEB438BE}" srcId="{1DAEFFA3-0F4C-4386-89B8-7D81436E451B}" destId="{0D3EE784-15DC-4643-AC97-3B0AFC7AAE00}" srcOrd="0" destOrd="0" parTransId="{A4A0E330-8BB0-41EA-8AB9-511EC53ED775}" sibTransId="{3EFBD382-C215-4376-9879-D3941BEC39D0}"/>
    <dgm:cxn modelId="{462AF133-F9B2-4AE0-81FB-8F19880BE353}" srcId="{B2FEEC3F-2A45-4118-8861-58E79826A62B}" destId="{DF6A51EE-946B-4AAA-B91E-9B03ABDD025E}" srcOrd="0" destOrd="0" parTransId="{BF1653F7-863F-4B3D-9B6C-500C9171C8B0}" sibTransId="{8C31999D-7283-4C91-A294-7D1C6AD783DC}"/>
    <dgm:cxn modelId="{CFEDF936-4CBD-4D21-BE48-C5CEAD0F05F7}" type="presOf" srcId="{E4767A7C-EFE4-4BB2-AC69-FFFCF877AA41}" destId="{0E864C71-1EC3-4B97-A12D-C934C1FD7608}" srcOrd="0" destOrd="0" presId="urn:microsoft.com/office/officeart/2005/8/layout/vList6"/>
    <dgm:cxn modelId="{FA7742AF-75BF-41F0-AD56-E71E4D52A45D}" srcId="{0E6464BA-B720-496A-A85B-34DC2FD52298}" destId="{B2FEEC3F-2A45-4118-8861-58E79826A62B}" srcOrd="2" destOrd="0" parTransId="{6F30AF50-5196-401C-8984-EFCBEECA65E9}" sibTransId="{5AB47A65-5BDD-41D4-AA62-85C7FD83125C}"/>
    <dgm:cxn modelId="{8366AA20-8D29-4A9C-86F2-2483430C5F3A}" srcId="{F82CAC9F-A707-4E1A-9FAC-D5D91A88E18C}" destId="{E8963B42-F38A-4FF9-BAE2-E8447E56675C}" srcOrd="0" destOrd="0" parTransId="{D86D835F-7B67-40F7-8323-06E5E54C3A2B}" sibTransId="{AAD33211-A8B5-481A-96F4-9A10706A5BC2}"/>
    <dgm:cxn modelId="{CFB2ECA0-3956-4A52-8A28-BCDCC4F31751}" type="presOf" srcId="{7700F52E-6FD5-4DE6-AFA4-4D67C4344D96}" destId="{C8509574-213F-4959-90B9-A69F63A74AFC}" srcOrd="0" destOrd="0" presId="urn:microsoft.com/office/officeart/2005/8/layout/vList6"/>
    <dgm:cxn modelId="{DA4E08FE-0FF0-4832-A60F-4E5B48248DDA}" srcId="{E4767A7C-EFE4-4BB2-AC69-FFFCF877AA41}" destId="{66A944EA-25BB-496C-8790-BBCA702D5540}" srcOrd="0" destOrd="0" parTransId="{3AC38CD9-B4B9-4276-A32B-FC442AC84BD0}" sibTransId="{7E82EC07-3CE2-4311-8130-286E823BDF76}"/>
    <dgm:cxn modelId="{8B90D792-2EF2-4AD0-BA77-C8BE622238C2}" srcId="{0E6464BA-B720-496A-A85B-34DC2FD52298}" destId="{1DAEFFA3-0F4C-4386-89B8-7D81436E451B}" srcOrd="0" destOrd="0" parTransId="{CD7760C5-0171-4F72-A515-CE6DBE1AFEAE}" sibTransId="{3DA17361-8F26-4696-AF30-20844E70C0F1}"/>
    <dgm:cxn modelId="{AC7EF1AC-C43F-4270-8139-220DF7B0DCF1}" type="presParOf" srcId="{08EC51A2-159B-4A4A-92C6-EAA50FE958EC}" destId="{38B5442C-D3FA-4C8A-BD40-617E2C799FE2}" srcOrd="0" destOrd="0" presId="urn:microsoft.com/office/officeart/2005/8/layout/vList6"/>
    <dgm:cxn modelId="{45FD3BC2-5D9A-4909-BD87-57A3FC1B7E68}" type="presParOf" srcId="{38B5442C-D3FA-4C8A-BD40-617E2C799FE2}" destId="{EA41108F-77F6-4E59-9484-FFA3D13A8510}" srcOrd="0" destOrd="0" presId="urn:microsoft.com/office/officeart/2005/8/layout/vList6"/>
    <dgm:cxn modelId="{4BC9C216-953B-4686-BAC9-167D1D242E30}" type="presParOf" srcId="{38B5442C-D3FA-4C8A-BD40-617E2C799FE2}" destId="{F4F0DBBF-1BE6-4DD5-B44A-195FD1B9EA5A}" srcOrd="1" destOrd="0" presId="urn:microsoft.com/office/officeart/2005/8/layout/vList6"/>
    <dgm:cxn modelId="{3E7B364D-E1D7-4DEA-B820-A728752E3B35}" type="presParOf" srcId="{08EC51A2-159B-4A4A-92C6-EAA50FE958EC}" destId="{AC93AB91-240F-45CE-AE52-E1404D168F75}" srcOrd="1" destOrd="0" presId="urn:microsoft.com/office/officeart/2005/8/layout/vList6"/>
    <dgm:cxn modelId="{60DF1AAA-50F2-4231-B5D4-1B9E5EF46EF0}" type="presParOf" srcId="{08EC51A2-159B-4A4A-92C6-EAA50FE958EC}" destId="{A5691847-ED3A-4F05-A626-D31F77EACA88}" srcOrd="2" destOrd="0" presId="urn:microsoft.com/office/officeart/2005/8/layout/vList6"/>
    <dgm:cxn modelId="{A30AB800-583E-4454-9E9E-1F6E0382D953}" type="presParOf" srcId="{A5691847-ED3A-4F05-A626-D31F77EACA88}" destId="{0E864C71-1EC3-4B97-A12D-C934C1FD7608}" srcOrd="0" destOrd="0" presId="urn:microsoft.com/office/officeart/2005/8/layout/vList6"/>
    <dgm:cxn modelId="{317AC77E-7336-4809-BCE0-8807EC671081}" type="presParOf" srcId="{A5691847-ED3A-4F05-A626-D31F77EACA88}" destId="{FD21C5DE-E0CF-4C55-8121-F4956AFFED44}" srcOrd="1" destOrd="0" presId="urn:microsoft.com/office/officeart/2005/8/layout/vList6"/>
    <dgm:cxn modelId="{95DF3AB8-F7B3-4112-9E9F-F1829E94CAB9}" type="presParOf" srcId="{08EC51A2-159B-4A4A-92C6-EAA50FE958EC}" destId="{E8718BA5-61C7-4CBE-B7A9-1B1C51831426}" srcOrd="3" destOrd="0" presId="urn:microsoft.com/office/officeart/2005/8/layout/vList6"/>
    <dgm:cxn modelId="{F1AB07F0-21A7-40A2-8233-4524819FC1E0}" type="presParOf" srcId="{08EC51A2-159B-4A4A-92C6-EAA50FE958EC}" destId="{9A0133F0-81B8-4186-915B-853FFBA89F53}" srcOrd="4" destOrd="0" presId="urn:microsoft.com/office/officeart/2005/8/layout/vList6"/>
    <dgm:cxn modelId="{8622C208-6980-4647-AFCB-3A3567B3BBA1}" type="presParOf" srcId="{9A0133F0-81B8-4186-915B-853FFBA89F53}" destId="{732DED34-DBB0-4AB8-A032-2E518F00F7B7}" srcOrd="0" destOrd="0" presId="urn:microsoft.com/office/officeart/2005/8/layout/vList6"/>
    <dgm:cxn modelId="{05576920-3919-4129-BD44-91649B1B3138}" type="presParOf" srcId="{9A0133F0-81B8-4186-915B-853FFBA89F53}" destId="{DA503C39-7C78-4095-A3D0-D3E1369A96BA}" srcOrd="1" destOrd="0" presId="urn:microsoft.com/office/officeart/2005/8/layout/vList6"/>
    <dgm:cxn modelId="{153977B9-ECA1-47A2-9E20-550F079C9961}" type="presParOf" srcId="{08EC51A2-159B-4A4A-92C6-EAA50FE958EC}" destId="{098E2494-DD1C-4F27-85E6-F009180B9823}" srcOrd="5" destOrd="0" presId="urn:microsoft.com/office/officeart/2005/8/layout/vList6"/>
    <dgm:cxn modelId="{8C1B0FA1-CABA-45F1-8619-BD31097CCEF5}" type="presParOf" srcId="{08EC51A2-159B-4A4A-92C6-EAA50FE958EC}" destId="{92646B51-A8E6-4AFA-9FBA-071583821A9C}" srcOrd="6" destOrd="0" presId="urn:microsoft.com/office/officeart/2005/8/layout/vList6"/>
    <dgm:cxn modelId="{766D72B9-4C2B-4370-BBC2-F344E3FA901E}" type="presParOf" srcId="{92646B51-A8E6-4AFA-9FBA-071583821A9C}" destId="{305B22FB-59CB-433A-B56D-3E0FEB00C7E6}" srcOrd="0" destOrd="0" presId="urn:microsoft.com/office/officeart/2005/8/layout/vList6"/>
    <dgm:cxn modelId="{875C9D43-1F27-4C29-BE82-0F433C08CE99}" type="presParOf" srcId="{92646B51-A8E6-4AFA-9FBA-071583821A9C}" destId="{122E521B-7E32-41A7-B764-1652405AA7F4}" srcOrd="1" destOrd="0" presId="urn:microsoft.com/office/officeart/2005/8/layout/vList6"/>
    <dgm:cxn modelId="{C69617C7-2A88-42C3-A512-963BD24BA795}" type="presParOf" srcId="{08EC51A2-159B-4A4A-92C6-EAA50FE958EC}" destId="{AE1B7AD3-B24E-4595-82B3-A7C459EA0A8F}" srcOrd="7" destOrd="0" presId="urn:microsoft.com/office/officeart/2005/8/layout/vList6"/>
    <dgm:cxn modelId="{D2724B54-83F7-42CD-9D40-C1BDC61E854B}" type="presParOf" srcId="{08EC51A2-159B-4A4A-92C6-EAA50FE958EC}" destId="{D2F1F32E-55B8-47F7-88A0-A432701EBEE8}" srcOrd="8" destOrd="0" presId="urn:microsoft.com/office/officeart/2005/8/layout/vList6"/>
    <dgm:cxn modelId="{480872AC-4A5B-45E6-A6EE-1D8523A65A14}" type="presParOf" srcId="{D2F1F32E-55B8-47F7-88A0-A432701EBEE8}" destId="{C8509574-213F-4959-90B9-A69F63A74AFC}" srcOrd="0" destOrd="0" presId="urn:microsoft.com/office/officeart/2005/8/layout/vList6"/>
    <dgm:cxn modelId="{84755CC8-C419-4ECD-8882-DEF1179FDE95}" type="presParOf" srcId="{D2F1F32E-55B8-47F7-88A0-A432701EBEE8}" destId="{C12BF774-0D6A-4DE1-BE79-6587B6EED19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20106F-1650-483E-9BF4-1FC84527A2EA}"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DA1EAAE9-8518-4086-BA1C-0C5B1754850F}">
      <dgm:prSet/>
      <dgm:spPr/>
      <dgm:t>
        <a:bodyPr/>
        <a:lstStyle/>
        <a:p>
          <a:pPr rtl="0"/>
          <a:r>
            <a:rPr lang="en-GB" smtClean="0"/>
            <a:t>Verifiability</a:t>
          </a:r>
          <a:endParaRPr lang="en-US"/>
        </a:p>
      </dgm:t>
    </dgm:pt>
    <dgm:pt modelId="{F7082669-11F5-497A-BF1B-F3F36A5BA757}" type="parTrans" cxnId="{DE63E397-8FBC-43E8-97D7-B0F8AF041D40}">
      <dgm:prSet/>
      <dgm:spPr/>
      <dgm:t>
        <a:bodyPr/>
        <a:lstStyle/>
        <a:p>
          <a:endParaRPr lang="en-US"/>
        </a:p>
      </dgm:t>
    </dgm:pt>
    <dgm:pt modelId="{20DCFBBD-EE90-4471-92AB-D519ED981030}" type="sibTrans" cxnId="{DE63E397-8FBC-43E8-97D7-B0F8AF041D40}">
      <dgm:prSet/>
      <dgm:spPr/>
      <dgm:t>
        <a:bodyPr/>
        <a:lstStyle/>
        <a:p>
          <a:endParaRPr lang="en-US"/>
        </a:p>
      </dgm:t>
    </dgm:pt>
    <dgm:pt modelId="{0EF1FB75-1DDC-4BA2-9BD7-11AE00DEEE97}">
      <dgm:prSet/>
      <dgm:spPr/>
      <dgm:t>
        <a:bodyPr/>
        <a:lstStyle/>
        <a:p>
          <a:pPr rtl="0"/>
          <a:r>
            <a:rPr lang="en-GB" smtClean="0"/>
            <a:t>Is the requirement realistically testable?</a:t>
          </a:r>
          <a:endParaRPr lang="en-US"/>
        </a:p>
      </dgm:t>
    </dgm:pt>
    <dgm:pt modelId="{92C35CED-C6C2-4F31-A2FF-643BDA61DAD6}" type="parTrans" cxnId="{A91E47DB-79D2-45D4-A0D3-D0A60EFA1B0B}">
      <dgm:prSet/>
      <dgm:spPr/>
      <dgm:t>
        <a:bodyPr/>
        <a:lstStyle/>
        <a:p>
          <a:endParaRPr lang="en-US"/>
        </a:p>
      </dgm:t>
    </dgm:pt>
    <dgm:pt modelId="{FD8DA217-CA85-483C-8197-CB953AE6CBC1}" type="sibTrans" cxnId="{A91E47DB-79D2-45D4-A0D3-D0A60EFA1B0B}">
      <dgm:prSet/>
      <dgm:spPr/>
      <dgm:t>
        <a:bodyPr/>
        <a:lstStyle/>
        <a:p>
          <a:endParaRPr lang="en-US"/>
        </a:p>
      </dgm:t>
    </dgm:pt>
    <dgm:pt modelId="{A89390EB-7D08-45E3-AFBF-83BF5A7802FD}">
      <dgm:prSet/>
      <dgm:spPr/>
      <dgm:t>
        <a:bodyPr/>
        <a:lstStyle/>
        <a:p>
          <a:pPr rtl="0"/>
          <a:r>
            <a:rPr lang="en-GB" smtClean="0"/>
            <a:t>Comprehensibility</a:t>
          </a:r>
          <a:endParaRPr lang="en-US"/>
        </a:p>
      </dgm:t>
    </dgm:pt>
    <dgm:pt modelId="{F989CA39-D53E-4807-8048-8C6CBA0C4796}" type="parTrans" cxnId="{7FD60EAE-9ED1-4EF2-A636-DB1A125BB337}">
      <dgm:prSet/>
      <dgm:spPr/>
      <dgm:t>
        <a:bodyPr/>
        <a:lstStyle/>
        <a:p>
          <a:endParaRPr lang="en-US"/>
        </a:p>
      </dgm:t>
    </dgm:pt>
    <dgm:pt modelId="{D06D2B84-1C22-4405-B492-66333386ED2A}" type="sibTrans" cxnId="{7FD60EAE-9ED1-4EF2-A636-DB1A125BB337}">
      <dgm:prSet/>
      <dgm:spPr/>
      <dgm:t>
        <a:bodyPr/>
        <a:lstStyle/>
        <a:p>
          <a:endParaRPr lang="en-US"/>
        </a:p>
      </dgm:t>
    </dgm:pt>
    <dgm:pt modelId="{B0594DFE-78C0-4C34-A59A-E1241E07D4C4}">
      <dgm:prSet/>
      <dgm:spPr/>
      <dgm:t>
        <a:bodyPr/>
        <a:lstStyle/>
        <a:p>
          <a:pPr rtl="0"/>
          <a:r>
            <a:rPr lang="en-GB" smtClean="0"/>
            <a:t>Is the requirement properly understood?</a:t>
          </a:r>
          <a:endParaRPr lang="en-US"/>
        </a:p>
      </dgm:t>
    </dgm:pt>
    <dgm:pt modelId="{AE7DFB9C-4DC4-47E3-B926-75FA38E53A5A}" type="parTrans" cxnId="{07C720D0-1D28-441C-A46C-E6087E3A15C2}">
      <dgm:prSet/>
      <dgm:spPr/>
      <dgm:t>
        <a:bodyPr/>
        <a:lstStyle/>
        <a:p>
          <a:endParaRPr lang="en-US"/>
        </a:p>
      </dgm:t>
    </dgm:pt>
    <dgm:pt modelId="{477350B7-7965-484C-A1FC-E041CE75C7AF}" type="sibTrans" cxnId="{07C720D0-1D28-441C-A46C-E6087E3A15C2}">
      <dgm:prSet/>
      <dgm:spPr/>
      <dgm:t>
        <a:bodyPr/>
        <a:lstStyle/>
        <a:p>
          <a:endParaRPr lang="en-US"/>
        </a:p>
      </dgm:t>
    </dgm:pt>
    <dgm:pt modelId="{15F0A3C4-A6F1-4815-9A2F-E9300C661515}">
      <dgm:prSet/>
      <dgm:spPr/>
      <dgm:t>
        <a:bodyPr/>
        <a:lstStyle/>
        <a:p>
          <a:pPr rtl="0"/>
          <a:r>
            <a:rPr lang="en-GB" smtClean="0"/>
            <a:t>Traceability</a:t>
          </a:r>
          <a:endParaRPr lang="en-US"/>
        </a:p>
      </dgm:t>
    </dgm:pt>
    <dgm:pt modelId="{385BD70E-2E1D-4CBA-9C7C-7483B319B574}" type="parTrans" cxnId="{36E5F95E-224F-4718-9D5A-EBAEFB38D286}">
      <dgm:prSet/>
      <dgm:spPr/>
      <dgm:t>
        <a:bodyPr/>
        <a:lstStyle/>
        <a:p>
          <a:endParaRPr lang="en-US"/>
        </a:p>
      </dgm:t>
    </dgm:pt>
    <dgm:pt modelId="{37213064-06C1-42D5-9817-83E2A3B4DCCB}" type="sibTrans" cxnId="{36E5F95E-224F-4718-9D5A-EBAEFB38D286}">
      <dgm:prSet/>
      <dgm:spPr/>
      <dgm:t>
        <a:bodyPr/>
        <a:lstStyle/>
        <a:p>
          <a:endParaRPr lang="en-US"/>
        </a:p>
      </dgm:t>
    </dgm:pt>
    <dgm:pt modelId="{9E82E05E-ADE6-409F-83A9-F175DE665BEB}">
      <dgm:prSet/>
      <dgm:spPr/>
      <dgm:t>
        <a:bodyPr/>
        <a:lstStyle/>
        <a:p>
          <a:pPr rtl="0"/>
          <a:r>
            <a:rPr lang="en-GB" smtClean="0"/>
            <a:t>Is the origin of the requirement clearly stated?</a:t>
          </a:r>
          <a:endParaRPr lang="en-US"/>
        </a:p>
      </dgm:t>
    </dgm:pt>
    <dgm:pt modelId="{04D95038-0F32-4767-84D6-B4260D832735}" type="parTrans" cxnId="{A7F00491-2332-4B6F-9713-8A55A63137E6}">
      <dgm:prSet/>
      <dgm:spPr/>
      <dgm:t>
        <a:bodyPr/>
        <a:lstStyle/>
        <a:p>
          <a:endParaRPr lang="en-US"/>
        </a:p>
      </dgm:t>
    </dgm:pt>
    <dgm:pt modelId="{FDA4E7F7-9900-4455-B496-98F826BC272F}" type="sibTrans" cxnId="{A7F00491-2332-4B6F-9713-8A55A63137E6}">
      <dgm:prSet/>
      <dgm:spPr/>
      <dgm:t>
        <a:bodyPr/>
        <a:lstStyle/>
        <a:p>
          <a:endParaRPr lang="en-US"/>
        </a:p>
      </dgm:t>
    </dgm:pt>
    <dgm:pt modelId="{810E0A59-1B88-46BC-9D2E-E5E0EBF92A16}">
      <dgm:prSet/>
      <dgm:spPr/>
      <dgm:t>
        <a:bodyPr/>
        <a:lstStyle/>
        <a:p>
          <a:pPr rtl="0"/>
          <a:r>
            <a:rPr lang="en-GB" smtClean="0"/>
            <a:t>Adaptability</a:t>
          </a:r>
          <a:endParaRPr lang="en-US"/>
        </a:p>
      </dgm:t>
    </dgm:pt>
    <dgm:pt modelId="{855A843E-1B12-49E2-900D-D545169082A2}" type="parTrans" cxnId="{C4A440E1-EBA4-4D96-B3FC-ECCC2F41B342}">
      <dgm:prSet/>
      <dgm:spPr/>
      <dgm:t>
        <a:bodyPr/>
        <a:lstStyle/>
        <a:p>
          <a:endParaRPr lang="en-US"/>
        </a:p>
      </dgm:t>
    </dgm:pt>
    <dgm:pt modelId="{6089417F-0635-46F4-AB87-C7D0F45D8669}" type="sibTrans" cxnId="{C4A440E1-EBA4-4D96-B3FC-ECCC2F41B342}">
      <dgm:prSet/>
      <dgm:spPr/>
      <dgm:t>
        <a:bodyPr/>
        <a:lstStyle/>
        <a:p>
          <a:endParaRPr lang="en-US"/>
        </a:p>
      </dgm:t>
    </dgm:pt>
    <dgm:pt modelId="{D21B0A20-753B-4B63-8CE3-3D77D52CB4F9}">
      <dgm:prSet/>
      <dgm:spPr/>
      <dgm:t>
        <a:bodyPr/>
        <a:lstStyle/>
        <a:p>
          <a:pPr rtl="0"/>
          <a:r>
            <a:rPr lang="en-GB" dirty="0" smtClean="0"/>
            <a:t>Can the requirement be changed without a large impact on other requirements?</a:t>
          </a:r>
          <a:endParaRPr lang="en-US" dirty="0"/>
        </a:p>
      </dgm:t>
    </dgm:pt>
    <dgm:pt modelId="{EB0239E0-13CD-43F6-BCDF-ECC03B6C61A9}" type="parTrans" cxnId="{465FE958-FB00-44DD-842F-435F57DB5B7B}">
      <dgm:prSet/>
      <dgm:spPr/>
      <dgm:t>
        <a:bodyPr/>
        <a:lstStyle/>
        <a:p>
          <a:endParaRPr lang="en-US"/>
        </a:p>
      </dgm:t>
    </dgm:pt>
    <dgm:pt modelId="{15972942-5941-441E-B973-892AA2FA3177}" type="sibTrans" cxnId="{465FE958-FB00-44DD-842F-435F57DB5B7B}">
      <dgm:prSet/>
      <dgm:spPr/>
      <dgm:t>
        <a:bodyPr/>
        <a:lstStyle/>
        <a:p>
          <a:endParaRPr lang="en-US"/>
        </a:p>
      </dgm:t>
    </dgm:pt>
    <dgm:pt modelId="{FAA7F7B0-5AA8-43F5-B283-095D3EE18358}" type="pres">
      <dgm:prSet presAssocID="{8620106F-1650-483E-9BF4-1FC84527A2EA}" presName="Name0" presStyleCnt="0">
        <dgm:presLayoutVars>
          <dgm:dir/>
          <dgm:animLvl val="lvl"/>
          <dgm:resizeHandles val="exact"/>
        </dgm:presLayoutVars>
      </dgm:prSet>
      <dgm:spPr/>
      <dgm:t>
        <a:bodyPr/>
        <a:lstStyle/>
        <a:p>
          <a:endParaRPr lang="en-US"/>
        </a:p>
      </dgm:t>
    </dgm:pt>
    <dgm:pt modelId="{EC59DB04-6B62-488B-9461-95CF87405EED}" type="pres">
      <dgm:prSet presAssocID="{DA1EAAE9-8518-4086-BA1C-0C5B1754850F}" presName="linNode" presStyleCnt="0"/>
      <dgm:spPr/>
    </dgm:pt>
    <dgm:pt modelId="{ED61E920-0764-4D4F-B824-59C7DD57C1C4}" type="pres">
      <dgm:prSet presAssocID="{DA1EAAE9-8518-4086-BA1C-0C5B1754850F}" presName="parentText" presStyleLbl="node1" presStyleIdx="0" presStyleCnt="4">
        <dgm:presLayoutVars>
          <dgm:chMax val="1"/>
          <dgm:bulletEnabled val="1"/>
        </dgm:presLayoutVars>
      </dgm:prSet>
      <dgm:spPr/>
      <dgm:t>
        <a:bodyPr/>
        <a:lstStyle/>
        <a:p>
          <a:endParaRPr lang="en-US"/>
        </a:p>
      </dgm:t>
    </dgm:pt>
    <dgm:pt modelId="{B5BC0D5C-8E3F-47C8-A0F7-955ADBE792B9}" type="pres">
      <dgm:prSet presAssocID="{DA1EAAE9-8518-4086-BA1C-0C5B1754850F}" presName="descendantText" presStyleLbl="alignAccFollowNode1" presStyleIdx="0" presStyleCnt="4">
        <dgm:presLayoutVars>
          <dgm:bulletEnabled val="1"/>
        </dgm:presLayoutVars>
      </dgm:prSet>
      <dgm:spPr/>
      <dgm:t>
        <a:bodyPr/>
        <a:lstStyle/>
        <a:p>
          <a:endParaRPr lang="en-US"/>
        </a:p>
      </dgm:t>
    </dgm:pt>
    <dgm:pt modelId="{5C6A7A96-021F-4C04-AE72-79FEFA50F89F}" type="pres">
      <dgm:prSet presAssocID="{20DCFBBD-EE90-4471-92AB-D519ED981030}" presName="sp" presStyleCnt="0"/>
      <dgm:spPr/>
    </dgm:pt>
    <dgm:pt modelId="{87984149-01BE-45B4-AF43-AE6A0B826332}" type="pres">
      <dgm:prSet presAssocID="{A89390EB-7D08-45E3-AFBF-83BF5A7802FD}" presName="linNode" presStyleCnt="0"/>
      <dgm:spPr/>
    </dgm:pt>
    <dgm:pt modelId="{B88AC9B8-6CB0-4F3E-A958-8601F7E35AF4}" type="pres">
      <dgm:prSet presAssocID="{A89390EB-7D08-45E3-AFBF-83BF5A7802FD}" presName="parentText" presStyleLbl="node1" presStyleIdx="1" presStyleCnt="4">
        <dgm:presLayoutVars>
          <dgm:chMax val="1"/>
          <dgm:bulletEnabled val="1"/>
        </dgm:presLayoutVars>
      </dgm:prSet>
      <dgm:spPr/>
      <dgm:t>
        <a:bodyPr/>
        <a:lstStyle/>
        <a:p>
          <a:endParaRPr lang="en-US"/>
        </a:p>
      </dgm:t>
    </dgm:pt>
    <dgm:pt modelId="{29B0B27F-4509-4576-8560-03022C90D098}" type="pres">
      <dgm:prSet presAssocID="{A89390EB-7D08-45E3-AFBF-83BF5A7802FD}" presName="descendantText" presStyleLbl="alignAccFollowNode1" presStyleIdx="1" presStyleCnt="4">
        <dgm:presLayoutVars>
          <dgm:bulletEnabled val="1"/>
        </dgm:presLayoutVars>
      </dgm:prSet>
      <dgm:spPr/>
      <dgm:t>
        <a:bodyPr/>
        <a:lstStyle/>
        <a:p>
          <a:endParaRPr lang="en-US"/>
        </a:p>
      </dgm:t>
    </dgm:pt>
    <dgm:pt modelId="{4C464CAB-7B84-440D-8C56-2C4C32DAF83A}" type="pres">
      <dgm:prSet presAssocID="{D06D2B84-1C22-4405-B492-66333386ED2A}" presName="sp" presStyleCnt="0"/>
      <dgm:spPr/>
    </dgm:pt>
    <dgm:pt modelId="{2E2BFC5D-7E40-4E44-A0A0-C61EC09C559E}" type="pres">
      <dgm:prSet presAssocID="{15F0A3C4-A6F1-4815-9A2F-E9300C661515}" presName="linNode" presStyleCnt="0"/>
      <dgm:spPr/>
    </dgm:pt>
    <dgm:pt modelId="{3E1D1E32-C090-4575-845A-BFA2BCD9A528}" type="pres">
      <dgm:prSet presAssocID="{15F0A3C4-A6F1-4815-9A2F-E9300C661515}" presName="parentText" presStyleLbl="node1" presStyleIdx="2" presStyleCnt="4">
        <dgm:presLayoutVars>
          <dgm:chMax val="1"/>
          <dgm:bulletEnabled val="1"/>
        </dgm:presLayoutVars>
      </dgm:prSet>
      <dgm:spPr/>
      <dgm:t>
        <a:bodyPr/>
        <a:lstStyle/>
        <a:p>
          <a:endParaRPr lang="en-US"/>
        </a:p>
      </dgm:t>
    </dgm:pt>
    <dgm:pt modelId="{F1530937-E7DF-4D1A-B00D-C945F3C84379}" type="pres">
      <dgm:prSet presAssocID="{15F0A3C4-A6F1-4815-9A2F-E9300C661515}" presName="descendantText" presStyleLbl="alignAccFollowNode1" presStyleIdx="2" presStyleCnt="4">
        <dgm:presLayoutVars>
          <dgm:bulletEnabled val="1"/>
        </dgm:presLayoutVars>
      </dgm:prSet>
      <dgm:spPr/>
      <dgm:t>
        <a:bodyPr/>
        <a:lstStyle/>
        <a:p>
          <a:endParaRPr lang="en-US"/>
        </a:p>
      </dgm:t>
    </dgm:pt>
    <dgm:pt modelId="{47D07F53-7816-4DD1-BA9E-FA424A6658B3}" type="pres">
      <dgm:prSet presAssocID="{37213064-06C1-42D5-9817-83E2A3B4DCCB}" presName="sp" presStyleCnt="0"/>
      <dgm:spPr/>
    </dgm:pt>
    <dgm:pt modelId="{AE08D315-1689-45DD-9879-8FCEC0DA1E15}" type="pres">
      <dgm:prSet presAssocID="{810E0A59-1B88-46BC-9D2E-E5E0EBF92A16}" presName="linNode" presStyleCnt="0"/>
      <dgm:spPr/>
    </dgm:pt>
    <dgm:pt modelId="{3BF2521C-BE79-4446-A2E8-05680F6BD2F9}" type="pres">
      <dgm:prSet presAssocID="{810E0A59-1B88-46BC-9D2E-E5E0EBF92A16}" presName="parentText" presStyleLbl="node1" presStyleIdx="3" presStyleCnt="4">
        <dgm:presLayoutVars>
          <dgm:chMax val="1"/>
          <dgm:bulletEnabled val="1"/>
        </dgm:presLayoutVars>
      </dgm:prSet>
      <dgm:spPr/>
      <dgm:t>
        <a:bodyPr/>
        <a:lstStyle/>
        <a:p>
          <a:endParaRPr lang="en-US"/>
        </a:p>
      </dgm:t>
    </dgm:pt>
    <dgm:pt modelId="{191FF4DA-B1C1-40DD-B9D0-B4485A629462}" type="pres">
      <dgm:prSet presAssocID="{810E0A59-1B88-46BC-9D2E-E5E0EBF92A16}" presName="descendantText" presStyleLbl="alignAccFollowNode1" presStyleIdx="3" presStyleCnt="4">
        <dgm:presLayoutVars>
          <dgm:bulletEnabled val="1"/>
        </dgm:presLayoutVars>
      </dgm:prSet>
      <dgm:spPr/>
      <dgm:t>
        <a:bodyPr/>
        <a:lstStyle/>
        <a:p>
          <a:endParaRPr lang="en-US"/>
        </a:p>
      </dgm:t>
    </dgm:pt>
  </dgm:ptLst>
  <dgm:cxnLst>
    <dgm:cxn modelId="{465FE958-FB00-44DD-842F-435F57DB5B7B}" srcId="{810E0A59-1B88-46BC-9D2E-E5E0EBF92A16}" destId="{D21B0A20-753B-4B63-8CE3-3D77D52CB4F9}" srcOrd="0" destOrd="0" parTransId="{EB0239E0-13CD-43F6-BCDF-ECC03B6C61A9}" sibTransId="{15972942-5941-441E-B973-892AA2FA3177}"/>
    <dgm:cxn modelId="{C4A440E1-EBA4-4D96-B3FC-ECCC2F41B342}" srcId="{8620106F-1650-483E-9BF4-1FC84527A2EA}" destId="{810E0A59-1B88-46BC-9D2E-E5E0EBF92A16}" srcOrd="3" destOrd="0" parTransId="{855A843E-1B12-49E2-900D-D545169082A2}" sibTransId="{6089417F-0635-46F4-AB87-C7D0F45D8669}"/>
    <dgm:cxn modelId="{A91E47DB-79D2-45D4-A0D3-D0A60EFA1B0B}" srcId="{DA1EAAE9-8518-4086-BA1C-0C5B1754850F}" destId="{0EF1FB75-1DDC-4BA2-9BD7-11AE00DEEE97}" srcOrd="0" destOrd="0" parTransId="{92C35CED-C6C2-4F31-A2FF-643BDA61DAD6}" sibTransId="{FD8DA217-CA85-483C-8197-CB953AE6CBC1}"/>
    <dgm:cxn modelId="{250B6859-8200-465D-BB19-88C32824DE44}" type="presOf" srcId="{B0594DFE-78C0-4C34-A59A-E1241E07D4C4}" destId="{29B0B27F-4509-4576-8560-03022C90D098}" srcOrd="0" destOrd="0" presId="urn:microsoft.com/office/officeart/2005/8/layout/vList5"/>
    <dgm:cxn modelId="{A7F00491-2332-4B6F-9713-8A55A63137E6}" srcId="{15F0A3C4-A6F1-4815-9A2F-E9300C661515}" destId="{9E82E05E-ADE6-409F-83A9-F175DE665BEB}" srcOrd="0" destOrd="0" parTransId="{04D95038-0F32-4767-84D6-B4260D832735}" sibTransId="{FDA4E7F7-9900-4455-B496-98F826BC272F}"/>
    <dgm:cxn modelId="{14161F6E-0A42-4906-9DC9-7E408ABB6F59}" type="presOf" srcId="{8620106F-1650-483E-9BF4-1FC84527A2EA}" destId="{FAA7F7B0-5AA8-43F5-B283-095D3EE18358}" srcOrd="0" destOrd="0" presId="urn:microsoft.com/office/officeart/2005/8/layout/vList5"/>
    <dgm:cxn modelId="{0523B1E7-3A4E-4D61-8C42-16B660E58D6E}" type="presOf" srcId="{0EF1FB75-1DDC-4BA2-9BD7-11AE00DEEE97}" destId="{B5BC0D5C-8E3F-47C8-A0F7-955ADBE792B9}" srcOrd="0" destOrd="0" presId="urn:microsoft.com/office/officeart/2005/8/layout/vList5"/>
    <dgm:cxn modelId="{E1C2EE65-2058-4726-8391-B00B5193B6BC}" type="presOf" srcId="{810E0A59-1B88-46BC-9D2E-E5E0EBF92A16}" destId="{3BF2521C-BE79-4446-A2E8-05680F6BD2F9}" srcOrd="0" destOrd="0" presId="urn:microsoft.com/office/officeart/2005/8/layout/vList5"/>
    <dgm:cxn modelId="{07C720D0-1D28-441C-A46C-E6087E3A15C2}" srcId="{A89390EB-7D08-45E3-AFBF-83BF5A7802FD}" destId="{B0594DFE-78C0-4C34-A59A-E1241E07D4C4}" srcOrd="0" destOrd="0" parTransId="{AE7DFB9C-4DC4-47E3-B926-75FA38E53A5A}" sibTransId="{477350B7-7965-484C-A1FC-E041CE75C7AF}"/>
    <dgm:cxn modelId="{2690E72A-2302-411F-993E-B381C556D234}" type="presOf" srcId="{9E82E05E-ADE6-409F-83A9-F175DE665BEB}" destId="{F1530937-E7DF-4D1A-B00D-C945F3C84379}" srcOrd="0" destOrd="0" presId="urn:microsoft.com/office/officeart/2005/8/layout/vList5"/>
    <dgm:cxn modelId="{3878B9C0-32BF-435D-937F-56FB3807263F}" type="presOf" srcId="{DA1EAAE9-8518-4086-BA1C-0C5B1754850F}" destId="{ED61E920-0764-4D4F-B824-59C7DD57C1C4}" srcOrd="0" destOrd="0" presId="urn:microsoft.com/office/officeart/2005/8/layout/vList5"/>
    <dgm:cxn modelId="{7FD60EAE-9ED1-4EF2-A636-DB1A125BB337}" srcId="{8620106F-1650-483E-9BF4-1FC84527A2EA}" destId="{A89390EB-7D08-45E3-AFBF-83BF5A7802FD}" srcOrd="1" destOrd="0" parTransId="{F989CA39-D53E-4807-8048-8C6CBA0C4796}" sibTransId="{D06D2B84-1C22-4405-B492-66333386ED2A}"/>
    <dgm:cxn modelId="{A8FAB661-24E7-4439-B487-7B6E54A6A47E}" type="presOf" srcId="{A89390EB-7D08-45E3-AFBF-83BF5A7802FD}" destId="{B88AC9B8-6CB0-4F3E-A958-8601F7E35AF4}" srcOrd="0" destOrd="0" presId="urn:microsoft.com/office/officeart/2005/8/layout/vList5"/>
    <dgm:cxn modelId="{DE63E397-8FBC-43E8-97D7-B0F8AF041D40}" srcId="{8620106F-1650-483E-9BF4-1FC84527A2EA}" destId="{DA1EAAE9-8518-4086-BA1C-0C5B1754850F}" srcOrd="0" destOrd="0" parTransId="{F7082669-11F5-497A-BF1B-F3F36A5BA757}" sibTransId="{20DCFBBD-EE90-4471-92AB-D519ED981030}"/>
    <dgm:cxn modelId="{36E5F95E-224F-4718-9D5A-EBAEFB38D286}" srcId="{8620106F-1650-483E-9BF4-1FC84527A2EA}" destId="{15F0A3C4-A6F1-4815-9A2F-E9300C661515}" srcOrd="2" destOrd="0" parTransId="{385BD70E-2E1D-4CBA-9C7C-7483B319B574}" sibTransId="{37213064-06C1-42D5-9817-83E2A3B4DCCB}"/>
    <dgm:cxn modelId="{65055C15-0F10-4AA3-8699-BC460AFA11F5}" type="presOf" srcId="{D21B0A20-753B-4B63-8CE3-3D77D52CB4F9}" destId="{191FF4DA-B1C1-40DD-B9D0-B4485A629462}" srcOrd="0" destOrd="0" presId="urn:microsoft.com/office/officeart/2005/8/layout/vList5"/>
    <dgm:cxn modelId="{F7686A05-71FE-41DA-893F-A8D3C4107203}" type="presOf" srcId="{15F0A3C4-A6F1-4815-9A2F-E9300C661515}" destId="{3E1D1E32-C090-4575-845A-BFA2BCD9A528}" srcOrd="0" destOrd="0" presId="urn:microsoft.com/office/officeart/2005/8/layout/vList5"/>
    <dgm:cxn modelId="{8CB465AE-0752-4AC5-B369-4F835C83C298}" type="presParOf" srcId="{FAA7F7B0-5AA8-43F5-B283-095D3EE18358}" destId="{EC59DB04-6B62-488B-9461-95CF87405EED}" srcOrd="0" destOrd="0" presId="urn:microsoft.com/office/officeart/2005/8/layout/vList5"/>
    <dgm:cxn modelId="{B35A4BFC-FAE4-4B36-AA08-9C8F82546D9D}" type="presParOf" srcId="{EC59DB04-6B62-488B-9461-95CF87405EED}" destId="{ED61E920-0764-4D4F-B824-59C7DD57C1C4}" srcOrd="0" destOrd="0" presId="urn:microsoft.com/office/officeart/2005/8/layout/vList5"/>
    <dgm:cxn modelId="{4FEEBC7E-2A78-4902-9D31-31C397A374CE}" type="presParOf" srcId="{EC59DB04-6B62-488B-9461-95CF87405EED}" destId="{B5BC0D5C-8E3F-47C8-A0F7-955ADBE792B9}" srcOrd="1" destOrd="0" presId="urn:microsoft.com/office/officeart/2005/8/layout/vList5"/>
    <dgm:cxn modelId="{9A2D698E-D271-483F-BECF-FB2725E3D7BF}" type="presParOf" srcId="{FAA7F7B0-5AA8-43F5-B283-095D3EE18358}" destId="{5C6A7A96-021F-4C04-AE72-79FEFA50F89F}" srcOrd="1" destOrd="0" presId="urn:microsoft.com/office/officeart/2005/8/layout/vList5"/>
    <dgm:cxn modelId="{F0B8B7E4-28CF-4C1E-82A6-3E7D3DEC24D9}" type="presParOf" srcId="{FAA7F7B0-5AA8-43F5-B283-095D3EE18358}" destId="{87984149-01BE-45B4-AF43-AE6A0B826332}" srcOrd="2" destOrd="0" presId="urn:microsoft.com/office/officeart/2005/8/layout/vList5"/>
    <dgm:cxn modelId="{E03E47A5-B4B0-47B4-9F41-F8060265168B}" type="presParOf" srcId="{87984149-01BE-45B4-AF43-AE6A0B826332}" destId="{B88AC9B8-6CB0-4F3E-A958-8601F7E35AF4}" srcOrd="0" destOrd="0" presId="urn:microsoft.com/office/officeart/2005/8/layout/vList5"/>
    <dgm:cxn modelId="{FB388872-E9C3-44C2-9FC4-0E79915FBD6C}" type="presParOf" srcId="{87984149-01BE-45B4-AF43-AE6A0B826332}" destId="{29B0B27F-4509-4576-8560-03022C90D098}" srcOrd="1" destOrd="0" presId="urn:microsoft.com/office/officeart/2005/8/layout/vList5"/>
    <dgm:cxn modelId="{53996D53-F68F-4910-9168-249EC8AFDD60}" type="presParOf" srcId="{FAA7F7B0-5AA8-43F5-B283-095D3EE18358}" destId="{4C464CAB-7B84-440D-8C56-2C4C32DAF83A}" srcOrd="3" destOrd="0" presId="urn:microsoft.com/office/officeart/2005/8/layout/vList5"/>
    <dgm:cxn modelId="{7F9E4810-786E-45C7-888B-51160D4AE6DB}" type="presParOf" srcId="{FAA7F7B0-5AA8-43F5-B283-095D3EE18358}" destId="{2E2BFC5D-7E40-4E44-A0A0-C61EC09C559E}" srcOrd="4" destOrd="0" presId="urn:microsoft.com/office/officeart/2005/8/layout/vList5"/>
    <dgm:cxn modelId="{A5E483B9-D821-4B5D-820B-4A73FFCCE876}" type="presParOf" srcId="{2E2BFC5D-7E40-4E44-A0A0-C61EC09C559E}" destId="{3E1D1E32-C090-4575-845A-BFA2BCD9A528}" srcOrd="0" destOrd="0" presId="urn:microsoft.com/office/officeart/2005/8/layout/vList5"/>
    <dgm:cxn modelId="{84D5436F-B61C-4819-9E3B-8DDB6FD5ECDB}" type="presParOf" srcId="{2E2BFC5D-7E40-4E44-A0A0-C61EC09C559E}" destId="{F1530937-E7DF-4D1A-B00D-C945F3C84379}" srcOrd="1" destOrd="0" presId="urn:microsoft.com/office/officeart/2005/8/layout/vList5"/>
    <dgm:cxn modelId="{FF45B744-A6CA-4739-AFCE-D2E58F484BFD}" type="presParOf" srcId="{FAA7F7B0-5AA8-43F5-B283-095D3EE18358}" destId="{47D07F53-7816-4DD1-BA9E-FA424A6658B3}" srcOrd="5" destOrd="0" presId="urn:microsoft.com/office/officeart/2005/8/layout/vList5"/>
    <dgm:cxn modelId="{C60676A5-413E-48EC-8A82-B40778A8C87A}" type="presParOf" srcId="{FAA7F7B0-5AA8-43F5-B283-095D3EE18358}" destId="{AE08D315-1689-45DD-9879-8FCEC0DA1E15}" srcOrd="6" destOrd="0" presId="urn:microsoft.com/office/officeart/2005/8/layout/vList5"/>
    <dgm:cxn modelId="{13702393-58E1-44C0-B7D2-8E003BF1E307}" type="presParOf" srcId="{AE08D315-1689-45DD-9879-8FCEC0DA1E15}" destId="{3BF2521C-BE79-4446-A2E8-05680F6BD2F9}" srcOrd="0" destOrd="0" presId="urn:microsoft.com/office/officeart/2005/8/layout/vList5"/>
    <dgm:cxn modelId="{AB55F3E5-9D5B-4DDC-B418-1A6074D8B630}" type="presParOf" srcId="{AE08D315-1689-45DD-9879-8FCEC0DA1E15}" destId="{191FF4DA-B1C1-40DD-B9D0-B4485A62946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3F29F0E-1E2E-4F73-A0B7-C4688D456C69}" type="doc">
      <dgm:prSet loTypeId="urn:microsoft.com/office/officeart/2008/layout/VerticalCircleList" loCatId="list" qsTypeId="urn:microsoft.com/office/officeart/2005/8/quickstyle/simple1" qsCatId="simple" csTypeId="urn:microsoft.com/office/officeart/2005/8/colors/colorful3" csCatId="colorful" phldr="1"/>
      <dgm:spPr/>
      <dgm:t>
        <a:bodyPr/>
        <a:lstStyle/>
        <a:p>
          <a:endParaRPr lang="en-US"/>
        </a:p>
      </dgm:t>
    </dgm:pt>
    <dgm:pt modelId="{7BB66C7A-2608-4E03-8707-D0EEEFE85031}">
      <dgm:prSet phldrT="[Text]" custT="1"/>
      <dgm:spPr/>
      <dgm:t>
        <a:bodyPr/>
        <a:lstStyle/>
        <a:p>
          <a:r>
            <a:rPr lang="en-GB" sz="2000" dirty="0" smtClean="0"/>
            <a:t>System errors</a:t>
          </a:r>
          <a:endParaRPr lang="en-US" sz="2000" dirty="0"/>
        </a:p>
      </dgm:t>
    </dgm:pt>
    <dgm:pt modelId="{6E46EC28-ACF5-4537-BE0F-E6B5ABD7C937}" type="parTrans" cxnId="{4120288A-7EBC-49AF-812E-CDF7E23CB83D}">
      <dgm:prSet/>
      <dgm:spPr/>
      <dgm:t>
        <a:bodyPr/>
        <a:lstStyle/>
        <a:p>
          <a:endParaRPr lang="en-US"/>
        </a:p>
      </dgm:t>
    </dgm:pt>
    <dgm:pt modelId="{4111852B-F627-43F7-BC24-2E001D52E5E3}" type="sibTrans" cxnId="{4120288A-7EBC-49AF-812E-CDF7E23CB83D}">
      <dgm:prSet/>
      <dgm:spPr/>
      <dgm:t>
        <a:bodyPr/>
        <a:lstStyle/>
        <a:p>
          <a:endParaRPr lang="en-US"/>
        </a:p>
      </dgm:t>
    </dgm:pt>
    <dgm:pt modelId="{0F63F1E6-FE72-4257-AD42-62BD74AA5459}">
      <dgm:prSet phldrT="[Text]" custT="1"/>
      <dgm:spPr/>
      <dgm:t>
        <a:bodyPr/>
        <a:lstStyle/>
        <a:p>
          <a:r>
            <a:rPr lang="en-GB" sz="2000" dirty="0" smtClean="0"/>
            <a:t>Omission in original requirements</a:t>
          </a:r>
          <a:endParaRPr lang="en-US" sz="2000" dirty="0"/>
        </a:p>
      </dgm:t>
    </dgm:pt>
    <dgm:pt modelId="{CA0E8246-6926-4F4E-B151-508C5A26E527}" type="parTrans" cxnId="{089C2136-B0E2-412E-B2A8-F680B394521E}">
      <dgm:prSet/>
      <dgm:spPr/>
      <dgm:t>
        <a:bodyPr/>
        <a:lstStyle/>
        <a:p>
          <a:endParaRPr lang="en-US"/>
        </a:p>
      </dgm:t>
    </dgm:pt>
    <dgm:pt modelId="{EE0D2F29-306F-41C1-86EF-44F413C02780}" type="sibTrans" cxnId="{089C2136-B0E2-412E-B2A8-F680B394521E}">
      <dgm:prSet/>
      <dgm:spPr/>
      <dgm:t>
        <a:bodyPr/>
        <a:lstStyle/>
        <a:p>
          <a:endParaRPr lang="en-US"/>
        </a:p>
      </dgm:t>
    </dgm:pt>
    <dgm:pt modelId="{BE07A6F7-0000-47A0-A5E7-2AE060DDCDE1}">
      <dgm:prSet phldrT="[Text]" custT="1"/>
      <dgm:spPr/>
      <dgm:t>
        <a:bodyPr/>
        <a:lstStyle/>
        <a:p>
          <a:r>
            <a:rPr lang="en-GB" sz="2000" dirty="0" smtClean="0"/>
            <a:t>Emerging business requirements</a:t>
          </a:r>
          <a:endParaRPr lang="en-US" sz="2000" dirty="0"/>
        </a:p>
      </dgm:t>
    </dgm:pt>
    <dgm:pt modelId="{7B73D7CB-C105-4E25-B3D8-1E82AF9C0E63}" type="parTrans" cxnId="{6043745E-B890-44F3-97E6-05D6A5A3D33F}">
      <dgm:prSet/>
      <dgm:spPr/>
      <dgm:t>
        <a:bodyPr/>
        <a:lstStyle/>
        <a:p>
          <a:endParaRPr lang="en-US"/>
        </a:p>
      </dgm:t>
    </dgm:pt>
    <dgm:pt modelId="{2384DEEA-81FD-4CD8-8931-AB41B505ADEE}" type="sibTrans" cxnId="{6043745E-B890-44F3-97E6-05D6A5A3D33F}">
      <dgm:prSet/>
      <dgm:spPr/>
      <dgm:t>
        <a:bodyPr/>
        <a:lstStyle/>
        <a:p>
          <a:endParaRPr lang="en-US"/>
        </a:p>
      </dgm:t>
    </dgm:pt>
    <dgm:pt modelId="{04486304-A4C2-43EE-9AA4-28F0DE59A4A3}" type="pres">
      <dgm:prSet presAssocID="{93F29F0E-1E2E-4F73-A0B7-C4688D456C69}" presName="Name0" presStyleCnt="0">
        <dgm:presLayoutVars>
          <dgm:dir/>
        </dgm:presLayoutVars>
      </dgm:prSet>
      <dgm:spPr/>
      <dgm:t>
        <a:bodyPr/>
        <a:lstStyle/>
        <a:p>
          <a:endParaRPr lang="en-US"/>
        </a:p>
      </dgm:t>
    </dgm:pt>
    <dgm:pt modelId="{18005914-BE24-4B21-B7F0-7207526CC585}" type="pres">
      <dgm:prSet presAssocID="{7BB66C7A-2608-4E03-8707-D0EEEFE85031}" presName="noChildren" presStyleCnt="0"/>
      <dgm:spPr/>
    </dgm:pt>
    <dgm:pt modelId="{D2E1F05F-5611-41EF-9841-825D4B268F22}" type="pres">
      <dgm:prSet presAssocID="{7BB66C7A-2608-4E03-8707-D0EEEFE85031}" presName="gap" presStyleCnt="0"/>
      <dgm:spPr/>
    </dgm:pt>
    <dgm:pt modelId="{773CEA98-2866-4D6B-AC43-D2A5C596EA61}" type="pres">
      <dgm:prSet presAssocID="{7BB66C7A-2608-4E03-8707-D0EEEFE85031}" presName="medCircle2" presStyleLbl="vennNode1" presStyleIdx="0" presStyleCnt="3"/>
      <dgm:spPr/>
    </dgm:pt>
    <dgm:pt modelId="{86847FFB-4E66-40AD-9552-FEAF6865139B}" type="pres">
      <dgm:prSet presAssocID="{7BB66C7A-2608-4E03-8707-D0EEEFE85031}" presName="txLvlOnly1" presStyleLbl="revTx" presStyleIdx="0" presStyleCnt="3"/>
      <dgm:spPr/>
      <dgm:t>
        <a:bodyPr/>
        <a:lstStyle/>
        <a:p>
          <a:endParaRPr lang="en-US"/>
        </a:p>
      </dgm:t>
    </dgm:pt>
    <dgm:pt modelId="{B12008F0-77A0-4FCC-A62D-A4778B85D628}" type="pres">
      <dgm:prSet presAssocID="{0F63F1E6-FE72-4257-AD42-62BD74AA5459}" presName="noChildren" presStyleCnt="0"/>
      <dgm:spPr/>
    </dgm:pt>
    <dgm:pt modelId="{3B45E3AC-1D68-4317-87E9-E6B654799F76}" type="pres">
      <dgm:prSet presAssocID="{0F63F1E6-FE72-4257-AD42-62BD74AA5459}" presName="gap" presStyleCnt="0"/>
      <dgm:spPr/>
    </dgm:pt>
    <dgm:pt modelId="{58A2F2F5-65E2-40D7-9021-C86DD07298CE}" type="pres">
      <dgm:prSet presAssocID="{0F63F1E6-FE72-4257-AD42-62BD74AA5459}" presName="medCircle2" presStyleLbl="vennNode1" presStyleIdx="1" presStyleCnt="3"/>
      <dgm:spPr/>
    </dgm:pt>
    <dgm:pt modelId="{D255D41E-CFD9-461F-9DED-AB96C2D92D80}" type="pres">
      <dgm:prSet presAssocID="{0F63F1E6-FE72-4257-AD42-62BD74AA5459}" presName="txLvlOnly1" presStyleLbl="revTx" presStyleIdx="1" presStyleCnt="3"/>
      <dgm:spPr/>
      <dgm:t>
        <a:bodyPr/>
        <a:lstStyle/>
        <a:p>
          <a:endParaRPr lang="en-US"/>
        </a:p>
      </dgm:t>
    </dgm:pt>
    <dgm:pt modelId="{32279ADA-035F-476D-9FDC-309832B49EC9}" type="pres">
      <dgm:prSet presAssocID="{BE07A6F7-0000-47A0-A5E7-2AE060DDCDE1}" presName="noChildren" presStyleCnt="0"/>
      <dgm:spPr/>
    </dgm:pt>
    <dgm:pt modelId="{0933FF74-BF6E-4DEA-8ACD-94F464916F65}" type="pres">
      <dgm:prSet presAssocID="{BE07A6F7-0000-47A0-A5E7-2AE060DDCDE1}" presName="gap" presStyleCnt="0"/>
      <dgm:spPr/>
    </dgm:pt>
    <dgm:pt modelId="{A7E187C3-E69D-4277-A23F-FD9DCA6F8600}" type="pres">
      <dgm:prSet presAssocID="{BE07A6F7-0000-47A0-A5E7-2AE060DDCDE1}" presName="medCircle2" presStyleLbl="vennNode1" presStyleIdx="2" presStyleCnt="3"/>
      <dgm:spPr/>
    </dgm:pt>
    <dgm:pt modelId="{0D530C06-8086-431B-AE8A-26A6086120C7}" type="pres">
      <dgm:prSet presAssocID="{BE07A6F7-0000-47A0-A5E7-2AE060DDCDE1}" presName="txLvlOnly1" presStyleLbl="revTx" presStyleIdx="2" presStyleCnt="3"/>
      <dgm:spPr/>
      <dgm:t>
        <a:bodyPr/>
        <a:lstStyle/>
        <a:p>
          <a:endParaRPr lang="en-US"/>
        </a:p>
      </dgm:t>
    </dgm:pt>
  </dgm:ptLst>
  <dgm:cxnLst>
    <dgm:cxn modelId="{089C2136-B0E2-412E-B2A8-F680B394521E}" srcId="{93F29F0E-1E2E-4F73-A0B7-C4688D456C69}" destId="{0F63F1E6-FE72-4257-AD42-62BD74AA5459}" srcOrd="1" destOrd="0" parTransId="{CA0E8246-6926-4F4E-B151-508C5A26E527}" sibTransId="{EE0D2F29-306F-41C1-86EF-44F413C02780}"/>
    <dgm:cxn modelId="{6043745E-B890-44F3-97E6-05D6A5A3D33F}" srcId="{93F29F0E-1E2E-4F73-A0B7-C4688D456C69}" destId="{BE07A6F7-0000-47A0-A5E7-2AE060DDCDE1}" srcOrd="2" destOrd="0" parTransId="{7B73D7CB-C105-4E25-B3D8-1E82AF9C0E63}" sibTransId="{2384DEEA-81FD-4CD8-8931-AB41B505ADEE}"/>
    <dgm:cxn modelId="{4120288A-7EBC-49AF-812E-CDF7E23CB83D}" srcId="{93F29F0E-1E2E-4F73-A0B7-C4688D456C69}" destId="{7BB66C7A-2608-4E03-8707-D0EEEFE85031}" srcOrd="0" destOrd="0" parTransId="{6E46EC28-ACF5-4537-BE0F-E6B5ABD7C937}" sibTransId="{4111852B-F627-43F7-BC24-2E001D52E5E3}"/>
    <dgm:cxn modelId="{AF4B08DC-FA6C-482F-B3BA-19AFF83CDABC}" type="presOf" srcId="{7BB66C7A-2608-4E03-8707-D0EEEFE85031}" destId="{86847FFB-4E66-40AD-9552-FEAF6865139B}" srcOrd="0" destOrd="0" presId="urn:microsoft.com/office/officeart/2008/layout/VerticalCircleList"/>
    <dgm:cxn modelId="{5A8248C6-173A-4065-BB47-50487D59A752}" type="presOf" srcId="{BE07A6F7-0000-47A0-A5E7-2AE060DDCDE1}" destId="{0D530C06-8086-431B-AE8A-26A6086120C7}" srcOrd="0" destOrd="0" presId="urn:microsoft.com/office/officeart/2008/layout/VerticalCircleList"/>
    <dgm:cxn modelId="{689B07FD-264C-405C-840A-A45C6125EE86}" type="presOf" srcId="{93F29F0E-1E2E-4F73-A0B7-C4688D456C69}" destId="{04486304-A4C2-43EE-9AA4-28F0DE59A4A3}" srcOrd="0" destOrd="0" presId="urn:microsoft.com/office/officeart/2008/layout/VerticalCircleList"/>
    <dgm:cxn modelId="{729D5D92-CB7A-4406-8312-E53E149BD6C1}" type="presOf" srcId="{0F63F1E6-FE72-4257-AD42-62BD74AA5459}" destId="{D255D41E-CFD9-461F-9DED-AB96C2D92D80}" srcOrd="0" destOrd="0" presId="urn:microsoft.com/office/officeart/2008/layout/VerticalCircleList"/>
    <dgm:cxn modelId="{D1789A3C-6FD0-426D-9CFE-31FC682B1A20}" type="presParOf" srcId="{04486304-A4C2-43EE-9AA4-28F0DE59A4A3}" destId="{18005914-BE24-4B21-B7F0-7207526CC585}" srcOrd="0" destOrd="0" presId="urn:microsoft.com/office/officeart/2008/layout/VerticalCircleList"/>
    <dgm:cxn modelId="{6570AC04-CCAD-4DDC-A5B8-BB484F848448}" type="presParOf" srcId="{18005914-BE24-4B21-B7F0-7207526CC585}" destId="{D2E1F05F-5611-41EF-9841-825D4B268F22}" srcOrd="0" destOrd="0" presId="urn:microsoft.com/office/officeart/2008/layout/VerticalCircleList"/>
    <dgm:cxn modelId="{FFC515DB-04E7-4260-B6CD-A7A10DA9B099}" type="presParOf" srcId="{18005914-BE24-4B21-B7F0-7207526CC585}" destId="{773CEA98-2866-4D6B-AC43-D2A5C596EA61}" srcOrd="1" destOrd="0" presId="urn:microsoft.com/office/officeart/2008/layout/VerticalCircleList"/>
    <dgm:cxn modelId="{CE050E26-A681-4AB1-A354-FD4AD46005B4}" type="presParOf" srcId="{18005914-BE24-4B21-B7F0-7207526CC585}" destId="{86847FFB-4E66-40AD-9552-FEAF6865139B}" srcOrd="2" destOrd="0" presId="urn:microsoft.com/office/officeart/2008/layout/VerticalCircleList"/>
    <dgm:cxn modelId="{9CD104D5-100E-4F9D-BD3E-F6B650F8BDB2}" type="presParOf" srcId="{04486304-A4C2-43EE-9AA4-28F0DE59A4A3}" destId="{B12008F0-77A0-4FCC-A62D-A4778B85D628}" srcOrd="1" destOrd="0" presId="urn:microsoft.com/office/officeart/2008/layout/VerticalCircleList"/>
    <dgm:cxn modelId="{AFEA90D9-F14A-40DF-9727-7B5DC0C2E029}" type="presParOf" srcId="{B12008F0-77A0-4FCC-A62D-A4778B85D628}" destId="{3B45E3AC-1D68-4317-87E9-E6B654799F76}" srcOrd="0" destOrd="0" presId="urn:microsoft.com/office/officeart/2008/layout/VerticalCircleList"/>
    <dgm:cxn modelId="{C3BADC7C-C8FF-4F1A-8729-2146E862FE67}" type="presParOf" srcId="{B12008F0-77A0-4FCC-A62D-A4778B85D628}" destId="{58A2F2F5-65E2-40D7-9021-C86DD07298CE}" srcOrd="1" destOrd="0" presId="urn:microsoft.com/office/officeart/2008/layout/VerticalCircleList"/>
    <dgm:cxn modelId="{22F78519-42ED-4DC3-AF0F-FFFAFAFCB06B}" type="presParOf" srcId="{B12008F0-77A0-4FCC-A62D-A4778B85D628}" destId="{D255D41E-CFD9-461F-9DED-AB96C2D92D80}" srcOrd="2" destOrd="0" presId="urn:microsoft.com/office/officeart/2008/layout/VerticalCircleList"/>
    <dgm:cxn modelId="{F0F8FFF5-6A46-43C6-BDF2-418EB5ED1568}" type="presParOf" srcId="{04486304-A4C2-43EE-9AA4-28F0DE59A4A3}" destId="{32279ADA-035F-476D-9FDC-309832B49EC9}" srcOrd="2" destOrd="0" presId="urn:microsoft.com/office/officeart/2008/layout/VerticalCircleList"/>
    <dgm:cxn modelId="{AC9EE605-2E67-4533-A70B-D4E30D4D4389}" type="presParOf" srcId="{32279ADA-035F-476D-9FDC-309832B49EC9}" destId="{0933FF74-BF6E-4DEA-8ACD-94F464916F65}" srcOrd="0" destOrd="0" presId="urn:microsoft.com/office/officeart/2008/layout/VerticalCircleList"/>
    <dgm:cxn modelId="{FE45B1D4-184F-495A-8664-B218E0A1D6EF}" type="presParOf" srcId="{32279ADA-035F-476D-9FDC-309832B49EC9}" destId="{A7E187C3-E69D-4277-A23F-FD9DCA6F8600}" srcOrd="1" destOrd="0" presId="urn:microsoft.com/office/officeart/2008/layout/VerticalCircleList"/>
    <dgm:cxn modelId="{A586237A-DB13-488C-9059-F36FED9EFDA6}" type="presParOf" srcId="{32279ADA-035F-476D-9FDC-309832B49EC9}" destId="{0D530C06-8086-431B-AE8A-26A6086120C7}"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5F9A4F-1163-4C2E-BFE9-90213D94544F}" type="doc">
      <dgm:prSet loTypeId="urn:microsoft.com/office/officeart/2005/8/layout/bProcess2" loCatId="process" qsTypeId="urn:microsoft.com/office/officeart/2005/8/quickstyle/simple1" qsCatId="simple" csTypeId="urn:microsoft.com/office/officeart/2005/8/colors/colorful1" csCatId="colorful" phldr="1"/>
      <dgm:spPr/>
      <dgm:t>
        <a:bodyPr/>
        <a:lstStyle/>
        <a:p>
          <a:endParaRPr lang="en-US"/>
        </a:p>
      </dgm:t>
    </dgm:pt>
    <dgm:pt modelId="{05E885D9-3AD7-45A3-BD44-18A42D06D83F}">
      <dgm:prSet/>
      <dgm:spPr/>
      <dgm:t>
        <a:bodyPr/>
        <a:lstStyle/>
        <a:p>
          <a:pPr rtl="0"/>
          <a:r>
            <a:rPr lang="en-GB" dirty="0" smtClean="0"/>
            <a:t>Requirements evolving</a:t>
          </a:r>
          <a:endParaRPr lang="en-US" dirty="0"/>
        </a:p>
      </dgm:t>
    </dgm:pt>
    <dgm:pt modelId="{35ADF181-FDC5-4B51-9060-70B0A5AEB14B}" type="parTrans" cxnId="{7BA04EF3-CEA0-49E7-A978-E18A00AAC5E9}">
      <dgm:prSet/>
      <dgm:spPr/>
      <dgm:t>
        <a:bodyPr/>
        <a:lstStyle/>
        <a:p>
          <a:endParaRPr lang="en-US"/>
        </a:p>
      </dgm:t>
    </dgm:pt>
    <dgm:pt modelId="{461AE892-C918-4DED-BD17-B27933BAB8EE}" type="sibTrans" cxnId="{7BA04EF3-CEA0-49E7-A978-E18A00AAC5E9}">
      <dgm:prSet/>
      <dgm:spPr/>
      <dgm:t>
        <a:bodyPr/>
        <a:lstStyle/>
        <a:p>
          <a:endParaRPr lang="en-US"/>
        </a:p>
      </dgm:t>
    </dgm:pt>
    <dgm:pt modelId="{FE9E0E07-1EA4-43FC-9E60-5DEA4CAF506D}">
      <dgm:prSet/>
      <dgm:spPr/>
      <dgm:t>
        <a:bodyPr/>
        <a:lstStyle/>
        <a:p>
          <a:pPr rtl="0"/>
          <a:r>
            <a:rPr lang="en-GB" dirty="0" smtClean="0"/>
            <a:t>Keep track of individual req.</a:t>
          </a:r>
          <a:endParaRPr lang="en-US" dirty="0"/>
        </a:p>
      </dgm:t>
    </dgm:pt>
    <dgm:pt modelId="{8762D9F3-E1F0-46CB-A556-CC60597E1456}" type="parTrans" cxnId="{F97EC4DC-E90D-4D27-8683-3A4BEDDD8F56}">
      <dgm:prSet/>
      <dgm:spPr/>
      <dgm:t>
        <a:bodyPr/>
        <a:lstStyle/>
        <a:p>
          <a:endParaRPr lang="en-US"/>
        </a:p>
      </dgm:t>
    </dgm:pt>
    <dgm:pt modelId="{023CD46E-21E5-4771-B352-295C15F1E308}" type="sibTrans" cxnId="{F97EC4DC-E90D-4D27-8683-3A4BEDDD8F56}">
      <dgm:prSet/>
      <dgm:spPr/>
      <dgm:t>
        <a:bodyPr/>
        <a:lstStyle/>
        <a:p>
          <a:endParaRPr lang="en-US"/>
        </a:p>
      </dgm:t>
    </dgm:pt>
    <dgm:pt modelId="{63D85B52-0300-4A06-98C3-A8EF8C3124B9}">
      <dgm:prSet/>
      <dgm:spPr/>
      <dgm:t>
        <a:bodyPr/>
        <a:lstStyle/>
        <a:p>
          <a:pPr rtl="0"/>
          <a:r>
            <a:rPr lang="en-GB" dirty="0" smtClean="0"/>
            <a:t>Maintain links b/w dependent req. </a:t>
          </a:r>
          <a:endParaRPr lang="en-US" dirty="0"/>
        </a:p>
      </dgm:t>
    </dgm:pt>
    <dgm:pt modelId="{9BE3450E-8542-4875-B320-1121BCFF3F2F}" type="parTrans" cxnId="{9516E2C6-F5CB-4335-8846-8FD4F7EF1E8D}">
      <dgm:prSet/>
      <dgm:spPr/>
      <dgm:t>
        <a:bodyPr/>
        <a:lstStyle/>
        <a:p>
          <a:endParaRPr lang="en-US"/>
        </a:p>
      </dgm:t>
    </dgm:pt>
    <dgm:pt modelId="{765CABFA-B2B0-4034-A655-00F2C509D4AD}" type="sibTrans" cxnId="{9516E2C6-F5CB-4335-8846-8FD4F7EF1E8D}">
      <dgm:prSet/>
      <dgm:spPr/>
      <dgm:t>
        <a:bodyPr/>
        <a:lstStyle/>
        <a:p>
          <a:endParaRPr lang="en-US"/>
        </a:p>
      </dgm:t>
    </dgm:pt>
    <dgm:pt modelId="{E8AE6EF0-8550-4642-91EF-6C2B56A25B16}">
      <dgm:prSet/>
      <dgm:spPr/>
      <dgm:t>
        <a:bodyPr/>
        <a:lstStyle/>
        <a:p>
          <a:pPr rtl="0"/>
          <a:r>
            <a:rPr lang="en-GB" dirty="0" smtClean="0"/>
            <a:t>Access the impact</a:t>
          </a:r>
          <a:endParaRPr lang="en-US" dirty="0"/>
        </a:p>
      </dgm:t>
    </dgm:pt>
    <dgm:pt modelId="{E04A0FBA-0C81-445F-BC76-D4695D48BA83}" type="parTrans" cxnId="{7CC198FB-0F9A-445B-885F-8D16C22373D5}">
      <dgm:prSet/>
      <dgm:spPr/>
      <dgm:t>
        <a:bodyPr/>
        <a:lstStyle/>
        <a:p>
          <a:endParaRPr lang="en-US"/>
        </a:p>
      </dgm:t>
    </dgm:pt>
    <dgm:pt modelId="{7D7FEC4D-EC23-458C-8A61-3B641D85E223}" type="sibTrans" cxnId="{7CC198FB-0F9A-445B-885F-8D16C22373D5}">
      <dgm:prSet/>
      <dgm:spPr/>
      <dgm:t>
        <a:bodyPr/>
        <a:lstStyle/>
        <a:p>
          <a:endParaRPr lang="en-US"/>
        </a:p>
      </dgm:t>
    </dgm:pt>
    <dgm:pt modelId="{B6C7AEFB-F9B4-41CA-8EC6-AF4DB5AB4C9B}">
      <dgm:prSet/>
      <dgm:spPr/>
      <dgm:t>
        <a:bodyPr/>
        <a:lstStyle/>
        <a:p>
          <a:pPr rtl="0"/>
          <a:r>
            <a:rPr lang="en-GB" dirty="0" smtClean="0"/>
            <a:t>Make change proposal</a:t>
          </a:r>
          <a:endParaRPr lang="en-US" dirty="0"/>
        </a:p>
      </dgm:t>
    </dgm:pt>
    <dgm:pt modelId="{31CE1075-8EDF-4C8B-A22E-BC7CC5D974AE}" type="parTrans" cxnId="{75A28525-2EE0-4297-98BD-153E3B59C28C}">
      <dgm:prSet/>
      <dgm:spPr/>
      <dgm:t>
        <a:bodyPr/>
        <a:lstStyle/>
        <a:p>
          <a:endParaRPr lang="en-US"/>
        </a:p>
      </dgm:t>
    </dgm:pt>
    <dgm:pt modelId="{5FA502AD-4A61-4BF1-BB26-14536B2C0F46}" type="sibTrans" cxnId="{75A28525-2EE0-4297-98BD-153E3B59C28C}">
      <dgm:prSet/>
      <dgm:spPr/>
      <dgm:t>
        <a:bodyPr/>
        <a:lstStyle/>
        <a:p>
          <a:endParaRPr lang="en-US"/>
        </a:p>
      </dgm:t>
    </dgm:pt>
    <dgm:pt modelId="{3512C9BC-07EF-4F1B-8948-FF74C8F45335}">
      <dgm:prSet/>
      <dgm:spPr/>
      <dgm:t>
        <a:bodyPr/>
        <a:lstStyle/>
        <a:p>
          <a:pPr rtl="0"/>
          <a:r>
            <a:rPr lang="en-GB" dirty="0" smtClean="0"/>
            <a:t>Link it to system requirements </a:t>
          </a:r>
          <a:endParaRPr lang="en-US" dirty="0"/>
        </a:p>
      </dgm:t>
    </dgm:pt>
    <dgm:pt modelId="{A114B7F8-05AF-46C4-A4A3-AB73110C4C96}" type="parTrans" cxnId="{D0D4EEE9-54E0-47AF-829A-5E62A2C58274}">
      <dgm:prSet/>
      <dgm:spPr/>
      <dgm:t>
        <a:bodyPr/>
        <a:lstStyle/>
        <a:p>
          <a:endParaRPr lang="en-US"/>
        </a:p>
      </dgm:t>
    </dgm:pt>
    <dgm:pt modelId="{9CDC5255-653D-495F-AE1B-82F32DCBB0E4}" type="sibTrans" cxnId="{D0D4EEE9-54E0-47AF-829A-5E62A2C58274}">
      <dgm:prSet/>
      <dgm:spPr/>
      <dgm:t>
        <a:bodyPr/>
        <a:lstStyle/>
        <a:p>
          <a:endParaRPr lang="en-US"/>
        </a:p>
      </dgm:t>
    </dgm:pt>
    <dgm:pt modelId="{7742070E-1E8E-462B-BA51-1D20E20192F3}" type="pres">
      <dgm:prSet presAssocID="{935F9A4F-1163-4C2E-BFE9-90213D94544F}" presName="diagram" presStyleCnt="0">
        <dgm:presLayoutVars>
          <dgm:dir/>
          <dgm:resizeHandles/>
        </dgm:presLayoutVars>
      </dgm:prSet>
      <dgm:spPr/>
      <dgm:t>
        <a:bodyPr/>
        <a:lstStyle/>
        <a:p>
          <a:endParaRPr lang="en-US"/>
        </a:p>
      </dgm:t>
    </dgm:pt>
    <dgm:pt modelId="{01023D73-1FD1-4C49-95EB-00AB3C65F842}" type="pres">
      <dgm:prSet presAssocID="{05E885D9-3AD7-45A3-BD44-18A42D06D83F}" presName="firstNode" presStyleLbl="node1" presStyleIdx="0" presStyleCnt="6">
        <dgm:presLayoutVars>
          <dgm:bulletEnabled val="1"/>
        </dgm:presLayoutVars>
      </dgm:prSet>
      <dgm:spPr/>
      <dgm:t>
        <a:bodyPr/>
        <a:lstStyle/>
        <a:p>
          <a:endParaRPr lang="en-US"/>
        </a:p>
      </dgm:t>
    </dgm:pt>
    <dgm:pt modelId="{8E81FC92-DABF-4502-8C0B-EC44754738CD}" type="pres">
      <dgm:prSet presAssocID="{461AE892-C918-4DED-BD17-B27933BAB8EE}" presName="sibTrans" presStyleLbl="sibTrans2D1" presStyleIdx="0" presStyleCnt="5"/>
      <dgm:spPr/>
      <dgm:t>
        <a:bodyPr/>
        <a:lstStyle/>
        <a:p>
          <a:endParaRPr lang="en-US"/>
        </a:p>
      </dgm:t>
    </dgm:pt>
    <dgm:pt modelId="{360D47D7-9237-4C36-9743-9484B15C33D7}" type="pres">
      <dgm:prSet presAssocID="{FE9E0E07-1EA4-43FC-9E60-5DEA4CAF506D}" presName="middleNode" presStyleCnt="0"/>
      <dgm:spPr/>
    </dgm:pt>
    <dgm:pt modelId="{ABB9E8E8-E22F-4156-8A98-D3E975CEE2B7}" type="pres">
      <dgm:prSet presAssocID="{FE9E0E07-1EA4-43FC-9E60-5DEA4CAF506D}" presName="padding" presStyleLbl="node1" presStyleIdx="0" presStyleCnt="6"/>
      <dgm:spPr/>
    </dgm:pt>
    <dgm:pt modelId="{551C396C-5CE5-48D4-8FF3-BB3AE821B945}" type="pres">
      <dgm:prSet presAssocID="{FE9E0E07-1EA4-43FC-9E60-5DEA4CAF506D}" presName="shape" presStyleLbl="node1" presStyleIdx="1" presStyleCnt="6" custScaleX="122323" custScaleY="111362">
        <dgm:presLayoutVars>
          <dgm:bulletEnabled val="1"/>
        </dgm:presLayoutVars>
      </dgm:prSet>
      <dgm:spPr/>
      <dgm:t>
        <a:bodyPr/>
        <a:lstStyle/>
        <a:p>
          <a:endParaRPr lang="en-US"/>
        </a:p>
      </dgm:t>
    </dgm:pt>
    <dgm:pt modelId="{94E10676-875A-4FC2-9351-BA7AAC8843F5}" type="pres">
      <dgm:prSet presAssocID="{023CD46E-21E5-4771-B352-295C15F1E308}" presName="sibTrans" presStyleLbl="sibTrans2D1" presStyleIdx="1" presStyleCnt="5"/>
      <dgm:spPr/>
      <dgm:t>
        <a:bodyPr/>
        <a:lstStyle/>
        <a:p>
          <a:endParaRPr lang="en-US"/>
        </a:p>
      </dgm:t>
    </dgm:pt>
    <dgm:pt modelId="{D66E002E-CFF8-48A8-B400-AE1E5E7B6B59}" type="pres">
      <dgm:prSet presAssocID="{63D85B52-0300-4A06-98C3-A8EF8C3124B9}" presName="middleNode" presStyleCnt="0"/>
      <dgm:spPr/>
    </dgm:pt>
    <dgm:pt modelId="{D7C5939C-5BFC-4FB3-A093-F14FD00A82BC}" type="pres">
      <dgm:prSet presAssocID="{63D85B52-0300-4A06-98C3-A8EF8C3124B9}" presName="padding" presStyleLbl="node1" presStyleIdx="1" presStyleCnt="6"/>
      <dgm:spPr/>
    </dgm:pt>
    <dgm:pt modelId="{3B7B258E-DCB2-41FA-A083-B6CD940F6073}" type="pres">
      <dgm:prSet presAssocID="{63D85B52-0300-4A06-98C3-A8EF8C3124B9}" presName="shape" presStyleLbl="node1" presStyleIdx="2" presStyleCnt="6" custScaleX="134612" custScaleY="122580">
        <dgm:presLayoutVars>
          <dgm:bulletEnabled val="1"/>
        </dgm:presLayoutVars>
      </dgm:prSet>
      <dgm:spPr/>
      <dgm:t>
        <a:bodyPr/>
        <a:lstStyle/>
        <a:p>
          <a:endParaRPr lang="en-US"/>
        </a:p>
      </dgm:t>
    </dgm:pt>
    <dgm:pt modelId="{CD29EFE2-EFCB-4FDD-ADFD-AD4F4361F46A}" type="pres">
      <dgm:prSet presAssocID="{765CABFA-B2B0-4034-A655-00F2C509D4AD}" presName="sibTrans" presStyleLbl="sibTrans2D1" presStyleIdx="2" presStyleCnt="5"/>
      <dgm:spPr/>
      <dgm:t>
        <a:bodyPr/>
        <a:lstStyle/>
        <a:p>
          <a:endParaRPr lang="en-US"/>
        </a:p>
      </dgm:t>
    </dgm:pt>
    <dgm:pt modelId="{285CE938-E0BD-456D-8B59-41EFB6A3B913}" type="pres">
      <dgm:prSet presAssocID="{E8AE6EF0-8550-4642-91EF-6C2B56A25B16}" presName="middleNode" presStyleCnt="0"/>
      <dgm:spPr/>
    </dgm:pt>
    <dgm:pt modelId="{28A96893-C306-4943-87A0-F8E5401D3BD0}" type="pres">
      <dgm:prSet presAssocID="{E8AE6EF0-8550-4642-91EF-6C2B56A25B16}" presName="padding" presStyleLbl="node1" presStyleIdx="2" presStyleCnt="6"/>
      <dgm:spPr/>
    </dgm:pt>
    <dgm:pt modelId="{9B31FE16-F6B8-4D29-814D-93C13E1D3F72}" type="pres">
      <dgm:prSet presAssocID="{E8AE6EF0-8550-4642-91EF-6C2B56A25B16}" presName="shape" presStyleLbl="node1" presStyleIdx="3" presStyleCnt="6">
        <dgm:presLayoutVars>
          <dgm:bulletEnabled val="1"/>
        </dgm:presLayoutVars>
      </dgm:prSet>
      <dgm:spPr/>
      <dgm:t>
        <a:bodyPr/>
        <a:lstStyle/>
        <a:p>
          <a:endParaRPr lang="en-US"/>
        </a:p>
      </dgm:t>
    </dgm:pt>
    <dgm:pt modelId="{ABB6122C-7A7C-4143-BAE6-66ADD4F92706}" type="pres">
      <dgm:prSet presAssocID="{7D7FEC4D-EC23-458C-8A61-3B641D85E223}" presName="sibTrans" presStyleLbl="sibTrans2D1" presStyleIdx="3" presStyleCnt="5"/>
      <dgm:spPr/>
      <dgm:t>
        <a:bodyPr/>
        <a:lstStyle/>
        <a:p>
          <a:endParaRPr lang="en-US"/>
        </a:p>
      </dgm:t>
    </dgm:pt>
    <dgm:pt modelId="{D142CFA6-96F7-4031-B860-2933F66FC522}" type="pres">
      <dgm:prSet presAssocID="{B6C7AEFB-F9B4-41CA-8EC6-AF4DB5AB4C9B}" presName="middleNode" presStyleCnt="0"/>
      <dgm:spPr/>
    </dgm:pt>
    <dgm:pt modelId="{8B39FD5E-9419-417F-BF77-2335F682053F}" type="pres">
      <dgm:prSet presAssocID="{B6C7AEFB-F9B4-41CA-8EC6-AF4DB5AB4C9B}" presName="padding" presStyleLbl="node1" presStyleIdx="3" presStyleCnt="6"/>
      <dgm:spPr/>
    </dgm:pt>
    <dgm:pt modelId="{238A9D35-15C0-4772-9888-7C76F81F255A}" type="pres">
      <dgm:prSet presAssocID="{B6C7AEFB-F9B4-41CA-8EC6-AF4DB5AB4C9B}" presName="shape" presStyleLbl="node1" presStyleIdx="4" presStyleCnt="6">
        <dgm:presLayoutVars>
          <dgm:bulletEnabled val="1"/>
        </dgm:presLayoutVars>
      </dgm:prSet>
      <dgm:spPr/>
      <dgm:t>
        <a:bodyPr/>
        <a:lstStyle/>
        <a:p>
          <a:endParaRPr lang="en-US"/>
        </a:p>
      </dgm:t>
    </dgm:pt>
    <dgm:pt modelId="{B52BA7C4-19E4-45E2-B69F-A017A27DE1AF}" type="pres">
      <dgm:prSet presAssocID="{5FA502AD-4A61-4BF1-BB26-14536B2C0F46}" presName="sibTrans" presStyleLbl="sibTrans2D1" presStyleIdx="4" presStyleCnt="5"/>
      <dgm:spPr/>
      <dgm:t>
        <a:bodyPr/>
        <a:lstStyle/>
        <a:p>
          <a:endParaRPr lang="en-US"/>
        </a:p>
      </dgm:t>
    </dgm:pt>
    <dgm:pt modelId="{87D6A720-83D5-4D76-9132-BC2313588618}" type="pres">
      <dgm:prSet presAssocID="{3512C9BC-07EF-4F1B-8948-FF74C8F45335}" presName="lastNode" presStyleLbl="node1" presStyleIdx="5" presStyleCnt="6">
        <dgm:presLayoutVars>
          <dgm:bulletEnabled val="1"/>
        </dgm:presLayoutVars>
      </dgm:prSet>
      <dgm:spPr/>
      <dgm:t>
        <a:bodyPr/>
        <a:lstStyle/>
        <a:p>
          <a:endParaRPr lang="en-US"/>
        </a:p>
      </dgm:t>
    </dgm:pt>
  </dgm:ptLst>
  <dgm:cxnLst>
    <dgm:cxn modelId="{D0D4EEE9-54E0-47AF-829A-5E62A2C58274}" srcId="{935F9A4F-1163-4C2E-BFE9-90213D94544F}" destId="{3512C9BC-07EF-4F1B-8948-FF74C8F45335}" srcOrd="5" destOrd="0" parTransId="{A114B7F8-05AF-46C4-A4A3-AB73110C4C96}" sibTransId="{9CDC5255-653D-495F-AE1B-82F32DCBB0E4}"/>
    <dgm:cxn modelId="{7BA04EF3-CEA0-49E7-A978-E18A00AAC5E9}" srcId="{935F9A4F-1163-4C2E-BFE9-90213D94544F}" destId="{05E885D9-3AD7-45A3-BD44-18A42D06D83F}" srcOrd="0" destOrd="0" parTransId="{35ADF181-FDC5-4B51-9060-70B0A5AEB14B}" sibTransId="{461AE892-C918-4DED-BD17-B27933BAB8EE}"/>
    <dgm:cxn modelId="{1F20C7B2-6B54-44F1-AA8C-6A10E209B8B0}" type="presOf" srcId="{7D7FEC4D-EC23-458C-8A61-3B641D85E223}" destId="{ABB6122C-7A7C-4143-BAE6-66ADD4F92706}" srcOrd="0" destOrd="0" presId="urn:microsoft.com/office/officeart/2005/8/layout/bProcess2"/>
    <dgm:cxn modelId="{54E549D4-2442-4A81-9D11-38B2E7D3CB31}" type="presOf" srcId="{FE9E0E07-1EA4-43FC-9E60-5DEA4CAF506D}" destId="{551C396C-5CE5-48D4-8FF3-BB3AE821B945}" srcOrd="0" destOrd="0" presId="urn:microsoft.com/office/officeart/2005/8/layout/bProcess2"/>
    <dgm:cxn modelId="{8B3AC06D-2F23-4D3C-B2A7-C277E6DE2062}" type="presOf" srcId="{63D85B52-0300-4A06-98C3-A8EF8C3124B9}" destId="{3B7B258E-DCB2-41FA-A083-B6CD940F6073}" srcOrd="0" destOrd="0" presId="urn:microsoft.com/office/officeart/2005/8/layout/bProcess2"/>
    <dgm:cxn modelId="{F622E814-D6E8-4A19-B31A-2A98E2AE57D8}" type="presOf" srcId="{B6C7AEFB-F9B4-41CA-8EC6-AF4DB5AB4C9B}" destId="{238A9D35-15C0-4772-9888-7C76F81F255A}" srcOrd="0" destOrd="0" presId="urn:microsoft.com/office/officeart/2005/8/layout/bProcess2"/>
    <dgm:cxn modelId="{7CC198FB-0F9A-445B-885F-8D16C22373D5}" srcId="{935F9A4F-1163-4C2E-BFE9-90213D94544F}" destId="{E8AE6EF0-8550-4642-91EF-6C2B56A25B16}" srcOrd="3" destOrd="0" parTransId="{E04A0FBA-0C81-445F-BC76-D4695D48BA83}" sibTransId="{7D7FEC4D-EC23-458C-8A61-3B641D85E223}"/>
    <dgm:cxn modelId="{EFDE2FEB-F7A7-4687-B358-AB67BA86FD80}" type="presOf" srcId="{3512C9BC-07EF-4F1B-8948-FF74C8F45335}" destId="{87D6A720-83D5-4D76-9132-BC2313588618}" srcOrd="0" destOrd="0" presId="urn:microsoft.com/office/officeart/2005/8/layout/bProcess2"/>
    <dgm:cxn modelId="{75A28525-2EE0-4297-98BD-153E3B59C28C}" srcId="{935F9A4F-1163-4C2E-BFE9-90213D94544F}" destId="{B6C7AEFB-F9B4-41CA-8EC6-AF4DB5AB4C9B}" srcOrd="4" destOrd="0" parTransId="{31CE1075-8EDF-4C8B-A22E-BC7CC5D974AE}" sibTransId="{5FA502AD-4A61-4BF1-BB26-14536B2C0F46}"/>
    <dgm:cxn modelId="{F97EC4DC-E90D-4D27-8683-3A4BEDDD8F56}" srcId="{935F9A4F-1163-4C2E-BFE9-90213D94544F}" destId="{FE9E0E07-1EA4-43FC-9E60-5DEA4CAF506D}" srcOrd="1" destOrd="0" parTransId="{8762D9F3-E1F0-46CB-A556-CC60597E1456}" sibTransId="{023CD46E-21E5-4771-B352-295C15F1E308}"/>
    <dgm:cxn modelId="{9516E2C6-F5CB-4335-8846-8FD4F7EF1E8D}" srcId="{935F9A4F-1163-4C2E-BFE9-90213D94544F}" destId="{63D85B52-0300-4A06-98C3-A8EF8C3124B9}" srcOrd="2" destOrd="0" parTransId="{9BE3450E-8542-4875-B320-1121BCFF3F2F}" sibTransId="{765CABFA-B2B0-4034-A655-00F2C509D4AD}"/>
    <dgm:cxn modelId="{4E3B4C08-4479-45F3-8960-1DD8EE65BB14}" type="presOf" srcId="{E8AE6EF0-8550-4642-91EF-6C2B56A25B16}" destId="{9B31FE16-F6B8-4D29-814D-93C13E1D3F72}" srcOrd="0" destOrd="0" presId="urn:microsoft.com/office/officeart/2005/8/layout/bProcess2"/>
    <dgm:cxn modelId="{B5784411-A055-4444-BB83-F90A7C545193}" type="presOf" srcId="{461AE892-C918-4DED-BD17-B27933BAB8EE}" destId="{8E81FC92-DABF-4502-8C0B-EC44754738CD}" srcOrd="0" destOrd="0" presId="urn:microsoft.com/office/officeart/2005/8/layout/bProcess2"/>
    <dgm:cxn modelId="{5CF550AF-6086-453C-8EE0-72AA07D43D52}" type="presOf" srcId="{05E885D9-3AD7-45A3-BD44-18A42D06D83F}" destId="{01023D73-1FD1-4C49-95EB-00AB3C65F842}" srcOrd="0" destOrd="0" presId="urn:microsoft.com/office/officeart/2005/8/layout/bProcess2"/>
    <dgm:cxn modelId="{380F8FB2-31B0-4483-A342-9F6376778DCF}" type="presOf" srcId="{935F9A4F-1163-4C2E-BFE9-90213D94544F}" destId="{7742070E-1E8E-462B-BA51-1D20E20192F3}" srcOrd="0" destOrd="0" presId="urn:microsoft.com/office/officeart/2005/8/layout/bProcess2"/>
    <dgm:cxn modelId="{203845A1-2646-416D-B02C-A5612475A6C9}" type="presOf" srcId="{5FA502AD-4A61-4BF1-BB26-14536B2C0F46}" destId="{B52BA7C4-19E4-45E2-B69F-A017A27DE1AF}" srcOrd="0" destOrd="0" presId="urn:microsoft.com/office/officeart/2005/8/layout/bProcess2"/>
    <dgm:cxn modelId="{4CA2A02F-64F7-486A-BF82-EF81384E1D38}" type="presOf" srcId="{023CD46E-21E5-4771-B352-295C15F1E308}" destId="{94E10676-875A-4FC2-9351-BA7AAC8843F5}" srcOrd="0" destOrd="0" presId="urn:microsoft.com/office/officeart/2005/8/layout/bProcess2"/>
    <dgm:cxn modelId="{037F3C45-78D9-4F5E-AF8C-7941652DF46C}" type="presOf" srcId="{765CABFA-B2B0-4034-A655-00F2C509D4AD}" destId="{CD29EFE2-EFCB-4FDD-ADFD-AD4F4361F46A}" srcOrd="0" destOrd="0" presId="urn:microsoft.com/office/officeart/2005/8/layout/bProcess2"/>
    <dgm:cxn modelId="{9A518F04-1026-4426-B21C-0E52B7A394DC}" type="presParOf" srcId="{7742070E-1E8E-462B-BA51-1D20E20192F3}" destId="{01023D73-1FD1-4C49-95EB-00AB3C65F842}" srcOrd="0" destOrd="0" presId="urn:microsoft.com/office/officeart/2005/8/layout/bProcess2"/>
    <dgm:cxn modelId="{1758B553-D2A3-4796-96EF-0A75046C1CE1}" type="presParOf" srcId="{7742070E-1E8E-462B-BA51-1D20E20192F3}" destId="{8E81FC92-DABF-4502-8C0B-EC44754738CD}" srcOrd="1" destOrd="0" presId="urn:microsoft.com/office/officeart/2005/8/layout/bProcess2"/>
    <dgm:cxn modelId="{F5FC1242-A3D1-44B4-8F7C-5C34370B5A58}" type="presParOf" srcId="{7742070E-1E8E-462B-BA51-1D20E20192F3}" destId="{360D47D7-9237-4C36-9743-9484B15C33D7}" srcOrd="2" destOrd="0" presId="urn:microsoft.com/office/officeart/2005/8/layout/bProcess2"/>
    <dgm:cxn modelId="{25947148-44CE-4455-BF1F-1F5889A3CD78}" type="presParOf" srcId="{360D47D7-9237-4C36-9743-9484B15C33D7}" destId="{ABB9E8E8-E22F-4156-8A98-D3E975CEE2B7}" srcOrd="0" destOrd="0" presId="urn:microsoft.com/office/officeart/2005/8/layout/bProcess2"/>
    <dgm:cxn modelId="{ECD00195-9DF2-4902-8227-6A6D6D3C23F3}" type="presParOf" srcId="{360D47D7-9237-4C36-9743-9484B15C33D7}" destId="{551C396C-5CE5-48D4-8FF3-BB3AE821B945}" srcOrd="1" destOrd="0" presId="urn:microsoft.com/office/officeart/2005/8/layout/bProcess2"/>
    <dgm:cxn modelId="{25019D10-EB91-4DA1-9CCB-961F273E6F1B}" type="presParOf" srcId="{7742070E-1E8E-462B-BA51-1D20E20192F3}" destId="{94E10676-875A-4FC2-9351-BA7AAC8843F5}" srcOrd="3" destOrd="0" presId="urn:microsoft.com/office/officeart/2005/8/layout/bProcess2"/>
    <dgm:cxn modelId="{0D44A028-50F3-46CE-B912-4667294EB96C}" type="presParOf" srcId="{7742070E-1E8E-462B-BA51-1D20E20192F3}" destId="{D66E002E-CFF8-48A8-B400-AE1E5E7B6B59}" srcOrd="4" destOrd="0" presId="urn:microsoft.com/office/officeart/2005/8/layout/bProcess2"/>
    <dgm:cxn modelId="{154526AC-CBDC-4431-B598-25FDA2C4F154}" type="presParOf" srcId="{D66E002E-CFF8-48A8-B400-AE1E5E7B6B59}" destId="{D7C5939C-5BFC-4FB3-A093-F14FD00A82BC}" srcOrd="0" destOrd="0" presId="urn:microsoft.com/office/officeart/2005/8/layout/bProcess2"/>
    <dgm:cxn modelId="{737F8473-B4BB-4B59-B3F3-658EA6B37C4A}" type="presParOf" srcId="{D66E002E-CFF8-48A8-B400-AE1E5E7B6B59}" destId="{3B7B258E-DCB2-41FA-A083-B6CD940F6073}" srcOrd="1" destOrd="0" presId="urn:microsoft.com/office/officeart/2005/8/layout/bProcess2"/>
    <dgm:cxn modelId="{FB79B9FA-BA31-4F03-AD78-E561A5C02C5C}" type="presParOf" srcId="{7742070E-1E8E-462B-BA51-1D20E20192F3}" destId="{CD29EFE2-EFCB-4FDD-ADFD-AD4F4361F46A}" srcOrd="5" destOrd="0" presId="urn:microsoft.com/office/officeart/2005/8/layout/bProcess2"/>
    <dgm:cxn modelId="{B3614D68-5B8D-4EDE-B1F8-3E40218A1B3A}" type="presParOf" srcId="{7742070E-1E8E-462B-BA51-1D20E20192F3}" destId="{285CE938-E0BD-456D-8B59-41EFB6A3B913}" srcOrd="6" destOrd="0" presId="urn:microsoft.com/office/officeart/2005/8/layout/bProcess2"/>
    <dgm:cxn modelId="{99EF6563-11F0-430A-A9F8-B5317B6D0573}" type="presParOf" srcId="{285CE938-E0BD-456D-8B59-41EFB6A3B913}" destId="{28A96893-C306-4943-87A0-F8E5401D3BD0}" srcOrd="0" destOrd="0" presId="urn:microsoft.com/office/officeart/2005/8/layout/bProcess2"/>
    <dgm:cxn modelId="{8B6D187F-D1F2-4084-BBCE-F9679578978B}" type="presParOf" srcId="{285CE938-E0BD-456D-8B59-41EFB6A3B913}" destId="{9B31FE16-F6B8-4D29-814D-93C13E1D3F72}" srcOrd="1" destOrd="0" presId="urn:microsoft.com/office/officeart/2005/8/layout/bProcess2"/>
    <dgm:cxn modelId="{CD5CF4B5-4556-4F12-871F-8183BB672C84}" type="presParOf" srcId="{7742070E-1E8E-462B-BA51-1D20E20192F3}" destId="{ABB6122C-7A7C-4143-BAE6-66ADD4F92706}" srcOrd="7" destOrd="0" presId="urn:microsoft.com/office/officeart/2005/8/layout/bProcess2"/>
    <dgm:cxn modelId="{A596DF31-51AB-4247-9DC8-92D9E34BD71C}" type="presParOf" srcId="{7742070E-1E8E-462B-BA51-1D20E20192F3}" destId="{D142CFA6-96F7-4031-B860-2933F66FC522}" srcOrd="8" destOrd="0" presId="urn:microsoft.com/office/officeart/2005/8/layout/bProcess2"/>
    <dgm:cxn modelId="{756E8660-3A40-4452-9167-7ECD4DFAD948}" type="presParOf" srcId="{D142CFA6-96F7-4031-B860-2933F66FC522}" destId="{8B39FD5E-9419-417F-BF77-2335F682053F}" srcOrd="0" destOrd="0" presId="urn:microsoft.com/office/officeart/2005/8/layout/bProcess2"/>
    <dgm:cxn modelId="{1A00C45F-F8C8-4457-9E7A-F2BB264DA2B5}" type="presParOf" srcId="{D142CFA6-96F7-4031-B860-2933F66FC522}" destId="{238A9D35-15C0-4772-9888-7C76F81F255A}" srcOrd="1" destOrd="0" presId="urn:microsoft.com/office/officeart/2005/8/layout/bProcess2"/>
    <dgm:cxn modelId="{B95F10D8-EB54-4D2F-8A9A-A9A9551EC6FD}" type="presParOf" srcId="{7742070E-1E8E-462B-BA51-1D20E20192F3}" destId="{B52BA7C4-19E4-45E2-B69F-A017A27DE1AF}" srcOrd="9" destOrd="0" presId="urn:microsoft.com/office/officeart/2005/8/layout/bProcess2"/>
    <dgm:cxn modelId="{88282967-4ED0-43CF-856E-7559A72BECB8}" type="presParOf" srcId="{7742070E-1E8E-462B-BA51-1D20E20192F3}" destId="{87D6A720-83D5-4D76-9132-BC2313588618}" srcOrd="10"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8B1A3-959A-4618-B937-8570C8769415}">
      <dsp:nvSpPr>
        <dsp:cNvPr id="0" name=""/>
        <dsp:cNvSpPr/>
      </dsp:nvSpPr>
      <dsp:spPr>
        <a:xfrm rot="16200000">
          <a:off x="-1122886" y="1124735"/>
          <a:ext cx="4064000" cy="1814529"/>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8337" bIns="0" numCol="1" spcCol="1270" anchor="t" anchorCtr="0">
          <a:noAutofit/>
        </a:bodyPr>
        <a:lstStyle/>
        <a:p>
          <a:pPr lvl="0" algn="l" defTabSz="889000">
            <a:lnSpc>
              <a:spcPct val="90000"/>
            </a:lnSpc>
            <a:spcBef>
              <a:spcPct val="0"/>
            </a:spcBef>
            <a:spcAft>
              <a:spcPct val="35000"/>
            </a:spcAft>
          </a:pPr>
          <a:r>
            <a:rPr lang="en-US" sz="2000" b="1" kern="1200" dirty="0"/>
            <a:t>Natural language</a:t>
          </a:r>
        </a:p>
        <a:p>
          <a:pPr marL="171450" lvl="1" indent="-171450" algn="l" defTabSz="711200">
            <a:lnSpc>
              <a:spcPct val="90000"/>
            </a:lnSpc>
            <a:spcBef>
              <a:spcPct val="0"/>
            </a:spcBef>
            <a:spcAft>
              <a:spcPct val="15000"/>
            </a:spcAft>
            <a:buChar char="••"/>
          </a:pPr>
          <a:r>
            <a:rPr lang="en-US" sz="1600" kern="1200" dirty="0"/>
            <a:t>Written in sentences</a:t>
          </a:r>
        </a:p>
        <a:p>
          <a:pPr marL="171450" lvl="1" indent="-171450" algn="l" defTabSz="711200">
            <a:lnSpc>
              <a:spcPct val="90000"/>
            </a:lnSpc>
            <a:spcBef>
              <a:spcPct val="0"/>
            </a:spcBef>
            <a:spcAft>
              <a:spcPct val="15000"/>
            </a:spcAft>
            <a:buChar char="••"/>
          </a:pPr>
          <a:r>
            <a:rPr lang="en-US" sz="1600" kern="1200" dirty="0"/>
            <a:t>Every sentence is a requirement</a:t>
          </a:r>
        </a:p>
      </dsp:txBody>
      <dsp:txXfrm rot="5400000">
        <a:off x="1849" y="812800"/>
        <a:ext cx="1814529" cy="2438400"/>
      </dsp:txXfrm>
    </dsp:sp>
    <dsp:sp modelId="{4DE6F185-3550-463F-95CA-4D940815D833}">
      <dsp:nvSpPr>
        <dsp:cNvPr id="0" name=""/>
        <dsp:cNvSpPr/>
      </dsp:nvSpPr>
      <dsp:spPr>
        <a:xfrm rot="16200000">
          <a:off x="827733" y="1124735"/>
          <a:ext cx="4064000" cy="1814529"/>
        </a:xfrm>
        <a:prstGeom prst="flowChartManualOperation">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8337" bIns="0" numCol="1" spcCol="1270" anchor="t" anchorCtr="0">
          <a:noAutofit/>
        </a:bodyPr>
        <a:lstStyle/>
        <a:p>
          <a:pPr lvl="0" algn="l" defTabSz="889000">
            <a:lnSpc>
              <a:spcPct val="90000"/>
            </a:lnSpc>
            <a:spcBef>
              <a:spcPct val="0"/>
            </a:spcBef>
            <a:spcAft>
              <a:spcPct val="35000"/>
            </a:spcAft>
          </a:pPr>
          <a:r>
            <a:rPr lang="en-US" sz="2000" b="1" kern="1200" dirty="0"/>
            <a:t>Structured natural language</a:t>
          </a:r>
        </a:p>
        <a:p>
          <a:pPr marL="171450" lvl="1" indent="-171450" algn="l" defTabSz="711200">
            <a:lnSpc>
              <a:spcPct val="90000"/>
            </a:lnSpc>
            <a:spcBef>
              <a:spcPct val="0"/>
            </a:spcBef>
            <a:spcAft>
              <a:spcPct val="15000"/>
            </a:spcAft>
            <a:buChar char="••"/>
          </a:pPr>
          <a:r>
            <a:rPr lang="en-US" sz="1600" kern="1200" dirty="0"/>
            <a:t>Written using standard template</a:t>
          </a:r>
        </a:p>
        <a:p>
          <a:pPr marL="171450" lvl="1" indent="-171450" algn="l" defTabSz="711200">
            <a:lnSpc>
              <a:spcPct val="90000"/>
            </a:lnSpc>
            <a:spcBef>
              <a:spcPct val="0"/>
            </a:spcBef>
            <a:spcAft>
              <a:spcPct val="15000"/>
            </a:spcAft>
            <a:buChar char="••"/>
          </a:pPr>
          <a:r>
            <a:rPr lang="en-US" sz="1600" kern="1200" dirty="0"/>
            <a:t>Every sentence mentions details of requirements.</a:t>
          </a:r>
        </a:p>
      </dsp:txBody>
      <dsp:txXfrm rot="5400000">
        <a:off x="1952468" y="812800"/>
        <a:ext cx="1814529" cy="2438400"/>
      </dsp:txXfrm>
    </dsp:sp>
    <dsp:sp modelId="{F518CC3A-539C-4EE3-BB14-78F9DD676434}">
      <dsp:nvSpPr>
        <dsp:cNvPr id="0" name=""/>
        <dsp:cNvSpPr/>
      </dsp:nvSpPr>
      <dsp:spPr>
        <a:xfrm rot="16200000">
          <a:off x="2778352" y="1124735"/>
          <a:ext cx="4064000" cy="1814529"/>
        </a:xfrm>
        <a:prstGeom prst="flowChartManualOperation">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8337" bIns="0" numCol="1" spcCol="1270" anchor="t" anchorCtr="0">
          <a:noAutofit/>
        </a:bodyPr>
        <a:lstStyle/>
        <a:p>
          <a:pPr lvl="0" algn="l" defTabSz="889000">
            <a:lnSpc>
              <a:spcPct val="90000"/>
            </a:lnSpc>
            <a:spcBef>
              <a:spcPct val="0"/>
            </a:spcBef>
            <a:spcAft>
              <a:spcPct val="35000"/>
            </a:spcAft>
          </a:pPr>
          <a:r>
            <a:rPr lang="en-US" sz="2000" b="1" kern="1200" dirty="0"/>
            <a:t>Graphical notations</a:t>
          </a:r>
        </a:p>
        <a:p>
          <a:pPr marL="171450" lvl="1" indent="-171450" algn="l" defTabSz="711200">
            <a:lnSpc>
              <a:spcPct val="90000"/>
            </a:lnSpc>
            <a:spcBef>
              <a:spcPct val="0"/>
            </a:spcBef>
            <a:spcAft>
              <a:spcPct val="15000"/>
            </a:spcAft>
            <a:buChar char="••"/>
          </a:pPr>
          <a:r>
            <a:rPr lang="en-US" sz="1600" kern="1200" dirty="0"/>
            <a:t>UML, use case and sequence diagrams</a:t>
          </a:r>
        </a:p>
      </dsp:txBody>
      <dsp:txXfrm rot="5400000">
        <a:off x="3903087" y="812800"/>
        <a:ext cx="1814529" cy="2438400"/>
      </dsp:txXfrm>
    </dsp:sp>
    <dsp:sp modelId="{BCCC8A6A-F214-4C07-9E01-CFD264473676}">
      <dsp:nvSpPr>
        <dsp:cNvPr id="0" name=""/>
        <dsp:cNvSpPr/>
      </dsp:nvSpPr>
      <dsp:spPr>
        <a:xfrm rot="16200000">
          <a:off x="4728972" y="1124735"/>
          <a:ext cx="4064000" cy="1814529"/>
        </a:xfrm>
        <a:prstGeom prst="flowChartManualOperati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8337" bIns="0" numCol="1" spcCol="1270" anchor="t" anchorCtr="0">
          <a:noAutofit/>
        </a:bodyPr>
        <a:lstStyle/>
        <a:p>
          <a:pPr lvl="0" algn="l" defTabSz="889000">
            <a:lnSpc>
              <a:spcPct val="90000"/>
            </a:lnSpc>
            <a:spcBef>
              <a:spcPct val="0"/>
            </a:spcBef>
            <a:spcAft>
              <a:spcPct val="35000"/>
            </a:spcAft>
          </a:pPr>
          <a:r>
            <a:rPr lang="en-US" sz="2000" b="1" kern="1200" dirty="0"/>
            <a:t>Mathematical specifications</a:t>
          </a:r>
        </a:p>
        <a:p>
          <a:pPr marL="171450" lvl="1" indent="-171450" algn="l" defTabSz="711200">
            <a:lnSpc>
              <a:spcPct val="90000"/>
            </a:lnSpc>
            <a:spcBef>
              <a:spcPct val="0"/>
            </a:spcBef>
            <a:spcAft>
              <a:spcPct val="15000"/>
            </a:spcAft>
            <a:buChar char="••"/>
          </a:pPr>
          <a:r>
            <a:rPr lang="en-US" sz="1600" kern="1200" dirty="0"/>
            <a:t>Show via finite state machines</a:t>
          </a:r>
        </a:p>
      </dsp:txBody>
      <dsp:txXfrm rot="5400000">
        <a:off x="5853707" y="812800"/>
        <a:ext cx="1814529" cy="24384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8BC14-2C9D-48D5-A638-3E984874D042}">
      <dsp:nvSpPr>
        <dsp:cNvPr id="0" name=""/>
        <dsp:cNvSpPr/>
      </dsp:nvSpPr>
      <dsp:spPr>
        <a:xfrm>
          <a:off x="0" y="165835"/>
          <a:ext cx="10972800" cy="6236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i="1" kern="1200" dirty="0" smtClean="0"/>
            <a:t>Problem analysis and change specification</a:t>
          </a:r>
          <a:r>
            <a:rPr lang="en-US" sz="2600" kern="1200" dirty="0" smtClean="0"/>
            <a:t> </a:t>
          </a:r>
          <a:endParaRPr lang="en-US" sz="2600" kern="1200" dirty="0"/>
        </a:p>
      </dsp:txBody>
      <dsp:txXfrm>
        <a:off x="30442" y="196277"/>
        <a:ext cx="10911916" cy="562726"/>
      </dsp:txXfrm>
    </dsp:sp>
    <dsp:sp modelId="{EC8763CE-B328-4455-9CA2-BA7695D2B3C8}">
      <dsp:nvSpPr>
        <dsp:cNvPr id="0" name=""/>
        <dsp:cNvSpPr/>
      </dsp:nvSpPr>
      <dsp:spPr>
        <a:xfrm>
          <a:off x="0" y="789445"/>
          <a:ext cx="10972800"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3020" rIns="184912" bIns="33020" numCol="1" spcCol="1270" anchor="t" anchorCtr="0">
          <a:noAutofit/>
        </a:bodyPr>
        <a:lstStyle/>
        <a:p>
          <a:pPr marL="228600" lvl="1" indent="-228600" algn="just" defTabSz="889000" rtl="0">
            <a:lnSpc>
              <a:spcPct val="90000"/>
            </a:lnSpc>
            <a:spcBef>
              <a:spcPct val="0"/>
            </a:spcBef>
            <a:spcAft>
              <a:spcPct val="20000"/>
            </a:spcAft>
            <a:buChar char="••"/>
          </a:pPr>
          <a:r>
            <a:rPr lang="en-US" sz="2000" kern="1200" dirty="0" smtClean="0"/>
            <a:t>check validity of change proposal</a:t>
          </a:r>
          <a:endParaRPr lang="en-US" sz="2000" kern="1200" dirty="0"/>
        </a:p>
        <a:p>
          <a:pPr marL="228600" lvl="1" indent="-228600" algn="just" defTabSz="889000" rtl="0">
            <a:lnSpc>
              <a:spcPct val="90000"/>
            </a:lnSpc>
            <a:spcBef>
              <a:spcPct val="0"/>
            </a:spcBef>
            <a:spcAft>
              <a:spcPct val="20000"/>
            </a:spcAft>
            <a:buChar char="••"/>
          </a:pPr>
          <a:r>
            <a:rPr lang="en-US" sz="2000" kern="1200" dirty="0" smtClean="0"/>
            <a:t>pass on to change requestor</a:t>
          </a:r>
          <a:endParaRPr lang="en-US" sz="2000" kern="1200" dirty="0"/>
        </a:p>
        <a:p>
          <a:pPr marL="228600" lvl="1" indent="-228600" algn="just" defTabSz="889000" rtl="0">
            <a:lnSpc>
              <a:spcPct val="90000"/>
            </a:lnSpc>
            <a:spcBef>
              <a:spcPct val="0"/>
            </a:spcBef>
            <a:spcAft>
              <a:spcPct val="20000"/>
            </a:spcAft>
            <a:buChar char="••"/>
          </a:pPr>
          <a:r>
            <a:rPr lang="en-US" sz="2000" kern="1200" dirty="0" smtClean="0"/>
            <a:t>who will either suggest a better specific requirements change proposal  or withdraw the request.</a:t>
          </a:r>
          <a:endParaRPr lang="en-US" sz="2000" kern="1200" dirty="0"/>
        </a:p>
      </dsp:txBody>
      <dsp:txXfrm>
        <a:off x="0" y="789445"/>
        <a:ext cx="10972800" cy="1049490"/>
      </dsp:txXfrm>
    </dsp:sp>
    <dsp:sp modelId="{AF992F85-F4A6-497E-909A-4A06DC211B3C}">
      <dsp:nvSpPr>
        <dsp:cNvPr id="0" name=""/>
        <dsp:cNvSpPr/>
      </dsp:nvSpPr>
      <dsp:spPr>
        <a:xfrm>
          <a:off x="0" y="1838935"/>
          <a:ext cx="10972800" cy="62361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i="1" kern="1200" dirty="0" smtClean="0"/>
            <a:t>Change analysis and costing</a:t>
          </a:r>
          <a:r>
            <a:rPr lang="en-US" sz="2600" kern="1200" dirty="0" smtClean="0"/>
            <a:t> </a:t>
          </a:r>
          <a:endParaRPr lang="en-US" sz="2600" kern="1200" dirty="0"/>
        </a:p>
      </dsp:txBody>
      <dsp:txXfrm>
        <a:off x="30442" y="1869377"/>
        <a:ext cx="10911916" cy="562726"/>
      </dsp:txXfrm>
    </dsp:sp>
    <dsp:sp modelId="{E1049F54-8E4A-4A94-9A7C-7AFB0D72A9CC}">
      <dsp:nvSpPr>
        <dsp:cNvPr id="0" name=""/>
        <dsp:cNvSpPr/>
      </dsp:nvSpPr>
      <dsp:spPr>
        <a:xfrm>
          <a:off x="0" y="2462545"/>
          <a:ext cx="10972800"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The effect of the proposed change is assessed using traceability information and general knowledge of the system requirements. </a:t>
          </a:r>
          <a:endParaRPr lang="en-US" sz="2000" kern="1200" dirty="0"/>
        </a:p>
        <a:p>
          <a:pPr marL="228600" lvl="1" indent="-228600" algn="l" defTabSz="889000" rtl="0">
            <a:lnSpc>
              <a:spcPct val="90000"/>
            </a:lnSpc>
            <a:spcBef>
              <a:spcPct val="0"/>
            </a:spcBef>
            <a:spcAft>
              <a:spcPct val="20000"/>
            </a:spcAft>
            <a:buChar char="••"/>
          </a:pPr>
          <a:r>
            <a:rPr lang="en-US" sz="2000" kern="1200" dirty="0" smtClean="0"/>
            <a:t>After analysis, proceed/not to proceed with the requirements change is decided.</a:t>
          </a:r>
          <a:endParaRPr lang="en-US" sz="2000" kern="1200" dirty="0"/>
        </a:p>
      </dsp:txBody>
      <dsp:txXfrm>
        <a:off x="0" y="2462545"/>
        <a:ext cx="10972800" cy="968760"/>
      </dsp:txXfrm>
    </dsp:sp>
    <dsp:sp modelId="{37F3B09E-429E-4B44-9106-C8C0FDDE095C}">
      <dsp:nvSpPr>
        <dsp:cNvPr id="0" name=""/>
        <dsp:cNvSpPr/>
      </dsp:nvSpPr>
      <dsp:spPr>
        <a:xfrm>
          <a:off x="0" y="3431305"/>
          <a:ext cx="10972800" cy="6236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Change implementation </a:t>
          </a:r>
          <a:endParaRPr lang="en-US" sz="2600" kern="1200" dirty="0"/>
        </a:p>
      </dsp:txBody>
      <dsp:txXfrm>
        <a:off x="30442" y="3461747"/>
        <a:ext cx="10911916" cy="562726"/>
      </dsp:txXfrm>
    </dsp:sp>
    <dsp:sp modelId="{11DC1C60-9095-4105-A660-1F16B9363F67}">
      <dsp:nvSpPr>
        <dsp:cNvPr id="0" name=""/>
        <dsp:cNvSpPr/>
      </dsp:nvSpPr>
      <dsp:spPr>
        <a:xfrm>
          <a:off x="0" y="4054915"/>
          <a:ext cx="1097280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The document should be organized so that changes can be easily implemented. Like modular documentation should be done to cater changes.</a:t>
          </a:r>
          <a:endParaRPr lang="en-US" sz="2000" kern="1200" dirty="0"/>
        </a:p>
      </dsp:txBody>
      <dsp:txXfrm>
        <a:off x="0" y="4054915"/>
        <a:ext cx="10972800" cy="632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B49FB-1759-45D0-8BA2-131EB45FABAE}">
      <dsp:nvSpPr>
        <dsp:cNvPr id="0" name=""/>
        <dsp:cNvSpPr/>
      </dsp:nvSpPr>
      <dsp:spPr>
        <a:xfrm>
          <a:off x="-5203301" y="-796986"/>
          <a:ext cx="6196224" cy="6196224"/>
        </a:xfrm>
        <a:prstGeom prst="blockArc">
          <a:avLst>
            <a:gd name="adj1" fmla="val 18900000"/>
            <a:gd name="adj2" fmla="val 2700000"/>
            <a:gd name="adj3" fmla="val 349"/>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2C1E7A-C98B-4332-8C19-A30BCE9D7A98}">
      <dsp:nvSpPr>
        <dsp:cNvPr id="0" name=""/>
        <dsp:cNvSpPr/>
      </dsp:nvSpPr>
      <dsp:spPr>
        <a:xfrm>
          <a:off x="434275" y="287548"/>
          <a:ext cx="10474836" cy="5754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6776" tIns="66040" rIns="66040" bIns="66040" numCol="1" spcCol="1270" anchor="ctr" anchorCtr="0">
          <a:noAutofit/>
        </a:bodyPr>
        <a:lstStyle/>
        <a:p>
          <a:pPr lvl="0" algn="l" defTabSz="1155700">
            <a:lnSpc>
              <a:spcPct val="90000"/>
            </a:lnSpc>
            <a:spcBef>
              <a:spcPct val="0"/>
            </a:spcBef>
            <a:spcAft>
              <a:spcPct val="35000"/>
            </a:spcAft>
          </a:pPr>
          <a:r>
            <a:rPr lang="en-GB" sz="2600" kern="1200" dirty="0"/>
            <a:t>Use a standard format for all requirements.</a:t>
          </a:r>
          <a:endParaRPr lang="en-US" sz="2600" kern="1200" dirty="0"/>
        </a:p>
      </dsp:txBody>
      <dsp:txXfrm>
        <a:off x="434275" y="287548"/>
        <a:ext cx="10474836" cy="575465"/>
      </dsp:txXfrm>
    </dsp:sp>
    <dsp:sp modelId="{ABBC2EB9-B098-4370-AB2B-1AF2582AC371}">
      <dsp:nvSpPr>
        <dsp:cNvPr id="0" name=""/>
        <dsp:cNvSpPr/>
      </dsp:nvSpPr>
      <dsp:spPr>
        <a:xfrm>
          <a:off x="74609" y="215615"/>
          <a:ext cx="719331" cy="71933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9F990E-62B4-4CEF-A8EB-29D39E675CC4}">
      <dsp:nvSpPr>
        <dsp:cNvPr id="0" name=""/>
        <dsp:cNvSpPr/>
      </dsp:nvSpPr>
      <dsp:spPr>
        <a:xfrm>
          <a:off x="846637" y="1150470"/>
          <a:ext cx="10062474" cy="57546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6776" tIns="66040" rIns="66040" bIns="66040" numCol="1" spcCol="1270" anchor="ctr" anchorCtr="0">
          <a:noAutofit/>
        </a:bodyPr>
        <a:lstStyle/>
        <a:p>
          <a:pPr lvl="0" algn="l" defTabSz="1155700">
            <a:lnSpc>
              <a:spcPct val="90000"/>
            </a:lnSpc>
            <a:spcBef>
              <a:spcPct val="0"/>
            </a:spcBef>
            <a:spcAft>
              <a:spcPct val="35000"/>
            </a:spcAft>
          </a:pPr>
          <a:r>
            <a:rPr lang="en-US" sz="2600" kern="1200" dirty="0"/>
            <a:t>Mention the mandatory &amp; desirable requirements separately</a:t>
          </a:r>
        </a:p>
      </dsp:txBody>
      <dsp:txXfrm>
        <a:off x="846637" y="1150470"/>
        <a:ext cx="10062474" cy="575465"/>
      </dsp:txXfrm>
    </dsp:sp>
    <dsp:sp modelId="{87601033-E99A-40F7-A4E8-9A022108CA0B}">
      <dsp:nvSpPr>
        <dsp:cNvPr id="0" name=""/>
        <dsp:cNvSpPr/>
      </dsp:nvSpPr>
      <dsp:spPr>
        <a:xfrm>
          <a:off x="486971" y="1078537"/>
          <a:ext cx="719331" cy="719331"/>
        </a:xfrm>
        <a:prstGeom prst="ellipse">
          <a:avLst/>
        </a:prstGeom>
        <a:solidFill>
          <a:schemeClr val="lt1">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D10C8E-FDC5-4E44-9A3E-014E1A8C1F0E}">
      <dsp:nvSpPr>
        <dsp:cNvPr id="0" name=""/>
        <dsp:cNvSpPr/>
      </dsp:nvSpPr>
      <dsp:spPr>
        <a:xfrm>
          <a:off x="973199" y="2013392"/>
          <a:ext cx="9935913" cy="57546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6776" tIns="66040" rIns="66040" bIns="66040" numCol="1" spcCol="1270" anchor="ctr" anchorCtr="0">
          <a:noAutofit/>
        </a:bodyPr>
        <a:lstStyle/>
        <a:p>
          <a:pPr lvl="0" algn="l" defTabSz="1155700">
            <a:lnSpc>
              <a:spcPct val="90000"/>
            </a:lnSpc>
            <a:spcBef>
              <a:spcPct val="0"/>
            </a:spcBef>
            <a:spcAft>
              <a:spcPct val="35000"/>
            </a:spcAft>
          </a:pPr>
          <a:r>
            <a:rPr lang="en-GB" sz="2600" kern="1200" dirty="0"/>
            <a:t>Highlight(Bold ,Italicize ,Underline) the key parts of the requirement.</a:t>
          </a:r>
          <a:endParaRPr lang="en-US" sz="2600" kern="1200" dirty="0"/>
        </a:p>
      </dsp:txBody>
      <dsp:txXfrm>
        <a:off x="973199" y="2013392"/>
        <a:ext cx="9935913" cy="575465"/>
      </dsp:txXfrm>
    </dsp:sp>
    <dsp:sp modelId="{69A36CFA-008C-412A-B8FD-1655732DB5E0}">
      <dsp:nvSpPr>
        <dsp:cNvPr id="0" name=""/>
        <dsp:cNvSpPr/>
      </dsp:nvSpPr>
      <dsp:spPr>
        <a:xfrm>
          <a:off x="613533" y="1941459"/>
          <a:ext cx="719331" cy="719331"/>
        </a:xfrm>
        <a:prstGeom prst="ellipse">
          <a:avLst/>
        </a:prstGeom>
        <a:solidFill>
          <a:schemeClr val="lt1">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8F45B1-2FAB-49F9-9F75-30474FE043F9}">
      <dsp:nvSpPr>
        <dsp:cNvPr id="0" name=""/>
        <dsp:cNvSpPr/>
      </dsp:nvSpPr>
      <dsp:spPr>
        <a:xfrm>
          <a:off x="846637" y="2876314"/>
          <a:ext cx="10062474" cy="57546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6776" tIns="66040" rIns="66040" bIns="66040" numCol="1" spcCol="1270" anchor="ctr" anchorCtr="0">
          <a:noAutofit/>
        </a:bodyPr>
        <a:lstStyle/>
        <a:p>
          <a:pPr lvl="0" algn="l" defTabSz="1155700">
            <a:lnSpc>
              <a:spcPct val="90000"/>
            </a:lnSpc>
            <a:spcBef>
              <a:spcPct val="0"/>
            </a:spcBef>
            <a:spcAft>
              <a:spcPct val="35000"/>
            </a:spcAft>
          </a:pPr>
          <a:r>
            <a:rPr lang="en-GB" sz="2600" kern="1200" dirty="0"/>
            <a:t>Avoid using technical words and abbreviations.</a:t>
          </a:r>
          <a:endParaRPr lang="en-US" sz="2600" kern="1200" dirty="0"/>
        </a:p>
      </dsp:txBody>
      <dsp:txXfrm>
        <a:off x="846637" y="2876314"/>
        <a:ext cx="10062474" cy="575465"/>
      </dsp:txXfrm>
    </dsp:sp>
    <dsp:sp modelId="{DDAF1B1E-F113-422B-852B-FE9CDE0D33C0}">
      <dsp:nvSpPr>
        <dsp:cNvPr id="0" name=""/>
        <dsp:cNvSpPr/>
      </dsp:nvSpPr>
      <dsp:spPr>
        <a:xfrm>
          <a:off x="486971" y="2804381"/>
          <a:ext cx="719331" cy="719331"/>
        </a:xfrm>
        <a:prstGeom prst="ellipse">
          <a:avLst/>
        </a:prstGeom>
        <a:solidFill>
          <a:schemeClr val="lt1">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6E26C1-844D-46C7-9449-660D075235AB}">
      <dsp:nvSpPr>
        <dsp:cNvPr id="0" name=""/>
        <dsp:cNvSpPr/>
      </dsp:nvSpPr>
      <dsp:spPr>
        <a:xfrm>
          <a:off x="434275" y="3739236"/>
          <a:ext cx="10474836" cy="57546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6776" tIns="66040" rIns="66040" bIns="66040" numCol="1" spcCol="1270" anchor="ctr" anchorCtr="0">
          <a:noAutofit/>
        </a:bodyPr>
        <a:lstStyle/>
        <a:p>
          <a:pPr lvl="0" algn="l" defTabSz="1155700">
            <a:lnSpc>
              <a:spcPct val="90000"/>
            </a:lnSpc>
            <a:spcBef>
              <a:spcPct val="0"/>
            </a:spcBef>
            <a:spcAft>
              <a:spcPct val="35000"/>
            </a:spcAft>
          </a:pPr>
          <a:r>
            <a:rPr lang="en-GB" sz="2600" kern="1200" dirty="0"/>
            <a:t>Mention why a requirement is necessary.</a:t>
          </a:r>
          <a:endParaRPr lang="en-US" sz="2600" kern="1200" dirty="0"/>
        </a:p>
      </dsp:txBody>
      <dsp:txXfrm>
        <a:off x="434275" y="3739236"/>
        <a:ext cx="10474836" cy="575465"/>
      </dsp:txXfrm>
    </dsp:sp>
    <dsp:sp modelId="{6331D65F-AC65-4782-8AA3-689D7A80E9E2}">
      <dsp:nvSpPr>
        <dsp:cNvPr id="0" name=""/>
        <dsp:cNvSpPr/>
      </dsp:nvSpPr>
      <dsp:spPr>
        <a:xfrm>
          <a:off x="74609" y="3667302"/>
          <a:ext cx="719331" cy="71933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9A1E7-916F-45B0-9CA9-9F298AA8026F}">
      <dsp:nvSpPr>
        <dsp:cNvPr id="0" name=""/>
        <dsp:cNvSpPr/>
      </dsp:nvSpPr>
      <dsp:spPr>
        <a:xfrm>
          <a:off x="1283281" y="1912"/>
          <a:ext cx="1360353" cy="1360353"/>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A3F5894-7316-4697-A1FD-6F0067FE6236}">
      <dsp:nvSpPr>
        <dsp:cNvPr id="0" name=""/>
        <dsp:cNvSpPr/>
      </dsp:nvSpPr>
      <dsp:spPr>
        <a:xfrm>
          <a:off x="1963458" y="1912"/>
          <a:ext cx="7257984" cy="1360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 rIns="0" bIns="30480" numCol="1" spcCol="1270" anchor="ctr" anchorCtr="0">
          <a:noAutofit/>
        </a:bodyPr>
        <a:lstStyle/>
        <a:p>
          <a:pPr lvl="0" algn="l" defTabSz="1066800">
            <a:lnSpc>
              <a:spcPct val="90000"/>
            </a:lnSpc>
            <a:spcBef>
              <a:spcPct val="0"/>
            </a:spcBef>
            <a:spcAft>
              <a:spcPct val="35000"/>
            </a:spcAft>
          </a:pPr>
          <a:r>
            <a:rPr lang="en-GB" sz="2400" kern="1200" dirty="0"/>
            <a:t>Ambiguous requirement details</a:t>
          </a:r>
          <a:endParaRPr lang="en-US" sz="2400" kern="1200" dirty="0"/>
        </a:p>
      </dsp:txBody>
      <dsp:txXfrm>
        <a:off x="1963458" y="1912"/>
        <a:ext cx="7257984" cy="1360353"/>
      </dsp:txXfrm>
    </dsp:sp>
    <dsp:sp modelId="{791BFC66-44E2-4AE1-8A83-DE258AC95348}">
      <dsp:nvSpPr>
        <dsp:cNvPr id="0" name=""/>
        <dsp:cNvSpPr/>
      </dsp:nvSpPr>
      <dsp:spPr>
        <a:xfrm>
          <a:off x="1283281" y="1362266"/>
          <a:ext cx="1360353" cy="1360353"/>
        </a:xfrm>
        <a:prstGeom prst="ellipse">
          <a:avLst/>
        </a:prstGeom>
        <a:solidFill>
          <a:schemeClr val="accent2">
            <a:alpha val="50000"/>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3C8469D9-3D63-41D7-9FF8-800675DBC0E4}">
      <dsp:nvSpPr>
        <dsp:cNvPr id="0" name=""/>
        <dsp:cNvSpPr/>
      </dsp:nvSpPr>
      <dsp:spPr>
        <a:xfrm>
          <a:off x="1963458" y="1362266"/>
          <a:ext cx="7257984" cy="1360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 rIns="0" bIns="30480" numCol="1" spcCol="1270" anchor="ctr" anchorCtr="0">
          <a:noAutofit/>
        </a:bodyPr>
        <a:lstStyle/>
        <a:p>
          <a:pPr lvl="0" algn="l" defTabSz="1066800">
            <a:lnSpc>
              <a:spcPct val="90000"/>
            </a:lnSpc>
            <a:spcBef>
              <a:spcPct val="0"/>
            </a:spcBef>
            <a:spcAft>
              <a:spcPct val="35000"/>
            </a:spcAft>
          </a:pPr>
          <a:r>
            <a:rPr lang="en-GB" sz="2400" kern="1200" dirty="0"/>
            <a:t>Functional/non-functional Requirements not segregated</a:t>
          </a:r>
          <a:endParaRPr lang="en-US" sz="2400" kern="1200" dirty="0"/>
        </a:p>
      </dsp:txBody>
      <dsp:txXfrm>
        <a:off x="1963458" y="1362266"/>
        <a:ext cx="7257984" cy="1360353"/>
      </dsp:txXfrm>
    </dsp:sp>
    <dsp:sp modelId="{BE04BECF-C541-4243-8FD0-214696CC6523}">
      <dsp:nvSpPr>
        <dsp:cNvPr id="0" name=""/>
        <dsp:cNvSpPr/>
      </dsp:nvSpPr>
      <dsp:spPr>
        <a:xfrm>
          <a:off x="1283281" y="2722619"/>
          <a:ext cx="1360353" cy="1360353"/>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9AF55452-FEC6-4CAF-9BE9-A05D7B0C3AAD}">
      <dsp:nvSpPr>
        <dsp:cNvPr id="0" name=""/>
        <dsp:cNvSpPr/>
      </dsp:nvSpPr>
      <dsp:spPr>
        <a:xfrm>
          <a:off x="1963458" y="2722619"/>
          <a:ext cx="7257984" cy="1360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 rIns="0" bIns="30480" numCol="1" spcCol="1270" anchor="ctr" anchorCtr="0">
          <a:noAutofit/>
        </a:bodyPr>
        <a:lstStyle/>
        <a:p>
          <a:pPr lvl="0" algn="l" defTabSz="1066800">
            <a:lnSpc>
              <a:spcPct val="90000"/>
            </a:lnSpc>
            <a:spcBef>
              <a:spcPct val="0"/>
            </a:spcBef>
            <a:spcAft>
              <a:spcPct val="35000"/>
            </a:spcAft>
          </a:pPr>
          <a:r>
            <a:rPr lang="en-GB" sz="2400" kern="1200" dirty="0"/>
            <a:t>Requirements amalgamation will lead to longer deadlines in development</a:t>
          </a:r>
          <a:endParaRPr lang="en-US" sz="2400" kern="1200" dirty="0"/>
        </a:p>
      </dsp:txBody>
      <dsp:txXfrm>
        <a:off x="1963458" y="2722619"/>
        <a:ext cx="7257984" cy="13603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AFDB8-D24C-464F-8E7C-2DE896BCEE6F}">
      <dsp:nvSpPr>
        <dsp:cNvPr id="0" name=""/>
        <dsp:cNvSpPr/>
      </dsp:nvSpPr>
      <dsp:spPr>
        <a:xfrm>
          <a:off x="0" y="25099"/>
          <a:ext cx="9724308" cy="13109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Writer is limited to follow the template.</a:t>
          </a:r>
        </a:p>
      </dsp:txBody>
      <dsp:txXfrm>
        <a:off x="63994" y="89093"/>
        <a:ext cx="9596320" cy="1182942"/>
      </dsp:txXfrm>
    </dsp:sp>
    <dsp:sp modelId="{EA4AA82C-507A-42A9-A870-A111B1F8D1B2}">
      <dsp:nvSpPr>
        <dsp:cNvPr id="0" name=""/>
        <dsp:cNvSpPr/>
      </dsp:nvSpPr>
      <dsp:spPr>
        <a:xfrm>
          <a:off x="0" y="1431069"/>
          <a:ext cx="9724308" cy="131093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Good for finely defined requirement applications. E.g. Embedded systems</a:t>
          </a:r>
        </a:p>
      </dsp:txBody>
      <dsp:txXfrm>
        <a:off x="63994" y="1495063"/>
        <a:ext cx="9596320" cy="1182942"/>
      </dsp:txXfrm>
    </dsp:sp>
    <dsp:sp modelId="{29EF15A4-C80C-423E-B17C-49E10433AD91}">
      <dsp:nvSpPr>
        <dsp:cNvPr id="0" name=""/>
        <dsp:cNvSpPr/>
      </dsp:nvSpPr>
      <dsp:spPr>
        <a:xfrm>
          <a:off x="0" y="2837039"/>
          <a:ext cx="9724308" cy="131093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Not fit for systems where req. are evolutionary. E.g., Business applications</a:t>
          </a:r>
        </a:p>
      </dsp:txBody>
      <dsp:txXfrm>
        <a:off x="63994" y="2901033"/>
        <a:ext cx="9596320" cy="11829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591D1-7F52-4D85-934B-2F70CD163A9A}">
      <dsp:nvSpPr>
        <dsp:cNvPr id="0" name=""/>
        <dsp:cNvSpPr/>
      </dsp:nvSpPr>
      <dsp:spPr>
        <a:xfrm>
          <a:off x="0" y="1357788"/>
          <a:ext cx="8229600" cy="1810385"/>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50B12E-E35D-4E9D-9FA8-42A868D2CEAA}">
      <dsp:nvSpPr>
        <dsp:cNvPr id="0" name=""/>
        <dsp:cNvSpPr/>
      </dsp:nvSpPr>
      <dsp:spPr>
        <a:xfrm>
          <a:off x="632" y="0"/>
          <a:ext cx="1014434"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l" defTabSz="533400">
            <a:lnSpc>
              <a:spcPct val="90000"/>
            </a:lnSpc>
            <a:spcBef>
              <a:spcPct val="0"/>
            </a:spcBef>
            <a:spcAft>
              <a:spcPct val="35000"/>
            </a:spcAft>
          </a:pPr>
          <a:r>
            <a:rPr lang="en-GB" sz="1200" b="1" kern="1200" dirty="0"/>
            <a:t>Definition of the function </a:t>
          </a:r>
          <a:r>
            <a:rPr lang="en-GB" sz="1200" b="0" kern="1200" dirty="0"/>
            <a:t>or entity.</a:t>
          </a:r>
          <a:endParaRPr lang="en-US" sz="1200" b="0" kern="1200" dirty="0"/>
        </a:p>
      </dsp:txBody>
      <dsp:txXfrm>
        <a:off x="632" y="0"/>
        <a:ext cx="1014434" cy="1810385"/>
      </dsp:txXfrm>
    </dsp:sp>
    <dsp:sp modelId="{DDFC7985-C106-4F49-9ADB-49FF86BEB800}">
      <dsp:nvSpPr>
        <dsp:cNvPr id="0" name=""/>
        <dsp:cNvSpPr/>
      </dsp:nvSpPr>
      <dsp:spPr>
        <a:xfrm>
          <a:off x="281552" y="2036683"/>
          <a:ext cx="452596" cy="45259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C3CA6F-6AA7-4235-BA90-2AFABCF7494D}">
      <dsp:nvSpPr>
        <dsp:cNvPr id="0" name=""/>
        <dsp:cNvSpPr/>
      </dsp:nvSpPr>
      <dsp:spPr>
        <a:xfrm>
          <a:off x="1065789" y="2715577"/>
          <a:ext cx="1014434"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l" defTabSz="533400">
            <a:lnSpc>
              <a:spcPct val="90000"/>
            </a:lnSpc>
            <a:spcBef>
              <a:spcPct val="0"/>
            </a:spcBef>
            <a:spcAft>
              <a:spcPct val="35000"/>
            </a:spcAft>
          </a:pPr>
          <a:r>
            <a:rPr lang="en-GB" sz="1200" b="1" kern="1200" dirty="0"/>
            <a:t>Description of inputs </a:t>
          </a:r>
          <a:r>
            <a:rPr lang="en-GB" sz="1200" b="0" kern="1200" dirty="0"/>
            <a:t>and where they come from.</a:t>
          </a:r>
          <a:endParaRPr lang="en-US" sz="1200" b="0" kern="1200" dirty="0"/>
        </a:p>
      </dsp:txBody>
      <dsp:txXfrm>
        <a:off x="1065789" y="2715577"/>
        <a:ext cx="1014434" cy="1810385"/>
      </dsp:txXfrm>
    </dsp:sp>
    <dsp:sp modelId="{0FCAB9D2-6A8A-4501-81AE-54EB5428F336}">
      <dsp:nvSpPr>
        <dsp:cNvPr id="0" name=""/>
        <dsp:cNvSpPr/>
      </dsp:nvSpPr>
      <dsp:spPr>
        <a:xfrm>
          <a:off x="1346708" y="2036683"/>
          <a:ext cx="452596" cy="452596"/>
        </a:xfrm>
        <a:prstGeom prst="ellipse">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F919DC-0135-4A09-9448-D14FCBF359E9}">
      <dsp:nvSpPr>
        <dsp:cNvPr id="0" name=""/>
        <dsp:cNvSpPr/>
      </dsp:nvSpPr>
      <dsp:spPr>
        <a:xfrm>
          <a:off x="2130946" y="0"/>
          <a:ext cx="1014434"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l" defTabSz="533400">
            <a:lnSpc>
              <a:spcPct val="90000"/>
            </a:lnSpc>
            <a:spcBef>
              <a:spcPct val="0"/>
            </a:spcBef>
            <a:spcAft>
              <a:spcPct val="35000"/>
            </a:spcAft>
          </a:pPr>
          <a:r>
            <a:rPr lang="en-GB" sz="1200" b="1" kern="1200" dirty="0"/>
            <a:t>Description of outputs </a:t>
          </a:r>
          <a:r>
            <a:rPr lang="en-GB" sz="1200" b="0" kern="1200" dirty="0"/>
            <a:t>and where they go to.</a:t>
          </a:r>
          <a:endParaRPr lang="en-US" sz="1200" b="0" kern="1200" dirty="0"/>
        </a:p>
      </dsp:txBody>
      <dsp:txXfrm>
        <a:off x="2130946" y="0"/>
        <a:ext cx="1014434" cy="1810385"/>
      </dsp:txXfrm>
    </dsp:sp>
    <dsp:sp modelId="{2CCC3DC2-A61F-4DE2-8072-E816ECB9854C}">
      <dsp:nvSpPr>
        <dsp:cNvPr id="0" name=""/>
        <dsp:cNvSpPr/>
      </dsp:nvSpPr>
      <dsp:spPr>
        <a:xfrm>
          <a:off x="2411865" y="2036683"/>
          <a:ext cx="452596" cy="452596"/>
        </a:xfrm>
        <a:prstGeom prst="ellipse">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B8A55-7E23-42D1-9E11-39406572027B}">
      <dsp:nvSpPr>
        <dsp:cNvPr id="0" name=""/>
        <dsp:cNvSpPr/>
      </dsp:nvSpPr>
      <dsp:spPr>
        <a:xfrm>
          <a:off x="3196102" y="2715577"/>
          <a:ext cx="1014434"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l" defTabSz="533400">
            <a:lnSpc>
              <a:spcPct val="90000"/>
            </a:lnSpc>
            <a:spcBef>
              <a:spcPct val="0"/>
            </a:spcBef>
            <a:spcAft>
              <a:spcPct val="35000"/>
            </a:spcAft>
          </a:pPr>
          <a:r>
            <a:rPr lang="en-GB" sz="1200" b="0" kern="1200" dirty="0"/>
            <a:t>Information about the </a:t>
          </a:r>
          <a:r>
            <a:rPr lang="en-GB" sz="1200" b="1" kern="1200" dirty="0"/>
            <a:t>information needed for the computation </a:t>
          </a:r>
          <a:r>
            <a:rPr lang="en-GB" sz="1200" b="0" kern="1200" dirty="0"/>
            <a:t>and other entities used.</a:t>
          </a:r>
          <a:endParaRPr lang="en-US" sz="1200" b="0" kern="1200" dirty="0"/>
        </a:p>
      </dsp:txBody>
      <dsp:txXfrm>
        <a:off x="3196102" y="2715577"/>
        <a:ext cx="1014434" cy="1810385"/>
      </dsp:txXfrm>
    </dsp:sp>
    <dsp:sp modelId="{527B154A-51C6-43CE-B6DB-9CFB72C16E58}">
      <dsp:nvSpPr>
        <dsp:cNvPr id="0" name=""/>
        <dsp:cNvSpPr/>
      </dsp:nvSpPr>
      <dsp:spPr>
        <a:xfrm>
          <a:off x="3477021" y="2036683"/>
          <a:ext cx="452596" cy="452596"/>
        </a:xfrm>
        <a:prstGeom prst="ellipse">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0179A3-9554-435F-8B5B-C1C9A1B51466}">
      <dsp:nvSpPr>
        <dsp:cNvPr id="0" name=""/>
        <dsp:cNvSpPr/>
      </dsp:nvSpPr>
      <dsp:spPr>
        <a:xfrm>
          <a:off x="4261259" y="0"/>
          <a:ext cx="1014434"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l" defTabSz="533400">
            <a:lnSpc>
              <a:spcPct val="90000"/>
            </a:lnSpc>
            <a:spcBef>
              <a:spcPct val="0"/>
            </a:spcBef>
            <a:spcAft>
              <a:spcPct val="35000"/>
            </a:spcAft>
          </a:pPr>
          <a:r>
            <a:rPr lang="en-GB" sz="1200" b="0" kern="1200" dirty="0"/>
            <a:t>Description of the </a:t>
          </a:r>
          <a:r>
            <a:rPr lang="en-GB" sz="1200" b="1" kern="1200" dirty="0"/>
            <a:t>action to be taken.</a:t>
          </a:r>
          <a:endParaRPr lang="en-US" sz="1200" b="1" kern="1200" dirty="0"/>
        </a:p>
      </dsp:txBody>
      <dsp:txXfrm>
        <a:off x="4261259" y="0"/>
        <a:ext cx="1014434" cy="1810385"/>
      </dsp:txXfrm>
    </dsp:sp>
    <dsp:sp modelId="{14E311F5-2576-4E0D-8DDF-1997635919C9}">
      <dsp:nvSpPr>
        <dsp:cNvPr id="0" name=""/>
        <dsp:cNvSpPr/>
      </dsp:nvSpPr>
      <dsp:spPr>
        <a:xfrm>
          <a:off x="4542178" y="2036683"/>
          <a:ext cx="452596" cy="452596"/>
        </a:xfrm>
        <a:prstGeom prst="ellipse">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81367F-4F6A-438A-BF7F-EA7323DF77D9}">
      <dsp:nvSpPr>
        <dsp:cNvPr id="0" name=""/>
        <dsp:cNvSpPr/>
      </dsp:nvSpPr>
      <dsp:spPr>
        <a:xfrm>
          <a:off x="5326415" y="2715577"/>
          <a:ext cx="1014434"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l" defTabSz="533400">
            <a:lnSpc>
              <a:spcPct val="90000"/>
            </a:lnSpc>
            <a:spcBef>
              <a:spcPct val="0"/>
            </a:spcBef>
            <a:spcAft>
              <a:spcPct val="35000"/>
            </a:spcAft>
          </a:pPr>
          <a:r>
            <a:rPr lang="en-GB" sz="1200" b="1" kern="1200" dirty="0"/>
            <a:t>Pre and post conditions</a:t>
          </a:r>
          <a:r>
            <a:rPr lang="en-GB" sz="1200" b="0" kern="1200" dirty="0"/>
            <a:t> (if appropriate).</a:t>
          </a:r>
          <a:endParaRPr lang="en-US" sz="1200" b="0" kern="1200" dirty="0"/>
        </a:p>
      </dsp:txBody>
      <dsp:txXfrm>
        <a:off x="5326415" y="2715577"/>
        <a:ext cx="1014434" cy="1810385"/>
      </dsp:txXfrm>
    </dsp:sp>
    <dsp:sp modelId="{FFA0FC80-0064-4B0B-A500-DA4D86920752}">
      <dsp:nvSpPr>
        <dsp:cNvPr id="0" name=""/>
        <dsp:cNvSpPr/>
      </dsp:nvSpPr>
      <dsp:spPr>
        <a:xfrm>
          <a:off x="5607334" y="2036683"/>
          <a:ext cx="452596" cy="452596"/>
        </a:xfrm>
        <a:prstGeom prst="ellipse">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3A8B5C-1BBB-4245-8A87-1155219A1234}">
      <dsp:nvSpPr>
        <dsp:cNvPr id="0" name=""/>
        <dsp:cNvSpPr/>
      </dsp:nvSpPr>
      <dsp:spPr>
        <a:xfrm>
          <a:off x="6391572" y="0"/>
          <a:ext cx="1014434"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l" defTabSz="533400">
            <a:lnSpc>
              <a:spcPct val="90000"/>
            </a:lnSpc>
            <a:spcBef>
              <a:spcPct val="0"/>
            </a:spcBef>
            <a:spcAft>
              <a:spcPct val="35000"/>
            </a:spcAft>
          </a:pPr>
          <a:r>
            <a:rPr lang="en-GB" sz="1200" b="0" kern="1200" dirty="0"/>
            <a:t>The </a:t>
          </a:r>
          <a:r>
            <a:rPr lang="en-GB" sz="1200" b="1" kern="1200" dirty="0"/>
            <a:t>side effects</a:t>
          </a:r>
          <a:r>
            <a:rPr lang="en-GB" sz="1200" b="0" kern="1200" dirty="0"/>
            <a:t> (if any) of the function.</a:t>
          </a:r>
          <a:endParaRPr lang="en-US" sz="1200" b="0" kern="1200" dirty="0"/>
        </a:p>
      </dsp:txBody>
      <dsp:txXfrm>
        <a:off x="6391572" y="0"/>
        <a:ext cx="1014434" cy="1810385"/>
      </dsp:txXfrm>
    </dsp:sp>
    <dsp:sp modelId="{0848B611-86C7-45CC-A83E-EFB70728C4EA}">
      <dsp:nvSpPr>
        <dsp:cNvPr id="0" name=""/>
        <dsp:cNvSpPr/>
      </dsp:nvSpPr>
      <dsp:spPr>
        <a:xfrm>
          <a:off x="6672491" y="2036683"/>
          <a:ext cx="452596" cy="452596"/>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0DBBF-1BE6-4DD5-B44A-195FD1B9EA5A}">
      <dsp:nvSpPr>
        <dsp:cNvPr id="0" name=""/>
        <dsp:cNvSpPr/>
      </dsp:nvSpPr>
      <dsp:spPr>
        <a:xfrm>
          <a:off x="3840479" y="1546"/>
          <a:ext cx="5760720" cy="837568"/>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rtl="0">
            <a:lnSpc>
              <a:spcPct val="90000"/>
            </a:lnSpc>
            <a:spcBef>
              <a:spcPct val="0"/>
            </a:spcBef>
            <a:spcAft>
              <a:spcPct val="15000"/>
            </a:spcAft>
            <a:buChar char="••"/>
          </a:pPr>
          <a:r>
            <a:rPr lang="en-GB" sz="1700" kern="1200" dirty="0" smtClean="0"/>
            <a:t>Either the requirement reflecting real needs of user?</a:t>
          </a:r>
          <a:endParaRPr lang="en-US" sz="1700" kern="1200" dirty="0"/>
        </a:p>
        <a:p>
          <a:pPr marL="171450" lvl="1" indent="-171450" algn="l" defTabSz="755650" rtl="0">
            <a:lnSpc>
              <a:spcPct val="90000"/>
            </a:lnSpc>
            <a:spcBef>
              <a:spcPct val="0"/>
            </a:spcBef>
            <a:spcAft>
              <a:spcPct val="15000"/>
            </a:spcAft>
            <a:buChar char="••"/>
          </a:pPr>
          <a:r>
            <a:rPr lang="en-GB" sz="1700" kern="1200" dirty="0" smtClean="0"/>
            <a:t>As user requirements might have changed after elicitation.</a:t>
          </a:r>
          <a:endParaRPr lang="en-US" sz="1700" kern="1200" dirty="0"/>
        </a:p>
      </dsp:txBody>
      <dsp:txXfrm>
        <a:off x="3840479" y="106242"/>
        <a:ext cx="5446632" cy="628176"/>
      </dsp:txXfrm>
    </dsp:sp>
    <dsp:sp modelId="{EA41108F-77F6-4E59-9484-FFA3D13A8510}">
      <dsp:nvSpPr>
        <dsp:cNvPr id="0" name=""/>
        <dsp:cNvSpPr/>
      </dsp:nvSpPr>
      <dsp:spPr>
        <a:xfrm>
          <a:off x="0" y="1546"/>
          <a:ext cx="3840480" cy="83756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rtl="0">
            <a:lnSpc>
              <a:spcPct val="90000"/>
            </a:lnSpc>
            <a:spcBef>
              <a:spcPct val="0"/>
            </a:spcBef>
            <a:spcAft>
              <a:spcPct val="35000"/>
            </a:spcAft>
          </a:pPr>
          <a:r>
            <a:rPr lang="en-GB" sz="4100" kern="1200" dirty="0" smtClean="0"/>
            <a:t>Validity. </a:t>
          </a:r>
          <a:endParaRPr lang="en-US" sz="4100" kern="1200" dirty="0"/>
        </a:p>
      </dsp:txBody>
      <dsp:txXfrm>
        <a:off x="40887" y="42433"/>
        <a:ext cx="3758706" cy="755794"/>
      </dsp:txXfrm>
    </dsp:sp>
    <dsp:sp modelId="{FD21C5DE-E0CF-4C55-8121-F4956AFFED44}">
      <dsp:nvSpPr>
        <dsp:cNvPr id="0" name=""/>
        <dsp:cNvSpPr/>
      </dsp:nvSpPr>
      <dsp:spPr>
        <a:xfrm>
          <a:off x="3840479" y="922872"/>
          <a:ext cx="5760720" cy="837568"/>
        </a:xfrm>
        <a:prstGeom prst="rightArrow">
          <a:avLst>
            <a:gd name="adj1" fmla="val 75000"/>
            <a:gd name="adj2" fmla="val 50000"/>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rtl="0">
            <a:lnSpc>
              <a:spcPct val="90000"/>
            </a:lnSpc>
            <a:spcBef>
              <a:spcPct val="0"/>
            </a:spcBef>
            <a:spcAft>
              <a:spcPct val="15000"/>
            </a:spcAft>
            <a:buChar char="••"/>
          </a:pPr>
          <a:r>
            <a:rPr lang="en-GB" sz="1700" kern="1200" dirty="0" smtClean="0"/>
            <a:t>No contradictory constraints or requirements</a:t>
          </a:r>
          <a:endParaRPr lang="en-US" sz="1700" kern="1200" dirty="0"/>
        </a:p>
        <a:p>
          <a:pPr marL="171450" lvl="1" indent="-171450" algn="l" defTabSz="755650" rtl="0">
            <a:lnSpc>
              <a:spcPct val="90000"/>
            </a:lnSpc>
            <a:spcBef>
              <a:spcPct val="0"/>
            </a:spcBef>
            <a:spcAft>
              <a:spcPct val="15000"/>
            </a:spcAft>
            <a:buChar char="••"/>
          </a:pPr>
          <a:r>
            <a:rPr lang="en-GB" sz="1700" kern="1200" dirty="0" smtClean="0"/>
            <a:t>No different description of a same system</a:t>
          </a:r>
          <a:endParaRPr lang="en-US" sz="1700" kern="1200" dirty="0"/>
        </a:p>
      </dsp:txBody>
      <dsp:txXfrm>
        <a:off x="3840479" y="1027568"/>
        <a:ext cx="5446632" cy="628176"/>
      </dsp:txXfrm>
    </dsp:sp>
    <dsp:sp modelId="{0E864C71-1EC3-4B97-A12D-C934C1FD7608}">
      <dsp:nvSpPr>
        <dsp:cNvPr id="0" name=""/>
        <dsp:cNvSpPr/>
      </dsp:nvSpPr>
      <dsp:spPr>
        <a:xfrm>
          <a:off x="0" y="922872"/>
          <a:ext cx="3840480" cy="837568"/>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rtl="0">
            <a:lnSpc>
              <a:spcPct val="90000"/>
            </a:lnSpc>
            <a:spcBef>
              <a:spcPct val="0"/>
            </a:spcBef>
            <a:spcAft>
              <a:spcPct val="35000"/>
            </a:spcAft>
          </a:pPr>
          <a:r>
            <a:rPr lang="en-GB" sz="4100" kern="1200" dirty="0" smtClean="0"/>
            <a:t>Consistency. </a:t>
          </a:r>
          <a:endParaRPr lang="en-US" sz="4100" kern="1200" dirty="0"/>
        </a:p>
      </dsp:txBody>
      <dsp:txXfrm>
        <a:off x="40887" y="963759"/>
        <a:ext cx="3758706" cy="755794"/>
      </dsp:txXfrm>
    </dsp:sp>
    <dsp:sp modelId="{DA503C39-7C78-4095-A3D0-D3E1369A96BA}">
      <dsp:nvSpPr>
        <dsp:cNvPr id="0" name=""/>
        <dsp:cNvSpPr/>
      </dsp:nvSpPr>
      <dsp:spPr>
        <a:xfrm>
          <a:off x="3840479" y="1844197"/>
          <a:ext cx="5760720" cy="837568"/>
        </a:xfrm>
        <a:prstGeom prst="rightArrow">
          <a:avLst>
            <a:gd name="adj1" fmla="val 75000"/>
            <a:gd name="adj2" fmla="val 50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rtl="0">
            <a:lnSpc>
              <a:spcPct val="90000"/>
            </a:lnSpc>
            <a:spcBef>
              <a:spcPct val="0"/>
            </a:spcBef>
            <a:spcAft>
              <a:spcPct val="15000"/>
            </a:spcAft>
            <a:buChar char="••"/>
          </a:pPr>
          <a:r>
            <a:rPr lang="en-GB" sz="1700" kern="1200" dirty="0" smtClean="0"/>
            <a:t>Requirements listed must include all system’s functionality and constraints</a:t>
          </a:r>
          <a:endParaRPr lang="en-US" sz="1700" kern="1200" dirty="0"/>
        </a:p>
      </dsp:txBody>
      <dsp:txXfrm>
        <a:off x="3840479" y="1948893"/>
        <a:ext cx="5446632" cy="628176"/>
      </dsp:txXfrm>
    </dsp:sp>
    <dsp:sp modelId="{732DED34-DBB0-4AB8-A032-2E518F00F7B7}">
      <dsp:nvSpPr>
        <dsp:cNvPr id="0" name=""/>
        <dsp:cNvSpPr/>
      </dsp:nvSpPr>
      <dsp:spPr>
        <a:xfrm>
          <a:off x="0" y="1844197"/>
          <a:ext cx="3840480" cy="83756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rtl="0">
            <a:lnSpc>
              <a:spcPct val="90000"/>
            </a:lnSpc>
            <a:spcBef>
              <a:spcPct val="0"/>
            </a:spcBef>
            <a:spcAft>
              <a:spcPct val="35000"/>
            </a:spcAft>
          </a:pPr>
          <a:r>
            <a:rPr lang="en-GB" sz="4100" kern="1200" dirty="0" smtClean="0"/>
            <a:t>Completeness. </a:t>
          </a:r>
          <a:endParaRPr lang="en-US" sz="4100" kern="1200" dirty="0"/>
        </a:p>
      </dsp:txBody>
      <dsp:txXfrm>
        <a:off x="40887" y="1885084"/>
        <a:ext cx="3758706" cy="755794"/>
      </dsp:txXfrm>
    </dsp:sp>
    <dsp:sp modelId="{122E521B-7E32-41A7-B764-1652405AA7F4}">
      <dsp:nvSpPr>
        <dsp:cNvPr id="0" name=""/>
        <dsp:cNvSpPr/>
      </dsp:nvSpPr>
      <dsp:spPr>
        <a:xfrm>
          <a:off x="3840479" y="2765522"/>
          <a:ext cx="5760720" cy="837568"/>
        </a:xfrm>
        <a:prstGeom prst="rightArrow">
          <a:avLst>
            <a:gd name="adj1" fmla="val 75000"/>
            <a:gd name="adj2" fmla="val 50000"/>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rtl="0">
            <a:lnSpc>
              <a:spcPct val="90000"/>
            </a:lnSpc>
            <a:spcBef>
              <a:spcPct val="0"/>
            </a:spcBef>
            <a:spcAft>
              <a:spcPct val="15000"/>
            </a:spcAft>
            <a:buChar char="••"/>
          </a:pPr>
          <a:r>
            <a:rPr lang="en-GB" sz="1400" kern="1200" dirty="0" smtClean="0"/>
            <a:t>Either a req. could be implemented via defined technology.</a:t>
          </a:r>
          <a:endParaRPr lang="en-US" sz="1400" kern="1200" dirty="0"/>
        </a:p>
        <a:p>
          <a:pPr marL="114300" lvl="1" indent="-114300" algn="l" defTabSz="622300" rtl="0">
            <a:lnSpc>
              <a:spcPct val="90000"/>
            </a:lnSpc>
            <a:spcBef>
              <a:spcPct val="0"/>
            </a:spcBef>
            <a:spcAft>
              <a:spcPct val="15000"/>
            </a:spcAft>
            <a:buChar char="••"/>
          </a:pPr>
          <a:r>
            <a:rPr lang="en-GB" sz="1400" kern="1200" dirty="0" smtClean="0"/>
            <a:t>Could it be done in available budget, and time?</a:t>
          </a:r>
          <a:endParaRPr lang="en-US" sz="1400" kern="1200" dirty="0"/>
        </a:p>
      </dsp:txBody>
      <dsp:txXfrm>
        <a:off x="3840479" y="2870218"/>
        <a:ext cx="5446632" cy="628176"/>
      </dsp:txXfrm>
    </dsp:sp>
    <dsp:sp modelId="{305B22FB-59CB-433A-B56D-3E0FEB00C7E6}">
      <dsp:nvSpPr>
        <dsp:cNvPr id="0" name=""/>
        <dsp:cNvSpPr/>
      </dsp:nvSpPr>
      <dsp:spPr>
        <a:xfrm>
          <a:off x="0" y="2765522"/>
          <a:ext cx="3840480" cy="837568"/>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rtl="0">
            <a:lnSpc>
              <a:spcPct val="90000"/>
            </a:lnSpc>
            <a:spcBef>
              <a:spcPct val="0"/>
            </a:spcBef>
            <a:spcAft>
              <a:spcPct val="35000"/>
            </a:spcAft>
          </a:pPr>
          <a:r>
            <a:rPr lang="en-GB" sz="4100" kern="1200" dirty="0" smtClean="0"/>
            <a:t>Realism. </a:t>
          </a:r>
          <a:endParaRPr lang="en-US" sz="4100" kern="1200" dirty="0"/>
        </a:p>
      </dsp:txBody>
      <dsp:txXfrm>
        <a:off x="40887" y="2806409"/>
        <a:ext cx="3758706" cy="755794"/>
      </dsp:txXfrm>
    </dsp:sp>
    <dsp:sp modelId="{C12BF774-0D6A-4DE1-BE79-6587B6EED193}">
      <dsp:nvSpPr>
        <dsp:cNvPr id="0" name=""/>
        <dsp:cNvSpPr/>
      </dsp:nvSpPr>
      <dsp:spPr>
        <a:xfrm>
          <a:off x="3840479" y="3686847"/>
          <a:ext cx="5760720" cy="837568"/>
        </a:xfrm>
        <a:prstGeom prst="rightArrow">
          <a:avLst>
            <a:gd name="adj1" fmla="val 75000"/>
            <a:gd name="adj2" fmla="val 50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rtl="0">
            <a:lnSpc>
              <a:spcPct val="90000"/>
            </a:lnSpc>
            <a:spcBef>
              <a:spcPct val="0"/>
            </a:spcBef>
            <a:spcAft>
              <a:spcPct val="15000"/>
            </a:spcAft>
            <a:buChar char="••"/>
          </a:pPr>
          <a:r>
            <a:rPr lang="en-GB" sz="1400" kern="1200" dirty="0" smtClean="0"/>
            <a:t> </a:t>
          </a:r>
          <a:r>
            <a:rPr lang="en-GB" sz="1800" kern="1200" dirty="0" smtClean="0"/>
            <a:t>Can the requirements be checked?</a:t>
          </a:r>
          <a:endParaRPr lang="en-US" sz="1800" kern="1200" dirty="0"/>
        </a:p>
      </dsp:txBody>
      <dsp:txXfrm>
        <a:off x="3840479" y="3791543"/>
        <a:ext cx="5446632" cy="628176"/>
      </dsp:txXfrm>
    </dsp:sp>
    <dsp:sp modelId="{C8509574-213F-4959-90B9-A69F63A74AFC}">
      <dsp:nvSpPr>
        <dsp:cNvPr id="0" name=""/>
        <dsp:cNvSpPr/>
      </dsp:nvSpPr>
      <dsp:spPr>
        <a:xfrm>
          <a:off x="0" y="3686847"/>
          <a:ext cx="3840480" cy="83756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rtl="0">
            <a:lnSpc>
              <a:spcPct val="90000"/>
            </a:lnSpc>
            <a:spcBef>
              <a:spcPct val="0"/>
            </a:spcBef>
            <a:spcAft>
              <a:spcPct val="35000"/>
            </a:spcAft>
          </a:pPr>
          <a:r>
            <a:rPr lang="en-GB" sz="4100" kern="1200" dirty="0" smtClean="0"/>
            <a:t>Verifiability.</a:t>
          </a:r>
          <a:endParaRPr lang="en-US" sz="4100" kern="1200" dirty="0"/>
        </a:p>
      </dsp:txBody>
      <dsp:txXfrm>
        <a:off x="40887" y="3727734"/>
        <a:ext cx="3758706" cy="7557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C0D5C-8E3F-47C8-A0F7-955ADBE792B9}">
      <dsp:nvSpPr>
        <dsp:cNvPr id="0" name=""/>
        <dsp:cNvSpPr/>
      </dsp:nvSpPr>
      <dsp:spPr>
        <a:xfrm rot="5400000">
          <a:off x="6189640" y="-2578761"/>
          <a:ext cx="851404" cy="6226205"/>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GB" sz="2400" kern="1200" smtClean="0"/>
            <a:t>Is the requirement realistically testable?</a:t>
          </a:r>
          <a:endParaRPr lang="en-US" sz="2400" kern="1200"/>
        </a:p>
      </dsp:txBody>
      <dsp:txXfrm rot="-5400000">
        <a:off x="3502240" y="150201"/>
        <a:ext cx="6184643" cy="768280"/>
      </dsp:txXfrm>
    </dsp:sp>
    <dsp:sp modelId="{ED61E920-0764-4D4F-B824-59C7DD57C1C4}">
      <dsp:nvSpPr>
        <dsp:cNvPr id="0" name=""/>
        <dsp:cNvSpPr/>
      </dsp:nvSpPr>
      <dsp:spPr>
        <a:xfrm>
          <a:off x="0" y="2212"/>
          <a:ext cx="3502240" cy="106425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en-GB" sz="3100" kern="1200" smtClean="0"/>
            <a:t>Verifiability</a:t>
          </a:r>
          <a:endParaRPr lang="en-US" sz="3100" kern="1200"/>
        </a:p>
      </dsp:txBody>
      <dsp:txXfrm>
        <a:off x="51953" y="54165"/>
        <a:ext cx="3398334" cy="960350"/>
      </dsp:txXfrm>
    </dsp:sp>
    <dsp:sp modelId="{29B0B27F-4509-4576-8560-03022C90D098}">
      <dsp:nvSpPr>
        <dsp:cNvPr id="0" name=""/>
        <dsp:cNvSpPr/>
      </dsp:nvSpPr>
      <dsp:spPr>
        <a:xfrm rot="5400000">
          <a:off x="6189640" y="-1461293"/>
          <a:ext cx="851404" cy="6226205"/>
        </a:xfrm>
        <a:prstGeom prst="round2Same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GB" sz="2400" kern="1200" smtClean="0"/>
            <a:t>Is the requirement properly understood?</a:t>
          </a:r>
          <a:endParaRPr lang="en-US" sz="2400" kern="1200"/>
        </a:p>
      </dsp:txBody>
      <dsp:txXfrm rot="-5400000">
        <a:off x="3502240" y="1267669"/>
        <a:ext cx="6184643" cy="768280"/>
      </dsp:txXfrm>
    </dsp:sp>
    <dsp:sp modelId="{B88AC9B8-6CB0-4F3E-A958-8601F7E35AF4}">
      <dsp:nvSpPr>
        <dsp:cNvPr id="0" name=""/>
        <dsp:cNvSpPr/>
      </dsp:nvSpPr>
      <dsp:spPr>
        <a:xfrm>
          <a:off x="0" y="1119681"/>
          <a:ext cx="3502240" cy="1064256"/>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en-GB" sz="3100" kern="1200" smtClean="0"/>
            <a:t>Comprehensibility</a:t>
          </a:r>
          <a:endParaRPr lang="en-US" sz="3100" kern="1200"/>
        </a:p>
      </dsp:txBody>
      <dsp:txXfrm>
        <a:off x="51953" y="1171634"/>
        <a:ext cx="3398334" cy="960350"/>
      </dsp:txXfrm>
    </dsp:sp>
    <dsp:sp modelId="{F1530937-E7DF-4D1A-B00D-C945F3C84379}">
      <dsp:nvSpPr>
        <dsp:cNvPr id="0" name=""/>
        <dsp:cNvSpPr/>
      </dsp:nvSpPr>
      <dsp:spPr>
        <a:xfrm rot="5400000">
          <a:off x="6189640" y="-343824"/>
          <a:ext cx="851404" cy="6226205"/>
        </a:xfrm>
        <a:prstGeom prst="round2Same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GB" sz="2400" kern="1200" smtClean="0"/>
            <a:t>Is the origin of the requirement clearly stated?</a:t>
          </a:r>
          <a:endParaRPr lang="en-US" sz="2400" kern="1200"/>
        </a:p>
      </dsp:txBody>
      <dsp:txXfrm rot="-5400000">
        <a:off x="3502240" y="2385138"/>
        <a:ext cx="6184643" cy="768280"/>
      </dsp:txXfrm>
    </dsp:sp>
    <dsp:sp modelId="{3E1D1E32-C090-4575-845A-BFA2BCD9A528}">
      <dsp:nvSpPr>
        <dsp:cNvPr id="0" name=""/>
        <dsp:cNvSpPr/>
      </dsp:nvSpPr>
      <dsp:spPr>
        <a:xfrm>
          <a:off x="0" y="2237150"/>
          <a:ext cx="3502240" cy="1064256"/>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en-GB" sz="3100" kern="1200" smtClean="0"/>
            <a:t>Traceability</a:t>
          </a:r>
          <a:endParaRPr lang="en-US" sz="3100" kern="1200"/>
        </a:p>
      </dsp:txBody>
      <dsp:txXfrm>
        <a:off x="51953" y="2289103"/>
        <a:ext cx="3398334" cy="960350"/>
      </dsp:txXfrm>
    </dsp:sp>
    <dsp:sp modelId="{191FF4DA-B1C1-40DD-B9D0-B4485A629462}">
      <dsp:nvSpPr>
        <dsp:cNvPr id="0" name=""/>
        <dsp:cNvSpPr/>
      </dsp:nvSpPr>
      <dsp:spPr>
        <a:xfrm rot="5400000">
          <a:off x="6189640" y="773644"/>
          <a:ext cx="851404" cy="6226205"/>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GB" sz="2400" kern="1200" dirty="0" smtClean="0"/>
            <a:t>Can the requirement be changed without a large impact on other requirements?</a:t>
          </a:r>
          <a:endParaRPr lang="en-US" sz="2400" kern="1200" dirty="0"/>
        </a:p>
      </dsp:txBody>
      <dsp:txXfrm rot="-5400000">
        <a:off x="3502240" y="3502606"/>
        <a:ext cx="6184643" cy="768280"/>
      </dsp:txXfrm>
    </dsp:sp>
    <dsp:sp modelId="{3BF2521C-BE79-4446-A2E8-05680F6BD2F9}">
      <dsp:nvSpPr>
        <dsp:cNvPr id="0" name=""/>
        <dsp:cNvSpPr/>
      </dsp:nvSpPr>
      <dsp:spPr>
        <a:xfrm>
          <a:off x="0" y="3354619"/>
          <a:ext cx="3502240" cy="106425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en-GB" sz="3100" kern="1200" smtClean="0"/>
            <a:t>Adaptability</a:t>
          </a:r>
          <a:endParaRPr lang="en-US" sz="3100" kern="1200"/>
        </a:p>
      </dsp:txBody>
      <dsp:txXfrm>
        <a:off x="51953" y="3406572"/>
        <a:ext cx="3398334" cy="9603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CEA98-2866-4D6B-AC43-D2A5C596EA61}">
      <dsp:nvSpPr>
        <dsp:cNvPr id="0" name=""/>
        <dsp:cNvSpPr/>
      </dsp:nvSpPr>
      <dsp:spPr>
        <a:xfrm>
          <a:off x="287047" y="198530"/>
          <a:ext cx="1094783" cy="1094783"/>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6847FFB-4E66-40AD-9552-FEAF6865139B}">
      <dsp:nvSpPr>
        <dsp:cNvPr id="0" name=""/>
        <dsp:cNvSpPr/>
      </dsp:nvSpPr>
      <dsp:spPr>
        <a:xfrm>
          <a:off x="834439" y="198530"/>
          <a:ext cx="5841073" cy="10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90000"/>
            </a:lnSpc>
            <a:spcBef>
              <a:spcPct val="0"/>
            </a:spcBef>
            <a:spcAft>
              <a:spcPct val="35000"/>
            </a:spcAft>
          </a:pPr>
          <a:r>
            <a:rPr lang="en-GB" sz="2000" kern="1200" dirty="0" smtClean="0"/>
            <a:t>System errors</a:t>
          </a:r>
          <a:endParaRPr lang="en-US" sz="2000" kern="1200" dirty="0"/>
        </a:p>
      </dsp:txBody>
      <dsp:txXfrm>
        <a:off x="834439" y="198530"/>
        <a:ext cx="5841073" cy="1094783"/>
      </dsp:txXfrm>
    </dsp:sp>
    <dsp:sp modelId="{58A2F2F5-65E2-40D7-9021-C86DD07298CE}">
      <dsp:nvSpPr>
        <dsp:cNvPr id="0" name=""/>
        <dsp:cNvSpPr/>
      </dsp:nvSpPr>
      <dsp:spPr>
        <a:xfrm>
          <a:off x="287047" y="1293314"/>
          <a:ext cx="1094783" cy="1094783"/>
        </a:xfrm>
        <a:prstGeom prst="ellipse">
          <a:avLst/>
        </a:prstGeom>
        <a:solidFill>
          <a:schemeClr val="accent3">
            <a:alpha val="50000"/>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255D41E-CFD9-461F-9DED-AB96C2D92D80}">
      <dsp:nvSpPr>
        <dsp:cNvPr id="0" name=""/>
        <dsp:cNvSpPr/>
      </dsp:nvSpPr>
      <dsp:spPr>
        <a:xfrm>
          <a:off x="834439" y="1293314"/>
          <a:ext cx="5841073" cy="10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90000"/>
            </a:lnSpc>
            <a:spcBef>
              <a:spcPct val="0"/>
            </a:spcBef>
            <a:spcAft>
              <a:spcPct val="35000"/>
            </a:spcAft>
          </a:pPr>
          <a:r>
            <a:rPr lang="en-GB" sz="2000" kern="1200" dirty="0" smtClean="0"/>
            <a:t>Omission in original requirements</a:t>
          </a:r>
          <a:endParaRPr lang="en-US" sz="2000" kern="1200" dirty="0"/>
        </a:p>
      </dsp:txBody>
      <dsp:txXfrm>
        <a:off x="834439" y="1293314"/>
        <a:ext cx="5841073" cy="1094783"/>
      </dsp:txXfrm>
    </dsp:sp>
    <dsp:sp modelId="{A7E187C3-E69D-4277-A23F-FD9DCA6F8600}">
      <dsp:nvSpPr>
        <dsp:cNvPr id="0" name=""/>
        <dsp:cNvSpPr/>
      </dsp:nvSpPr>
      <dsp:spPr>
        <a:xfrm>
          <a:off x="287047" y="2388098"/>
          <a:ext cx="1094783" cy="1094783"/>
        </a:xfrm>
        <a:prstGeom prst="ellipse">
          <a:avLst/>
        </a:prstGeom>
        <a:solidFill>
          <a:schemeClr val="accent3">
            <a:alpha val="50000"/>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D530C06-8086-431B-AE8A-26A6086120C7}">
      <dsp:nvSpPr>
        <dsp:cNvPr id="0" name=""/>
        <dsp:cNvSpPr/>
      </dsp:nvSpPr>
      <dsp:spPr>
        <a:xfrm>
          <a:off x="834439" y="2388098"/>
          <a:ext cx="5841073" cy="10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90000"/>
            </a:lnSpc>
            <a:spcBef>
              <a:spcPct val="0"/>
            </a:spcBef>
            <a:spcAft>
              <a:spcPct val="35000"/>
            </a:spcAft>
          </a:pPr>
          <a:r>
            <a:rPr lang="en-GB" sz="2000" kern="1200" dirty="0" smtClean="0"/>
            <a:t>Emerging business requirements</a:t>
          </a:r>
          <a:endParaRPr lang="en-US" sz="2000" kern="1200" dirty="0"/>
        </a:p>
      </dsp:txBody>
      <dsp:txXfrm>
        <a:off x="834439" y="2388098"/>
        <a:ext cx="5841073" cy="10947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23D73-1FD1-4C49-95EB-00AB3C65F842}">
      <dsp:nvSpPr>
        <dsp:cNvPr id="0" name=""/>
        <dsp:cNvSpPr/>
      </dsp:nvSpPr>
      <dsp:spPr>
        <a:xfrm>
          <a:off x="1666129" y="2991"/>
          <a:ext cx="1866486" cy="186648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GB" sz="1700" kern="1200" dirty="0" smtClean="0"/>
            <a:t>Requirements evolving</a:t>
          </a:r>
          <a:endParaRPr lang="en-US" sz="1700" kern="1200" dirty="0"/>
        </a:p>
      </dsp:txBody>
      <dsp:txXfrm>
        <a:off x="1939470" y="276332"/>
        <a:ext cx="1319804" cy="1319804"/>
      </dsp:txXfrm>
    </dsp:sp>
    <dsp:sp modelId="{8E81FC92-DABF-4502-8C0B-EC44754738CD}">
      <dsp:nvSpPr>
        <dsp:cNvPr id="0" name=""/>
        <dsp:cNvSpPr/>
      </dsp:nvSpPr>
      <dsp:spPr>
        <a:xfrm rot="10800000">
          <a:off x="2272737" y="2092806"/>
          <a:ext cx="653270" cy="473456"/>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1C396C-5CE5-48D4-8FF3-BB3AE821B945}">
      <dsp:nvSpPr>
        <dsp:cNvPr id="0" name=""/>
        <dsp:cNvSpPr/>
      </dsp:nvSpPr>
      <dsp:spPr>
        <a:xfrm>
          <a:off x="1837944" y="2762792"/>
          <a:ext cx="1522856" cy="138639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GB" sz="1600" kern="1200" dirty="0" smtClean="0"/>
            <a:t>Keep track of individual req.</a:t>
          </a:r>
          <a:endParaRPr lang="en-US" sz="1600" kern="1200" dirty="0"/>
        </a:p>
      </dsp:txBody>
      <dsp:txXfrm>
        <a:off x="2060961" y="2965825"/>
        <a:ext cx="1076822" cy="980331"/>
      </dsp:txXfrm>
    </dsp:sp>
    <dsp:sp modelId="{94E10676-875A-4FC2-9351-BA7AAC8843F5}">
      <dsp:nvSpPr>
        <dsp:cNvPr id="0" name=""/>
        <dsp:cNvSpPr/>
      </dsp:nvSpPr>
      <dsp:spPr>
        <a:xfrm rot="5400000">
          <a:off x="3647754" y="3219263"/>
          <a:ext cx="653270" cy="473456"/>
        </a:xfrm>
        <a:prstGeom prst="triangl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7B258E-DCB2-41FA-A083-B6CD940F6073}">
      <dsp:nvSpPr>
        <dsp:cNvPr id="0" name=""/>
        <dsp:cNvSpPr/>
      </dsp:nvSpPr>
      <dsp:spPr>
        <a:xfrm>
          <a:off x="4561179" y="2692963"/>
          <a:ext cx="1675847" cy="152605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GB" sz="1600" kern="1200" dirty="0" smtClean="0"/>
            <a:t>Maintain links b/w dependent req. </a:t>
          </a:r>
          <a:endParaRPr lang="en-US" sz="1600" kern="1200" dirty="0"/>
        </a:p>
      </dsp:txBody>
      <dsp:txXfrm>
        <a:off x="4806601" y="2916449"/>
        <a:ext cx="1185003" cy="1079083"/>
      </dsp:txXfrm>
    </dsp:sp>
    <dsp:sp modelId="{CD29EFE2-EFCB-4FDD-ADFD-AD4F4361F46A}">
      <dsp:nvSpPr>
        <dsp:cNvPr id="0" name=""/>
        <dsp:cNvSpPr/>
      </dsp:nvSpPr>
      <dsp:spPr>
        <a:xfrm>
          <a:off x="5072467" y="1875707"/>
          <a:ext cx="653270" cy="473456"/>
        </a:xfrm>
        <a:prstGeom prst="triangl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31FE16-F6B8-4D29-814D-93C13E1D3F72}">
      <dsp:nvSpPr>
        <dsp:cNvPr id="0" name=""/>
        <dsp:cNvSpPr/>
      </dsp:nvSpPr>
      <dsp:spPr>
        <a:xfrm>
          <a:off x="4776629" y="313761"/>
          <a:ext cx="1244946" cy="124494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GB" sz="1600" kern="1200" dirty="0" smtClean="0"/>
            <a:t>Access the impact</a:t>
          </a:r>
          <a:endParaRPr lang="en-US" sz="1600" kern="1200" dirty="0"/>
        </a:p>
      </dsp:txBody>
      <dsp:txXfrm>
        <a:off x="4958947" y="496079"/>
        <a:ext cx="880310" cy="880310"/>
      </dsp:txXfrm>
    </dsp:sp>
    <dsp:sp modelId="{ABB6122C-7A7C-4143-BAE6-66ADD4F92706}">
      <dsp:nvSpPr>
        <dsp:cNvPr id="0" name=""/>
        <dsp:cNvSpPr/>
      </dsp:nvSpPr>
      <dsp:spPr>
        <a:xfrm rot="5400000">
          <a:off x="6485732" y="699505"/>
          <a:ext cx="653270" cy="473456"/>
        </a:xfrm>
        <a:prstGeom prst="triangl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8A9D35-15C0-4772-9888-7C76F81F255A}">
      <dsp:nvSpPr>
        <dsp:cNvPr id="0" name=""/>
        <dsp:cNvSpPr/>
      </dsp:nvSpPr>
      <dsp:spPr>
        <a:xfrm>
          <a:off x="7576359" y="313761"/>
          <a:ext cx="1244946" cy="124494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GB" sz="1600" kern="1200" dirty="0" smtClean="0"/>
            <a:t>Make change proposal</a:t>
          </a:r>
          <a:endParaRPr lang="en-US" sz="1600" kern="1200" dirty="0"/>
        </a:p>
      </dsp:txBody>
      <dsp:txXfrm>
        <a:off x="7758677" y="496079"/>
        <a:ext cx="880310" cy="880310"/>
      </dsp:txXfrm>
    </dsp:sp>
    <dsp:sp modelId="{B52BA7C4-19E4-45E2-B69F-A017A27DE1AF}">
      <dsp:nvSpPr>
        <dsp:cNvPr id="0" name=""/>
        <dsp:cNvSpPr/>
      </dsp:nvSpPr>
      <dsp:spPr>
        <a:xfrm rot="10800000">
          <a:off x="7872197" y="1817399"/>
          <a:ext cx="653270" cy="473456"/>
        </a:xfrm>
        <a:prstGeom prst="triangl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D6A720-83D5-4D76-9132-BC2313588618}">
      <dsp:nvSpPr>
        <dsp:cNvPr id="0" name=""/>
        <dsp:cNvSpPr/>
      </dsp:nvSpPr>
      <dsp:spPr>
        <a:xfrm>
          <a:off x="7265589" y="2522748"/>
          <a:ext cx="1866486" cy="186648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GB" sz="1700" kern="1200" dirty="0" smtClean="0"/>
            <a:t>Link it to system requirements </a:t>
          </a:r>
          <a:endParaRPr lang="en-US" sz="1700" kern="1200" dirty="0"/>
        </a:p>
      </dsp:txBody>
      <dsp:txXfrm>
        <a:off x="7538930" y="2796089"/>
        <a:ext cx="1319804" cy="1319804"/>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535F6D-02C9-41FB-93D4-6843D2A2FE8C}"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2F5BC-DE32-418B-B03E-D1F5C400502A}" type="slidenum">
              <a:rPr lang="en-US" smtClean="0"/>
              <a:t>‹#›</a:t>
            </a:fld>
            <a:endParaRPr lang="en-US"/>
          </a:p>
        </p:txBody>
      </p:sp>
    </p:spTree>
    <p:extLst>
      <p:ext uri="{BB962C8B-B14F-4D97-AF65-F5344CB8AC3E}">
        <p14:creationId xmlns:p14="http://schemas.microsoft.com/office/powerpoint/2010/main" val="138432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535F6D-02C9-41FB-93D4-6843D2A2FE8C}"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2F5BC-DE32-418B-B03E-D1F5C400502A}" type="slidenum">
              <a:rPr lang="en-US" smtClean="0"/>
              <a:t>‹#›</a:t>
            </a:fld>
            <a:endParaRPr lang="en-US"/>
          </a:p>
        </p:txBody>
      </p:sp>
    </p:spTree>
    <p:extLst>
      <p:ext uri="{BB962C8B-B14F-4D97-AF65-F5344CB8AC3E}">
        <p14:creationId xmlns:p14="http://schemas.microsoft.com/office/powerpoint/2010/main" val="891317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535F6D-02C9-41FB-93D4-6843D2A2FE8C}"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2F5BC-DE32-418B-B03E-D1F5C400502A}" type="slidenum">
              <a:rPr lang="en-US" smtClean="0"/>
              <a:t>‹#›</a:t>
            </a:fld>
            <a:endParaRPr lang="en-US"/>
          </a:p>
        </p:txBody>
      </p:sp>
    </p:spTree>
    <p:extLst>
      <p:ext uri="{BB962C8B-B14F-4D97-AF65-F5344CB8AC3E}">
        <p14:creationId xmlns:p14="http://schemas.microsoft.com/office/powerpoint/2010/main" val="3948096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535F6D-02C9-41FB-93D4-6843D2A2FE8C}"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2F5BC-DE32-418B-B03E-D1F5C400502A}" type="slidenum">
              <a:rPr lang="en-US" smtClean="0"/>
              <a:t>‹#›</a:t>
            </a:fld>
            <a:endParaRPr lang="en-US"/>
          </a:p>
        </p:txBody>
      </p:sp>
    </p:spTree>
    <p:extLst>
      <p:ext uri="{BB962C8B-B14F-4D97-AF65-F5344CB8AC3E}">
        <p14:creationId xmlns:p14="http://schemas.microsoft.com/office/powerpoint/2010/main" val="215510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535F6D-02C9-41FB-93D4-6843D2A2FE8C}"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2F5BC-DE32-418B-B03E-D1F5C400502A}" type="slidenum">
              <a:rPr lang="en-US" smtClean="0"/>
              <a:t>‹#›</a:t>
            </a:fld>
            <a:endParaRPr lang="en-US"/>
          </a:p>
        </p:txBody>
      </p:sp>
    </p:spTree>
    <p:extLst>
      <p:ext uri="{BB962C8B-B14F-4D97-AF65-F5344CB8AC3E}">
        <p14:creationId xmlns:p14="http://schemas.microsoft.com/office/powerpoint/2010/main" val="273325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535F6D-02C9-41FB-93D4-6843D2A2FE8C}"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2F5BC-DE32-418B-B03E-D1F5C400502A}" type="slidenum">
              <a:rPr lang="en-US" smtClean="0"/>
              <a:t>‹#›</a:t>
            </a:fld>
            <a:endParaRPr lang="en-US"/>
          </a:p>
        </p:txBody>
      </p:sp>
    </p:spTree>
    <p:extLst>
      <p:ext uri="{BB962C8B-B14F-4D97-AF65-F5344CB8AC3E}">
        <p14:creationId xmlns:p14="http://schemas.microsoft.com/office/powerpoint/2010/main" val="157874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535F6D-02C9-41FB-93D4-6843D2A2FE8C}"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2F5BC-DE32-418B-B03E-D1F5C400502A}" type="slidenum">
              <a:rPr lang="en-US" smtClean="0"/>
              <a:t>‹#›</a:t>
            </a:fld>
            <a:endParaRPr lang="en-US"/>
          </a:p>
        </p:txBody>
      </p:sp>
    </p:spTree>
    <p:extLst>
      <p:ext uri="{BB962C8B-B14F-4D97-AF65-F5344CB8AC3E}">
        <p14:creationId xmlns:p14="http://schemas.microsoft.com/office/powerpoint/2010/main" val="731877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535F6D-02C9-41FB-93D4-6843D2A2FE8C}"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2F5BC-DE32-418B-B03E-D1F5C400502A}" type="slidenum">
              <a:rPr lang="en-US" smtClean="0"/>
              <a:t>‹#›</a:t>
            </a:fld>
            <a:endParaRPr lang="en-US"/>
          </a:p>
        </p:txBody>
      </p:sp>
    </p:spTree>
    <p:extLst>
      <p:ext uri="{BB962C8B-B14F-4D97-AF65-F5344CB8AC3E}">
        <p14:creationId xmlns:p14="http://schemas.microsoft.com/office/powerpoint/2010/main" val="156998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35F6D-02C9-41FB-93D4-6843D2A2FE8C}"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02F5BC-DE32-418B-B03E-D1F5C400502A}" type="slidenum">
              <a:rPr lang="en-US" smtClean="0"/>
              <a:t>‹#›</a:t>
            </a:fld>
            <a:endParaRPr lang="en-US"/>
          </a:p>
        </p:txBody>
      </p:sp>
    </p:spTree>
    <p:extLst>
      <p:ext uri="{BB962C8B-B14F-4D97-AF65-F5344CB8AC3E}">
        <p14:creationId xmlns:p14="http://schemas.microsoft.com/office/powerpoint/2010/main" val="504145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35F6D-02C9-41FB-93D4-6843D2A2FE8C}"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2F5BC-DE32-418B-B03E-D1F5C400502A}" type="slidenum">
              <a:rPr lang="en-US" smtClean="0"/>
              <a:t>‹#›</a:t>
            </a:fld>
            <a:endParaRPr lang="en-US"/>
          </a:p>
        </p:txBody>
      </p:sp>
    </p:spTree>
    <p:extLst>
      <p:ext uri="{BB962C8B-B14F-4D97-AF65-F5344CB8AC3E}">
        <p14:creationId xmlns:p14="http://schemas.microsoft.com/office/powerpoint/2010/main" val="16186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35F6D-02C9-41FB-93D4-6843D2A2FE8C}"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2F5BC-DE32-418B-B03E-D1F5C400502A}" type="slidenum">
              <a:rPr lang="en-US" smtClean="0"/>
              <a:t>‹#›</a:t>
            </a:fld>
            <a:endParaRPr lang="en-US"/>
          </a:p>
        </p:txBody>
      </p:sp>
    </p:spTree>
    <p:extLst>
      <p:ext uri="{BB962C8B-B14F-4D97-AF65-F5344CB8AC3E}">
        <p14:creationId xmlns:p14="http://schemas.microsoft.com/office/powerpoint/2010/main" val="207207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35F6D-02C9-41FB-93D4-6843D2A2FE8C}" type="datetimeFigureOut">
              <a:rPr lang="en-US" smtClean="0"/>
              <a:t>2/16/2023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2F5BC-DE32-418B-B03E-D1F5C400502A}" type="slidenum">
              <a:rPr lang="en-US" smtClean="0"/>
              <a:t>‹#›</a:t>
            </a:fld>
            <a:endParaRPr lang="en-US"/>
          </a:p>
        </p:txBody>
      </p:sp>
    </p:spTree>
    <p:extLst>
      <p:ext uri="{BB962C8B-B14F-4D97-AF65-F5344CB8AC3E}">
        <p14:creationId xmlns:p14="http://schemas.microsoft.com/office/powerpoint/2010/main" val="3831992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normAutofit fontScale="90000"/>
          </a:bodyPr>
          <a:lstStyle/>
          <a:p>
            <a:pPr algn="ctr"/>
            <a:r>
              <a:rPr lang="en-US" dirty="0"/>
              <a:t>Chapter 4 cont.…</a:t>
            </a:r>
            <a:br>
              <a:rPr lang="en-US" dirty="0"/>
            </a:br>
            <a:r>
              <a:rPr lang="en-US" dirty="0"/>
              <a:t/>
            </a:r>
            <a:br>
              <a:rPr lang="en-US" dirty="0"/>
            </a:br>
            <a:r>
              <a:rPr lang="en-US" dirty="0"/>
              <a:t>Requirements specification</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fld id="{9CDE22F1-F3B6-4B71-B9BD-D889FFB1181F}" type="datetime1">
              <a:rPr lang="en-US">
                <a:solidFill>
                  <a:prstClr val="black">
                    <a:tint val="75000"/>
                  </a:prstClr>
                </a:solidFill>
                <a:latin typeface="Calibri"/>
              </a:rPr>
              <a:pPr defTabSz="457200">
                <a:defRPr/>
              </a:pPr>
              <a:t>2/16/2023</a:t>
            </a:fld>
            <a:endParaRPr lang="en-US">
              <a:solidFill>
                <a:prstClr val="black">
                  <a:tint val="75000"/>
                </a:prstClr>
              </a:solidFill>
              <a:latin typeface="Calibri"/>
            </a:endParaRPr>
          </a:p>
        </p:txBody>
      </p:sp>
    </p:spTree>
    <p:extLst>
      <p:ext uri="{BB962C8B-B14F-4D97-AF65-F5344CB8AC3E}">
        <p14:creationId xmlns:p14="http://schemas.microsoft.com/office/powerpoint/2010/main" val="35219054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Form-based specifications</a:t>
            </a:r>
          </a:p>
        </p:txBody>
      </p:sp>
      <p:graphicFrame>
        <p:nvGraphicFramePr>
          <p:cNvPr id="5" name="Content Placeholder 4">
            <a:extLst>
              <a:ext uri="{FF2B5EF4-FFF2-40B4-BE49-F238E27FC236}">
                <a16:creationId xmlns="" xmlns:a16="http://schemas.microsoft.com/office/drawing/2014/main" id="{1F0E208E-27F5-4B8D-8100-D9EA16A0275F}"/>
              </a:ext>
            </a:extLst>
          </p:cNvPr>
          <p:cNvGraphicFramePr>
            <a:graphicFrameLocks noGrp="1"/>
          </p:cNvGraphicFramePr>
          <p:nvPr>
            <p:ph idx="1"/>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pPr defTabSz="457200">
              <a:defRPr/>
            </a:pPr>
            <a:fld id="{88A4C160-8974-4D3B-B188-EA491B06F3F4}" type="datetime1">
              <a:rPr lang="en-US">
                <a:solidFill>
                  <a:prstClr val="black">
                    <a:tint val="75000"/>
                  </a:prstClr>
                </a:solidFill>
                <a:latin typeface="Calibri"/>
              </a:rPr>
              <a:pPr defTabSz="457200">
                <a:defRPr/>
              </a:pPr>
              <a:t>2/16/2023</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10</a:t>
            </a:fld>
            <a:endParaRPr lang="en-US">
              <a:solidFill>
                <a:prstClr val="black">
                  <a:tint val="75000"/>
                </a:prstClr>
              </a:solidFill>
              <a:latin typeface="Calibri"/>
            </a:endParaRPr>
          </a:p>
        </p:txBody>
      </p:sp>
    </p:spTree>
    <p:extLst>
      <p:ext uri="{BB962C8B-B14F-4D97-AF65-F5344CB8AC3E}">
        <p14:creationId xmlns:p14="http://schemas.microsoft.com/office/powerpoint/2010/main" val="260558305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for multiple possible alternative and courses of action.</a:t>
            </a:r>
          </a:p>
        </p:txBody>
      </p:sp>
      <p:sp>
        <p:nvSpPr>
          <p:cNvPr id="2" name="Date Placeholder 1"/>
          <p:cNvSpPr>
            <a:spLocks noGrp="1"/>
          </p:cNvSpPr>
          <p:nvPr>
            <p:ph type="dt" sz="half" idx="10"/>
          </p:nvPr>
        </p:nvSpPr>
        <p:spPr/>
        <p:txBody>
          <a:bodyPr/>
          <a:lstStyle/>
          <a:p>
            <a:pPr defTabSz="457200">
              <a:defRPr/>
            </a:pPr>
            <a:fld id="{028E4330-C444-4AF7-86DD-C9C2B0F5C66C}" type="datetime1">
              <a:rPr lang="en-US">
                <a:solidFill>
                  <a:prstClr val="black">
                    <a:tint val="75000"/>
                  </a:prstClr>
                </a:solidFill>
                <a:latin typeface="Calibri"/>
              </a:rPr>
              <a:pPr defTabSz="457200">
                <a:defRPr/>
              </a:pPr>
              <a:t>2/16/2023</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11</a:t>
            </a:fld>
            <a:endParaRPr lang="en-US">
              <a:solidFill>
                <a:prstClr val="black">
                  <a:tint val="75000"/>
                </a:prstClr>
              </a:solidFill>
              <a:latin typeface="Calibri"/>
            </a:endParaRPr>
          </a:p>
        </p:txBody>
      </p:sp>
      <p:graphicFrame>
        <p:nvGraphicFramePr>
          <p:cNvPr id="7" name="Table 6">
            <a:extLst>
              <a:ext uri="{FF2B5EF4-FFF2-40B4-BE49-F238E27FC236}">
                <a16:creationId xmlns="" xmlns:a16="http://schemas.microsoft.com/office/drawing/2014/main" id="{25AC0C41-0F92-4FF0-B641-FA52BA5F2DF7}"/>
              </a:ext>
            </a:extLst>
          </p:cNvPr>
          <p:cNvGraphicFramePr>
            <a:graphicFrameLocks noGrp="1"/>
          </p:cNvGraphicFramePr>
          <p:nvPr/>
        </p:nvGraphicFramePr>
        <p:xfrm>
          <a:off x="2663826" y="3382714"/>
          <a:ext cx="6461125" cy="1859485"/>
        </p:xfrm>
        <a:graphic>
          <a:graphicData uri="http://schemas.openxmlformats.org/drawingml/2006/table">
            <a:tbl>
              <a:tblPr/>
              <a:tblGrid>
                <a:gridCol w="3810000">
                  <a:extLst>
                    <a:ext uri="{9D8B030D-6E8A-4147-A177-3AD203B41FA5}">
                      <a16:colId xmlns="" xmlns:a16="http://schemas.microsoft.com/office/drawing/2014/main" val="20000"/>
                    </a:ext>
                  </a:extLst>
                </a:gridCol>
                <a:gridCol w="2651125">
                  <a:extLst>
                    <a:ext uri="{9D8B030D-6E8A-4147-A177-3AD203B41FA5}">
                      <a16:colId xmlns="" xmlns:a16="http://schemas.microsoft.com/office/drawing/2014/main" val="20001"/>
                    </a:ext>
                  </a:extLst>
                </a:gridCol>
              </a:tblGrid>
              <a:tr h="51169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Username correct , password wrong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Login fail</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Username wrong, password wrong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Login fail</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Username correct, password correct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Login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6643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pPr algn="just"/>
            <a:r>
              <a:rPr lang="en-GB" b="1" dirty="0"/>
              <a:t>Use-cases are a kind of scenario that are included in the UML. </a:t>
            </a:r>
          </a:p>
          <a:p>
            <a:pPr algn="just"/>
            <a:r>
              <a:rPr lang="en-GB" dirty="0"/>
              <a:t>Use cases </a:t>
            </a:r>
            <a:r>
              <a:rPr lang="en-GB" b="1" dirty="0"/>
              <a:t>identify the actors </a:t>
            </a:r>
            <a:r>
              <a:rPr lang="en-GB" dirty="0"/>
              <a:t>in an interaction and which describe the interaction itself.</a:t>
            </a:r>
          </a:p>
          <a:p>
            <a:pPr algn="just"/>
            <a:r>
              <a:rPr lang="en-GB" dirty="0"/>
              <a:t>A set of use cases should </a:t>
            </a:r>
            <a:r>
              <a:rPr lang="en-GB" b="1" dirty="0"/>
              <a:t>describe all possible interactions with the system.</a:t>
            </a:r>
          </a:p>
          <a:p>
            <a:pPr algn="just"/>
            <a:r>
              <a:rPr lang="en-GB" dirty="0"/>
              <a:t>High-level graphical model.</a:t>
            </a:r>
          </a:p>
          <a:p>
            <a:pPr algn="just"/>
            <a:r>
              <a:rPr lang="en-GB" b="1" dirty="0"/>
              <a:t>UML diagrams may be added to use-cases to showcase the sequence of event processing in the system.</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A1B943EE-4DF7-4E1E-9D14-8505AAE8C1E8}" type="datetime1">
              <a:rPr lang="en-US">
                <a:solidFill>
                  <a:prstClr val="black">
                    <a:tint val="75000"/>
                  </a:prstClr>
                </a:solidFill>
                <a:latin typeface="Calibri"/>
              </a:rPr>
              <a:pPr defTabSz="457200">
                <a:defRPr/>
              </a:pPr>
              <a:t>2/16/2023</a:t>
            </a:fld>
            <a:endParaRPr lang="en-US">
              <a:solidFill>
                <a:prstClr val="black">
                  <a:tint val="75000"/>
                </a:prstClr>
              </a:solidFill>
              <a:latin typeface="Calibri"/>
            </a:endParaRPr>
          </a:p>
        </p:txBody>
      </p:sp>
    </p:spTree>
    <p:extLst>
      <p:ext uri="{BB962C8B-B14F-4D97-AF65-F5344CB8AC3E}">
        <p14:creationId xmlns:p14="http://schemas.microsoft.com/office/powerpoint/2010/main" val="10175481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13</a:t>
            </a:fld>
            <a:endParaRPr lang="en-US">
              <a:solidFill>
                <a:prstClr val="black">
                  <a:tint val="75000"/>
                </a:prstClr>
              </a:solidFill>
              <a:latin typeface="Calibri"/>
            </a:endParaRPr>
          </a:p>
        </p:txBody>
      </p:sp>
      <p:pic>
        <p:nvPicPr>
          <p:cNvPr id="4" name="Picture 3" descr="4.15 UseCases.eps"/>
          <p:cNvPicPr>
            <a:picLocks noChangeAspect="1"/>
          </p:cNvPicPr>
          <p:nvPr/>
        </p:nvPicPr>
        <p:blipFill>
          <a:blip r:embed="rId2"/>
          <a:stretch>
            <a:fillRect/>
          </a:stretch>
        </p:blipFill>
        <p:spPr>
          <a:xfrm>
            <a:off x="2971800" y="1828800"/>
            <a:ext cx="6555509" cy="3886200"/>
          </a:xfrm>
          <a:prstGeom prst="rect">
            <a:avLst/>
          </a:prstGeom>
        </p:spPr>
      </p:pic>
      <p:sp>
        <p:nvSpPr>
          <p:cNvPr id="2" name="Date Placeholder 1"/>
          <p:cNvSpPr>
            <a:spLocks noGrp="1"/>
          </p:cNvSpPr>
          <p:nvPr>
            <p:ph type="dt" sz="half" idx="10"/>
          </p:nvPr>
        </p:nvSpPr>
        <p:spPr/>
        <p:txBody>
          <a:bodyPr/>
          <a:lstStyle/>
          <a:p>
            <a:pPr defTabSz="457200">
              <a:defRPr/>
            </a:pPr>
            <a:fld id="{A6460E3B-6959-4373-9803-9CEA771F0072}" type="datetime1">
              <a:rPr lang="en-US">
                <a:solidFill>
                  <a:prstClr val="black">
                    <a:tint val="75000"/>
                  </a:prstClr>
                </a:solidFill>
                <a:latin typeface="Calibri"/>
              </a:rPr>
              <a:pPr defTabSz="457200">
                <a:defRPr/>
              </a:pPr>
              <a:t>2/16/2023</a:t>
            </a:fld>
            <a:endParaRPr lang="en-US">
              <a:solidFill>
                <a:prstClr val="black">
                  <a:tint val="75000"/>
                </a:prstClr>
              </a:solidFill>
              <a:latin typeface="Calibri"/>
            </a:endParaRPr>
          </a:p>
        </p:txBody>
      </p:sp>
    </p:spTree>
    <p:extLst>
      <p:ext uri="{BB962C8B-B14F-4D97-AF65-F5344CB8AC3E}">
        <p14:creationId xmlns:p14="http://schemas.microsoft.com/office/powerpoint/2010/main" val="21617592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pPr algn="just"/>
            <a:r>
              <a:rPr lang="en-GB" dirty="0"/>
              <a:t>The software requirements document (SRD) is the </a:t>
            </a:r>
            <a:r>
              <a:rPr lang="en-GB" b="1" dirty="0"/>
              <a:t>official statement of what is required of the system developers.</a:t>
            </a:r>
          </a:p>
          <a:p>
            <a:pPr algn="just"/>
            <a:r>
              <a:rPr lang="en-GB" dirty="0"/>
              <a:t>Should include:</a:t>
            </a:r>
          </a:p>
          <a:p>
            <a:pPr lvl="1" algn="just"/>
            <a:r>
              <a:rPr lang="en-GB" dirty="0"/>
              <a:t>definition of user requirements </a:t>
            </a:r>
          </a:p>
          <a:p>
            <a:pPr lvl="1" algn="just"/>
            <a:r>
              <a:rPr lang="en-GB" dirty="0"/>
              <a:t>a specification of the system requirements.</a:t>
            </a:r>
          </a:p>
          <a:p>
            <a:pPr algn="just"/>
            <a:r>
              <a:rPr lang="en-GB" dirty="0"/>
              <a:t>It is </a:t>
            </a:r>
            <a:r>
              <a:rPr lang="en-GB" b="1" dirty="0"/>
              <a:t>NOT a design document</a:t>
            </a:r>
            <a:r>
              <a:rPr lang="en-GB" dirty="0"/>
              <a:t>. </a:t>
            </a:r>
          </a:p>
          <a:p>
            <a:pPr algn="just"/>
            <a:r>
              <a:rPr lang="en-GB" dirty="0"/>
              <a:t>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3A3D81DF-3A80-4140-9A2C-BF3384C4155A}" type="datetime1">
              <a:rPr lang="en-US">
                <a:solidFill>
                  <a:prstClr val="black">
                    <a:tint val="75000"/>
                  </a:prstClr>
                </a:solidFill>
                <a:latin typeface="Calibri"/>
              </a:rPr>
              <a:pPr defTabSz="457200">
                <a:defRPr/>
              </a:pPr>
              <a:t>2/16/2023</a:t>
            </a:fld>
            <a:endParaRPr lang="en-US">
              <a:solidFill>
                <a:prstClr val="black">
                  <a:tint val="75000"/>
                </a:prstClr>
              </a:solidFill>
              <a:latin typeface="Calibri"/>
            </a:endParaRPr>
          </a:p>
        </p:txBody>
      </p:sp>
    </p:spTree>
    <p:extLst>
      <p:ext uri="{BB962C8B-B14F-4D97-AF65-F5344CB8AC3E}">
        <p14:creationId xmlns:p14="http://schemas.microsoft.com/office/powerpoint/2010/main" val="174810184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15</a:t>
            </a:fld>
            <a:endParaRPr lang="en-US">
              <a:solidFill>
                <a:prstClr val="black">
                  <a:tint val="75000"/>
                </a:prstClr>
              </a:solidFill>
              <a:latin typeface="Calibri"/>
            </a:endParaRPr>
          </a:p>
        </p:txBody>
      </p:sp>
      <p:pic>
        <p:nvPicPr>
          <p:cNvPr id="4" name="Picture 3" descr="4.6 ReqDocUsers.eps"/>
          <p:cNvPicPr>
            <a:picLocks noChangeAspect="1"/>
          </p:cNvPicPr>
          <p:nvPr/>
        </p:nvPicPr>
        <p:blipFill>
          <a:blip r:embed="rId2"/>
          <a:stretch>
            <a:fillRect/>
          </a:stretch>
        </p:blipFill>
        <p:spPr>
          <a:xfrm>
            <a:off x="2711624" y="1486176"/>
            <a:ext cx="6562808" cy="4870174"/>
          </a:xfrm>
          <a:prstGeom prst="rect">
            <a:avLst/>
          </a:prstGeom>
        </p:spPr>
      </p:pic>
      <p:sp>
        <p:nvSpPr>
          <p:cNvPr id="2" name="Date Placeholder 1"/>
          <p:cNvSpPr>
            <a:spLocks noGrp="1"/>
          </p:cNvSpPr>
          <p:nvPr>
            <p:ph type="dt" sz="half" idx="10"/>
          </p:nvPr>
        </p:nvSpPr>
        <p:spPr/>
        <p:txBody>
          <a:bodyPr/>
          <a:lstStyle/>
          <a:p>
            <a:pPr defTabSz="457200">
              <a:defRPr/>
            </a:pPr>
            <a:fld id="{E6BEE508-6799-4642-88EC-CE8979EB2E3A}" type="datetime1">
              <a:rPr lang="en-US">
                <a:solidFill>
                  <a:prstClr val="black">
                    <a:tint val="75000"/>
                  </a:prstClr>
                </a:solidFill>
                <a:latin typeface="Calibri"/>
              </a:rPr>
              <a:pPr defTabSz="457200">
                <a:defRPr/>
              </a:pPr>
              <a:t>2/16/2023</a:t>
            </a:fld>
            <a:endParaRPr lang="en-US">
              <a:solidFill>
                <a:prstClr val="black">
                  <a:tint val="75000"/>
                </a:prstClr>
              </a:solidFill>
              <a:latin typeface="Calibri"/>
            </a:endParaRPr>
          </a:p>
        </p:txBody>
      </p:sp>
    </p:spTree>
    <p:extLst>
      <p:ext uri="{BB962C8B-B14F-4D97-AF65-F5344CB8AC3E}">
        <p14:creationId xmlns:p14="http://schemas.microsoft.com/office/powerpoint/2010/main" val="2613617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16</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3124B078-0152-45B3-86FA-062980FD8132}" type="datetime1">
              <a:rPr lang="en-US">
                <a:solidFill>
                  <a:prstClr val="black">
                    <a:tint val="75000"/>
                  </a:prstClr>
                </a:solidFill>
                <a:latin typeface="Calibri"/>
              </a:rPr>
              <a:pPr defTabSz="457200">
                <a:defRPr/>
              </a:pPr>
              <a:t>2/16/2023</a:t>
            </a:fld>
            <a:endParaRPr lang="en-US">
              <a:solidFill>
                <a:prstClr val="black">
                  <a:tint val="75000"/>
                </a:prstClr>
              </a:solidFill>
              <a:latin typeface="Calibri"/>
            </a:endParaRPr>
          </a:p>
        </p:txBody>
      </p:sp>
    </p:spTree>
    <p:extLst>
      <p:ext uri="{BB962C8B-B14F-4D97-AF65-F5344CB8AC3E}">
        <p14:creationId xmlns:p14="http://schemas.microsoft.com/office/powerpoint/2010/main" val="34809628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00214" y="206376"/>
            <a:ext cx="7367587" cy="1089025"/>
          </a:xfrm>
        </p:spPr>
        <p:txBody>
          <a:bodyPr>
            <a:normAutofit fontScale="90000"/>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17</a:t>
            </a:fld>
            <a:endParaRPr lang="en-US">
              <a:solidFill>
                <a:prstClr val="black">
                  <a:tint val="75000"/>
                </a:prstClr>
              </a:solidFill>
              <a:latin typeface="Calibri"/>
            </a:endParaRPr>
          </a:p>
        </p:txBody>
      </p:sp>
      <p:graphicFrame>
        <p:nvGraphicFramePr>
          <p:cNvPr id="4" name="Table 3"/>
          <p:cNvGraphicFramePr>
            <a:graphicFrameLocks noGrp="1"/>
          </p:cNvGraphicFramePr>
          <p:nvPr/>
        </p:nvGraphicFramePr>
        <p:xfrm>
          <a:off x="1702123" y="1597427"/>
          <a:ext cx="8642349" cy="4480560"/>
        </p:xfrm>
        <a:graphic>
          <a:graphicData uri="http://schemas.openxmlformats.org/drawingml/2006/table">
            <a:tbl>
              <a:tblPr/>
              <a:tblGrid>
                <a:gridCol w="2077488">
                  <a:extLst>
                    <a:ext uri="{9D8B030D-6E8A-4147-A177-3AD203B41FA5}">
                      <a16:colId xmlns="" xmlns:a16="http://schemas.microsoft.com/office/drawing/2014/main" val="20000"/>
                    </a:ext>
                  </a:extLst>
                </a:gridCol>
                <a:gridCol w="6564861">
                  <a:extLst>
                    <a:ext uri="{9D8B030D-6E8A-4147-A177-3AD203B41FA5}">
                      <a16:colId xmlns=""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define the expected readership of the document </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and describe its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version history</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including a rationale for the creation of a new version and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a summary of the changes made in each version</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describe the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need for the system</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It should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briefly</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describe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the system’s functions </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and explain how it will work with other systems. It should also describe how the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system fits into the overall business or strategic objectives of the organization commissioning the software</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define the technical terms used in the document</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You should not make assumptions about the experience or expertise of the reader.</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3"/>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Here, you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describe the services provided for the user</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The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nonfunctional system requirements </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distribution of functions across system modules</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Reused architectural components should be highlighted</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defTabSz="457200">
              <a:defRPr/>
            </a:pPr>
            <a:fld id="{CDF0658D-CE5A-4BC6-A864-83F090A29273}" type="datetime1">
              <a:rPr lang="en-US">
                <a:solidFill>
                  <a:prstClr val="black">
                    <a:tint val="75000"/>
                  </a:prstClr>
                </a:solidFill>
                <a:latin typeface="Calibri"/>
              </a:rPr>
              <a:pPr defTabSz="457200">
                <a:defRPr/>
              </a:pPr>
              <a:t>2/16/2023</a:t>
            </a:fld>
            <a:endParaRPr lang="en-US">
              <a:solidFill>
                <a:prstClr val="black">
                  <a:tint val="75000"/>
                </a:prstClr>
              </a:solidFill>
              <a:latin typeface="Calibri"/>
            </a:endParaRPr>
          </a:p>
        </p:txBody>
      </p:sp>
    </p:spTree>
    <p:extLst>
      <p:ext uri="{BB962C8B-B14F-4D97-AF65-F5344CB8AC3E}">
        <p14:creationId xmlns:p14="http://schemas.microsoft.com/office/powerpoint/2010/main" val="1702605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1775520" y="1676401"/>
          <a:ext cx="8640960" cy="4680813"/>
        </p:xfrm>
        <a:graphic>
          <a:graphicData uri="http://schemas.openxmlformats.org/drawingml/2006/table">
            <a:tbl>
              <a:tblPr firstRow="1" bandRow="1">
                <a:tableStyleId>{5C22544A-7EE6-4342-B048-85BDC9FD1C3A}</a:tableStyleId>
              </a:tblPr>
              <a:tblGrid>
                <a:gridCol w="1760195">
                  <a:extLst>
                    <a:ext uri="{9D8B030D-6E8A-4147-A177-3AD203B41FA5}">
                      <a16:colId xmlns="" xmlns:a16="http://schemas.microsoft.com/office/drawing/2014/main" val="20000"/>
                    </a:ext>
                  </a:extLst>
                </a:gridCol>
                <a:gridCol w="6880765">
                  <a:extLst>
                    <a:ext uri="{9D8B030D-6E8A-4147-A177-3AD203B41FA5}">
                      <a16:colId xmlns=""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should </a:t>
                      </a:r>
                      <a:r>
                        <a:rPr kumimoji="0" lang="en-US" sz="1400" b="1" i="0" u="none" strike="noStrike" cap="none" normalizeH="0" baseline="0" dirty="0">
                          <a:ln>
                            <a:noFill/>
                          </a:ln>
                          <a:solidFill>
                            <a:srgbClr val="000000"/>
                          </a:solidFill>
                          <a:effectLst/>
                          <a:latin typeface="Arial"/>
                          <a:ea typeface="Times New Roman" charset="0"/>
                          <a:cs typeface="Arial"/>
                        </a:rPr>
                        <a:t>describe the functional and nonfunctional requirements in more detail</a:t>
                      </a:r>
                      <a:r>
                        <a:rPr kumimoji="0" lang="en-US" sz="1400" b="0" i="0" u="none" strike="noStrike" cap="none" normalizeH="0" baseline="0" dirty="0">
                          <a:ln>
                            <a:noFill/>
                          </a:ln>
                          <a:solidFill>
                            <a:srgbClr val="000000"/>
                          </a:solidFill>
                          <a:effectLst/>
                          <a:latin typeface="Arial"/>
                          <a:ea typeface="Times New Roman" charset="0"/>
                          <a:cs typeface="Arial"/>
                        </a:rPr>
                        <a:t>. If necessary, further detail may also be added to the nonfunctional requirements. Interfaces to other systems may be defined.</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might </a:t>
                      </a:r>
                      <a:r>
                        <a:rPr kumimoji="0" lang="en-US" sz="1400" b="1" i="0" u="none" strike="noStrike" cap="none" normalizeH="0" baseline="0" dirty="0">
                          <a:ln>
                            <a:noFill/>
                          </a:ln>
                          <a:solidFill>
                            <a:srgbClr val="000000"/>
                          </a:solidFill>
                          <a:effectLst/>
                          <a:latin typeface="Arial"/>
                          <a:ea typeface="Times New Roman" charset="0"/>
                          <a:cs typeface="Arial"/>
                        </a:rPr>
                        <a:t>include graphical system models showing the relationships between the system components and the system and its environment</a:t>
                      </a:r>
                      <a:r>
                        <a:rPr kumimoji="0" lang="en-US" sz="1400" b="0" i="0" u="none" strike="noStrike" cap="none" normalizeH="0" baseline="0" dirty="0">
                          <a:ln>
                            <a:noFill/>
                          </a:ln>
                          <a:solidFill>
                            <a:srgbClr val="000000"/>
                          </a:solidFill>
                          <a:effectLst/>
                          <a:latin typeface="Arial"/>
                          <a:ea typeface="Times New Roman" charset="0"/>
                          <a:cs typeface="Arial"/>
                        </a:rPr>
                        <a:t>. Examples of possible models are object models, data-flow models, or semantic data models. </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should describe the fundamental assumptions on which the system is based, and </a:t>
                      </a:r>
                      <a:r>
                        <a:rPr kumimoji="0" lang="en-US" sz="1400" b="1" i="0" u="none" strike="noStrike" cap="none" normalizeH="0" baseline="0" dirty="0">
                          <a:ln>
                            <a:noFill/>
                          </a:ln>
                          <a:solidFill>
                            <a:srgbClr val="000000"/>
                          </a:solidFill>
                          <a:effectLst/>
                          <a:latin typeface="Arial"/>
                          <a:ea typeface="Times New Roman" charset="0"/>
                          <a:cs typeface="Arial"/>
                        </a:rPr>
                        <a:t>any anticipated changes due to hardware evolution, changing user needs, and so on</a:t>
                      </a:r>
                      <a:r>
                        <a:rPr kumimoji="0" lang="en-US" sz="1400" b="0" i="0" u="none" strike="noStrike" cap="none" normalizeH="0" baseline="0" dirty="0">
                          <a:ln>
                            <a:noFill/>
                          </a:ln>
                          <a:solidFill>
                            <a:srgbClr val="000000"/>
                          </a:solidFill>
                          <a:effectLst/>
                          <a:latin typeface="Arial"/>
                          <a:ea typeface="Times New Roman" charset="0"/>
                          <a:cs typeface="Arial"/>
                        </a:rPr>
                        <a:t>. This section is useful for system designers as it may help them avoid design decisions that would constrain likely future changes to the system.</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Index</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a:t>
                      </a:r>
                      <a:r>
                        <a:rPr kumimoji="0" lang="en-US" sz="1400" b="1" i="0" u="none" strike="noStrike" cap="none" normalizeH="0" baseline="0" dirty="0">
                          <a:ln>
                            <a:noFill/>
                          </a:ln>
                          <a:solidFill>
                            <a:srgbClr val="000000"/>
                          </a:solidFill>
                          <a:effectLst/>
                          <a:latin typeface="Arial"/>
                          <a:ea typeface="Times New Roman" charset="0"/>
                          <a:cs typeface="Arial"/>
                        </a:rPr>
                        <a:t>index of diagrams, an index of functions</a:t>
                      </a:r>
                      <a:r>
                        <a:rPr kumimoji="0" lang="en-US" sz="1400" b="0" i="0" u="none" strike="noStrike" cap="none" normalizeH="0" baseline="0" dirty="0">
                          <a:ln>
                            <a:noFill/>
                          </a:ln>
                          <a:solidFill>
                            <a:srgbClr val="000000"/>
                          </a:solidFill>
                          <a:effectLst/>
                          <a:latin typeface="Arial"/>
                          <a:ea typeface="Times New Roman" charset="0"/>
                          <a:cs typeface="Arial"/>
                        </a:rPr>
                        <a:t>,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18</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fld id="{5E1F0161-056A-477C-979B-686BAF55E092}" type="datetime1">
              <a:rPr lang="en-US">
                <a:solidFill>
                  <a:prstClr val="black">
                    <a:tint val="75000"/>
                  </a:prstClr>
                </a:solidFill>
                <a:latin typeface="Calibri"/>
              </a:rPr>
              <a:pPr defTabSz="457200">
                <a:defRPr/>
              </a:pPr>
              <a:t>2/16/2023</a:t>
            </a:fld>
            <a:endParaRPr lang="en-US">
              <a:solidFill>
                <a:prstClr val="black">
                  <a:tint val="75000"/>
                </a:prstClr>
              </a:solidFill>
              <a:latin typeface="Calibri"/>
            </a:endParaRPr>
          </a:p>
        </p:txBody>
      </p:sp>
    </p:spTree>
    <p:extLst>
      <p:ext uri="{BB962C8B-B14F-4D97-AF65-F5344CB8AC3E}">
        <p14:creationId xmlns:p14="http://schemas.microsoft.com/office/powerpoint/2010/main" val="23156939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080" y="3183380"/>
            <a:ext cx="8239555" cy="1143000"/>
          </a:xfrm>
        </p:spPr>
        <p:txBody>
          <a:bodyPr>
            <a:normAutofit fontScale="90000"/>
          </a:bodyPr>
          <a:lstStyle/>
          <a:p>
            <a:pPr algn="ctr"/>
            <a:r>
              <a:rPr lang="en-US" dirty="0" smtClean="0"/>
              <a:t>Chapter 4 cont.…</a:t>
            </a:r>
            <a:br>
              <a:rPr lang="en-US" dirty="0" smtClean="0"/>
            </a:br>
            <a:r>
              <a:rPr lang="en-US" dirty="0" smtClean="0"/>
              <a:t>Requirements </a:t>
            </a:r>
            <a:r>
              <a:rPr lang="en-US" dirty="0"/>
              <a:t>validation</a:t>
            </a:r>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19</a:t>
            </a:fld>
            <a:endParaRPr lang="en-US">
              <a:solidFill>
                <a:prstClr val="black">
                  <a:tint val="75000"/>
                </a:prstClr>
              </a:solidFill>
            </a:endParaRPr>
          </a:p>
        </p:txBody>
      </p:sp>
      <p:sp>
        <p:nvSpPr>
          <p:cNvPr id="3" name="Date Placeholder 2"/>
          <p:cNvSpPr>
            <a:spLocks noGrp="1"/>
          </p:cNvSpPr>
          <p:nvPr>
            <p:ph type="dt" sz="half" idx="10"/>
          </p:nvPr>
        </p:nvSpPr>
        <p:spPr/>
        <p:txBody>
          <a:bodyPr/>
          <a:lstStyle/>
          <a:p>
            <a:pPr>
              <a:defRPr/>
            </a:pPr>
            <a:fld id="{8A5CFF8D-1022-4C52-A377-43D27E0BDBF6}" type="datetime1">
              <a:rPr lang="en-US" smtClean="0">
                <a:solidFill>
                  <a:prstClr val="black">
                    <a:tint val="75000"/>
                  </a:prstClr>
                </a:solidFill>
              </a:rPr>
              <a:pPr>
                <a:defRPr/>
              </a:pPr>
              <a:t>2/16/2023</a:t>
            </a:fld>
            <a:endParaRPr lang="en-US">
              <a:solidFill>
                <a:prstClr val="black">
                  <a:tint val="75000"/>
                </a:prstClr>
              </a:solidFill>
            </a:endParaRPr>
          </a:p>
        </p:txBody>
      </p:sp>
    </p:spTree>
    <p:extLst>
      <p:ext uri="{BB962C8B-B14F-4D97-AF65-F5344CB8AC3E}">
        <p14:creationId xmlns:p14="http://schemas.microsoft.com/office/powerpoint/2010/main" val="17481692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a:xfrm>
            <a:off x="609600" y="1600201"/>
            <a:ext cx="10972800" cy="4525963"/>
          </a:xfrm>
        </p:spPr>
        <p:txBody>
          <a:bodyPr/>
          <a:lstStyle/>
          <a:p>
            <a:pPr algn="just"/>
            <a:r>
              <a:rPr lang="en-US" b="1" dirty="0"/>
              <a:t>The process of writing down the user and system requirements in a requirements document.</a:t>
            </a:r>
          </a:p>
          <a:p>
            <a:pPr algn="just"/>
            <a:r>
              <a:rPr lang="en-US" dirty="0"/>
              <a:t>The requirements would be: user/system requirements.</a:t>
            </a:r>
          </a:p>
          <a:p>
            <a:pPr algn="just"/>
            <a:r>
              <a:rPr lang="en-US" b="1" dirty="0"/>
              <a:t>User req.: </a:t>
            </a:r>
            <a:r>
              <a:rPr lang="en-US" dirty="0"/>
              <a:t>in natural language</a:t>
            </a:r>
          </a:p>
          <a:p>
            <a:pPr algn="just"/>
            <a:r>
              <a:rPr lang="en-US" b="1" dirty="0"/>
              <a:t>System req: </a:t>
            </a:r>
            <a:r>
              <a:rPr lang="en-US" dirty="0"/>
              <a:t>in natural language + graphical notations + mathematical system models </a:t>
            </a:r>
          </a:p>
          <a:p>
            <a:pPr algn="just"/>
            <a:r>
              <a:rPr lang="en-US" dirty="0"/>
              <a:t>Use </a:t>
            </a:r>
            <a:r>
              <a:rPr lang="en-US" b="1" dirty="0"/>
              <a:t>tables, forms , diagram to elaborate system working</a:t>
            </a:r>
          </a:p>
          <a:p>
            <a:pPr algn="just"/>
            <a:r>
              <a:rPr lang="en-US" dirty="0"/>
              <a:t>Req. document </a:t>
            </a:r>
            <a:r>
              <a:rPr lang="en-US" b="1" dirty="0"/>
              <a:t>doesn’t contain the design and architectural details.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1C09769C-E3EF-46E3-9C3A-682138827A2C}" type="datetime1">
              <a:rPr lang="en-US">
                <a:solidFill>
                  <a:prstClr val="black">
                    <a:tint val="75000"/>
                  </a:prstClr>
                </a:solidFill>
                <a:latin typeface="Calibri"/>
              </a:rPr>
              <a:pPr defTabSz="457200">
                <a:defRPr/>
              </a:pPr>
              <a:t>2/16/2023</a:t>
            </a:fld>
            <a:endParaRPr lang="en-US">
              <a:solidFill>
                <a:prstClr val="black">
                  <a:tint val="75000"/>
                </a:prstClr>
              </a:solidFill>
              <a:latin typeface="Calibri"/>
            </a:endParaRPr>
          </a:p>
        </p:txBody>
      </p:sp>
    </p:spTree>
    <p:extLst>
      <p:ext uri="{BB962C8B-B14F-4D97-AF65-F5344CB8AC3E}">
        <p14:creationId xmlns:p14="http://schemas.microsoft.com/office/powerpoint/2010/main" val="32404949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dirty="0" smtClean="0"/>
              <a:t>Process of checking that </a:t>
            </a:r>
            <a:r>
              <a:rPr lang="en-GB" b="1" dirty="0" smtClean="0"/>
              <a:t>requirements are defining the system as per the customer desires.</a:t>
            </a:r>
          </a:p>
          <a:p>
            <a:r>
              <a:rPr lang="en-GB" b="1" dirty="0" smtClean="0"/>
              <a:t>Overlapped with elicitation and analysis phase</a:t>
            </a:r>
          </a:p>
          <a:p>
            <a:r>
              <a:rPr lang="en-GB" b="1" dirty="0" smtClean="0"/>
              <a:t>Since rework costs are very high so it’s one of the most critical steps</a:t>
            </a:r>
          </a:p>
          <a:p>
            <a:pPr lvl="1"/>
            <a:r>
              <a:rPr lang="en-GB" dirty="0"/>
              <a:t>Fixing a requirements error after delivery may cost up to 100 times the cost of fixing an implementation error</a:t>
            </a:r>
            <a:r>
              <a:rPr lang="en-GB" dirty="0" smtClean="0"/>
              <a:t>.</a:t>
            </a:r>
          </a:p>
          <a:p>
            <a:pPr lvl="1"/>
            <a:r>
              <a:rPr lang="en-GB" dirty="0" smtClean="0"/>
              <a:t>As change in requirement leads to change in design, implementation and testing as well.</a:t>
            </a:r>
          </a:p>
          <a:p>
            <a:endParaRPr lang="en-GB" dirty="0"/>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20</a:t>
            </a:fld>
            <a:endParaRPr lang="en-US">
              <a:solidFill>
                <a:prstClr val="black">
                  <a:tint val="75000"/>
                </a:prstClr>
              </a:solidFill>
            </a:endParaRPr>
          </a:p>
        </p:txBody>
      </p:sp>
      <p:sp>
        <p:nvSpPr>
          <p:cNvPr id="2" name="Date Placeholder 1"/>
          <p:cNvSpPr>
            <a:spLocks noGrp="1"/>
          </p:cNvSpPr>
          <p:nvPr>
            <p:ph type="dt" sz="half" idx="10"/>
          </p:nvPr>
        </p:nvSpPr>
        <p:spPr/>
        <p:txBody>
          <a:bodyPr/>
          <a:lstStyle/>
          <a:p>
            <a:pPr>
              <a:defRPr/>
            </a:pPr>
            <a:fld id="{DBEEFFAA-D009-4D88-936B-F60A34F02F58}" type="datetime1">
              <a:rPr lang="en-US" smtClean="0">
                <a:solidFill>
                  <a:prstClr val="black">
                    <a:tint val="75000"/>
                  </a:prstClr>
                </a:solidFill>
              </a:rPr>
              <a:pPr>
                <a:defRPr/>
              </a:pPr>
              <a:t>2/16/2023</a:t>
            </a:fld>
            <a:endParaRPr lang="en-US">
              <a:solidFill>
                <a:prstClr val="black">
                  <a:tint val="75000"/>
                </a:prstClr>
              </a:solidFill>
            </a:endParaRPr>
          </a:p>
        </p:txBody>
      </p:sp>
    </p:spTree>
    <p:extLst>
      <p:ext uri="{BB962C8B-B14F-4D97-AF65-F5344CB8AC3E}">
        <p14:creationId xmlns:p14="http://schemas.microsoft.com/office/powerpoint/2010/main" val="335651422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smtClean="0"/>
              <a:t>Types of checks done to validate requirements</a:t>
            </a:r>
            <a:endParaRPr lang="en-GB" dirty="0"/>
          </a:p>
        </p:txBody>
      </p:sp>
      <p:graphicFrame>
        <p:nvGraphicFramePr>
          <p:cNvPr id="3" name="Content Placeholder 2"/>
          <p:cNvGraphicFramePr>
            <a:graphicFrameLocks noGrp="1"/>
          </p:cNvGraphicFramePr>
          <p:nvPr>
            <p:ph idx="1"/>
            <p:extLst/>
          </p:nvPr>
        </p:nvGraphicFramePr>
        <p:xfrm>
          <a:off x="1013534" y="1662345"/>
          <a:ext cx="96012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21</a:t>
            </a:fld>
            <a:endParaRPr lang="en-US">
              <a:solidFill>
                <a:prstClr val="black">
                  <a:tint val="75000"/>
                </a:prstClr>
              </a:solidFill>
            </a:endParaRPr>
          </a:p>
        </p:txBody>
      </p:sp>
      <p:sp>
        <p:nvSpPr>
          <p:cNvPr id="2" name="Date Placeholder 1"/>
          <p:cNvSpPr>
            <a:spLocks noGrp="1"/>
          </p:cNvSpPr>
          <p:nvPr>
            <p:ph type="dt" sz="half" idx="10"/>
          </p:nvPr>
        </p:nvSpPr>
        <p:spPr/>
        <p:txBody>
          <a:bodyPr/>
          <a:lstStyle/>
          <a:p>
            <a:pPr>
              <a:defRPr/>
            </a:pPr>
            <a:fld id="{4C48FF59-D2EE-443C-BC99-ED64E835247C}" type="datetime1">
              <a:rPr lang="en-US" smtClean="0">
                <a:solidFill>
                  <a:prstClr val="black">
                    <a:tint val="75000"/>
                  </a:prstClr>
                </a:solidFill>
              </a:rPr>
              <a:pPr>
                <a:defRPr/>
              </a:pPr>
              <a:t>2/16/2023</a:t>
            </a:fld>
            <a:endParaRPr lang="en-US">
              <a:solidFill>
                <a:prstClr val="black">
                  <a:tint val="75000"/>
                </a:prstClr>
              </a:solidFill>
            </a:endParaRPr>
          </a:p>
        </p:txBody>
      </p:sp>
    </p:spTree>
    <p:extLst>
      <p:ext uri="{BB962C8B-B14F-4D97-AF65-F5344CB8AC3E}">
        <p14:creationId xmlns:p14="http://schemas.microsoft.com/office/powerpoint/2010/main" val="135692845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09600" y="265114"/>
            <a:ext cx="8305800" cy="1104900"/>
          </a:xfrm>
        </p:spPr>
        <p:txBody>
          <a:bodyPr/>
          <a:lstStyle/>
          <a:p>
            <a:r>
              <a:rPr lang="en-GB" dirty="0"/>
              <a:t>Requirements validation techniques</a:t>
            </a:r>
          </a:p>
        </p:txBody>
      </p:sp>
      <p:sp>
        <p:nvSpPr>
          <p:cNvPr id="77827" name="Rectangle 3"/>
          <p:cNvSpPr>
            <a:spLocks noGrp="1" noChangeArrowheads="1"/>
          </p:cNvSpPr>
          <p:nvPr>
            <p:ph idx="1"/>
          </p:nvPr>
        </p:nvSpPr>
        <p:spPr/>
        <p:txBody>
          <a:bodyPr>
            <a:normAutofit lnSpcReduction="10000"/>
          </a:bodyPr>
          <a:lstStyle/>
          <a:p>
            <a:pPr>
              <a:lnSpc>
                <a:spcPct val="90000"/>
              </a:lnSpc>
            </a:pPr>
            <a:r>
              <a:rPr lang="en-GB" dirty="0"/>
              <a:t>Requirements </a:t>
            </a:r>
            <a:r>
              <a:rPr lang="en-GB" dirty="0" smtClean="0"/>
              <a:t>review</a:t>
            </a:r>
          </a:p>
          <a:p>
            <a:pPr lvl="1"/>
            <a:r>
              <a:rPr lang="en-GB" dirty="0"/>
              <a:t>procedure done by customer and developers </a:t>
            </a:r>
          </a:p>
          <a:p>
            <a:pPr lvl="1"/>
            <a:r>
              <a:rPr lang="en-GB" dirty="0"/>
              <a:t>read whole </a:t>
            </a:r>
            <a:r>
              <a:rPr lang="en-GB" dirty="0" smtClean="0"/>
              <a:t>requirement specification document. </a:t>
            </a:r>
            <a:endParaRPr lang="en-GB" dirty="0"/>
          </a:p>
          <a:p>
            <a:pPr lvl="1"/>
            <a:r>
              <a:rPr lang="en-GB" dirty="0"/>
              <a:t>Check for error, anomalies, inconsistencies</a:t>
            </a:r>
          </a:p>
          <a:p>
            <a:pPr lvl="1"/>
            <a:r>
              <a:rPr lang="en-GB" dirty="0"/>
              <a:t>If detected</a:t>
            </a:r>
          </a:p>
          <a:p>
            <a:pPr lvl="1"/>
            <a:r>
              <a:rPr lang="en-GB" dirty="0"/>
              <a:t>Record it</a:t>
            </a:r>
          </a:p>
          <a:p>
            <a:pPr lvl="1"/>
            <a:r>
              <a:rPr lang="en-GB" dirty="0"/>
              <a:t>then both parties negotiate it to rectify </a:t>
            </a:r>
            <a:r>
              <a:rPr lang="en-GB" dirty="0" smtClean="0"/>
              <a:t>it</a:t>
            </a:r>
            <a:endParaRPr lang="en-GB" dirty="0"/>
          </a:p>
          <a:p>
            <a:pPr>
              <a:lnSpc>
                <a:spcPct val="90000"/>
              </a:lnSpc>
            </a:pPr>
            <a:r>
              <a:rPr lang="en-GB" dirty="0" smtClean="0"/>
              <a:t>Prototyping</a:t>
            </a:r>
          </a:p>
          <a:p>
            <a:pPr>
              <a:lnSpc>
                <a:spcPct val="90000"/>
              </a:lnSpc>
            </a:pPr>
            <a:r>
              <a:rPr lang="en-GB" dirty="0" smtClean="0"/>
              <a:t>Test-case generation/test-driven development</a:t>
            </a:r>
          </a:p>
          <a:p>
            <a:pPr lvl="1">
              <a:lnSpc>
                <a:spcPct val="90000"/>
              </a:lnSpc>
            </a:pPr>
            <a:r>
              <a:rPr lang="en-GB" dirty="0" smtClean="0"/>
              <a:t>Involves input, output and basic functional code</a:t>
            </a:r>
            <a:endParaRPr lang="en-GB" dirty="0"/>
          </a:p>
          <a:p>
            <a:pPr lvl="1">
              <a:lnSpc>
                <a:spcPct val="90000"/>
              </a:lnSpc>
            </a:pPr>
            <a:r>
              <a:rPr lang="en-GB" dirty="0" smtClean="0"/>
              <a:t>Check if test cases satisfies requirements.</a:t>
            </a:r>
            <a:endParaRPr lang="en-GB" dirty="0"/>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22</a:t>
            </a:fld>
            <a:endParaRPr lang="en-US">
              <a:solidFill>
                <a:prstClr val="black">
                  <a:tint val="75000"/>
                </a:prstClr>
              </a:solidFill>
            </a:endParaRPr>
          </a:p>
        </p:txBody>
      </p:sp>
      <p:sp>
        <p:nvSpPr>
          <p:cNvPr id="2" name="Date Placeholder 1"/>
          <p:cNvSpPr>
            <a:spLocks noGrp="1"/>
          </p:cNvSpPr>
          <p:nvPr>
            <p:ph type="dt" sz="half" idx="10"/>
          </p:nvPr>
        </p:nvSpPr>
        <p:spPr/>
        <p:txBody>
          <a:bodyPr/>
          <a:lstStyle/>
          <a:p>
            <a:pPr>
              <a:defRPr/>
            </a:pPr>
            <a:fld id="{ECA2E181-65BF-4E4F-87C7-BFD7E5D54C22}" type="datetime1">
              <a:rPr lang="en-US" smtClean="0">
                <a:solidFill>
                  <a:prstClr val="black">
                    <a:tint val="75000"/>
                  </a:prstClr>
                </a:solidFill>
              </a:rPr>
              <a:pPr>
                <a:defRPr/>
              </a:pPr>
              <a:t>2/16/2023</a:t>
            </a:fld>
            <a:endParaRPr lang="en-US">
              <a:solidFill>
                <a:prstClr val="black">
                  <a:tint val="75000"/>
                </a:prstClr>
              </a:solidFill>
            </a:endParaRPr>
          </a:p>
        </p:txBody>
      </p:sp>
    </p:spTree>
    <p:extLst>
      <p:ext uri="{BB962C8B-B14F-4D97-AF65-F5344CB8AC3E}">
        <p14:creationId xmlns:p14="http://schemas.microsoft.com/office/powerpoint/2010/main" val="3691164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Review </a:t>
            </a:r>
            <a:r>
              <a:rPr lang="en-GB" dirty="0" smtClean="0"/>
              <a:t>checks could be done for:</a:t>
            </a:r>
            <a:endParaRPr lang="en-GB" dirty="0"/>
          </a:p>
        </p:txBody>
      </p:sp>
      <p:graphicFrame>
        <p:nvGraphicFramePr>
          <p:cNvPr id="3" name="Content Placeholder 2"/>
          <p:cNvGraphicFramePr>
            <a:graphicFrameLocks noGrp="1"/>
          </p:cNvGraphicFramePr>
          <p:nvPr>
            <p:ph idx="1"/>
            <p:extLst/>
          </p:nvPr>
        </p:nvGraphicFramePr>
        <p:xfrm>
          <a:off x="835981" y="1697856"/>
          <a:ext cx="9728446" cy="4421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23</a:t>
            </a:fld>
            <a:endParaRPr lang="en-US">
              <a:solidFill>
                <a:prstClr val="black">
                  <a:tint val="75000"/>
                </a:prstClr>
              </a:solidFill>
            </a:endParaRPr>
          </a:p>
        </p:txBody>
      </p:sp>
      <p:sp>
        <p:nvSpPr>
          <p:cNvPr id="2" name="Date Placeholder 1"/>
          <p:cNvSpPr>
            <a:spLocks noGrp="1"/>
          </p:cNvSpPr>
          <p:nvPr>
            <p:ph type="dt" sz="half" idx="10"/>
          </p:nvPr>
        </p:nvSpPr>
        <p:spPr/>
        <p:txBody>
          <a:bodyPr/>
          <a:lstStyle/>
          <a:p>
            <a:pPr>
              <a:defRPr/>
            </a:pPr>
            <a:fld id="{85CF018D-E07A-41C8-A799-A344F22B89C6}" type="datetime1">
              <a:rPr lang="en-US" smtClean="0">
                <a:solidFill>
                  <a:prstClr val="black">
                    <a:tint val="75000"/>
                  </a:prstClr>
                </a:solidFill>
              </a:rPr>
              <a:pPr>
                <a:defRPr/>
              </a:pPr>
              <a:t>2/16/2023</a:t>
            </a:fld>
            <a:endParaRPr lang="en-US">
              <a:solidFill>
                <a:prstClr val="black">
                  <a:tint val="75000"/>
                </a:prstClr>
              </a:solidFill>
            </a:endParaRPr>
          </a:p>
        </p:txBody>
      </p:sp>
    </p:spTree>
    <p:extLst>
      <p:ext uri="{BB962C8B-B14F-4D97-AF65-F5344CB8AC3E}">
        <p14:creationId xmlns:p14="http://schemas.microsoft.com/office/powerpoint/2010/main" val="33819849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905000" y="266700"/>
            <a:ext cx="8305800" cy="1104900"/>
          </a:xfrm>
        </p:spPr>
        <p:txBody>
          <a:bodyPr/>
          <a:lstStyle/>
          <a:p>
            <a:r>
              <a:rPr lang="en-GB" dirty="0"/>
              <a:t>Requirements validation </a:t>
            </a:r>
            <a:r>
              <a:rPr lang="en-GB" dirty="0" smtClean="0"/>
              <a:t>challenges</a:t>
            </a:r>
            <a:endParaRPr lang="en-GB" dirty="0"/>
          </a:p>
        </p:txBody>
      </p:sp>
      <p:sp>
        <p:nvSpPr>
          <p:cNvPr id="77827" name="Rectangle 3"/>
          <p:cNvSpPr>
            <a:spLocks noGrp="1" noChangeArrowheads="1"/>
          </p:cNvSpPr>
          <p:nvPr>
            <p:ph idx="1"/>
          </p:nvPr>
        </p:nvSpPr>
        <p:spPr/>
        <p:txBody>
          <a:bodyPr/>
          <a:lstStyle/>
          <a:p>
            <a:pPr>
              <a:lnSpc>
                <a:spcPct val="90000"/>
              </a:lnSpc>
            </a:pPr>
            <a:endParaRPr lang="en-GB" dirty="0" smtClean="0"/>
          </a:p>
          <a:p>
            <a:pPr>
              <a:lnSpc>
                <a:spcPct val="90000"/>
              </a:lnSpc>
            </a:pPr>
            <a:r>
              <a:rPr lang="en-GB" dirty="0" smtClean="0"/>
              <a:t>Its really difficult for developers &amp; users to do the abstract analysis and find all the loop holes.</a:t>
            </a:r>
          </a:p>
          <a:p>
            <a:pPr>
              <a:lnSpc>
                <a:spcPct val="90000"/>
              </a:lnSpc>
            </a:pPr>
            <a:r>
              <a:rPr lang="en-GB" dirty="0" smtClean="0"/>
              <a:t>So, it is possible that the requirements may change after validation. </a:t>
            </a:r>
            <a:endParaRPr lang="en-GB" dirty="0"/>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24</a:t>
            </a:fld>
            <a:endParaRPr lang="en-US">
              <a:solidFill>
                <a:prstClr val="black">
                  <a:tint val="75000"/>
                </a:prstClr>
              </a:solidFill>
            </a:endParaRPr>
          </a:p>
        </p:txBody>
      </p:sp>
      <p:sp>
        <p:nvSpPr>
          <p:cNvPr id="2" name="Date Placeholder 1"/>
          <p:cNvSpPr>
            <a:spLocks noGrp="1"/>
          </p:cNvSpPr>
          <p:nvPr>
            <p:ph type="dt" sz="half" idx="10"/>
          </p:nvPr>
        </p:nvSpPr>
        <p:spPr/>
        <p:txBody>
          <a:bodyPr/>
          <a:lstStyle/>
          <a:p>
            <a:pPr>
              <a:defRPr/>
            </a:pPr>
            <a:fld id="{ECA2E181-65BF-4E4F-87C7-BFD7E5D54C22}" type="datetime1">
              <a:rPr lang="en-US" smtClean="0">
                <a:solidFill>
                  <a:prstClr val="black">
                    <a:tint val="75000"/>
                  </a:prstClr>
                </a:solidFill>
              </a:rPr>
              <a:pPr>
                <a:defRPr/>
              </a:pPr>
              <a:t>2/16/2023</a:t>
            </a:fld>
            <a:endParaRPr lang="en-US">
              <a:solidFill>
                <a:prstClr val="black">
                  <a:tint val="75000"/>
                </a:prstClr>
              </a:solidFill>
            </a:endParaRPr>
          </a:p>
        </p:txBody>
      </p:sp>
    </p:spTree>
    <p:extLst>
      <p:ext uri="{BB962C8B-B14F-4D97-AF65-F5344CB8AC3E}">
        <p14:creationId xmlns:p14="http://schemas.microsoft.com/office/powerpoint/2010/main" val="16734215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25</a:t>
            </a:fld>
            <a:endParaRPr lang="en-US">
              <a:solidFill>
                <a:prstClr val="black">
                  <a:tint val="75000"/>
                </a:prstClr>
              </a:solidFill>
            </a:endParaRPr>
          </a:p>
        </p:txBody>
      </p:sp>
      <p:sp>
        <p:nvSpPr>
          <p:cNvPr id="3" name="Date Placeholder 2"/>
          <p:cNvSpPr>
            <a:spLocks noGrp="1"/>
          </p:cNvSpPr>
          <p:nvPr>
            <p:ph type="dt" sz="half" idx="10"/>
          </p:nvPr>
        </p:nvSpPr>
        <p:spPr/>
        <p:txBody>
          <a:bodyPr/>
          <a:lstStyle/>
          <a:p>
            <a:pPr>
              <a:defRPr/>
            </a:pPr>
            <a:fld id="{F9711972-2915-4DAA-B3A7-55FA9C9D1830}" type="datetime1">
              <a:rPr lang="en-US" smtClean="0">
                <a:solidFill>
                  <a:prstClr val="black">
                    <a:tint val="75000"/>
                  </a:prstClr>
                </a:solidFill>
              </a:rPr>
              <a:pPr>
                <a:defRPr/>
              </a:pPr>
              <a:t>2/16/2023</a:t>
            </a:fld>
            <a:endParaRPr lang="en-US">
              <a:solidFill>
                <a:prstClr val="black">
                  <a:tint val="75000"/>
                </a:prstClr>
              </a:solidFill>
            </a:endParaRPr>
          </a:p>
        </p:txBody>
      </p:sp>
    </p:spTree>
    <p:extLst>
      <p:ext uri="{BB962C8B-B14F-4D97-AF65-F5344CB8AC3E}">
        <p14:creationId xmlns:p14="http://schemas.microsoft.com/office/powerpoint/2010/main" val="27146716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26</a:t>
            </a:fld>
            <a:endParaRPr lang="en-US">
              <a:solidFill>
                <a:prstClr val="black">
                  <a:tint val="75000"/>
                </a:prstClr>
              </a:solidFill>
            </a:endParaRPr>
          </a:p>
        </p:txBody>
      </p:sp>
      <p:pic>
        <p:nvPicPr>
          <p:cNvPr id="4" name="Picture 3" descr="4.17 ReqEvolution.eps"/>
          <p:cNvPicPr>
            <a:picLocks noChangeAspect="1"/>
          </p:cNvPicPr>
          <p:nvPr/>
        </p:nvPicPr>
        <p:blipFill>
          <a:blip r:embed="rId2"/>
          <a:stretch>
            <a:fillRect/>
          </a:stretch>
        </p:blipFill>
        <p:spPr>
          <a:xfrm>
            <a:off x="6096000" y="2849981"/>
            <a:ext cx="4587177" cy="2304256"/>
          </a:xfrm>
          <a:prstGeom prst="rect">
            <a:avLst/>
          </a:prstGeom>
        </p:spPr>
      </p:pic>
      <p:sp>
        <p:nvSpPr>
          <p:cNvPr id="2" name="Date Placeholder 1"/>
          <p:cNvSpPr>
            <a:spLocks noGrp="1"/>
          </p:cNvSpPr>
          <p:nvPr>
            <p:ph type="dt" sz="half" idx="10"/>
          </p:nvPr>
        </p:nvSpPr>
        <p:spPr/>
        <p:txBody>
          <a:bodyPr/>
          <a:lstStyle/>
          <a:p>
            <a:pPr>
              <a:defRPr/>
            </a:pPr>
            <a:fld id="{371B009F-EC0D-4788-B5A6-544D70E55346}" type="datetime1">
              <a:rPr lang="en-US" smtClean="0">
                <a:solidFill>
                  <a:prstClr val="black">
                    <a:tint val="75000"/>
                  </a:prstClr>
                </a:solidFill>
              </a:rPr>
              <a:pPr>
                <a:defRPr/>
              </a:pPr>
              <a:t>2/16/2023</a:t>
            </a:fld>
            <a:endParaRPr lang="en-US">
              <a:solidFill>
                <a:prstClr val="black">
                  <a:tint val="75000"/>
                </a:prstClr>
              </a:solidFill>
            </a:endParaRPr>
          </a:p>
        </p:txBody>
      </p:sp>
      <p:graphicFrame>
        <p:nvGraphicFramePr>
          <p:cNvPr id="3" name="Diagram 2"/>
          <p:cNvGraphicFramePr/>
          <p:nvPr>
            <p:extLst/>
          </p:nvPr>
        </p:nvGraphicFramePr>
        <p:xfrm>
          <a:off x="472244" y="1935332"/>
          <a:ext cx="6675512" cy="3681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58346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a:t>
            </a:r>
            <a:r>
              <a:rPr lang="en-US" dirty="0" smtClean="0"/>
              <a:t>requirements ~ reason 1</a:t>
            </a:r>
            <a:endParaRPr lang="en-US" dirty="0"/>
          </a:p>
        </p:txBody>
      </p:sp>
      <p:sp>
        <p:nvSpPr>
          <p:cNvPr id="3" name="Content Placeholder 2"/>
          <p:cNvSpPr>
            <a:spLocks noGrp="1"/>
          </p:cNvSpPr>
          <p:nvPr>
            <p:ph idx="1"/>
          </p:nvPr>
        </p:nvSpPr>
        <p:spPr>
          <a:xfrm>
            <a:off x="609600" y="1830388"/>
            <a:ext cx="10972800" cy="4525963"/>
          </a:xfrm>
        </p:spPr>
        <p:txBody>
          <a:bodyPr/>
          <a:lstStyle/>
          <a:p>
            <a:pPr algn="just"/>
            <a:r>
              <a:rPr lang="en-US" dirty="0"/>
              <a:t>The business and technical environment of the system always changes after installation. </a:t>
            </a:r>
          </a:p>
          <a:p>
            <a:pPr lvl="1" algn="just"/>
            <a:r>
              <a:rPr lang="en-US" b="1" dirty="0"/>
              <a:t>New hardware </a:t>
            </a:r>
            <a:r>
              <a:rPr lang="en-US" dirty="0"/>
              <a:t>may be introduced, </a:t>
            </a:r>
            <a:endParaRPr lang="en-US" dirty="0" smtClean="0"/>
          </a:p>
          <a:p>
            <a:pPr lvl="1" algn="just"/>
            <a:r>
              <a:rPr lang="en-US" b="1" dirty="0" smtClean="0"/>
              <a:t>business </a:t>
            </a:r>
            <a:r>
              <a:rPr lang="en-US" b="1" dirty="0"/>
              <a:t>priorities may change </a:t>
            </a:r>
            <a:r>
              <a:rPr lang="en-US" dirty="0"/>
              <a:t>(with consequent changes in the system support required</a:t>
            </a:r>
            <a:r>
              <a:rPr lang="en-US" dirty="0" smtClean="0"/>
              <a:t>)</a:t>
            </a:r>
          </a:p>
          <a:p>
            <a:pPr lvl="1" algn="just"/>
            <a:r>
              <a:rPr lang="en-GB" dirty="0" smtClean="0">
                <a:solidFill>
                  <a:srgbClr val="FF0000"/>
                </a:solidFill>
              </a:rPr>
              <a:t>Example: Installing RFID attendance system and integrate it to employees portal.</a:t>
            </a:r>
            <a:endParaRPr lang="en-GB" dirty="0">
              <a:solidFill>
                <a:srgbClr val="FF0000"/>
              </a:solidFill>
            </a:endParaRPr>
          </a:p>
          <a:p>
            <a:pPr algn="just"/>
            <a:endParaRPr lang="en-GB" dirty="0"/>
          </a:p>
          <a:p>
            <a:pPr algn="just"/>
            <a:endParaRPr lang="en-US" dirty="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27</a:t>
            </a:fld>
            <a:endParaRPr lang="en-US">
              <a:solidFill>
                <a:prstClr val="black">
                  <a:tint val="75000"/>
                </a:prstClr>
              </a:solidFill>
            </a:endParaRPr>
          </a:p>
        </p:txBody>
      </p:sp>
      <p:sp>
        <p:nvSpPr>
          <p:cNvPr id="6" name="Date Placeholder 5"/>
          <p:cNvSpPr>
            <a:spLocks noGrp="1"/>
          </p:cNvSpPr>
          <p:nvPr>
            <p:ph type="dt" sz="half" idx="10"/>
          </p:nvPr>
        </p:nvSpPr>
        <p:spPr/>
        <p:txBody>
          <a:bodyPr/>
          <a:lstStyle/>
          <a:p>
            <a:pPr>
              <a:defRPr/>
            </a:pPr>
            <a:fld id="{F21082BE-BAE1-4BB7-919C-B8D433F52FEB}" type="datetime1">
              <a:rPr lang="en-US" smtClean="0">
                <a:solidFill>
                  <a:prstClr val="black">
                    <a:tint val="75000"/>
                  </a:prstClr>
                </a:solidFill>
              </a:rPr>
              <a:pPr>
                <a:defRPr/>
              </a:pPr>
              <a:t>2/16/2023</a:t>
            </a:fld>
            <a:endParaRPr lang="en-US">
              <a:solidFill>
                <a:prstClr val="black">
                  <a:tint val="75000"/>
                </a:prstClr>
              </a:solidFill>
            </a:endParaRPr>
          </a:p>
        </p:txBody>
      </p:sp>
    </p:spTree>
    <p:extLst>
      <p:ext uri="{BB962C8B-B14F-4D97-AF65-F5344CB8AC3E}">
        <p14:creationId xmlns:p14="http://schemas.microsoft.com/office/powerpoint/2010/main" val="31346921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a:t>
            </a:r>
            <a:r>
              <a:rPr lang="en-US" dirty="0" smtClean="0"/>
              <a:t>requirements ~ reason 2</a:t>
            </a:r>
            <a:endParaRPr lang="en-US" dirty="0"/>
          </a:p>
        </p:txBody>
      </p:sp>
      <p:sp>
        <p:nvSpPr>
          <p:cNvPr id="3" name="Content Placeholder 2"/>
          <p:cNvSpPr>
            <a:spLocks noGrp="1"/>
          </p:cNvSpPr>
          <p:nvPr>
            <p:ph idx="1"/>
          </p:nvPr>
        </p:nvSpPr>
        <p:spPr/>
        <p:txBody>
          <a:bodyPr/>
          <a:lstStyle/>
          <a:p>
            <a:r>
              <a:rPr lang="en-US" dirty="0"/>
              <a:t>The people who pay for a system and the users of that system are rarely the same people. </a:t>
            </a:r>
          </a:p>
          <a:p>
            <a:pPr lvl="1" algn="just"/>
            <a:r>
              <a:rPr lang="en-US" b="1" dirty="0"/>
              <a:t>System customers impose requirements because of</a:t>
            </a:r>
            <a:r>
              <a:rPr lang="en-US" dirty="0"/>
              <a:t> organizational and </a:t>
            </a:r>
            <a:r>
              <a:rPr lang="en-US" b="1" dirty="0"/>
              <a:t>budgetary constraints</a:t>
            </a:r>
            <a:r>
              <a:rPr lang="en-US" dirty="0"/>
              <a:t>. </a:t>
            </a:r>
          </a:p>
          <a:p>
            <a:pPr lvl="1" algn="just"/>
            <a:r>
              <a:rPr lang="en-US" dirty="0"/>
              <a:t>These may </a:t>
            </a:r>
            <a:r>
              <a:rPr lang="en-US" b="1" dirty="0"/>
              <a:t>conflict with end-user requirements</a:t>
            </a:r>
            <a:r>
              <a:rPr lang="en-US" dirty="0"/>
              <a:t> and, </a:t>
            </a:r>
            <a:r>
              <a:rPr lang="en-US" b="1" dirty="0"/>
              <a:t>after delivery, new features may have to be added for user support</a:t>
            </a:r>
            <a:r>
              <a:rPr lang="en-US" dirty="0"/>
              <a:t> if the system is to meet its goals</a:t>
            </a:r>
            <a:r>
              <a:rPr lang="en-US" dirty="0" smtClean="0"/>
              <a:t>.</a:t>
            </a:r>
          </a:p>
          <a:p>
            <a:pPr lvl="1" algn="just"/>
            <a:r>
              <a:rPr lang="en-GB" dirty="0" smtClean="0">
                <a:solidFill>
                  <a:srgbClr val="FF0000"/>
                </a:solidFill>
              </a:rPr>
              <a:t>Example: at first, an employee management system only contains limited necessary functionality like attendance review, leave balance and all, now users want to add their APR forms and PF statements as well</a:t>
            </a:r>
            <a:r>
              <a:rPr lang="en-GB" dirty="0" smtClean="0"/>
              <a:t>. </a:t>
            </a:r>
            <a:endParaRPr lang="en-US" dirty="0" smtClean="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28</a:t>
            </a:fld>
            <a:endParaRPr lang="en-US">
              <a:solidFill>
                <a:prstClr val="black">
                  <a:tint val="75000"/>
                </a:prstClr>
              </a:solidFill>
            </a:endParaRPr>
          </a:p>
        </p:txBody>
      </p:sp>
      <p:sp>
        <p:nvSpPr>
          <p:cNvPr id="6" name="Date Placeholder 5"/>
          <p:cNvSpPr>
            <a:spLocks noGrp="1"/>
          </p:cNvSpPr>
          <p:nvPr>
            <p:ph type="dt" sz="half" idx="10"/>
          </p:nvPr>
        </p:nvSpPr>
        <p:spPr/>
        <p:txBody>
          <a:bodyPr/>
          <a:lstStyle/>
          <a:p>
            <a:pPr>
              <a:defRPr/>
            </a:pPr>
            <a:fld id="{BEE216CB-D940-45F0-8572-049DB88FEC21}" type="datetime1">
              <a:rPr lang="en-US" smtClean="0">
                <a:solidFill>
                  <a:prstClr val="black">
                    <a:tint val="75000"/>
                  </a:prstClr>
                </a:solidFill>
              </a:rPr>
              <a:pPr>
                <a:defRPr/>
              </a:pPr>
              <a:t>2/16/2023</a:t>
            </a:fld>
            <a:endParaRPr lang="en-US">
              <a:solidFill>
                <a:prstClr val="black">
                  <a:tint val="75000"/>
                </a:prstClr>
              </a:solidFill>
            </a:endParaRPr>
          </a:p>
        </p:txBody>
      </p:sp>
    </p:spTree>
    <p:extLst>
      <p:ext uri="{BB962C8B-B14F-4D97-AF65-F5344CB8AC3E}">
        <p14:creationId xmlns:p14="http://schemas.microsoft.com/office/powerpoint/2010/main" val="1718214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a:t>
            </a:r>
            <a:r>
              <a:rPr lang="en-US" dirty="0" smtClean="0"/>
              <a:t>requirements ~ reason 3</a:t>
            </a:r>
            <a:endParaRPr lang="en-US" dirty="0"/>
          </a:p>
        </p:txBody>
      </p:sp>
      <p:sp>
        <p:nvSpPr>
          <p:cNvPr id="3" name="Content Placeholder 2"/>
          <p:cNvSpPr>
            <a:spLocks noGrp="1"/>
          </p:cNvSpPr>
          <p:nvPr>
            <p:ph idx="1"/>
          </p:nvPr>
        </p:nvSpPr>
        <p:spPr/>
        <p:txBody>
          <a:bodyPr/>
          <a:lstStyle/>
          <a:p>
            <a:pPr algn="just"/>
            <a:r>
              <a:rPr lang="en-US" b="1" dirty="0" smtClean="0"/>
              <a:t>Large systems </a:t>
            </a:r>
            <a:r>
              <a:rPr lang="en-US" dirty="0" smtClean="0"/>
              <a:t>usually have a </a:t>
            </a:r>
            <a:r>
              <a:rPr lang="en-US" b="1" dirty="0" smtClean="0"/>
              <a:t>diverse user community</a:t>
            </a:r>
            <a:r>
              <a:rPr lang="en-US" dirty="0" smtClean="0"/>
              <a:t>, with many users having </a:t>
            </a:r>
            <a:r>
              <a:rPr lang="en-US" b="1" dirty="0" smtClean="0"/>
              <a:t>different requirements and priorities </a:t>
            </a:r>
            <a:r>
              <a:rPr lang="en-US" dirty="0" smtClean="0"/>
              <a:t>that may be </a:t>
            </a:r>
            <a:r>
              <a:rPr lang="en-US" b="1" dirty="0" smtClean="0"/>
              <a:t>conflicting</a:t>
            </a:r>
            <a:r>
              <a:rPr lang="en-US" dirty="0" smtClean="0"/>
              <a:t> or contradictory. </a:t>
            </a:r>
          </a:p>
          <a:p>
            <a:pPr lvl="1" algn="just"/>
            <a:r>
              <a:rPr lang="en-US" dirty="0" smtClean="0"/>
              <a:t>The </a:t>
            </a:r>
            <a:r>
              <a:rPr lang="en-US" dirty="0"/>
              <a:t>final system </a:t>
            </a:r>
            <a:r>
              <a:rPr lang="en-US" b="1" dirty="0"/>
              <a:t>requirements are inevitably a compromise between them</a:t>
            </a:r>
            <a:r>
              <a:rPr lang="en-US" dirty="0"/>
              <a:t> </a:t>
            </a:r>
          </a:p>
          <a:p>
            <a:pPr lvl="1" algn="just"/>
            <a:r>
              <a:rPr lang="en-US" dirty="0" smtClean="0"/>
              <a:t>with </a:t>
            </a:r>
            <a:r>
              <a:rPr lang="en-US" dirty="0"/>
              <a:t>experience, it is often discovered that the </a:t>
            </a:r>
            <a:r>
              <a:rPr lang="en-US" b="1" dirty="0"/>
              <a:t>balance of support given to different users has to be </a:t>
            </a:r>
            <a:r>
              <a:rPr lang="en-US" b="1" dirty="0" smtClean="0"/>
              <a:t>changed depending on priority</a:t>
            </a:r>
            <a:r>
              <a:rPr lang="en-US" dirty="0" smtClean="0"/>
              <a:t>.</a:t>
            </a:r>
          </a:p>
          <a:p>
            <a:pPr marL="457200" lvl="1" indent="0" algn="just">
              <a:buNone/>
            </a:pPr>
            <a:endParaRPr lang="en-US" dirty="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29</a:t>
            </a:fld>
            <a:endParaRPr lang="en-US">
              <a:solidFill>
                <a:prstClr val="black">
                  <a:tint val="75000"/>
                </a:prstClr>
              </a:solidFill>
            </a:endParaRPr>
          </a:p>
        </p:txBody>
      </p:sp>
      <p:sp>
        <p:nvSpPr>
          <p:cNvPr id="6" name="Date Placeholder 5"/>
          <p:cNvSpPr>
            <a:spLocks noGrp="1"/>
          </p:cNvSpPr>
          <p:nvPr>
            <p:ph type="dt" sz="half" idx="10"/>
          </p:nvPr>
        </p:nvSpPr>
        <p:spPr/>
        <p:txBody>
          <a:bodyPr/>
          <a:lstStyle/>
          <a:p>
            <a:pPr>
              <a:defRPr/>
            </a:pPr>
            <a:fld id="{BEE216CB-D940-45F0-8572-049DB88FEC21}" type="datetime1">
              <a:rPr lang="en-US" smtClean="0">
                <a:solidFill>
                  <a:prstClr val="black">
                    <a:tint val="75000"/>
                  </a:prstClr>
                </a:solidFill>
              </a:rPr>
              <a:pPr>
                <a:defRPr/>
              </a:pPr>
              <a:t>2/16/2023</a:t>
            </a:fld>
            <a:endParaRPr lang="en-US">
              <a:solidFill>
                <a:prstClr val="black">
                  <a:tint val="75000"/>
                </a:prstClr>
              </a:solidFill>
            </a:endParaRPr>
          </a:p>
        </p:txBody>
      </p:sp>
    </p:spTree>
    <p:extLst>
      <p:ext uri="{BB962C8B-B14F-4D97-AF65-F5344CB8AC3E}">
        <p14:creationId xmlns:p14="http://schemas.microsoft.com/office/powerpoint/2010/main" val="20186347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FEFF4BA8-CF1E-4A3E-9C4A-1012D270B0D5}" type="datetime1">
              <a:rPr lang="en-US">
                <a:solidFill>
                  <a:prstClr val="black">
                    <a:tint val="75000"/>
                  </a:prstClr>
                </a:solidFill>
                <a:latin typeface="Calibri"/>
              </a:rPr>
              <a:pPr defTabSz="457200">
                <a:defRPr/>
              </a:pPr>
              <a:t>2/16/2023</a:t>
            </a:fld>
            <a:endParaRPr lang="en-US">
              <a:solidFill>
                <a:prstClr val="black">
                  <a:tint val="75000"/>
                </a:prstClr>
              </a:solidFill>
              <a:latin typeface="Calibri"/>
            </a:endParaRPr>
          </a:p>
        </p:txBody>
      </p:sp>
      <p:graphicFrame>
        <p:nvGraphicFramePr>
          <p:cNvPr id="3" name="Diagram 2">
            <a:extLst>
              <a:ext uri="{FF2B5EF4-FFF2-40B4-BE49-F238E27FC236}">
                <a16:creationId xmlns="" xmlns:a16="http://schemas.microsoft.com/office/drawing/2014/main" id="{7823AF15-CAE9-48EA-9B4D-DC0C1E3DFBC3}"/>
              </a:ext>
            </a:extLst>
          </p:cNvPr>
          <p:cNvGraphicFramePr/>
          <p:nvPr>
            <p:extLst/>
          </p:nvPr>
        </p:nvGraphicFramePr>
        <p:xfrm>
          <a:off x="2260957" y="1772526"/>
          <a:ext cx="767008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78379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pPr algn="just"/>
            <a:endParaRPr lang="en-GB" dirty="0"/>
          </a:p>
          <a:p>
            <a:pPr algn="just"/>
            <a:r>
              <a:rPr lang="en-GB" dirty="0"/>
              <a:t>It is a process of </a:t>
            </a:r>
            <a:r>
              <a:rPr lang="en-GB" b="1" dirty="0"/>
              <a:t>managing changing requirements during the requirements engineering process and system development.</a:t>
            </a:r>
          </a:p>
          <a:p>
            <a:pPr algn="just"/>
            <a:r>
              <a:rPr lang="en-GB" dirty="0"/>
              <a:t>New </a:t>
            </a:r>
            <a:r>
              <a:rPr lang="en-GB" dirty="0" smtClean="0"/>
              <a:t>requirements may </a:t>
            </a:r>
            <a:r>
              <a:rPr lang="en-GB" dirty="0"/>
              <a:t>emerge </a:t>
            </a:r>
            <a:endParaRPr lang="en-GB" dirty="0" smtClean="0"/>
          </a:p>
          <a:p>
            <a:pPr lvl="1" algn="just"/>
            <a:r>
              <a:rPr lang="en-GB" dirty="0" smtClean="0"/>
              <a:t>as </a:t>
            </a:r>
            <a:r>
              <a:rPr lang="en-GB" dirty="0"/>
              <a:t>a system is being developed and </a:t>
            </a:r>
            <a:endParaRPr lang="en-GB" dirty="0" smtClean="0"/>
          </a:p>
          <a:p>
            <a:pPr lvl="1" algn="just"/>
            <a:r>
              <a:rPr lang="en-GB" dirty="0" smtClean="0"/>
              <a:t>after </a:t>
            </a:r>
            <a:r>
              <a:rPr lang="en-GB" dirty="0"/>
              <a:t>it has gone into use</a:t>
            </a:r>
            <a:r>
              <a:rPr lang="en-GB" dirty="0" smtClean="0"/>
              <a:t>.</a:t>
            </a:r>
          </a:p>
          <a:p>
            <a:pPr marL="0" indent="0" algn="just">
              <a:buNone/>
            </a:pPr>
            <a:r>
              <a:rPr lang="en-GB" dirty="0" smtClean="0"/>
              <a:t> </a:t>
            </a:r>
            <a:endParaRPr lang="en-GB" dirty="0"/>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30</a:t>
            </a:fld>
            <a:endParaRPr lang="en-US">
              <a:solidFill>
                <a:prstClr val="black">
                  <a:tint val="75000"/>
                </a:prstClr>
              </a:solidFill>
            </a:endParaRPr>
          </a:p>
        </p:txBody>
      </p:sp>
      <p:sp>
        <p:nvSpPr>
          <p:cNvPr id="2" name="Date Placeholder 1"/>
          <p:cNvSpPr>
            <a:spLocks noGrp="1"/>
          </p:cNvSpPr>
          <p:nvPr>
            <p:ph type="dt" sz="half" idx="10"/>
          </p:nvPr>
        </p:nvSpPr>
        <p:spPr/>
        <p:txBody>
          <a:bodyPr/>
          <a:lstStyle/>
          <a:p>
            <a:pPr>
              <a:defRPr/>
            </a:pPr>
            <a:fld id="{DA208FE5-91E1-4E1D-90B4-DD1382E1719D}" type="datetime1">
              <a:rPr lang="en-US" smtClean="0">
                <a:solidFill>
                  <a:prstClr val="black">
                    <a:tint val="75000"/>
                  </a:prstClr>
                </a:solidFill>
              </a:rPr>
              <a:pPr>
                <a:defRPr/>
              </a:pPr>
              <a:t>2/16/2023</a:t>
            </a:fld>
            <a:endParaRPr lang="en-US">
              <a:solidFill>
                <a:prstClr val="black">
                  <a:tint val="75000"/>
                </a:prstClr>
              </a:solidFill>
            </a:endParaRPr>
          </a:p>
        </p:txBody>
      </p:sp>
    </p:spTree>
    <p:extLst>
      <p:ext uri="{BB962C8B-B14F-4D97-AF65-F5344CB8AC3E}">
        <p14:creationId xmlns:p14="http://schemas.microsoft.com/office/powerpoint/2010/main" val="17689820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graphicFrame>
        <p:nvGraphicFramePr>
          <p:cNvPr id="3" name="Content Placeholder 2"/>
          <p:cNvGraphicFramePr>
            <a:graphicFrameLocks noGrp="1"/>
          </p:cNvGraphicFramePr>
          <p:nvPr>
            <p:ph idx="1"/>
            <p:extLst/>
          </p:nvPr>
        </p:nvGraphicFramePr>
        <p:xfrm>
          <a:off x="609600" y="1600202"/>
          <a:ext cx="10798206" cy="43922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31</a:t>
            </a:fld>
            <a:endParaRPr lang="en-US">
              <a:solidFill>
                <a:prstClr val="black">
                  <a:tint val="75000"/>
                </a:prstClr>
              </a:solidFill>
            </a:endParaRPr>
          </a:p>
        </p:txBody>
      </p:sp>
      <p:sp>
        <p:nvSpPr>
          <p:cNvPr id="2" name="Date Placeholder 1"/>
          <p:cNvSpPr>
            <a:spLocks noGrp="1"/>
          </p:cNvSpPr>
          <p:nvPr>
            <p:ph type="dt" sz="half" idx="10"/>
          </p:nvPr>
        </p:nvSpPr>
        <p:spPr/>
        <p:txBody>
          <a:bodyPr/>
          <a:lstStyle/>
          <a:p>
            <a:pPr>
              <a:defRPr/>
            </a:pPr>
            <a:fld id="{DA208FE5-91E1-4E1D-90B4-DD1382E1719D}" type="datetime1">
              <a:rPr lang="en-US" smtClean="0">
                <a:solidFill>
                  <a:prstClr val="black">
                    <a:tint val="75000"/>
                  </a:prstClr>
                </a:solidFill>
              </a:rPr>
              <a:pPr>
                <a:defRPr/>
              </a:pPr>
              <a:t>2/16/2023</a:t>
            </a:fld>
            <a:endParaRPr lang="en-US">
              <a:solidFill>
                <a:prstClr val="black">
                  <a:tint val="75000"/>
                </a:prstClr>
              </a:solidFill>
            </a:endParaRPr>
          </a:p>
        </p:txBody>
      </p:sp>
    </p:spTree>
    <p:extLst>
      <p:ext uri="{BB962C8B-B14F-4D97-AF65-F5344CB8AC3E}">
        <p14:creationId xmlns:p14="http://schemas.microsoft.com/office/powerpoint/2010/main" val="23404372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124287" y="1624013"/>
            <a:ext cx="11458113" cy="4525963"/>
          </a:xfrm>
        </p:spPr>
        <p:txBody>
          <a:bodyPr/>
          <a:lstStyle/>
          <a:p>
            <a:pPr lvl="1" algn="just"/>
            <a:r>
              <a:rPr lang="en-US" b="1" i="1" dirty="0" smtClean="0">
                <a:solidFill>
                  <a:schemeClr val="tx1"/>
                </a:solidFill>
              </a:rPr>
              <a:t>Requirements </a:t>
            </a:r>
            <a:r>
              <a:rPr lang="en-US" b="1" i="1" dirty="0">
                <a:solidFill>
                  <a:schemeClr val="tx1"/>
                </a:solidFill>
              </a:rPr>
              <a:t>identificati</a:t>
            </a:r>
            <a:r>
              <a:rPr lang="en-US" b="1" i="1" dirty="0">
                <a:solidFill>
                  <a:srgbClr val="000000"/>
                </a:solidFill>
              </a:rPr>
              <a:t>on</a:t>
            </a:r>
            <a:r>
              <a:rPr lang="en-US" dirty="0">
                <a:solidFill>
                  <a:srgbClr val="FF0000"/>
                </a:solidFill>
              </a:rPr>
              <a:t> </a:t>
            </a:r>
            <a:endParaRPr lang="en-US" dirty="0" smtClean="0">
              <a:solidFill>
                <a:srgbClr val="FF0000"/>
              </a:solidFill>
            </a:endParaRPr>
          </a:p>
          <a:p>
            <a:pPr lvl="2" algn="just"/>
            <a:r>
              <a:rPr lang="en-US" dirty="0" smtClean="0"/>
              <a:t>Each </a:t>
            </a:r>
            <a:r>
              <a:rPr lang="en-US" dirty="0"/>
              <a:t>requirement must be uniquely identified so that it can be cross-referenced with other requirements. </a:t>
            </a:r>
            <a:endParaRPr lang="en-GB" dirty="0"/>
          </a:p>
          <a:p>
            <a:pPr lvl="1" algn="just"/>
            <a:r>
              <a:rPr lang="en-US" b="1" i="1" dirty="0">
                <a:solidFill>
                  <a:srgbClr val="000000"/>
                </a:solidFill>
              </a:rPr>
              <a:t>A change management process</a:t>
            </a:r>
            <a:r>
              <a:rPr lang="en-US" b="1" dirty="0">
                <a:solidFill>
                  <a:srgbClr val="000000"/>
                </a:solidFill>
              </a:rPr>
              <a:t> </a:t>
            </a:r>
            <a:endParaRPr lang="en-US" b="1" dirty="0" smtClean="0">
              <a:solidFill>
                <a:srgbClr val="000000"/>
              </a:solidFill>
            </a:endParaRPr>
          </a:p>
          <a:p>
            <a:pPr lvl="2" algn="just"/>
            <a:r>
              <a:rPr lang="en-US" dirty="0" smtClean="0"/>
              <a:t>This </a:t>
            </a:r>
            <a:r>
              <a:rPr lang="en-US" dirty="0"/>
              <a:t>is the set of activities that </a:t>
            </a:r>
            <a:r>
              <a:rPr lang="en-US" b="1" dirty="0"/>
              <a:t>assess the impact and cost of changes.</a:t>
            </a:r>
            <a:r>
              <a:rPr lang="en-US" dirty="0"/>
              <a:t> </a:t>
            </a:r>
            <a:endParaRPr lang="en-GB" dirty="0"/>
          </a:p>
          <a:p>
            <a:pPr lvl="1" algn="just"/>
            <a:r>
              <a:rPr lang="en-US" b="1" i="1" dirty="0">
                <a:solidFill>
                  <a:srgbClr val="000000"/>
                </a:solidFill>
              </a:rPr>
              <a:t>Traceability policies</a:t>
            </a:r>
            <a:r>
              <a:rPr lang="en-US" b="1" dirty="0">
                <a:solidFill>
                  <a:srgbClr val="000000"/>
                </a:solidFill>
              </a:rPr>
              <a:t> </a:t>
            </a:r>
            <a:endParaRPr lang="en-US" b="1" dirty="0" smtClean="0">
              <a:solidFill>
                <a:srgbClr val="000000"/>
              </a:solidFill>
            </a:endParaRPr>
          </a:p>
          <a:p>
            <a:pPr lvl="2" algn="just"/>
            <a:r>
              <a:rPr lang="en-US" dirty="0" smtClean="0"/>
              <a:t>These </a:t>
            </a:r>
            <a:r>
              <a:rPr lang="en-US" dirty="0"/>
              <a:t>policies </a:t>
            </a:r>
            <a:r>
              <a:rPr lang="en-US" b="1" dirty="0"/>
              <a:t>define the relationships between each requirement </a:t>
            </a:r>
            <a:r>
              <a:rPr lang="en-US" dirty="0"/>
              <a:t>and </a:t>
            </a:r>
            <a:r>
              <a:rPr lang="en-US" b="1" dirty="0"/>
              <a:t>between the requirements and the system design that should be recorded</a:t>
            </a:r>
            <a:r>
              <a:rPr lang="en-US" dirty="0"/>
              <a:t>. </a:t>
            </a:r>
            <a:endParaRPr lang="en-GB" dirty="0"/>
          </a:p>
          <a:p>
            <a:pPr lvl="1" algn="just"/>
            <a:r>
              <a:rPr lang="en-US" b="1" i="1" dirty="0">
                <a:solidFill>
                  <a:srgbClr val="000000"/>
                </a:solidFill>
              </a:rPr>
              <a:t>Tool support</a:t>
            </a:r>
            <a:r>
              <a:rPr lang="en-US" b="1" dirty="0">
                <a:solidFill>
                  <a:srgbClr val="000000"/>
                </a:solidFill>
              </a:rPr>
              <a:t> </a:t>
            </a:r>
            <a:endParaRPr lang="en-US" b="1" dirty="0" smtClean="0">
              <a:solidFill>
                <a:srgbClr val="000000"/>
              </a:solidFill>
            </a:endParaRPr>
          </a:p>
          <a:p>
            <a:pPr lvl="2" algn="just"/>
            <a:r>
              <a:rPr lang="en-US" dirty="0" smtClean="0"/>
              <a:t>Tools </a:t>
            </a:r>
            <a:r>
              <a:rPr lang="en-US" dirty="0"/>
              <a:t>that may be used range from specialist requirements management systems to spreadsheets and simple database systems.</a:t>
            </a:r>
            <a:endParaRPr lang="en-GB" dirty="0"/>
          </a:p>
          <a:p>
            <a:pPr marL="0" indent="0" algn="just">
              <a:buNone/>
            </a:pPr>
            <a:endParaRPr lang="en-US" dirty="0"/>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32</a:t>
            </a:fld>
            <a:endParaRPr lang="en-US" dirty="0">
              <a:solidFill>
                <a:prstClr val="black">
                  <a:tint val="75000"/>
                </a:prstClr>
              </a:solidFill>
            </a:endParaRPr>
          </a:p>
        </p:txBody>
      </p:sp>
      <p:sp>
        <p:nvSpPr>
          <p:cNvPr id="6" name="Date Placeholder 5"/>
          <p:cNvSpPr>
            <a:spLocks noGrp="1"/>
          </p:cNvSpPr>
          <p:nvPr>
            <p:ph type="dt" sz="half" idx="10"/>
          </p:nvPr>
        </p:nvSpPr>
        <p:spPr/>
        <p:txBody>
          <a:bodyPr/>
          <a:lstStyle/>
          <a:p>
            <a:pPr>
              <a:defRPr/>
            </a:pPr>
            <a:fld id="{CD792697-2D11-412C-8566-8BB1AB77767D}" type="datetime1">
              <a:rPr lang="en-US" smtClean="0">
                <a:solidFill>
                  <a:prstClr val="black">
                    <a:tint val="75000"/>
                  </a:prstClr>
                </a:solidFill>
              </a:rPr>
              <a:pPr>
                <a:defRPr/>
              </a:pPr>
              <a:t>2/16/2023</a:t>
            </a:fld>
            <a:endParaRPr lang="en-US">
              <a:solidFill>
                <a:prstClr val="black">
                  <a:tint val="75000"/>
                </a:prstClr>
              </a:solidFill>
            </a:endParaRPr>
          </a:p>
        </p:txBody>
      </p:sp>
    </p:spTree>
    <p:extLst>
      <p:ext uri="{BB962C8B-B14F-4D97-AF65-F5344CB8AC3E}">
        <p14:creationId xmlns:p14="http://schemas.microsoft.com/office/powerpoint/2010/main" val="3494865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graphicFrame>
        <p:nvGraphicFramePr>
          <p:cNvPr id="7" name="Content Placeholder 6"/>
          <p:cNvGraphicFramePr>
            <a:graphicFrameLocks noGrp="1"/>
          </p:cNvGraphicFramePr>
          <p:nvPr>
            <p:ph idx="1"/>
            <p:extLst/>
          </p:nvPr>
        </p:nvGraphicFramePr>
        <p:xfrm>
          <a:off x="609600" y="1503215"/>
          <a:ext cx="10972800" cy="4853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33</a:t>
            </a:fld>
            <a:endParaRPr lang="en-US">
              <a:solidFill>
                <a:prstClr val="black">
                  <a:tint val="75000"/>
                </a:prstClr>
              </a:solidFill>
            </a:endParaRPr>
          </a:p>
        </p:txBody>
      </p:sp>
      <p:sp>
        <p:nvSpPr>
          <p:cNvPr id="6" name="Date Placeholder 5"/>
          <p:cNvSpPr>
            <a:spLocks noGrp="1"/>
          </p:cNvSpPr>
          <p:nvPr>
            <p:ph type="dt" sz="half" idx="10"/>
          </p:nvPr>
        </p:nvSpPr>
        <p:spPr/>
        <p:txBody>
          <a:bodyPr/>
          <a:lstStyle/>
          <a:p>
            <a:pPr>
              <a:defRPr/>
            </a:pPr>
            <a:fld id="{461C7916-3B1F-4BDF-AB87-B2D618ABD4F7}" type="datetime1">
              <a:rPr lang="en-US" smtClean="0">
                <a:solidFill>
                  <a:prstClr val="black">
                    <a:tint val="75000"/>
                  </a:prstClr>
                </a:solidFill>
              </a:rPr>
              <a:pPr>
                <a:defRPr/>
              </a:pPr>
              <a:t>2/16/2023</a:t>
            </a:fld>
            <a:endParaRPr lang="en-US">
              <a:solidFill>
                <a:prstClr val="black">
                  <a:tint val="75000"/>
                </a:prstClr>
              </a:solidFill>
            </a:endParaRPr>
          </a:p>
        </p:txBody>
      </p:sp>
    </p:spTree>
    <p:extLst>
      <p:ext uri="{BB962C8B-B14F-4D97-AF65-F5344CB8AC3E}">
        <p14:creationId xmlns:p14="http://schemas.microsoft.com/office/powerpoint/2010/main" val="19737350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solidFill>
                  <a:prstClr val="black">
                    <a:tint val="75000"/>
                  </a:prstClr>
                </a:solidFill>
              </a:rPr>
              <a:pPr>
                <a:defRPr/>
              </a:pPr>
              <a:t>34</a:t>
            </a:fld>
            <a:endParaRPr lang="en-US">
              <a:solidFill>
                <a:prstClr val="black">
                  <a:tint val="75000"/>
                </a:prstClr>
              </a:solidFill>
            </a:endParaRPr>
          </a:p>
        </p:txBody>
      </p:sp>
      <p:pic>
        <p:nvPicPr>
          <p:cNvPr id="4" name="Picture 3" descr="4.18 ReqChangeMan.eps"/>
          <p:cNvPicPr>
            <a:picLocks noChangeAspect="1"/>
          </p:cNvPicPr>
          <p:nvPr/>
        </p:nvPicPr>
        <p:blipFill>
          <a:blip r:embed="rId2"/>
          <a:stretch>
            <a:fillRect/>
          </a:stretch>
        </p:blipFill>
        <p:spPr>
          <a:xfrm>
            <a:off x="1752600" y="3136900"/>
            <a:ext cx="8661952" cy="1054100"/>
          </a:xfrm>
          <a:prstGeom prst="rect">
            <a:avLst/>
          </a:prstGeom>
        </p:spPr>
      </p:pic>
      <p:sp>
        <p:nvSpPr>
          <p:cNvPr id="2" name="Date Placeholder 1"/>
          <p:cNvSpPr>
            <a:spLocks noGrp="1"/>
          </p:cNvSpPr>
          <p:nvPr>
            <p:ph type="dt" sz="half" idx="10"/>
          </p:nvPr>
        </p:nvSpPr>
        <p:spPr/>
        <p:txBody>
          <a:bodyPr/>
          <a:lstStyle/>
          <a:p>
            <a:pPr>
              <a:defRPr/>
            </a:pPr>
            <a:fld id="{585DD539-06C7-461A-8090-1BC6AFCC3954}" type="datetime1">
              <a:rPr lang="en-US" smtClean="0">
                <a:solidFill>
                  <a:prstClr val="black">
                    <a:tint val="75000"/>
                  </a:prstClr>
                </a:solidFill>
              </a:rPr>
              <a:pPr>
                <a:defRPr/>
              </a:pPr>
              <a:t>2/16/2023</a:t>
            </a:fld>
            <a:endParaRPr lang="en-US">
              <a:solidFill>
                <a:prstClr val="black">
                  <a:tint val="75000"/>
                </a:prstClr>
              </a:solidFill>
            </a:endParaRPr>
          </a:p>
        </p:txBody>
      </p:sp>
    </p:spTree>
    <p:extLst>
      <p:ext uri="{BB962C8B-B14F-4D97-AF65-F5344CB8AC3E}">
        <p14:creationId xmlns:p14="http://schemas.microsoft.com/office/powerpoint/2010/main" val="11527625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requirements -&gt; what the system should do </a:t>
            </a:r>
          </a:p>
          <a:p>
            <a:pPr>
              <a:lnSpc>
                <a:spcPct val="90000"/>
              </a:lnSpc>
            </a:pPr>
            <a:r>
              <a:rPr lang="en-GB" dirty="0"/>
              <a:t>Design -&gt;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Multiple subsystems in design may generate new requirements;</a:t>
            </a:r>
          </a:p>
          <a:p>
            <a:pPr lvl="1">
              <a:lnSpc>
                <a:spcPct val="90000"/>
              </a:lnSpc>
            </a:pPr>
            <a:r>
              <a:rPr lang="en-GB" dirty="0"/>
              <a:t>The use of a specific architecture to satisfy non-functional requirements may be a domain requirement.</a:t>
            </a:r>
          </a:p>
          <a:p>
            <a:pPr lvl="2">
              <a:lnSpc>
                <a:spcPct val="90000"/>
              </a:lnSpc>
            </a:pPr>
            <a:r>
              <a:rPr lang="en-GB" sz="1600" dirty="0"/>
              <a:t>An online banking application may be built using Python to minimize the calculation time and enforce reliability.</a:t>
            </a:r>
          </a:p>
        </p:txBody>
      </p:sp>
      <p:sp>
        <p:nvSpPr>
          <p:cNvPr id="2" name="Date Placeholder 1"/>
          <p:cNvSpPr>
            <a:spLocks noGrp="1"/>
          </p:cNvSpPr>
          <p:nvPr>
            <p:ph type="dt" sz="half" idx="10"/>
          </p:nvPr>
        </p:nvSpPr>
        <p:spPr/>
        <p:txBody>
          <a:bodyPr/>
          <a:lstStyle/>
          <a:p>
            <a:pPr defTabSz="457200">
              <a:defRPr/>
            </a:pPr>
            <a:fld id="{A5AB952D-D947-4D99-9A72-87135139EA23}" type="datetime1">
              <a:rPr lang="en-US">
                <a:solidFill>
                  <a:prstClr val="black">
                    <a:tint val="75000"/>
                  </a:prstClr>
                </a:solidFill>
                <a:latin typeface="Calibri"/>
              </a:rPr>
              <a:pPr defTabSz="457200">
                <a:defRPr/>
              </a:pPr>
              <a:t>2/16/2023</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a:t>
            </a:fld>
            <a:endParaRPr lang="en-US">
              <a:solidFill>
                <a:prstClr val="black">
                  <a:tint val="75000"/>
                </a:prstClr>
              </a:solidFill>
              <a:latin typeface="Calibri"/>
            </a:endParaRPr>
          </a:p>
        </p:txBody>
      </p:sp>
    </p:spTree>
    <p:extLst>
      <p:ext uri="{BB962C8B-B14F-4D97-AF65-F5344CB8AC3E}">
        <p14:creationId xmlns:p14="http://schemas.microsoft.com/office/powerpoint/2010/main" val="1304877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370921"/>
            <a:ext cx="8229600" cy="1104900"/>
          </a:xfrm>
        </p:spPr>
        <p:txBody>
          <a:bodyPr/>
          <a:lstStyle/>
          <a:p>
            <a:r>
              <a:rPr lang="en-GB" dirty="0"/>
              <a:t>Guidelines for writing requirements</a:t>
            </a:r>
          </a:p>
        </p:txBody>
      </p:sp>
      <p:graphicFrame>
        <p:nvGraphicFramePr>
          <p:cNvPr id="5" name="Content Placeholder 4">
            <a:extLst>
              <a:ext uri="{FF2B5EF4-FFF2-40B4-BE49-F238E27FC236}">
                <a16:creationId xmlns="" xmlns:a16="http://schemas.microsoft.com/office/drawing/2014/main" id="{CE826A45-453F-49ED-8B41-E79B2716B4D1}"/>
              </a:ext>
            </a:extLst>
          </p:cNvPr>
          <p:cNvGraphicFramePr>
            <a:graphicFrameLocks noGrp="1"/>
          </p:cNvGraphicFramePr>
          <p:nvPr>
            <p:ph idx="1"/>
            <p:extLst/>
          </p:nvPr>
        </p:nvGraphicFramePr>
        <p:xfrm>
          <a:off x="609600" y="1475821"/>
          <a:ext cx="10972800" cy="4602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pPr defTabSz="457200">
              <a:defRPr/>
            </a:pPr>
            <a:fld id="{AEC859A2-4DB3-46EE-98A2-AF11C77C13AB}" type="datetime1">
              <a:rPr lang="en-US">
                <a:solidFill>
                  <a:prstClr val="black">
                    <a:tint val="75000"/>
                  </a:prstClr>
                </a:solidFill>
                <a:latin typeface="Calibri"/>
              </a:rPr>
              <a:pPr defTabSz="457200">
                <a:defRPr/>
              </a:pPr>
              <a:t>2/16/2023</a:t>
            </a:fld>
            <a:endParaRPr lang="en-US" dirty="0">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a:t>
            </a:fld>
            <a:endParaRPr lang="en-US">
              <a:solidFill>
                <a:prstClr val="black">
                  <a:tint val="75000"/>
                </a:prstClr>
              </a:solidFill>
              <a:latin typeface="Calibri"/>
            </a:endParaRPr>
          </a:p>
        </p:txBody>
      </p:sp>
    </p:spTree>
    <p:extLst>
      <p:ext uri="{BB962C8B-B14F-4D97-AF65-F5344CB8AC3E}">
        <p14:creationId xmlns:p14="http://schemas.microsoft.com/office/powerpoint/2010/main" val="19877399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graphicFrame>
        <p:nvGraphicFramePr>
          <p:cNvPr id="5" name="Content Placeholder 4">
            <a:extLst>
              <a:ext uri="{FF2B5EF4-FFF2-40B4-BE49-F238E27FC236}">
                <a16:creationId xmlns="" xmlns:a16="http://schemas.microsoft.com/office/drawing/2014/main" id="{29F48C4A-7409-4B5D-A27A-D568F0261FE4}"/>
              </a:ext>
            </a:extLst>
          </p:cNvPr>
          <p:cNvGraphicFramePr>
            <a:graphicFrameLocks noGrp="1"/>
          </p:cNvGraphicFramePr>
          <p:nvPr>
            <p:ph idx="1"/>
            <p:extLst/>
          </p:nvPr>
        </p:nvGraphicFramePr>
        <p:xfrm>
          <a:off x="-484094" y="1693484"/>
          <a:ext cx="10148047" cy="4084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pPr defTabSz="457200">
              <a:defRPr/>
            </a:pPr>
            <a:fld id="{80B07B46-10AB-4DE0-9046-80772B8C399A}" type="datetime1">
              <a:rPr lang="en-US">
                <a:solidFill>
                  <a:prstClr val="black">
                    <a:tint val="75000"/>
                  </a:prstClr>
                </a:solidFill>
                <a:latin typeface="Calibri"/>
              </a:rPr>
              <a:pPr defTabSz="457200">
                <a:defRPr/>
              </a:pPr>
              <a:t>2/16/2023</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6</a:t>
            </a:fld>
            <a:endParaRPr lang="en-US">
              <a:solidFill>
                <a:prstClr val="black">
                  <a:tint val="75000"/>
                </a:prstClr>
              </a:solidFill>
              <a:latin typeface="Calibri"/>
            </a:endParaRPr>
          </a:p>
        </p:txBody>
      </p:sp>
    </p:spTree>
    <p:extLst>
      <p:ext uri="{BB962C8B-B14F-4D97-AF65-F5344CB8AC3E}">
        <p14:creationId xmlns:p14="http://schemas.microsoft.com/office/powerpoint/2010/main" val="4137271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graphicFrame>
        <p:nvGraphicFramePr>
          <p:cNvPr id="7" name="Content Placeholder 6">
            <a:extLst>
              <a:ext uri="{FF2B5EF4-FFF2-40B4-BE49-F238E27FC236}">
                <a16:creationId xmlns="" xmlns:a16="http://schemas.microsoft.com/office/drawing/2014/main" id="{A764DC97-7927-4D97-B530-0DE11C7B721F}"/>
              </a:ext>
            </a:extLst>
          </p:cNvPr>
          <p:cNvGraphicFramePr>
            <a:graphicFrameLocks noGrp="1"/>
          </p:cNvGraphicFramePr>
          <p:nvPr>
            <p:ph idx="1"/>
            <p:extLst/>
          </p:nvPr>
        </p:nvGraphicFramePr>
        <p:xfrm>
          <a:off x="1233846" y="1680884"/>
          <a:ext cx="9724308" cy="4173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7</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D27E338B-93E1-4C2C-A139-EA317E13E853}" type="datetime1">
              <a:rPr lang="en-US">
                <a:solidFill>
                  <a:prstClr val="black">
                    <a:tint val="75000"/>
                  </a:prstClr>
                </a:solidFill>
                <a:latin typeface="Calibri"/>
              </a:rPr>
              <a:pPr defTabSz="457200">
                <a:defRPr/>
              </a:pPr>
              <a:t>2/16/2023</a:t>
            </a:fld>
            <a:endParaRPr lang="en-US">
              <a:solidFill>
                <a:prstClr val="black">
                  <a:tint val="75000"/>
                </a:prstClr>
              </a:solidFill>
              <a:latin typeface="Calibri"/>
            </a:endParaRPr>
          </a:p>
        </p:txBody>
      </p:sp>
    </p:spTree>
    <p:extLst>
      <p:ext uri="{BB962C8B-B14F-4D97-AF65-F5344CB8AC3E}">
        <p14:creationId xmlns:p14="http://schemas.microsoft.com/office/powerpoint/2010/main" val="42073872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login module</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8</a:t>
            </a:fld>
            <a:endParaRPr lang="en-US">
              <a:solidFill>
                <a:prstClr val="black">
                  <a:tint val="75000"/>
                </a:prstClr>
              </a:solidFill>
              <a:latin typeface="Calibri"/>
            </a:endParaRPr>
          </a:p>
        </p:txBody>
      </p:sp>
      <p:graphicFrame>
        <p:nvGraphicFramePr>
          <p:cNvPr id="4" name="Table 3"/>
          <p:cNvGraphicFramePr>
            <a:graphicFrameLocks noGrp="1"/>
          </p:cNvGraphicFramePr>
          <p:nvPr>
            <p:extLst/>
          </p:nvPr>
        </p:nvGraphicFramePr>
        <p:xfrm>
          <a:off x="1718827" y="2423954"/>
          <a:ext cx="8229600" cy="1463040"/>
        </p:xfrm>
        <a:graphic>
          <a:graphicData uri="http://schemas.openxmlformats.org/drawingml/2006/table">
            <a:tbl>
              <a:tblPr firstRow="1" bandRow="1">
                <a:tableStyleId>{69CF1AB2-1976-4502-BF36-3FF5EA218861}</a:tableStyleId>
              </a:tblPr>
              <a:tblGrid>
                <a:gridCol w="8229600">
                  <a:extLst>
                    <a:ext uri="{9D8B030D-6E8A-4147-A177-3AD203B41FA5}">
                      <a16:colId xmlns="" xmlns:a16="http://schemas.microsoft.com/office/drawing/2014/main" val="20000"/>
                    </a:ext>
                  </a:extLst>
                </a:gridCol>
              </a:tblGrid>
              <a:tr h="1421338">
                <a:tc>
                  <a:txBody>
                    <a:bodyPr/>
                    <a:lstStyle/>
                    <a:p>
                      <a:r>
                        <a:rPr lang="en-GB" sz="1800" b="0" kern="1200" dirty="0"/>
                        <a:t>3.1 The system shall check the username and password and as per input login the system</a:t>
                      </a:r>
                      <a:endParaRPr lang="en-GB" sz="1800" b="0" i="1" kern="1200" dirty="0"/>
                    </a:p>
                    <a:p>
                      <a:endParaRPr lang="en-GB" sz="1800" b="0" kern="1200" dirty="0"/>
                    </a:p>
                    <a:p>
                      <a:r>
                        <a:rPr lang="en-GB" sz="1800" b="0" kern="1200" dirty="0"/>
                        <a:t>3.2 The system shall close the session if it left unattended for more than 5 seconds. </a:t>
                      </a:r>
                      <a:endParaRPr lang="en-GB" sz="1800" b="0" i="1" kern="1200" dirty="0"/>
                    </a:p>
                    <a:p>
                      <a:endParaRPr lang="en-US" dirty="0"/>
                    </a:p>
                  </a:txBody>
                  <a:tcPr/>
                </a:tc>
                <a:extLst>
                  <a:ext uri="{0D108BD9-81ED-4DB2-BD59-A6C34878D82A}">
                    <a16:rowId xmlns=""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defTabSz="457200">
              <a:defRPr/>
            </a:pPr>
            <a:fld id="{E8BC29B1-BE9D-40DC-8D63-76D69D624497}" type="datetime1">
              <a:rPr lang="en-US">
                <a:solidFill>
                  <a:prstClr val="black">
                    <a:tint val="75000"/>
                  </a:prstClr>
                </a:solidFill>
                <a:latin typeface="Calibri"/>
              </a:rPr>
              <a:pPr defTabSz="457200">
                <a:defRPr/>
              </a:pPr>
              <a:t>2/16/2023</a:t>
            </a:fld>
            <a:endParaRPr lang="en-US">
              <a:solidFill>
                <a:prstClr val="black">
                  <a:tint val="75000"/>
                </a:prstClr>
              </a:solidFill>
              <a:latin typeface="Calibri"/>
            </a:endParaRPr>
          </a:p>
        </p:txBody>
      </p:sp>
    </p:spTree>
    <p:extLst>
      <p:ext uri="{BB962C8B-B14F-4D97-AF65-F5344CB8AC3E}">
        <p14:creationId xmlns:p14="http://schemas.microsoft.com/office/powerpoint/2010/main" val="24646538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login module</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E8BC29B1-BE9D-40DC-8D63-76D69D624497}" type="datetime1">
              <a:rPr lang="en-US">
                <a:solidFill>
                  <a:prstClr val="black">
                    <a:tint val="75000"/>
                  </a:prstClr>
                </a:solidFill>
                <a:latin typeface="Calibri"/>
              </a:rPr>
              <a:pPr defTabSz="457200">
                <a:defRPr/>
              </a:pPr>
              <a:t>2/16/2023</a:t>
            </a:fld>
            <a:endParaRPr lang="en-US">
              <a:solidFill>
                <a:prstClr val="black">
                  <a:tint val="75000"/>
                </a:prstClr>
              </a:solidFill>
              <a:latin typeface="Calibri"/>
            </a:endParaRPr>
          </a:p>
        </p:txBody>
      </p:sp>
      <p:graphicFrame>
        <p:nvGraphicFramePr>
          <p:cNvPr id="7" name="Object 2">
            <a:extLst>
              <a:ext uri="{FF2B5EF4-FFF2-40B4-BE49-F238E27FC236}">
                <a16:creationId xmlns="" xmlns:a16="http://schemas.microsoft.com/office/drawing/2014/main" id="{9FD5CF01-1404-492C-B911-6D56196326D5}"/>
              </a:ext>
            </a:extLst>
          </p:cNvPr>
          <p:cNvGraphicFramePr>
            <a:graphicFrameLocks noChangeAspect="1"/>
          </p:cNvGraphicFramePr>
          <p:nvPr>
            <p:extLst/>
          </p:nvPr>
        </p:nvGraphicFramePr>
        <p:xfrm>
          <a:off x="1041400" y="1420812"/>
          <a:ext cx="9250363" cy="5643375"/>
        </p:xfrm>
        <a:graphic>
          <a:graphicData uri="http://schemas.openxmlformats.org/presentationml/2006/ole">
            <mc:AlternateContent xmlns:mc="http://schemas.openxmlformats.org/markup-compatibility/2006">
              <mc:Choice xmlns:v="urn:schemas-microsoft-com:vml" Requires="v">
                <p:oleObj spid="_x0000_s1032" name="Document" r:id="rId3" imgW="6581589" imgH="5563511" progId="Word.Document.12">
                  <p:embed/>
                </p:oleObj>
              </mc:Choice>
              <mc:Fallback>
                <p:oleObj name="Document" r:id="rId3" imgW="6581589" imgH="5563511" progId="Word.Document.12">
                  <p:embed/>
                  <p:pic>
                    <p:nvPicPr>
                      <p:cNvPr id="0" name=""/>
                      <p:cNvPicPr>
                        <a:picLocks noChangeAspect="1" noChangeArrowheads="1"/>
                      </p:cNvPicPr>
                      <p:nvPr/>
                    </p:nvPicPr>
                    <p:blipFill>
                      <a:blip r:embed="rId4"/>
                      <a:srcRect/>
                      <a:stretch>
                        <a:fillRect/>
                      </a:stretch>
                    </p:blipFill>
                    <p:spPr bwMode="auto">
                      <a:xfrm>
                        <a:off x="1041400" y="1420812"/>
                        <a:ext cx="9250363" cy="56433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454934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2065</Words>
  <Application>Microsoft Office PowerPoint</Application>
  <PresentationFormat>Widescreen</PresentationFormat>
  <Paragraphs>315</Paragraphs>
  <Slides>34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Calibri</vt:lpstr>
      <vt:lpstr>Calibri Light</vt:lpstr>
      <vt:lpstr>Times New Roman</vt:lpstr>
      <vt:lpstr>Zapf Dingbats</vt:lpstr>
      <vt:lpstr>Office Theme</vt:lpstr>
      <vt:lpstr>Document</vt:lpstr>
      <vt:lpstr>Chapter 4 cont.…  Requirements specification</vt:lpstr>
      <vt:lpstr>Requirements specification</vt:lpstr>
      <vt:lpstr>Ways of writing a system requirements specification </vt:lpstr>
      <vt:lpstr>Requirements and design</vt:lpstr>
      <vt:lpstr>Guidelines for writing requirements</vt:lpstr>
      <vt:lpstr>Problems with natural language</vt:lpstr>
      <vt:lpstr>Structured specifications</vt:lpstr>
      <vt:lpstr>Example requirements for the login module</vt:lpstr>
      <vt:lpstr>Example requirements for the login module</vt:lpstr>
      <vt:lpstr>Form-based specifications</vt:lpstr>
      <vt:lpstr>Tabular specification</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Chapter 4 cont.… Requirements validation</vt:lpstr>
      <vt:lpstr>Requirements validation</vt:lpstr>
      <vt:lpstr>Types of checks done to validate requirements</vt:lpstr>
      <vt:lpstr>Requirements validation techniques</vt:lpstr>
      <vt:lpstr>Review checks could be done for:</vt:lpstr>
      <vt:lpstr>Requirements validation challenges</vt:lpstr>
      <vt:lpstr>Requirements change</vt:lpstr>
      <vt:lpstr>Requirements evolution </vt:lpstr>
      <vt:lpstr>Changing requirements ~ reason 1</vt:lpstr>
      <vt:lpstr>Changing requirements ~ reason 2</vt:lpstr>
      <vt:lpstr>Changing requirements ~ reason 3</vt:lpstr>
      <vt:lpstr>Requirements management</vt:lpstr>
      <vt:lpstr>Requirements management</vt:lpstr>
      <vt:lpstr>Requirements management planning</vt:lpstr>
      <vt:lpstr>Requirements change management</vt:lpstr>
      <vt:lpstr>Requirements change management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Faculty</cp:lastModifiedBy>
  <cp:revision>3</cp:revision>
  <dcterms:created xsi:type="dcterms:W3CDTF">2023-02-16T05:56:27Z</dcterms:created>
  <dcterms:modified xsi:type="dcterms:W3CDTF">2023-02-16T07:54:22Z</dcterms:modified>
</cp:coreProperties>
</file>