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32B21E-A49B-4850-9DA7-32780C5E2278}" type="datetimeFigureOut">
              <a:rPr lang="en-US" smtClean="0"/>
              <a:t>5/1/2023</a:t>
            </a:fld>
            <a:endParaRPr lang="en-US"/>
          </a:p>
        </p:txBody>
      </p:sp>
      <p:sp>
        <p:nvSpPr>
          <p:cNvPr id="4" name="Slide Image Placeholder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ED692-A692-45C2-9E3C-CA703577BAC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700CDAC-EBB7-4661-A91C-3E4A2B5BDA65}"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AE7826D-F2AE-43D9-B187-EAB64F1384DC}"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5CAFD00-7C2F-4EA1-8E9D-C1F4E0697F4B}"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93B550F-D7BE-49CE-A766-88AF1FBC57CE}"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3531446-3095-44CE-8425-27B06BF95031}"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60824F9-983C-4B05-9ED9-12BD18708A0D}"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9DD2A5C-368C-49D1-941F-6DFF41A2DE92}"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114FF5E-3EC0-4F5E-BE72-F463E2E35D79}"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40F72D5-89BA-49DD-9DF5-0FF3F2E21DDE}" type="slidenum">
              <a:rPr lang="en-US" smtClean="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2376D02-1285-4DA6-902F-809959A64F46}" type="slidenum">
              <a:rPr lang="en-US" smtClean="0"/>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7AD7500-2F8C-4DFB-B04E-B8BF5FB46D0F}"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1378CB2-BABC-4971-91B0-40F0800D5507}"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0F9CD1A-458D-4358-9187-20F4B2E97304}"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8B80C82-117F-4DC9-B7B2-10CC126B75C6}"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60AC82F-7874-4B04-9B16-12C23A30EE49}"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AD14EAE-56E2-4E82-8AEF-B5D8817A78BD}"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9D52960-C991-4317-B5AC-55D541505576}"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70B95BA-3AAB-4659-BF66-A3EE928DD907}"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noEditPoints="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US" dirty="0"/>
          </a:p>
        </p:txBody>
      </p:sp>
      <p:sp>
        <p:nvSpPr>
          <p:cNvPr id="4" name="Date Placeholder 3"/>
          <p:cNvSpPr>
            <a:spLocks noGrp="1" noEditPoints="1"/>
          </p:cNvSpPr>
          <p:nvPr>
            <p:ph type="dt" sz="half" idx="10"/>
          </p:nvPr>
        </p:nvSpPr>
        <p:spPr/>
        <p:txBody>
          <a:bodyPr/>
          <a:lstStyle/>
          <a:p>
            <a:fld id="{48A87A34-81AB-432B-8DAE-1953F412C126}" type="datetimeFigureOut">
              <a:rPr lang="en-US" dirty="0"/>
              <a:t>5/1/2023</a:t>
            </a:fld>
            <a:endParaRPr lang="en-US" dirty="0"/>
          </a:p>
        </p:txBody>
      </p:sp>
      <p:sp>
        <p:nvSpPr>
          <p:cNvPr id="5" name="Footer Placeholder 4"/>
          <p:cNvSpPr>
            <a:spLocks noGrp="1" noEditPoints="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noEditPoints="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Vertical Text Placeholder 2"/>
          <p:cNvSpPr>
            <a:spLocks noGrp="1" noEditPoints="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10"/>
          </p:nvPr>
        </p:nvSpPr>
        <p:spPr/>
        <p:txBody>
          <a:bodyPr/>
          <a:lstStyle/>
          <a:p>
            <a:fld id="{48A87A34-81AB-432B-8DAE-1953F412C126}" type="datetimeFigureOut">
              <a:rPr lang="en-US" dirty="0"/>
              <a:t>5/1/2023</a:t>
            </a:fld>
            <a:endParaRPr lang="en-US" dirty="0"/>
          </a:p>
        </p:txBody>
      </p:sp>
      <p:sp>
        <p:nvSpPr>
          <p:cNvPr id="5" name="Footer Placeholder 4"/>
          <p:cNvSpPr>
            <a:spLocks noGrp="1" noEditPoints="1"/>
          </p:cNvSpPr>
          <p:nvPr>
            <p:ph type="ftr" sz="quarter" idx="11"/>
          </p:nvPr>
        </p:nvSpPr>
        <p:spPr/>
        <p:txBody>
          <a:bodyPr/>
          <a:lstStyle/>
          <a:p>
            <a:endParaRPr lang="en-US" dirty="0"/>
          </a:p>
        </p:txBody>
      </p:sp>
      <p:sp>
        <p:nvSpPr>
          <p:cNvPr id="6" name="Slide Number Placeholder 5"/>
          <p:cNvSpPr>
            <a:spLocks noGrp="1" noEditPoints="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9439111" y="798973"/>
            <a:ext cx="1615742" cy="4659889"/>
          </a:xfrm>
        </p:spPr>
        <p:txBody>
          <a:bodyPr vert="eaVert"/>
          <a:lstStyle>
            <a:lvl1pPr algn="l"/>
          </a:lstStyle>
          <a:p>
            <a:r>
              <a:rPr lang="en-US"/>
              <a:t>Click to edit Master title style</a:t>
            </a:r>
            <a:endParaRPr lang="en-US" dirty="0"/>
          </a:p>
        </p:txBody>
      </p:sp>
      <p:sp>
        <p:nvSpPr>
          <p:cNvPr id="3" name="Vertical Text Placeholder 2"/>
          <p:cNvSpPr>
            <a:spLocks noGrp="1" noEditPoints="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10"/>
          </p:nvPr>
        </p:nvSpPr>
        <p:spPr/>
        <p:txBody>
          <a:bodyPr/>
          <a:lstStyle/>
          <a:p>
            <a:fld id="{48A87A34-81AB-432B-8DAE-1953F412C126}" type="datetimeFigureOut">
              <a:rPr lang="en-US" dirty="0"/>
              <a:t>5/1/2023</a:t>
            </a:fld>
            <a:endParaRPr lang="en-US" dirty="0"/>
          </a:p>
        </p:txBody>
      </p:sp>
      <p:sp>
        <p:nvSpPr>
          <p:cNvPr id="5" name="Footer Placeholder 4"/>
          <p:cNvSpPr>
            <a:spLocks noGrp="1" noEditPoints="1"/>
          </p:cNvSpPr>
          <p:nvPr>
            <p:ph type="ftr" sz="quarter" idx="11"/>
          </p:nvPr>
        </p:nvSpPr>
        <p:spPr/>
        <p:txBody>
          <a:bodyPr/>
          <a:lstStyle/>
          <a:p>
            <a:endParaRPr lang="en-US" dirty="0"/>
          </a:p>
        </p:txBody>
      </p:sp>
      <p:sp>
        <p:nvSpPr>
          <p:cNvPr id="6" name="Slide Number Placeholder 5"/>
          <p:cNvSpPr>
            <a:spLocks noGrp="1" noEditPoints="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Content Placeholder 2"/>
          <p:cNvSpPr>
            <a:spLocks noGrp="1" noEditPoints="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10"/>
          </p:nvPr>
        </p:nvSpPr>
        <p:spPr/>
        <p:txBody>
          <a:bodyPr/>
          <a:lstStyle/>
          <a:p>
            <a:fld id="{48A87A34-81AB-432B-8DAE-1953F412C126}" type="datetimeFigureOut">
              <a:rPr lang="en-US" dirty="0"/>
              <a:t>5/1/2023</a:t>
            </a:fld>
            <a:endParaRPr lang="en-US" dirty="0"/>
          </a:p>
        </p:txBody>
      </p:sp>
      <p:sp>
        <p:nvSpPr>
          <p:cNvPr id="5" name="Footer Placeholder 4"/>
          <p:cNvSpPr>
            <a:spLocks noGrp="1" noEditPoints="1"/>
          </p:cNvSpPr>
          <p:nvPr>
            <p:ph type="ftr" sz="quarter" idx="11"/>
          </p:nvPr>
        </p:nvSpPr>
        <p:spPr/>
        <p:txBody>
          <a:bodyPr/>
          <a:lstStyle/>
          <a:p>
            <a:endParaRPr lang="en-US" dirty="0"/>
          </a:p>
        </p:txBody>
      </p:sp>
      <p:sp>
        <p:nvSpPr>
          <p:cNvPr id="6" name="Slide Number Placeholder 5"/>
          <p:cNvSpPr>
            <a:spLocks noGrp="1" noEditPoints="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noEditPoints="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noEditPoints="1"/>
          </p:cNvSpPr>
          <p:nvPr>
            <p:ph type="dt" sz="half" idx="10"/>
          </p:nvPr>
        </p:nvSpPr>
        <p:spPr/>
        <p:txBody>
          <a:bodyPr/>
          <a:lstStyle/>
          <a:p>
            <a:fld id="{48A87A34-81AB-432B-8DAE-1953F412C126}" type="datetimeFigureOut">
              <a:rPr lang="en-US" dirty="0"/>
              <a:t>5/1/2023</a:t>
            </a:fld>
            <a:endParaRPr lang="en-US" dirty="0"/>
          </a:p>
        </p:txBody>
      </p:sp>
      <p:sp>
        <p:nvSpPr>
          <p:cNvPr id="5" name="Footer Placeholder 4"/>
          <p:cNvSpPr>
            <a:spLocks noGrp="1" noEditPoints="1"/>
          </p:cNvSpPr>
          <p:nvPr>
            <p:ph type="ftr" sz="quarter" idx="11"/>
          </p:nvPr>
        </p:nvSpPr>
        <p:spPr/>
        <p:txBody>
          <a:bodyPr/>
          <a:lstStyle/>
          <a:p>
            <a:endParaRPr lang="en-US" dirty="0"/>
          </a:p>
        </p:txBody>
      </p:sp>
      <p:sp>
        <p:nvSpPr>
          <p:cNvPr id="6" name="Slide Number Placeholder 5"/>
          <p:cNvSpPr>
            <a:spLocks noGrp="1" noEditPoints="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noEditPoints="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noEditPoints="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noEditPoints="1"/>
          </p:cNvSpPr>
          <p:nvPr>
            <p:ph type="dt" sz="half" idx="10"/>
          </p:nvPr>
        </p:nvSpPr>
        <p:spPr/>
        <p:txBody>
          <a:bodyPr/>
          <a:lstStyle/>
          <a:p>
            <a:fld id="{48A87A34-81AB-432B-8DAE-1953F412C126}" type="datetimeFigureOut">
              <a:rPr lang="en-US" dirty="0"/>
              <a:t>5/1/2023</a:t>
            </a:fld>
            <a:endParaRPr lang="en-US" dirty="0"/>
          </a:p>
        </p:txBody>
      </p:sp>
      <p:sp>
        <p:nvSpPr>
          <p:cNvPr id="6" name="Footer Placeholder 5"/>
          <p:cNvSpPr>
            <a:spLocks noGrp="1" noEditPoints="1"/>
          </p:cNvSpPr>
          <p:nvPr>
            <p:ph type="ftr" sz="quarter" idx="11"/>
          </p:nvPr>
        </p:nvSpPr>
        <p:spPr/>
        <p:txBody>
          <a:bodyPr/>
          <a:lstStyle/>
          <a:p>
            <a:endParaRPr lang="en-US" dirty="0"/>
          </a:p>
        </p:txBody>
      </p:sp>
      <p:sp>
        <p:nvSpPr>
          <p:cNvPr id="7" name="Slide Number Placeholder 6"/>
          <p:cNvSpPr>
            <a:spLocks noGrp="1" noEditPoints="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noEditPoints="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noEditPoints="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noEditPoints="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noEditPoints="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noEditPoints="1"/>
          </p:cNvSpPr>
          <p:nvPr>
            <p:ph type="dt" sz="half" idx="10"/>
          </p:nvPr>
        </p:nvSpPr>
        <p:spPr/>
        <p:txBody>
          <a:bodyPr/>
          <a:lstStyle/>
          <a:p>
            <a:fld id="{48A87A34-81AB-432B-8DAE-1953F412C126}" type="datetimeFigureOut">
              <a:rPr lang="en-US" dirty="0"/>
              <a:t>5/1/2023</a:t>
            </a:fld>
            <a:endParaRPr lang="en-US" dirty="0"/>
          </a:p>
        </p:txBody>
      </p:sp>
      <p:sp>
        <p:nvSpPr>
          <p:cNvPr id="8" name="Footer Placeholder 7"/>
          <p:cNvSpPr>
            <a:spLocks noGrp="1" noEditPoints="1"/>
          </p:cNvSpPr>
          <p:nvPr>
            <p:ph type="ftr" sz="quarter" idx="11"/>
          </p:nvPr>
        </p:nvSpPr>
        <p:spPr/>
        <p:txBody>
          <a:bodyPr/>
          <a:lstStyle/>
          <a:p>
            <a:endParaRPr lang="en-US" dirty="0"/>
          </a:p>
        </p:txBody>
      </p:sp>
      <p:sp>
        <p:nvSpPr>
          <p:cNvPr id="9" name="Slide Number Placeholder 8"/>
          <p:cNvSpPr>
            <a:spLocks noGrp="1" noEditPoints="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Date Placeholder 2"/>
          <p:cNvSpPr>
            <a:spLocks noGrp="1" noEditPoints="1"/>
          </p:cNvSpPr>
          <p:nvPr>
            <p:ph type="dt" sz="half" idx="10"/>
          </p:nvPr>
        </p:nvSpPr>
        <p:spPr/>
        <p:txBody>
          <a:bodyPr/>
          <a:lstStyle/>
          <a:p>
            <a:fld id="{48A87A34-81AB-432B-8DAE-1953F412C126}" type="datetimeFigureOut">
              <a:rPr lang="en-US" dirty="0"/>
              <a:t>5/1/2023</a:t>
            </a:fld>
            <a:endParaRPr lang="en-US" dirty="0"/>
          </a:p>
        </p:txBody>
      </p:sp>
      <p:sp>
        <p:nvSpPr>
          <p:cNvPr id="4" name="Footer Placeholder 3"/>
          <p:cNvSpPr>
            <a:spLocks noGrp="1" noEditPoints="1"/>
          </p:cNvSpPr>
          <p:nvPr>
            <p:ph type="ftr" sz="quarter" idx="11"/>
          </p:nvPr>
        </p:nvSpPr>
        <p:spPr/>
        <p:txBody>
          <a:bodyPr/>
          <a:lstStyle/>
          <a:p>
            <a:endParaRPr lang="en-US" dirty="0"/>
          </a:p>
        </p:txBody>
      </p:sp>
      <p:sp>
        <p:nvSpPr>
          <p:cNvPr id="5" name="Slide Number Placeholder 4"/>
          <p:cNvSpPr>
            <a:spLocks noGrp="1" noEditPoints="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48A87A34-81AB-432B-8DAE-1953F412C126}" type="datetimeFigureOut">
              <a:rPr lang="en-US" dirty="0"/>
              <a:t>5/1/2023</a:t>
            </a:fld>
            <a:endParaRPr lang="en-US" dirty="0"/>
          </a:p>
        </p:txBody>
      </p:sp>
      <p:sp>
        <p:nvSpPr>
          <p:cNvPr id="3" name="Footer Placeholder 2"/>
          <p:cNvSpPr>
            <a:spLocks noGrp="1" noEditPoints="1"/>
          </p:cNvSpPr>
          <p:nvPr>
            <p:ph type="ftr" sz="quarter" idx="11"/>
          </p:nvPr>
        </p:nvSpPr>
        <p:spPr/>
        <p:txBody>
          <a:bodyPr/>
          <a:lstStyle/>
          <a:p>
            <a:endParaRPr lang="en-US" dirty="0"/>
          </a:p>
        </p:txBody>
      </p:sp>
      <p:sp>
        <p:nvSpPr>
          <p:cNvPr id="4" name="Slide Number Placeholder 3"/>
          <p:cNvSpPr>
            <a:spLocks noGrp="1" noEditPoints="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noEditPoints="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noEditPoints="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noEditPoints="1"/>
          </p:cNvSpPr>
          <p:nvPr>
            <p:ph type="dt" sz="half" idx="10"/>
          </p:nvPr>
        </p:nvSpPr>
        <p:spPr/>
        <p:txBody>
          <a:bodyPr/>
          <a:lstStyle/>
          <a:p>
            <a:fld id="{48A87A34-81AB-432B-8DAE-1953F412C126}" type="datetimeFigureOut">
              <a:rPr lang="en-US" dirty="0"/>
              <a:t>5/1/2023</a:t>
            </a:fld>
            <a:endParaRPr lang="en-US" dirty="0"/>
          </a:p>
        </p:txBody>
      </p:sp>
      <p:sp>
        <p:nvSpPr>
          <p:cNvPr id="6" name="Footer Placeholder 5"/>
          <p:cNvSpPr>
            <a:spLocks noGrp="1" noEditPoints="1"/>
          </p:cNvSpPr>
          <p:nvPr>
            <p:ph type="ftr" sz="quarter" idx="11"/>
          </p:nvPr>
        </p:nvSpPr>
        <p:spPr/>
        <p:txBody>
          <a:bodyPr/>
          <a:lstStyle/>
          <a:p>
            <a:endParaRPr lang="en-US" dirty="0"/>
          </a:p>
        </p:txBody>
      </p:sp>
      <p:sp>
        <p:nvSpPr>
          <p:cNvPr id="7" name="Slide Number Placeholder 6"/>
          <p:cNvSpPr>
            <a:spLocks noGrp="1" noEditPoints="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lin ang="0" scaled="0"/>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a:lstStyle/>
            <a:p>
              <a:endParaRPr/>
            </a:p>
          </p:txBody>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a:lstStyle/>
            <a:p>
              <a:endParaRPr/>
            </a:p>
          </p:txBody>
        </p:sp>
      </p:grpSp>
      <p:sp>
        <p:nvSpPr>
          <p:cNvPr id="2" name="Title 1"/>
          <p:cNvSpPr>
            <a:spLocks noGrp="1" noEditPoints="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noEditPoints="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endParaRPr lang="en-US" dirty="0"/>
          </a:p>
        </p:txBody>
      </p:sp>
      <p:sp>
        <p:nvSpPr>
          <p:cNvPr id="4" name="Text Placeholder 3"/>
          <p:cNvSpPr>
            <a:spLocks noGrp="1" noEditPoints="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noEditPoints="1"/>
          </p:cNvSpPr>
          <p:nvPr>
            <p:ph type="dt" sz="half" idx="10"/>
          </p:nvPr>
        </p:nvSpPr>
        <p:spPr>
          <a:xfrm>
            <a:off x="1447382" y="5469856"/>
            <a:ext cx="5527351" cy="320123"/>
          </a:xfrm>
        </p:spPr>
        <p:txBody>
          <a:bodyPr/>
          <a:lstStyle>
            <a:lvl1pPr algn="l"/>
          </a:lstStyle>
          <a:p>
            <a:fld id="{48A87A34-81AB-432B-8DAE-1953F412C126}" type="datetimeFigureOut">
              <a:rPr lang="en-US" dirty="0"/>
              <a:t>5/1/2023</a:t>
            </a:fld>
            <a:endParaRPr lang="en-US" dirty="0"/>
          </a:p>
        </p:txBody>
      </p:sp>
      <p:sp>
        <p:nvSpPr>
          <p:cNvPr id="6" name="Footer Placeholder 5"/>
          <p:cNvSpPr>
            <a:spLocks noGrp="1" noEditPoints="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noEditPoints="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pic>
        <p:nvPicPr>
          <p:cNvPr id="7" name="Picture 6"/>
          <p:cNvPicPr>
            <a:picLocks noChangeAspect="1"/>
          </p:cNvPicPr>
          <p:nvPr/>
        </p:nvPicPr>
        <p:blipFill>
          <a:blip r:embed="rId13"/>
          <a:srcRect t="1538" b="-1538"/>
          <a:stretch/>
        </p:blipFill>
        <p:spPr bwMode="black">
          <a:xfrm>
            <a:off x="0" y="6126480"/>
            <a:ext cx="12192000" cy="742950"/>
          </a:xfrm>
          <a:prstGeom prst="rect">
            <a:avLst/>
          </a:prstGeom>
        </p:spPr>
      </p:pic>
      <p:sp>
        <p:nvSpPr>
          <p:cNvPr id="2" name="Title Placeholder 1"/>
          <p:cNvSpPr>
            <a:spLocks noGrp="1" noEditPoints="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noEditPoints="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noEditPoints="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t>5/1/2023</a:t>
            </a:fld>
            <a:endParaRPr lang="en-US" dirty="0"/>
          </a:p>
        </p:txBody>
      </p:sp>
      <p:sp>
        <p:nvSpPr>
          <p:cNvPr id="5" name="Footer Placeholder 4"/>
          <p:cNvSpPr>
            <a:spLocks noGrp="1" noEditPoints="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noEditPoints="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280160" y="1376195"/>
            <a:ext cx="10659291" cy="1867626"/>
          </a:xfrm>
        </p:spPr>
        <p:txBody>
          <a:bodyPr>
            <a:normAutofit/>
          </a:bodyPr>
          <a:lstStyle/>
          <a:p>
            <a:pPr algn="ctr"/>
            <a:r>
              <a:rPr lang="en-US" dirty="0"/>
              <a:t>SOFTWARE ENGINEERING</a:t>
            </a:r>
          </a:p>
        </p:txBody>
      </p:sp>
      <p:pic>
        <p:nvPicPr>
          <p:cNvPr id="4" name="Picture 3"/>
          <p:cNvPicPr>
            <a:picLocks noChangeAspect="1"/>
          </p:cNvPicPr>
          <p:nvPr/>
        </p:nvPicPr>
        <p:blipFill>
          <a:blip r:embed="rId3"/>
          <a:srcRect/>
          <a:stretch>
            <a:fillRect/>
          </a:stretch>
        </p:blipFill>
        <p:spPr>
          <a:xfrm>
            <a:off x="4696890" y="3609580"/>
            <a:ext cx="2474619" cy="24746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dirty="0"/>
              <a:t>Patient's functionalities </a:t>
            </a:r>
          </a:p>
        </p:txBody>
      </p:sp>
      <p:pic>
        <p:nvPicPr>
          <p:cNvPr id="3" name="Picture 2"/>
          <p:cNvPicPr>
            <a:picLocks noChangeAspect="1"/>
          </p:cNvPicPr>
          <p:nvPr/>
        </p:nvPicPr>
        <p:blipFill>
          <a:blip r:embed="rId3"/>
          <a:srcRect/>
          <a:stretch>
            <a:fillRect/>
          </a:stretch>
        </p:blipFill>
        <p:spPr>
          <a:xfrm>
            <a:off x="3022970" y="2012285"/>
            <a:ext cx="2147837" cy="4632876"/>
          </a:xfrm>
          <a:prstGeom prst="rect">
            <a:avLst/>
          </a:prstGeom>
        </p:spPr>
      </p:pic>
      <p:pic>
        <p:nvPicPr>
          <p:cNvPr id="4" name="Picture 3"/>
          <p:cNvPicPr>
            <a:picLocks noChangeAspect="1"/>
          </p:cNvPicPr>
          <p:nvPr/>
        </p:nvPicPr>
        <p:blipFill>
          <a:blip r:embed="rId4"/>
          <a:srcRect/>
          <a:stretch>
            <a:fillRect/>
          </a:stretch>
        </p:blipFill>
        <p:spPr>
          <a:xfrm>
            <a:off x="7117958" y="2011129"/>
            <a:ext cx="2147837" cy="46340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0241" y="393953"/>
            <a:ext cx="5039521" cy="1200329"/>
          </a:xfrm>
          <a:prstGeom prst="rect">
            <a:avLst/>
          </a:prstGeom>
          <a:noFill/>
        </p:spPr>
        <p:txBody>
          <a:bodyPr wrap="none" lIns="91440" tIns="45720" rIns="91440" bIns="45720">
            <a:spAutoFit/>
          </a:bodyPr>
          <a:lstStyle/>
          <a:p>
            <a:pPr algn="ctr"/>
            <a:r>
              <a:rPr lang="en-US" sz="7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DOCTORS</a:t>
            </a:r>
          </a:p>
        </p:txBody>
      </p:sp>
      <p:sp>
        <p:nvSpPr>
          <p:cNvPr id="5" name="TextBox 4"/>
          <p:cNvSpPr txBox="1"/>
          <p:nvPr/>
        </p:nvSpPr>
        <p:spPr>
          <a:xfrm>
            <a:off x="1196059" y="2664823"/>
            <a:ext cx="10267406"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Doctor can register himself through Admin by giving required details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 can login which will be verified from database and after verification he will allow to use more functionalities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 can check all hi schedule appointments.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 can update his record if needed.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dirty="0"/>
              <a:t>pharmacist's functionalities</a:t>
            </a:r>
          </a:p>
        </p:txBody>
      </p:sp>
      <p:pic>
        <p:nvPicPr>
          <p:cNvPr id="5" name="Picture 4"/>
          <p:cNvPicPr>
            <a:picLocks noChangeAspect="1"/>
          </p:cNvPicPr>
          <p:nvPr/>
        </p:nvPicPr>
        <p:blipFill>
          <a:blip r:embed="rId3"/>
          <a:srcRect/>
          <a:stretch>
            <a:fillRect/>
          </a:stretch>
        </p:blipFill>
        <p:spPr>
          <a:xfrm>
            <a:off x="6804059" y="1968019"/>
            <a:ext cx="2216591" cy="4699170"/>
          </a:xfrm>
          <a:prstGeom prst="rect">
            <a:avLst/>
          </a:prstGeom>
        </p:spPr>
      </p:pic>
      <p:pic>
        <p:nvPicPr>
          <p:cNvPr id="6" name="Picture 5"/>
          <p:cNvPicPr>
            <a:picLocks noChangeAspect="1"/>
          </p:cNvPicPr>
          <p:nvPr/>
        </p:nvPicPr>
        <p:blipFill>
          <a:blip r:embed="rId4"/>
          <a:srcRect/>
          <a:stretch>
            <a:fillRect/>
          </a:stretch>
        </p:blipFill>
        <p:spPr>
          <a:xfrm>
            <a:off x="3080476" y="1968019"/>
            <a:ext cx="2216591" cy="47167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17951" y="459266"/>
            <a:ext cx="6107506" cy="1107996"/>
          </a:xfrm>
          <a:prstGeom prst="rect">
            <a:avLst/>
          </a:prstGeom>
          <a:noFill/>
        </p:spPr>
        <p:txBody>
          <a:bodyPr wrap="none" lIns="91440" tIns="45720" rIns="91440" bIns="45720">
            <a:spAutoFit/>
          </a:bodyPr>
          <a:lstStyle/>
          <a:p>
            <a:pPr algn="ctr"/>
            <a:r>
              <a:rPr lang="en-US" sz="6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PHARMACIST</a:t>
            </a:r>
          </a:p>
        </p:txBody>
      </p:sp>
      <p:sp>
        <p:nvSpPr>
          <p:cNvPr id="5" name="TextBox 4"/>
          <p:cNvSpPr txBox="1"/>
          <p:nvPr/>
        </p:nvSpPr>
        <p:spPr>
          <a:xfrm>
            <a:off x="1449977" y="2403566"/>
            <a:ext cx="9562012"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Pharmacist can login which will be verified and after verification he will be allow to use further functionalities.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Pharmacist can update stock which will be then updated database for ease of user or patient buying medicine.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dirty="0"/>
              <a:t>DOCTOR's functionalities</a:t>
            </a:r>
          </a:p>
        </p:txBody>
      </p:sp>
      <p:pic>
        <p:nvPicPr>
          <p:cNvPr id="3" name="Picture 2"/>
          <p:cNvPicPr>
            <a:picLocks noChangeAspect="1"/>
          </p:cNvPicPr>
          <p:nvPr/>
        </p:nvPicPr>
        <p:blipFill>
          <a:blip r:embed="rId3"/>
          <a:srcRect/>
          <a:stretch>
            <a:fillRect/>
          </a:stretch>
        </p:blipFill>
        <p:spPr>
          <a:xfrm>
            <a:off x="3107068" y="1990467"/>
            <a:ext cx="2183775" cy="4710394"/>
          </a:xfrm>
          <a:prstGeom prst="rect">
            <a:avLst/>
          </a:prstGeom>
        </p:spPr>
      </p:pic>
      <p:pic>
        <p:nvPicPr>
          <p:cNvPr id="4" name="Picture 3"/>
          <p:cNvPicPr>
            <a:picLocks noChangeAspect="1"/>
          </p:cNvPicPr>
          <p:nvPr/>
        </p:nvPicPr>
        <p:blipFill>
          <a:blip r:embed="rId4"/>
          <a:srcRect/>
          <a:stretch>
            <a:fillRect/>
          </a:stretch>
        </p:blipFill>
        <p:spPr>
          <a:xfrm>
            <a:off x="6765863" y="1990467"/>
            <a:ext cx="2195712" cy="471039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4761" y="537643"/>
            <a:ext cx="6853159" cy="1107996"/>
          </a:xfrm>
          <a:prstGeom prst="rect">
            <a:avLst/>
          </a:prstGeom>
          <a:noFill/>
        </p:spPr>
        <p:txBody>
          <a:bodyPr wrap="none" lIns="91440" tIns="45720" rIns="91440" bIns="45720">
            <a:spAutoFit/>
          </a:bodyPr>
          <a:lstStyle/>
          <a:p>
            <a:pPr algn="ctr"/>
            <a:r>
              <a:rPr lang="en-US" sz="6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RANDOM USER</a:t>
            </a:r>
          </a:p>
        </p:txBody>
      </p:sp>
      <p:sp>
        <p:nvSpPr>
          <p:cNvPr id="5" name="TextBox 4"/>
          <p:cNvSpPr txBox="1"/>
          <p:nvPr/>
        </p:nvSpPr>
        <p:spPr>
          <a:xfrm>
            <a:off x="1502229" y="2586446"/>
            <a:ext cx="950976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user is one that is not registered or logged in.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user can only avail pharmacy facility.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user can check which medicines are available in stock and can book them.</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booking the app will generate token number which will be stored in database and their ordered will be prepared.</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And by taking screenshot of that number the user can buy those medicine by showing token number and pay for it avoiding counter chaos and crowded public.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dirty="0" err="1"/>
              <a:t>Random user's </a:t>
            </a:r>
            <a:r>
              <a:rPr lang="en-US" dirty="0"/>
              <a:t>functionalities</a:t>
            </a:r>
          </a:p>
        </p:txBody>
      </p:sp>
      <p:pic>
        <p:nvPicPr>
          <p:cNvPr id="3" name="Picture 2"/>
          <p:cNvPicPr>
            <a:picLocks noChangeAspect="1"/>
          </p:cNvPicPr>
          <p:nvPr/>
        </p:nvPicPr>
        <p:blipFill>
          <a:blip r:embed="rId3"/>
          <a:srcRect/>
          <a:stretch>
            <a:fillRect/>
          </a:stretch>
        </p:blipFill>
        <p:spPr>
          <a:xfrm>
            <a:off x="4453673" y="1936297"/>
            <a:ext cx="2274474" cy="48486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4543" y="407015"/>
            <a:ext cx="6412333" cy="1107996"/>
          </a:xfrm>
          <a:prstGeom prst="rect">
            <a:avLst/>
          </a:prstGeom>
          <a:noFill/>
        </p:spPr>
        <p:txBody>
          <a:bodyPr wrap="none" lIns="91440" tIns="45720" rIns="91440" bIns="45720">
            <a:spAutoFit/>
          </a:bodyPr>
          <a:lstStyle/>
          <a:p>
            <a:pPr algn="ctr"/>
            <a:r>
              <a:rPr lang="en-US" sz="6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CONCLUSION</a:t>
            </a:r>
          </a:p>
        </p:txBody>
      </p:sp>
      <p:sp>
        <p:nvSpPr>
          <p:cNvPr id="5" name="TextBox 4"/>
          <p:cNvSpPr txBox="1"/>
          <p:nvPr/>
        </p:nvSpPr>
        <p:spPr>
          <a:xfrm>
            <a:off x="1515291" y="2481943"/>
            <a:ext cx="9405258" cy="193899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We have developed a system for ease of patient and doctor for checking appointments and schedule them. Random users can also avail facility by avoiding counter chaos and with ease buy medicine. We have tried to build a platform where employees have all their details one click away at one single place. </a:t>
            </a:r>
          </a:p>
          <a:p>
            <a:r>
              <a:rPr lang="en-US" sz="2000" dirty="0">
                <a:latin typeface="Times New Roman" panose="02020603050405020304" pitchFamily="18" charset="0"/>
                <a:cs typeface="Times New Roman" panose="02020603050405020304" pitchFamily="18" charset="0"/>
              </a:rPr>
              <a:t>Furthermore future advancement can be made by adding checkout and delivery option so user even don have to go to pharmacy and can have that at home.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7867" y="2666890"/>
            <a:ext cx="10176632" cy="2215991"/>
          </a:xfrm>
          <a:prstGeom prst="rect">
            <a:avLst/>
          </a:prstGeom>
          <a:noFill/>
        </p:spPr>
        <p:txBody>
          <a:bodyPr wrap="none" lIns="91440" tIns="45720" rIns="91440" bIns="45720">
            <a:spAutoFit/>
          </a:bodyPr>
          <a:lstStyle/>
          <a:p>
            <a:pPr algn="ctr"/>
            <a:r>
              <a:rPr lang="en-US" sz="13800" b="1" cap="none" spc="0" dirty="0">
                <a:ln w="0"/>
                <a:solidFill>
                  <a:schemeClr val="accent1"/>
                </a:solidFill>
                <a:effectLst>
                  <a:outerShdw blurRad="38100" dist="25400" dir="5400000" algn="ctr" rotWithShape="0">
                    <a:srgbClr val="6E747A">
                      <a:alpha val="43000"/>
                    </a:srgbClr>
                  </a:outerShdw>
                </a:effectLst>
                <a:latin typeface="Bodoni MT" panose="02070603080606020203"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p:txBody>
          <a:bodyPr>
            <a:normAutofit fontScale="92500" lnSpcReduction="10000"/>
          </a:bodyPr>
          <a:lstStyle/>
          <a:p>
            <a:pPr marL="0" indent="0" algn="ctr">
              <a:buNone/>
            </a:pPr>
            <a:r>
              <a:rPr lang="en-US" sz="2800" b="1" u="sng" dirty="0">
                <a:latin typeface="Times New Roman" panose="02020603050405020304" pitchFamily="18" charset="0"/>
                <a:cs typeface="Times New Roman" panose="02020603050405020304" pitchFamily="18" charset="0"/>
              </a:rPr>
              <a:t>GROUP MEMBERS:</a:t>
            </a:r>
          </a:p>
          <a:p>
            <a:pPr algn="ctr"/>
            <a:r>
              <a:rPr lang="en-US" dirty="0">
                <a:latin typeface="Times New Roman" panose="02020603050405020304" pitchFamily="18" charset="0"/>
                <a:cs typeface="Times New Roman" panose="02020603050405020304" pitchFamily="18" charset="0"/>
              </a:rPr>
              <a:t>Abdul Ahad Shaikh(20K-0319)</a:t>
            </a:r>
          </a:p>
          <a:p>
            <a:pPr algn="ctr"/>
            <a:r>
              <a:rPr lang="en-US" dirty="0">
                <a:latin typeface="Times New Roman" panose="02020603050405020304" pitchFamily="18" charset="0"/>
                <a:cs typeface="Times New Roman" panose="02020603050405020304" pitchFamily="18" charset="0"/>
              </a:rPr>
              <a:t>Ali Jodat (20K-0155)</a:t>
            </a:r>
          </a:p>
          <a:p>
            <a:pPr algn="ctr"/>
            <a:r>
              <a:rPr lang="en-US" dirty="0">
                <a:latin typeface="Times New Roman" panose="02020603050405020304" pitchFamily="18" charset="0"/>
                <a:cs typeface="Times New Roman" panose="02020603050405020304" pitchFamily="18" charset="0"/>
              </a:rPr>
              <a:t>Basil Ali Khan (20K-0477)</a:t>
            </a:r>
          </a:p>
          <a:p>
            <a:pPr algn="ctr"/>
            <a:endParaRPr lang="en-US" dirty="0">
              <a:latin typeface="Times New Roman" panose="02020603050405020304" pitchFamily="18" charset="0"/>
              <a:cs typeface="Times New Roman" panose="02020603050405020304" pitchFamily="18" charset="0"/>
            </a:endParaRPr>
          </a:p>
          <a:p>
            <a:pPr marL="0" indent="0" algn="ctr">
              <a:buNone/>
            </a:pPr>
            <a:r>
              <a:rPr lang="en-US" sz="2800" b="1" u="sng" dirty="0">
                <a:latin typeface="Times New Roman" panose="02020603050405020304" pitchFamily="18" charset="0"/>
                <a:cs typeface="Times New Roman" panose="02020603050405020304" pitchFamily="18" charset="0"/>
              </a:rPr>
              <a:t>COURSE INSTRUCTOR:</a:t>
            </a:r>
          </a:p>
          <a:p>
            <a:pPr marL="0" indent="0" algn="ctr">
              <a:buNone/>
            </a:pPr>
            <a:r>
              <a:rPr lang="en-US" dirty="0">
                <a:latin typeface="Times New Roman" panose="02020603050405020304" pitchFamily="18" charset="0"/>
                <a:cs typeface="Times New Roman" panose="02020603050405020304" pitchFamily="18" charset="0"/>
              </a:rPr>
              <a:t>	Ms. Noureen Fatima</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66795" y="1987621"/>
            <a:ext cx="10357913" cy="3785652"/>
          </a:xfrm>
          <a:prstGeom prst="rect">
            <a:avLst/>
          </a:prstGeom>
          <a:noFill/>
        </p:spPr>
        <p:txBody>
          <a:bodyPr wrap="square" lIns="91440" tIns="45720" rIns="91440" bIns="45720">
            <a:spAutoFit/>
          </a:bodyPr>
          <a:lstStyle/>
          <a:p>
            <a:pPr algn="ctr"/>
            <a:r>
              <a:rPr lang="en-US" sz="8000" b="1" dirty="0">
                <a:ln w="9525">
                  <a:solidFill>
                    <a:schemeClr val="bg1"/>
                  </a:solidFill>
                  <a:prstDash val="solid"/>
                </a:ln>
                <a:effectLst>
                  <a:outerShdw blurRad="12700" dist="38100" dir="2700000" algn="tl" rotWithShape="0">
                    <a:schemeClr val="bg1">
                      <a:lumMod val="50000"/>
                    </a:schemeClr>
                  </a:outerShdw>
                </a:effectLst>
              </a:rPr>
              <a:t>HOSPITAL MANAGEMENT 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8569" y="145759"/>
            <a:ext cx="5261248" cy="1446550"/>
          </a:xfrm>
          <a:prstGeom prst="rect">
            <a:avLst/>
          </a:prstGeom>
          <a:noFill/>
        </p:spPr>
        <p:txBody>
          <a:bodyPr wrap="none" lIns="91440" tIns="45720" rIns="91440" bIns="45720">
            <a:spAutoFit/>
          </a:bodyPr>
          <a:lstStyle/>
          <a:p>
            <a:pPr algn="ctr"/>
            <a:r>
              <a:rPr lang="en-US" sz="8800" b="1" dirty="0">
                <a:ln w="9525">
                  <a:solidFill>
                    <a:schemeClr val="bg1"/>
                  </a:solidFill>
                  <a:prstDash val="solid"/>
                </a:ln>
                <a:effectLst>
                  <a:outerShdw blurRad="12700" dist="38100" dir="2700000" algn="tl" rotWithShape="0">
                    <a:schemeClr val="bg1">
                      <a:lumMod val="50000"/>
                    </a:schemeClr>
                  </a:outerShdw>
                </a:effectLst>
              </a:rPr>
              <a:t>Objective</a:t>
            </a:r>
            <a:endParaRPr lang="en-US" sz="8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TextBox 4"/>
          <p:cNvSpPr txBox="1"/>
          <p:nvPr/>
        </p:nvSpPr>
        <p:spPr>
          <a:xfrm>
            <a:off x="1423851" y="2573382"/>
            <a:ext cx="9065623" cy="163121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Project Hospital Management System is aimed to develop to maintain the day to day state of appointments of patients, login and registration of patients, registration and login of doctor, list the doctors and to check medicines availability and buy them resulting in token generation to reduce counter chaos and user can easily take which are already ordered by them by just showing token number.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70423" y="380889"/>
            <a:ext cx="7525971" cy="1200329"/>
          </a:xfrm>
          <a:prstGeom prst="rect">
            <a:avLst/>
          </a:prstGeom>
          <a:noFill/>
        </p:spPr>
        <p:txBody>
          <a:bodyPr wrap="none" lIns="91440" tIns="45720" rIns="91440" bIns="45720">
            <a:spAutoFit/>
          </a:bodyPr>
          <a:lstStyle/>
          <a:p>
            <a:pPr algn="ctr"/>
            <a:r>
              <a:rPr lang="en-US" sz="7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Technology Used</a:t>
            </a:r>
          </a:p>
        </p:txBody>
      </p:sp>
      <p:sp>
        <p:nvSpPr>
          <p:cNvPr id="6" name="TextBox 5"/>
          <p:cNvSpPr txBox="1"/>
          <p:nvPr/>
        </p:nvSpPr>
        <p:spPr>
          <a:xfrm>
            <a:off x="1384663" y="2547257"/>
            <a:ext cx="9666514" cy="1938992"/>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Flutter framework for making app</a:t>
            </a:r>
          </a:p>
          <a:p>
            <a:pPr marL="742950" lvl="1"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Based on MVC+S design pattern.</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SupaBase for database</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IDE:  Visual studio </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Emulator: Android Studio</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Dart Programming Language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a:stretch>
            <a:fillRect/>
          </a:stretch>
        </p:blipFill>
        <p:spPr>
          <a:xfrm>
            <a:off x="1851252" y="1990873"/>
            <a:ext cx="8126107" cy="3965789"/>
          </a:xfrm>
          <a:prstGeom prst="rect">
            <a:avLst/>
          </a:prstGeom>
        </p:spPr>
      </p:pic>
      <p:sp>
        <p:nvSpPr>
          <p:cNvPr id="6" name="Rectangle 5"/>
          <p:cNvSpPr/>
          <p:nvPr/>
        </p:nvSpPr>
        <p:spPr>
          <a:xfrm>
            <a:off x="1371644" y="524579"/>
            <a:ext cx="9362308" cy="1107996"/>
          </a:xfrm>
          <a:prstGeom prst="rect">
            <a:avLst/>
          </a:prstGeom>
          <a:noFill/>
        </p:spPr>
        <p:txBody>
          <a:bodyPr wrap="none" lIns="91440" tIns="45720" rIns="91440" bIns="45720">
            <a:spAutoFit/>
          </a:bodyPr>
          <a:lstStyle/>
          <a:p>
            <a:pPr algn="ctr"/>
            <a:r>
              <a:rPr lang="en-US" sz="6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MVC+S Design Pattern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69743" y="341701"/>
            <a:ext cx="3922870"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ADMIN</a:t>
            </a:r>
          </a:p>
        </p:txBody>
      </p:sp>
      <p:sp>
        <p:nvSpPr>
          <p:cNvPr id="5" name="TextBox 4"/>
          <p:cNvSpPr txBox="1"/>
          <p:nvPr/>
        </p:nvSpPr>
        <p:spPr>
          <a:xfrm>
            <a:off x="1378303" y="2847702"/>
            <a:ext cx="9620623"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Admin can login and will be verified by database and after verification he will be allowed to used functionalities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Admin can register Doctor</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Admin can delete Doctor</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Admin can list all Doctors to check there details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440355" y="1030798"/>
            <a:ext cx="9603275" cy="832984"/>
          </a:xfrm>
        </p:spPr>
        <p:txBody>
          <a:bodyPr/>
          <a:lstStyle/>
          <a:p>
            <a:r>
              <a:rPr lang="en-US" dirty="0"/>
              <a:t>Admin's functionalities </a:t>
            </a:r>
          </a:p>
        </p:txBody>
      </p:sp>
      <p:pic>
        <p:nvPicPr>
          <p:cNvPr id="5" name="Picture 4"/>
          <p:cNvPicPr>
            <a:picLocks noChangeAspect="1"/>
          </p:cNvPicPr>
          <p:nvPr/>
        </p:nvPicPr>
        <p:blipFill>
          <a:blip r:embed="rId3"/>
          <a:srcRect/>
          <a:stretch>
            <a:fillRect/>
          </a:stretch>
        </p:blipFill>
        <p:spPr>
          <a:xfrm>
            <a:off x="2997062" y="1987250"/>
            <a:ext cx="2239068" cy="4803406"/>
          </a:xfrm>
          <a:prstGeom prst="rect">
            <a:avLst/>
          </a:prstGeom>
        </p:spPr>
      </p:pic>
      <p:pic>
        <p:nvPicPr>
          <p:cNvPr id="6" name="Picture 5"/>
          <p:cNvPicPr>
            <a:picLocks noChangeAspect="1"/>
          </p:cNvPicPr>
          <p:nvPr/>
        </p:nvPicPr>
        <p:blipFill>
          <a:blip r:embed="rId4"/>
          <a:srcRect/>
          <a:stretch>
            <a:fillRect/>
          </a:stretch>
        </p:blipFill>
        <p:spPr>
          <a:xfrm>
            <a:off x="7177920" y="1987249"/>
            <a:ext cx="2218716" cy="480340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14380" y="328638"/>
            <a:ext cx="4756110" cy="1323439"/>
          </a:xfrm>
          <a:prstGeom prst="rect">
            <a:avLst/>
          </a:prstGeom>
          <a:noFill/>
        </p:spPr>
        <p:txBody>
          <a:bodyPr wrap="non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PATIENT</a:t>
            </a:r>
          </a:p>
        </p:txBody>
      </p:sp>
      <p:sp>
        <p:nvSpPr>
          <p:cNvPr id="5" name="TextBox 4"/>
          <p:cNvSpPr txBox="1"/>
          <p:nvPr/>
        </p:nvSpPr>
        <p:spPr>
          <a:xfrm>
            <a:off x="1449977" y="2442754"/>
            <a:ext cx="9496697"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Patient can register himself by providing required details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 can login which will be verified from database and after verification he will allow to use further functionalities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 can book appointments according to doctor availability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 can cancel appointments if needed.</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 can see his/her all appointment's detail</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 can check his/her BMI by filling al required fields.</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50</TotalTime>
  <Words>525</Words>
  <Application>Microsoft Office PowerPoint</Application>
  <PresentationFormat>Widescreen</PresentationFormat>
  <Paragraphs>72</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Bodoni MT</vt:lpstr>
      <vt:lpstr>Calibri</vt:lpstr>
      <vt:lpstr>Gill Sans MT</vt:lpstr>
      <vt:lpstr>Times New Roman</vt:lpstr>
      <vt:lpstr>Wingdings</vt:lpstr>
      <vt:lpstr>Gallery</vt:lpstr>
      <vt:lpstr>SOFTWARE ENGINEERING</vt:lpstr>
      <vt:lpstr>PowerPoint Presentation</vt:lpstr>
      <vt:lpstr>PowerPoint Presentation</vt:lpstr>
      <vt:lpstr>PowerPoint Presentation</vt:lpstr>
      <vt:lpstr>PowerPoint Presentation</vt:lpstr>
      <vt:lpstr>PowerPoint Presentation</vt:lpstr>
      <vt:lpstr>PowerPoint Presentation</vt:lpstr>
      <vt:lpstr>Admin's functionalities </vt:lpstr>
      <vt:lpstr>PowerPoint Presentation</vt:lpstr>
      <vt:lpstr>Patient's functionalities </vt:lpstr>
      <vt:lpstr>PowerPoint Presentation</vt:lpstr>
      <vt:lpstr>pharmacist's functionalities</vt:lpstr>
      <vt:lpstr>PowerPoint Presentation</vt:lpstr>
      <vt:lpstr>DOCTOR's functionalities</vt:lpstr>
      <vt:lpstr>PowerPoint Presentation</vt:lpstr>
      <vt:lpstr>Random user's functionalities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and analysis PROJECT</dc:title>
  <dc:creator>BASIL</dc:creator>
  <cp:lastModifiedBy>Abdul Ahad Shaikh</cp:lastModifiedBy>
  <cp:revision>53</cp:revision>
  <dcterms:created xsi:type="dcterms:W3CDTF">2022-12-04T17:37:52Z</dcterms:created>
  <dcterms:modified xsi:type="dcterms:W3CDTF">2023-04-30T23:33:30Z</dcterms:modified>
</cp:coreProperties>
</file>