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033F-F5C5-4E92-BB6E-BA937DE850E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03C5-0F50-4B0C-953F-D4F89C30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3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033F-F5C5-4E92-BB6E-BA937DE850E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03C5-0F50-4B0C-953F-D4F89C30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7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033F-F5C5-4E92-BB6E-BA937DE850E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03C5-0F50-4B0C-953F-D4F89C30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033F-F5C5-4E92-BB6E-BA937DE850E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03C5-0F50-4B0C-953F-D4F89C30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2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033F-F5C5-4E92-BB6E-BA937DE850E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03C5-0F50-4B0C-953F-D4F89C30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033F-F5C5-4E92-BB6E-BA937DE850E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03C5-0F50-4B0C-953F-D4F89C30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6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033F-F5C5-4E92-BB6E-BA937DE850E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03C5-0F50-4B0C-953F-D4F89C30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9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033F-F5C5-4E92-BB6E-BA937DE850E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03C5-0F50-4B0C-953F-D4F89C30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033F-F5C5-4E92-BB6E-BA937DE850E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03C5-0F50-4B0C-953F-D4F89C30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3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033F-F5C5-4E92-BB6E-BA937DE850E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03C5-0F50-4B0C-953F-D4F89C30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6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033F-F5C5-4E92-BB6E-BA937DE850E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03C5-0F50-4B0C-953F-D4F89C30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9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033F-F5C5-4E92-BB6E-BA937DE850E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C03C5-0F50-4B0C-953F-D4F89C301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3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98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university student, include your major and the degree you expect to receive. </a:t>
            </a:r>
          </a:p>
          <a:p>
            <a:r>
              <a:rPr lang="en-US" dirty="0" smtClean="0"/>
              <a:t>If your education is particularly relevant to a job you are seeking, you may want to include a section titled “Relevant Courses.” In this category, you can list classes that might contribute to your employability.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6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45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Experience - (Also called “Work Experience” or “Employment Experience”)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662"/>
            <a:ext cx="10515600" cy="53201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this section, you should include previous employers, their locations, your dates of employment, and your job title. </a:t>
            </a:r>
          </a:p>
          <a:p>
            <a:r>
              <a:rPr lang="en-US" dirty="0" smtClean="0"/>
              <a:t>You should include at least two one-line descriptions of what your job duties and responsibilities were. </a:t>
            </a:r>
          </a:p>
          <a:p>
            <a:r>
              <a:rPr lang="en-US" dirty="0" smtClean="0"/>
              <a:t>You can not assume that the job title explains what you did to all readers. </a:t>
            </a:r>
          </a:p>
          <a:p>
            <a:r>
              <a:rPr lang="en-US" dirty="0" smtClean="0"/>
              <a:t>Use action verbs to start each of these descriptions. </a:t>
            </a:r>
          </a:p>
          <a:p>
            <a:r>
              <a:rPr lang="en-US" dirty="0" smtClean="0"/>
              <a:t>Do not use “I” in descriptions.</a:t>
            </a:r>
          </a:p>
          <a:p>
            <a:r>
              <a:rPr lang="en-US" dirty="0" smtClean="0"/>
              <a:t>Possibilities include: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u="sng" dirty="0" smtClean="0"/>
              <a:t>Developed </a:t>
            </a:r>
            <a:r>
              <a:rPr lang="en-US" dirty="0" smtClean="0"/>
              <a:t>and </a:t>
            </a:r>
            <a:r>
              <a:rPr lang="en-US" u="sng" dirty="0" smtClean="0"/>
              <a:t>taught</a:t>
            </a:r>
            <a:r>
              <a:rPr lang="en-US" dirty="0" smtClean="0"/>
              <a:t> activity based, cooperative learning units.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u="sng" dirty="0" smtClean="0"/>
              <a:t>Participated</a:t>
            </a:r>
            <a:r>
              <a:rPr lang="en-US" dirty="0" smtClean="0"/>
              <a:t> in team teaching lessons with other faculty.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u="sng" dirty="0" smtClean="0"/>
              <a:t>Evaluated</a:t>
            </a:r>
            <a:r>
              <a:rPr lang="en-US" dirty="0" smtClean="0"/>
              <a:t> school progress toward meeting the Learning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3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Activities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Employers like to see people who have been involved in school or community activities. </a:t>
            </a:r>
          </a:p>
          <a:p>
            <a:r>
              <a:rPr lang="en-US" dirty="0" smtClean="0"/>
              <a:t>In</a:t>
            </a:r>
            <a:r>
              <a:rPr lang="en-US" dirty="0"/>
              <a:t> </a:t>
            </a:r>
            <a:r>
              <a:rPr lang="en-US" dirty="0" smtClean="0"/>
              <a:t>this section, list special activities you participated in (</a:t>
            </a:r>
            <a:r>
              <a:rPr lang="en-US" dirty="0" err="1" smtClean="0"/>
              <a:t>procom</a:t>
            </a:r>
            <a:r>
              <a:rPr lang="en-US" dirty="0" smtClean="0"/>
              <a:t> committee) and organizations you joined (drama club, baseball team, etc.). </a:t>
            </a:r>
          </a:p>
          <a:p>
            <a:r>
              <a:rPr lang="en-US" dirty="0" smtClean="0"/>
              <a:t>Include the years in which you participated.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17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Summary of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nclude special skills or talents that are not included elsewhere on the resume, but would be relevant to the employer. </a:t>
            </a:r>
          </a:p>
          <a:p>
            <a:r>
              <a:rPr lang="en-US" dirty="0" smtClean="0"/>
              <a:t>Some possibilities are:</a:t>
            </a:r>
          </a:p>
          <a:p>
            <a:pPr marL="0" indent="0">
              <a:buNone/>
            </a:pPr>
            <a:r>
              <a:rPr lang="en-US" dirty="0" smtClean="0"/>
              <a:t> Type 60 words per minute</a:t>
            </a:r>
          </a:p>
          <a:p>
            <a:pPr marL="0" indent="0">
              <a:buNone/>
            </a:pPr>
            <a:r>
              <a:rPr lang="en-US" dirty="0" smtClean="0"/>
              <a:t> Fluent in French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97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should have 2 – 3 people who have observed your work habits (employers, teachers, coaches, etc.) and 2 - 3 people who can speak about your character. </a:t>
            </a:r>
          </a:p>
          <a:p>
            <a:r>
              <a:rPr lang="en-US" dirty="0" smtClean="0"/>
              <a:t>Make sure you have asked their permission to include them as references.</a:t>
            </a:r>
          </a:p>
          <a:p>
            <a:r>
              <a:rPr lang="en-US" dirty="0" smtClean="0"/>
              <a:t>Only ask people who will speak well of you. </a:t>
            </a:r>
          </a:p>
          <a:p>
            <a:r>
              <a:rPr lang="en-US" dirty="0" smtClean="0"/>
              <a:t>Create a separate list of references including their names, addresses, employers, job titles, and phone numbers. </a:t>
            </a:r>
          </a:p>
          <a:p>
            <a:r>
              <a:rPr lang="en-US" dirty="0" smtClean="0"/>
              <a:t>It is best to list work numbers since some people don’t appreciate calls at home. </a:t>
            </a:r>
          </a:p>
        </p:txBody>
      </p:sp>
    </p:spTree>
    <p:extLst>
      <p:ext uri="{BB962C8B-B14F-4D97-AF65-F5344CB8AC3E}">
        <p14:creationId xmlns:p14="http://schemas.microsoft.com/office/powerpoint/2010/main" val="19803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set up a resume?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Your resume should be divided into distinct sections.</a:t>
            </a:r>
          </a:p>
          <a:p>
            <a:r>
              <a:rPr lang="en-US" dirty="0" smtClean="0"/>
              <a:t>Headings should stand out as boldfaced, larger text. </a:t>
            </a:r>
          </a:p>
          <a:p>
            <a:r>
              <a:rPr lang="en-US" dirty="0" smtClean="0"/>
              <a:t>Employers tend to have certain headings that interest them most. Make it easy for them to find them. Here are some suggested headers:</a:t>
            </a:r>
          </a:p>
          <a:p>
            <a:r>
              <a:rPr lang="en-US" u="sng" dirty="0" smtClean="0"/>
              <a:t>Major Headers </a:t>
            </a:r>
            <a:r>
              <a:rPr lang="en-US" dirty="0" smtClean="0"/>
              <a:t>(to be used in almost all resumes): </a:t>
            </a:r>
            <a:r>
              <a:rPr lang="en-US" dirty="0" smtClean="0">
                <a:solidFill>
                  <a:srgbClr val="0070C0"/>
                </a:solidFill>
              </a:rPr>
              <a:t>Objective, Education, Employment History/Work Experience, School Activities.</a:t>
            </a:r>
          </a:p>
          <a:p>
            <a:r>
              <a:rPr lang="en-US" u="sng" dirty="0" smtClean="0"/>
              <a:t>Minor Headers </a:t>
            </a:r>
            <a:r>
              <a:rPr lang="en-US" dirty="0" smtClean="0"/>
              <a:t>(to be used if appropriate): </a:t>
            </a:r>
            <a:r>
              <a:rPr lang="en-US" dirty="0" smtClean="0">
                <a:solidFill>
                  <a:srgbClr val="FF0000"/>
                </a:solidFill>
              </a:rPr>
              <a:t>Computer Experience, Associations, Certifications, Community Activities, Highlights of Qualifications, Honors/Awards, Interests and Hobbies, Projects, Relevant Courses, Summary of Qualifications, Volunteer Experience.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4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items be arranged in any particular order?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distinct types of resumes. </a:t>
            </a:r>
          </a:p>
          <a:p>
            <a:pPr marL="0" indent="0">
              <a:buNone/>
            </a:pPr>
            <a:r>
              <a:rPr lang="en-US" dirty="0" smtClean="0"/>
              <a:t>- Chronological Format.</a:t>
            </a:r>
          </a:p>
          <a:p>
            <a:pPr marL="0" indent="0">
              <a:buNone/>
            </a:pPr>
            <a:r>
              <a:rPr lang="en-US" dirty="0" smtClean="0"/>
              <a:t>- Functional Format</a:t>
            </a:r>
          </a:p>
        </p:txBody>
      </p:sp>
    </p:spTree>
    <p:extLst>
      <p:ext uri="{BB962C8B-B14F-4D97-AF65-F5344CB8AC3E}">
        <p14:creationId xmlns:p14="http://schemas.microsoft.com/office/powerpoint/2010/main" val="2242154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Chronological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young people utilize a Chronological Format. </a:t>
            </a:r>
          </a:p>
          <a:p>
            <a:r>
              <a:rPr lang="en-US" dirty="0" smtClean="0"/>
              <a:t>The chronological style is exactly what it sounds like.</a:t>
            </a:r>
          </a:p>
          <a:p>
            <a:r>
              <a:rPr lang="en-US" dirty="0" smtClean="0"/>
              <a:t> It follows your work history backward from your current job, listing employers, dates, and job responsibilities. </a:t>
            </a:r>
          </a:p>
          <a:p>
            <a:r>
              <a:rPr lang="en-US" dirty="0" smtClean="0"/>
              <a:t>This is the format that you would most likely use if you are new to the workforce and have limited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90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someone who has held many jobs, the Functional Format is more useful.</a:t>
            </a:r>
          </a:p>
          <a:p>
            <a:r>
              <a:rPr lang="en-US" dirty="0" smtClean="0"/>
              <a:t>A functional resume is created without employment dates or company names. </a:t>
            </a:r>
          </a:p>
          <a:p>
            <a:r>
              <a:rPr lang="en-US" dirty="0" smtClean="0"/>
              <a:t>This format concentrates on skills and responsibilities and is more likely to be used after you have developed your career skills and have accomplishments to your credit.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7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 or Resume?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dirty="0"/>
              <a:t>A resume is a word derived from French to mean summary. It is a document not longer than one page.</a:t>
            </a:r>
          </a:p>
          <a:p>
            <a:r>
              <a:rPr lang="en-US" sz="2400" dirty="0"/>
              <a:t>The main aim of a resume to help an individual stand out from the competition.</a:t>
            </a:r>
          </a:p>
          <a:p>
            <a:r>
              <a:rPr lang="en-US" sz="2200" dirty="0"/>
              <a:t>A resume is commonly used in the United Kingdom while a curriculum vitae in the United States of America and Canada.</a:t>
            </a:r>
          </a:p>
          <a:p>
            <a:r>
              <a:rPr lang="en-US" sz="2200" dirty="0"/>
              <a:t>The main aim of a resume is to emphasize on skills while CV emphasizes more on academic accomplishment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40080" y="1914436"/>
            <a:ext cx="102246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A3A3A"/>
                </a:solidFill>
              </a:rPr>
              <a:t>A CV is an abbreviation of curriculum vitae which is derived from Latin to signify the course of life. </a:t>
            </a:r>
            <a:endParaRPr lang="en-US" sz="2400" dirty="0" smtClean="0">
              <a:solidFill>
                <a:srgbClr val="3A3A3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A3A3A"/>
                </a:solidFill>
              </a:rPr>
              <a:t>It </a:t>
            </a:r>
            <a:r>
              <a:rPr lang="en-US" sz="2400" dirty="0">
                <a:solidFill>
                  <a:srgbClr val="3A3A3A"/>
                </a:solidFill>
              </a:rPr>
              <a:t>contains a history of academic credentials of an individual hence the length is variable</a:t>
            </a:r>
            <a:r>
              <a:rPr lang="en-US" sz="2400" dirty="0" smtClean="0">
                <a:solidFill>
                  <a:srgbClr val="3A3A3A"/>
                </a:solidFill>
              </a:rPr>
              <a:t>.</a:t>
            </a:r>
          </a:p>
          <a:p>
            <a:endParaRPr lang="en-US" sz="2400" dirty="0" smtClean="0">
              <a:solidFill>
                <a:srgbClr val="3A3A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04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a resume?</a:t>
            </a:r>
          </a:p>
          <a:p>
            <a:pPr marL="0" indent="0">
              <a:buNone/>
            </a:pPr>
            <a:r>
              <a:rPr lang="en-US" dirty="0" smtClean="0"/>
              <a:t>What do you think should and should not be included on a good resume?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8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Resume?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resume is a one page summary of your skills, education, and experience. The</a:t>
            </a:r>
          </a:p>
          <a:p>
            <a:r>
              <a:rPr lang="en-US" dirty="0"/>
              <a:t>R</a:t>
            </a:r>
            <a:r>
              <a:rPr lang="en-US" dirty="0" smtClean="0"/>
              <a:t>esume acts much like an advertisement for a company trying to sell something. </a:t>
            </a:r>
          </a:p>
          <a:p>
            <a:r>
              <a:rPr lang="en-US" dirty="0" smtClean="0"/>
              <a:t>The resume is your advertisement.</a:t>
            </a:r>
          </a:p>
          <a:p>
            <a:r>
              <a:rPr lang="en-US" dirty="0" smtClean="0"/>
              <a:t>A solid resume is the key that will open the door to good jobs. Don’t cheat yourself...work hard on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7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do employers typically look at a resume?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A. Less than 30 seconds</a:t>
            </a:r>
          </a:p>
          <a:p>
            <a:r>
              <a:rPr lang="en-US" dirty="0" smtClean="0"/>
              <a:t>B. 3 Minutes</a:t>
            </a:r>
          </a:p>
          <a:p>
            <a:r>
              <a:rPr lang="en-US" dirty="0" smtClean="0"/>
              <a:t>C. 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8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answered “A”, you are correct. Employers often receive hundreds of resumes for a single position. </a:t>
            </a:r>
          </a:p>
          <a:p>
            <a:r>
              <a:rPr lang="en-US" dirty="0" smtClean="0"/>
              <a:t>They do not have time to pour over every word on each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0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be included in a resume?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resumes are the same, but there are some common elements that they all should include.</a:t>
            </a:r>
          </a:p>
          <a:p>
            <a:r>
              <a:rPr lang="en-US" dirty="0" smtClean="0"/>
              <a:t>The necessary elements are: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5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heading should include the essential personal information. Your formal name (not nickname) should appear at the top and it should stand out above all else on the paper. </a:t>
            </a:r>
          </a:p>
          <a:p>
            <a:r>
              <a:rPr lang="en-US" dirty="0" smtClean="0"/>
              <a:t>You want them to remember who you are in less than 30 seconds. Also include your address (both permanent and temporary)</a:t>
            </a:r>
          </a:p>
          <a:p>
            <a:r>
              <a:rPr lang="en-US" dirty="0" smtClean="0"/>
              <a:t> phone number. </a:t>
            </a:r>
          </a:p>
          <a:p>
            <a:r>
              <a:rPr lang="en-US" dirty="0" smtClean="0"/>
              <a:t>If you use email, include your email address.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7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Objective - (Also called “Career Objective”)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Employers often say this is the most important part of a resume. </a:t>
            </a:r>
          </a:p>
          <a:p>
            <a:r>
              <a:rPr lang="en-US" dirty="0" smtClean="0"/>
              <a:t>It is generally a one sentence explanation of the type of job you are seeking. </a:t>
            </a:r>
          </a:p>
          <a:p>
            <a:r>
              <a:rPr lang="en-US" dirty="0" smtClean="0"/>
              <a:t>Your objective should be fairly specific. </a:t>
            </a:r>
          </a:p>
          <a:p>
            <a:r>
              <a:rPr lang="en-US" dirty="0" smtClean="0"/>
              <a:t>If you are applying for different types of jobs, change your objective to match each type of job.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1071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CV or Resume?</vt:lpstr>
      <vt:lpstr>PowerPoint Presentation</vt:lpstr>
      <vt:lpstr>What is a Resume?</vt:lpstr>
      <vt:lpstr>How long do employers typically look at a resume?</vt:lpstr>
      <vt:lpstr>PowerPoint Presentation</vt:lpstr>
      <vt:lpstr>What should be included in a resume?</vt:lpstr>
      <vt:lpstr>1. Heading</vt:lpstr>
      <vt:lpstr>2. Objective - (Also called “Career Objective”)</vt:lpstr>
      <vt:lpstr>3. Education</vt:lpstr>
      <vt:lpstr>4. Experience - (Also called “Work Experience” or “Employment Experience”)</vt:lpstr>
      <vt:lpstr>5. Activities </vt:lpstr>
      <vt:lpstr>6. Summary of Skills</vt:lpstr>
      <vt:lpstr>7. References</vt:lpstr>
      <vt:lpstr>How do I set up a resume?</vt:lpstr>
      <vt:lpstr>Should items be arranged in any particular order?</vt:lpstr>
      <vt:lpstr>Chronological Format</vt:lpstr>
      <vt:lpstr>Functional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17</cp:revision>
  <dcterms:created xsi:type="dcterms:W3CDTF">2023-03-03T10:45:12Z</dcterms:created>
  <dcterms:modified xsi:type="dcterms:W3CDTF">2023-03-06T06:53:31Z</dcterms:modified>
</cp:coreProperties>
</file>