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1" r:id="rId9"/>
    <p:sldId id="279" r:id="rId10"/>
    <p:sldId id="271" r:id="rId11"/>
    <p:sldId id="280" r:id="rId12"/>
    <p:sldId id="281" r:id="rId13"/>
    <p:sldId id="273" r:id="rId14"/>
    <p:sldId id="270" r:id="rId15"/>
    <p:sldId id="264" r:id="rId16"/>
    <p:sldId id="265" r:id="rId17"/>
    <p:sldId id="275" r:id="rId18"/>
    <p:sldId id="266" r:id="rId19"/>
    <p:sldId id="278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FE670-D92C-4F44-8039-38A50233E0E5}" type="doc">
      <dgm:prSet loTypeId="urn:microsoft.com/office/officeart/2005/8/layout/hierarchy2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783939-FA7D-4878-BE11-7DCA277B4FEC}">
      <dgm:prSet phldrT="[Text]"/>
      <dgm:spPr/>
      <dgm:t>
        <a:bodyPr/>
        <a:lstStyle/>
        <a:p>
          <a:r>
            <a:rPr lang="en-US" dirty="0" smtClean="0"/>
            <a:t>Technical proposals</a:t>
          </a:r>
          <a:endParaRPr lang="en-US" dirty="0"/>
        </a:p>
      </dgm:t>
    </dgm:pt>
    <dgm:pt modelId="{E1BC99CC-E798-442D-AD9D-00B6A5A47920}" type="parTrans" cxnId="{8C2F12B1-973B-4B86-B6F6-1059B3D721FC}">
      <dgm:prSet/>
      <dgm:spPr/>
      <dgm:t>
        <a:bodyPr/>
        <a:lstStyle/>
        <a:p>
          <a:endParaRPr lang="en-US"/>
        </a:p>
      </dgm:t>
    </dgm:pt>
    <dgm:pt modelId="{097EDB16-CA1A-496F-B087-5CF5847894C8}" type="sibTrans" cxnId="{8C2F12B1-973B-4B86-B6F6-1059B3D721FC}">
      <dgm:prSet/>
      <dgm:spPr/>
      <dgm:t>
        <a:bodyPr/>
        <a:lstStyle/>
        <a:p>
          <a:endParaRPr lang="en-US"/>
        </a:p>
      </dgm:t>
    </dgm:pt>
    <dgm:pt modelId="{38101936-8011-40D1-A007-93D3AB066B55}">
      <dgm:prSet phldrT="[Text]"/>
      <dgm:spPr/>
      <dgm:t>
        <a:bodyPr/>
        <a:lstStyle/>
        <a:p>
          <a:r>
            <a:rPr lang="en-US" dirty="0" smtClean="0"/>
            <a:t>(External) Business proposals</a:t>
          </a:r>
          <a:endParaRPr lang="en-US" dirty="0"/>
        </a:p>
      </dgm:t>
    </dgm:pt>
    <dgm:pt modelId="{C1457525-DA8B-435B-9858-60FB3B9D5C87}" type="parTrans" cxnId="{73380B74-22A3-493B-8787-E0012A942D6D}">
      <dgm:prSet/>
      <dgm:spPr/>
      <dgm:t>
        <a:bodyPr/>
        <a:lstStyle/>
        <a:p>
          <a:endParaRPr lang="en-US"/>
        </a:p>
      </dgm:t>
    </dgm:pt>
    <dgm:pt modelId="{37987DDB-AAE9-4DAD-924E-48AB71C5E70A}" type="sibTrans" cxnId="{73380B74-22A3-493B-8787-E0012A942D6D}">
      <dgm:prSet/>
      <dgm:spPr/>
      <dgm:t>
        <a:bodyPr/>
        <a:lstStyle/>
        <a:p>
          <a:endParaRPr lang="en-US"/>
        </a:p>
      </dgm:t>
    </dgm:pt>
    <dgm:pt modelId="{452CAD01-DB02-495B-8A52-E1E0DEDB254C}">
      <dgm:prSet phldrT="[Text]"/>
      <dgm:spPr/>
      <dgm:t>
        <a:bodyPr/>
        <a:lstStyle/>
        <a:p>
          <a:r>
            <a:rPr lang="en-US" dirty="0" smtClean="0"/>
            <a:t>Sales </a:t>
          </a:r>
          <a:endParaRPr lang="en-US" dirty="0"/>
        </a:p>
      </dgm:t>
    </dgm:pt>
    <dgm:pt modelId="{A1BFD49B-434C-41C5-A53E-02688253C91F}" type="parTrans" cxnId="{89785A68-F6A8-4413-BFA0-A58A5404DCDF}">
      <dgm:prSet/>
      <dgm:spPr/>
      <dgm:t>
        <a:bodyPr/>
        <a:lstStyle/>
        <a:p>
          <a:endParaRPr lang="en-US"/>
        </a:p>
      </dgm:t>
    </dgm:pt>
    <dgm:pt modelId="{0B6B73DB-3DD6-4D1A-BABA-D9F8BC77D766}" type="sibTrans" cxnId="{89785A68-F6A8-4413-BFA0-A58A5404DCDF}">
      <dgm:prSet/>
      <dgm:spPr/>
      <dgm:t>
        <a:bodyPr/>
        <a:lstStyle/>
        <a:p>
          <a:endParaRPr lang="en-US"/>
        </a:p>
      </dgm:t>
    </dgm:pt>
    <dgm:pt modelId="{7027D7CF-1C3B-4F21-AB77-DFED338E6B6D}">
      <dgm:prSet phldrT="[Text]"/>
      <dgm:spPr/>
      <dgm:t>
        <a:bodyPr/>
        <a:lstStyle/>
        <a:p>
          <a:r>
            <a:rPr lang="en-US" dirty="0" smtClean="0"/>
            <a:t>Contract bids</a:t>
          </a:r>
          <a:endParaRPr lang="en-US" dirty="0"/>
        </a:p>
      </dgm:t>
    </dgm:pt>
    <dgm:pt modelId="{FED5C83F-57DC-4BA0-B2B1-C33F7674C347}" type="parTrans" cxnId="{E0DDE79F-01BE-495C-B0C1-08C2EB942602}">
      <dgm:prSet/>
      <dgm:spPr/>
      <dgm:t>
        <a:bodyPr/>
        <a:lstStyle/>
        <a:p>
          <a:endParaRPr lang="en-US"/>
        </a:p>
      </dgm:t>
    </dgm:pt>
    <dgm:pt modelId="{CF567EA1-F87F-4C4F-B964-90077C4B5315}" type="sibTrans" cxnId="{E0DDE79F-01BE-495C-B0C1-08C2EB942602}">
      <dgm:prSet/>
      <dgm:spPr/>
      <dgm:t>
        <a:bodyPr/>
        <a:lstStyle/>
        <a:p>
          <a:endParaRPr lang="en-US"/>
        </a:p>
      </dgm:t>
    </dgm:pt>
    <dgm:pt modelId="{CCDE1934-AA1D-4C1A-9163-6F9A3BBA2AEC}">
      <dgm:prSet phldrT="[Text]"/>
      <dgm:spPr/>
      <dgm:t>
        <a:bodyPr/>
        <a:lstStyle/>
        <a:p>
          <a:r>
            <a:rPr lang="en-US" dirty="0" smtClean="0"/>
            <a:t>(Internal) Problem-solution proposals</a:t>
          </a:r>
          <a:endParaRPr lang="en-US" dirty="0"/>
        </a:p>
      </dgm:t>
    </dgm:pt>
    <dgm:pt modelId="{AC8413BF-AB93-4236-9EE9-984E80E2D36D}" type="parTrans" cxnId="{F24C8E87-8C39-4D4F-A9B6-EE6BC3AB6358}">
      <dgm:prSet/>
      <dgm:spPr/>
      <dgm:t>
        <a:bodyPr/>
        <a:lstStyle/>
        <a:p>
          <a:endParaRPr lang="en-US"/>
        </a:p>
      </dgm:t>
    </dgm:pt>
    <dgm:pt modelId="{00F8B083-D279-442D-843F-761A49324A7B}" type="sibTrans" cxnId="{F24C8E87-8C39-4D4F-A9B6-EE6BC3AB6358}">
      <dgm:prSet/>
      <dgm:spPr/>
      <dgm:t>
        <a:bodyPr/>
        <a:lstStyle/>
        <a:p>
          <a:endParaRPr lang="en-US"/>
        </a:p>
      </dgm:t>
    </dgm:pt>
    <dgm:pt modelId="{A667D819-DF98-40D1-9C43-9F9061D861B5}">
      <dgm:prSet phldrT="[Text]"/>
      <dgm:spPr/>
      <dgm:t>
        <a:bodyPr/>
        <a:lstStyle/>
        <a:p>
          <a:r>
            <a:rPr lang="en-US" dirty="0" smtClean="0"/>
            <a:t>Any betterment proposal </a:t>
          </a:r>
          <a:endParaRPr lang="en-US" dirty="0"/>
        </a:p>
      </dgm:t>
    </dgm:pt>
    <dgm:pt modelId="{BE3E9611-5FC2-4F1C-B20A-C4F6F1158A8D}" type="parTrans" cxnId="{DA8DF929-C86F-4776-92B5-BF06D1DAD630}">
      <dgm:prSet/>
      <dgm:spPr/>
      <dgm:t>
        <a:bodyPr/>
        <a:lstStyle/>
        <a:p>
          <a:endParaRPr lang="en-US"/>
        </a:p>
      </dgm:t>
    </dgm:pt>
    <dgm:pt modelId="{23B983C0-082D-4502-98EA-0375B8BB1725}" type="sibTrans" cxnId="{DA8DF929-C86F-4776-92B5-BF06D1DAD630}">
      <dgm:prSet/>
      <dgm:spPr/>
      <dgm:t>
        <a:bodyPr/>
        <a:lstStyle/>
        <a:p>
          <a:endParaRPr lang="en-US"/>
        </a:p>
      </dgm:t>
    </dgm:pt>
    <dgm:pt modelId="{6E86752C-5A74-4E79-B789-FDF503D621F1}">
      <dgm:prSet phldrT="[Text]"/>
      <dgm:spPr/>
      <dgm:t>
        <a:bodyPr/>
        <a:lstStyle/>
        <a:p>
          <a:r>
            <a:rPr lang="en-US" dirty="0" smtClean="0"/>
            <a:t>Academic proposals</a:t>
          </a:r>
          <a:endParaRPr lang="en-US" dirty="0"/>
        </a:p>
      </dgm:t>
    </dgm:pt>
    <dgm:pt modelId="{B11FFD0A-3463-44AB-BE90-83FD257857BA}" type="parTrans" cxnId="{8B505A48-C6C3-4995-AD2C-7CED0D61ADA4}">
      <dgm:prSet/>
      <dgm:spPr/>
      <dgm:t>
        <a:bodyPr/>
        <a:lstStyle/>
        <a:p>
          <a:endParaRPr lang="en-US"/>
        </a:p>
      </dgm:t>
    </dgm:pt>
    <dgm:pt modelId="{4A71C30E-1A84-4377-865F-4D880986AAB0}" type="sibTrans" cxnId="{8B505A48-C6C3-4995-AD2C-7CED0D61ADA4}">
      <dgm:prSet/>
      <dgm:spPr/>
      <dgm:t>
        <a:bodyPr/>
        <a:lstStyle/>
        <a:p>
          <a:endParaRPr lang="en-US"/>
        </a:p>
      </dgm:t>
    </dgm:pt>
    <dgm:pt modelId="{6241BE73-4D7C-4689-8F71-5336BBC3BB29}" type="pres">
      <dgm:prSet presAssocID="{0A6FE670-D92C-4F44-8039-38A50233E0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39473E-38CD-40CD-B5BD-17CDC2AB81E9}" type="pres">
      <dgm:prSet presAssocID="{37783939-FA7D-4878-BE11-7DCA277B4FEC}" presName="root1" presStyleCnt="0"/>
      <dgm:spPr/>
    </dgm:pt>
    <dgm:pt modelId="{A7141E73-CC79-4426-ACB0-0714BB1DE21E}" type="pres">
      <dgm:prSet presAssocID="{37783939-FA7D-4878-BE11-7DCA277B4FEC}" presName="LevelOneTextNode" presStyleLbl="node0" presStyleIdx="0" presStyleCnt="2" custLinFactNeighborX="-16251" custLinFactNeighborY="2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F8127-8AFA-41F0-B3A0-15C0DCB33587}" type="pres">
      <dgm:prSet presAssocID="{37783939-FA7D-4878-BE11-7DCA277B4FEC}" presName="level2hierChild" presStyleCnt="0"/>
      <dgm:spPr/>
    </dgm:pt>
    <dgm:pt modelId="{060EA114-F02B-4FA0-9B8C-748B4F892FEC}" type="pres">
      <dgm:prSet presAssocID="{C1457525-DA8B-435B-9858-60FB3B9D5C8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EBA34B3-9809-4A48-926F-848D0790A1C7}" type="pres">
      <dgm:prSet presAssocID="{C1457525-DA8B-435B-9858-60FB3B9D5C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AA2B106-AA0B-4D9C-85E3-0F0FC44EAF6E}" type="pres">
      <dgm:prSet presAssocID="{38101936-8011-40D1-A007-93D3AB066B55}" presName="root2" presStyleCnt="0"/>
      <dgm:spPr/>
    </dgm:pt>
    <dgm:pt modelId="{89CAB20E-E995-46AF-B07C-5E6A29E96FC3}" type="pres">
      <dgm:prSet presAssocID="{38101936-8011-40D1-A007-93D3AB066B55}" presName="LevelTwoTextNode" presStyleLbl="node2" presStyleIdx="0" presStyleCnt="2" custLinFactNeighborX="0" custLinFactNeighborY="-37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70F99-0B94-4668-A8AE-99E550CA884E}" type="pres">
      <dgm:prSet presAssocID="{38101936-8011-40D1-A007-93D3AB066B55}" presName="level3hierChild" presStyleCnt="0"/>
      <dgm:spPr/>
    </dgm:pt>
    <dgm:pt modelId="{025B3F63-83E5-4D1D-875B-8DF040891D05}" type="pres">
      <dgm:prSet presAssocID="{A1BFD49B-434C-41C5-A53E-02688253C91F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42FCA266-3C39-4E2B-8AE4-C8F5E638381E}" type="pres">
      <dgm:prSet presAssocID="{A1BFD49B-434C-41C5-A53E-02688253C91F}" presName="connTx" presStyleLbl="parChTrans1D3" presStyleIdx="0" presStyleCnt="3"/>
      <dgm:spPr/>
      <dgm:t>
        <a:bodyPr/>
        <a:lstStyle/>
        <a:p>
          <a:endParaRPr lang="en-US"/>
        </a:p>
      </dgm:t>
    </dgm:pt>
    <dgm:pt modelId="{00DD6AD8-3140-474F-A25B-220D2FB26A05}" type="pres">
      <dgm:prSet presAssocID="{452CAD01-DB02-495B-8A52-E1E0DEDB254C}" presName="root2" presStyleCnt="0"/>
      <dgm:spPr/>
    </dgm:pt>
    <dgm:pt modelId="{EB5A25AC-1E58-44B6-8491-135ACAE0EA52}" type="pres">
      <dgm:prSet presAssocID="{452CAD01-DB02-495B-8A52-E1E0DEDB254C}" presName="LevelTwoTextNode" presStyleLbl="node3" presStyleIdx="0" presStyleCnt="3" custLinFactNeighborX="-7900" custLinFactNeighborY="-683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8D893-8E7F-4BB7-8A08-2394C73E5D9C}" type="pres">
      <dgm:prSet presAssocID="{452CAD01-DB02-495B-8A52-E1E0DEDB254C}" presName="level3hierChild" presStyleCnt="0"/>
      <dgm:spPr/>
    </dgm:pt>
    <dgm:pt modelId="{5A52C672-CC5F-4D57-9BD4-AB5623821773}" type="pres">
      <dgm:prSet presAssocID="{FED5C83F-57DC-4BA0-B2B1-C33F7674C347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ED6A977-39A7-4EF0-9726-9FC7BF5EA93B}" type="pres">
      <dgm:prSet presAssocID="{FED5C83F-57DC-4BA0-B2B1-C33F7674C347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FB96D02-F0D7-4526-A79D-E52CD7451298}" type="pres">
      <dgm:prSet presAssocID="{7027D7CF-1C3B-4F21-AB77-DFED338E6B6D}" presName="root2" presStyleCnt="0"/>
      <dgm:spPr/>
    </dgm:pt>
    <dgm:pt modelId="{3185B600-F04F-40E5-B993-85D5A1D8E72C}" type="pres">
      <dgm:prSet presAssocID="{7027D7CF-1C3B-4F21-AB77-DFED338E6B6D}" presName="LevelTwoTextNode" presStyleLbl="node3" presStyleIdx="1" presStyleCnt="3" custLinFactNeighborX="-7900" custLinFactNeighborY="-712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5F25B-F6D0-4C50-AD80-7EE6190FC2F1}" type="pres">
      <dgm:prSet presAssocID="{7027D7CF-1C3B-4F21-AB77-DFED338E6B6D}" presName="level3hierChild" presStyleCnt="0"/>
      <dgm:spPr/>
    </dgm:pt>
    <dgm:pt modelId="{E9F07670-6206-4AF5-92A1-F76231B97C52}" type="pres">
      <dgm:prSet presAssocID="{AC8413BF-AB93-4236-9EE9-984E80E2D36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BB3D99C-70CC-4941-BC64-EF6F6072FD12}" type="pres">
      <dgm:prSet presAssocID="{AC8413BF-AB93-4236-9EE9-984E80E2D36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F325456-6697-4E9C-95FF-96B279DB188B}" type="pres">
      <dgm:prSet presAssocID="{CCDE1934-AA1D-4C1A-9163-6F9A3BBA2AEC}" presName="root2" presStyleCnt="0"/>
      <dgm:spPr/>
    </dgm:pt>
    <dgm:pt modelId="{E8CD6E9F-9EE6-4C60-BD69-AEFDD83FA6DA}" type="pres">
      <dgm:prSet presAssocID="{CCDE1934-AA1D-4C1A-9163-6F9A3BBA2AEC}" presName="LevelTwoTextNode" presStyleLbl="node2" presStyleIdx="1" presStyleCnt="2" custLinFactNeighborX="0" custLinFactNeighborY="-840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CD7136-D149-4BA7-9787-3398D323A51D}" type="pres">
      <dgm:prSet presAssocID="{CCDE1934-AA1D-4C1A-9163-6F9A3BBA2AEC}" presName="level3hierChild" presStyleCnt="0"/>
      <dgm:spPr/>
    </dgm:pt>
    <dgm:pt modelId="{34369193-BF24-4C1A-B707-0C722333985D}" type="pres">
      <dgm:prSet presAssocID="{BE3E9611-5FC2-4F1C-B20A-C4F6F1158A8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4EDE0082-7E1C-444A-B2C4-BC924DC9045C}" type="pres">
      <dgm:prSet presAssocID="{BE3E9611-5FC2-4F1C-B20A-C4F6F1158A8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B0A62F2-23A3-4E7E-8167-5D01120B4E39}" type="pres">
      <dgm:prSet presAssocID="{A667D819-DF98-40D1-9C43-9F9061D861B5}" presName="root2" presStyleCnt="0"/>
      <dgm:spPr/>
    </dgm:pt>
    <dgm:pt modelId="{A120E897-CFC1-45DC-9C76-B5184A2A97C1}" type="pres">
      <dgm:prSet presAssocID="{A667D819-DF98-40D1-9C43-9F9061D861B5}" presName="LevelTwoTextNode" presStyleLbl="node3" presStyleIdx="2" presStyleCnt="3" custLinFactNeighborX="-7900" custLinFactNeighborY="-619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E935A3-30EF-4362-87E1-58094365D3C3}" type="pres">
      <dgm:prSet presAssocID="{A667D819-DF98-40D1-9C43-9F9061D861B5}" presName="level3hierChild" presStyleCnt="0"/>
      <dgm:spPr/>
    </dgm:pt>
    <dgm:pt modelId="{A66CFBCC-9C14-493C-9B66-56E4E85C286A}" type="pres">
      <dgm:prSet presAssocID="{6E86752C-5A74-4E79-B789-FDF503D621F1}" presName="root1" presStyleCnt="0"/>
      <dgm:spPr/>
    </dgm:pt>
    <dgm:pt modelId="{31E6CDA1-7454-4D79-B7C5-0CB09ECA9B05}" type="pres">
      <dgm:prSet presAssocID="{6E86752C-5A74-4E79-B789-FDF503D621F1}" presName="LevelOneTextNode" presStyleLbl="node0" presStyleIdx="1" presStyleCnt="2" custLinFactX="40000" custLinFactNeighborX="100000" custLinFactNeighborY="25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BC312D-08DB-48C2-8EB9-D53C6F73960B}" type="pres">
      <dgm:prSet presAssocID="{6E86752C-5A74-4E79-B789-FDF503D621F1}" presName="level2hierChild" presStyleCnt="0"/>
      <dgm:spPr/>
    </dgm:pt>
  </dgm:ptLst>
  <dgm:cxnLst>
    <dgm:cxn modelId="{420C60FD-F9F4-4A4C-8166-C51175EF741C}" type="presOf" srcId="{A1BFD49B-434C-41C5-A53E-02688253C91F}" destId="{025B3F63-83E5-4D1D-875B-8DF040891D05}" srcOrd="0" destOrd="0" presId="urn:microsoft.com/office/officeart/2005/8/layout/hierarchy2"/>
    <dgm:cxn modelId="{8B505A48-C6C3-4995-AD2C-7CED0D61ADA4}" srcId="{0A6FE670-D92C-4F44-8039-38A50233E0E5}" destId="{6E86752C-5A74-4E79-B789-FDF503D621F1}" srcOrd="1" destOrd="0" parTransId="{B11FFD0A-3463-44AB-BE90-83FD257857BA}" sibTransId="{4A71C30E-1A84-4377-865F-4D880986AAB0}"/>
    <dgm:cxn modelId="{44E11DFF-48B6-451C-9BDA-FA0D0C177350}" type="presOf" srcId="{C1457525-DA8B-435B-9858-60FB3B9D5C87}" destId="{5EBA34B3-9809-4A48-926F-848D0790A1C7}" srcOrd="1" destOrd="0" presId="urn:microsoft.com/office/officeart/2005/8/layout/hierarchy2"/>
    <dgm:cxn modelId="{8C2F12B1-973B-4B86-B6F6-1059B3D721FC}" srcId="{0A6FE670-D92C-4F44-8039-38A50233E0E5}" destId="{37783939-FA7D-4878-BE11-7DCA277B4FEC}" srcOrd="0" destOrd="0" parTransId="{E1BC99CC-E798-442D-AD9D-00B6A5A47920}" sibTransId="{097EDB16-CA1A-496F-B087-5CF5847894C8}"/>
    <dgm:cxn modelId="{96F6F7D6-4348-4B68-8313-7A12E62F5B97}" type="presOf" srcId="{0A6FE670-D92C-4F44-8039-38A50233E0E5}" destId="{6241BE73-4D7C-4689-8F71-5336BBC3BB29}" srcOrd="0" destOrd="0" presId="urn:microsoft.com/office/officeart/2005/8/layout/hierarchy2"/>
    <dgm:cxn modelId="{7DE4BF6D-31DC-4BB5-BA8D-B9EDC420E5F2}" type="presOf" srcId="{A1BFD49B-434C-41C5-A53E-02688253C91F}" destId="{42FCA266-3C39-4E2B-8AE4-C8F5E638381E}" srcOrd="1" destOrd="0" presId="urn:microsoft.com/office/officeart/2005/8/layout/hierarchy2"/>
    <dgm:cxn modelId="{447B452C-FF9B-4192-84C7-1A39DBF10EC1}" type="presOf" srcId="{BE3E9611-5FC2-4F1C-B20A-C4F6F1158A8D}" destId="{34369193-BF24-4C1A-B707-0C722333985D}" srcOrd="0" destOrd="0" presId="urn:microsoft.com/office/officeart/2005/8/layout/hierarchy2"/>
    <dgm:cxn modelId="{0D5D21BE-DE3B-4475-B840-BB8E73D6D760}" type="presOf" srcId="{38101936-8011-40D1-A007-93D3AB066B55}" destId="{89CAB20E-E995-46AF-B07C-5E6A29E96FC3}" srcOrd="0" destOrd="0" presId="urn:microsoft.com/office/officeart/2005/8/layout/hierarchy2"/>
    <dgm:cxn modelId="{DA8DF929-C86F-4776-92B5-BF06D1DAD630}" srcId="{CCDE1934-AA1D-4C1A-9163-6F9A3BBA2AEC}" destId="{A667D819-DF98-40D1-9C43-9F9061D861B5}" srcOrd="0" destOrd="0" parTransId="{BE3E9611-5FC2-4F1C-B20A-C4F6F1158A8D}" sibTransId="{23B983C0-082D-4502-98EA-0375B8BB1725}"/>
    <dgm:cxn modelId="{04EC583A-5D59-4D48-9B1A-ECD63AD82E03}" type="presOf" srcId="{37783939-FA7D-4878-BE11-7DCA277B4FEC}" destId="{A7141E73-CC79-4426-ACB0-0714BB1DE21E}" srcOrd="0" destOrd="0" presId="urn:microsoft.com/office/officeart/2005/8/layout/hierarchy2"/>
    <dgm:cxn modelId="{62EA2208-37DE-4A97-921F-67D249B2A36B}" type="presOf" srcId="{AC8413BF-AB93-4236-9EE9-984E80E2D36D}" destId="{E9F07670-6206-4AF5-92A1-F76231B97C52}" srcOrd="0" destOrd="0" presId="urn:microsoft.com/office/officeart/2005/8/layout/hierarchy2"/>
    <dgm:cxn modelId="{F24C8E87-8C39-4D4F-A9B6-EE6BC3AB6358}" srcId="{37783939-FA7D-4878-BE11-7DCA277B4FEC}" destId="{CCDE1934-AA1D-4C1A-9163-6F9A3BBA2AEC}" srcOrd="1" destOrd="0" parTransId="{AC8413BF-AB93-4236-9EE9-984E80E2D36D}" sibTransId="{00F8B083-D279-442D-843F-761A49324A7B}"/>
    <dgm:cxn modelId="{B3F7D798-72D2-4EED-A96C-32DD8374A570}" type="presOf" srcId="{AC8413BF-AB93-4236-9EE9-984E80E2D36D}" destId="{8BB3D99C-70CC-4941-BC64-EF6F6072FD12}" srcOrd="1" destOrd="0" presId="urn:microsoft.com/office/officeart/2005/8/layout/hierarchy2"/>
    <dgm:cxn modelId="{8EC2A1AF-3E59-4C5E-BFB3-E142144BC8BF}" type="presOf" srcId="{BE3E9611-5FC2-4F1C-B20A-C4F6F1158A8D}" destId="{4EDE0082-7E1C-444A-B2C4-BC924DC9045C}" srcOrd="1" destOrd="0" presId="urn:microsoft.com/office/officeart/2005/8/layout/hierarchy2"/>
    <dgm:cxn modelId="{16E9E31A-D0F9-4639-8D6A-A10DEED13E4E}" type="presOf" srcId="{452CAD01-DB02-495B-8A52-E1E0DEDB254C}" destId="{EB5A25AC-1E58-44B6-8491-135ACAE0EA52}" srcOrd="0" destOrd="0" presId="urn:microsoft.com/office/officeart/2005/8/layout/hierarchy2"/>
    <dgm:cxn modelId="{E0DDE79F-01BE-495C-B0C1-08C2EB942602}" srcId="{38101936-8011-40D1-A007-93D3AB066B55}" destId="{7027D7CF-1C3B-4F21-AB77-DFED338E6B6D}" srcOrd="1" destOrd="0" parTransId="{FED5C83F-57DC-4BA0-B2B1-C33F7674C347}" sibTransId="{CF567EA1-F87F-4C4F-B964-90077C4B5315}"/>
    <dgm:cxn modelId="{B384EE3D-97BF-4BBA-91CB-F0D762A1D6BE}" type="presOf" srcId="{CCDE1934-AA1D-4C1A-9163-6F9A3BBA2AEC}" destId="{E8CD6E9F-9EE6-4C60-BD69-AEFDD83FA6DA}" srcOrd="0" destOrd="0" presId="urn:microsoft.com/office/officeart/2005/8/layout/hierarchy2"/>
    <dgm:cxn modelId="{397B9C23-1752-4B4F-BB6A-48CB4ACC58D6}" type="presOf" srcId="{C1457525-DA8B-435B-9858-60FB3B9D5C87}" destId="{060EA114-F02B-4FA0-9B8C-748B4F892FEC}" srcOrd="0" destOrd="0" presId="urn:microsoft.com/office/officeart/2005/8/layout/hierarchy2"/>
    <dgm:cxn modelId="{E94AE2F6-0D49-48B2-BC66-79056B039138}" type="presOf" srcId="{FED5C83F-57DC-4BA0-B2B1-C33F7674C347}" destId="{6ED6A977-39A7-4EF0-9726-9FC7BF5EA93B}" srcOrd="1" destOrd="0" presId="urn:microsoft.com/office/officeart/2005/8/layout/hierarchy2"/>
    <dgm:cxn modelId="{5C7ACD18-21BE-405E-9C0E-4C5C5CCB7BB6}" type="presOf" srcId="{A667D819-DF98-40D1-9C43-9F9061D861B5}" destId="{A120E897-CFC1-45DC-9C76-B5184A2A97C1}" srcOrd="0" destOrd="0" presId="urn:microsoft.com/office/officeart/2005/8/layout/hierarchy2"/>
    <dgm:cxn modelId="{E60FB20A-0168-4F17-A773-4D6340725048}" type="presOf" srcId="{FED5C83F-57DC-4BA0-B2B1-C33F7674C347}" destId="{5A52C672-CC5F-4D57-9BD4-AB5623821773}" srcOrd="0" destOrd="0" presId="urn:microsoft.com/office/officeart/2005/8/layout/hierarchy2"/>
    <dgm:cxn modelId="{5DE97DF6-87D0-445A-A01F-6AD44D1FFB63}" type="presOf" srcId="{7027D7CF-1C3B-4F21-AB77-DFED338E6B6D}" destId="{3185B600-F04F-40E5-B993-85D5A1D8E72C}" srcOrd="0" destOrd="0" presId="urn:microsoft.com/office/officeart/2005/8/layout/hierarchy2"/>
    <dgm:cxn modelId="{F75977F9-EE21-4D0D-BF28-40272E4A3379}" type="presOf" srcId="{6E86752C-5A74-4E79-B789-FDF503D621F1}" destId="{31E6CDA1-7454-4D79-B7C5-0CB09ECA9B05}" srcOrd="0" destOrd="0" presId="urn:microsoft.com/office/officeart/2005/8/layout/hierarchy2"/>
    <dgm:cxn modelId="{73380B74-22A3-493B-8787-E0012A942D6D}" srcId="{37783939-FA7D-4878-BE11-7DCA277B4FEC}" destId="{38101936-8011-40D1-A007-93D3AB066B55}" srcOrd="0" destOrd="0" parTransId="{C1457525-DA8B-435B-9858-60FB3B9D5C87}" sibTransId="{37987DDB-AAE9-4DAD-924E-48AB71C5E70A}"/>
    <dgm:cxn modelId="{89785A68-F6A8-4413-BFA0-A58A5404DCDF}" srcId="{38101936-8011-40D1-A007-93D3AB066B55}" destId="{452CAD01-DB02-495B-8A52-E1E0DEDB254C}" srcOrd="0" destOrd="0" parTransId="{A1BFD49B-434C-41C5-A53E-02688253C91F}" sibTransId="{0B6B73DB-3DD6-4D1A-BABA-D9F8BC77D766}"/>
    <dgm:cxn modelId="{94B8A65D-AB9B-4D0D-945B-89DDE8BB36F9}" type="presParOf" srcId="{6241BE73-4D7C-4689-8F71-5336BBC3BB29}" destId="{9039473E-38CD-40CD-B5BD-17CDC2AB81E9}" srcOrd="0" destOrd="0" presId="urn:microsoft.com/office/officeart/2005/8/layout/hierarchy2"/>
    <dgm:cxn modelId="{7ECFBB6C-267C-412E-8BA6-86F43924037B}" type="presParOf" srcId="{9039473E-38CD-40CD-B5BD-17CDC2AB81E9}" destId="{A7141E73-CC79-4426-ACB0-0714BB1DE21E}" srcOrd="0" destOrd="0" presId="urn:microsoft.com/office/officeart/2005/8/layout/hierarchy2"/>
    <dgm:cxn modelId="{D8671502-47B1-43F1-A475-83F56B6E7EBD}" type="presParOf" srcId="{9039473E-38CD-40CD-B5BD-17CDC2AB81E9}" destId="{2E2F8127-8AFA-41F0-B3A0-15C0DCB33587}" srcOrd="1" destOrd="0" presId="urn:microsoft.com/office/officeart/2005/8/layout/hierarchy2"/>
    <dgm:cxn modelId="{D6A8372A-F58A-4AE6-B86D-E4CBDA65DCC8}" type="presParOf" srcId="{2E2F8127-8AFA-41F0-B3A0-15C0DCB33587}" destId="{060EA114-F02B-4FA0-9B8C-748B4F892FEC}" srcOrd="0" destOrd="0" presId="urn:microsoft.com/office/officeart/2005/8/layout/hierarchy2"/>
    <dgm:cxn modelId="{60FC20DD-6A26-4403-847D-5ADE18724E89}" type="presParOf" srcId="{060EA114-F02B-4FA0-9B8C-748B4F892FEC}" destId="{5EBA34B3-9809-4A48-926F-848D0790A1C7}" srcOrd="0" destOrd="0" presId="urn:microsoft.com/office/officeart/2005/8/layout/hierarchy2"/>
    <dgm:cxn modelId="{33F9818B-A529-468B-A878-19991D6342E3}" type="presParOf" srcId="{2E2F8127-8AFA-41F0-B3A0-15C0DCB33587}" destId="{3AA2B106-AA0B-4D9C-85E3-0F0FC44EAF6E}" srcOrd="1" destOrd="0" presId="urn:microsoft.com/office/officeart/2005/8/layout/hierarchy2"/>
    <dgm:cxn modelId="{73C09E27-8FB5-4CAC-983D-B9189B67E171}" type="presParOf" srcId="{3AA2B106-AA0B-4D9C-85E3-0F0FC44EAF6E}" destId="{89CAB20E-E995-46AF-B07C-5E6A29E96FC3}" srcOrd="0" destOrd="0" presId="urn:microsoft.com/office/officeart/2005/8/layout/hierarchy2"/>
    <dgm:cxn modelId="{262CDD3A-E908-4572-BCE5-C8C513B78A25}" type="presParOf" srcId="{3AA2B106-AA0B-4D9C-85E3-0F0FC44EAF6E}" destId="{17970F99-0B94-4668-A8AE-99E550CA884E}" srcOrd="1" destOrd="0" presId="urn:microsoft.com/office/officeart/2005/8/layout/hierarchy2"/>
    <dgm:cxn modelId="{76BCCDE0-A3D1-4D33-BADB-CFF5020954B6}" type="presParOf" srcId="{17970F99-0B94-4668-A8AE-99E550CA884E}" destId="{025B3F63-83E5-4D1D-875B-8DF040891D05}" srcOrd="0" destOrd="0" presId="urn:microsoft.com/office/officeart/2005/8/layout/hierarchy2"/>
    <dgm:cxn modelId="{1E478449-C85C-4C15-9EC1-1CD4D64ACAEB}" type="presParOf" srcId="{025B3F63-83E5-4D1D-875B-8DF040891D05}" destId="{42FCA266-3C39-4E2B-8AE4-C8F5E638381E}" srcOrd="0" destOrd="0" presId="urn:microsoft.com/office/officeart/2005/8/layout/hierarchy2"/>
    <dgm:cxn modelId="{BD2E19B4-C502-43EF-BA16-66E39D3B19B4}" type="presParOf" srcId="{17970F99-0B94-4668-A8AE-99E550CA884E}" destId="{00DD6AD8-3140-474F-A25B-220D2FB26A05}" srcOrd="1" destOrd="0" presId="urn:microsoft.com/office/officeart/2005/8/layout/hierarchy2"/>
    <dgm:cxn modelId="{3C766D66-0703-451E-AD83-7A1CA3BEBDC7}" type="presParOf" srcId="{00DD6AD8-3140-474F-A25B-220D2FB26A05}" destId="{EB5A25AC-1E58-44B6-8491-135ACAE0EA52}" srcOrd="0" destOrd="0" presId="urn:microsoft.com/office/officeart/2005/8/layout/hierarchy2"/>
    <dgm:cxn modelId="{644C6FB1-906A-4D97-AC62-EC7E5FB77FF0}" type="presParOf" srcId="{00DD6AD8-3140-474F-A25B-220D2FB26A05}" destId="{58D8D893-8E7F-4BB7-8A08-2394C73E5D9C}" srcOrd="1" destOrd="0" presId="urn:microsoft.com/office/officeart/2005/8/layout/hierarchy2"/>
    <dgm:cxn modelId="{0C050D86-1686-4D5A-A251-6977C08AF88B}" type="presParOf" srcId="{17970F99-0B94-4668-A8AE-99E550CA884E}" destId="{5A52C672-CC5F-4D57-9BD4-AB5623821773}" srcOrd="2" destOrd="0" presId="urn:microsoft.com/office/officeart/2005/8/layout/hierarchy2"/>
    <dgm:cxn modelId="{10EC5746-3E1E-410B-B006-11701E6B9046}" type="presParOf" srcId="{5A52C672-CC5F-4D57-9BD4-AB5623821773}" destId="{6ED6A977-39A7-4EF0-9726-9FC7BF5EA93B}" srcOrd="0" destOrd="0" presId="urn:microsoft.com/office/officeart/2005/8/layout/hierarchy2"/>
    <dgm:cxn modelId="{861F2432-0CA8-40C0-80E3-81ED27903F66}" type="presParOf" srcId="{17970F99-0B94-4668-A8AE-99E550CA884E}" destId="{9FB96D02-F0D7-4526-A79D-E52CD7451298}" srcOrd="3" destOrd="0" presId="urn:microsoft.com/office/officeart/2005/8/layout/hierarchy2"/>
    <dgm:cxn modelId="{CF05DFEC-59E8-46D1-ADA5-5613D5DABB65}" type="presParOf" srcId="{9FB96D02-F0D7-4526-A79D-E52CD7451298}" destId="{3185B600-F04F-40E5-B993-85D5A1D8E72C}" srcOrd="0" destOrd="0" presId="urn:microsoft.com/office/officeart/2005/8/layout/hierarchy2"/>
    <dgm:cxn modelId="{6352EC6B-C149-4E6E-8CA8-3A7F72F551AF}" type="presParOf" srcId="{9FB96D02-F0D7-4526-A79D-E52CD7451298}" destId="{79F5F25B-F6D0-4C50-AD80-7EE6190FC2F1}" srcOrd="1" destOrd="0" presId="urn:microsoft.com/office/officeart/2005/8/layout/hierarchy2"/>
    <dgm:cxn modelId="{B682417B-75DB-41E8-A4E7-9797E1379DB1}" type="presParOf" srcId="{2E2F8127-8AFA-41F0-B3A0-15C0DCB33587}" destId="{E9F07670-6206-4AF5-92A1-F76231B97C52}" srcOrd="2" destOrd="0" presId="urn:microsoft.com/office/officeart/2005/8/layout/hierarchy2"/>
    <dgm:cxn modelId="{3B2B8777-7261-43B1-948A-33868B0BD3ED}" type="presParOf" srcId="{E9F07670-6206-4AF5-92A1-F76231B97C52}" destId="{8BB3D99C-70CC-4941-BC64-EF6F6072FD12}" srcOrd="0" destOrd="0" presId="urn:microsoft.com/office/officeart/2005/8/layout/hierarchy2"/>
    <dgm:cxn modelId="{9FAC82CF-AAA1-4A39-9113-A31B782A8030}" type="presParOf" srcId="{2E2F8127-8AFA-41F0-B3A0-15C0DCB33587}" destId="{BF325456-6697-4E9C-95FF-96B279DB188B}" srcOrd="3" destOrd="0" presId="urn:microsoft.com/office/officeart/2005/8/layout/hierarchy2"/>
    <dgm:cxn modelId="{53E266F7-5A88-4F23-8C5B-157D3134F86E}" type="presParOf" srcId="{BF325456-6697-4E9C-95FF-96B279DB188B}" destId="{E8CD6E9F-9EE6-4C60-BD69-AEFDD83FA6DA}" srcOrd="0" destOrd="0" presId="urn:microsoft.com/office/officeart/2005/8/layout/hierarchy2"/>
    <dgm:cxn modelId="{E01B5CE1-F30F-47BC-BD6B-5104F436B53F}" type="presParOf" srcId="{BF325456-6697-4E9C-95FF-96B279DB188B}" destId="{21CD7136-D149-4BA7-9787-3398D323A51D}" srcOrd="1" destOrd="0" presId="urn:microsoft.com/office/officeart/2005/8/layout/hierarchy2"/>
    <dgm:cxn modelId="{07BA5BFF-70C9-4908-8AA1-EE1540D519F2}" type="presParOf" srcId="{21CD7136-D149-4BA7-9787-3398D323A51D}" destId="{34369193-BF24-4C1A-B707-0C722333985D}" srcOrd="0" destOrd="0" presId="urn:microsoft.com/office/officeart/2005/8/layout/hierarchy2"/>
    <dgm:cxn modelId="{2225C597-5F78-4E53-ACB3-B1076A9240CE}" type="presParOf" srcId="{34369193-BF24-4C1A-B707-0C722333985D}" destId="{4EDE0082-7E1C-444A-B2C4-BC924DC9045C}" srcOrd="0" destOrd="0" presId="urn:microsoft.com/office/officeart/2005/8/layout/hierarchy2"/>
    <dgm:cxn modelId="{F1B623D0-F129-4B99-B63A-3D333B4EC16D}" type="presParOf" srcId="{21CD7136-D149-4BA7-9787-3398D323A51D}" destId="{2B0A62F2-23A3-4E7E-8167-5D01120B4E39}" srcOrd="1" destOrd="0" presId="urn:microsoft.com/office/officeart/2005/8/layout/hierarchy2"/>
    <dgm:cxn modelId="{794F43EB-4280-44A5-A67D-BC4E7F96ECF5}" type="presParOf" srcId="{2B0A62F2-23A3-4E7E-8167-5D01120B4E39}" destId="{A120E897-CFC1-45DC-9C76-B5184A2A97C1}" srcOrd="0" destOrd="0" presId="urn:microsoft.com/office/officeart/2005/8/layout/hierarchy2"/>
    <dgm:cxn modelId="{D18D73BA-61E7-491D-8FF8-84D66F4E54F1}" type="presParOf" srcId="{2B0A62F2-23A3-4E7E-8167-5D01120B4E39}" destId="{1FE935A3-30EF-4362-87E1-58094365D3C3}" srcOrd="1" destOrd="0" presId="urn:microsoft.com/office/officeart/2005/8/layout/hierarchy2"/>
    <dgm:cxn modelId="{1A38EB55-2F2F-4156-BF10-F0B67040852D}" type="presParOf" srcId="{6241BE73-4D7C-4689-8F71-5336BBC3BB29}" destId="{A66CFBCC-9C14-493C-9B66-56E4E85C286A}" srcOrd="1" destOrd="0" presId="urn:microsoft.com/office/officeart/2005/8/layout/hierarchy2"/>
    <dgm:cxn modelId="{4777A70A-A1B6-4228-B073-D0CA01E66810}" type="presParOf" srcId="{A66CFBCC-9C14-493C-9B66-56E4E85C286A}" destId="{31E6CDA1-7454-4D79-B7C5-0CB09ECA9B05}" srcOrd="0" destOrd="0" presId="urn:microsoft.com/office/officeart/2005/8/layout/hierarchy2"/>
    <dgm:cxn modelId="{87ED71AD-7E2C-4760-99B8-3F98AF045863}" type="presParOf" srcId="{A66CFBCC-9C14-493C-9B66-56E4E85C286A}" destId="{F0BC312D-08DB-48C2-8EB9-D53C6F7396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4B1CF-CB41-4ABD-9C39-7DBCC58E96ED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C8CD958-97EF-4ABC-9811-7D8FA782A788}">
      <dgm:prSet phldrT="[Text]"/>
      <dgm:spPr/>
      <dgm:t>
        <a:bodyPr/>
        <a:lstStyle/>
        <a:p>
          <a:r>
            <a:rPr lang="en-US" dirty="0" smtClean="0"/>
            <a:t>Solicited </a:t>
          </a:r>
          <a:endParaRPr lang="en-US" dirty="0"/>
        </a:p>
      </dgm:t>
    </dgm:pt>
    <dgm:pt modelId="{B92C88E3-EC64-4F66-8F04-A0211486989B}" type="parTrans" cxnId="{0F259090-8309-4E14-9319-6A382EE557AE}">
      <dgm:prSet/>
      <dgm:spPr/>
      <dgm:t>
        <a:bodyPr/>
        <a:lstStyle/>
        <a:p>
          <a:endParaRPr lang="en-US"/>
        </a:p>
      </dgm:t>
    </dgm:pt>
    <dgm:pt modelId="{AC62CF87-3910-4716-87E0-21293943B3D1}" type="sibTrans" cxnId="{0F259090-8309-4E14-9319-6A382EE557AE}">
      <dgm:prSet/>
      <dgm:spPr/>
      <dgm:t>
        <a:bodyPr/>
        <a:lstStyle/>
        <a:p>
          <a:endParaRPr lang="en-US"/>
        </a:p>
      </dgm:t>
    </dgm:pt>
    <dgm:pt modelId="{78D05CBD-87DA-4497-9933-37E9AD7E139B}">
      <dgm:prSet phldrT="[Text]"/>
      <dgm:spPr/>
      <dgm:t>
        <a:bodyPr/>
        <a:lstStyle/>
        <a:p>
          <a:r>
            <a:rPr lang="en-US" dirty="0" smtClean="0"/>
            <a:t>When the customer asks for a proposal.  </a:t>
          </a:r>
          <a:endParaRPr lang="en-US" dirty="0"/>
        </a:p>
      </dgm:t>
    </dgm:pt>
    <dgm:pt modelId="{A6ECD856-2771-437C-B199-36936A3E1CC6}" type="parTrans" cxnId="{573D62C8-6B7C-47BB-844D-A4944F97A91C}">
      <dgm:prSet/>
      <dgm:spPr/>
      <dgm:t>
        <a:bodyPr/>
        <a:lstStyle/>
        <a:p>
          <a:endParaRPr lang="en-US"/>
        </a:p>
      </dgm:t>
    </dgm:pt>
    <dgm:pt modelId="{92637DAA-EF1D-44F6-A5A5-5C9AABD2CB53}" type="sibTrans" cxnId="{573D62C8-6B7C-47BB-844D-A4944F97A91C}">
      <dgm:prSet/>
      <dgm:spPr/>
      <dgm:t>
        <a:bodyPr/>
        <a:lstStyle/>
        <a:p>
          <a:endParaRPr lang="en-US"/>
        </a:p>
      </dgm:t>
    </dgm:pt>
    <dgm:pt modelId="{4B4D0277-CB4B-4D60-A6A3-02BAF1D4A6DF}">
      <dgm:prSet phldrT="[Text]"/>
      <dgm:spPr/>
      <dgm:t>
        <a:bodyPr/>
        <a:lstStyle/>
        <a:p>
          <a:r>
            <a:rPr lang="en-US" dirty="0" smtClean="0"/>
            <a:t>It can be asked verbally or through a written request</a:t>
          </a:r>
          <a:endParaRPr lang="en-US" dirty="0"/>
        </a:p>
      </dgm:t>
    </dgm:pt>
    <dgm:pt modelId="{BF131B1F-AD6C-41A8-9C2C-9225F7B72126}" type="parTrans" cxnId="{89425622-0E9C-47CE-BDFB-091178E21398}">
      <dgm:prSet/>
      <dgm:spPr/>
      <dgm:t>
        <a:bodyPr/>
        <a:lstStyle/>
        <a:p>
          <a:endParaRPr lang="en-US"/>
        </a:p>
      </dgm:t>
    </dgm:pt>
    <dgm:pt modelId="{01262B1F-117B-4609-81FA-8B4434E58E49}" type="sibTrans" cxnId="{89425622-0E9C-47CE-BDFB-091178E21398}">
      <dgm:prSet/>
      <dgm:spPr/>
      <dgm:t>
        <a:bodyPr/>
        <a:lstStyle/>
        <a:p>
          <a:endParaRPr lang="en-US"/>
        </a:p>
      </dgm:t>
    </dgm:pt>
    <dgm:pt modelId="{0B835201-FD8C-47C9-8A56-B73DAB116B4B}">
      <dgm:prSet phldrT="[Text]"/>
      <dgm:spPr/>
      <dgm:t>
        <a:bodyPr/>
        <a:lstStyle/>
        <a:p>
          <a:r>
            <a:rPr lang="en-US" dirty="0" smtClean="0"/>
            <a:t>Unsolicited</a:t>
          </a:r>
          <a:endParaRPr lang="en-US" dirty="0"/>
        </a:p>
      </dgm:t>
    </dgm:pt>
    <dgm:pt modelId="{585F770A-26A1-4E87-AB80-6CD8F2E525DA}" type="parTrans" cxnId="{637326AE-CA15-464F-932F-765CDDE63CED}">
      <dgm:prSet/>
      <dgm:spPr/>
      <dgm:t>
        <a:bodyPr/>
        <a:lstStyle/>
        <a:p>
          <a:endParaRPr lang="en-US"/>
        </a:p>
      </dgm:t>
    </dgm:pt>
    <dgm:pt modelId="{DC03334B-0CEE-47A5-9945-64AE0293930F}" type="sibTrans" cxnId="{637326AE-CA15-464F-932F-765CDDE63CED}">
      <dgm:prSet/>
      <dgm:spPr/>
      <dgm:t>
        <a:bodyPr/>
        <a:lstStyle/>
        <a:p>
          <a:endParaRPr lang="en-US"/>
        </a:p>
      </dgm:t>
    </dgm:pt>
    <dgm:pt modelId="{1E31B07B-CAF6-44BC-8924-FCBC5B0656F5}">
      <dgm:prSet phldrT="[Text]"/>
      <dgm:spPr/>
      <dgm:t>
        <a:bodyPr/>
        <a:lstStyle/>
        <a:p>
          <a:r>
            <a:rPr lang="en-US" dirty="0" smtClean="0"/>
            <a:t>When you send proposal without asking because you think it is a good idea</a:t>
          </a:r>
          <a:endParaRPr lang="en-US" dirty="0"/>
        </a:p>
      </dgm:t>
    </dgm:pt>
    <dgm:pt modelId="{41EFB235-C482-487F-AFF7-0E6EE484431A}" type="parTrans" cxnId="{896F000F-22CD-4A3B-8AD2-B88D9478A903}">
      <dgm:prSet/>
      <dgm:spPr/>
      <dgm:t>
        <a:bodyPr/>
        <a:lstStyle/>
        <a:p>
          <a:endParaRPr lang="en-US"/>
        </a:p>
      </dgm:t>
    </dgm:pt>
    <dgm:pt modelId="{B59A9C21-F908-4E4E-9006-CDC6FF2DE172}" type="sibTrans" cxnId="{896F000F-22CD-4A3B-8AD2-B88D9478A903}">
      <dgm:prSet/>
      <dgm:spPr/>
      <dgm:t>
        <a:bodyPr/>
        <a:lstStyle/>
        <a:p>
          <a:endParaRPr lang="en-US"/>
        </a:p>
      </dgm:t>
    </dgm:pt>
    <dgm:pt modelId="{91465898-DD8D-49D3-A3F5-D39C5CB16EB8}" type="pres">
      <dgm:prSet presAssocID="{D2D4B1CF-CB41-4ABD-9C39-7DBCC58E96E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B27FB07-9AD1-4172-9CEF-9673B5A2E9C1}" type="pres">
      <dgm:prSet presAssocID="{0C8CD958-97EF-4ABC-9811-7D8FA782A788}" presName="root" presStyleCnt="0"/>
      <dgm:spPr/>
    </dgm:pt>
    <dgm:pt modelId="{FA060515-DACE-4B2F-8571-8861F24F2D9D}" type="pres">
      <dgm:prSet presAssocID="{0C8CD958-97EF-4ABC-9811-7D8FA782A788}" presName="rootComposite" presStyleCnt="0"/>
      <dgm:spPr/>
    </dgm:pt>
    <dgm:pt modelId="{3F53C889-A7B5-4A7C-BEEE-A54DA9B1D3FC}" type="pres">
      <dgm:prSet presAssocID="{0C8CD958-97EF-4ABC-9811-7D8FA782A788}" presName="rootText" presStyleLbl="node1" presStyleIdx="0" presStyleCnt="2"/>
      <dgm:spPr/>
      <dgm:t>
        <a:bodyPr/>
        <a:lstStyle/>
        <a:p>
          <a:endParaRPr lang="en-US"/>
        </a:p>
      </dgm:t>
    </dgm:pt>
    <dgm:pt modelId="{240B602D-6E1E-4E6C-AA1B-3F20AD19FDAE}" type="pres">
      <dgm:prSet presAssocID="{0C8CD958-97EF-4ABC-9811-7D8FA782A788}" presName="rootConnector" presStyleLbl="node1" presStyleIdx="0" presStyleCnt="2"/>
      <dgm:spPr/>
      <dgm:t>
        <a:bodyPr/>
        <a:lstStyle/>
        <a:p>
          <a:endParaRPr lang="en-US"/>
        </a:p>
      </dgm:t>
    </dgm:pt>
    <dgm:pt modelId="{6716D350-24C3-40B0-8E92-9A2C467C01EF}" type="pres">
      <dgm:prSet presAssocID="{0C8CD958-97EF-4ABC-9811-7D8FA782A788}" presName="childShape" presStyleCnt="0"/>
      <dgm:spPr/>
    </dgm:pt>
    <dgm:pt modelId="{FE12E9AB-4CFB-44ED-BBCE-619DDBF0FAA8}" type="pres">
      <dgm:prSet presAssocID="{A6ECD856-2771-437C-B199-36936A3E1CC6}" presName="Name13" presStyleLbl="parChTrans1D2" presStyleIdx="0" presStyleCnt="3"/>
      <dgm:spPr/>
      <dgm:t>
        <a:bodyPr/>
        <a:lstStyle/>
        <a:p>
          <a:endParaRPr lang="en-US"/>
        </a:p>
      </dgm:t>
    </dgm:pt>
    <dgm:pt modelId="{5C65EA45-C70D-47BD-A80F-EE668256BC7D}" type="pres">
      <dgm:prSet presAssocID="{78D05CBD-87DA-4497-9933-37E9AD7E139B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5A108-05B6-40D8-864E-EC0F7ADEBDAB}" type="pres">
      <dgm:prSet presAssocID="{BF131B1F-AD6C-41A8-9C2C-9225F7B7212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FA7101B4-C178-4087-9E41-38E78E537C4D}" type="pres">
      <dgm:prSet presAssocID="{4B4D0277-CB4B-4D60-A6A3-02BAF1D4A6DF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B52CD-E075-4028-97A2-62A84008AE36}" type="pres">
      <dgm:prSet presAssocID="{0B835201-FD8C-47C9-8A56-B73DAB116B4B}" presName="root" presStyleCnt="0"/>
      <dgm:spPr/>
    </dgm:pt>
    <dgm:pt modelId="{E42C2BF2-3301-49BF-ACB0-B59DB5B3914A}" type="pres">
      <dgm:prSet presAssocID="{0B835201-FD8C-47C9-8A56-B73DAB116B4B}" presName="rootComposite" presStyleCnt="0"/>
      <dgm:spPr/>
    </dgm:pt>
    <dgm:pt modelId="{8D66BEEA-8483-48FE-892D-F45E00AA454A}" type="pres">
      <dgm:prSet presAssocID="{0B835201-FD8C-47C9-8A56-B73DAB116B4B}" presName="rootText" presStyleLbl="node1" presStyleIdx="1" presStyleCnt="2"/>
      <dgm:spPr/>
      <dgm:t>
        <a:bodyPr/>
        <a:lstStyle/>
        <a:p>
          <a:endParaRPr lang="en-US"/>
        </a:p>
      </dgm:t>
    </dgm:pt>
    <dgm:pt modelId="{3680AC5C-B00C-422A-BBDF-45095A4C838F}" type="pres">
      <dgm:prSet presAssocID="{0B835201-FD8C-47C9-8A56-B73DAB116B4B}" presName="rootConnector" presStyleLbl="node1" presStyleIdx="1" presStyleCnt="2"/>
      <dgm:spPr/>
      <dgm:t>
        <a:bodyPr/>
        <a:lstStyle/>
        <a:p>
          <a:endParaRPr lang="en-US"/>
        </a:p>
      </dgm:t>
    </dgm:pt>
    <dgm:pt modelId="{F8F14EFA-CDAF-4BFC-8B5C-621EF5953001}" type="pres">
      <dgm:prSet presAssocID="{0B835201-FD8C-47C9-8A56-B73DAB116B4B}" presName="childShape" presStyleCnt="0"/>
      <dgm:spPr/>
    </dgm:pt>
    <dgm:pt modelId="{60B876B6-3B38-4E53-8183-335D8352C2EF}" type="pres">
      <dgm:prSet presAssocID="{41EFB235-C482-487F-AFF7-0E6EE484431A}" presName="Name13" presStyleLbl="parChTrans1D2" presStyleIdx="2" presStyleCnt="3"/>
      <dgm:spPr/>
      <dgm:t>
        <a:bodyPr/>
        <a:lstStyle/>
        <a:p>
          <a:endParaRPr lang="en-US"/>
        </a:p>
      </dgm:t>
    </dgm:pt>
    <dgm:pt modelId="{D9AB464D-E11F-48CC-B3AB-D5198FA63B3D}" type="pres">
      <dgm:prSet presAssocID="{1E31B07B-CAF6-44BC-8924-FCBC5B0656F5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6F000F-22CD-4A3B-8AD2-B88D9478A903}" srcId="{0B835201-FD8C-47C9-8A56-B73DAB116B4B}" destId="{1E31B07B-CAF6-44BC-8924-FCBC5B0656F5}" srcOrd="0" destOrd="0" parTransId="{41EFB235-C482-487F-AFF7-0E6EE484431A}" sibTransId="{B59A9C21-F908-4E4E-9006-CDC6FF2DE172}"/>
    <dgm:cxn modelId="{133B95B7-34FA-4A63-A5C9-0A6ECC805F38}" type="presOf" srcId="{41EFB235-C482-487F-AFF7-0E6EE484431A}" destId="{60B876B6-3B38-4E53-8183-335D8352C2EF}" srcOrd="0" destOrd="0" presId="urn:microsoft.com/office/officeart/2005/8/layout/hierarchy3"/>
    <dgm:cxn modelId="{0F259090-8309-4E14-9319-6A382EE557AE}" srcId="{D2D4B1CF-CB41-4ABD-9C39-7DBCC58E96ED}" destId="{0C8CD958-97EF-4ABC-9811-7D8FA782A788}" srcOrd="0" destOrd="0" parTransId="{B92C88E3-EC64-4F66-8F04-A0211486989B}" sibTransId="{AC62CF87-3910-4716-87E0-21293943B3D1}"/>
    <dgm:cxn modelId="{70F40AA8-80CB-45FE-B591-DEA5F1C8E052}" type="presOf" srcId="{1E31B07B-CAF6-44BC-8924-FCBC5B0656F5}" destId="{D9AB464D-E11F-48CC-B3AB-D5198FA63B3D}" srcOrd="0" destOrd="0" presId="urn:microsoft.com/office/officeart/2005/8/layout/hierarchy3"/>
    <dgm:cxn modelId="{89425622-0E9C-47CE-BDFB-091178E21398}" srcId="{0C8CD958-97EF-4ABC-9811-7D8FA782A788}" destId="{4B4D0277-CB4B-4D60-A6A3-02BAF1D4A6DF}" srcOrd="1" destOrd="0" parTransId="{BF131B1F-AD6C-41A8-9C2C-9225F7B72126}" sibTransId="{01262B1F-117B-4609-81FA-8B4434E58E49}"/>
    <dgm:cxn modelId="{345AB5B4-2A8E-497F-A18C-691F8C9F0212}" type="presOf" srcId="{0C8CD958-97EF-4ABC-9811-7D8FA782A788}" destId="{3F53C889-A7B5-4A7C-BEEE-A54DA9B1D3FC}" srcOrd="0" destOrd="0" presId="urn:microsoft.com/office/officeart/2005/8/layout/hierarchy3"/>
    <dgm:cxn modelId="{706326A8-1068-400F-8B71-AAEFB703893A}" type="presOf" srcId="{0B835201-FD8C-47C9-8A56-B73DAB116B4B}" destId="{3680AC5C-B00C-422A-BBDF-45095A4C838F}" srcOrd="1" destOrd="0" presId="urn:microsoft.com/office/officeart/2005/8/layout/hierarchy3"/>
    <dgm:cxn modelId="{371973CE-C099-4155-BB63-959934FA609E}" type="presOf" srcId="{0C8CD958-97EF-4ABC-9811-7D8FA782A788}" destId="{240B602D-6E1E-4E6C-AA1B-3F20AD19FDAE}" srcOrd="1" destOrd="0" presId="urn:microsoft.com/office/officeart/2005/8/layout/hierarchy3"/>
    <dgm:cxn modelId="{637326AE-CA15-464F-932F-765CDDE63CED}" srcId="{D2D4B1CF-CB41-4ABD-9C39-7DBCC58E96ED}" destId="{0B835201-FD8C-47C9-8A56-B73DAB116B4B}" srcOrd="1" destOrd="0" parTransId="{585F770A-26A1-4E87-AB80-6CD8F2E525DA}" sibTransId="{DC03334B-0CEE-47A5-9945-64AE0293930F}"/>
    <dgm:cxn modelId="{A5D98389-C52E-456F-B0A6-56997631C2F8}" type="presOf" srcId="{A6ECD856-2771-437C-B199-36936A3E1CC6}" destId="{FE12E9AB-4CFB-44ED-BBCE-619DDBF0FAA8}" srcOrd="0" destOrd="0" presId="urn:microsoft.com/office/officeart/2005/8/layout/hierarchy3"/>
    <dgm:cxn modelId="{06274812-B88C-4BC3-8D8A-45C3C4B32806}" type="presOf" srcId="{78D05CBD-87DA-4497-9933-37E9AD7E139B}" destId="{5C65EA45-C70D-47BD-A80F-EE668256BC7D}" srcOrd="0" destOrd="0" presId="urn:microsoft.com/office/officeart/2005/8/layout/hierarchy3"/>
    <dgm:cxn modelId="{573D62C8-6B7C-47BB-844D-A4944F97A91C}" srcId="{0C8CD958-97EF-4ABC-9811-7D8FA782A788}" destId="{78D05CBD-87DA-4497-9933-37E9AD7E139B}" srcOrd="0" destOrd="0" parTransId="{A6ECD856-2771-437C-B199-36936A3E1CC6}" sibTransId="{92637DAA-EF1D-44F6-A5A5-5C9AABD2CB53}"/>
    <dgm:cxn modelId="{7FBB934A-532C-4434-87C5-E74996FA6E3C}" type="presOf" srcId="{4B4D0277-CB4B-4D60-A6A3-02BAF1D4A6DF}" destId="{FA7101B4-C178-4087-9E41-38E78E537C4D}" srcOrd="0" destOrd="0" presId="urn:microsoft.com/office/officeart/2005/8/layout/hierarchy3"/>
    <dgm:cxn modelId="{CF0FB58B-20F5-44D0-A7CC-41D13E8AC292}" type="presOf" srcId="{D2D4B1CF-CB41-4ABD-9C39-7DBCC58E96ED}" destId="{91465898-DD8D-49D3-A3F5-D39C5CB16EB8}" srcOrd="0" destOrd="0" presId="urn:microsoft.com/office/officeart/2005/8/layout/hierarchy3"/>
    <dgm:cxn modelId="{292B9208-90B9-49FA-BB69-64E971D869C8}" type="presOf" srcId="{BF131B1F-AD6C-41A8-9C2C-9225F7B72126}" destId="{6E95A108-05B6-40D8-864E-EC0F7ADEBDAB}" srcOrd="0" destOrd="0" presId="urn:microsoft.com/office/officeart/2005/8/layout/hierarchy3"/>
    <dgm:cxn modelId="{764B1C36-0482-4DD0-B49D-CC2EC05AC7D0}" type="presOf" srcId="{0B835201-FD8C-47C9-8A56-B73DAB116B4B}" destId="{8D66BEEA-8483-48FE-892D-F45E00AA454A}" srcOrd="0" destOrd="0" presId="urn:microsoft.com/office/officeart/2005/8/layout/hierarchy3"/>
    <dgm:cxn modelId="{EE4D6D27-104F-4FBA-994F-C59DDC01D973}" type="presParOf" srcId="{91465898-DD8D-49D3-A3F5-D39C5CB16EB8}" destId="{4B27FB07-9AD1-4172-9CEF-9673B5A2E9C1}" srcOrd="0" destOrd="0" presId="urn:microsoft.com/office/officeart/2005/8/layout/hierarchy3"/>
    <dgm:cxn modelId="{8BBF0BBF-90F2-43A7-A810-15A517BF92E9}" type="presParOf" srcId="{4B27FB07-9AD1-4172-9CEF-9673B5A2E9C1}" destId="{FA060515-DACE-4B2F-8571-8861F24F2D9D}" srcOrd="0" destOrd="0" presId="urn:microsoft.com/office/officeart/2005/8/layout/hierarchy3"/>
    <dgm:cxn modelId="{597F3C74-8256-4F61-8D66-94741C3F0C74}" type="presParOf" srcId="{FA060515-DACE-4B2F-8571-8861F24F2D9D}" destId="{3F53C889-A7B5-4A7C-BEEE-A54DA9B1D3FC}" srcOrd="0" destOrd="0" presId="urn:microsoft.com/office/officeart/2005/8/layout/hierarchy3"/>
    <dgm:cxn modelId="{F1541566-8867-4165-A207-D6E6251903E2}" type="presParOf" srcId="{FA060515-DACE-4B2F-8571-8861F24F2D9D}" destId="{240B602D-6E1E-4E6C-AA1B-3F20AD19FDAE}" srcOrd="1" destOrd="0" presId="urn:microsoft.com/office/officeart/2005/8/layout/hierarchy3"/>
    <dgm:cxn modelId="{36A8F44C-DBF3-4E05-8D4C-3D143E45E8E4}" type="presParOf" srcId="{4B27FB07-9AD1-4172-9CEF-9673B5A2E9C1}" destId="{6716D350-24C3-40B0-8E92-9A2C467C01EF}" srcOrd="1" destOrd="0" presId="urn:microsoft.com/office/officeart/2005/8/layout/hierarchy3"/>
    <dgm:cxn modelId="{3AE5C8CA-305E-47EC-ADE5-C87B5A3435B1}" type="presParOf" srcId="{6716D350-24C3-40B0-8E92-9A2C467C01EF}" destId="{FE12E9AB-4CFB-44ED-BBCE-619DDBF0FAA8}" srcOrd="0" destOrd="0" presId="urn:microsoft.com/office/officeart/2005/8/layout/hierarchy3"/>
    <dgm:cxn modelId="{C1FB9299-71DF-427E-B4EE-D21A4E324B81}" type="presParOf" srcId="{6716D350-24C3-40B0-8E92-9A2C467C01EF}" destId="{5C65EA45-C70D-47BD-A80F-EE668256BC7D}" srcOrd="1" destOrd="0" presId="urn:microsoft.com/office/officeart/2005/8/layout/hierarchy3"/>
    <dgm:cxn modelId="{35866E0A-5212-486C-B826-627DB22F2DAC}" type="presParOf" srcId="{6716D350-24C3-40B0-8E92-9A2C467C01EF}" destId="{6E95A108-05B6-40D8-864E-EC0F7ADEBDAB}" srcOrd="2" destOrd="0" presId="urn:microsoft.com/office/officeart/2005/8/layout/hierarchy3"/>
    <dgm:cxn modelId="{7BB7D429-7B9E-4381-B3E2-F70CA3965BCD}" type="presParOf" srcId="{6716D350-24C3-40B0-8E92-9A2C467C01EF}" destId="{FA7101B4-C178-4087-9E41-38E78E537C4D}" srcOrd="3" destOrd="0" presId="urn:microsoft.com/office/officeart/2005/8/layout/hierarchy3"/>
    <dgm:cxn modelId="{8013DE85-5843-4608-9F1C-8FA931528903}" type="presParOf" srcId="{91465898-DD8D-49D3-A3F5-D39C5CB16EB8}" destId="{29BB52CD-E075-4028-97A2-62A84008AE36}" srcOrd="1" destOrd="0" presId="urn:microsoft.com/office/officeart/2005/8/layout/hierarchy3"/>
    <dgm:cxn modelId="{8FAD1B45-132C-401B-B24C-74FB3C8ADD59}" type="presParOf" srcId="{29BB52CD-E075-4028-97A2-62A84008AE36}" destId="{E42C2BF2-3301-49BF-ACB0-B59DB5B3914A}" srcOrd="0" destOrd="0" presId="urn:microsoft.com/office/officeart/2005/8/layout/hierarchy3"/>
    <dgm:cxn modelId="{197018DC-AEE3-4039-82B2-EB4EECF70FCB}" type="presParOf" srcId="{E42C2BF2-3301-49BF-ACB0-B59DB5B3914A}" destId="{8D66BEEA-8483-48FE-892D-F45E00AA454A}" srcOrd="0" destOrd="0" presId="urn:microsoft.com/office/officeart/2005/8/layout/hierarchy3"/>
    <dgm:cxn modelId="{C36F0A32-D99A-41FD-AB5A-892CAD0CD301}" type="presParOf" srcId="{E42C2BF2-3301-49BF-ACB0-B59DB5B3914A}" destId="{3680AC5C-B00C-422A-BBDF-45095A4C838F}" srcOrd="1" destOrd="0" presId="urn:microsoft.com/office/officeart/2005/8/layout/hierarchy3"/>
    <dgm:cxn modelId="{29AEB7ED-A8E3-4AF3-82CA-271A7E1A15FD}" type="presParOf" srcId="{29BB52CD-E075-4028-97A2-62A84008AE36}" destId="{F8F14EFA-CDAF-4BFC-8B5C-621EF5953001}" srcOrd="1" destOrd="0" presId="urn:microsoft.com/office/officeart/2005/8/layout/hierarchy3"/>
    <dgm:cxn modelId="{7F1B7997-6730-44AF-BEA4-32338113A1C3}" type="presParOf" srcId="{F8F14EFA-CDAF-4BFC-8B5C-621EF5953001}" destId="{60B876B6-3B38-4E53-8183-335D8352C2EF}" srcOrd="0" destOrd="0" presId="urn:microsoft.com/office/officeart/2005/8/layout/hierarchy3"/>
    <dgm:cxn modelId="{F5777226-5355-412A-9ED3-556BCFA8842B}" type="presParOf" srcId="{F8F14EFA-CDAF-4BFC-8B5C-621EF5953001}" destId="{D9AB464D-E11F-48CC-B3AB-D5198FA63B3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FD741C-B963-4E1A-8213-4AAD30A8781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340C22-452C-46DF-899B-EED4582675DF}">
      <dgm:prSet phldrT="[Text]"/>
      <dgm:spPr/>
      <dgm:t>
        <a:bodyPr/>
        <a:lstStyle/>
        <a:p>
          <a:r>
            <a:rPr lang="en-US" dirty="0" smtClean="0"/>
            <a:t>Motivational </a:t>
          </a:r>
          <a:endParaRPr lang="en-US" dirty="0"/>
        </a:p>
      </dgm:t>
    </dgm:pt>
    <dgm:pt modelId="{786A3BF4-4C8D-4BC4-BA8D-6D4118B61338}" type="parTrans" cxnId="{359FAF06-C956-4FE1-A5BF-DC366C93A019}">
      <dgm:prSet/>
      <dgm:spPr/>
      <dgm:t>
        <a:bodyPr/>
        <a:lstStyle/>
        <a:p>
          <a:endParaRPr lang="en-US"/>
        </a:p>
      </dgm:t>
    </dgm:pt>
    <dgm:pt modelId="{37C29F4B-C322-401D-B832-1888723C6CBB}" type="sibTrans" cxnId="{359FAF06-C956-4FE1-A5BF-DC366C93A019}">
      <dgm:prSet/>
      <dgm:spPr/>
      <dgm:t>
        <a:bodyPr/>
        <a:lstStyle/>
        <a:p>
          <a:endParaRPr lang="en-US"/>
        </a:p>
      </dgm:t>
    </dgm:pt>
    <dgm:pt modelId="{9EA7E6FB-C894-4090-AAC6-9D53D0A16946}">
      <dgm:prSet phldrT="[Text]"/>
      <dgm:spPr/>
      <dgm:t>
        <a:bodyPr/>
        <a:lstStyle/>
        <a:p>
          <a:r>
            <a:rPr lang="en-US" dirty="0" smtClean="0"/>
            <a:t>Persuasive </a:t>
          </a:r>
          <a:endParaRPr lang="en-US" dirty="0"/>
        </a:p>
      </dgm:t>
    </dgm:pt>
    <dgm:pt modelId="{D71ED3E4-F907-42DD-B79D-096AFDE1F524}" type="parTrans" cxnId="{E9BB6C2A-310D-415F-B770-C4C67CCAFFAE}">
      <dgm:prSet/>
      <dgm:spPr/>
      <dgm:t>
        <a:bodyPr/>
        <a:lstStyle/>
        <a:p>
          <a:endParaRPr lang="en-US"/>
        </a:p>
      </dgm:t>
    </dgm:pt>
    <dgm:pt modelId="{ED503EA0-7E8E-41EA-81FE-6569D549D6BB}" type="sibTrans" cxnId="{E9BB6C2A-310D-415F-B770-C4C67CCAFFAE}">
      <dgm:prSet/>
      <dgm:spPr/>
      <dgm:t>
        <a:bodyPr/>
        <a:lstStyle/>
        <a:p>
          <a:endParaRPr lang="en-US"/>
        </a:p>
      </dgm:t>
    </dgm:pt>
    <dgm:pt modelId="{6C162AA7-FA2A-4FA7-8A36-FF98F845D95D}">
      <dgm:prSet phldrT="[Text]"/>
      <dgm:spPr/>
      <dgm:t>
        <a:bodyPr/>
        <a:lstStyle/>
        <a:p>
          <a:r>
            <a:rPr lang="en-US" dirty="0" smtClean="0"/>
            <a:t>Informative </a:t>
          </a:r>
          <a:endParaRPr lang="en-US" dirty="0"/>
        </a:p>
      </dgm:t>
    </dgm:pt>
    <dgm:pt modelId="{6E83C31F-D66E-40AF-9BC5-ABB2E045A11E}" type="parTrans" cxnId="{32D51671-1B9B-4F9F-9F8E-A6E1771E9FF5}">
      <dgm:prSet/>
      <dgm:spPr/>
      <dgm:t>
        <a:bodyPr/>
        <a:lstStyle/>
        <a:p>
          <a:endParaRPr lang="en-US"/>
        </a:p>
      </dgm:t>
    </dgm:pt>
    <dgm:pt modelId="{9FCE5616-1533-421D-8D13-808CE13C4A23}" type="sibTrans" cxnId="{32D51671-1B9B-4F9F-9F8E-A6E1771E9FF5}">
      <dgm:prSet/>
      <dgm:spPr/>
      <dgm:t>
        <a:bodyPr/>
        <a:lstStyle/>
        <a:p>
          <a:endParaRPr lang="en-US"/>
        </a:p>
      </dgm:t>
    </dgm:pt>
    <dgm:pt modelId="{599119D8-8C7C-4723-881A-E18FCD220BFD}">
      <dgm:prSet phldrT="[Text]"/>
      <dgm:spPr/>
      <dgm:t>
        <a:bodyPr/>
        <a:lstStyle/>
        <a:p>
          <a:r>
            <a:rPr lang="en-US" dirty="0" smtClean="0"/>
            <a:t>Detailed and precise </a:t>
          </a:r>
          <a:endParaRPr lang="en-US" dirty="0"/>
        </a:p>
      </dgm:t>
    </dgm:pt>
    <dgm:pt modelId="{7F00C29E-1126-4A91-8D1B-EF7B1D5B4543}" type="parTrans" cxnId="{500F3E5E-4175-4772-A2DB-50D8C446CDED}">
      <dgm:prSet/>
      <dgm:spPr/>
      <dgm:t>
        <a:bodyPr/>
        <a:lstStyle/>
        <a:p>
          <a:endParaRPr lang="en-US"/>
        </a:p>
      </dgm:t>
    </dgm:pt>
    <dgm:pt modelId="{F4C2268A-1929-4F0E-B833-6D64535FFFD5}" type="sibTrans" cxnId="{500F3E5E-4175-4772-A2DB-50D8C446CDED}">
      <dgm:prSet/>
      <dgm:spPr/>
      <dgm:t>
        <a:bodyPr/>
        <a:lstStyle/>
        <a:p>
          <a:endParaRPr lang="en-US"/>
        </a:p>
      </dgm:t>
    </dgm:pt>
    <dgm:pt modelId="{19377B46-5570-4FA3-B3FD-BA120F466D5E}">
      <dgm:prSet phldrT="[Text]"/>
      <dgm:spPr/>
      <dgm:t>
        <a:bodyPr/>
        <a:lstStyle/>
        <a:p>
          <a:r>
            <a:rPr lang="en-US" dirty="0" smtClean="0"/>
            <a:t>Inspiring </a:t>
          </a:r>
          <a:endParaRPr lang="en-US" dirty="0"/>
        </a:p>
      </dgm:t>
    </dgm:pt>
    <dgm:pt modelId="{DD354BCC-6399-4109-A707-9AB8D39C6BC9}" type="parTrans" cxnId="{CBE6120D-DFBB-4BD2-9632-7F000C86B80F}">
      <dgm:prSet/>
      <dgm:spPr/>
      <dgm:t>
        <a:bodyPr/>
        <a:lstStyle/>
        <a:p>
          <a:endParaRPr lang="en-US"/>
        </a:p>
      </dgm:t>
    </dgm:pt>
    <dgm:pt modelId="{FDF4B8E6-94E8-4EB3-ACF3-59DB2611C87A}" type="sibTrans" cxnId="{CBE6120D-DFBB-4BD2-9632-7F000C86B80F}">
      <dgm:prSet/>
      <dgm:spPr/>
      <dgm:t>
        <a:bodyPr/>
        <a:lstStyle/>
        <a:p>
          <a:endParaRPr lang="en-US"/>
        </a:p>
      </dgm:t>
    </dgm:pt>
    <dgm:pt modelId="{5F9C2EF7-EAA9-4868-8EC7-1CF644CE5140}" type="pres">
      <dgm:prSet presAssocID="{45FD741C-B963-4E1A-8213-4AAD30A878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AB88AD-B19D-4465-A364-1D8F1D59BBD9}" type="pres">
      <dgm:prSet presAssocID="{7F340C22-452C-46DF-899B-EED4582675D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144CA-3CC9-498A-B6A7-6FC93D740160}" type="pres">
      <dgm:prSet presAssocID="{37C29F4B-C322-401D-B832-1888723C6CBB}" presName="sibTrans" presStyleCnt="0"/>
      <dgm:spPr/>
    </dgm:pt>
    <dgm:pt modelId="{08FFF4CC-F5CF-4E15-A74D-3607352614A4}" type="pres">
      <dgm:prSet presAssocID="{9EA7E6FB-C894-4090-AAC6-9D53D0A169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CD819-C52E-4AD1-AC8F-DF8CE734EE11}" type="pres">
      <dgm:prSet presAssocID="{ED503EA0-7E8E-41EA-81FE-6569D549D6BB}" presName="sibTrans" presStyleCnt="0"/>
      <dgm:spPr/>
    </dgm:pt>
    <dgm:pt modelId="{BD5EBF67-DF1F-4B71-85F0-BCE5B89150F9}" type="pres">
      <dgm:prSet presAssocID="{6C162AA7-FA2A-4FA7-8A36-FF98F845D9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185A5-6B8F-414D-9DE9-DDA8BB553FFB}" type="pres">
      <dgm:prSet presAssocID="{9FCE5616-1533-421D-8D13-808CE13C4A23}" presName="sibTrans" presStyleCnt="0"/>
      <dgm:spPr/>
    </dgm:pt>
    <dgm:pt modelId="{EB57980A-8404-4948-82E9-AA53DF61491B}" type="pres">
      <dgm:prSet presAssocID="{599119D8-8C7C-4723-881A-E18FCD220BF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5C0DC-D4C4-4E9E-9574-A51157390247}" type="pres">
      <dgm:prSet presAssocID="{F4C2268A-1929-4F0E-B833-6D64535FFFD5}" presName="sibTrans" presStyleCnt="0"/>
      <dgm:spPr/>
    </dgm:pt>
    <dgm:pt modelId="{8EE98C9A-3348-4AB8-BB1E-71E6F8D8FDA1}" type="pres">
      <dgm:prSet presAssocID="{19377B46-5570-4FA3-B3FD-BA120F466D5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D51671-1B9B-4F9F-9F8E-A6E1771E9FF5}" srcId="{45FD741C-B963-4E1A-8213-4AAD30A87810}" destId="{6C162AA7-FA2A-4FA7-8A36-FF98F845D95D}" srcOrd="2" destOrd="0" parTransId="{6E83C31F-D66E-40AF-9BC5-ABB2E045A11E}" sibTransId="{9FCE5616-1533-421D-8D13-808CE13C4A23}"/>
    <dgm:cxn modelId="{4BF0006F-A301-4FDC-B3EE-0D22B860A8EE}" type="presOf" srcId="{19377B46-5570-4FA3-B3FD-BA120F466D5E}" destId="{8EE98C9A-3348-4AB8-BB1E-71E6F8D8FDA1}" srcOrd="0" destOrd="0" presId="urn:microsoft.com/office/officeart/2005/8/layout/default"/>
    <dgm:cxn modelId="{359FAF06-C956-4FE1-A5BF-DC366C93A019}" srcId="{45FD741C-B963-4E1A-8213-4AAD30A87810}" destId="{7F340C22-452C-46DF-899B-EED4582675DF}" srcOrd="0" destOrd="0" parTransId="{786A3BF4-4C8D-4BC4-BA8D-6D4118B61338}" sibTransId="{37C29F4B-C322-401D-B832-1888723C6CBB}"/>
    <dgm:cxn modelId="{E9BB6C2A-310D-415F-B770-C4C67CCAFFAE}" srcId="{45FD741C-B963-4E1A-8213-4AAD30A87810}" destId="{9EA7E6FB-C894-4090-AAC6-9D53D0A16946}" srcOrd="1" destOrd="0" parTransId="{D71ED3E4-F907-42DD-B79D-096AFDE1F524}" sibTransId="{ED503EA0-7E8E-41EA-81FE-6569D549D6BB}"/>
    <dgm:cxn modelId="{B91961E8-1B6B-4027-B0F5-6772C93E75CA}" type="presOf" srcId="{9EA7E6FB-C894-4090-AAC6-9D53D0A16946}" destId="{08FFF4CC-F5CF-4E15-A74D-3607352614A4}" srcOrd="0" destOrd="0" presId="urn:microsoft.com/office/officeart/2005/8/layout/default"/>
    <dgm:cxn modelId="{CBE6120D-DFBB-4BD2-9632-7F000C86B80F}" srcId="{45FD741C-B963-4E1A-8213-4AAD30A87810}" destId="{19377B46-5570-4FA3-B3FD-BA120F466D5E}" srcOrd="4" destOrd="0" parTransId="{DD354BCC-6399-4109-A707-9AB8D39C6BC9}" sibTransId="{FDF4B8E6-94E8-4EB3-ACF3-59DB2611C87A}"/>
    <dgm:cxn modelId="{098565E2-BCBC-46A2-8A23-78E5E70C1C52}" type="presOf" srcId="{599119D8-8C7C-4723-881A-E18FCD220BFD}" destId="{EB57980A-8404-4948-82E9-AA53DF61491B}" srcOrd="0" destOrd="0" presId="urn:microsoft.com/office/officeart/2005/8/layout/default"/>
    <dgm:cxn modelId="{A888DE47-0BD6-4B92-BD3B-C34390919676}" type="presOf" srcId="{7F340C22-452C-46DF-899B-EED4582675DF}" destId="{28AB88AD-B19D-4465-A364-1D8F1D59BBD9}" srcOrd="0" destOrd="0" presId="urn:microsoft.com/office/officeart/2005/8/layout/default"/>
    <dgm:cxn modelId="{500F3E5E-4175-4772-A2DB-50D8C446CDED}" srcId="{45FD741C-B963-4E1A-8213-4AAD30A87810}" destId="{599119D8-8C7C-4723-881A-E18FCD220BFD}" srcOrd="3" destOrd="0" parTransId="{7F00C29E-1126-4A91-8D1B-EF7B1D5B4543}" sibTransId="{F4C2268A-1929-4F0E-B833-6D64535FFFD5}"/>
    <dgm:cxn modelId="{31178F33-3359-459D-ACEF-3956719E06A5}" type="presOf" srcId="{6C162AA7-FA2A-4FA7-8A36-FF98F845D95D}" destId="{BD5EBF67-DF1F-4B71-85F0-BCE5B89150F9}" srcOrd="0" destOrd="0" presId="urn:microsoft.com/office/officeart/2005/8/layout/default"/>
    <dgm:cxn modelId="{899AB55D-E34A-4645-9795-26E2AD39414D}" type="presOf" srcId="{45FD741C-B963-4E1A-8213-4AAD30A87810}" destId="{5F9C2EF7-EAA9-4868-8EC7-1CF644CE5140}" srcOrd="0" destOrd="0" presId="urn:microsoft.com/office/officeart/2005/8/layout/default"/>
    <dgm:cxn modelId="{22F702D0-7C54-47F1-A470-219A08B5D107}" type="presParOf" srcId="{5F9C2EF7-EAA9-4868-8EC7-1CF644CE5140}" destId="{28AB88AD-B19D-4465-A364-1D8F1D59BBD9}" srcOrd="0" destOrd="0" presId="urn:microsoft.com/office/officeart/2005/8/layout/default"/>
    <dgm:cxn modelId="{6227905F-570A-41A4-B076-1B080487E0AA}" type="presParOf" srcId="{5F9C2EF7-EAA9-4868-8EC7-1CF644CE5140}" destId="{0DD144CA-3CC9-498A-B6A7-6FC93D740160}" srcOrd="1" destOrd="0" presId="urn:microsoft.com/office/officeart/2005/8/layout/default"/>
    <dgm:cxn modelId="{24FC7810-949D-4FBC-BD65-CFD61F93D94F}" type="presParOf" srcId="{5F9C2EF7-EAA9-4868-8EC7-1CF644CE5140}" destId="{08FFF4CC-F5CF-4E15-A74D-3607352614A4}" srcOrd="2" destOrd="0" presId="urn:microsoft.com/office/officeart/2005/8/layout/default"/>
    <dgm:cxn modelId="{280BF1C9-4D70-4C5F-BB58-DB40F2A4C2D8}" type="presParOf" srcId="{5F9C2EF7-EAA9-4868-8EC7-1CF644CE5140}" destId="{B16CD819-C52E-4AD1-AC8F-DF8CE734EE11}" srcOrd="3" destOrd="0" presId="urn:microsoft.com/office/officeart/2005/8/layout/default"/>
    <dgm:cxn modelId="{9024F24D-834A-49A3-9A18-7C1C193149E0}" type="presParOf" srcId="{5F9C2EF7-EAA9-4868-8EC7-1CF644CE5140}" destId="{BD5EBF67-DF1F-4B71-85F0-BCE5B89150F9}" srcOrd="4" destOrd="0" presId="urn:microsoft.com/office/officeart/2005/8/layout/default"/>
    <dgm:cxn modelId="{6B2214BA-A16B-4CE4-B652-29D7D4B7FA0A}" type="presParOf" srcId="{5F9C2EF7-EAA9-4868-8EC7-1CF644CE5140}" destId="{9DE185A5-6B8F-414D-9DE9-DDA8BB553FFB}" srcOrd="5" destOrd="0" presId="urn:microsoft.com/office/officeart/2005/8/layout/default"/>
    <dgm:cxn modelId="{4960D010-58F8-4C58-8FE5-E4B997F7BF5A}" type="presParOf" srcId="{5F9C2EF7-EAA9-4868-8EC7-1CF644CE5140}" destId="{EB57980A-8404-4948-82E9-AA53DF61491B}" srcOrd="6" destOrd="0" presId="urn:microsoft.com/office/officeart/2005/8/layout/default"/>
    <dgm:cxn modelId="{86DC3F04-93AB-46C8-AB59-55C6CD0D3925}" type="presParOf" srcId="{5F9C2EF7-EAA9-4868-8EC7-1CF644CE5140}" destId="{F195C0DC-D4C4-4E9E-9574-A51157390247}" srcOrd="7" destOrd="0" presId="urn:microsoft.com/office/officeart/2005/8/layout/default"/>
    <dgm:cxn modelId="{771DFF49-7265-4523-A558-61DB9129050F}" type="presParOf" srcId="{5F9C2EF7-EAA9-4868-8EC7-1CF644CE5140}" destId="{8EE98C9A-3348-4AB8-BB1E-71E6F8D8FD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D9DED-F189-447C-90FF-C527A6C0537F}" type="doc">
      <dgm:prSet loTypeId="urn:microsoft.com/office/officeart/2005/8/layout/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AEA1DF-4B34-43A3-91A4-2133A4BEAA38}">
      <dgm:prSet phldrT="[Text]" custT="1"/>
      <dgm:spPr/>
      <dgm:t>
        <a:bodyPr/>
        <a:lstStyle/>
        <a:p>
          <a:r>
            <a:rPr lang="en-US" sz="3200" b="1" dirty="0" smtClean="0">
              <a:latin typeface="Arial Narrow" panose="020B0606020202030204" pitchFamily="34" charset="0"/>
            </a:rPr>
            <a:t>Technical Approach and Procedure</a:t>
          </a:r>
          <a:endParaRPr lang="en-US" sz="3200" b="1" dirty="0"/>
        </a:p>
      </dgm:t>
    </dgm:pt>
    <dgm:pt modelId="{854FEB02-D50D-45B8-B26E-E34D9413FB34}" type="parTrans" cxnId="{22DAA83B-B412-4FF5-988C-FE867D87975D}">
      <dgm:prSet/>
      <dgm:spPr/>
      <dgm:t>
        <a:bodyPr/>
        <a:lstStyle/>
        <a:p>
          <a:endParaRPr lang="en-US"/>
        </a:p>
      </dgm:t>
    </dgm:pt>
    <dgm:pt modelId="{06DAB59C-2477-4BEF-8B81-82C9A0A7D738}" type="sibTrans" cxnId="{22DAA83B-B412-4FF5-988C-FE867D87975D}">
      <dgm:prSet/>
      <dgm:spPr/>
      <dgm:t>
        <a:bodyPr/>
        <a:lstStyle/>
        <a:p>
          <a:endParaRPr lang="en-US"/>
        </a:p>
      </dgm:t>
    </dgm:pt>
    <dgm:pt modelId="{38781F2A-DCB8-4AA8-9D2A-0903F064FD48}">
      <dgm:prSet phldrT="[Text]" custT="1"/>
      <dgm:spPr/>
      <dgm:t>
        <a:bodyPr/>
        <a:lstStyle/>
        <a:p>
          <a:r>
            <a:rPr lang="en-US" sz="2800" b="1" dirty="0" smtClean="0">
              <a:latin typeface="Arial Narrow" panose="020B0606020202030204" pitchFamily="34" charset="0"/>
            </a:rPr>
            <a:t>Project Management Plan-The How and When</a:t>
          </a:r>
          <a:endParaRPr lang="en-US" sz="2800" b="1" dirty="0"/>
        </a:p>
      </dgm:t>
    </dgm:pt>
    <dgm:pt modelId="{97F8D287-3EBE-43C8-9C78-644C0FA7ECEB}" type="parTrans" cxnId="{5F27DFDA-88FC-4343-A4A2-8C104EEC9CE5}">
      <dgm:prSet/>
      <dgm:spPr/>
      <dgm:t>
        <a:bodyPr/>
        <a:lstStyle/>
        <a:p>
          <a:endParaRPr lang="en-US"/>
        </a:p>
      </dgm:t>
    </dgm:pt>
    <dgm:pt modelId="{9022EC4D-CA4F-44C0-B60D-E6FC1D80BE65}" type="sibTrans" cxnId="{5F27DFDA-88FC-4343-A4A2-8C104EEC9CE5}">
      <dgm:prSet/>
      <dgm:spPr/>
      <dgm:t>
        <a:bodyPr/>
        <a:lstStyle/>
        <a:p>
          <a:endParaRPr lang="en-US"/>
        </a:p>
      </dgm:t>
    </dgm:pt>
    <dgm:pt modelId="{054208E9-B3A5-4A3A-9990-39B854D0B85F}">
      <dgm:prSet phldrT="[Text]" custT="1"/>
      <dgm:spPr/>
      <dgm:t>
        <a:bodyPr/>
        <a:lstStyle/>
        <a:p>
          <a:r>
            <a:rPr lang="en-US" sz="3200" b="1" dirty="0" smtClean="0">
              <a:latin typeface="Arial Narrow" panose="020B0606020202030204" pitchFamily="34" charset="0"/>
            </a:rPr>
            <a:t>Requirements, Adjustments, Budget</a:t>
          </a:r>
          <a:endParaRPr lang="en-US" sz="3200" b="1" dirty="0"/>
        </a:p>
      </dgm:t>
    </dgm:pt>
    <dgm:pt modelId="{2E8CCCAD-336E-48D4-8EED-F2C078010B82}" type="parTrans" cxnId="{4AF4E9DF-12AE-42EE-B873-404EF0ABBC79}">
      <dgm:prSet/>
      <dgm:spPr/>
      <dgm:t>
        <a:bodyPr/>
        <a:lstStyle/>
        <a:p>
          <a:endParaRPr lang="en-US"/>
        </a:p>
      </dgm:t>
    </dgm:pt>
    <dgm:pt modelId="{CADE2950-261C-4C5E-AB6C-249D79942AAD}" type="sibTrans" cxnId="{4AF4E9DF-12AE-42EE-B873-404EF0ABBC79}">
      <dgm:prSet/>
      <dgm:spPr/>
      <dgm:t>
        <a:bodyPr/>
        <a:lstStyle/>
        <a:p>
          <a:endParaRPr lang="en-US"/>
        </a:p>
      </dgm:t>
    </dgm:pt>
    <dgm:pt modelId="{9066E61F-C90F-4251-9785-15BFB51A9AAA}" type="pres">
      <dgm:prSet presAssocID="{572D9DED-F189-447C-90FF-C527A6C053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EE20A2-E705-4545-B237-F502D4206988}" type="pres">
      <dgm:prSet presAssocID="{A7AEA1DF-4B34-43A3-91A4-2133A4BEAA38}" presName="parentLin" presStyleCnt="0"/>
      <dgm:spPr/>
    </dgm:pt>
    <dgm:pt modelId="{83E1D936-2F06-48B7-90E1-3AB469CE18F2}" type="pres">
      <dgm:prSet presAssocID="{A7AEA1DF-4B34-43A3-91A4-2133A4BEAA3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EFABA3C-761E-4593-B3FA-6A37E9AD71AC}" type="pres">
      <dgm:prSet presAssocID="{A7AEA1DF-4B34-43A3-91A4-2133A4BEAA3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F6ABF-10B0-4633-9771-D366F7F8AED6}" type="pres">
      <dgm:prSet presAssocID="{A7AEA1DF-4B34-43A3-91A4-2133A4BEAA38}" presName="negativeSpace" presStyleCnt="0"/>
      <dgm:spPr/>
    </dgm:pt>
    <dgm:pt modelId="{EC8AAFDF-10EA-4B61-AF1B-C08EA11D3587}" type="pres">
      <dgm:prSet presAssocID="{A7AEA1DF-4B34-43A3-91A4-2133A4BEAA38}" presName="childText" presStyleLbl="conFgAcc1" presStyleIdx="0" presStyleCnt="3">
        <dgm:presLayoutVars>
          <dgm:bulletEnabled val="1"/>
        </dgm:presLayoutVars>
      </dgm:prSet>
      <dgm:spPr/>
    </dgm:pt>
    <dgm:pt modelId="{ACE702A5-300A-45FA-BAB1-E3C3486BB8A5}" type="pres">
      <dgm:prSet presAssocID="{06DAB59C-2477-4BEF-8B81-82C9A0A7D738}" presName="spaceBetweenRectangles" presStyleCnt="0"/>
      <dgm:spPr/>
    </dgm:pt>
    <dgm:pt modelId="{189BC10E-01AB-4614-835A-E2CBA83DE53F}" type="pres">
      <dgm:prSet presAssocID="{38781F2A-DCB8-4AA8-9D2A-0903F064FD48}" presName="parentLin" presStyleCnt="0"/>
      <dgm:spPr/>
    </dgm:pt>
    <dgm:pt modelId="{80A8F3FB-422A-4397-ABDB-A573434E6A05}" type="pres">
      <dgm:prSet presAssocID="{38781F2A-DCB8-4AA8-9D2A-0903F064FD4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0351CE5-E65C-4047-BF01-7A0095C81928}" type="pres">
      <dgm:prSet presAssocID="{38781F2A-DCB8-4AA8-9D2A-0903F064FD4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CC0CF-BC2B-4685-8735-7394121A8640}" type="pres">
      <dgm:prSet presAssocID="{38781F2A-DCB8-4AA8-9D2A-0903F064FD48}" presName="negativeSpace" presStyleCnt="0"/>
      <dgm:spPr/>
    </dgm:pt>
    <dgm:pt modelId="{BD99FF91-7F45-4B6B-A408-917AAE56FFD6}" type="pres">
      <dgm:prSet presAssocID="{38781F2A-DCB8-4AA8-9D2A-0903F064FD48}" presName="childText" presStyleLbl="conFgAcc1" presStyleIdx="1" presStyleCnt="3">
        <dgm:presLayoutVars>
          <dgm:bulletEnabled val="1"/>
        </dgm:presLayoutVars>
      </dgm:prSet>
      <dgm:spPr/>
    </dgm:pt>
    <dgm:pt modelId="{73612828-9857-4779-B8EE-A70AD8A7FEB1}" type="pres">
      <dgm:prSet presAssocID="{9022EC4D-CA4F-44C0-B60D-E6FC1D80BE65}" presName="spaceBetweenRectangles" presStyleCnt="0"/>
      <dgm:spPr/>
    </dgm:pt>
    <dgm:pt modelId="{F80EE778-743D-4F81-90CB-B9F64C6BF03E}" type="pres">
      <dgm:prSet presAssocID="{054208E9-B3A5-4A3A-9990-39B854D0B85F}" presName="parentLin" presStyleCnt="0"/>
      <dgm:spPr/>
    </dgm:pt>
    <dgm:pt modelId="{D4A733F0-B631-4E61-8617-369A9DBAF6FE}" type="pres">
      <dgm:prSet presAssocID="{054208E9-B3A5-4A3A-9990-39B854D0B85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33E9D00-E29D-4DFD-B523-1CF5106D740D}" type="pres">
      <dgm:prSet presAssocID="{054208E9-B3A5-4A3A-9990-39B854D0B85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A61C7-C4A9-42F2-B2E3-EC3F874EC5A0}" type="pres">
      <dgm:prSet presAssocID="{054208E9-B3A5-4A3A-9990-39B854D0B85F}" presName="negativeSpace" presStyleCnt="0"/>
      <dgm:spPr/>
    </dgm:pt>
    <dgm:pt modelId="{C4863BF2-53B0-491F-87EC-959CF107B90C}" type="pres">
      <dgm:prSet presAssocID="{054208E9-B3A5-4A3A-9990-39B854D0B8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F0806E-4C09-4236-B2B2-58C60E72711A}" type="presOf" srcId="{A7AEA1DF-4B34-43A3-91A4-2133A4BEAA38}" destId="{2EFABA3C-761E-4593-B3FA-6A37E9AD71AC}" srcOrd="1" destOrd="0" presId="urn:microsoft.com/office/officeart/2005/8/layout/list1"/>
    <dgm:cxn modelId="{8F734029-3472-4159-87A1-5AF5A878A290}" type="presOf" srcId="{572D9DED-F189-447C-90FF-C527A6C0537F}" destId="{9066E61F-C90F-4251-9785-15BFB51A9AAA}" srcOrd="0" destOrd="0" presId="urn:microsoft.com/office/officeart/2005/8/layout/list1"/>
    <dgm:cxn modelId="{21DE5294-9138-45A1-8B8D-1DE4A5AA799D}" type="presOf" srcId="{38781F2A-DCB8-4AA8-9D2A-0903F064FD48}" destId="{C0351CE5-E65C-4047-BF01-7A0095C81928}" srcOrd="1" destOrd="0" presId="urn:microsoft.com/office/officeart/2005/8/layout/list1"/>
    <dgm:cxn modelId="{E42B9CCF-AF6E-4FA9-8DCF-E7B86CC7D4A2}" type="presOf" srcId="{A7AEA1DF-4B34-43A3-91A4-2133A4BEAA38}" destId="{83E1D936-2F06-48B7-90E1-3AB469CE18F2}" srcOrd="0" destOrd="0" presId="urn:microsoft.com/office/officeart/2005/8/layout/list1"/>
    <dgm:cxn modelId="{4AF4E9DF-12AE-42EE-B873-404EF0ABBC79}" srcId="{572D9DED-F189-447C-90FF-C527A6C0537F}" destId="{054208E9-B3A5-4A3A-9990-39B854D0B85F}" srcOrd="2" destOrd="0" parTransId="{2E8CCCAD-336E-48D4-8EED-F2C078010B82}" sibTransId="{CADE2950-261C-4C5E-AB6C-249D79942AAD}"/>
    <dgm:cxn modelId="{62E45435-CD31-4DC5-816F-B28F1B9A105A}" type="presOf" srcId="{054208E9-B3A5-4A3A-9990-39B854D0B85F}" destId="{D33E9D00-E29D-4DFD-B523-1CF5106D740D}" srcOrd="1" destOrd="0" presId="urn:microsoft.com/office/officeart/2005/8/layout/list1"/>
    <dgm:cxn modelId="{22DAA83B-B412-4FF5-988C-FE867D87975D}" srcId="{572D9DED-F189-447C-90FF-C527A6C0537F}" destId="{A7AEA1DF-4B34-43A3-91A4-2133A4BEAA38}" srcOrd="0" destOrd="0" parTransId="{854FEB02-D50D-45B8-B26E-E34D9413FB34}" sibTransId="{06DAB59C-2477-4BEF-8B81-82C9A0A7D738}"/>
    <dgm:cxn modelId="{5F27DFDA-88FC-4343-A4A2-8C104EEC9CE5}" srcId="{572D9DED-F189-447C-90FF-C527A6C0537F}" destId="{38781F2A-DCB8-4AA8-9D2A-0903F064FD48}" srcOrd="1" destOrd="0" parTransId="{97F8D287-3EBE-43C8-9C78-644C0FA7ECEB}" sibTransId="{9022EC4D-CA4F-44C0-B60D-E6FC1D80BE65}"/>
    <dgm:cxn modelId="{895BB86A-8EA4-4B05-906C-111AD6F33EB3}" type="presOf" srcId="{054208E9-B3A5-4A3A-9990-39B854D0B85F}" destId="{D4A733F0-B631-4E61-8617-369A9DBAF6FE}" srcOrd="0" destOrd="0" presId="urn:microsoft.com/office/officeart/2005/8/layout/list1"/>
    <dgm:cxn modelId="{25E6ECBD-634A-44C6-8AC1-4D219D59D8ED}" type="presOf" srcId="{38781F2A-DCB8-4AA8-9D2A-0903F064FD48}" destId="{80A8F3FB-422A-4397-ABDB-A573434E6A05}" srcOrd="0" destOrd="0" presId="urn:microsoft.com/office/officeart/2005/8/layout/list1"/>
    <dgm:cxn modelId="{BBC54E0B-8111-4186-B79E-E88E4B9057CC}" type="presParOf" srcId="{9066E61F-C90F-4251-9785-15BFB51A9AAA}" destId="{91EE20A2-E705-4545-B237-F502D4206988}" srcOrd="0" destOrd="0" presId="urn:microsoft.com/office/officeart/2005/8/layout/list1"/>
    <dgm:cxn modelId="{294FAFD0-25B8-4DFA-91EC-C431D44F89C7}" type="presParOf" srcId="{91EE20A2-E705-4545-B237-F502D4206988}" destId="{83E1D936-2F06-48B7-90E1-3AB469CE18F2}" srcOrd="0" destOrd="0" presId="urn:microsoft.com/office/officeart/2005/8/layout/list1"/>
    <dgm:cxn modelId="{3E2D3C6B-9DE5-4946-98CA-989505E25E96}" type="presParOf" srcId="{91EE20A2-E705-4545-B237-F502D4206988}" destId="{2EFABA3C-761E-4593-B3FA-6A37E9AD71AC}" srcOrd="1" destOrd="0" presId="urn:microsoft.com/office/officeart/2005/8/layout/list1"/>
    <dgm:cxn modelId="{56F50B20-1DC5-430A-A8E7-7809232DEE55}" type="presParOf" srcId="{9066E61F-C90F-4251-9785-15BFB51A9AAA}" destId="{E43F6ABF-10B0-4633-9771-D366F7F8AED6}" srcOrd="1" destOrd="0" presId="urn:microsoft.com/office/officeart/2005/8/layout/list1"/>
    <dgm:cxn modelId="{A47122F0-84AE-439D-AEA1-6C23D0437657}" type="presParOf" srcId="{9066E61F-C90F-4251-9785-15BFB51A9AAA}" destId="{EC8AAFDF-10EA-4B61-AF1B-C08EA11D3587}" srcOrd="2" destOrd="0" presId="urn:microsoft.com/office/officeart/2005/8/layout/list1"/>
    <dgm:cxn modelId="{D687FD75-DC55-4E56-8BBF-F159A2AA79AD}" type="presParOf" srcId="{9066E61F-C90F-4251-9785-15BFB51A9AAA}" destId="{ACE702A5-300A-45FA-BAB1-E3C3486BB8A5}" srcOrd="3" destOrd="0" presId="urn:microsoft.com/office/officeart/2005/8/layout/list1"/>
    <dgm:cxn modelId="{A6827616-F5A4-4A53-8489-20579FF2E4CE}" type="presParOf" srcId="{9066E61F-C90F-4251-9785-15BFB51A9AAA}" destId="{189BC10E-01AB-4614-835A-E2CBA83DE53F}" srcOrd="4" destOrd="0" presId="urn:microsoft.com/office/officeart/2005/8/layout/list1"/>
    <dgm:cxn modelId="{0113807D-E1AD-42AE-9A23-BA8E83782F12}" type="presParOf" srcId="{189BC10E-01AB-4614-835A-E2CBA83DE53F}" destId="{80A8F3FB-422A-4397-ABDB-A573434E6A05}" srcOrd="0" destOrd="0" presId="urn:microsoft.com/office/officeart/2005/8/layout/list1"/>
    <dgm:cxn modelId="{AA2C3465-C541-4EEE-BA28-77FA6E5E7BBD}" type="presParOf" srcId="{189BC10E-01AB-4614-835A-E2CBA83DE53F}" destId="{C0351CE5-E65C-4047-BF01-7A0095C81928}" srcOrd="1" destOrd="0" presId="urn:microsoft.com/office/officeart/2005/8/layout/list1"/>
    <dgm:cxn modelId="{92201ED8-A251-440B-9095-5745D8DCFB30}" type="presParOf" srcId="{9066E61F-C90F-4251-9785-15BFB51A9AAA}" destId="{9A4CC0CF-BC2B-4685-8735-7394121A8640}" srcOrd="5" destOrd="0" presId="urn:microsoft.com/office/officeart/2005/8/layout/list1"/>
    <dgm:cxn modelId="{31251920-C19A-4382-82F6-9C64030BCC7A}" type="presParOf" srcId="{9066E61F-C90F-4251-9785-15BFB51A9AAA}" destId="{BD99FF91-7F45-4B6B-A408-917AAE56FFD6}" srcOrd="6" destOrd="0" presId="urn:microsoft.com/office/officeart/2005/8/layout/list1"/>
    <dgm:cxn modelId="{B9AD1A1B-3BAD-4F3F-BA55-92BBFFD60AC3}" type="presParOf" srcId="{9066E61F-C90F-4251-9785-15BFB51A9AAA}" destId="{73612828-9857-4779-B8EE-A70AD8A7FEB1}" srcOrd="7" destOrd="0" presId="urn:microsoft.com/office/officeart/2005/8/layout/list1"/>
    <dgm:cxn modelId="{14E60C06-2DA0-4C7E-A202-7195CADB5AD1}" type="presParOf" srcId="{9066E61F-C90F-4251-9785-15BFB51A9AAA}" destId="{F80EE778-743D-4F81-90CB-B9F64C6BF03E}" srcOrd="8" destOrd="0" presId="urn:microsoft.com/office/officeart/2005/8/layout/list1"/>
    <dgm:cxn modelId="{98F2B3B3-9088-498D-ACA0-D6B2C78C404F}" type="presParOf" srcId="{F80EE778-743D-4F81-90CB-B9F64C6BF03E}" destId="{D4A733F0-B631-4E61-8617-369A9DBAF6FE}" srcOrd="0" destOrd="0" presId="urn:microsoft.com/office/officeart/2005/8/layout/list1"/>
    <dgm:cxn modelId="{1826442A-F88C-4754-A967-F6F614014ED9}" type="presParOf" srcId="{F80EE778-743D-4F81-90CB-B9F64C6BF03E}" destId="{D33E9D00-E29D-4DFD-B523-1CF5106D740D}" srcOrd="1" destOrd="0" presId="urn:microsoft.com/office/officeart/2005/8/layout/list1"/>
    <dgm:cxn modelId="{A58A30AB-AEE4-4D74-BF73-F790A8977E60}" type="presParOf" srcId="{9066E61F-C90F-4251-9785-15BFB51A9AAA}" destId="{9A7A61C7-C4A9-42F2-B2E3-EC3F874EC5A0}" srcOrd="9" destOrd="0" presId="urn:microsoft.com/office/officeart/2005/8/layout/list1"/>
    <dgm:cxn modelId="{9770CA23-4453-40CF-A6AC-26AEE978BAA4}" type="presParOf" srcId="{9066E61F-C90F-4251-9785-15BFB51A9AAA}" destId="{C4863BF2-53B0-491F-87EC-959CF107B9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41E73-CC79-4426-ACB0-0714BB1DE21E}">
      <dsp:nvSpPr>
        <dsp:cNvPr id="0" name=""/>
        <dsp:cNvSpPr/>
      </dsp:nvSpPr>
      <dsp:spPr>
        <a:xfrm>
          <a:off x="0" y="2085455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Technical proposals</a:t>
          </a:r>
          <a:endParaRPr lang="en-US" sz="2000" kern="1200" dirty="0"/>
        </a:p>
      </dsp:txBody>
      <dsp:txXfrm>
        <a:off x="29631" y="2115086"/>
        <a:ext cx="1964114" cy="952426"/>
      </dsp:txXfrm>
    </dsp:sp>
    <dsp:sp modelId="{060EA114-F02B-4FA0-9B8C-748B4F892FEC}">
      <dsp:nvSpPr>
        <dsp:cNvPr id="0" name=""/>
        <dsp:cNvSpPr/>
      </dsp:nvSpPr>
      <dsp:spPr>
        <a:xfrm rot="18149154">
          <a:off x="1673008" y="1934061"/>
          <a:ext cx="1513772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1513772" y="18786"/>
              </a:lnTo>
            </a:path>
          </a:pathLst>
        </a:custGeom>
        <a:noFill/>
        <a:ln w="1143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2049" y="1915004"/>
        <a:ext cx="75688" cy="75688"/>
      </dsp:txXfrm>
    </dsp:sp>
    <dsp:sp modelId="{89CAB20E-E995-46AF-B07C-5E6A29E96FC3}">
      <dsp:nvSpPr>
        <dsp:cNvPr id="0" name=""/>
        <dsp:cNvSpPr/>
      </dsp:nvSpPr>
      <dsp:spPr>
        <a:xfrm>
          <a:off x="2836411" y="808553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3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3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(External) Business proposals</a:t>
          </a:r>
          <a:endParaRPr lang="en-US" sz="2000" kern="1200" dirty="0"/>
        </a:p>
      </dsp:txBody>
      <dsp:txXfrm>
        <a:off x="2866042" y="838184"/>
        <a:ext cx="1964114" cy="952426"/>
      </dsp:txXfrm>
    </dsp:sp>
    <dsp:sp modelId="{025B3F63-83E5-4D1D-875B-8DF040891D05}">
      <dsp:nvSpPr>
        <dsp:cNvPr id="0" name=""/>
        <dsp:cNvSpPr/>
      </dsp:nvSpPr>
      <dsp:spPr>
        <a:xfrm rot="18526477">
          <a:off x="4665981" y="891334"/>
          <a:ext cx="1037117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1037117" y="18786"/>
              </a:lnTo>
            </a:path>
          </a:pathLst>
        </a:custGeom>
        <a:noFill/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8612" y="884192"/>
        <a:ext cx="51855" cy="51855"/>
      </dsp:txXfrm>
    </dsp:sp>
    <dsp:sp modelId="{EB5A25AC-1E58-44B6-8491-135ACAE0EA52}">
      <dsp:nvSpPr>
        <dsp:cNvPr id="0" name=""/>
        <dsp:cNvSpPr/>
      </dsp:nvSpPr>
      <dsp:spPr>
        <a:xfrm>
          <a:off x="5509292" y="0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Sales </a:t>
          </a:r>
          <a:endParaRPr lang="en-US" sz="2000" kern="1200" dirty="0"/>
        </a:p>
      </dsp:txBody>
      <dsp:txXfrm>
        <a:off x="5538923" y="29631"/>
        <a:ext cx="1964114" cy="952426"/>
      </dsp:txXfrm>
    </dsp:sp>
    <dsp:sp modelId="{5A52C672-CC5F-4D57-9BD4-AB5623821773}">
      <dsp:nvSpPr>
        <dsp:cNvPr id="0" name=""/>
        <dsp:cNvSpPr/>
      </dsp:nvSpPr>
      <dsp:spPr>
        <a:xfrm rot="1231250">
          <a:off x="4837784" y="1417165"/>
          <a:ext cx="693510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693510" y="18786"/>
              </a:lnTo>
            </a:path>
          </a:pathLst>
        </a:custGeom>
        <a:noFill/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7202" y="1418613"/>
        <a:ext cx="34675" cy="34675"/>
      </dsp:txXfrm>
    </dsp:sp>
    <dsp:sp modelId="{3185B600-F04F-40E5-B993-85D5A1D8E72C}">
      <dsp:nvSpPr>
        <dsp:cNvPr id="0" name=""/>
        <dsp:cNvSpPr/>
      </dsp:nvSpPr>
      <dsp:spPr>
        <a:xfrm>
          <a:off x="5509292" y="1051661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Contract bids</a:t>
          </a:r>
          <a:endParaRPr lang="en-US" sz="2000" kern="1200" dirty="0"/>
        </a:p>
      </dsp:txBody>
      <dsp:txXfrm>
        <a:off x="5538923" y="1081292"/>
        <a:ext cx="1964114" cy="952426"/>
      </dsp:txXfrm>
    </dsp:sp>
    <dsp:sp modelId="{E9F07670-6206-4AF5-92A1-F76231B97C52}">
      <dsp:nvSpPr>
        <dsp:cNvPr id="0" name=""/>
        <dsp:cNvSpPr/>
      </dsp:nvSpPr>
      <dsp:spPr>
        <a:xfrm>
          <a:off x="2023376" y="2572513"/>
          <a:ext cx="813034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813034" y="18786"/>
              </a:lnTo>
            </a:path>
          </a:pathLst>
        </a:custGeom>
        <a:noFill/>
        <a:ln w="1143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9568" y="2570973"/>
        <a:ext cx="40651" cy="40651"/>
      </dsp:txXfrm>
    </dsp:sp>
    <dsp:sp modelId="{E8CD6E9F-9EE6-4C60-BD69-AEFDD83FA6DA}">
      <dsp:nvSpPr>
        <dsp:cNvPr id="0" name=""/>
        <dsp:cNvSpPr/>
      </dsp:nvSpPr>
      <dsp:spPr>
        <a:xfrm>
          <a:off x="2836411" y="2085455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3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3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(Internal) Problem-solution proposals</a:t>
          </a:r>
          <a:endParaRPr lang="en-US" sz="2000" kern="1200" dirty="0"/>
        </a:p>
      </dsp:txBody>
      <dsp:txXfrm>
        <a:off x="2866042" y="2115086"/>
        <a:ext cx="1964114" cy="952426"/>
      </dsp:txXfrm>
    </dsp:sp>
    <dsp:sp modelId="{34369193-BF24-4C1A-B707-0C722333985D}">
      <dsp:nvSpPr>
        <dsp:cNvPr id="0" name=""/>
        <dsp:cNvSpPr/>
      </dsp:nvSpPr>
      <dsp:spPr>
        <a:xfrm rot="1139098">
          <a:off x="4841106" y="2684238"/>
          <a:ext cx="686866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686866" y="18786"/>
              </a:lnTo>
            </a:path>
          </a:pathLst>
        </a:custGeom>
        <a:noFill/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7368" y="2685853"/>
        <a:ext cx="34343" cy="34343"/>
      </dsp:txXfrm>
    </dsp:sp>
    <dsp:sp modelId="{A120E897-CFC1-45DC-9C76-B5184A2A97C1}">
      <dsp:nvSpPr>
        <dsp:cNvPr id="0" name=""/>
        <dsp:cNvSpPr/>
      </dsp:nvSpPr>
      <dsp:spPr>
        <a:xfrm>
          <a:off x="5509292" y="2308907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Any betterment proposal </a:t>
          </a:r>
          <a:endParaRPr lang="en-US" sz="2000" kern="1200" dirty="0"/>
        </a:p>
      </dsp:txBody>
      <dsp:txXfrm>
        <a:off x="5538923" y="2338538"/>
        <a:ext cx="1964114" cy="952426"/>
      </dsp:txXfrm>
    </dsp:sp>
    <dsp:sp modelId="{31E6CDA1-7454-4D79-B7C5-0CB09ECA9B05}">
      <dsp:nvSpPr>
        <dsp:cNvPr id="0" name=""/>
        <dsp:cNvSpPr/>
      </dsp:nvSpPr>
      <dsp:spPr>
        <a:xfrm>
          <a:off x="2836411" y="3482667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Academic proposals</a:t>
          </a:r>
          <a:endParaRPr lang="en-US" sz="2000" kern="1200" dirty="0"/>
        </a:p>
      </dsp:txBody>
      <dsp:txXfrm>
        <a:off x="2866042" y="3512298"/>
        <a:ext cx="1964114" cy="952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3C889-A7B5-4A7C-BEEE-A54DA9B1D3FC}">
      <dsp:nvSpPr>
        <dsp:cNvPr id="0" name=""/>
        <dsp:cNvSpPr/>
      </dsp:nvSpPr>
      <dsp:spPr>
        <a:xfrm>
          <a:off x="466134" y="69"/>
          <a:ext cx="2802991" cy="14014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Solicited </a:t>
          </a:r>
          <a:endParaRPr lang="en-US" sz="4000" kern="1200" dirty="0"/>
        </a:p>
      </dsp:txBody>
      <dsp:txXfrm>
        <a:off x="507182" y="41117"/>
        <a:ext cx="2720895" cy="1319399"/>
      </dsp:txXfrm>
    </dsp:sp>
    <dsp:sp modelId="{FE12E9AB-4CFB-44ED-BBCE-619DDBF0FAA8}">
      <dsp:nvSpPr>
        <dsp:cNvPr id="0" name=""/>
        <dsp:cNvSpPr/>
      </dsp:nvSpPr>
      <dsp:spPr>
        <a:xfrm>
          <a:off x="746433" y="1401565"/>
          <a:ext cx="280299" cy="105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121"/>
              </a:lnTo>
              <a:lnTo>
                <a:pt x="280299" y="1051121"/>
              </a:lnTo>
            </a:path>
          </a:pathLst>
        </a:custGeom>
        <a:noFill/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5EA45-C70D-47BD-A80F-EE668256BC7D}">
      <dsp:nvSpPr>
        <dsp:cNvPr id="0" name=""/>
        <dsp:cNvSpPr/>
      </dsp:nvSpPr>
      <dsp:spPr>
        <a:xfrm>
          <a:off x="1026732" y="1751939"/>
          <a:ext cx="2242393" cy="140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When the customer asks for a proposal.  </a:t>
          </a:r>
          <a:endParaRPr lang="en-US" sz="1900" kern="1200" dirty="0"/>
        </a:p>
      </dsp:txBody>
      <dsp:txXfrm>
        <a:off x="1067780" y="1792987"/>
        <a:ext cx="2160297" cy="1319399"/>
      </dsp:txXfrm>
    </dsp:sp>
    <dsp:sp modelId="{6E95A108-05B6-40D8-864E-EC0F7ADEBDAB}">
      <dsp:nvSpPr>
        <dsp:cNvPr id="0" name=""/>
        <dsp:cNvSpPr/>
      </dsp:nvSpPr>
      <dsp:spPr>
        <a:xfrm>
          <a:off x="746433" y="1401565"/>
          <a:ext cx="280299" cy="2802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2991"/>
              </a:lnTo>
              <a:lnTo>
                <a:pt x="280299" y="2802991"/>
              </a:lnTo>
            </a:path>
          </a:pathLst>
        </a:custGeom>
        <a:noFill/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101B4-C178-4087-9E41-38E78E537C4D}">
      <dsp:nvSpPr>
        <dsp:cNvPr id="0" name=""/>
        <dsp:cNvSpPr/>
      </dsp:nvSpPr>
      <dsp:spPr>
        <a:xfrm>
          <a:off x="1026732" y="3503809"/>
          <a:ext cx="2242393" cy="140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8617942"/>
              <a:satOff val="-21801"/>
              <a:lumOff val="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 can be asked verbally or through a written request</a:t>
          </a:r>
          <a:endParaRPr lang="en-US" sz="1900" kern="1200" dirty="0"/>
        </a:p>
      </dsp:txBody>
      <dsp:txXfrm>
        <a:off x="1067780" y="3544857"/>
        <a:ext cx="2160297" cy="1319399"/>
      </dsp:txXfrm>
    </dsp:sp>
    <dsp:sp modelId="{8D66BEEA-8483-48FE-892D-F45E00AA454A}">
      <dsp:nvSpPr>
        <dsp:cNvPr id="0" name=""/>
        <dsp:cNvSpPr/>
      </dsp:nvSpPr>
      <dsp:spPr>
        <a:xfrm>
          <a:off x="3969873" y="69"/>
          <a:ext cx="2802991" cy="1401495"/>
        </a:xfrm>
        <a:prstGeom prst="roundRect">
          <a:avLst>
            <a:gd name="adj" fmla="val 10000"/>
          </a:avLst>
        </a:prstGeom>
        <a:solidFill>
          <a:schemeClr val="accent4">
            <a:hueOff val="17235884"/>
            <a:satOff val="-43603"/>
            <a:lumOff val="196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Unsolicited</a:t>
          </a:r>
          <a:endParaRPr lang="en-US" sz="4000" kern="1200" dirty="0"/>
        </a:p>
      </dsp:txBody>
      <dsp:txXfrm>
        <a:off x="4010921" y="41117"/>
        <a:ext cx="2720895" cy="1319399"/>
      </dsp:txXfrm>
    </dsp:sp>
    <dsp:sp modelId="{60B876B6-3B38-4E53-8183-335D8352C2EF}">
      <dsp:nvSpPr>
        <dsp:cNvPr id="0" name=""/>
        <dsp:cNvSpPr/>
      </dsp:nvSpPr>
      <dsp:spPr>
        <a:xfrm>
          <a:off x="4250173" y="1401565"/>
          <a:ext cx="280299" cy="105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121"/>
              </a:lnTo>
              <a:lnTo>
                <a:pt x="280299" y="1051121"/>
              </a:lnTo>
            </a:path>
          </a:pathLst>
        </a:custGeom>
        <a:noFill/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B464D-E11F-48CC-B3AB-D5198FA63B3D}">
      <dsp:nvSpPr>
        <dsp:cNvPr id="0" name=""/>
        <dsp:cNvSpPr/>
      </dsp:nvSpPr>
      <dsp:spPr>
        <a:xfrm>
          <a:off x="4530472" y="1751939"/>
          <a:ext cx="2242393" cy="140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17235884"/>
              <a:satOff val="-43603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When you send proposal without asking because you think it is a good idea</a:t>
          </a:r>
          <a:endParaRPr lang="en-US" sz="1900" kern="1200" dirty="0"/>
        </a:p>
      </dsp:txBody>
      <dsp:txXfrm>
        <a:off x="4571520" y="1792987"/>
        <a:ext cx="2160297" cy="1319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B88AD-B19D-4465-A364-1D8F1D59BBD9}">
      <dsp:nvSpPr>
        <dsp:cNvPr id="0" name=""/>
        <dsp:cNvSpPr/>
      </dsp:nvSpPr>
      <dsp:spPr>
        <a:xfrm>
          <a:off x="910177" y="173"/>
          <a:ext cx="2580307" cy="15481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Motivational </a:t>
          </a:r>
          <a:endParaRPr lang="en-US" sz="3300" kern="1200" dirty="0"/>
        </a:p>
      </dsp:txBody>
      <dsp:txXfrm>
        <a:off x="910177" y="173"/>
        <a:ext cx="2580307" cy="1548184"/>
      </dsp:txXfrm>
    </dsp:sp>
    <dsp:sp modelId="{08FFF4CC-F5CF-4E15-A74D-3607352614A4}">
      <dsp:nvSpPr>
        <dsp:cNvPr id="0" name=""/>
        <dsp:cNvSpPr/>
      </dsp:nvSpPr>
      <dsp:spPr>
        <a:xfrm>
          <a:off x="3748515" y="173"/>
          <a:ext cx="2580307" cy="1548184"/>
        </a:xfrm>
        <a:prstGeom prst="rect">
          <a:avLst/>
        </a:prstGeom>
        <a:solidFill>
          <a:schemeClr val="accent2">
            <a:hueOff val="-4051890"/>
            <a:satOff val="8333"/>
            <a:lumOff val="-637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Persuasive </a:t>
          </a:r>
          <a:endParaRPr lang="en-US" sz="3300" kern="1200" dirty="0"/>
        </a:p>
      </dsp:txBody>
      <dsp:txXfrm>
        <a:off x="3748515" y="173"/>
        <a:ext cx="2580307" cy="1548184"/>
      </dsp:txXfrm>
    </dsp:sp>
    <dsp:sp modelId="{BD5EBF67-DF1F-4B71-85F0-BCE5B89150F9}">
      <dsp:nvSpPr>
        <dsp:cNvPr id="0" name=""/>
        <dsp:cNvSpPr/>
      </dsp:nvSpPr>
      <dsp:spPr>
        <a:xfrm>
          <a:off x="910177" y="1806389"/>
          <a:ext cx="2580307" cy="1548184"/>
        </a:xfrm>
        <a:prstGeom prst="rect">
          <a:avLst/>
        </a:prstGeom>
        <a:solidFill>
          <a:schemeClr val="accent2">
            <a:hueOff val="-8103780"/>
            <a:satOff val="16667"/>
            <a:lumOff val="-1274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Informative </a:t>
          </a:r>
          <a:endParaRPr lang="en-US" sz="3300" kern="1200" dirty="0"/>
        </a:p>
      </dsp:txBody>
      <dsp:txXfrm>
        <a:off x="910177" y="1806389"/>
        <a:ext cx="2580307" cy="1548184"/>
      </dsp:txXfrm>
    </dsp:sp>
    <dsp:sp modelId="{EB57980A-8404-4948-82E9-AA53DF61491B}">
      <dsp:nvSpPr>
        <dsp:cNvPr id="0" name=""/>
        <dsp:cNvSpPr/>
      </dsp:nvSpPr>
      <dsp:spPr>
        <a:xfrm>
          <a:off x="3748515" y="1806389"/>
          <a:ext cx="2580307" cy="1548184"/>
        </a:xfrm>
        <a:prstGeom prst="rect">
          <a:avLst/>
        </a:prstGeom>
        <a:solidFill>
          <a:schemeClr val="accent2">
            <a:hueOff val="-12155671"/>
            <a:satOff val="25001"/>
            <a:lumOff val="-1912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Detailed and precise </a:t>
          </a:r>
          <a:endParaRPr lang="en-US" sz="3300" kern="1200" dirty="0"/>
        </a:p>
      </dsp:txBody>
      <dsp:txXfrm>
        <a:off x="3748515" y="1806389"/>
        <a:ext cx="2580307" cy="1548184"/>
      </dsp:txXfrm>
    </dsp:sp>
    <dsp:sp modelId="{8EE98C9A-3348-4AB8-BB1E-71E6F8D8FDA1}">
      <dsp:nvSpPr>
        <dsp:cNvPr id="0" name=""/>
        <dsp:cNvSpPr/>
      </dsp:nvSpPr>
      <dsp:spPr>
        <a:xfrm>
          <a:off x="2329346" y="3612604"/>
          <a:ext cx="2580307" cy="1548184"/>
        </a:xfrm>
        <a:prstGeom prst="rect">
          <a:avLst/>
        </a:prstGeom>
        <a:solidFill>
          <a:schemeClr val="accent2">
            <a:hueOff val="-16207560"/>
            <a:satOff val="33334"/>
            <a:lumOff val="-2549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Inspiring </a:t>
          </a:r>
          <a:endParaRPr lang="en-US" sz="3300" kern="1200" dirty="0"/>
        </a:p>
      </dsp:txBody>
      <dsp:txXfrm>
        <a:off x="2329346" y="3612604"/>
        <a:ext cx="2580307" cy="1548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AAFDF-10EA-4B61-AF1B-C08EA11D3587}">
      <dsp:nvSpPr>
        <dsp:cNvPr id="0" name=""/>
        <dsp:cNvSpPr/>
      </dsp:nvSpPr>
      <dsp:spPr>
        <a:xfrm>
          <a:off x="0" y="516847"/>
          <a:ext cx="7239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FABA3C-761E-4593-B3FA-6A37E9AD71AC}">
      <dsp:nvSpPr>
        <dsp:cNvPr id="0" name=""/>
        <dsp:cNvSpPr/>
      </dsp:nvSpPr>
      <dsp:spPr>
        <a:xfrm>
          <a:off x="361950" y="29767"/>
          <a:ext cx="5067300" cy="974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Arial Narrow" panose="020B0606020202030204" pitchFamily="34" charset="0"/>
            </a:rPr>
            <a:t>Technical Approach and Procedure</a:t>
          </a:r>
          <a:endParaRPr lang="en-US" sz="3200" b="1" kern="1200" dirty="0"/>
        </a:p>
      </dsp:txBody>
      <dsp:txXfrm>
        <a:off x="409505" y="77322"/>
        <a:ext cx="4972190" cy="879050"/>
      </dsp:txXfrm>
    </dsp:sp>
    <dsp:sp modelId="{BD99FF91-7F45-4B6B-A408-917AAE56FFD6}">
      <dsp:nvSpPr>
        <dsp:cNvPr id="0" name=""/>
        <dsp:cNvSpPr/>
      </dsp:nvSpPr>
      <dsp:spPr>
        <a:xfrm>
          <a:off x="0" y="2013727"/>
          <a:ext cx="7239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2">
              <a:hueOff val="-8103780"/>
              <a:satOff val="16667"/>
              <a:lumOff val="-127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351CE5-E65C-4047-BF01-7A0095C81928}">
      <dsp:nvSpPr>
        <dsp:cNvPr id="0" name=""/>
        <dsp:cNvSpPr/>
      </dsp:nvSpPr>
      <dsp:spPr>
        <a:xfrm>
          <a:off x="361950" y="1526647"/>
          <a:ext cx="5067300" cy="974160"/>
        </a:xfrm>
        <a:prstGeom prst="roundRect">
          <a:avLst/>
        </a:prstGeom>
        <a:gradFill rotWithShape="0">
          <a:gsLst>
            <a:gs pos="0">
              <a:schemeClr val="accent2">
                <a:hueOff val="-8103780"/>
                <a:satOff val="16667"/>
                <a:lumOff val="-1274"/>
                <a:alphaOff val="0"/>
                <a:tint val="74000"/>
              </a:schemeClr>
            </a:gs>
            <a:gs pos="49000">
              <a:schemeClr val="accent2">
                <a:hueOff val="-8103780"/>
                <a:satOff val="16667"/>
                <a:lumOff val="-1274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-8103780"/>
                <a:satOff val="16667"/>
                <a:lumOff val="-1274"/>
                <a:alphaOff val="0"/>
                <a:shade val="55000"/>
                <a:satMod val="150000"/>
              </a:schemeClr>
            </a:gs>
            <a:gs pos="92000">
              <a:schemeClr val="accent2">
                <a:hueOff val="-8103780"/>
                <a:satOff val="16667"/>
                <a:lumOff val="-1274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-8103780"/>
                <a:satOff val="16667"/>
                <a:lumOff val="-1274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-8103780"/>
              <a:satOff val="16667"/>
              <a:lumOff val="-1274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 Narrow" panose="020B0606020202030204" pitchFamily="34" charset="0"/>
            </a:rPr>
            <a:t>Project Management Plan-The How and When</a:t>
          </a:r>
          <a:endParaRPr lang="en-US" sz="2800" b="1" kern="1200" dirty="0"/>
        </a:p>
      </dsp:txBody>
      <dsp:txXfrm>
        <a:off x="409505" y="1574202"/>
        <a:ext cx="4972190" cy="879050"/>
      </dsp:txXfrm>
    </dsp:sp>
    <dsp:sp modelId="{C4863BF2-53B0-491F-87EC-959CF107B90C}">
      <dsp:nvSpPr>
        <dsp:cNvPr id="0" name=""/>
        <dsp:cNvSpPr/>
      </dsp:nvSpPr>
      <dsp:spPr>
        <a:xfrm>
          <a:off x="0" y="3510607"/>
          <a:ext cx="7239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2">
              <a:hueOff val="-16207560"/>
              <a:satOff val="33334"/>
              <a:lumOff val="-2549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3E9D00-E29D-4DFD-B523-1CF5106D740D}">
      <dsp:nvSpPr>
        <dsp:cNvPr id="0" name=""/>
        <dsp:cNvSpPr/>
      </dsp:nvSpPr>
      <dsp:spPr>
        <a:xfrm>
          <a:off x="361950" y="3023527"/>
          <a:ext cx="5067300" cy="974160"/>
        </a:xfrm>
        <a:prstGeom prst="roundRect">
          <a:avLst/>
        </a:prstGeom>
        <a:gradFill rotWithShape="0">
          <a:gsLst>
            <a:gs pos="0">
              <a:schemeClr val="accent2">
                <a:hueOff val="-16207560"/>
                <a:satOff val="33334"/>
                <a:lumOff val="-2549"/>
                <a:alphaOff val="0"/>
                <a:tint val="74000"/>
              </a:schemeClr>
            </a:gs>
            <a:gs pos="49000">
              <a:schemeClr val="accent2">
                <a:hueOff val="-16207560"/>
                <a:satOff val="33334"/>
                <a:lumOff val="-2549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-16207560"/>
                <a:satOff val="33334"/>
                <a:lumOff val="-2549"/>
                <a:alphaOff val="0"/>
                <a:shade val="55000"/>
                <a:satMod val="150000"/>
              </a:schemeClr>
            </a:gs>
            <a:gs pos="92000">
              <a:schemeClr val="accent2">
                <a:hueOff val="-16207560"/>
                <a:satOff val="33334"/>
                <a:lumOff val="-2549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-16207560"/>
                <a:satOff val="33334"/>
                <a:lumOff val="-2549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-16207560"/>
              <a:satOff val="33334"/>
              <a:lumOff val="-2549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Arial Narrow" panose="020B0606020202030204" pitchFamily="34" charset="0"/>
            </a:rPr>
            <a:t>Requirements, Adjustments, Budget</a:t>
          </a:r>
          <a:endParaRPr lang="en-US" sz="3200" b="1" kern="1200" dirty="0"/>
        </a:p>
      </dsp:txBody>
      <dsp:txXfrm>
        <a:off x="409505" y="3071082"/>
        <a:ext cx="497219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shbooks.com/hub/estimates/business-propos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TECHNICAL PROPOSALS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 SHORT INTRODUCTION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Technical Proposals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054389"/>
              </p:ext>
            </p:extLst>
          </p:nvPr>
        </p:nvGraphicFramePr>
        <p:xfrm>
          <a:off x="457200" y="1609725"/>
          <a:ext cx="76962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362200" y="4191000"/>
            <a:ext cx="838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0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bid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Alex wants to buy shares in company ABC. The stock is trading in a range between $10 and $15. But Alex is not willing to pay more than $12 for them, so they place a limit order of $12 for ABC's shares. This is their bid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Business Proposal?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 </a:t>
            </a:r>
            <a:r>
              <a:rPr lang="en-US" dirty="0">
                <a:hlinkClick r:id="rId2"/>
              </a:rPr>
              <a:t>business proposal</a:t>
            </a:r>
            <a:r>
              <a:rPr lang="en-US" dirty="0"/>
              <a:t> is a sales document that highlights how your products or services can meet a potential client’s needs.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essentially a sales pitch that outlines a well-tailored and </a:t>
            </a:r>
            <a:r>
              <a:rPr lang="en-US" dirty="0" smtClean="0"/>
              <a:t>personalized </a:t>
            </a:r>
            <a:r>
              <a:rPr lang="en-US" dirty="0"/>
              <a:t>solution for the clients’ pain points using your products or services.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business proposal bridges the gap between you and potential clients, allowing you to make more sales, and secure more contracts or jobs.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533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Point to be noted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845288"/>
            <a:ext cx="5897880" cy="450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proposal can be,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8895540"/>
              </p:ext>
            </p:extLst>
          </p:nvPr>
        </p:nvGraphicFramePr>
        <p:xfrm>
          <a:off x="457200" y="1600200"/>
          <a:ext cx="7239000" cy="490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92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Qualities of a good Proposal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112929"/>
              </p:ext>
            </p:extLst>
          </p:nvPr>
        </p:nvGraphicFramePr>
        <p:xfrm>
          <a:off x="457200" y="1295400"/>
          <a:ext cx="7239000" cy="516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27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 and Essential Elements of a Technical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Identify a relevant problem.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Discuss its drawbacks and future threats that it might pose</a:t>
            </a:r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USE FEAR </a:t>
            </a:r>
            <a:r>
              <a:rPr lang="en-US" sz="2400" dirty="0" smtClean="0">
                <a:latin typeface="Arial Narrow" panose="020B0606020202030204" pitchFamily="34" charset="0"/>
              </a:rPr>
              <a:t>APPEAL or BUSINESS </a:t>
            </a:r>
            <a:r>
              <a:rPr lang="en-US" sz="2400" dirty="0" smtClean="0">
                <a:latin typeface="Arial Narrow" panose="020B0606020202030204" pitchFamily="34" charset="0"/>
              </a:rPr>
              <a:t>DISADVANTAGES: loss of profits, loss of quality human resource, loss of public image, reputation in the market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B</a:t>
            </a:r>
            <a:r>
              <a:rPr lang="en-US" sz="2400" dirty="0" smtClean="0">
                <a:latin typeface="Arial Narrow" panose="020B0606020202030204" pitchFamily="34" charset="0"/>
              </a:rPr>
              <a:t>ackground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JUSTIFY</a:t>
            </a:r>
            <a:r>
              <a:rPr lang="en-US" sz="2400" dirty="0" smtClean="0">
                <a:latin typeface="Arial Narrow" panose="020B0606020202030204" pitchFamily="34" charset="0"/>
              </a:rPr>
              <a:t> a need for solving the problem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Mention the purpose of your proposal with a brief summary of your recommended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Give outline of the future topics (in your proposal)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 and Essential Elements of a Technical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Explain and elaborate your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Describe the benefits and feasibility of the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Give adequate details to facilitate decision making and get acceptance.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Explain in detail the implementation plan for your proposed solution.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 Narrow" panose="020B0606020202030204" pitchFamily="34" charset="0"/>
              </a:rPr>
              <a:t>Use sub-headings to give precise and clear advice on </a:t>
            </a:r>
            <a:r>
              <a:rPr lang="en-US" sz="2400" dirty="0" smtClean="0">
                <a:latin typeface="Arial Narrow" panose="020B0606020202030204" pitchFamily="34" charset="0"/>
              </a:rPr>
              <a:t>the </a:t>
            </a:r>
            <a:r>
              <a:rPr lang="en-US" sz="2400" dirty="0" smtClean="0">
                <a:latin typeface="Arial Narrow" panose="020B0606020202030204" pitchFamily="34" charset="0"/>
              </a:rPr>
              <a:t>aspects of </a:t>
            </a:r>
            <a:r>
              <a:rPr lang="en-US" sz="2400" dirty="0" smtClean="0">
                <a:latin typeface="Arial Narrow" panose="020B0606020202030204" pitchFamily="34" charset="0"/>
              </a:rPr>
              <a:t>the </a:t>
            </a:r>
            <a:r>
              <a:rPr lang="en-US" sz="2400" dirty="0" smtClean="0">
                <a:latin typeface="Arial Narrow" panose="020B0606020202030204" pitchFamily="34" charset="0"/>
              </a:rPr>
              <a:t>action plan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609600"/>
          </a:xfrm>
        </p:spPr>
        <p:txBody>
          <a:bodyPr>
            <a:normAutofit/>
          </a:bodyPr>
          <a:lstStyle/>
          <a:p>
            <a:r>
              <a:rPr lang="en-US" sz="4000" dirty="0"/>
              <a:t>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990600"/>
            <a:ext cx="7239000" cy="838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Use sub-headings to give precise and clear advice on the following aspects of the implementation action plan: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044368"/>
              </p:ext>
            </p:extLst>
          </p:nvPr>
        </p:nvGraphicFramePr>
        <p:xfrm>
          <a:off x="457200" y="2133600"/>
          <a:ext cx="7239000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92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508" indent="-571500">
              <a:buNone/>
            </a:pPr>
            <a:r>
              <a:rPr lang="en-US" sz="2400" dirty="0">
                <a:latin typeface="Arial Narrow" panose="020B0606020202030204" pitchFamily="34" charset="0"/>
              </a:rPr>
              <a:t>To be more specific, give details on </a:t>
            </a:r>
            <a:r>
              <a:rPr lang="en-US" sz="2400" dirty="0" smtClean="0">
                <a:latin typeface="Arial Narrow" panose="020B0606020202030204" pitchFamily="34" charset="0"/>
              </a:rPr>
              <a:t>the following </a:t>
            </a:r>
            <a:r>
              <a:rPr lang="en-US" sz="2400" dirty="0">
                <a:latin typeface="Arial Narrow" panose="020B0606020202030204" pitchFamily="34" charset="0"/>
              </a:rPr>
              <a:t>under separate headings</a:t>
            </a:r>
            <a:r>
              <a:rPr lang="en-US" sz="2400" dirty="0" smtClean="0">
                <a:latin typeface="Arial Narrow" panose="020B0606020202030204" pitchFamily="34" charset="0"/>
              </a:rPr>
              <a:t>:</a:t>
            </a:r>
          </a:p>
          <a:p>
            <a:pPr marL="635508" indent="-571500">
              <a:buNone/>
            </a:pPr>
            <a:endParaRPr lang="en-US" sz="20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Schedule: Tasks/Stages with dates, duration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Needed </a:t>
            </a:r>
            <a:r>
              <a:rPr lang="en-US" dirty="0" smtClean="0">
                <a:latin typeface="Arial Narrow" panose="020B0606020202030204" pitchFamily="34" charset="0"/>
              </a:rPr>
              <a:t>equipment/personnel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Budget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Evaluation System (optional)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Expected Benefits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Summary/Conclusion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of an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 feasible action plan, consider the resources of the organization: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Land/place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Capital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Technical resource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Human resource (skilled/</a:t>
            </a:r>
            <a:r>
              <a:rPr lang="en-US" dirty="0" err="1" smtClean="0">
                <a:solidFill>
                  <a:schemeClr val="tx1"/>
                </a:solidFill>
              </a:rPr>
              <a:t>expert+normal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7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Agree???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We discuss problems and solutions daily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We identify, recognize specific problems and propose </a:t>
            </a:r>
            <a:r>
              <a:rPr lang="en-US" sz="2800" dirty="0" smtClean="0">
                <a:latin typeface="Arial Narrow" panose="020B0606020202030204" pitchFamily="34" charset="0"/>
              </a:rPr>
              <a:t>solutions accordingly.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r>
              <a:rPr lang="en-US" sz="2800" dirty="0" smtClean="0">
                <a:latin typeface="Arial Narrow" panose="020B0606020202030204" pitchFamily="34" charset="0"/>
              </a:rPr>
              <a:t>We feel we have ideas about improvising something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We have better plans, strategies and techniques to achieve an objective, accomplish a task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Write a website proposal for a Company. </a:t>
            </a:r>
          </a:p>
          <a:p>
            <a:pPr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Your proposal must contain detailed information on:</a:t>
            </a:r>
          </a:p>
          <a:p>
            <a:pPr>
              <a:buNone/>
            </a:pPr>
            <a:endParaRPr lang="en-US" sz="2800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b</a:t>
            </a:r>
            <a:r>
              <a:rPr lang="en-US" sz="2800" dirty="0" smtClean="0">
                <a:latin typeface="Arial Narrow" panose="020B0606020202030204" pitchFamily="34" charset="0"/>
              </a:rPr>
              <a:t>enefits for the company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s</a:t>
            </a:r>
            <a:r>
              <a:rPr lang="en-US" sz="2800" dirty="0" smtClean="0">
                <a:latin typeface="Arial Narrow" panose="020B0606020202030204" pitchFamily="34" charset="0"/>
              </a:rPr>
              <a:t>ite content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outline/format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important sections and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method of building the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hosting plan for site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maintenance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 Narrow" panose="020B0606020202030204" pitchFamily="34" charset="0"/>
              </a:rPr>
              <a:t>schedule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e</a:t>
            </a:r>
            <a:r>
              <a:rPr lang="en-US" sz="2800" dirty="0" smtClean="0">
                <a:latin typeface="Arial Narrow" panose="020B0606020202030204" pitchFamily="34" charset="0"/>
              </a:rPr>
              <a:t>stimated cost and your fee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ABC Corp is facing issues, like, </a:t>
            </a:r>
            <a:r>
              <a:rPr lang="en-US" b="1" dirty="0" smtClean="0">
                <a:solidFill>
                  <a:srgbClr val="FF0000"/>
                </a:solidFill>
              </a:rPr>
              <a:t>inadequate employee productivity and creativity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incompetent and inexperienced workers</a:t>
            </a:r>
            <a:r>
              <a:rPr lang="en-US" b="1" dirty="0" smtClean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lack of a healthy professional relationship among the employees</a:t>
            </a:r>
            <a:r>
              <a:rPr lang="en-US" b="1" dirty="0" smtClean="0"/>
              <a:t>. Write a formal proposal suggesting a change in company procedure. Perhaps you might want to deal with a more efficient method of hiring personnel, a change in the recreational program to improve the morale of the workers, ideas about enhancing worker productivity, and enhancing communication among colleagues.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A technical proposal is a formal, professional, organized, and systematic way of offering suggestions, solutions, or recommendations</a:t>
            </a:r>
          </a:p>
          <a:p>
            <a:pPr marL="0" indent="0">
              <a:buNone/>
            </a:pPr>
            <a:endParaRPr lang="en-US" sz="2800" dirty="0" smtClean="0">
              <a:latin typeface="Arial Narrow" panose="020B0606020202030204" pitchFamily="34" charset="0"/>
            </a:endParaRPr>
          </a:p>
          <a:p>
            <a:r>
              <a:rPr lang="en-US" sz="2800" dirty="0" smtClean="0">
                <a:latin typeface="Arial Narrow" panose="020B0606020202030204" pitchFamily="34" charset="0"/>
              </a:rPr>
              <a:t>A proposal suggests new ways of responding to specific company situations, or they suggest solutions to identified problems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A form of persuasive writing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company, you notice that everyone is very distant, self-absorbed, keeps to themselves. </a:t>
            </a:r>
          </a:p>
          <a:p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a software house, you notice that a company has poor website.</a:t>
            </a:r>
          </a:p>
          <a:p>
            <a:r>
              <a:rPr lang="en-US" dirty="0" smtClean="0"/>
              <a:t>To get a supervisor or funds, you have to write an academic proposal.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Pitch the proposal as a problem solving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3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write a Proposal to make suggestions???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2"/>
          <a:stretch/>
        </p:blipFill>
        <p:spPr>
          <a:xfrm>
            <a:off x="2095500" y="1914684"/>
            <a:ext cx="3962400" cy="38765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Proposal precisely present??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Suggestions, recommendations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Solution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Strategies, methods, techniques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Relevant plan of action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Ideas-developed and presented as a viable solution</a:t>
            </a:r>
          </a:p>
          <a:p>
            <a:pPr>
              <a:buNone/>
            </a:pPr>
            <a:endParaRPr lang="en-US" dirty="0" smtClean="0">
              <a:latin typeface="Arial Narrow" panose="020B0606020202030204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Narrow" panose="020B0606020202030204" pitchFamily="34" charset="0"/>
              </a:rPr>
              <a:t>  “ </a:t>
            </a:r>
            <a:r>
              <a:rPr lang="en-US" u="sng" dirty="0" smtClean="0">
                <a:latin typeface="Arial Narrow" panose="020B0606020202030204" pitchFamily="34" charset="0"/>
              </a:rPr>
              <a:t>Recommendations are given along with implementation plans based on a proper feasibility assessment”.</a:t>
            </a:r>
          </a:p>
          <a:p>
            <a:pPr>
              <a:buNone/>
            </a:pPr>
            <a:endParaRPr lang="en-US" u="sng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come up with Proposal Ideas??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Identify problems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Critical thinking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Think of relevant and innovative ideas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Think of improvisation ideas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Problems or weaknesses of current methods, procedures, strategies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Think of ways better than the ones being used in order to achieve aims and goals</a:t>
            </a:r>
            <a:endParaRPr lang="en-US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Critical Thinking?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Critical thinking</a:t>
            </a:r>
            <a:r>
              <a:rPr lang="en-US" dirty="0"/>
              <a:t> is the ability to think in an organized and rational manner in order to understand connections between ideas and/or facts. It helps you decide what to believe in. In other words, it’s “thinking about thinking”—identifying, analyzing, and then fixing flaws in the way we think.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34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354</TotalTime>
  <Words>776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Trebuchet MS</vt:lpstr>
      <vt:lpstr>Wingdings</vt:lpstr>
      <vt:lpstr>Wingdings 2</vt:lpstr>
      <vt:lpstr>Opulent</vt:lpstr>
      <vt:lpstr>TECHNICAL PROPOSALS</vt:lpstr>
      <vt:lpstr>Do You Agree???</vt:lpstr>
      <vt:lpstr>Technical Proposal</vt:lpstr>
      <vt:lpstr>Examples</vt:lpstr>
      <vt:lpstr>Remember</vt:lpstr>
      <vt:lpstr>Why write a Proposal to make suggestions???</vt:lpstr>
      <vt:lpstr>What does a Proposal precisely present??</vt:lpstr>
      <vt:lpstr>How do I come up with Proposal Ideas??</vt:lpstr>
      <vt:lpstr>What Is Critical Thinking? </vt:lpstr>
      <vt:lpstr>Types of Technical Proposals </vt:lpstr>
      <vt:lpstr>             bid example</vt:lpstr>
      <vt:lpstr>What is a Business Proposal? </vt:lpstr>
      <vt:lpstr>Point to be noted</vt:lpstr>
      <vt:lpstr>Qualities of a good Proposal</vt:lpstr>
      <vt:lpstr>Format and Essential Elements of a Technical Proposal</vt:lpstr>
      <vt:lpstr>Format and Essential Elements of a Technical Proposal</vt:lpstr>
      <vt:lpstr>Contd.</vt:lpstr>
      <vt:lpstr>Contd.</vt:lpstr>
      <vt:lpstr>Resources of an organization</vt:lpstr>
      <vt:lpstr>Assignment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PROPOSALS</dc:title>
  <dc:creator>Administrator</dc:creator>
  <cp:lastModifiedBy>Administrator</cp:lastModifiedBy>
  <cp:revision>52</cp:revision>
  <dcterms:created xsi:type="dcterms:W3CDTF">2006-08-16T00:00:00Z</dcterms:created>
  <dcterms:modified xsi:type="dcterms:W3CDTF">2022-12-05T03:58:27Z</dcterms:modified>
</cp:coreProperties>
</file>