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77973E-974F-48C5-B8F3-EE12D07CA0E1}"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7973E-974F-48C5-B8F3-EE12D07CA0E1}"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7973E-974F-48C5-B8F3-EE12D07CA0E1}"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77973E-974F-48C5-B8F3-EE12D07CA0E1}"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7973E-974F-48C5-B8F3-EE12D07CA0E1}" type="datetimeFigureOut">
              <a:rPr lang="en-US" smtClean="0"/>
              <a:pPr/>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77973E-974F-48C5-B8F3-EE12D07CA0E1}" type="datetimeFigureOut">
              <a:rPr lang="en-US" smtClean="0"/>
              <a:pPr/>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77973E-974F-48C5-B8F3-EE12D07CA0E1}" type="datetimeFigureOut">
              <a:rPr lang="en-US" smtClean="0"/>
              <a:pPr/>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77973E-974F-48C5-B8F3-EE12D07CA0E1}" type="datetimeFigureOut">
              <a:rPr lang="en-US" smtClean="0"/>
              <a:pPr/>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7973E-974F-48C5-B8F3-EE12D07CA0E1}" type="datetimeFigureOut">
              <a:rPr lang="en-US" smtClean="0"/>
              <a:pPr/>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7973E-974F-48C5-B8F3-EE12D07CA0E1}" type="datetimeFigureOut">
              <a:rPr lang="en-US" smtClean="0"/>
              <a:pPr/>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7973E-974F-48C5-B8F3-EE12D07CA0E1}" type="datetimeFigureOut">
              <a:rPr lang="en-US" smtClean="0"/>
              <a:pPr/>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3EBED-C55C-4131-8EB2-1B6BEE5915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7973E-974F-48C5-B8F3-EE12D07CA0E1}" type="datetimeFigureOut">
              <a:rPr lang="en-US" smtClean="0"/>
              <a:pPr/>
              <a:t>9/18/2021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3EBED-C55C-4131-8EB2-1B6BEE5915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2001 Data Structures</a:t>
            </a:r>
            <a:endParaRPr lang="en-US" dirty="0"/>
          </a:p>
        </p:txBody>
      </p:sp>
      <p:sp>
        <p:nvSpPr>
          <p:cNvPr id="3" name="Subtitle 2"/>
          <p:cNvSpPr>
            <a:spLocks noGrp="1"/>
          </p:cNvSpPr>
          <p:nvPr>
            <p:ph type="subTitle" idx="1"/>
          </p:nvPr>
        </p:nvSpPr>
        <p:spPr/>
        <p:txBody>
          <a:bodyPr/>
          <a:lstStyle/>
          <a:p>
            <a:r>
              <a:rPr lang="en-US" dirty="0" smtClean="0"/>
              <a:t>Week 2</a:t>
            </a:r>
          </a:p>
          <a:p>
            <a:r>
              <a:rPr lang="en-US" dirty="0" smtClean="0"/>
              <a:t>Lecture </a:t>
            </a:r>
            <a:r>
              <a:rPr lang="en-US" dirty="0" smtClean="0"/>
              <a:t>3</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Jagged Array</a:t>
            </a:r>
            <a:endParaRPr lang="en-US" dirty="0"/>
          </a:p>
        </p:txBody>
      </p:sp>
      <p:sp>
        <p:nvSpPr>
          <p:cNvPr id="3" name="Content Placeholder 2"/>
          <p:cNvSpPr>
            <a:spLocks noGrp="1"/>
          </p:cNvSpPr>
          <p:nvPr>
            <p:ph idx="1"/>
          </p:nvPr>
        </p:nvSpPr>
        <p:spPr/>
        <p:txBody>
          <a:bodyPr/>
          <a:lstStyle/>
          <a:p>
            <a:r>
              <a:rPr lang="en-US" dirty="0" smtClean="0"/>
              <a:t>A </a:t>
            </a:r>
            <a:r>
              <a:rPr lang="en-US" b="1" dirty="0" smtClean="0"/>
              <a:t>jagged array</a:t>
            </a:r>
            <a:r>
              <a:rPr lang="en-US" dirty="0" smtClean="0"/>
              <a:t>, is </a:t>
            </a:r>
            <a:r>
              <a:rPr lang="en-US" b="1" dirty="0" smtClean="0"/>
              <a:t>an array of arrays</a:t>
            </a:r>
            <a:r>
              <a:rPr lang="en-US" dirty="0" smtClean="0"/>
              <a:t> of which the </a:t>
            </a:r>
            <a:r>
              <a:rPr lang="en-US" b="1" dirty="0" smtClean="0"/>
              <a:t>member arrays</a:t>
            </a:r>
            <a:r>
              <a:rPr lang="en-US" dirty="0" smtClean="0"/>
              <a:t> can be of </a:t>
            </a:r>
            <a:r>
              <a:rPr lang="en-US" b="1" dirty="0" smtClean="0"/>
              <a:t>different lengths </a:t>
            </a:r>
            <a:endParaRPr lang="en-US" dirty="0"/>
          </a:p>
        </p:txBody>
      </p:sp>
      <p:pic>
        <p:nvPicPr>
          <p:cNvPr id="4" name="image12.png"/>
          <p:cNvPicPr/>
          <p:nvPr/>
        </p:nvPicPr>
        <p:blipFill>
          <a:blip r:embed="rId2"/>
          <a:srcRect/>
          <a:stretch>
            <a:fillRect/>
          </a:stretch>
        </p:blipFill>
        <p:spPr>
          <a:xfrm>
            <a:off x="2590800" y="3200400"/>
            <a:ext cx="3781425" cy="2295525"/>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Jagged Array(Using an array of pointer):</a:t>
            </a:r>
            <a:endParaRPr lang="en-US" dirty="0"/>
          </a:p>
        </p:txBody>
      </p:sp>
      <p:pic>
        <p:nvPicPr>
          <p:cNvPr id="4" name="image5.png"/>
          <p:cNvPicPr>
            <a:picLocks noGrp="1"/>
          </p:cNvPicPr>
          <p:nvPr>
            <p:ph idx="1"/>
          </p:nvPr>
        </p:nvPicPr>
        <p:blipFill>
          <a:blip r:embed="rId2"/>
          <a:srcRect/>
          <a:stretch>
            <a:fillRect/>
          </a:stretch>
        </p:blipFill>
        <p:spPr>
          <a:xfrm>
            <a:off x="990600" y="1600200"/>
            <a:ext cx="6705600" cy="4495800"/>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Vectors are same as dynamic arrays with the ability to resize itself automatically when an element is inserted or deleted, with their storage being handled automatically by the container. Vector elements are placed in contiguous storage so that they can be accessed and traversed using </a:t>
            </a:r>
            <a:r>
              <a:rPr lang="en-US" dirty="0" err="1" smtClean="0"/>
              <a:t>iterators</a:t>
            </a:r>
            <a:r>
              <a:rPr lang="en-US" dirty="0" smtClean="0"/>
              <a:t>. In vectors, data is inserted at the end. Inserting at the end takes differential time, as sometimes there may be a need of extending the array. Removing the last element takes only constant time because no resizing happens. Inserting and erasing at the beginning or in the middle is linear in time.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Implementation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840599"/>
            <a:ext cx="8229600" cy="404516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147</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CS 2001 Data Structures</vt:lpstr>
      <vt:lpstr>Jagged Array</vt:lpstr>
      <vt:lpstr>Dynamic Jagged Array(Using an array of pointer):</vt:lpstr>
      <vt:lpstr>Vectors</vt:lpstr>
      <vt:lpstr>Vector Implementation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2001 Data Structures</dc:title>
  <dc:creator>Mubashra.Fayyaz</dc:creator>
  <cp:lastModifiedBy>Mubashra.Fayyaz</cp:lastModifiedBy>
  <cp:revision>5</cp:revision>
  <dcterms:created xsi:type="dcterms:W3CDTF">2021-09-11T08:43:27Z</dcterms:created>
  <dcterms:modified xsi:type="dcterms:W3CDTF">2021-09-18T08:51:33Z</dcterms:modified>
</cp:coreProperties>
</file>