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1" d="100"/>
          <a:sy n="91" d="100"/>
        </p:scale>
        <p:origin x="37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BC58CF-D2C3-44B9-A87B-53C38E49A372}"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B28A0-79B3-4F88-AD3E-865DAB39F4BE}" type="slidenum">
              <a:rPr lang="en-US" smtClean="0"/>
              <a:t>‹#›</a:t>
            </a:fld>
            <a:endParaRPr lang="en-US"/>
          </a:p>
        </p:txBody>
      </p:sp>
    </p:spTree>
    <p:extLst>
      <p:ext uri="{BB962C8B-B14F-4D97-AF65-F5344CB8AC3E}">
        <p14:creationId xmlns:p14="http://schemas.microsoft.com/office/powerpoint/2010/main" val="395509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BC58CF-D2C3-44B9-A87B-53C38E49A372}"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B28A0-79B3-4F88-AD3E-865DAB39F4BE}" type="slidenum">
              <a:rPr lang="en-US" smtClean="0"/>
              <a:t>‹#›</a:t>
            </a:fld>
            <a:endParaRPr lang="en-US"/>
          </a:p>
        </p:txBody>
      </p:sp>
    </p:spTree>
    <p:extLst>
      <p:ext uri="{BB962C8B-B14F-4D97-AF65-F5344CB8AC3E}">
        <p14:creationId xmlns:p14="http://schemas.microsoft.com/office/powerpoint/2010/main" val="390335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BC58CF-D2C3-44B9-A87B-53C38E49A372}"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B28A0-79B3-4F88-AD3E-865DAB39F4BE}" type="slidenum">
              <a:rPr lang="en-US" smtClean="0"/>
              <a:t>‹#›</a:t>
            </a:fld>
            <a:endParaRPr lang="en-US"/>
          </a:p>
        </p:txBody>
      </p:sp>
    </p:spTree>
    <p:extLst>
      <p:ext uri="{BB962C8B-B14F-4D97-AF65-F5344CB8AC3E}">
        <p14:creationId xmlns:p14="http://schemas.microsoft.com/office/powerpoint/2010/main" val="28376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BC58CF-D2C3-44B9-A87B-53C38E49A372}"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B28A0-79B3-4F88-AD3E-865DAB39F4BE}" type="slidenum">
              <a:rPr lang="en-US" smtClean="0"/>
              <a:t>‹#›</a:t>
            </a:fld>
            <a:endParaRPr lang="en-US"/>
          </a:p>
        </p:txBody>
      </p:sp>
    </p:spTree>
    <p:extLst>
      <p:ext uri="{BB962C8B-B14F-4D97-AF65-F5344CB8AC3E}">
        <p14:creationId xmlns:p14="http://schemas.microsoft.com/office/powerpoint/2010/main" val="317562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BC58CF-D2C3-44B9-A87B-53C38E49A372}"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B28A0-79B3-4F88-AD3E-865DAB39F4BE}" type="slidenum">
              <a:rPr lang="en-US" smtClean="0"/>
              <a:t>‹#›</a:t>
            </a:fld>
            <a:endParaRPr lang="en-US"/>
          </a:p>
        </p:txBody>
      </p:sp>
    </p:spTree>
    <p:extLst>
      <p:ext uri="{BB962C8B-B14F-4D97-AF65-F5344CB8AC3E}">
        <p14:creationId xmlns:p14="http://schemas.microsoft.com/office/powerpoint/2010/main" val="370083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BC58CF-D2C3-44B9-A87B-53C38E49A372}"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B28A0-79B3-4F88-AD3E-865DAB39F4BE}" type="slidenum">
              <a:rPr lang="en-US" smtClean="0"/>
              <a:t>‹#›</a:t>
            </a:fld>
            <a:endParaRPr lang="en-US"/>
          </a:p>
        </p:txBody>
      </p:sp>
    </p:spTree>
    <p:extLst>
      <p:ext uri="{BB962C8B-B14F-4D97-AF65-F5344CB8AC3E}">
        <p14:creationId xmlns:p14="http://schemas.microsoft.com/office/powerpoint/2010/main" val="424026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BC58CF-D2C3-44B9-A87B-53C38E49A372}" type="datetimeFigureOut">
              <a:rPr lang="en-US" smtClean="0"/>
              <a:t>9/12/2021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1B28A0-79B3-4F88-AD3E-865DAB39F4BE}" type="slidenum">
              <a:rPr lang="en-US" smtClean="0"/>
              <a:t>‹#›</a:t>
            </a:fld>
            <a:endParaRPr lang="en-US"/>
          </a:p>
        </p:txBody>
      </p:sp>
    </p:spTree>
    <p:extLst>
      <p:ext uri="{BB962C8B-B14F-4D97-AF65-F5344CB8AC3E}">
        <p14:creationId xmlns:p14="http://schemas.microsoft.com/office/powerpoint/2010/main" val="230309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BC58CF-D2C3-44B9-A87B-53C38E49A372}" type="datetimeFigureOut">
              <a:rPr lang="en-US" smtClean="0"/>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1B28A0-79B3-4F88-AD3E-865DAB39F4BE}" type="slidenum">
              <a:rPr lang="en-US" smtClean="0"/>
              <a:t>‹#›</a:t>
            </a:fld>
            <a:endParaRPr lang="en-US"/>
          </a:p>
        </p:txBody>
      </p:sp>
    </p:spTree>
    <p:extLst>
      <p:ext uri="{BB962C8B-B14F-4D97-AF65-F5344CB8AC3E}">
        <p14:creationId xmlns:p14="http://schemas.microsoft.com/office/powerpoint/2010/main" val="2932201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BC58CF-D2C3-44B9-A87B-53C38E49A372}" type="datetimeFigureOut">
              <a:rPr lang="en-US" smtClean="0"/>
              <a:t>9/12/2021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1B28A0-79B3-4F88-AD3E-865DAB39F4BE}" type="slidenum">
              <a:rPr lang="en-US" smtClean="0"/>
              <a:t>‹#›</a:t>
            </a:fld>
            <a:endParaRPr lang="en-US"/>
          </a:p>
        </p:txBody>
      </p:sp>
    </p:spTree>
    <p:extLst>
      <p:ext uri="{BB962C8B-B14F-4D97-AF65-F5344CB8AC3E}">
        <p14:creationId xmlns:p14="http://schemas.microsoft.com/office/powerpoint/2010/main" val="367537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BC58CF-D2C3-44B9-A87B-53C38E49A372}"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B28A0-79B3-4F88-AD3E-865DAB39F4BE}" type="slidenum">
              <a:rPr lang="en-US" smtClean="0"/>
              <a:t>‹#›</a:t>
            </a:fld>
            <a:endParaRPr lang="en-US"/>
          </a:p>
        </p:txBody>
      </p:sp>
    </p:spTree>
    <p:extLst>
      <p:ext uri="{BB962C8B-B14F-4D97-AF65-F5344CB8AC3E}">
        <p14:creationId xmlns:p14="http://schemas.microsoft.com/office/powerpoint/2010/main" val="42851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BC58CF-D2C3-44B9-A87B-53C38E49A372}"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B28A0-79B3-4F88-AD3E-865DAB39F4BE}" type="slidenum">
              <a:rPr lang="en-US" smtClean="0"/>
              <a:t>‹#›</a:t>
            </a:fld>
            <a:endParaRPr lang="en-US"/>
          </a:p>
        </p:txBody>
      </p:sp>
    </p:spTree>
    <p:extLst>
      <p:ext uri="{BB962C8B-B14F-4D97-AF65-F5344CB8AC3E}">
        <p14:creationId xmlns:p14="http://schemas.microsoft.com/office/powerpoint/2010/main" val="191128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C58CF-D2C3-44B9-A87B-53C38E49A372}" type="datetimeFigureOut">
              <a:rPr lang="en-US" smtClean="0"/>
              <a:t>9/12/2021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B28A0-79B3-4F88-AD3E-865DAB39F4BE}" type="slidenum">
              <a:rPr lang="en-US" smtClean="0"/>
              <a:t>‹#›</a:t>
            </a:fld>
            <a:endParaRPr lang="en-US"/>
          </a:p>
        </p:txBody>
      </p:sp>
    </p:spTree>
    <p:extLst>
      <p:ext uri="{BB962C8B-B14F-4D97-AF65-F5344CB8AC3E}">
        <p14:creationId xmlns:p14="http://schemas.microsoft.com/office/powerpoint/2010/main" val="1602974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2001 Data Structures</a:t>
            </a:r>
            <a:endParaRPr lang="en-US" dirty="0"/>
          </a:p>
        </p:txBody>
      </p:sp>
      <p:sp>
        <p:nvSpPr>
          <p:cNvPr id="3" name="Subtitle 2"/>
          <p:cNvSpPr>
            <a:spLocks noGrp="1"/>
          </p:cNvSpPr>
          <p:nvPr>
            <p:ph type="subTitle" idx="1"/>
          </p:nvPr>
        </p:nvSpPr>
        <p:spPr/>
        <p:txBody>
          <a:bodyPr/>
          <a:lstStyle/>
          <a:p>
            <a:r>
              <a:rPr lang="en-US" dirty="0" smtClean="0"/>
              <a:t>Week 2</a:t>
            </a:r>
          </a:p>
          <a:p>
            <a:r>
              <a:rPr lang="en-US" dirty="0" smtClean="0"/>
              <a:t>Lecture </a:t>
            </a:r>
            <a:r>
              <a:rPr lang="en-US" dirty="0" smtClean="0"/>
              <a:t>0</a:t>
            </a:r>
            <a:endParaRPr lang="en-US" dirty="0" smtClean="0"/>
          </a:p>
          <a:p>
            <a:endParaRPr lang="en-US" dirty="0"/>
          </a:p>
        </p:txBody>
      </p:sp>
    </p:spTree>
    <p:extLst>
      <p:ext uri="{BB962C8B-B14F-4D97-AF65-F5344CB8AC3E}">
        <p14:creationId xmlns:p14="http://schemas.microsoft.com/office/powerpoint/2010/main" val="35821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pointers</a:t>
            </a:r>
            <a:endParaRPr lang="en-US" dirty="0"/>
          </a:p>
        </p:txBody>
      </p:sp>
      <p:sp>
        <p:nvSpPr>
          <p:cNvPr id="3" name="Content Placeholder 2"/>
          <p:cNvSpPr>
            <a:spLocks noGrp="1"/>
          </p:cNvSpPr>
          <p:nvPr>
            <p:ph idx="1"/>
          </p:nvPr>
        </p:nvSpPr>
        <p:spPr/>
        <p:txBody>
          <a:bodyPr/>
          <a:lstStyle/>
          <a:p>
            <a:r>
              <a:rPr lang="en-US" dirty="0" smtClean="0"/>
              <a:t>A function pointer is a special type of variable that can point to any function having the same function signature.</a:t>
            </a:r>
          </a:p>
          <a:p>
            <a:pPr marL="0" indent="0">
              <a:buNone/>
            </a:pPr>
            <a:endParaRPr lang="en-US" dirty="0" smtClean="0"/>
          </a:p>
          <a:p>
            <a:r>
              <a:rPr lang="en-US" dirty="0" smtClean="0"/>
              <a:t>Need of function pointers:</a:t>
            </a:r>
          </a:p>
          <a:p>
            <a:pPr lvl="1"/>
            <a:r>
              <a:rPr lang="en-US" dirty="0" smtClean="0"/>
              <a:t>to prevent code redundancy.</a:t>
            </a:r>
          </a:p>
          <a:p>
            <a:pPr lvl="1"/>
            <a:r>
              <a:rPr lang="en-US" dirty="0" smtClean="0"/>
              <a:t>Function Pointers essentially allows you to pass and store functions to variables or in other functions for later use by some other part of the code, at some later point in time. </a:t>
            </a:r>
          </a:p>
          <a:p>
            <a:pPr lvl="1"/>
            <a:r>
              <a:rPr lang="en-US" dirty="0"/>
              <a:t>Callbacks, event-driven programs, and so on are all applications of function pointers. </a:t>
            </a:r>
          </a:p>
        </p:txBody>
      </p:sp>
    </p:spTree>
    <p:extLst>
      <p:ext uri="{BB962C8B-B14F-4D97-AF65-F5344CB8AC3E}">
        <p14:creationId xmlns:p14="http://schemas.microsoft.com/office/powerpoint/2010/main" val="336908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Unlike other pointers, a function pointer points to code rather than data. The start of executable code is commonly stored in a function pointer.</a:t>
            </a:r>
          </a:p>
          <a:p>
            <a:r>
              <a:rPr lang="en-US" dirty="0"/>
              <a:t>We don’t use function pointers to allocate or de-allocate memory as we do with normal pointers.</a:t>
            </a:r>
          </a:p>
          <a:p>
            <a:r>
              <a:rPr lang="en-US" dirty="0"/>
              <a:t>The name of a function may also be used to find the address of that function as we had seen in the program above.</a:t>
            </a:r>
          </a:p>
          <a:p>
            <a:r>
              <a:rPr lang="en-US" dirty="0"/>
              <a:t>Regular pointers can be used with an array of function pointers in the same manner that regular pointers can.</a:t>
            </a:r>
          </a:p>
          <a:p>
            <a:r>
              <a:rPr lang="en-US" dirty="0"/>
              <a:t>In place of a switch case, function pointers can be utilized.</a:t>
            </a:r>
          </a:p>
          <a:p>
            <a:r>
              <a:rPr lang="en-US" dirty="0"/>
              <a:t>A function pointer, like a data pointer, can be supplied as an argument and returned from a function.</a:t>
            </a:r>
          </a:p>
          <a:p>
            <a:endParaRPr lang="en-US" dirty="0"/>
          </a:p>
        </p:txBody>
      </p:sp>
    </p:spTree>
    <p:extLst>
      <p:ext uri="{BB962C8B-B14F-4D97-AF65-F5344CB8AC3E}">
        <p14:creationId xmlns:p14="http://schemas.microsoft.com/office/powerpoint/2010/main" val="58171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examples</a:t>
            </a:r>
            <a:endParaRPr lang="en-US" dirty="0"/>
          </a:p>
        </p:txBody>
      </p:sp>
      <p:sp>
        <p:nvSpPr>
          <p:cNvPr id="3" name="Content Placeholder 2"/>
          <p:cNvSpPr>
            <a:spLocks noGrp="1"/>
          </p:cNvSpPr>
          <p:nvPr>
            <p:ph idx="1"/>
          </p:nvPr>
        </p:nvSpPr>
        <p:spPr/>
        <p:txBody>
          <a:bodyPr/>
          <a:lstStyle/>
          <a:p>
            <a:r>
              <a:rPr lang="en-US" dirty="0" err="1" smtClean="0"/>
              <a:t>Fnctnptr.coo</a:t>
            </a:r>
            <a:endParaRPr lang="en-US" dirty="0" smtClean="0"/>
          </a:p>
          <a:p>
            <a:r>
              <a:rPr lang="en-US" dirty="0" smtClean="0"/>
              <a:t>fnctnptrAS_arg.cpp</a:t>
            </a:r>
            <a:endParaRPr lang="en-US" dirty="0"/>
          </a:p>
        </p:txBody>
      </p:sp>
    </p:spTree>
    <p:extLst>
      <p:ext uri="{BB962C8B-B14F-4D97-AF65-F5344CB8AC3E}">
        <p14:creationId xmlns:p14="http://schemas.microsoft.com/office/powerpoint/2010/main" val="2662233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219</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CS 2001 Data Structures</vt:lpstr>
      <vt:lpstr>Function pointers</vt:lpstr>
      <vt:lpstr>Cont..</vt:lpstr>
      <vt:lpstr>Implementation examples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cp:revision>
  <dcterms:created xsi:type="dcterms:W3CDTF">2021-09-12T18:58:36Z</dcterms:created>
  <dcterms:modified xsi:type="dcterms:W3CDTF">2021-09-12T19:29:56Z</dcterms:modified>
</cp:coreProperties>
</file>