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C25F-AD9E-4123-A571-F3B8C4A66A0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25BE-CAA4-4A85-9625-1C6ED0C9D9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2001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Limitation of Built-in Arrays in C/C++, Index bounding, safe access, fixed length declaration etc. </a:t>
            </a:r>
          </a:p>
          <a:p>
            <a:r>
              <a:rPr lang="en-US" dirty="0"/>
              <a:t>Pointer vs. arrays </a:t>
            </a:r>
          </a:p>
          <a:p>
            <a:r>
              <a:rPr lang="en-US" dirty="0"/>
              <a:t>Defining class of </a:t>
            </a:r>
            <a:r>
              <a:rPr lang="en-US" dirty="0" err="1"/>
              <a:t>DynamicSafeArray</a:t>
            </a:r>
            <a:r>
              <a:rPr lang="en-US" dirty="0"/>
              <a:t> in one dimension </a:t>
            </a:r>
          </a:p>
          <a:p>
            <a:r>
              <a:rPr lang="en-US" dirty="0"/>
              <a:t>Helping Functions for </a:t>
            </a:r>
            <a:r>
              <a:rPr lang="en-US" dirty="0" err="1"/>
              <a:t>DynamicSafeArray</a:t>
            </a:r>
            <a:r>
              <a:rPr lang="en-US" dirty="0"/>
              <a:t> - constructor, destructor, copy constructor, assignment operator, access operator,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Adressing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The elements are stored at contiguous </a:t>
            </a:r>
            <a:r>
              <a:rPr lang="en-US" dirty="0" smtClean="0"/>
              <a:t>memory </a:t>
            </a:r>
            <a:r>
              <a:rPr lang="en-US" dirty="0" smtClean="0"/>
              <a:t>locations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"Size of integer in this compiler is "</a:t>
            </a:r>
          </a:p>
          <a:p>
            <a:pPr>
              <a:buNone/>
            </a:pPr>
            <a:r>
              <a:rPr lang="en-US" dirty="0" smtClean="0"/>
              <a:t>		&lt;&lt;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&lt;&lt; "\n";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// The use of '&amp;' before a variable name, yields</a:t>
            </a:r>
          </a:p>
          <a:p>
            <a:pPr>
              <a:buNone/>
            </a:pPr>
            <a:r>
              <a:rPr lang="en-US" dirty="0" smtClean="0"/>
              <a:t>		// address of variable.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"Address </a:t>
            </a:r>
            <a:r>
              <a:rPr lang="en-US" dirty="0" err="1" smtClean="0"/>
              <a:t>arr</a:t>
            </a:r>
            <a:r>
              <a:rPr lang="en-US" dirty="0" smtClean="0"/>
              <a:t>[" &lt;&lt; </a:t>
            </a:r>
            <a:r>
              <a:rPr lang="en-US" dirty="0" err="1" smtClean="0"/>
              <a:t>i</a:t>
            </a:r>
            <a:r>
              <a:rPr lang="en-US" dirty="0" smtClean="0"/>
              <a:t> &lt;&lt; "] is " &lt;&lt; &amp;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			&lt;&lt; "\n";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209800"/>
            <a:ext cx="37052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 of Built-in Arrays in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Index Bounding: </a:t>
            </a:r>
            <a:r>
              <a:rPr lang="en-US" dirty="0"/>
              <a:t>No Index Out of bound Checking: </a:t>
            </a:r>
            <a:endParaRPr lang="en-US" dirty="0" smtClean="0"/>
          </a:p>
          <a:p>
            <a:pPr fontAlgn="base"/>
            <a:r>
              <a:rPr lang="en-US" dirty="0" smtClean="0"/>
              <a:t>Safe Access</a:t>
            </a:r>
          </a:p>
          <a:p>
            <a:pPr fontAlgn="base"/>
            <a:r>
              <a:rPr lang="en-US" dirty="0" smtClean="0"/>
              <a:t>Allows </a:t>
            </a:r>
            <a:r>
              <a:rPr lang="en-US" dirty="0"/>
              <a:t>a fixed number of elements to be entered which is decided at the time of declaration. Unlike a linked list, an array in C is not dynamic.</a:t>
            </a:r>
          </a:p>
          <a:p>
            <a:pPr fontAlgn="base"/>
            <a:r>
              <a:rPr lang="en-US" dirty="0"/>
              <a:t>Insertion and deletion of elements can be costly since the elements are needed to be managed in accordance with the new memory allocation.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8617" y="1600200"/>
            <a:ext cx="69067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 2001 Data Structures</vt:lpstr>
      <vt:lpstr>Agenda</vt:lpstr>
      <vt:lpstr>Array Adressing </vt:lpstr>
      <vt:lpstr>Limitation of Built-in Arrays in C/C++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2001 Data Structures</dc:title>
  <dc:creator>Mubashra.Fayyaz</dc:creator>
  <cp:lastModifiedBy>Mubashra.Fayyaz</cp:lastModifiedBy>
  <cp:revision>1</cp:revision>
  <dcterms:created xsi:type="dcterms:W3CDTF">2021-09-09T08:24:28Z</dcterms:created>
  <dcterms:modified xsi:type="dcterms:W3CDTF">2021-09-09T08:39:36Z</dcterms:modified>
</cp:coreProperties>
</file>