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973E-974F-48C5-B8F3-EE12D07CA0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EBED-C55C-4131-8EB2-1B6BEE591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2001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Lecture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 for Arrays - making it safe. </a:t>
            </a:r>
          </a:p>
          <a:p>
            <a:r>
              <a:rPr lang="en-US" dirty="0"/>
              <a:t>Lower and Upper Bounds errors/ detail error handling and reporting </a:t>
            </a:r>
          </a:p>
          <a:p>
            <a:r>
              <a:rPr lang="en-US" dirty="0"/>
              <a:t>Solving </a:t>
            </a:r>
            <a:r>
              <a:rPr lang="en-US" dirty="0" smtClean="0"/>
              <a:t>problems- using</a:t>
            </a:r>
            <a:r>
              <a:rPr lang="en-US" dirty="0"/>
              <a:t> </a:t>
            </a:r>
            <a:r>
              <a:rPr lang="en-US" dirty="0" err="1" smtClean="0"/>
              <a:t>DynamicSafeArray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an example of finding a duplicate in an unsorted </a:t>
            </a:r>
            <a:r>
              <a:rPr lang="en-US" dirty="0" smtClean="0"/>
              <a:t>array etc. (would be covered in Lab)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109663"/>
            <a:ext cx="5800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620000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31" y="3029744"/>
            <a:ext cx="612933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413" y="1825625"/>
            <a:ext cx="66031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3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38" y="1825625"/>
            <a:ext cx="6366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56" y="2939256"/>
            <a:ext cx="5043488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 2001 Data Structures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2001 Data Structures</dc:title>
  <dc:creator>Mubashra.Fayyaz</dc:creator>
  <cp:lastModifiedBy>ftc</cp:lastModifiedBy>
  <cp:revision>5</cp:revision>
  <dcterms:created xsi:type="dcterms:W3CDTF">2021-09-11T08:43:27Z</dcterms:created>
  <dcterms:modified xsi:type="dcterms:W3CDTF">2021-10-08T15:30:12Z</dcterms:modified>
</cp:coreProperties>
</file>