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YyXePNic33oWi+BUsMZ2/rh+f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3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CS 2001 Data Structures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Week 3</a:t>
            </a: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Lecture 3</a:t>
            </a:r>
            <a:endParaRPr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Backtracking Algorithm</a:t>
            </a:r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421640" y="1326482"/>
            <a:ext cx="7426960" cy="474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685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Start in the leftmost column </a:t>
            </a:r>
            <a:endParaRPr/>
          </a:p>
          <a:p>
            <a:pPr marL="685800" lvl="0" indent="-4572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If all queens are placed </a:t>
            </a:r>
            <a:endParaRPr/>
          </a:p>
          <a:p>
            <a:pPr marL="1143000" lvl="1" indent="-457200" algn="l" rtl="0">
              <a:spcBef>
                <a:spcPts val="392"/>
              </a:spcBef>
              <a:spcAft>
                <a:spcPts val="0"/>
              </a:spcAft>
              <a:buClr>
                <a:srgbClr val="00B050"/>
              </a:buClr>
              <a:buSzPct val="100000"/>
              <a:buChar char="–"/>
            </a:pPr>
            <a:r>
              <a:rPr lang="en-US">
                <a:solidFill>
                  <a:srgbClr val="00B050"/>
                </a:solidFill>
              </a:rPr>
              <a:t>	</a:t>
            </a:r>
            <a:r>
              <a:rPr lang="en-US"/>
              <a:t>return true </a:t>
            </a:r>
            <a:endParaRPr/>
          </a:p>
          <a:p>
            <a:pPr marL="685800" lvl="0" indent="-4572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Try all rows in the current column. Do following for every tried row. </a:t>
            </a:r>
            <a:endParaRPr/>
          </a:p>
          <a:p>
            <a:pPr marL="1143000" lvl="1" indent="-457200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US"/>
              <a:t>If the queen can be placed safely in this row then mark this [row, column] as part of the solution and recursively check if placing queen here leads to a solution. </a:t>
            </a:r>
            <a:endParaRPr/>
          </a:p>
          <a:p>
            <a:pPr marL="1143000" lvl="1" indent="-457200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US"/>
              <a:t>If placing the queen in [row, column] leads to a solution then return true. </a:t>
            </a:r>
            <a:endParaRPr/>
          </a:p>
          <a:p>
            <a:pPr marL="1143000" lvl="1" indent="-457200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US"/>
              <a:t>If placing queen doesn't lead to a solution then unmark this [row, column] (Backtrack) and go to step (a) to try other rows. </a:t>
            </a:r>
            <a:endParaRPr/>
          </a:p>
          <a:p>
            <a:pPr marL="685800" lvl="0" indent="-4572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 startAt="4"/>
            </a:pPr>
            <a:r>
              <a:rPr lang="en-US"/>
              <a:t>If all rows have been tried and nothing worked, return false to trigger backtracking.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48" name="Google Shape;148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92560" y="1600200"/>
            <a:ext cx="4558879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Input:</a:t>
            </a:r>
            <a:endParaRPr/>
          </a:p>
          <a:p>
            <a:pPr marL="0" lvl="0" indent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 single integer n</a:t>
            </a:r>
            <a:endParaRPr/>
          </a:p>
          <a:p>
            <a:pPr marL="0" lvl="0" indent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Output:</a:t>
            </a:r>
            <a:endParaRPr/>
          </a:p>
          <a:p>
            <a:pPr marL="0" lvl="0" indent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n x n matrix, where one denotes queen, and 0 for an empty cell.</a:t>
            </a:r>
            <a:endParaRPr/>
          </a:p>
          <a:p>
            <a:pPr marL="0" lvl="0" indent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Test Case 1:</a:t>
            </a:r>
            <a:endParaRPr/>
          </a:p>
          <a:p>
            <a:pPr marL="0" lvl="0" indent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Input:</a:t>
            </a:r>
            <a:endParaRPr/>
          </a:p>
          <a:p>
            <a:pPr marL="0" lvl="0" indent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4</a:t>
            </a:r>
            <a:endParaRPr/>
          </a:p>
          <a:p>
            <a:pPr marL="0" lvl="0" indent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Output:</a:t>
            </a:r>
            <a:endParaRPr/>
          </a:p>
          <a:p>
            <a:pPr marL="0" lvl="0" indent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0 1 0 0</a:t>
            </a:r>
            <a:endParaRPr/>
          </a:p>
          <a:p>
            <a:pPr marL="0" lvl="0" indent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0 0 0 1</a:t>
            </a:r>
            <a:endParaRPr/>
          </a:p>
          <a:p>
            <a:pPr marL="0" lvl="0" indent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1 0 0 0</a:t>
            </a:r>
            <a:endParaRPr/>
          </a:p>
          <a:p>
            <a:pPr marL="0" lvl="0" indent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0 0 1 0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60" name="Google Shape;160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31539" y="846138"/>
            <a:ext cx="6699298" cy="5865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66" name="Google Shape;166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63307" y="1600200"/>
            <a:ext cx="7217386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Example to understand Backtracking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Rat in a maze</a:t>
            </a:r>
            <a:endParaRPr/>
          </a:p>
        </p:txBody>
      </p:sp>
      <p:pic>
        <p:nvPicPr>
          <p:cNvPr id="97" name="Google Shape;97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54403" y="1600200"/>
            <a:ext cx="5035193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Input:</a:t>
            </a:r>
            <a:endParaRPr/>
          </a:p>
          <a:p>
            <a:pPr marL="400050" lvl="1" indent="0" algn="l" rtl="0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0 denotes wall, 1 denotes free path</a:t>
            </a:r>
            <a:endParaRPr/>
          </a:p>
          <a:p>
            <a:pPr marL="400050" lvl="1" indent="0" algn="l" rtl="0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two numbers n, m</a:t>
            </a:r>
            <a:endParaRPr/>
          </a:p>
          <a:p>
            <a:pPr marL="400050" lvl="1" indent="0" algn="l" rtl="0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Next n lines contain m numbers (0 or 1)</a:t>
            </a:r>
            <a:endParaRPr/>
          </a:p>
          <a:p>
            <a:pPr marL="0" lvl="0" indent="0" algn="l" rtl="0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Output:</a:t>
            </a:r>
            <a:endParaRPr/>
          </a:p>
          <a:p>
            <a:pPr marL="400050" lvl="1" indent="0" algn="l" rtl="0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Print 1 if rat can reach (n-1,m-1)</a:t>
            </a:r>
            <a:endParaRPr/>
          </a:p>
          <a:p>
            <a:pPr marL="400050" lvl="1" indent="0" algn="l" rtl="0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Print 0 if it can not reach (n-1,m-1)</a:t>
            </a:r>
            <a:endParaRPr/>
          </a:p>
          <a:p>
            <a:pPr marL="0" lvl="0" indent="0" algn="l" rtl="0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Test Case 1:</a:t>
            </a:r>
            <a:endParaRPr/>
          </a:p>
          <a:p>
            <a:pPr marL="0" lvl="0" indent="0" algn="l" rtl="0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Input:</a:t>
            </a:r>
            <a:endParaRPr/>
          </a:p>
          <a:p>
            <a:pPr marL="0" lvl="0" indent="0" algn="l" rtl="0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5 5</a:t>
            </a:r>
            <a:endParaRPr/>
          </a:p>
          <a:p>
            <a:pPr marL="0" lvl="0" indent="0" algn="l" rtl="0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1 0 1 0 1</a:t>
            </a:r>
            <a:endParaRPr/>
          </a:p>
          <a:p>
            <a:pPr marL="0" lvl="0" indent="0" algn="l" rtl="0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1 1 1 1 1</a:t>
            </a:r>
            <a:endParaRPr/>
          </a:p>
          <a:p>
            <a:pPr marL="0" lvl="0" indent="0" algn="l" rtl="0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0 1 0 1 0</a:t>
            </a:r>
            <a:endParaRPr/>
          </a:p>
          <a:p>
            <a:pPr marL="0" lvl="0" indent="0" algn="l" rtl="0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1 0 0 1 1</a:t>
            </a:r>
            <a:endParaRPr/>
          </a:p>
          <a:p>
            <a:pPr marL="0" lvl="0" indent="0" algn="l" rtl="0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1 1 1 0 1</a:t>
            </a:r>
            <a:endParaRPr/>
          </a:p>
          <a:p>
            <a:pPr marL="0" lvl="0" indent="0" algn="l" rtl="0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Output:</a:t>
            </a:r>
            <a:endParaRPr/>
          </a:p>
          <a:p>
            <a:pPr marL="0" lvl="0" indent="0" algn="l" rtl="0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09" name="Google Shape;109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40289" y="1600200"/>
            <a:ext cx="5463421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N-Queen Problem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421640" y="1326483"/>
            <a:ext cx="7731760" cy="498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We have </a:t>
            </a:r>
            <a:r>
              <a:rPr lang="en-US" b="1"/>
              <a:t>N queens </a:t>
            </a:r>
            <a:r>
              <a:rPr lang="en-US"/>
              <a:t>and </a:t>
            </a:r>
            <a:r>
              <a:rPr lang="en-US" b="1"/>
              <a:t>N x N chess board</a:t>
            </a:r>
            <a:r>
              <a:rPr lang="en-US"/>
              <a:t>. The objective of this problem is such that we need to place all  N queens on N x N chess board in such a manner that </a:t>
            </a:r>
            <a:r>
              <a:rPr lang="en-US" b="1"/>
              <a:t>no two queens </a:t>
            </a:r>
            <a:r>
              <a:rPr lang="en-US"/>
              <a:t>in under attack to each other.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1"/>
              <a:t>Legal move </a:t>
            </a:r>
            <a:r>
              <a:rPr lang="en-US"/>
              <a:t>attacking means no 2 queens in same row, col, and diagonal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Two queens will be under attack if one of the following conditions is true:-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firstly, if they are in the same row.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secondly, if they are in the same column.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finally, if they are in the same diagonal.</a:t>
            </a:r>
            <a:endParaRPr/>
          </a:p>
          <a:p>
            <a:pPr marL="34290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/>
          </a:p>
          <a:p>
            <a:pPr marL="34290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73773" y="3861329"/>
            <a:ext cx="1994959" cy="2166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N-Queen Problem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Idea of the size of the problem: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There are 4,426,165,368 ways to arrange 8 queens on a chessboard of 64 squares.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No queen can reside in a row or a column that contains another queen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only 40,320 (8!) arrangements of queens to be checked for attacks along diagonals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2947" y="1673866"/>
            <a:ext cx="7458075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Back Tracking</a:t>
            </a: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Backtracking is an algorithmic technique for solving problems recursively by trying to build a solution incrementally, one piece at a time, removing those solutions that fail to satisfy the constraints of the problem at any point of time. 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1517" y="3338511"/>
            <a:ext cx="24003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423334" y="116789"/>
            <a:ext cx="8184726" cy="1428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Backtracking Algorithm</a:t>
            </a: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421640" y="1326483"/>
            <a:ext cx="7579360" cy="3716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idea is to place </a:t>
            </a:r>
            <a:r>
              <a:rPr lang="en-US" b="1"/>
              <a:t>queens one by one </a:t>
            </a:r>
            <a:r>
              <a:rPr lang="en-US"/>
              <a:t>in </a:t>
            </a:r>
            <a:r>
              <a:rPr lang="en-US" b="1"/>
              <a:t>different columns</a:t>
            </a:r>
            <a:r>
              <a:rPr lang="en-US"/>
              <a:t>, </a:t>
            </a:r>
            <a:r>
              <a:rPr lang="en-US" b="1"/>
              <a:t>starting from the leftmost column</a:t>
            </a:r>
            <a:r>
              <a:rPr lang="en-US"/>
              <a:t>. When we place a queen in a column, we check for </a:t>
            </a:r>
            <a:r>
              <a:rPr lang="en-US" b="1"/>
              <a:t>clashes</a:t>
            </a:r>
            <a:r>
              <a:rPr lang="en-US"/>
              <a:t> with already </a:t>
            </a:r>
            <a:r>
              <a:rPr lang="en-US" b="1"/>
              <a:t>placed queens</a:t>
            </a:r>
            <a:r>
              <a:rPr lang="en-US"/>
              <a:t>. 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In the current column, if we find a row for which there is </a:t>
            </a:r>
            <a:r>
              <a:rPr lang="en-US" b="1"/>
              <a:t>no clash</a:t>
            </a:r>
            <a:r>
              <a:rPr lang="en-US"/>
              <a:t>, we mark this row and column as part of the </a:t>
            </a:r>
            <a:r>
              <a:rPr lang="en-US" b="1"/>
              <a:t>solution</a:t>
            </a:r>
            <a:r>
              <a:rPr lang="en-US"/>
              <a:t>. If we do not find such a row due to clashes then we </a:t>
            </a:r>
            <a:r>
              <a:rPr lang="en-US" b="1"/>
              <a:t>backtrack</a:t>
            </a:r>
            <a:r>
              <a:rPr lang="en-US"/>
              <a:t> and </a:t>
            </a:r>
            <a:r>
              <a:rPr lang="en-US" b="1"/>
              <a:t>return false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On-screen Show (4:3)</PresentationFormat>
  <Paragraphs>61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CS 2001 Data Structures</vt:lpstr>
      <vt:lpstr>Example to understand Backtracking</vt:lpstr>
      <vt:lpstr>Rat in a maze</vt:lpstr>
      <vt:lpstr>PowerPoint Presentation</vt:lpstr>
      <vt:lpstr>PowerPoint Presentation</vt:lpstr>
      <vt:lpstr>N-Queen Problem</vt:lpstr>
      <vt:lpstr>N-Queen Problem</vt:lpstr>
      <vt:lpstr>Back Tracking</vt:lpstr>
      <vt:lpstr>Backtracking Algorithm</vt:lpstr>
      <vt:lpstr>Backtracking Algorithm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2001 Data Structures</dc:title>
  <dc:creator>Farah Sadia</dc:creator>
  <cp:lastModifiedBy>ftc</cp:lastModifiedBy>
  <cp:revision>1</cp:revision>
  <dcterms:modified xsi:type="dcterms:W3CDTF">2021-10-10T09:09:22Z</dcterms:modified>
</cp:coreProperties>
</file>