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5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8" d="100"/>
          <a:sy n="58" d="100"/>
        </p:scale>
        <p:origin x="98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331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148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8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7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393F84B-7959-4757-9BFA-5505C103E28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6C45E8A-76DC-4F8B-AA91-FFF0A7F6AF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939" y="1536100"/>
            <a:ext cx="10379765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ucida Console" panose="020B0609040504020204" pitchFamily="49" charset="0"/>
              </a:rPr>
              <a:t>ID CARD GENERATOR</a:t>
            </a:r>
          </a:p>
          <a:p>
            <a:pPr algn="ctr"/>
            <a:r>
              <a:rPr lang="en-US" sz="6600" b="1" u="sng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ucida Console" panose="020B0609040504020204" pitchFamily="49" charset="0"/>
              </a:rPr>
              <a:t>PROJECT PRESENTATION</a:t>
            </a:r>
          </a:p>
          <a:p>
            <a:pPr algn="ctr"/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6780" y="4488977"/>
            <a:ext cx="5711687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Basil Ali Khan (20K -0477)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Ahad Shaikh (20K-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0319)</a:t>
            </a:r>
            <a:endParaRPr lang="en-US" sz="20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Jodat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 Naqvi (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20K-0155)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9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150" y="721719"/>
            <a:ext cx="8401429" cy="819150"/>
          </a:xfrm>
        </p:spPr>
        <p:txBody>
          <a:bodyPr>
            <a:noAutofit/>
          </a:bodyPr>
          <a:lstStyle/>
          <a:p>
            <a:r>
              <a:rPr lang="en-US" sz="4400" dirty="0" smtClean="0"/>
              <a:t>CHECKING NUMBER OF CHANGES DONE IN THE PROGRAM BY USER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50" y="2346593"/>
            <a:ext cx="9129022" cy="20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11" y="2005070"/>
            <a:ext cx="9243266" cy="24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66" y="2176836"/>
            <a:ext cx="8401429" cy="2329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167" y="743753"/>
            <a:ext cx="8401429" cy="81915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SIGN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626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439" y="261015"/>
            <a:ext cx="6505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 SCREEN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8541" y="1746114"/>
            <a:ext cx="2987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first, the user has 2 options. Whether to exit the program or login to the data base. For now, we’ll choose to login and explain further.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1"/>
            <a:ext cx="8448541" cy="48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6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6245" y="314287"/>
            <a:ext cx="400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LOGIN PAGE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369964"/>
            <a:ext cx="11622505" cy="48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969" y="347333"/>
            <a:ext cx="7474943" cy="8975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MENU PAGE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0" y="1441813"/>
            <a:ext cx="11116019" cy="45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6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8" y="1018676"/>
            <a:ext cx="11630451" cy="4721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648" y="95346"/>
            <a:ext cx="11784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STORING NEW STUDENT RECORD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" y="1358700"/>
            <a:ext cx="5704071" cy="4035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92854" y="0"/>
            <a:ext cx="1256306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SEARCHING STUDENT DATA AND GENERATING CARD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7" y="1358700"/>
            <a:ext cx="6268279" cy="40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433" y="1366091"/>
            <a:ext cx="11644829" cy="11016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AND GENERATING CARD</a:t>
            </a:r>
          </a:p>
          <a:p>
            <a:pPr algn="ctr"/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" y="1779911"/>
            <a:ext cx="5927936" cy="4400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779911"/>
            <a:ext cx="6067425" cy="44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552" y="633583"/>
            <a:ext cx="9506197" cy="140453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AND GENERATING CARD</a:t>
            </a:r>
          </a:p>
          <a:p>
            <a:pPr algn="ctr"/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92357"/>
            <a:ext cx="5982159" cy="4226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71" y="2192357"/>
            <a:ext cx="6158429" cy="42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912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138</TotalTime>
  <Words>104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Schoolbook</vt:lpstr>
      <vt:lpstr>Corbel</vt:lpstr>
      <vt:lpstr>Lucida Console</vt:lpstr>
      <vt:lpstr>Times New Roman</vt:lpstr>
      <vt:lpstr>Wingdings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ftc</dc:creator>
  <cp:lastModifiedBy>Ahad Shaikh</cp:lastModifiedBy>
  <cp:revision>11</cp:revision>
  <dcterms:created xsi:type="dcterms:W3CDTF">2021-05-24T13:48:41Z</dcterms:created>
  <dcterms:modified xsi:type="dcterms:W3CDTF">2021-05-24T23:06:56Z</dcterms:modified>
</cp:coreProperties>
</file>