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rawing20.xml" ContentType="application/vnd.ms-office.drawingml.diagramDrawing+xml"/>
  <Override PartName="/ppt/diagrams/drawing30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7" r:id="rId16"/>
    <p:sldId id="273" r:id="rId17"/>
    <p:sldId id="278" r:id="rId18"/>
    <p:sldId id="272" r:id="rId19"/>
    <p:sldId id="274" r:id="rId20"/>
    <p:sldId id="279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47F513-D34F-4E98-8143-5C8E82037BA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6A7910-CC19-4E56-8FCD-A904F8CEB43E}">
      <dgm:prSet phldrT="[Text]"/>
      <dgm:spPr/>
      <dgm:t>
        <a:bodyPr/>
        <a:lstStyle/>
        <a:p>
          <a:r>
            <a:rPr lang="en-US" dirty="0" smtClean="0"/>
            <a:t>LOG KYA </a:t>
          </a:r>
          <a:r>
            <a:rPr lang="en-US" dirty="0" err="1" smtClean="0"/>
            <a:t>Kahenge</a:t>
          </a:r>
          <a:endParaRPr lang="en-US" dirty="0"/>
        </a:p>
      </dgm:t>
    </dgm:pt>
    <dgm:pt modelId="{9681C66D-B418-4FBA-94BC-7917B3A077C1}" type="parTrans" cxnId="{3C3BF263-6F57-46E4-925F-74887B0FB830}">
      <dgm:prSet/>
      <dgm:spPr/>
      <dgm:t>
        <a:bodyPr/>
        <a:lstStyle/>
        <a:p>
          <a:endParaRPr lang="en-US"/>
        </a:p>
      </dgm:t>
    </dgm:pt>
    <dgm:pt modelId="{F666BC9F-AD5C-418D-8815-5F05C463A1B1}" type="sibTrans" cxnId="{3C3BF263-6F57-46E4-925F-74887B0FB830}">
      <dgm:prSet/>
      <dgm:spPr/>
      <dgm:t>
        <a:bodyPr/>
        <a:lstStyle/>
        <a:p>
          <a:endParaRPr lang="en-US"/>
        </a:p>
      </dgm:t>
    </dgm:pt>
    <dgm:pt modelId="{401877A8-54E3-49E8-9498-49FA0D82A5B6}">
      <dgm:prSet phldrT="[Text]"/>
      <dgm:spPr/>
      <dgm:t>
        <a:bodyPr/>
        <a:lstStyle/>
        <a:p>
          <a:r>
            <a:rPr lang="en-US" b="0" i="0" dirty="0" smtClean="0"/>
            <a:t>Complications with employment leave.</a:t>
          </a:r>
          <a:endParaRPr lang="en-US" dirty="0"/>
        </a:p>
      </dgm:t>
    </dgm:pt>
    <dgm:pt modelId="{28AA8F3C-06B2-4A33-A1F2-2D12D7C4D615}" type="parTrans" cxnId="{772917C0-AF51-4230-9370-5D3971A728EA}">
      <dgm:prSet/>
      <dgm:spPr/>
      <dgm:t>
        <a:bodyPr/>
        <a:lstStyle/>
        <a:p>
          <a:endParaRPr lang="en-US"/>
        </a:p>
      </dgm:t>
    </dgm:pt>
    <dgm:pt modelId="{61957421-0FDE-4E75-90E4-1F6778BF47A8}" type="sibTrans" cxnId="{772917C0-AF51-4230-9370-5D3971A728EA}">
      <dgm:prSet/>
      <dgm:spPr/>
      <dgm:t>
        <a:bodyPr/>
        <a:lstStyle/>
        <a:p>
          <a:endParaRPr lang="en-US"/>
        </a:p>
      </dgm:t>
    </dgm:pt>
    <dgm:pt modelId="{E439288D-E344-4912-9385-B1BCD8E3E7BE}">
      <dgm:prSet phldrT="[Text]"/>
      <dgm:spPr/>
      <dgm:t>
        <a:bodyPr/>
        <a:lstStyle/>
        <a:p>
          <a:r>
            <a:rPr lang="en-US" b="0" i="0" dirty="0" smtClean="0"/>
            <a:t>Insurance coverage</a:t>
          </a:r>
          <a:endParaRPr lang="en-US" dirty="0"/>
        </a:p>
      </dgm:t>
    </dgm:pt>
    <dgm:pt modelId="{9550E19B-DEA2-4DED-91B7-6356DE1BCBAC}" type="sibTrans" cxnId="{06D2D621-6E06-47A6-BB78-BB3192888DC8}">
      <dgm:prSet/>
      <dgm:spPr/>
      <dgm:t>
        <a:bodyPr/>
        <a:lstStyle/>
        <a:p>
          <a:endParaRPr lang="en-US"/>
        </a:p>
      </dgm:t>
    </dgm:pt>
    <dgm:pt modelId="{E1667145-FA1D-4D12-A998-4EC35F3092BA}" type="parTrans" cxnId="{06D2D621-6E06-47A6-BB78-BB3192888DC8}">
      <dgm:prSet/>
      <dgm:spPr/>
      <dgm:t>
        <a:bodyPr/>
        <a:lstStyle/>
        <a:p>
          <a:endParaRPr lang="en-US"/>
        </a:p>
      </dgm:t>
    </dgm:pt>
    <dgm:pt modelId="{83D105F2-9503-4495-BBF4-D3FEE01140C2}" type="pres">
      <dgm:prSet presAssocID="{0947F513-D34F-4E98-8143-5C8E82037B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760BA8-D19F-4C9C-BF5A-14F1EE72D851}" type="pres">
      <dgm:prSet presAssocID="{416A7910-CC19-4E56-8FCD-A904F8CEB43E}" presName="root1" presStyleCnt="0"/>
      <dgm:spPr/>
    </dgm:pt>
    <dgm:pt modelId="{B1BB878D-AEFF-4C5D-8898-EC9649D9D7A8}" type="pres">
      <dgm:prSet presAssocID="{416A7910-CC19-4E56-8FCD-A904F8CEB43E}" presName="LevelOneTextNode" presStyleLbl="node0" presStyleIdx="0" presStyleCnt="1" custScaleX="23615" custScaleY="43775" custLinFactNeighborX="-15197" custLinFactNeighborY="77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30B63-2A11-4973-BD03-D8419ABBCFC8}" type="pres">
      <dgm:prSet presAssocID="{416A7910-CC19-4E56-8FCD-A904F8CEB43E}" presName="level2hierChild" presStyleCnt="0"/>
      <dgm:spPr/>
    </dgm:pt>
    <dgm:pt modelId="{5300E17D-2E18-45CB-8FE0-30E162955152}" type="pres">
      <dgm:prSet presAssocID="{28AA8F3C-06B2-4A33-A1F2-2D12D7C4D61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C1623FC-DF58-440A-99E0-E00B75AB61BA}" type="pres">
      <dgm:prSet presAssocID="{28AA8F3C-06B2-4A33-A1F2-2D12D7C4D61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F25D117-1458-4C90-B2BC-CD881923A08E}" type="pres">
      <dgm:prSet presAssocID="{401877A8-54E3-49E8-9498-49FA0D82A5B6}" presName="root2" presStyleCnt="0"/>
      <dgm:spPr/>
    </dgm:pt>
    <dgm:pt modelId="{E5729DE1-9958-4FCC-91E7-714C387237C3}" type="pres">
      <dgm:prSet presAssocID="{401877A8-54E3-49E8-9498-49FA0D82A5B6}" presName="LevelTwoTextNode" presStyleLbl="node2" presStyleIdx="0" presStyleCnt="2" custScaleX="42399" custScaleY="19195" custLinFactNeighborX="-42421" custLinFactNeighborY="155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709563-2E34-4802-844E-5DF3EF3AE43A}" type="pres">
      <dgm:prSet presAssocID="{401877A8-54E3-49E8-9498-49FA0D82A5B6}" presName="level3hierChild" presStyleCnt="0"/>
      <dgm:spPr/>
    </dgm:pt>
    <dgm:pt modelId="{B4194CEF-4D6C-4C51-A1F1-80470DD1C81F}" type="pres">
      <dgm:prSet presAssocID="{E1667145-FA1D-4D12-A998-4EC35F3092B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4B03009-8742-44F1-94EF-D6973031A464}" type="pres">
      <dgm:prSet presAssocID="{E1667145-FA1D-4D12-A998-4EC35F3092B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770EF74-A6C3-4A28-9D0C-BFA1B105DD8C}" type="pres">
      <dgm:prSet presAssocID="{E439288D-E344-4912-9385-B1BCD8E3E7BE}" presName="root2" presStyleCnt="0"/>
      <dgm:spPr/>
    </dgm:pt>
    <dgm:pt modelId="{183B05D4-CD7B-470E-8AD9-5B8970F5BDFA}" type="pres">
      <dgm:prSet presAssocID="{E439288D-E344-4912-9385-B1BCD8E3E7BE}" presName="LevelTwoTextNode" presStyleLbl="node2" presStyleIdx="1" presStyleCnt="2" custScaleX="42399" custScaleY="15950" custLinFactNeighborX="-42421" custLinFactNeighborY="46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588109-3DDB-41D1-9C8F-9DB379456C0A}" type="pres">
      <dgm:prSet presAssocID="{E439288D-E344-4912-9385-B1BCD8E3E7BE}" presName="level3hierChild" presStyleCnt="0"/>
      <dgm:spPr/>
    </dgm:pt>
  </dgm:ptLst>
  <dgm:cxnLst>
    <dgm:cxn modelId="{FFC6F3BB-4CCF-46EC-96CC-B14CBA48F640}" type="presOf" srcId="{401877A8-54E3-49E8-9498-49FA0D82A5B6}" destId="{E5729DE1-9958-4FCC-91E7-714C387237C3}" srcOrd="0" destOrd="0" presId="urn:microsoft.com/office/officeart/2005/8/layout/hierarchy2"/>
    <dgm:cxn modelId="{4879F417-0BD0-4654-8605-7A90805B5C6F}" type="presOf" srcId="{E439288D-E344-4912-9385-B1BCD8E3E7BE}" destId="{183B05D4-CD7B-470E-8AD9-5B8970F5BDFA}" srcOrd="0" destOrd="0" presId="urn:microsoft.com/office/officeart/2005/8/layout/hierarchy2"/>
    <dgm:cxn modelId="{772917C0-AF51-4230-9370-5D3971A728EA}" srcId="{416A7910-CC19-4E56-8FCD-A904F8CEB43E}" destId="{401877A8-54E3-49E8-9498-49FA0D82A5B6}" srcOrd="0" destOrd="0" parTransId="{28AA8F3C-06B2-4A33-A1F2-2D12D7C4D615}" sibTransId="{61957421-0FDE-4E75-90E4-1F6778BF47A8}"/>
    <dgm:cxn modelId="{7C650888-A8D4-452F-90ED-327A7D3C0826}" type="presOf" srcId="{28AA8F3C-06B2-4A33-A1F2-2D12D7C4D615}" destId="{5300E17D-2E18-45CB-8FE0-30E162955152}" srcOrd="0" destOrd="0" presId="urn:microsoft.com/office/officeart/2005/8/layout/hierarchy2"/>
    <dgm:cxn modelId="{F137B5E7-C9EB-4786-8A18-962AE2A030E0}" type="presOf" srcId="{E1667145-FA1D-4D12-A998-4EC35F3092BA}" destId="{64B03009-8742-44F1-94EF-D6973031A464}" srcOrd="1" destOrd="0" presId="urn:microsoft.com/office/officeart/2005/8/layout/hierarchy2"/>
    <dgm:cxn modelId="{06D2D621-6E06-47A6-BB78-BB3192888DC8}" srcId="{416A7910-CC19-4E56-8FCD-A904F8CEB43E}" destId="{E439288D-E344-4912-9385-B1BCD8E3E7BE}" srcOrd="1" destOrd="0" parTransId="{E1667145-FA1D-4D12-A998-4EC35F3092BA}" sibTransId="{9550E19B-DEA2-4DED-91B7-6356DE1BCBAC}"/>
    <dgm:cxn modelId="{3C3BF263-6F57-46E4-925F-74887B0FB830}" srcId="{0947F513-D34F-4E98-8143-5C8E82037BA9}" destId="{416A7910-CC19-4E56-8FCD-A904F8CEB43E}" srcOrd="0" destOrd="0" parTransId="{9681C66D-B418-4FBA-94BC-7917B3A077C1}" sibTransId="{F666BC9F-AD5C-418D-8815-5F05C463A1B1}"/>
    <dgm:cxn modelId="{04A87EC9-99AA-44B2-A9C0-E64458117CA0}" type="presOf" srcId="{28AA8F3C-06B2-4A33-A1F2-2D12D7C4D615}" destId="{CC1623FC-DF58-440A-99E0-E00B75AB61BA}" srcOrd="1" destOrd="0" presId="urn:microsoft.com/office/officeart/2005/8/layout/hierarchy2"/>
    <dgm:cxn modelId="{49BACD98-FD5F-4613-96FE-4D65E9C24EAE}" type="presOf" srcId="{0947F513-D34F-4E98-8143-5C8E82037BA9}" destId="{83D105F2-9503-4495-BBF4-D3FEE01140C2}" srcOrd="0" destOrd="0" presId="urn:microsoft.com/office/officeart/2005/8/layout/hierarchy2"/>
    <dgm:cxn modelId="{00F8ACCF-9641-4627-AB89-5F8CD6B9338E}" type="presOf" srcId="{416A7910-CC19-4E56-8FCD-A904F8CEB43E}" destId="{B1BB878D-AEFF-4C5D-8898-EC9649D9D7A8}" srcOrd="0" destOrd="0" presId="urn:microsoft.com/office/officeart/2005/8/layout/hierarchy2"/>
    <dgm:cxn modelId="{102B9422-3846-408E-A610-A1A939176521}" type="presOf" srcId="{E1667145-FA1D-4D12-A998-4EC35F3092BA}" destId="{B4194CEF-4D6C-4C51-A1F1-80470DD1C81F}" srcOrd="0" destOrd="0" presId="urn:microsoft.com/office/officeart/2005/8/layout/hierarchy2"/>
    <dgm:cxn modelId="{ED16FEE7-7675-434B-91C4-0FCD125ED440}" type="presParOf" srcId="{83D105F2-9503-4495-BBF4-D3FEE01140C2}" destId="{F6760BA8-D19F-4C9C-BF5A-14F1EE72D851}" srcOrd="0" destOrd="0" presId="urn:microsoft.com/office/officeart/2005/8/layout/hierarchy2"/>
    <dgm:cxn modelId="{11AF532E-7036-48B3-A307-95FFD951E2F0}" type="presParOf" srcId="{F6760BA8-D19F-4C9C-BF5A-14F1EE72D851}" destId="{B1BB878D-AEFF-4C5D-8898-EC9649D9D7A8}" srcOrd="0" destOrd="0" presId="urn:microsoft.com/office/officeart/2005/8/layout/hierarchy2"/>
    <dgm:cxn modelId="{582023E7-0330-40C6-91D7-BF2DEC0FC508}" type="presParOf" srcId="{F6760BA8-D19F-4C9C-BF5A-14F1EE72D851}" destId="{F2930B63-2A11-4973-BD03-D8419ABBCFC8}" srcOrd="1" destOrd="0" presId="urn:microsoft.com/office/officeart/2005/8/layout/hierarchy2"/>
    <dgm:cxn modelId="{C3422FF0-48F5-4BC0-975B-F8C557088FF3}" type="presParOf" srcId="{F2930B63-2A11-4973-BD03-D8419ABBCFC8}" destId="{5300E17D-2E18-45CB-8FE0-30E162955152}" srcOrd="0" destOrd="0" presId="urn:microsoft.com/office/officeart/2005/8/layout/hierarchy2"/>
    <dgm:cxn modelId="{06A49D27-C7F5-40D8-9564-E6EF4898E51F}" type="presParOf" srcId="{5300E17D-2E18-45CB-8FE0-30E162955152}" destId="{CC1623FC-DF58-440A-99E0-E00B75AB61BA}" srcOrd="0" destOrd="0" presId="urn:microsoft.com/office/officeart/2005/8/layout/hierarchy2"/>
    <dgm:cxn modelId="{2E32FCB4-9752-47C8-B7E4-4EB5EF329C94}" type="presParOf" srcId="{F2930B63-2A11-4973-BD03-D8419ABBCFC8}" destId="{AF25D117-1458-4C90-B2BC-CD881923A08E}" srcOrd="1" destOrd="0" presId="urn:microsoft.com/office/officeart/2005/8/layout/hierarchy2"/>
    <dgm:cxn modelId="{805DECA9-17A5-4AF1-9507-95405E304843}" type="presParOf" srcId="{AF25D117-1458-4C90-B2BC-CD881923A08E}" destId="{E5729DE1-9958-4FCC-91E7-714C387237C3}" srcOrd="0" destOrd="0" presId="urn:microsoft.com/office/officeart/2005/8/layout/hierarchy2"/>
    <dgm:cxn modelId="{33E844E1-9124-46AF-9856-69F7E00DA8EA}" type="presParOf" srcId="{AF25D117-1458-4C90-B2BC-CD881923A08E}" destId="{DA709563-2E34-4802-844E-5DF3EF3AE43A}" srcOrd="1" destOrd="0" presId="urn:microsoft.com/office/officeart/2005/8/layout/hierarchy2"/>
    <dgm:cxn modelId="{436044CF-E2B2-4547-B1E9-46C9F6B0C664}" type="presParOf" srcId="{F2930B63-2A11-4973-BD03-D8419ABBCFC8}" destId="{B4194CEF-4D6C-4C51-A1F1-80470DD1C81F}" srcOrd="2" destOrd="0" presId="urn:microsoft.com/office/officeart/2005/8/layout/hierarchy2"/>
    <dgm:cxn modelId="{AAF1AFCD-6607-4034-BF42-90F444A27781}" type="presParOf" srcId="{B4194CEF-4D6C-4C51-A1F1-80470DD1C81F}" destId="{64B03009-8742-44F1-94EF-D6973031A464}" srcOrd="0" destOrd="0" presId="urn:microsoft.com/office/officeart/2005/8/layout/hierarchy2"/>
    <dgm:cxn modelId="{1C131BC7-7E1C-4359-B3BB-21601BDEDCB9}" type="presParOf" srcId="{F2930B63-2A11-4973-BD03-D8419ABBCFC8}" destId="{E770EF74-A6C3-4A28-9D0C-BFA1B105DD8C}" srcOrd="3" destOrd="0" presId="urn:microsoft.com/office/officeart/2005/8/layout/hierarchy2"/>
    <dgm:cxn modelId="{121B6887-BDD7-479C-9727-5B21A3A99544}" type="presParOf" srcId="{E770EF74-A6C3-4A28-9D0C-BFA1B105DD8C}" destId="{183B05D4-CD7B-470E-8AD9-5B8970F5BDFA}" srcOrd="0" destOrd="0" presId="urn:microsoft.com/office/officeart/2005/8/layout/hierarchy2"/>
    <dgm:cxn modelId="{004F24EE-1215-43FD-881A-78ECC8A8C82E}" type="presParOf" srcId="{E770EF74-A6C3-4A28-9D0C-BFA1B105DD8C}" destId="{66588109-3DDB-41D1-9C8F-9DB379456C0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8631F3-8712-4366-97D9-70AF1F326621}" type="doc">
      <dgm:prSet loTypeId="urn:microsoft.com/office/officeart/2005/8/layout/venn2" loCatId="relationship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DF98E81-E79B-466F-B887-3D36BBCB8F1F}">
      <dgm:prSet phldrT="[Text]" custT="1"/>
      <dgm:spPr/>
      <dgm:t>
        <a:bodyPr/>
        <a:lstStyle/>
        <a:p>
          <a:r>
            <a:rPr lang="en-US" sz="1600" b="1" dirty="0" smtClean="0"/>
            <a:t>Result</a:t>
          </a:r>
          <a:endParaRPr lang="en-US" sz="1600" b="1" dirty="0"/>
        </a:p>
      </dgm:t>
    </dgm:pt>
    <dgm:pt modelId="{2D940867-49F2-471B-BEFB-8F241DD8A553}" type="parTrans" cxnId="{A7A0E9F8-0BC5-4553-96F2-BCDBA7E6C492}">
      <dgm:prSet/>
      <dgm:spPr/>
      <dgm:t>
        <a:bodyPr/>
        <a:lstStyle/>
        <a:p>
          <a:endParaRPr lang="en-US"/>
        </a:p>
      </dgm:t>
    </dgm:pt>
    <dgm:pt modelId="{21B0C3B0-AB5E-4D69-AAAE-06230404AA2F}" type="sibTrans" cxnId="{A7A0E9F8-0BC5-4553-96F2-BCDBA7E6C492}">
      <dgm:prSet/>
      <dgm:spPr/>
      <dgm:t>
        <a:bodyPr/>
        <a:lstStyle/>
        <a:p>
          <a:endParaRPr lang="en-US"/>
        </a:p>
      </dgm:t>
    </dgm:pt>
    <dgm:pt modelId="{F7DF9109-4781-4408-82DF-2CE6924D7BB9}">
      <dgm:prSet phldrT="[Text]" custT="1"/>
      <dgm:spPr/>
      <dgm:t>
        <a:bodyPr/>
        <a:lstStyle/>
        <a:p>
          <a:r>
            <a:rPr lang="en-US" sz="1600" b="1" dirty="0" smtClean="0"/>
            <a:t>Therapy session</a:t>
          </a:r>
          <a:endParaRPr lang="en-US" sz="1600" b="1" dirty="0"/>
        </a:p>
      </dgm:t>
    </dgm:pt>
    <dgm:pt modelId="{D22F92C2-9726-47B0-9F20-C28E543C4C1D}" type="parTrans" cxnId="{E991B9BA-EF72-471D-8236-7B816098B61B}">
      <dgm:prSet/>
      <dgm:spPr/>
      <dgm:t>
        <a:bodyPr/>
        <a:lstStyle/>
        <a:p>
          <a:endParaRPr lang="en-US"/>
        </a:p>
      </dgm:t>
    </dgm:pt>
    <dgm:pt modelId="{CA77082A-E5C5-484A-854E-E911626BB08F}" type="sibTrans" cxnId="{E991B9BA-EF72-471D-8236-7B816098B61B}">
      <dgm:prSet/>
      <dgm:spPr/>
      <dgm:t>
        <a:bodyPr/>
        <a:lstStyle/>
        <a:p>
          <a:endParaRPr lang="en-US"/>
        </a:p>
      </dgm:t>
    </dgm:pt>
    <dgm:pt modelId="{CF5B24B6-19F8-42F5-A6A6-2878483D64D6}">
      <dgm:prSet phldrT="[Text]" custT="1"/>
      <dgm:spPr/>
      <dgm:t>
        <a:bodyPr/>
        <a:lstStyle/>
        <a:p>
          <a:r>
            <a:rPr lang="en-US" sz="1200" b="1" dirty="0" smtClean="0"/>
            <a:t>Answer</a:t>
          </a:r>
          <a:br>
            <a:rPr lang="en-US" sz="1200" b="1" dirty="0" smtClean="0"/>
          </a:br>
          <a:r>
            <a:rPr lang="en-US" sz="1200" b="1" dirty="0" smtClean="0"/>
            <a:t>the</a:t>
          </a:r>
          <a:br>
            <a:rPr lang="en-US" sz="1200" b="1" dirty="0" smtClean="0"/>
          </a:br>
          <a:r>
            <a:rPr lang="en-US" sz="1200" b="1" dirty="0" smtClean="0"/>
            <a:t>Questions</a:t>
          </a:r>
          <a:endParaRPr lang="en-US" sz="1200" b="1" dirty="0"/>
        </a:p>
      </dgm:t>
    </dgm:pt>
    <dgm:pt modelId="{AAA62FA6-6C19-4B23-BD83-53519DF4921D}" type="parTrans" cxnId="{9E4B5786-654E-47B0-8E1F-0B05AA05F4F5}">
      <dgm:prSet/>
      <dgm:spPr/>
      <dgm:t>
        <a:bodyPr/>
        <a:lstStyle/>
        <a:p>
          <a:endParaRPr lang="en-US"/>
        </a:p>
      </dgm:t>
    </dgm:pt>
    <dgm:pt modelId="{2BD04BAC-F531-48B7-BF66-96C9F298B338}" type="sibTrans" cxnId="{9E4B5786-654E-47B0-8E1F-0B05AA05F4F5}">
      <dgm:prSet/>
      <dgm:spPr/>
      <dgm:t>
        <a:bodyPr/>
        <a:lstStyle/>
        <a:p>
          <a:endParaRPr lang="en-US"/>
        </a:p>
      </dgm:t>
    </dgm:pt>
    <dgm:pt modelId="{73864F1C-9472-4770-BF9F-10D9A68A99DA}">
      <dgm:prSet phldrT="[Text]"/>
      <dgm:spPr/>
      <dgm:t>
        <a:bodyPr/>
        <a:lstStyle/>
        <a:p>
          <a:r>
            <a:rPr lang="en-US" b="1" dirty="0" smtClean="0"/>
            <a:t>Sign up</a:t>
          </a:r>
          <a:br>
            <a:rPr lang="en-US" b="1" dirty="0" smtClean="0"/>
          </a:br>
          <a:r>
            <a:rPr lang="en-US" b="1" dirty="0" smtClean="0"/>
            <a:t>or</a:t>
          </a:r>
          <a:br>
            <a:rPr lang="en-US" b="1" dirty="0" smtClean="0"/>
          </a:br>
          <a:r>
            <a:rPr lang="en-US" b="1" dirty="0" smtClean="0"/>
            <a:t>login</a:t>
          </a:r>
          <a:endParaRPr lang="en-US" b="1" dirty="0"/>
        </a:p>
      </dgm:t>
    </dgm:pt>
    <dgm:pt modelId="{8D61C554-D6FC-4AA1-9960-80B760F3E0EB}" type="parTrans" cxnId="{D2A8C4D7-AB00-42F1-A6EF-24FF30C34BA0}">
      <dgm:prSet/>
      <dgm:spPr/>
      <dgm:t>
        <a:bodyPr/>
        <a:lstStyle/>
        <a:p>
          <a:endParaRPr lang="en-US"/>
        </a:p>
      </dgm:t>
    </dgm:pt>
    <dgm:pt modelId="{E4E41294-12DF-4E82-A7E0-98F1326E7086}" type="sibTrans" cxnId="{D2A8C4D7-AB00-42F1-A6EF-24FF30C34BA0}">
      <dgm:prSet/>
      <dgm:spPr/>
      <dgm:t>
        <a:bodyPr/>
        <a:lstStyle/>
        <a:p>
          <a:endParaRPr lang="en-US"/>
        </a:p>
      </dgm:t>
    </dgm:pt>
    <dgm:pt modelId="{FA442B76-FA97-4AD9-B8F0-E9CF4F30027F}" type="pres">
      <dgm:prSet presAssocID="{618631F3-8712-4366-97D9-70AF1F326621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F4A814-99AE-4A9D-9D4B-F2403F5ABCF1}" type="pres">
      <dgm:prSet presAssocID="{618631F3-8712-4366-97D9-70AF1F326621}" presName="comp1" presStyleCnt="0"/>
      <dgm:spPr/>
    </dgm:pt>
    <dgm:pt modelId="{841691C1-9958-49F9-A575-C7A5140E6B3D}" type="pres">
      <dgm:prSet presAssocID="{618631F3-8712-4366-97D9-70AF1F326621}" presName="circle1" presStyleLbl="node1" presStyleIdx="0" presStyleCnt="4"/>
      <dgm:spPr/>
      <dgm:t>
        <a:bodyPr/>
        <a:lstStyle/>
        <a:p>
          <a:endParaRPr lang="en-US"/>
        </a:p>
      </dgm:t>
    </dgm:pt>
    <dgm:pt modelId="{0505E346-DADA-490F-85CF-79DF81DC57D7}" type="pres">
      <dgm:prSet presAssocID="{618631F3-8712-4366-97D9-70AF1F326621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90FF63-4415-4508-B8FA-F7A466375ACC}" type="pres">
      <dgm:prSet presAssocID="{618631F3-8712-4366-97D9-70AF1F326621}" presName="comp2" presStyleCnt="0"/>
      <dgm:spPr/>
    </dgm:pt>
    <dgm:pt modelId="{D972217B-BE35-43B3-A3E1-5FACD055FB3E}" type="pres">
      <dgm:prSet presAssocID="{618631F3-8712-4366-97D9-70AF1F326621}" presName="circle2" presStyleLbl="node1" presStyleIdx="1" presStyleCnt="4"/>
      <dgm:spPr/>
      <dgm:t>
        <a:bodyPr/>
        <a:lstStyle/>
        <a:p>
          <a:endParaRPr lang="en-US"/>
        </a:p>
      </dgm:t>
    </dgm:pt>
    <dgm:pt modelId="{2EE9358E-339C-4B9E-9CFC-23AA74516FC8}" type="pres">
      <dgm:prSet presAssocID="{618631F3-8712-4366-97D9-70AF1F326621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53C08C-73FE-46D3-B8B1-13F010A087C3}" type="pres">
      <dgm:prSet presAssocID="{618631F3-8712-4366-97D9-70AF1F326621}" presName="comp3" presStyleCnt="0"/>
      <dgm:spPr/>
    </dgm:pt>
    <dgm:pt modelId="{C619A878-CCCE-47A6-A04F-8202E5ADC406}" type="pres">
      <dgm:prSet presAssocID="{618631F3-8712-4366-97D9-70AF1F326621}" presName="circle3" presStyleLbl="node1" presStyleIdx="2" presStyleCnt="4"/>
      <dgm:spPr/>
      <dgm:t>
        <a:bodyPr/>
        <a:lstStyle/>
        <a:p>
          <a:endParaRPr lang="en-US"/>
        </a:p>
      </dgm:t>
    </dgm:pt>
    <dgm:pt modelId="{7C33B40E-FCB1-4400-B2D2-4B35EFE9B6D4}" type="pres">
      <dgm:prSet presAssocID="{618631F3-8712-4366-97D9-70AF1F326621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480371-A981-41DC-9ACE-9D179B9D1246}" type="pres">
      <dgm:prSet presAssocID="{618631F3-8712-4366-97D9-70AF1F326621}" presName="comp4" presStyleCnt="0"/>
      <dgm:spPr/>
    </dgm:pt>
    <dgm:pt modelId="{545B746A-DB09-4F42-9092-4381602A9781}" type="pres">
      <dgm:prSet presAssocID="{618631F3-8712-4366-97D9-70AF1F326621}" presName="circle4" presStyleLbl="node1" presStyleIdx="3" presStyleCnt="4"/>
      <dgm:spPr/>
      <dgm:t>
        <a:bodyPr/>
        <a:lstStyle/>
        <a:p>
          <a:endParaRPr lang="en-US"/>
        </a:p>
      </dgm:t>
    </dgm:pt>
    <dgm:pt modelId="{64717CB8-AB32-4E07-93E4-C26C7FB05571}" type="pres">
      <dgm:prSet presAssocID="{618631F3-8712-4366-97D9-70AF1F326621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12DF8-DE99-44CB-A484-8BD6C88DDDC0}" type="presOf" srcId="{5DF98E81-E79B-466F-B887-3D36BBCB8F1F}" destId="{841691C1-9958-49F9-A575-C7A5140E6B3D}" srcOrd="0" destOrd="0" presId="urn:microsoft.com/office/officeart/2005/8/layout/venn2"/>
    <dgm:cxn modelId="{E4773BE9-31DC-4E8B-ABCF-ECAB7289EEFE}" type="presOf" srcId="{73864F1C-9472-4770-BF9F-10D9A68A99DA}" destId="{545B746A-DB09-4F42-9092-4381602A9781}" srcOrd="0" destOrd="0" presId="urn:microsoft.com/office/officeart/2005/8/layout/venn2"/>
    <dgm:cxn modelId="{D2A8C4D7-AB00-42F1-A6EF-24FF30C34BA0}" srcId="{618631F3-8712-4366-97D9-70AF1F326621}" destId="{73864F1C-9472-4770-BF9F-10D9A68A99DA}" srcOrd="3" destOrd="0" parTransId="{8D61C554-D6FC-4AA1-9960-80B760F3E0EB}" sibTransId="{E4E41294-12DF-4E82-A7E0-98F1326E7086}"/>
    <dgm:cxn modelId="{EC7E0B5C-DBD2-4DF9-B9BB-DED37A856535}" type="presOf" srcId="{F7DF9109-4781-4408-82DF-2CE6924D7BB9}" destId="{2EE9358E-339C-4B9E-9CFC-23AA74516FC8}" srcOrd="1" destOrd="0" presId="urn:microsoft.com/office/officeart/2005/8/layout/venn2"/>
    <dgm:cxn modelId="{D2B78B2E-E35A-48F8-B3E0-EC1A7B0E6EC5}" type="presOf" srcId="{73864F1C-9472-4770-BF9F-10D9A68A99DA}" destId="{64717CB8-AB32-4E07-93E4-C26C7FB05571}" srcOrd="1" destOrd="0" presId="urn:microsoft.com/office/officeart/2005/8/layout/venn2"/>
    <dgm:cxn modelId="{B35C3BAF-B194-4A83-AFC1-3FE4AEDDAB91}" type="presOf" srcId="{618631F3-8712-4366-97D9-70AF1F326621}" destId="{FA442B76-FA97-4AD9-B8F0-E9CF4F30027F}" srcOrd="0" destOrd="0" presId="urn:microsoft.com/office/officeart/2005/8/layout/venn2"/>
    <dgm:cxn modelId="{9E4B5786-654E-47B0-8E1F-0B05AA05F4F5}" srcId="{618631F3-8712-4366-97D9-70AF1F326621}" destId="{CF5B24B6-19F8-42F5-A6A6-2878483D64D6}" srcOrd="2" destOrd="0" parTransId="{AAA62FA6-6C19-4B23-BD83-53519DF4921D}" sibTransId="{2BD04BAC-F531-48B7-BF66-96C9F298B338}"/>
    <dgm:cxn modelId="{A7A0E9F8-0BC5-4553-96F2-BCDBA7E6C492}" srcId="{618631F3-8712-4366-97D9-70AF1F326621}" destId="{5DF98E81-E79B-466F-B887-3D36BBCB8F1F}" srcOrd="0" destOrd="0" parTransId="{2D940867-49F2-471B-BEFB-8F241DD8A553}" sibTransId="{21B0C3B0-AB5E-4D69-AAAE-06230404AA2F}"/>
    <dgm:cxn modelId="{A06F1CED-152A-46F1-B80B-DC9E2D813BF3}" type="presOf" srcId="{5DF98E81-E79B-466F-B887-3D36BBCB8F1F}" destId="{0505E346-DADA-490F-85CF-79DF81DC57D7}" srcOrd="1" destOrd="0" presId="urn:microsoft.com/office/officeart/2005/8/layout/venn2"/>
    <dgm:cxn modelId="{E991B9BA-EF72-471D-8236-7B816098B61B}" srcId="{618631F3-8712-4366-97D9-70AF1F326621}" destId="{F7DF9109-4781-4408-82DF-2CE6924D7BB9}" srcOrd="1" destOrd="0" parTransId="{D22F92C2-9726-47B0-9F20-C28E543C4C1D}" sibTransId="{CA77082A-E5C5-484A-854E-E911626BB08F}"/>
    <dgm:cxn modelId="{49FA647E-8919-42B0-9D63-210A2A25C1A2}" type="presOf" srcId="{F7DF9109-4781-4408-82DF-2CE6924D7BB9}" destId="{D972217B-BE35-43B3-A3E1-5FACD055FB3E}" srcOrd="0" destOrd="0" presId="urn:microsoft.com/office/officeart/2005/8/layout/venn2"/>
    <dgm:cxn modelId="{9B28F871-5102-444C-86EB-9471A49AAA77}" type="presOf" srcId="{CF5B24B6-19F8-42F5-A6A6-2878483D64D6}" destId="{7C33B40E-FCB1-4400-B2D2-4B35EFE9B6D4}" srcOrd="1" destOrd="0" presId="urn:microsoft.com/office/officeart/2005/8/layout/venn2"/>
    <dgm:cxn modelId="{F0183652-0EAD-40A3-8A51-7386C49FEB3E}" type="presOf" srcId="{CF5B24B6-19F8-42F5-A6A6-2878483D64D6}" destId="{C619A878-CCCE-47A6-A04F-8202E5ADC406}" srcOrd="0" destOrd="0" presId="urn:microsoft.com/office/officeart/2005/8/layout/venn2"/>
    <dgm:cxn modelId="{DDC88FD7-C8D8-4B0C-9425-16B0678F2649}" type="presParOf" srcId="{FA442B76-FA97-4AD9-B8F0-E9CF4F30027F}" destId="{C1F4A814-99AE-4A9D-9D4B-F2403F5ABCF1}" srcOrd="0" destOrd="0" presId="urn:microsoft.com/office/officeart/2005/8/layout/venn2"/>
    <dgm:cxn modelId="{1061DAB3-6ECF-457D-8694-42F305C2FEBA}" type="presParOf" srcId="{C1F4A814-99AE-4A9D-9D4B-F2403F5ABCF1}" destId="{841691C1-9958-49F9-A575-C7A5140E6B3D}" srcOrd="0" destOrd="0" presId="urn:microsoft.com/office/officeart/2005/8/layout/venn2"/>
    <dgm:cxn modelId="{4DA98541-39B1-4746-B20F-4FDAD284A495}" type="presParOf" srcId="{C1F4A814-99AE-4A9D-9D4B-F2403F5ABCF1}" destId="{0505E346-DADA-490F-85CF-79DF81DC57D7}" srcOrd="1" destOrd="0" presId="urn:microsoft.com/office/officeart/2005/8/layout/venn2"/>
    <dgm:cxn modelId="{42FAAD95-EB8E-4367-9AAA-DF4FFE7A6697}" type="presParOf" srcId="{FA442B76-FA97-4AD9-B8F0-E9CF4F30027F}" destId="{2990FF63-4415-4508-B8FA-F7A466375ACC}" srcOrd="1" destOrd="0" presId="urn:microsoft.com/office/officeart/2005/8/layout/venn2"/>
    <dgm:cxn modelId="{BBC607D4-DE3F-43FA-98F0-AC9691B3BEEF}" type="presParOf" srcId="{2990FF63-4415-4508-B8FA-F7A466375ACC}" destId="{D972217B-BE35-43B3-A3E1-5FACD055FB3E}" srcOrd="0" destOrd="0" presId="urn:microsoft.com/office/officeart/2005/8/layout/venn2"/>
    <dgm:cxn modelId="{45583868-932F-4C8C-B393-015AD7237EF5}" type="presParOf" srcId="{2990FF63-4415-4508-B8FA-F7A466375ACC}" destId="{2EE9358E-339C-4B9E-9CFC-23AA74516FC8}" srcOrd="1" destOrd="0" presId="urn:microsoft.com/office/officeart/2005/8/layout/venn2"/>
    <dgm:cxn modelId="{CA0364FA-9C6E-43B7-8DAB-89D1F0E5E40B}" type="presParOf" srcId="{FA442B76-FA97-4AD9-B8F0-E9CF4F30027F}" destId="{7B53C08C-73FE-46D3-B8B1-13F010A087C3}" srcOrd="2" destOrd="0" presId="urn:microsoft.com/office/officeart/2005/8/layout/venn2"/>
    <dgm:cxn modelId="{97E1ABFF-73E4-4D32-BAA6-25B8D802AAF2}" type="presParOf" srcId="{7B53C08C-73FE-46D3-B8B1-13F010A087C3}" destId="{C619A878-CCCE-47A6-A04F-8202E5ADC406}" srcOrd="0" destOrd="0" presId="urn:microsoft.com/office/officeart/2005/8/layout/venn2"/>
    <dgm:cxn modelId="{4BD70A68-7A35-42D4-ADA4-5F3B8260926D}" type="presParOf" srcId="{7B53C08C-73FE-46D3-B8B1-13F010A087C3}" destId="{7C33B40E-FCB1-4400-B2D2-4B35EFE9B6D4}" srcOrd="1" destOrd="0" presId="urn:microsoft.com/office/officeart/2005/8/layout/venn2"/>
    <dgm:cxn modelId="{9DB513E7-2151-406F-A299-9AF7169F2F8A}" type="presParOf" srcId="{FA442B76-FA97-4AD9-B8F0-E9CF4F30027F}" destId="{AF480371-A981-41DC-9ACE-9D179B9D1246}" srcOrd="3" destOrd="0" presId="urn:microsoft.com/office/officeart/2005/8/layout/venn2"/>
    <dgm:cxn modelId="{8BB156BF-F1D9-475F-885A-3562783EE02A}" type="presParOf" srcId="{AF480371-A981-41DC-9ACE-9D179B9D1246}" destId="{545B746A-DB09-4F42-9092-4381602A9781}" srcOrd="0" destOrd="0" presId="urn:microsoft.com/office/officeart/2005/8/layout/venn2"/>
    <dgm:cxn modelId="{EE631439-8133-4B60-ACDA-1F0813F15DB0}" type="presParOf" srcId="{AF480371-A981-41DC-9ACE-9D179B9D1246}" destId="{64717CB8-AB32-4E07-93E4-C26C7FB05571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B878D-AEFF-4C5D-8898-EC9649D9D7A8}">
      <dsp:nvSpPr>
        <dsp:cNvPr id="0" name=""/>
        <dsp:cNvSpPr/>
      </dsp:nvSpPr>
      <dsp:spPr>
        <a:xfrm>
          <a:off x="96605" y="1237402"/>
          <a:ext cx="1629264" cy="15100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LOG KYA </a:t>
          </a:r>
          <a:r>
            <a:rPr lang="en-US" sz="2200" kern="1200" dirty="0" err="1" smtClean="0"/>
            <a:t>Kahenge</a:t>
          </a:r>
          <a:endParaRPr lang="en-US" sz="2200" kern="1200" dirty="0"/>
        </a:p>
      </dsp:txBody>
      <dsp:txXfrm>
        <a:off x="140834" y="1281631"/>
        <a:ext cx="1540806" cy="1421621"/>
      </dsp:txXfrm>
    </dsp:sp>
    <dsp:sp modelId="{5300E17D-2E18-45CB-8FE0-30E162955152}">
      <dsp:nvSpPr>
        <dsp:cNvPr id="0" name=""/>
        <dsp:cNvSpPr/>
      </dsp:nvSpPr>
      <dsp:spPr>
        <a:xfrm rot="20591705">
          <a:off x="1706208" y="1769337"/>
          <a:ext cx="920773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920773" y="9000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43575" y="1836318"/>
        <a:ext cx="46038" cy="46038"/>
      </dsp:txXfrm>
    </dsp:sp>
    <dsp:sp modelId="{E5729DE1-9958-4FCC-91E7-714C387237C3}">
      <dsp:nvSpPr>
        <dsp:cNvPr id="0" name=""/>
        <dsp:cNvSpPr/>
      </dsp:nvSpPr>
      <dsp:spPr>
        <a:xfrm>
          <a:off x="2607320" y="1395154"/>
          <a:ext cx="2925224" cy="6621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Complications with employment leave.</a:t>
          </a:r>
          <a:endParaRPr lang="en-US" sz="2200" kern="1200" dirty="0"/>
        </a:p>
      </dsp:txBody>
      <dsp:txXfrm>
        <a:off x="2626714" y="1414548"/>
        <a:ext cx="2886436" cy="623370"/>
      </dsp:txXfrm>
    </dsp:sp>
    <dsp:sp modelId="{B4194CEF-4D6C-4C51-A1F1-80470DD1C81F}">
      <dsp:nvSpPr>
        <dsp:cNvPr id="0" name=""/>
        <dsp:cNvSpPr/>
      </dsp:nvSpPr>
      <dsp:spPr>
        <a:xfrm rot="1719327">
          <a:off x="1664354" y="2143287"/>
          <a:ext cx="1004481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1004481" y="9000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41483" y="2208174"/>
        <a:ext cx="50224" cy="50224"/>
      </dsp:txXfrm>
    </dsp:sp>
    <dsp:sp modelId="{183B05D4-CD7B-470E-8AD9-5B8970F5BDFA}">
      <dsp:nvSpPr>
        <dsp:cNvPr id="0" name=""/>
        <dsp:cNvSpPr/>
      </dsp:nvSpPr>
      <dsp:spPr>
        <a:xfrm>
          <a:off x="2607320" y="2199023"/>
          <a:ext cx="2925224" cy="5502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Insurance coverage</a:t>
          </a:r>
          <a:endParaRPr lang="en-US" sz="2200" kern="1200" dirty="0"/>
        </a:p>
      </dsp:txBody>
      <dsp:txXfrm>
        <a:off x="2623435" y="2215138"/>
        <a:ext cx="2892994" cy="517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691C1-9958-49F9-A575-C7A5140E6B3D}">
      <dsp:nvSpPr>
        <dsp:cNvPr id="0" name=""/>
        <dsp:cNvSpPr/>
      </dsp:nvSpPr>
      <dsp:spPr>
        <a:xfrm>
          <a:off x="3077368" y="0"/>
          <a:ext cx="3449638" cy="344963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Result</a:t>
          </a:r>
          <a:endParaRPr lang="en-US" sz="1600" b="1" kern="1200" dirty="0"/>
        </a:p>
      </dsp:txBody>
      <dsp:txXfrm>
        <a:off x="4319928" y="172481"/>
        <a:ext cx="964518" cy="517445"/>
      </dsp:txXfrm>
    </dsp:sp>
    <dsp:sp modelId="{D972217B-BE35-43B3-A3E1-5FACD055FB3E}">
      <dsp:nvSpPr>
        <dsp:cNvPr id="0" name=""/>
        <dsp:cNvSpPr/>
      </dsp:nvSpPr>
      <dsp:spPr>
        <a:xfrm>
          <a:off x="3422332" y="689927"/>
          <a:ext cx="2759710" cy="275971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Therapy session</a:t>
          </a:r>
          <a:endParaRPr lang="en-US" sz="1600" b="1" kern="1200" dirty="0"/>
        </a:p>
      </dsp:txBody>
      <dsp:txXfrm>
        <a:off x="4319928" y="855510"/>
        <a:ext cx="964518" cy="496747"/>
      </dsp:txXfrm>
    </dsp:sp>
    <dsp:sp modelId="{C619A878-CCCE-47A6-A04F-8202E5ADC406}">
      <dsp:nvSpPr>
        <dsp:cNvPr id="0" name=""/>
        <dsp:cNvSpPr/>
      </dsp:nvSpPr>
      <dsp:spPr>
        <a:xfrm>
          <a:off x="3767296" y="1379855"/>
          <a:ext cx="2069782" cy="206978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Answer</a:t>
          </a:r>
          <a:br>
            <a:rPr lang="en-US" sz="1200" b="1" kern="1200" dirty="0" smtClean="0"/>
          </a:br>
          <a:r>
            <a:rPr lang="en-US" sz="1200" b="1" kern="1200" dirty="0" smtClean="0"/>
            <a:t>the</a:t>
          </a:r>
          <a:br>
            <a:rPr lang="en-US" sz="1200" b="1" kern="1200" dirty="0" smtClean="0"/>
          </a:br>
          <a:r>
            <a:rPr lang="en-US" sz="1200" b="1" kern="1200" dirty="0" smtClean="0"/>
            <a:t>Questions</a:t>
          </a:r>
          <a:endParaRPr lang="en-US" sz="1200" b="1" kern="1200" dirty="0"/>
        </a:p>
      </dsp:txBody>
      <dsp:txXfrm>
        <a:off x="4319928" y="1535088"/>
        <a:ext cx="964518" cy="465701"/>
      </dsp:txXfrm>
    </dsp:sp>
    <dsp:sp modelId="{545B746A-DB09-4F42-9092-4381602A9781}">
      <dsp:nvSpPr>
        <dsp:cNvPr id="0" name=""/>
        <dsp:cNvSpPr/>
      </dsp:nvSpPr>
      <dsp:spPr>
        <a:xfrm>
          <a:off x="4112259" y="2069782"/>
          <a:ext cx="1379855" cy="137985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Sign up</a:t>
          </a:r>
          <a:br>
            <a:rPr lang="en-US" sz="1200" b="1" kern="1200" dirty="0" smtClean="0"/>
          </a:br>
          <a:r>
            <a:rPr lang="en-US" sz="1200" b="1" kern="1200" dirty="0" smtClean="0"/>
            <a:t>or</a:t>
          </a:r>
          <a:br>
            <a:rPr lang="en-US" sz="1200" b="1" kern="1200" dirty="0" smtClean="0"/>
          </a:br>
          <a:r>
            <a:rPr lang="en-US" sz="1200" b="1" kern="1200" dirty="0" smtClean="0"/>
            <a:t>login</a:t>
          </a:r>
          <a:endParaRPr lang="en-US" sz="1200" b="1" kern="1200" dirty="0"/>
        </a:p>
      </dsp:txBody>
      <dsp:txXfrm>
        <a:off x="4314335" y="2414746"/>
        <a:ext cx="975704" cy="68992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B878D-AEFF-4C5D-8898-EC9649D9D7A8}">
      <dsp:nvSpPr>
        <dsp:cNvPr id="0" name=""/>
        <dsp:cNvSpPr/>
      </dsp:nvSpPr>
      <dsp:spPr>
        <a:xfrm>
          <a:off x="96605" y="1237402"/>
          <a:ext cx="1629264" cy="15100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LOG KYA </a:t>
          </a:r>
          <a:r>
            <a:rPr lang="en-US" sz="1900" kern="1200" dirty="0" err="1" smtClean="0"/>
            <a:t>Kahenge</a:t>
          </a:r>
          <a:endParaRPr lang="en-US" sz="1900" kern="1200" dirty="0"/>
        </a:p>
      </dsp:txBody>
      <dsp:txXfrm>
        <a:off x="140834" y="1281631"/>
        <a:ext cx="1540806" cy="1421621"/>
      </dsp:txXfrm>
    </dsp:sp>
    <dsp:sp modelId="{5300E17D-2E18-45CB-8FE0-30E162955152}">
      <dsp:nvSpPr>
        <dsp:cNvPr id="0" name=""/>
        <dsp:cNvSpPr/>
      </dsp:nvSpPr>
      <dsp:spPr>
        <a:xfrm rot="20591705">
          <a:off x="1706208" y="1769337"/>
          <a:ext cx="920773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920773" y="9000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43575" y="1836318"/>
        <a:ext cx="46038" cy="46038"/>
      </dsp:txXfrm>
    </dsp:sp>
    <dsp:sp modelId="{E5729DE1-9958-4FCC-91E7-714C387237C3}">
      <dsp:nvSpPr>
        <dsp:cNvPr id="0" name=""/>
        <dsp:cNvSpPr/>
      </dsp:nvSpPr>
      <dsp:spPr>
        <a:xfrm>
          <a:off x="2607320" y="1395154"/>
          <a:ext cx="2925224" cy="6621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Complications with employment leave.</a:t>
          </a:r>
          <a:endParaRPr lang="en-US" sz="1900" kern="1200" dirty="0"/>
        </a:p>
      </dsp:txBody>
      <dsp:txXfrm>
        <a:off x="2626714" y="1414548"/>
        <a:ext cx="2886436" cy="623370"/>
      </dsp:txXfrm>
    </dsp:sp>
    <dsp:sp modelId="{B4194CEF-4D6C-4C51-A1F1-80470DD1C81F}">
      <dsp:nvSpPr>
        <dsp:cNvPr id="0" name=""/>
        <dsp:cNvSpPr/>
      </dsp:nvSpPr>
      <dsp:spPr>
        <a:xfrm rot="1719327">
          <a:off x="1664354" y="2143287"/>
          <a:ext cx="1004481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1004481" y="9000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41483" y="2208174"/>
        <a:ext cx="50224" cy="50224"/>
      </dsp:txXfrm>
    </dsp:sp>
    <dsp:sp modelId="{183B05D4-CD7B-470E-8AD9-5B8970F5BDFA}">
      <dsp:nvSpPr>
        <dsp:cNvPr id="0" name=""/>
        <dsp:cNvSpPr/>
      </dsp:nvSpPr>
      <dsp:spPr>
        <a:xfrm>
          <a:off x="2607320" y="2199023"/>
          <a:ext cx="2925224" cy="5502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Insurance coverage</a:t>
          </a:r>
          <a:endParaRPr lang="en-US" sz="1900" kern="1200" dirty="0"/>
        </a:p>
      </dsp:txBody>
      <dsp:txXfrm>
        <a:off x="2623435" y="2215138"/>
        <a:ext cx="2892994" cy="51798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691C1-9958-49F9-A575-C7A5140E6B3D}">
      <dsp:nvSpPr>
        <dsp:cNvPr id="0" name=""/>
        <dsp:cNvSpPr/>
      </dsp:nvSpPr>
      <dsp:spPr>
        <a:xfrm>
          <a:off x="3077368" y="0"/>
          <a:ext cx="3449638" cy="344963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Result</a:t>
          </a:r>
          <a:endParaRPr lang="en-US" sz="1600" b="1" kern="1200" dirty="0"/>
        </a:p>
      </dsp:txBody>
      <dsp:txXfrm>
        <a:off x="4319928" y="172481"/>
        <a:ext cx="964518" cy="517445"/>
      </dsp:txXfrm>
    </dsp:sp>
    <dsp:sp modelId="{D972217B-BE35-43B3-A3E1-5FACD055FB3E}">
      <dsp:nvSpPr>
        <dsp:cNvPr id="0" name=""/>
        <dsp:cNvSpPr/>
      </dsp:nvSpPr>
      <dsp:spPr>
        <a:xfrm>
          <a:off x="3422332" y="689927"/>
          <a:ext cx="2759710" cy="275971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Therapy session</a:t>
          </a:r>
          <a:endParaRPr lang="en-US" sz="1600" b="1" kern="1200" dirty="0"/>
        </a:p>
      </dsp:txBody>
      <dsp:txXfrm>
        <a:off x="4319928" y="855510"/>
        <a:ext cx="964518" cy="496747"/>
      </dsp:txXfrm>
    </dsp:sp>
    <dsp:sp modelId="{C619A878-CCCE-47A6-A04F-8202E5ADC406}">
      <dsp:nvSpPr>
        <dsp:cNvPr id="0" name=""/>
        <dsp:cNvSpPr/>
      </dsp:nvSpPr>
      <dsp:spPr>
        <a:xfrm>
          <a:off x="3767296" y="1379855"/>
          <a:ext cx="2069782" cy="206978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Answer</a:t>
          </a:r>
          <a:br>
            <a:rPr lang="en-US" sz="1200" b="1" kern="1200" dirty="0" smtClean="0"/>
          </a:br>
          <a:r>
            <a:rPr lang="en-US" sz="1200" b="1" kern="1200" dirty="0" smtClean="0"/>
            <a:t>the</a:t>
          </a:r>
          <a:br>
            <a:rPr lang="en-US" sz="1200" b="1" kern="1200" dirty="0" smtClean="0"/>
          </a:br>
          <a:r>
            <a:rPr lang="en-US" sz="1200" b="1" kern="1200" dirty="0" smtClean="0"/>
            <a:t>Questions</a:t>
          </a:r>
          <a:endParaRPr lang="en-US" sz="1200" b="1" kern="1200" dirty="0"/>
        </a:p>
      </dsp:txBody>
      <dsp:txXfrm>
        <a:off x="4319928" y="1535088"/>
        <a:ext cx="964518" cy="465701"/>
      </dsp:txXfrm>
    </dsp:sp>
    <dsp:sp modelId="{545B746A-DB09-4F42-9092-4381602A9781}">
      <dsp:nvSpPr>
        <dsp:cNvPr id="0" name=""/>
        <dsp:cNvSpPr/>
      </dsp:nvSpPr>
      <dsp:spPr>
        <a:xfrm>
          <a:off x="4112259" y="2069782"/>
          <a:ext cx="1379855" cy="137985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Sign up</a:t>
          </a:r>
          <a:br>
            <a:rPr lang="en-US" sz="1100" b="1" kern="1200" dirty="0" smtClean="0"/>
          </a:br>
          <a:r>
            <a:rPr lang="en-US" sz="1100" b="1" kern="1200" dirty="0" smtClean="0"/>
            <a:t>or</a:t>
          </a:r>
          <a:br>
            <a:rPr lang="en-US" sz="1100" b="1" kern="1200" dirty="0" smtClean="0"/>
          </a:br>
          <a:r>
            <a:rPr lang="en-US" sz="1100" b="1" kern="1200" dirty="0" smtClean="0"/>
            <a:t>login</a:t>
          </a:r>
          <a:endParaRPr lang="en-US" sz="1100" b="1" kern="1200" dirty="0"/>
        </a:p>
      </dsp:txBody>
      <dsp:txXfrm>
        <a:off x="4314335" y="2414746"/>
        <a:ext cx="975704" cy="689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901809D-C45C-4819-8C54-EB155D0E316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12D4C9F-F6DE-4B58-85F2-02E130ACFF9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CD0E8E3-DF9F-4C06-801F-326B5C31485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7D8BE1B-C1DE-491F-82E4-015B0BC677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A3C7CD2-3A98-42B5-96C0-64ED4D68610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F68C6B9-330D-484C-9355-58FAAC7BC3F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168F1AF-2600-4E9A-90A2-EED830B7B21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ACAAA23-1B13-418C-8567-881368141C4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1CFE4B0-C473-473E-8E5E-220B0884909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64B2D75-AB06-4E7C-9152-F0DBE7A6CAD6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5F40144-D915-4CA2-B681-7010ACD08B52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5CAFBF7-23CF-4BB1-9CA6-4B44D29DFCD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E8E015D-1554-4689-981D-0C23402898E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5AAEB07-067F-46AB-B367-EA48E1B6ABCD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45ADD02-45F4-4DF4-9E61-64DCBCF88A3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C9BBE7A-2C83-4EE2-8B6A-6BC8E017DDE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FCFF49F-7627-4FDF-9A27-B7EC93255EE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6B5439E-34B7-46D5-B6EB-8BCA6C013F8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D45B2DF-53E9-4395-AC67-2F3C7BEA591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D4BE138-0CB7-4910-9A51-19CF712AF48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F199BA-6EAE-4C05-BD3A-8565551BF23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0" scaled="0"/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</p:grp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Drawing" Target="../diagrams/drawin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rawing" Target="../diagrams/drawing30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257351" y="3596518"/>
            <a:ext cx="8637072" cy="2059699"/>
          </a:xfrm>
        </p:spPr>
        <p:txBody>
          <a:bodyPr>
            <a:noAutofit/>
          </a:bodyPr>
          <a:lstStyle/>
          <a:p>
            <a:pPr algn="ctr"/>
            <a:r>
              <a:rPr lang="en-US" sz="2000" b="1" u="sng" dirty="0" smtClean="0"/>
              <a:t>Prepared by: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basil ali khan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Abdul ahad shaikh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Syed Jodat ali Naqvi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Inam abbasi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1684" y="602959"/>
            <a:ext cx="1057226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DRUG ADDICTION ESCAPE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44671" y="798973"/>
            <a:ext cx="3571466" cy="224711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HOPE….</a:t>
            </a:r>
            <a:endParaRPr lang="en-US" sz="6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627649" y="1152292"/>
            <a:ext cx="5307980" cy="43013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Rehabilitation becomes essential when an individual loses direction into the wrong path and needs to be brought back to the right </a:t>
            </a:r>
            <a:r>
              <a:rPr lang="en-US" dirty="0" smtClean="0"/>
              <a:t>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PROBLEM…..!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/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8"/>
          <a:srcRect l="24581" r="24581"/>
          <a:stretch/>
        </p:blipFill>
        <p:spPr>
          <a:xfrm>
            <a:off x="7813288" y="840059"/>
            <a:ext cx="3397405" cy="4415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SOLUTION…..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53737" y="2103863"/>
            <a:ext cx="9389327" cy="379884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FLOW…..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/>
        </p:nvGraphicFramePr>
        <p:xfrm>
          <a:off x="1451029" y="20415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Special features of app…..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043488" y="1594126"/>
            <a:ext cx="6013450" cy="306808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Login in account using your </a:t>
            </a:r>
            <a:r>
              <a:rPr lang="en-US" dirty="0"/>
              <a:t> </a:t>
            </a:r>
            <a:r>
              <a:rPr lang="en-US" dirty="0" smtClean="0"/>
              <a:t>    email ID and password.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This process will secure the info of user.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200"/>
              <a:t>categorizing users </a:t>
            </a:r>
            <a:endParaRPr sz="32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- Each user could categorize his/her account according to their status as an addict, or a person willing to help others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43714" y="798973"/>
            <a:ext cx="62103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People near you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043488" y="920759"/>
            <a:ext cx="6013450" cy="441482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- By this feature </a:t>
            </a:r>
            <a:r>
              <a:rPr lang="en-US" dirty="0"/>
              <a:t>App </a:t>
            </a:r>
            <a:r>
              <a:rPr lang="en-US" dirty="0" smtClean="0"/>
              <a:t>will </a:t>
            </a:r>
            <a:r>
              <a:rPr lang="en-US" dirty="0"/>
              <a:t>suggest you people by which you may want to create your therapy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200"/>
              <a:t>selecting counsellors</a:t>
            </a:r>
            <a:endParaRPr sz="32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- Patients/Clients can select the most suitable counsellor keeping their problems and counsellor's education and rating in mind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43714" y="798973"/>
            <a:ext cx="6191250" cy="4638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YOUR CIRCLE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043488" y="864942"/>
            <a:ext cx="6013450" cy="452645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 This app have feature that you can create your therapy circle by your own choice.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You can do it…!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056259" y="798513"/>
            <a:ext cx="5987907" cy="465931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/>
              <a:t>If you are failing to quit the addiction, you will then be guided by former addicts which will also help you in restarting the journey with fresh mindset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Motivation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0050" y="2345552"/>
            <a:ext cx="100448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Drug Use </a:t>
            </a:r>
            <a:r>
              <a:rPr lang="en-US" sz="2800" dirty="0" smtClean="0">
                <a:cs typeface="Times New Roman" panose="02020603050405020304" pitchFamily="18" charset="0"/>
              </a:rPr>
              <a:t>Rising 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Between 2010-2019 the number of people using drugs increased by 22 per </a:t>
            </a:r>
            <a:r>
              <a:rPr lang="en-US" sz="2800" dirty="0" smtClean="0">
                <a:cs typeface="Times New Roman" panose="02020603050405020304" pitchFamily="18" charset="0"/>
              </a:rPr>
              <a:t>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Most common young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Its can be helpful for those who hesitate to spoke to someone about it</a:t>
            </a:r>
            <a:endParaRPr lang="en-US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585" y="1138607"/>
            <a:ext cx="3273099" cy="2192421"/>
          </a:xfrm>
        </p:spPr>
        <p:txBody>
          <a:bodyPr/>
          <a:lstStyle/>
          <a:p>
            <a:r>
              <a:rPr lang="en-US" b="1" dirty="0"/>
              <a:t>The Connection between Diet &amp; Addiction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73" y="798513"/>
            <a:ext cx="5779680" cy="46593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Drugs reduce </a:t>
            </a:r>
            <a:r>
              <a:rPr lang="en-US" dirty="0"/>
              <a:t>the body’s ability to properly absorb vitamins and minerals. This not only increases the risk of developing nutritional deficiencies but also increases the risk of developing other health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57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evolving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3008" r="23008"/>
          <a:stretch/>
        </p:blipFill>
        <p:spPr>
          <a:xfrm>
            <a:off x="7831667" y="846667"/>
            <a:ext cx="3386666" cy="440266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 per our clients feedback, we are </a:t>
            </a:r>
            <a:r>
              <a:rPr lang="en-US" dirty="0" err="1"/>
              <a:t>are</a:t>
            </a:r>
            <a:r>
              <a:rPr lang="en-US" dirty="0"/>
              <a:t> consistently evolving and  improving our healing or therapy sessions. Usually after every 3-4 months we run improvement procedure on our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104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360139" y="621639"/>
            <a:ext cx="10618501" cy="1049235"/>
          </a:xfrm>
        </p:spPr>
        <p:txBody>
          <a:bodyPr>
            <a:noAutofit/>
          </a:bodyPr>
          <a:lstStyle/>
          <a:p>
            <a:r>
              <a:rPr lang="en-US" sz="6000" dirty="0" smtClean="0"/>
              <a:t>What should we know?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451579" y="2420681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/>
              <a:t>What is drug addiction?</a:t>
            </a:r>
          </a:p>
          <a:p>
            <a:r>
              <a:rPr lang="en-US" sz="4400" dirty="0" smtClean="0"/>
              <a:t>Signs of drug ADDICTION</a:t>
            </a:r>
          </a:p>
          <a:p>
            <a:r>
              <a:rPr lang="en-US" sz="4400" dirty="0" smtClean="0"/>
              <a:t>What are its causes?</a:t>
            </a:r>
          </a:p>
          <a:p>
            <a:r>
              <a:rPr lang="en-US" sz="4400" dirty="0" smtClean="0"/>
              <a:t>What is its scope?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Addiction is an inability to stop using a substance or engaging in a behavior even though it is causing psychological and physical harm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Drug </a:t>
            </a:r>
            <a:r>
              <a:rPr lang="en-US" sz="2400" dirty="0"/>
              <a:t>addiction is a disease that negatively affects a person’s brain and behavior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person can become obsessed with any legal or illegal drugs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Nicotine, marijuana and alcohol are commonly misused drugs in today’s world</a:t>
            </a:r>
            <a:r>
              <a:rPr lang="en-US" sz="2800" dirty="0"/>
              <a:t>.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395287" y="276386"/>
            <a:ext cx="9659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/>
              <a:t>What is Drug Addiction ?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47191" y="804163"/>
            <a:ext cx="9607661" cy="11124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6600" dirty="0"/>
              <a:t>Signs of addiction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447191" y="2493449"/>
            <a:ext cx="4645152" cy="577753"/>
          </a:xfrm>
          <a:prstGeom prst="rect">
            <a:avLst/>
          </a:prstGeom>
        </p:spPr>
        <p:txBody>
          <a:bodyPr/>
          <a:lstStyle/>
          <a:p>
            <a:r>
              <a:t>Psychological signals: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447191" y="3071202"/>
            <a:ext cx="4645152" cy="239752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use of drugs or alcohol as a way to forget problems or to relax</a:t>
            </a:r>
          </a:p>
          <a:p>
            <a:r>
              <a:rPr lang="en-US"/>
              <a:t>mood swings, anxiety, anger, or depression</a:t>
            </a:r>
          </a:p>
          <a:p>
            <a:r>
              <a:rPr lang="en-US"/>
              <a:t>withdrawal or keeping secrets from family and friends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412362" y="2493449"/>
            <a:ext cx="4645152" cy="577753"/>
          </a:xfrm>
          <a:prstGeom prst="rect">
            <a:avLst/>
          </a:prstGeom>
        </p:spPr>
        <p:txBody>
          <a:bodyPr/>
          <a:lstStyle/>
          <a:p>
            <a:r>
              <a:t>Physical signals: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412362" y="3071202"/>
            <a:ext cx="4645152" cy="23876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feeling shaky or sick when trying to stop</a:t>
            </a:r>
            <a:endParaRPr lang="en-US"/>
          </a:p>
          <a:p>
            <a:r>
              <a:rPr lang="en-US"/>
              <a:t>needing to take more of the substance to get the same effect</a:t>
            </a:r>
          </a:p>
          <a:p>
            <a:r>
              <a:rPr lang="en-US"/>
              <a:t>changes in eating habits, including weight loss or gain</a:t>
            </a:r>
          </a:p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36985" y="1863221"/>
            <a:ext cx="9517867" cy="63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/>
              <a:t>most obvious sign of an addiction is the need to have a particular drug or substance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7200"/>
              <a:t>Causes</a:t>
            </a:r>
            <a:endParaRPr sz="72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/>
              <a:t>Exposure to a peer group that tolerates or encourages drug abuse</a:t>
            </a:r>
          </a:p>
          <a:p>
            <a:r>
              <a:rPr sz="2400"/>
              <a:t>An action performed once as an experiment in a social situation can soon develop into a habit</a:t>
            </a:r>
            <a:endParaRPr lang="en-US" sz="2400"/>
          </a:p>
          <a:p>
            <a:r>
              <a:rPr lang="en-US" sz="2400"/>
              <a:t>History of abuse or neglect</a:t>
            </a:r>
          </a:p>
          <a:p>
            <a:r>
              <a:rPr lang="en-US" sz="2400"/>
              <a:t>Club drugs are commonly being used at clubs, concerts and parties</a:t>
            </a:r>
          </a:p>
          <a:p>
            <a:r>
              <a:rPr lang="en-US" sz="2400"/>
              <a:t>Easy availability of alcohol and drugs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sz="6600" dirty="0" smtClean="0"/>
              <a:t>What is its scope?</a:t>
            </a:r>
            <a:endParaRPr sz="44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According to the United Nations Office on Drugs and Crime, Pakistan has 6.7 million drug users. </a:t>
            </a:r>
            <a:r>
              <a:rPr lang="en-US" dirty="0" smtClean="0"/>
              <a:t> </a:t>
            </a:r>
            <a:r>
              <a:rPr dirty="0" smtClean="0"/>
              <a:t>Almost </a:t>
            </a:r>
            <a:r>
              <a:rPr dirty="0"/>
              <a:t>2 million of these are addicts, amongst the highest number for any country in the world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exact number of people on heroine in the USA is unknown but according to survey on drug abuse 2 million people in the United States have abused heroine. Those who have used </a:t>
            </a:r>
            <a:r>
              <a:rPr lang="en-US" dirty="0" err="1" smtClean="0"/>
              <a:t>Mariguana</a:t>
            </a:r>
            <a:r>
              <a:rPr lang="en-US" dirty="0" smtClean="0"/>
              <a:t> </a:t>
            </a:r>
            <a:r>
              <a:rPr lang="en-US" dirty="0"/>
              <a:t>is around 43 million; hallucinogens 10 million and simulates 13 million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Unhealthy </a:t>
            </a:r>
            <a:r>
              <a:rPr lang="en-US" dirty="0" smtClean="0"/>
              <a:t>drug</a:t>
            </a:r>
            <a:r>
              <a:rPr lang="en-US" dirty="0" smtClean="0"/>
              <a:t> </a:t>
            </a:r>
            <a:r>
              <a:rPr lang="en-US" dirty="0"/>
              <a:t>use is resulting in over 100,000 deaths each year and costing society over 185 billion dollars annually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47191" y="355537"/>
            <a:ext cx="9607661" cy="1056319"/>
          </a:xfrm>
        </p:spPr>
        <p:txBody>
          <a:bodyPr>
            <a:normAutofit/>
          </a:bodyPr>
          <a:lstStyle/>
          <a:p>
            <a:r>
              <a:rPr lang="en-US" sz="6600" dirty="0"/>
              <a:t>IN THE END.....!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447191" y="1811962"/>
            <a:ext cx="4645152" cy="801943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-ILL Health</a:t>
            </a:r>
            <a:b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-SICKNESS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1447191" y="2656045"/>
            <a:ext cx="4645152" cy="802237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-ultimately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death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>
          <a:xfrm>
            <a:off x="6251021" y="1938546"/>
            <a:ext cx="4233033" cy="22372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8390" y="4349931"/>
            <a:ext cx="8105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O</a:t>
            </a:r>
            <a:r>
              <a:rPr lang="en-US" sz="2400" b="1" i="1" dirty="0" smtClean="0"/>
              <a:t>nly </a:t>
            </a:r>
            <a:r>
              <a:rPr lang="en-US" sz="2400" b="1" i="1" dirty="0"/>
              <a:t>10% of these people are treated. Even if we manage to save 1% of the total population through this application, it will be a win for us</a:t>
            </a:r>
            <a:r>
              <a:rPr lang="en-US" sz="2400" b="1" i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19686" y="-876419"/>
            <a:ext cx="6804519" cy="3997922"/>
          </a:xfrm>
        </p:spPr>
        <p:txBody>
          <a:bodyPr>
            <a:noAutofit/>
          </a:bodyPr>
          <a:lstStyle/>
          <a:p>
            <a:r>
              <a:rPr lang="en-US" sz="6600" dirty="0"/>
              <a:t>Want to quit </a:t>
            </a:r>
            <a:r>
              <a:rPr lang="en-US" sz="6600" dirty="0" smtClean="0"/>
              <a:t>but…. How?</a:t>
            </a:r>
            <a:endParaRPr lang="en-US" sz="6600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077" r="14077"/>
          <a:stretch/>
        </p:blipFill>
        <p:spPr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279</TotalTime>
  <Words>730</Words>
  <Application>Microsoft Office PowerPoint</Application>
  <PresentationFormat>Widescreen</PresentationFormat>
  <Paragraphs>96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Times New Roman</vt:lpstr>
      <vt:lpstr>Wingdings</vt:lpstr>
      <vt:lpstr>Gallery</vt:lpstr>
      <vt:lpstr>PowerPoint Presentation</vt:lpstr>
      <vt:lpstr>Motivation:</vt:lpstr>
      <vt:lpstr>What should we know?</vt:lpstr>
      <vt:lpstr>PowerPoint Presentation</vt:lpstr>
      <vt:lpstr>Signs of addiction</vt:lpstr>
      <vt:lpstr>Causes</vt:lpstr>
      <vt:lpstr>What is its scope?</vt:lpstr>
      <vt:lpstr>IN THE END.....!</vt:lpstr>
      <vt:lpstr>Want to quit but…. How?</vt:lpstr>
      <vt:lpstr>HOPE….</vt:lpstr>
      <vt:lpstr>PROBLEM…..!</vt:lpstr>
      <vt:lpstr>SOLUTION….. </vt:lpstr>
      <vt:lpstr>FLOW…..</vt:lpstr>
      <vt:lpstr>Special features of app…..</vt:lpstr>
      <vt:lpstr>categorizing users </vt:lpstr>
      <vt:lpstr>People near you</vt:lpstr>
      <vt:lpstr>selecting counsellors</vt:lpstr>
      <vt:lpstr>CREATE YOUR CIRCLE</vt:lpstr>
      <vt:lpstr>You can do it…!</vt:lpstr>
      <vt:lpstr>The Connection between Diet &amp; Addiction </vt:lpstr>
      <vt:lpstr>we are evolving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ftc</dc:creator>
  <cp:lastModifiedBy>ftc</cp:lastModifiedBy>
  <cp:revision>32</cp:revision>
  <dcterms:created xsi:type="dcterms:W3CDTF">2022-05-07T09:04:54Z</dcterms:created>
  <dcterms:modified xsi:type="dcterms:W3CDTF">2022-05-09T17:32:46Z</dcterms:modified>
</cp:coreProperties>
</file>