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7351" y="3596518"/>
            <a:ext cx="8637072" cy="2059699"/>
          </a:xfrm>
        </p:spPr>
        <p:txBody>
          <a:bodyPr>
            <a:noAutofit/>
          </a:bodyPr>
          <a:lstStyle/>
          <a:p>
            <a:pPr algn="ctr"/>
            <a:r>
              <a:rPr lang="en-US" sz="2000" b="1" u="sng" dirty="0" smtClean="0"/>
              <a:t>Prepared by: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basil ali khan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Abdul ahad shaikh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Syed Jodat ali Naqvi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Inam abbasi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1684" y="602959"/>
            <a:ext cx="10572269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DRUG ADDICTION ESCAPE</a:t>
            </a:r>
            <a:endParaRPr 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763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6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139" y="621639"/>
            <a:ext cx="10618501" cy="1049235"/>
          </a:xfrm>
        </p:spPr>
        <p:txBody>
          <a:bodyPr>
            <a:noAutofit/>
          </a:bodyPr>
          <a:lstStyle/>
          <a:p>
            <a:r>
              <a:rPr lang="en-US" sz="6000" dirty="0" smtClean="0"/>
              <a:t>What should we know?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420681"/>
            <a:ext cx="9603275" cy="345061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What is drug addiction?</a:t>
            </a:r>
          </a:p>
          <a:p>
            <a:r>
              <a:rPr lang="en-US" sz="4400" dirty="0" smtClean="0"/>
              <a:t>What are its causes?</a:t>
            </a:r>
          </a:p>
          <a:p>
            <a:r>
              <a:rPr lang="en-US" sz="4400" dirty="0" smtClean="0"/>
              <a:t>What is its scope?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376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Drug </a:t>
            </a:r>
            <a:r>
              <a:rPr lang="en-US" sz="3200" dirty="0"/>
              <a:t>addiction is a disease that negatively affects a person’s brain and behavior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A person can become obsessed with any legal or illegal drugs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Nicotine, marijuana and alcohol are commonly misused drugs in today’s world.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5287" y="276386"/>
            <a:ext cx="965956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/>
              <a:t>What is Drug Addiction ?</a:t>
            </a:r>
            <a:endParaRPr 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164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188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</TotalTime>
  <Words>85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Gill Sans MT</vt:lpstr>
      <vt:lpstr>Times New Roman</vt:lpstr>
      <vt:lpstr>Wingdings</vt:lpstr>
      <vt:lpstr>Gallery</vt:lpstr>
      <vt:lpstr>PowerPoint Presentation</vt:lpstr>
      <vt:lpstr>Contents:</vt:lpstr>
      <vt:lpstr>What should we know?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ftc</dc:creator>
  <cp:lastModifiedBy>ftc</cp:lastModifiedBy>
  <cp:revision>4</cp:revision>
  <dcterms:created xsi:type="dcterms:W3CDTF">2022-05-07T09:04:54Z</dcterms:created>
  <dcterms:modified xsi:type="dcterms:W3CDTF">2022-05-07T09:29:23Z</dcterms:modified>
</cp:coreProperties>
</file>