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8" r:id="rId6"/>
    <p:sldId id="277" r:id="rId7"/>
    <p:sldId id="271" r:id="rId8"/>
    <p:sldId id="272" r:id="rId9"/>
    <p:sldId id="276" r:id="rId10"/>
    <p:sldId id="278" r:id="rId11"/>
    <p:sldId id="279" r:id="rId12"/>
    <p:sldId id="269" r:id="rId13"/>
    <p:sldId id="274" r:id="rId14"/>
    <p:sldId id="275"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BEC7BE-356D-4E04-A23D-302890E97BB2}"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en-US"/>
        </a:p>
      </dgm:t>
    </dgm:pt>
    <dgm:pt modelId="{351F042F-B68B-47E7-8E3F-F248635D5777}">
      <dgm:prSet phldrT="[Text]" custT="1"/>
      <dgm:spPr/>
      <dgm:t>
        <a:bodyPr/>
        <a:lstStyle/>
        <a:p>
          <a:r>
            <a:rPr lang="en-US" sz="1800" dirty="0" smtClean="0">
              <a:latin typeface="Franklin Gothic Book" panose="020B0503020102020204" pitchFamily="34" charset="0"/>
            </a:rPr>
            <a:t>Task/Issue Creation</a:t>
          </a:r>
          <a:endParaRPr lang="en-US" sz="1800" dirty="0">
            <a:latin typeface="Franklin Gothic Book" panose="020B0503020102020204" pitchFamily="34" charset="0"/>
          </a:endParaRPr>
        </a:p>
      </dgm:t>
    </dgm:pt>
    <dgm:pt modelId="{8A3BBEDA-2C55-4716-91ED-F3407603C606}" type="parTrans" cxnId="{374BBF3C-7B25-42A1-A8A4-D70DEF2CD60B}">
      <dgm:prSet/>
      <dgm:spPr/>
      <dgm:t>
        <a:bodyPr/>
        <a:lstStyle/>
        <a:p>
          <a:endParaRPr lang="en-US"/>
        </a:p>
      </dgm:t>
    </dgm:pt>
    <dgm:pt modelId="{AF50EA4B-D129-4C70-BA40-C33DC89AA56F}" type="sibTrans" cxnId="{374BBF3C-7B25-42A1-A8A4-D70DEF2CD60B}">
      <dgm:prSet/>
      <dgm:spPr/>
      <dgm:t>
        <a:bodyPr/>
        <a:lstStyle/>
        <a:p>
          <a:endParaRPr lang="en-US">
            <a:latin typeface="Franklin Gothic Book" panose="020B0503020102020204" pitchFamily="34" charset="0"/>
          </a:endParaRPr>
        </a:p>
      </dgm:t>
    </dgm:pt>
    <dgm:pt modelId="{347D7C62-DE69-49D3-9901-789F7E31163E}">
      <dgm:prSet phldrT="[Text]" custT="1"/>
      <dgm:spPr/>
      <dgm:t>
        <a:bodyPr anchor="b"/>
        <a:lstStyle/>
        <a:p>
          <a:pPr algn="ctr"/>
          <a:r>
            <a:rPr lang="en-US" sz="1200" b="0" i="0" dirty="0" smtClean="0">
              <a:latin typeface="Franklin Gothic Book" panose="020B0503020102020204" pitchFamily="34" charset="0"/>
            </a:rPr>
            <a:t>Users (Admin or Departmental Employees) create a task/inquiry by providing necessary details like subject, description, priority, and department.</a:t>
          </a:r>
          <a:endParaRPr lang="en-US" sz="1200" dirty="0">
            <a:latin typeface="Franklin Gothic Book" panose="020B0503020102020204" pitchFamily="34" charset="0"/>
          </a:endParaRPr>
        </a:p>
      </dgm:t>
    </dgm:pt>
    <dgm:pt modelId="{3EECF7F2-1A31-4728-87C8-197A642EDD96}" type="parTrans" cxnId="{985E675C-0B05-4D55-B7C2-62623F71C006}">
      <dgm:prSet/>
      <dgm:spPr/>
      <dgm:t>
        <a:bodyPr/>
        <a:lstStyle/>
        <a:p>
          <a:endParaRPr lang="en-US"/>
        </a:p>
      </dgm:t>
    </dgm:pt>
    <dgm:pt modelId="{0987C120-8EDC-4F8B-91DC-E07AAD36E860}" type="sibTrans" cxnId="{985E675C-0B05-4D55-B7C2-62623F71C006}">
      <dgm:prSet/>
      <dgm:spPr/>
      <dgm:t>
        <a:bodyPr/>
        <a:lstStyle/>
        <a:p>
          <a:endParaRPr lang="en-US"/>
        </a:p>
      </dgm:t>
    </dgm:pt>
    <dgm:pt modelId="{41E1B335-8D3F-4588-8088-AEECAA72B902}">
      <dgm:prSet phldrT="[Text]" custT="1"/>
      <dgm:spPr/>
      <dgm:t>
        <a:bodyPr/>
        <a:lstStyle/>
        <a:p>
          <a:r>
            <a:rPr lang="en-US" sz="1800" dirty="0" smtClean="0">
              <a:latin typeface="Franklin Gothic Book" panose="020B0503020102020204" pitchFamily="34" charset="0"/>
            </a:rPr>
            <a:t>Assignment Stage</a:t>
          </a:r>
          <a:endParaRPr lang="en-US" sz="1800" dirty="0">
            <a:latin typeface="Franklin Gothic Book" panose="020B0503020102020204" pitchFamily="34" charset="0"/>
          </a:endParaRPr>
        </a:p>
      </dgm:t>
    </dgm:pt>
    <dgm:pt modelId="{D402E49C-79DC-4C4B-9B4C-47CE92A6B4C5}" type="parTrans" cxnId="{630F7240-5F6D-4635-BFAD-4317BC571B0B}">
      <dgm:prSet/>
      <dgm:spPr/>
      <dgm:t>
        <a:bodyPr/>
        <a:lstStyle/>
        <a:p>
          <a:endParaRPr lang="en-US"/>
        </a:p>
      </dgm:t>
    </dgm:pt>
    <dgm:pt modelId="{B785568D-ABB6-48F2-BD89-09A688940123}" type="sibTrans" cxnId="{630F7240-5F6D-4635-BFAD-4317BC571B0B}">
      <dgm:prSet/>
      <dgm:spPr/>
      <dgm:t>
        <a:bodyPr/>
        <a:lstStyle/>
        <a:p>
          <a:endParaRPr lang="en-US">
            <a:latin typeface="Franklin Gothic Book" panose="020B0503020102020204" pitchFamily="34" charset="0"/>
          </a:endParaRPr>
        </a:p>
      </dgm:t>
    </dgm:pt>
    <dgm:pt modelId="{B0540B8C-AA30-4134-82BF-9A9E3B0E0F36}">
      <dgm:prSet phldrT="[Text]" custT="1"/>
      <dgm:spPr/>
      <dgm:t>
        <a:bodyPr anchor="b"/>
        <a:lstStyle/>
        <a:p>
          <a:pPr algn="ctr"/>
          <a:r>
            <a:rPr lang="en-US" sz="1200" b="0" i="0" dirty="0" smtClean="0">
              <a:latin typeface="Franklin Gothic Book" panose="020B0503020102020204" pitchFamily="34" charset="0"/>
            </a:rPr>
            <a:t>For Admin: Receives the task/inquiry and can manually assign it to the appropriate department or individual.</a:t>
          </a:r>
          <a:endParaRPr lang="en-US" sz="1200" dirty="0">
            <a:latin typeface="Franklin Gothic Book" panose="020B0503020102020204" pitchFamily="34" charset="0"/>
          </a:endParaRPr>
        </a:p>
      </dgm:t>
    </dgm:pt>
    <dgm:pt modelId="{B31EDCB0-5EE2-4EDA-BA2C-EDC5B03AB25C}" type="parTrans" cxnId="{1F5A858C-77F2-4FF5-AF81-ED86E93AB15B}">
      <dgm:prSet/>
      <dgm:spPr/>
      <dgm:t>
        <a:bodyPr/>
        <a:lstStyle/>
        <a:p>
          <a:endParaRPr lang="en-US"/>
        </a:p>
      </dgm:t>
    </dgm:pt>
    <dgm:pt modelId="{732ADC51-9C4D-4565-B8EA-68A86071B30C}" type="sibTrans" cxnId="{1F5A858C-77F2-4FF5-AF81-ED86E93AB15B}">
      <dgm:prSet/>
      <dgm:spPr/>
      <dgm:t>
        <a:bodyPr/>
        <a:lstStyle/>
        <a:p>
          <a:endParaRPr lang="en-US"/>
        </a:p>
      </dgm:t>
    </dgm:pt>
    <dgm:pt modelId="{402A0FAB-55D8-4987-9114-03AC76BF9D8B}">
      <dgm:prSet phldrT="[Text]" custT="1"/>
      <dgm:spPr/>
      <dgm:t>
        <a:bodyPr anchor="b"/>
        <a:lstStyle/>
        <a:p>
          <a:pPr algn="ctr"/>
          <a:r>
            <a:rPr lang="en-US" sz="1200" b="0" i="0" dirty="0" smtClean="0">
              <a:latin typeface="Franklin Gothic Book" panose="020B0503020102020204" pitchFamily="34" charset="0"/>
            </a:rPr>
            <a:t>For Departmental Employees: Task/inquiry gets automatically assigned based on admin or departmental allocation.</a:t>
          </a:r>
          <a:endParaRPr lang="en-US" sz="1200" dirty="0">
            <a:latin typeface="Franklin Gothic Book" panose="020B0503020102020204" pitchFamily="34" charset="0"/>
          </a:endParaRPr>
        </a:p>
      </dgm:t>
    </dgm:pt>
    <dgm:pt modelId="{EA70315C-2046-487D-B3CB-E8AD49CDB1C5}" type="parTrans" cxnId="{FFE3A8E2-44AE-4065-8FF8-297C44D9C299}">
      <dgm:prSet/>
      <dgm:spPr/>
      <dgm:t>
        <a:bodyPr/>
        <a:lstStyle/>
        <a:p>
          <a:endParaRPr lang="en-US"/>
        </a:p>
      </dgm:t>
    </dgm:pt>
    <dgm:pt modelId="{05294C0D-0D79-49C7-A659-B5055E669A04}" type="sibTrans" cxnId="{FFE3A8E2-44AE-4065-8FF8-297C44D9C299}">
      <dgm:prSet/>
      <dgm:spPr/>
      <dgm:t>
        <a:bodyPr/>
        <a:lstStyle/>
        <a:p>
          <a:endParaRPr lang="en-US"/>
        </a:p>
      </dgm:t>
    </dgm:pt>
    <dgm:pt modelId="{1F1974B5-FD0B-417E-B06D-6EE40884895B}">
      <dgm:prSet phldrT="[Text]" custT="1"/>
      <dgm:spPr/>
      <dgm:t>
        <a:bodyPr/>
        <a:lstStyle/>
        <a:p>
          <a:r>
            <a:rPr lang="en-US" sz="1800" dirty="0" smtClean="0">
              <a:latin typeface="Franklin Gothic Book" panose="020B0503020102020204" pitchFamily="34" charset="0"/>
            </a:rPr>
            <a:t>Monitoring</a:t>
          </a:r>
          <a:endParaRPr lang="en-US" sz="1800" dirty="0">
            <a:latin typeface="Franklin Gothic Book" panose="020B0503020102020204" pitchFamily="34" charset="0"/>
          </a:endParaRPr>
        </a:p>
      </dgm:t>
    </dgm:pt>
    <dgm:pt modelId="{B86DC7C5-D45A-4EDF-9A0A-815071E99CE2}" type="parTrans" cxnId="{946539FB-7916-4DFE-AB06-1959753FDC98}">
      <dgm:prSet/>
      <dgm:spPr/>
      <dgm:t>
        <a:bodyPr/>
        <a:lstStyle/>
        <a:p>
          <a:endParaRPr lang="en-US"/>
        </a:p>
      </dgm:t>
    </dgm:pt>
    <dgm:pt modelId="{20C652A8-3A98-41F8-91D8-B36B83CAAFA6}" type="sibTrans" cxnId="{946539FB-7916-4DFE-AB06-1959753FDC98}">
      <dgm:prSet/>
      <dgm:spPr/>
      <dgm:t>
        <a:bodyPr/>
        <a:lstStyle/>
        <a:p>
          <a:endParaRPr lang="en-US">
            <a:latin typeface="Franklin Gothic Book" panose="020B0503020102020204" pitchFamily="34" charset="0"/>
          </a:endParaRPr>
        </a:p>
      </dgm:t>
    </dgm:pt>
    <dgm:pt modelId="{A474B7FC-5D5B-4710-BA36-16CE4E630AA3}">
      <dgm:prSet phldrT="[Text]" custT="1"/>
      <dgm:spPr/>
      <dgm:t>
        <a:bodyPr anchor="ctr"/>
        <a:lstStyle/>
        <a:p>
          <a:pPr algn="ctr"/>
          <a:r>
            <a:rPr lang="en-US" sz="1200" b="0" i="0" dirty="0" smtClean="0">
              <a:latin typeface="Franklin Gothic Book" panose="020B0503020102020204" pitchFamily="34" charset="0"/>
            </a:rPr>
            <a:t>Assigned user(s) and Admin can monitor the task status, track progress, and provide updates/comments within the EService Desk app.</a:t>
          </a:r>
          <a:endParaRPr lang="en-US" sz="1200" dirty="0">
            <a:latin typeface="Franklin Gothic Book" panose="020B0503020102020204" pitchFamily="34" charset="0"/>
          </a:endParaRPr>
        </a:p>
      </dgm:t>
    </dgm:pt>
    <dgm:pt modelId="{1D46CFE0-09B4-4DEC-AD74-99D8AD395F9A}" type="parTrans" cxnId="{9BFC9A24-5848-47B1-AD52-E15F7D320E37}">
      <dgm:prSet/>
      <dgm:spPr/>
      <dgm:t>
        <a:bodyPr/>
        <a:lstStyle/>
        <a:p>
          <a:endParaRPr lang="en-US"/>
        </a:p>
      </dgm:t>
    </dgm:pt>
    <dgm:pt modelId="{AACE314D-E337-4800-B4A1-B25575D80BA9}" type="sibTrans" cxnId="{9BFC9A24-5848-47B1-AD52-E15F7D320E37}">
      <dgm:prSet/>
      <dgm:spPr/>
      <dgm:t>
        <a:bodyPr/>
        <a:lstStyle/>
        <a:p>
          <a:endParaRPr lang="en-US"/>
        </a:p>
      </dgm:t>
    </dgm:pt>
    <dgm:pt modelId="{48F2ABC8-B4CA-4F21-BA65-611080FEDC24}">
      <dgm:prSet phldrT="[Text]"/>
      <dgm:spPr/>
      <dgm:t>
        <a:bodyPr/>
        <a:lstStyle/>
        <a:p>
          <a:r>
            <a:rPr lang="en-US" dirty="0" smtClean="0">
              <a:latin typeface="Franklin Gothic Book" panose="020B0503020102020204" pitchFamily="34" charset="0"/>
            </a:rPr>
            <a:t>Status Update</a:t>
          </a:r>
          <a:endParaRPr lang="en-US" dirty="0">
            <a:latin typeface="Franklin Gothic Book" panose="020B0503020102020204" pitchFamily="34" charset="0"/>
          </a:endParaRPr>
        </a:p>
      </dgm:t>
    </dgm:pt>
    <dgm:pt modelId="{BF783057-1C1F-4E70-9391-93C513263A42}" type="parTrans" cxnId="{CF9BC391-3E93-4AFD-BFAF-0E76ADCF4ADD}">
      <dgm:prSet/>
      <dgm:spPr/>
      <dgm:t>
        <a:bodyPr/>
        <a:lstStyle/>
        <a:p>
          <a:endParaRPr lang="en-US"/>
        </a:p>
      </dgm:t>
    </dgm:pt>
    <dgm:pt modelId="{008579EA-9EAE-480F-AA5D-015862D3346A}" type="sibTrans" cxnId="{CF9BC391-3E93-4AFD-BFAF-0E76ADCF4ADD}">
      <dgm:prSet/>
      <dgm:spPr/>
      <dgm:t>
        <a:bodyPr/>
        <a:lstStyle/>
        <a:p>
          <a:endParaRPr lang="en-US">
            <a:latin typeface="Franklin Gothic Book" panose="020B0503020102020204" pitchFamily="34" charset="0"/>
          </a:endParaRPr>
        </a:p>
      </dgm:t>
    </dgm:pt>
    <dgm:pt modelId="{7B5A3B6A-FAE9-4FA9-96C6-1FDD46509B2D}">
      <dgm:prSet phldrT="[Text]"/>
      <dgm:spPr/>
      <dgm:t>
        <a:bodyPr/>
        <a:lstStyle/>
        <a:p>
          <a:r>
            <a:rPr lang="en-US" b="0" i="0" dirty="0" smtClean="0">
              <a:latin typeface="Franklin Gothic Book" panose="020B0503020102020204" pitchFamily="34" charset="0"/>
            </a:rPr>
            <a:t>Users update the task status as it progresses through different stages (e.g., open, in progress, on hold, closed).</a:t>
          </a:r>
          <a:endParaRPr lang="en-US" dirty="0">
            <a:latin typeface="Franklin Gothic Book" panose="020B0503020102020204" pitchFamily="34" charset="0"/>
          </a:endParaRPr>
        </a:p>
      </dgm:t>
    </dgm:pt>
    <dgm:pt modelId="{29EC3EB3-9FE7-4940-B107-2313C49A26EF}" type="parTrans" cxnId="{BAA2BA07-F5B5-45FB-A5BB-5A444418BD91}">
      <dgm:prSet/>
      <dgm:spPr/>
      <dgm:t>
        <a:bodyPr/>
        <a:lstStyle/>
        <a:p>
          <a:endParaRPr lang="en-US"/>
        </a:p>
      </dgm:t>
    </dgm:pt>
    <dgm:pt modelId="{DE82BC15-2575-480F-9EA0-B36BD155083F}" type="sibTrans" cxnId="{BAA2BA07-F5B5-45FB-A5BB-5A444418BD91}">
      <dgm:prSet/>
      <dgm:spPr/>
      <dgm:t>
        <a:bodyPr/>
        <a:lstStyle/>
        <a:p>
          <a:endParaRPr lang="en-US"/>
        </a:p>
      </dgm:t>
    </dgm:pt>
    <dgm:pt modelId="{3ACE02D2-4593-4DEC-BB10-FBE339C8854B}">
      <dgm:prSet phldrT="[Text]"/>
      <dgm:spPr/>
      <dgm:t>
        <a:bodyPr/>
        <a:lstStyle/>
        <a:p>
          <a:r>
            <a:rPr lang="en-US" dirty="0" smtClean="0">
              <a:latin typeface="Franklin Gothic Book" panose="020B0503020102020204" pitchFamily="34" charset="0"/>
            </a:rPr>
            <a:t>Resolution</a:t>
          </a:r>
          <a:endParaRPr lang="en-US" dirty="0">
            <a:latin typeface="Franklin Gothic Book" panose="020B0503020102020204" pitchFamily="34" charset="0"/>
          </a:endParaRPr>
        </a:p>
      </dgm:t>
    </dgm:pt>
    <dgm:pt modelId="{330F3DBF-677C-48A0-8164-22C5B865BA1D}" type="parTrans" cxnId="{A084B24B-4FCF-4519-B22A-07F10AA98630}">
      <dgm:prSet/>
      <dgm:spPr/>
      <dgm:t>
        <a:bodyPr/>
        <a:lstStyle/>
        <a:p>
          <a:endParaRPr lang="en-US"/>
        </a:p>
      </dgm:t>
    </dgm:pt>
    <dgm:pt modelId="{7FD3F5DF-4554-4B2E-B892-B3E386543046}" type="sibTrans" cxnId="{A084B24B-4FCF-4519-B22A-07F10AA98630}">
      <dgm:prSet/>
      <dgm:spPr/>
      <dgm:t>
        <a:bodyPr/>
        <a:lstStyle/>
        <a:p>
          <a:endParaRPr lang="en-US">
            <a:latin typeface="Franklin Gothic Book" panose="020B0503020102020204" pitchFamily="34" charset="0"/>
          </a:endParaRPr>
        </a:p>
      </dgm:t>
    </dgm:pt>
    <dgm:pt modelId="{8AF0E025-DBFC-4A08-BDFD-B5385B975C99}">
      <dgm:prSet phldrT="[Text]" custT="1"/>
      <dgm:spPr/>
      <dgm:t>
        <a:bodyPr anchor="ctr"/>
        <a:lstStyle/>
        <a:p>
          <a:pPr algn="ctr"/>
          <a:r>
            <a:rPr lang="en-US" sz="1200" b="0" i="0" dirty="0" smtClean="0">
              <a:latin typeface="Franklin Gothic Book" panose="020B0503020102020204" pitchFamily="34" charset="0"/>
            </a:rPr>
            <a:t>Once the task is resolved, the user marks it as closed or completed within the system.</a:t>
          </a:r>
          <a:endParaRPr lang="en-US" sz="1200" dirty="0">
            <a:latin typeface="Franklin Gothic Book" panose="020B0503020102020204" pitchFamily="34" charset="0"/>
          </a:endParaRPr>
        </a:p>
      </dgm:t>
    </dgm:pt>
    <dgm:pt modelId="{6BB64211-8091-4DEF-903F-5C70B138D89B}" type="parTrans" cxnId="{371AE259-50DB-4B07-989C-02847DC7FA90}">
      <dgm:prSet/>
      <dgm:spPr/>
      <dgm:t>
        <a:bodyPr/>
        <a:lstStyle/>
        <a:p>
          <a:endParaRPr lang="en-US"/>
        </a:p>
      </dgm:t>
    </dgm:pt>
    <dgm:pt modelId="{86223665-1AFB-44C1-8DF7-A741D793E87B}" type="sibTrans" cxnId="{371AE259-50DB-4B07-989C-02847DC7FA90}">
      <dgm:prSet/>
      <dgm:spPr/>
      <dgm:t>
        <a:bodyPr/>
        <a:lstStyle/>
        <a:p>
          <a:endParaRPr lang="en-US"/>
        </a:p>
      </dgm:t>
    </dgm:pt>
    <dgm:pt modelId="{2B6DFDBC-AA7C-49CA-93CD-C6577B6CEE88}">
      <dgm:prSet phldrT="[Text]"/>
      <dgm:spPr/>
      <dgm:t>
        <a:bodyPr/>
        <a:lstStyle/>
        <a:p>
          <a:r>
            <a:rPr lang="en-US" dirty="0" smtClean="0">
              <a:latin typeface="Franklin Gothic Book" panose="020B0503020102020204" pitchFamily="34" charset="0"/>
            </a:rPr>
            <a:t>Closure and Reporting</a:t>
          </a:r>
          <a:endParaRPr lang="en-US" dirty="0">
            <a:latin typeface="Franklin Gothic Book" panose="020B0503020102020204" pitchFamily="34" charset="0"/>
          </a:endParaRPr>
        </a:p>
      </dgm:t>
    </dgm:pt>
    <dgm:pt modelId="{E667304E-ED9D-4A12-9400-D995E0B2C532}" type="parTrans" cxnId="{0FB2FC57-093D-4A32-813E-A72BEA505830}">
      <dgm:prSet/>
      <dgm:spPr/>
      <dgm:t>
        <a:bodyPr/>
        <a:lstStyle/>
        <a:p>
          <a:endParaRPr lang="en-US"/>
        </a:p>
      </dgm:t>
    </dgm:pt>
    <dgm:pt modelId="{8CC5DE75-0874-447B-B8AD-F27879D2C27D}" type="sibTrans" cxnId="{0FB2FC57-093D-4A32-813E-A72BEA505830}">
      <dgm:prSet/>
      <dgm:spPr/>
      <dgm:t>
        <a:bodyPr/>
        <a:lstStyle/>
        <a:p>
          <a:endParaRPr lang="en-US"/>
        </a:p>
      </dgm:t>
    </dgm:pt>
    <dgm:pt modelId="{6AEB15E1-CE05-4207-AD00-01DAE3A4CEC6}">
      <dgm:prSet phldrT="[Text]"/>
      <dgm:spPr/>
      <dgm:t>
        <a:bodyPr anchor="t"/>
        <a:lstStyle/>
        <a:p>
          <a:pPr algn="ctr"/>
          <a:r>
            <a:rPr lang="en-US" b="0" i="0" smtClean="0">
              <a:latin typeface="Franklin Gothic Book" panose="020B0503020102020204" pitchFamily="34" charset="0"/>
            </a:rPr>
            <a:t>Task closure triggers automatic closure date recording.</a:t>
          </a:r>
          <a:endParaRPr lang="en-US" dirty="0">
            <a:latin typeface="Franklin Gothic Book" panose="020B0503020102020204" pitchFamily="34" charset="0"/>
          </a:endParaRPr>
        </a:p>
      </dgm:t>
    </dgm:pt>
    <dgm:pt modelId="{6B0A1207-A3D9-493A-95DA-FB741D07F073}" type="parTrans" cxnId="{FA694822-AC2C-42E9-BABD-6CA0427BDA9A}">
      <dgm:prSet/>
      <dgm:spPr/>
      <dgm:t>
        <a:bodyPr/>
        <a:lstStyle/>
        <a:p>
          <a:endParaRPr lang="en-US"/>
        </a:p>
      </dgm:t>
    </dgm:pt>
    <dgm:pt modelId="{DCADE94C-100F-4757-9524-3E20C8F630DA}" type="sibTrans" cxnId="{FA694822-AC2C-42E9-BABD-6CA0427BDA9A}">
      <dgm:prSet/>
      <dgm:spPr/>
      <dgm:t>
        <a:bodyPr/>
        <a:lstStyle/>
        <a:p>
          <a:endParaRPr lang="en-US"/>
        </a:p>
      </dgm:t>
    </dgm:pt>
    <dgm:pt modelId="{7E32E52D-F072-4219-B4DD-98A8EEB0C1BB}">
      <dgm:prSet/>
      <dgm:spPr/>
      <dgm:t>
        <a:bodyPr anchor="t"/>
        <a:lstStyle/>
        <a:p>
          <a:pPr algn="ctr"/>
          <a:r>
            <a:rPr lang="en-US" b="0" i="0" dirty="0" smtClean="0">
              <a:latin typeface="Franklin Gothic Book" panose="020B0503020102020204" pitchFamily="34" charset="0"/>
            </a:rPr>
            <a:t>Task data is stored in the SharePoint database for reporting and analysis purposes.</a:t>
          </a:r>
          <a:endParaRPr lang="en-US" b="0" i="0" dirty="0">
            <a:latin typeface="Franklin Gothic Book" panose="020B0503020102020204" pitchFamily="34" charset="0"/>
          </a:endParaRPr>
        </a:p>
      </dgm:t>
    </dgm:pt>
    <dgm:pt modelId="{AA6D9BB6-77C0-4468-BF62-EDB9E2C3A499}" type="parTrans" cxnId="{DF439529-6AEA-40D5-A324-AB183D1AD67B}">
      <dgm:prSet/>
      <dgm:spPr/>
      <dgm:t>
        <a:bodyPr/>
        <a:lstStyle/>
        <a:p>
          <a:endParaRPr lang="en-US"/>
        </a:p>
      </dgm:t>
    </dgm:pt>
    <dgm:pt modelId="{0AD3D746-E36E-492F-9726-240B666AC574}" type="sibTrans" cxnId="{DF439529-6AEA-40D5-A324-AB183D1AD67B}">
      <dgm:prSet/>
      <dgm:spPr/>
      <dgm:t>
        <a:bodyPr/>
        <a:lstStyle/>
        <a:p>
          <a:endParaRPr lang="en-US"/>
        </a:p>
      </dgm:t>
    </dgm:pt>
    <dgm:pt modelId="{D3154EC6-0566-49B9-8B5D-CAEE29B5114E}" type="pres">
      <dgm:prSet presAssocID="{94BEC7BE-356D-4E04-A23D-302890E97BB2}" presName="Name0" presStyleCnt="0">
        <dgm:presLayoutVars>
          <dgm:dir/>
          <dgm:animLvl val="lvl"/>
          <dgm:resizeHandles val="exact"/>
        </dgm:presLayoutVars>
      </dgm:prSet>
      <dgm:spPr/>
      <dgm:t>
        <a:bodyPr/>
        <a:lstStyle/>
        <a:p>
          <a:endParaRPr lang="en-US"/>
        </a:p>
      </dgm:t>
    </dgm:pt>
    <dgm:pt modelId="{46AC97F4-820B-4F11-B178-6F8AA0629450}" type="pres">
      <dgm:prSet presAssocID="{94BEC7BE-356D-4E04-A23D-302890E97BB2}" presName="tSp" presStyleCnt="0"/>
      <dgm:spPr/>
    </dgm:pt>
    <dgm:pt modelId="{B7660DE8-98C1-4312-BA41-AFF3F26805B4}" type="pres">
      <dgm:prSet presAssocID="{94BEC7BE-356D-4E04-A23D-302890E97BB2}" presName="bSp" presStyleCnt="0"/>
      <dgm:spPr/>
    </dgm:pt>
    <dgm:pt modelId="{9373F7F1-A2DB-420E-A92A-DAC070283BFD}" type="pres">
      <dgm:prSet presAssocID="{94BEC7BE-356D-4E04-A23D-302890E97BB2}" presName="process" presStyleCnt="0"/>
      <dgm:spPr/>
    </dgm:pt>
    <dgm:pt modelId="{EF8F1DA0-CC0A-4FE3-A960-AF6DB5078A44}" type="pres">
      <dgm:prSet presAssocID="{351F042F-B68B-47E7-8E3F-F248635D5777}" presName="composite1" presStyleCnt="0"/>
      <dgm:spPr/>
    </dgm:pt>
    <dgm:pt modelId="{75550F51-3EAE-40E2-933D-816A85F37257}" type="pres">
      <dgm:prSet presAssocID="{351F042F-B68B-47E7-8E3F-F248635D5777}" presName="dummyNode1" presStyleLbl="node1" presStyleIdx="0" presStyleCnt="6"/>
      <dgm:spPr/>
    </dgm:pt>
    <dgm:pt modelId="{222C79DF-BC9B-4CC3-834D-D011CDAFFA78}" type="pres">
      <dgm:prSet presAssocID="{351F042F-B68B-47E7-8E3F-F248635D5777}" presName="childNode1" presStyleLbl="bgAcc1" presStyleIdx="0" presStyleCnt="6" custScaleX="98218" custScaleY="241480">
        <dgm:presLayoutVars>
          <dgm:bulletEnabled val="1"/>
        </dgm:presLayoutVars>
      </dgm:prSet>
      <dgm:spPr/>
      <dgm:t>
        <a:bodyPr/>
        <a:lstStyle/>
        <a:p>
          <a:endParaRPr lang="en-US"/>
        </a:p>
      </dgm:t>
    </dgm:pt>
    <dgm:pt modelId="{5FD42049-F351-4AEE-8AAF-846A471108C6}" type="pres">
      <dgm:prSet presAssocID="{351F042F-B68B-47E7-8E3F-F248635D5777}" presName="childNode1tx" presStyleLbl="bgAcc1" presStyleIdx="0" presStyleCnt="6">
        <dgm:presLayoutVars>
          <dgm:bulletEnabled val="1"/>
        </dgm:presLayoutVars>
      </dgm:prSet>
      <dgm:spPr/>
      <dgm:t>
        <a:bodyPr/>
        <a:lstStyle/>
        <a:p>
          <a:endParaRPr lang="en-US"/>
        </a:p>
      </dgm:t>
    </dgm:pt>
    <dgm:pt modelId="{E8B0D230-B749-43BE-B008-49227CD3DA24}" type="pres">
      <dgm:prSet presAssocID="{351F042F-B68B-47E7-8E3F-F248635D5777}" presName="parentNode1" presStyleLbl="node1" presStyleIdx="0" presStyleCnt="6" custScaleX="122053" custScaleY="129085" custLinFactY="43306" custLinFactNeighborY="100000">
        <dgm:presLayoutVars>
          <dgm:chMax val="1"/>
          <dgm:bulletEnabled val="1"/>
        </dgm:presLayoutVars>
      </dgm:prSet>
      <dgm:spPr/>
      <dgm:t>
        <a:bodyPr/>
        <a:lstStyle/>
        <a:p>
          <a:endParaRPr lang="en-US"/>
        </a:p>
      </dgm:t>
    </dgm:pt>
    <dgm:pt modelId="{0D0BD612-654C-4C94-A7BE-30EC8E947CEF}" type="pres">
      <dgm:prSet presAssocID="{351F042F-B68B-47E7-8E3F-F248635D5777}" presName="connSite1" presStyleCnt="0"/>
      <dgm:spPr/>
    </dgm:pt>
    <dgm:pt modelId="{C2C96858-44C0-44F2-97BB-1828BD2B4C04}" type="pres">
      <dgm:prSet presAssocID="{AF50EA4B-D129-4C70-BA40-C33DC89AA56F}" presName="Name9" presStyleLbl="sibTrans2D1" presStyleIdx="0" presStyleCnt="5" custAng="2689031" custLinFactNeighborX="4910" custLinFactNeighborY="709"/>
      <dgm:spPr/>
      <dgm:t>
        <a:bodyPr/>
        <a:lstStyle/>
        <a:p>
          <a:endParaRPr lang="en-US"/>
        </a:p>
      </dgm:t>
    </dgm:pt>
    <dgm:pt modelId="{24859F1D-0954-475D-B38E-1F4CA4642654}" type="pres">
      <dgm:prSet presAssocID="{41E1B335-8D3F-4588-8088-AEECAA72B902}" presName="composite2" presStyleCnt="0"/>
      <dgm:spPr/>
    </dgm:pt>
    <dgm:pt modelId="{34CD057F-69C6-4E5C-826C-0007D4E7D307}" type="pres">
      <dgm:prSet presAssocID="{41E1B335-8D3F-4588-8088-AEECAA72B902}" presName="dummyNode2" presStyleLbl="node1" presStyleIdx="0" presStyleCnt="6"/>
      <dgm:spPr/>
    </dgm:pt>
    <dgm:pt modelId="{9D1A370F-3140-4369-99B1-3811109A8F63}" type="pres">
      <dgm:prSet presAssocID="{41E1B335-8D3F-4588-8088-AEECAA72B902}" presName="childNode2" presStyleLbl="bgAcc1" presStyleIdx="1" presStyleCnt="6" custScaleX="104680" custScaleY="254785">
        <dgm:presLayoutVars>
          <dgm:bulletEnabled val="1"/>
        </dgm:presLayoutVars>
      </dgm:prSet>
      <dgm:spPr/>
      <dgm:t>
        <a:bodyPr/>
        <a:lstStyle/>
        <a:p>
          <a:endParaRPr lang="en-US"/>
        </a:p>
      </dgm:t>
    </dgm:pt>
    <dgm:pt modelId="{FEE74EA7-81E3-454F-9E0A-40AF49DE168D}" type="pres">
      <dgm:prSet presAssocID="{41E1B335-8D3F-4588-8088-AEECAA72B902}" presName="childNode2tx" presStyleLbl="bgAcc1" presStyleIdx="1" presStyleCnt="6">
        <dgm:presLayoutVars>
          <dgm:bulletEnabled val="1"/>
        </dgm:presLayoutVars>
      </dgm:prSet>
      <dgm:spPr/>
      <dgm:t>
        <a:bodyPr/>
        <a:lstStyle/>
        <a:p>
          <a:endParaRPr lang="en-US"/>
        </a:p>
      </dgm:t>
    </dgm:pt>
    <dgm:pt modelId="{87FCF6DD-19F3-4E9C-A962-790C6931DA0E}" type="pres">
      <dgm:prSet presAssocID="{41E1B335-8D3F-4588-8088-AEECAA72B902}" presName="parentNode2" presStyleLbl="node1" presStyleIdx="1" presStyleCnt="6" custScaleX="112354" custScaleY="123621" custLinFactY="-72050" custLinFactNeighborY="-100000">
        <dgm:presLayoutVars>
          <dgm:chMax val="0"/>
          <dgm:bulletEnabled val="1"/>
        </dgm:presLayoutVars>
      </dgm:prSet>
      <dgm:spPr/>
      <dgm:t>
        <a:bodyPr/>
        <a:lstStyle/>
        <a:p>
          <a:endParaRPr lang="en-US"/>
        </a:p>
      </dgm:t>
    </dgm:pt>
    <dgm:pt modelId="{6D1B68CE-A1A0-4075-AD29-3264DCF9F189}" type="pres">
      <dgm:prSet presAssocID="{41E1B335-8D3F-4588-8088-AEECAA72B902}" presName="connSite2" presStyleCnt="0"/>
      <dgm:spPr/>
    </dgm:pt>
    <dgm:pt modelId="{E16012A3-A11D-46EF-A7D4-B8DC4241ED8B}" type="pres">
      <dgm:prSet presAssocID="{B785568D-ABB6-48F2-BD89-09A688940123}" presName="Name18" presStyleLbl="sibTrans2D1" presStyleIdx="1" presStyleCnt="5" custAng="19286665"/>
      <dgm:spPr/>
      <dgm:t>
        <a:bodyPr/>
        <a:lstStyle/>
        <a:p>
          <a:endParaRPr lang="en-US"/>
        </a:p>
      </dgm:t>
    </dgm:pt>
    <dgm:pt modelId="{42D41A80-3ACB-4ECE-A135-AB5FE4158D65}" type="pres">
      <dgm:prSet presAssocID="{1F1974B5-FD0B-417E-B06D-6EE40884895B}" presName="composite1" presStyleCnt="0"/>
      <dgm:spPr/>
    </dgm:pt>
    <dgm:pt modelId="{9BAF0459-0A98-4BB7-A3BD-1706E437A353}" type="pres">
      <dgm:prSet presAssocID="{1F1974B5-FD0B-417E-B06D-6EE40884895B}" presName="dummyNode1" presStyleLbl="node1" presStyleIdx="1" presStyleCnt="6"/>
      <dgm:spPr/>
    </dgm:pt>
    <dgm:pt modelId="{55C02AEE-A384-40AC-9DFA-98C622B6C954}" type="pres">
      <dgm:prSet presAssocID="{1F1974B5-FD0B-417E-B06D-6EE40884895B}" presName="childNode1" presStyleLbl="bgAcc1" presStyleIdx="2" presStyleCnt="6" custScaleX="104285" custScaleY="243580">
        <dgm:presLayoutVars>
          <dgm:bulletEnabled val="1"/>
        </dgm:presLayoutVars>
      </dgm:prSet>
      <dgm:spPr/>
      <dgm:t>
        <a:bodyPr/>
        <a:lstStyle/>
        <a:p>
          <a:endParaRPr lang="en-US"/>
        </a:p>
      </dgm:t>
    </dgm:pt>
    <dgm:pt modelId="{DA2555EC-09E7-4BFF-9095-6C07C2379534}" type="pres">
      <dgm:prSet presAssocID="{1F1974B5-FD0B-417E-B06D-6EE40884895B}" presName="childNode1tx" presStyleLbl="bgAcc1" presStyleIdx="2" presStyleCnt="6">
        <dgm:presLayoutVars>
          <dgm:bulletEnabled val="1"/>
        </dgm:presLayoutVars>
      </dgm:prSet>
      <dgm:spPr/>
      <dgm:t>
        <a:bodyPr/>
        <a:lstStyle/>
        <a:p>
          <a:endParaRPr lang="en-US"/>
        </a:p>
      </dgm:t>
    </dgm:pt>
    <dgm:pt modelId="{B2293FC8-5E5C-42B7-B24B-7E9DB5A9C5B5}" type="pres">
      <dgm:prSet presAssocID="{1F1974B5-FD0B-417E-B06D-6EE40884895B}" presName="parentNode1" presStyleLbl="node1" presStyleIdx="2" presStyleCnt="6" custScaleX="120531" custScaleY="144517" custLinFactY="26888" custLinFactNeighborY="100000">
        <dgm:presLayoutVars>
          <dgm:chMax val="1"/>
          <dgm:bulletEnabled val="1"/>
        </dgm:presLayoutVars>
      </dgm:prSet>
      <dgm:spPr/>
      <dgm:t>
        <a:bodyPr/>
        <a:lstStyle/>
        <a:p>
          <a:endParaRPr lang="en-US"/>
        </a:p>
      </dgm:t>
    </dgm:pt>
    <dgm:pt modelId="{08475556-D06D-4F70-9AA3-C2B1CD636F95}" type="pres">
      <dgm:prSet presAssocID="{1F1974B5-FD0B-417E-B06D-6EE40884895B}" presName="connSite1" presStyleCnt="0"/>
      <dgm:spPr/>
    </dgm:pt>
    <dgm:pt modelId="{B298CB5E-1289-420E-A5B0-8986D944A0BB}" type="pres">
      <dgm:prSet presAssocID="{20C652A8-3A98-41F8-91D8-B36B83CAAFA6}" presName="Name9" presStyleLbl="sibTrans2D1" presStyleIdx="2" presStyleCnt="5" custAng="2861323"/>
      <dgm:spPr/>
      <dgm:t>
        <a:bodyPr/>
        <a:lstStyle/>
        <a:p>
          <a:endParaRPr lang="en-US"/>
        </a:p>
      </dgm:t>
    </dgm:pt>
    <dgm:pt modelId="{8B5583B4-8BB0-45E0-91F3-88C66830B418}" type="pres">
      <dgm:prSet presAssocID="{48F2ABC8-B4CA-4F21-BA65-611080FEDC24}" presName="composite2" presStyleCnt="0"/>
      <dgm:spPr/>
    </dgm:pt>
    <dgm:pt modelId="{A76FACB0-8369-4E4D-8DAD-9D9169EC8C65}" type="pres">
      <dgm:prSet presAssocID="{48F2ABC8-B4CA-4F21-BA65-611080FEDC24}" presName="dummyNode2" presStyleLbl="node1" presStyleIdx="2" presStyleCnt="6"/>
      <dgm:spPr/>
    </dgm:pt>
    <dgm:pt modelId="{99C4C4BB-434B-4CAD-B40B-A868EAF96B86}" type="pres">
      <dgm:prSet presAssocID="{48F2ABC8-B4CA-4F21-BA65-611080FEDC24}" presName="childNode2" presStyleLbl="bgAcc1" presStyleIdx="3" presStyleCnt="6" custScaleX="115932" custScaleY="245680">
        <dgm:presLayoutVars>
          <dgm:bulletEnabled val="1"/>
        </dgm:presLayoutVars>
      </dgm:prSet>
      <dgm:spPr/>
      <dgm:t>
        <a:bodyPr/>
        <a:lstStyle/>
        <a:p>
          <a:endParaRPr lang="en-US"/>
        </a:p>
      </dgm:t>
    </dgm:pt>
    <dgm:pt modelId="{6FAD80E4-C65E-4CD7-9B13-97ABE85281F4}" type="pres">
      <dgm:prSet presAssocID="{48F2ABC8-B4CA-4F21-BA65-611080FEDC24}" presName="childNode2tx" presStyleLbl="bgAcc1" presStyleIdx="3" presStyleCnt="6">
        <dgm:presLayoutVars>
          <dgm:bulletEnabled val="1"/>
        </dgm:presLayoutVars>
      </dgm:prSet>
      <dgm:spPr/>
      <dgm:t>
        <a:bodyPr/>
        <a:lstStyle/>
        <a:p>
          <a:endParaRPr lang="en-US"/>
        </a:p>
      </dgm:t>
    </dgm:pt>
    <dgm:pt modelId="{2D4E8A78-2CC5-42B8-A05E-751F6FDC3960}" type="pres">
      <dgm:prSet presAssocID="{48F2ABC8-B4CA-4F21-BA65-611080FEDC24}" presName="parentNode2" presStyleLbl="node1" presStyleIdx="3" presStyleCnt="6" custScaleX="113304" custScaleY="136231" custLinFactY="-81368" custLinFactNeighborY="-100000">
        <dgm:presLayoutVars>
          <dgm:chMax val="0"/>
          <dgm:bulletEnabled val="1"/>
        </dgm:presLayoutVars>
      </dgm:prSet>
      <dgm:spPr/>
      <dgm:t>
        <a:bodyPr/>
        <a:lstStyle/>
        <a:p>
          <a:endParaRPr lang="en-US"/>
        </a:p>
      </dgm:t>
    </dgm:pt>
    <dgm:pt modelId="{FFB68807-E080-4691-A565-8C8B28A43736}" type="pres">
      <dgm:prSet presAssocID="{48F2ABC8-B4CA-4F21-BA65-611080FEDC24}" presName="connSite2" presStyleCnt="0"/>
      <dgm:spPr/>
    </dgm:pt>
    <dgm:pt modelId="{12221729-D17C-451D-95E0-5D2B42FFD24E}" type="pres">
      <dgm:prSet presAssocID="{008579EA-9EAE-480F-AA5D-015862D3346A}" presName="Name18" presStyleLbl="sibTrans2D1" presStyleIdx="3" presStyleCnt="5" custAng="19322631"/>
      <dgm:spPr/>
      <dgm:t>
        <a:bodyPr/>
        <a:lstStyle/>
        <a:p>
          <a:endParaRPr lang="en-US"/>
        </a:p>
      </dgm:t>
    </dgm:pt>
    <dgm:pt modelId="{71DD8AF3-9258-4FAA-8132-FE02DD607CE9}" type="pres">
      <dgm:prSet presAssocID="{3ACE02D2-4593-4DEC-BB10-FBE339C8854B}" presName="composite1" presStyleCnt="0"/>
      <dgm:spPr/>
    </dgm:pt>
    <dgm:pt modelId="{B706FDB6-C854-49C2-B678-6B6E6D7D4621}" type="pres">
      <dgm:prSet presAssocID="{3ACE02D2-4593-4DEC-BB10-FBE339C8854B}" presName="dummyNode1" presStyleLbl="node1" presStyleIdx="3" presStyleCnt="6"/>
      <dgm:spPr/>
    </dgm:pt>
    <dgm:pt modelId="{29906CE0-0A28-4A1E-B23E-91B249384662}" type="pres">
      <dgm:prSet presAssocID="{3ACE02D2-4593-4DEC-BB10-FBE339C8854B}" presName="childNode1" presStyleLbl="bgAcc1" presStyleIdx="4" presStyleCnt="6" custScaleX="112772" custScaleY="247780">
        <dgm:presLayoutVars>
          <dgm:bulletEnabled val="1"/>
        </dgm:presLayoutVars>
      </dgm:prSet>
      <dgm:spPr/>
      <dgm:t>
        <a:bodyPr/>
        <a:lstStyle/>
        <a:p>
          <a:endParaRPr lang="en-US"/>
        </a:p>
      </dgm:t>
    </dgm:pt>
    <dgm:pt modelId="{8D0C07AE-9029-4F67-9DC2-81DC8B0D14A9}" type="pres">
      <dgm:prSet presAssocID="{3ACE02D2-4593-4DEC-BB10-FBE339C8854B}" presName="childNode1tx" presStyleLbl="bgAcc1" presStyleIdx="4" presStyleCnt="6">
        <dgm:presLayoutVars>
          <dgm:bulletEnabled val="1"/>
        </dgm:presLayoutVars>
      </dgm:prSet>
      <dgm:spPr/>
      <dgm:t>
        <a:bodyPr/>
        <a:lstStyle/>
        <a:p>
          <a:endParaRPr lang="en-US"/>
        </a:p>
      </dgm:t>
    </dgm:pt>
    <dgm:pt modelId="{FFC2A0A6-0C5D-453C-AC0C-521EC0A0AD9B}" type="pres">
      <dgm:prSet presAssocID="{3ACE02D2-4593-4DEC-BB10-FBE339C8854B}" presName="parentNode1" presStyleLbl="node1" presStyleIdx="4" presStyleCnt="6" custScaleX="106528" custScaleY="137418" custLinFactY="42072" custLinFactNeighborY="100000">
        <dgm:presLayoutVars>
          <dgm:chMax val="1"/>
          <dgm:bulletEnabled val="1"/>
        </dgm:presLayoutVars>
      </dgm:prSet>
      <dgm:spPr/>
      <dgm:t>
        <a:bodyPr/>
        <a:lstStyle/>
        <a:p>
          <a:endParaRPr lang="en-US"/>
        </a:p>
      </dgm:t>
    </dgm:pt>
    <dgm:pt modelId="{C243C8CB-15DD-495C-9BD2-47605BB6FFD1}" type="pres">
      <dgm:prSet presAssocID="{3ACE02D2-4593-4DEC-BB10-FBE339C8854B}" presName="connSite1" presStyleCnt="0"/>
      <dgm:spPr/>
    </dgm:pt>
    <dgm:pt modelId="{5C6221F5-10E1-4E68-8511-282C63962644}" type="pres">
      <dgm:prSet presAssocID="{7FD3F5DF-4554-4B2E-B892-B3E386543046}" presName="Name9" presStyleLbl="sibTrans2D1" presStyleIdx="4" presStyleCnt="5" custAng="2703006"/>
      <dgm:spPr/>
      <dgm:t>
        <a:bodyPr/>
        <a:lstStyle/>
        <a:p>
          <a:endParaRPr lang="en-US"/>
        </a:p>
      </dgm:t>
    </dgm:pt>
    <dgm:pt modelId="{1D959914-5379-44A8-AD52-49EC07B2AB17}" type="pres">
      <dgm:prSet presAssocID="{2B6DFDBC-AA7C-49CA-93CD-C6577B6CEE88}" presName="composite2" presStyleCnt="0"/>
      <dgm:spPr/>
    </dgm:pt>
    <dgm:pt modelId="{349EBCF6-2747-47B9-B3E2-9FD891F0E1ED}" type="pres">
      <dgm:prSet presAssocID="{2B6DFDBC-AA7C-49CA-93CD-C6577B6CEE88}" presName="dummyNode2" presStyleLbl="node1" presStyleIdx="4" presStyleCnt="6"/>
      <dgm:spPr/>
    </dgm:pt>
    <dgm:pt modelId="{30B2ACF6-FBC8-4A4E-83A9-F81D336FCA4A}" type="pres">
      <dgm:prSet presAssocID="{2B6DFDBC-AA7C-49CA-93CD-C6577B6CEE88}" presName="childNode2" presStyleLbl="bgAcc1" presStyleIdx="5" presStyleCnt="6" custScaleX="108532" custScaleY="247780">
        <dgm:presLayoutVars>
          <dgm:bulletEnabled val="1"/>
        </dgm:presLayoutVars>
      </dgm:prSet>
      <dgm:spPr/>
      <dgm:t>
        <a:bodyPr/>
        <a:lstStyle/>
        <a:p>
          <a:endParaRPr lang="en-US"/>
        </a:p>
      </dgm:t>
    </dgm:pt>
    <dgm:pt modelId="{82BB91AC-BB33-4641-BCF3-DB80ECE1C224}" type="pres">
      <dgm:prSet presAssocID="{2B6DFDBC-AA7C-49CA-93CD-C6577B6CEE88}" presName="childNode2tx" presStyleLbl="bgAcc1" presStyleIdx="5" presStyleCnt="6">
        <dgm:presLayoutVars>
          <dgm:bulletEnabled val="1"/>
        </dgm:presLayoutVars>
      </dgm:prSet>
      <dgm:spPr/>
      <dgm:t>
        <a:bodyPr/>
        <a:lstStyle/>
        <a:p>
          <a:endParaRPr lang="en-US"/>
        </a:p>
      </dgm:t>
    </dgm:pt>
    <dgm:pt modelId="{BE6C1824-FAAA-4E5C-9874-184D00BBCE4C}" type="pres">
      <dgm:prSet presAssocID="{2B6DFDBC-AA7C-49CA-93CD-C6577B6CEE88}" presName="parentNode2" presStyleLbl="node1" presStyleIdx="5" presStyleCnt="6" custScaleX="109527" custScaleY="134720" custLinFactY="-84689" custLinFactNeighborY="-100000">
        <dgm:presLayoutVars>
          <dgm:chMax val="0"/>
          <dgm:bulletEnabled val="1"/>
        </dgm:presLayoutVars>
      </dgm:prSet>
      <dgm:spPr/>
      <dgm:t>
        <a:bodyPr/>
        <a:lstStyle/>
        <a:p>
          <a:endParaRPr lang="en-US"/>
        </a:p>
      </dgm:t>
    </dgm:pt>
    <dgm:pt modelId="{57B4FD9F-C207-4DF5-BE14-2EED162155EC}" type="pres">
      <dgm:prSet presAssocID="{2B6DFDBC-AA7C-49CA-93CD-C6577B6CEE88}" presName="connSite2" presStyleCnt="0"/>
      <dgm:spPr/>
    </dgm:pt>
  </dgm:ptLst>
  <dgm:cxnLst>
    <dgm:cxn modelId="{9230C375-77C2-4243-9F97-6BE7A65141E7}" type="presOf" srcId="{6AEB15E1-CE05-4207-AD00-01DAE3A4CEC6}" destId="{30B2ACF6-FBC8-4A4E-83A9-F81D336FCA4A}" srcOrd="0" destOrd="0" presId="urn:microsoft.com/office/officeart/2005/8/layout/hProcess4"/>
    <dgm:cxn modelId="{1F5A858C-77F2-4FF5-AF81-ED86E93AB15B}" srcId="{41E1B335-8D3F-4588-8088-AEECAA72B902}" destId="{B0540B8C-AA30-4134-82BF-9A9E3B0E0F36}" srcOrd="0" destOrd="0" parTransId="{B31EDCB0-5EE2-4EDA-BA2C-EDC5B03AB25C}" sibTransId="{732ADC51-9C4D-4565-B8EA-68A86071B30C}"/>
    <dgm:cxn modelId="{96B157E7-DA74-4357-8068-7332D34AF40C}" type="presOf" srcId="{7B5A3B6A-FAE9-4FA9-96C6-1FDD46509B2D}" destId="{6FAD80E4-C65E-4CD7-9B13-97ABE85281F4}" srcOrd="1" destOrd="0" presId="urn:microsoft.com/office/officeart/2005/8/layout/hProcess4"/>
    <dgm:cxn modelId="{FF4E029E-B7F5-42EE-A5B7-FBA7A2BA2569}" type="presOf" srcId="{A474B7FC-5D5B-4710-BA36-16CE4E630AA3}" destId="{DA2555EC-09E7-4BFF-9095-6C07C2379534}" srcOrd="1" destOrd="0" presId="urn:microsoft.com/office/officeart/2005/8/layout/hProcess4"/>
    <dgm:cxn modelId="{7A75967C-16F5-4F55-AB66-90FDE23D5A2A}" type="presOf" srcId="{7E32E52D-F072-4219-B4DD-98A8EEB0C1BB}" destId="{82BB91AC-BB33-4641-BCF3-DB80ECE1C224}" srcOrd="1" destOrd="1" presId="urn:microsoft.com/office/officeart/2005/8/layout/hProcess4"/>
    <dgm:cxn modelId="{F7A54BCD-C738-469B-A6CF-E771CE727007}" type="presOf" srcId="{1F1974B5-FD0B-417E-B06D-6EE40884895B}" destId="{B2293FC8-5E5C-42B7-B24B-7E9DB5A9C5B5}" srcOrd="0" destOrd="0" presId="urn:microsoft.com/office/officeart/2005/8/layout/hProcess4"/>
    <dgm:cxn modelId="{DF439529-6AEA-40D5-A324-AB183D1AD67B}" srcId="{2B6DFDBC-AA7C-49CA-93CD-C6577B6CEE88}" destId="{7E32E52D-F072-4219-B4DD-98A8EEB0C1BB}" srcOrd="1" destOrd="0" parTransId="{AA6D9BB6-77C0-4468-BF62-EDB9E2C3A499}" sibTransId="{0AD3D746-E36E-492F-9726-240B666AC574}"/>
    <dgm:cxn modelId="{34D0E126-E9C5-49C7-BE7F-8E965E76B3A9}" type="presOf" srcId="{7FD3F5DF-4554-4B2E-B892-B3E386543046}" destId="{5C6221F5-10E1-4E68-8511-282C63962644}" srcOrd="0" destOrd="0" presId="urn:microsoft.com/office/officeart/2005/8/layout/hProcess4"/>
    <dgm:cxn modelId="{BA6F5D16-AB77-4EDB-8E48-9F69B55D2E56}" type="presOf" srcId="{B0540B8C-AA30-4134-82BF-9A9E3B0E0F36}" destId="{9D1A370F-3140-4369-99B1-3811109A8F63}" srcOrd="0" destOrd="0" presId="urn:microsoft.com/office/officeart/2005/8/layout/hProcess4"/>
    <dgm:cxn modelId="{B609B9FD-DDE5-427E-B7E9-08D483A29CE0}" type="presOf" srcId="{402A0FAB-55D8-4987-9114-03AC76BF9D8B}" destId="{9D1A370F-3140-4369-99B1-3811109A8F63}" srcOrd="0" destOrd="1" presId="urn:microsoft.com/office/officeart/2005/8/layout/hProcess4"/>
    <dgm:cxn modelId="{BE32A8C4-E540-424A-A745-100827D66472}" type="presOf" srcId="{6AEB15E1-CE05-4207-AD00-01DAE3A4CEC6}" destId="{82BB91AC-BB33-4641-BCF3-DB80ECE1C224}" srcOrd="1" destOrd="0" presId="urn:microsoft.com/office/officeart/2005/8/layout/hProcess4"/>
    <dgm:cxn modelId="{FFE3A8E2-44AE-4065-8FF8-297C44D9C299}" srcId="{41E1B335-8D3F-4588-8088-AEECAA72B902}" destId="{402A0FAB-55D8-4987-9114-03AC76BF9D8B}" srcOrd="1" destOrd="0" parTransId="{EA70315C-2046-487D-B3CB-E8AD49CDB1C5}" sibTransId="{05294C0D-0D79-49C7-A659-B5055E669A04}"/>
    <dgm:cxn modelId="{3ED0D8CC-F2A6-49A5-9CA3-2AF5137054E0}" type="presOf" srcId="{7B5A3B6A-FAE9-4FA9-96C6-1FDD46509B2D}" destId="{99C4C4BB-434B-4CAD-B40B-A868EAF96B86}" srcOrd="0" destOrd="0" presId="urn:microsoft.com/office/officeart/2005/8/layout/hProcess4"/>
    <dgm:cxn modelId="{BAA2BA07-F5B5-45FB-A5BB-5A444418BD91}" srcId="{48F2ABC8-B4CA-4F21-BA65-611080FEDC24}" destId="{7B5A3B6A-FAE9-4FA9-96C6-1FDD46509B2D}" srcOrd="0" destOrd="0" parTransId="{29EC3EB3-9FE7-4940-B107-2313C49A26EF}" sibTransId="{DE82BC15-2575-480F-9EA0-B36BD155083F}"/>
    <dgm:cxn modelId="{5DBEA7EC-D8E9-4DBE-B1B2-CB76FB35C933}" type="presOf" srcId="{94BEC7BE-356D-4E04-A23D-302890E97BB2}" destId="{D3154EC6-0566-49B9-8B5D-CAEE29B5114E}" srcOrd="0" destOrd="0" presId="urn:microsoft.com/office/officeart/2005/8/layout/hProcess4"/>
    <dgm:cxn modelId="{CF9BC391-3E93-4AFD-BFAF-0E76ADCF4ADD}" srcId="{94BEC7BE-356D-4E04-A23D-302890E97BB2}" destId="{48F2ABC8-B4CA-4F21-BA65-611080FEDC24}" srcOrd="3" destOrd="0" parTransId="{BF783057-1C1F-4E70-9391-93C513263A42}" sibTransId="{008579EA-9EAE-480F-AA5D-015862D3346A}"/>
    <dgm:cxn modelId="{630F7240-5F6D-4635-BFAD-4317BC571B0B}" srcId="{94BEC7BE-356D-4E04-A23D-302890E97BB2}" destId="{41E1B335-8D3F-4588-8088-AEECAA72B902}" srcOrd="1" destOrd="0" parTransId="{D402E49C-79DC-4C4B-9B4C-47CE92A6B4C5}" sibTransId="{B785568D-ABB6-48F2-BD89-09A688940123}"/>
    <dgm:cxn modelId="{5CFB90DA-A955-4272-94D7-F09F5AD51ED4}" type="presOf" srcId="{008579EA-9EAE-480F-AA5D-015862D3346A}" destId="{12221729-D17C-451D-95E0-5D2B42FFD24E}" srcOrd="0" destOrd="0" presId="urn:microsoft.com/office/officeart/2005/8/layout/hProcess4"/>
    <dgm:cxn modelId="{7C2725CD-4088-4973-ABEE-09EBA19FCC0B}" type="presOf" srcId="{B0540B8C-AA30-4134-82BF-9A9E3B0E0F36}" destId="{FEE74EA7-81E3-454F-9E0A-40AF49DE168D}" srcOrd="1" destOrd="0" presId="urn:microsoft.com/office/officeart/2005/8/layout/hProcess4"/>
    <dgm:cxn modelId="{05621105-0B19-435D-B3CA-E8D93C1BCBC1}" type="presOf" srcId="{AF50EA4B-D129-4C70-BA40-C33DC89AA56F}" destId="{C2C96858-44C0-44F2-97BB-1828BD2B4C04}" srcOrd="0" destOrd="0" presId="urn:microsoft.com/office/officeart/2005/8/layout/hProcess4"/>
    <dgm:cxn modelId="{0FB2FC57-093D-4A32-813E-A72BEA505830}" srcId="{94BEC7BE-356D-4E04-A23D-302890E97BB2}" destId="{2B6DFDBC-AA7C-49CA-93CD-C6577B6CEE88}" srcOrd="5" destOrd="0" parTransId="{E667304E-ED9D-4A12-9400-D995E0B2C532}" sibTransId="{8CC5DE75-0874-447B-B8AD-F27879D2C27D}"/>
    <dgm:cxn modelId="{FA694822-AC2C-42E9-BABD-6CA0427BDA9A}" srcId="{2B6DFDBC-AA7C-49CA-93CD-C6577B6CEE88}" destId="{6AEB15E1-CE05-4207-AD00-01DAE3A4CEC6}" srcOrd="0" destOrd="0" parTransId="{6B0A1207-A3D9-493A-95DA-FB741D07F073}" sibTransId="{DCADE94C-100F-4757-9524-3E20C8F630DA}"/>
    <dgm:cxn modelId="{1D8EB7B4-E990-4F97-832A-40562BEB0532}" type="presOf" srcId="{8AF0E025-DBFC-4A08-BDFD-B5385B975C99}" destId="{29906CE0-0A28-4A1E-B23E-91B249384662}" srcOrd="0" destOrd="0" presId="urn:microsoft.com/office/officeart/2005/8/layout/hProcess4"/>
    <dgm:cxn modelId="{985E675C-0B05-4D55-B7C2-62623F71C006}" srcId="{351F042F-B68B-47E7-8E3F-F248635D5777}" destId="{347D7C62-DE69-49D3-9901-789F7E31163E}" srcOrd="0" destOrd="0" parTransId="{3EECF7F2-1A31-4728-87C8-197A642EDD96}" sibTransId="{0987C120-8EDC-4F8B-91DC-E07AAD36E860}"/>
    <dgm:cxn modelId="{B4753E88-8F99-41AA-859D-B6D31412249B}" type="presOf" srcId="{347D7C62-DE69-49D3-9901-789F7E31163E}" destId="{222C79DF-BC9B-4CC3-834D-D011CDAFFA78}" srcOrd="0" destOrd="0" presId="urn:microsoft.com/office/officeart/2005/8/layout/hProcess4"/>
    <dgm:cxn modelId="{7B6EE392-41A3-441E-936E-998E96F5A2EF}" type="presOf" srcId="{41E1B335-8D3F-4588-8088-AEECAA72B902}" destId="{87FCF6DD-19F3-4E9C-A962-790C6931DA0E}" srcOrd="0" destOrd="0" presId="urn:microsoft.com/office/officeart/2005/8/layout/hProcess4"/>
    <dgm:cxn modelId="{A084B24B-4FCF-4519-B22A-07F10AA98630}" srcId="{94BEC7BE-356D-4E04-A23D-302890E97BB2}" destId="{3ACE02D2-4593-4DEC-BB10-FBE339C8854B}" srcOrd="4" destOrd="0" parTransId="{330F3DBF-677C-48A0-8164-22C5B865BA1D}" sibTransId="{7FD3F5DF-4554-4B2E-B892-B3E386543046}"/>
    <dgm:cxn modelId="{374BBF3C-7B25-42A1-A8A4-D70DEF2CD60B}" srcId="{94BEC7BE-356D-4E04-A23D-302890E97BB2}" destId="{351F042F-B68B-47E7-8E3F-F248635D5777}" srcOrd="0" destOrd="0" parTransId="{8A3BBEDA-2C55-4716-91ED-F3407603C606}" sibTransId="{AF50EA4B-D129-4C70-BA40-C33DC89AA56F}"/>
    <dgm:cxn modelId="{FBC050B4-39FE-4A9D-8FCA-992965ED6447}" type="presOf" srcId="{2B6DFDBC-AA7C-49CA-93CD-C6577B6CEE88}" destId="{BE6C1824-FAAA-4E5C-9874-184D00BBCE4C}" srcOrd="0" destOrd="0" presId="urn:microsoft.com/office/officeart/2005/8/layout/hProcess4"/>
    <dgm:cxn modelId="{946539FB-7916-4DFE-AB06-1959753FDC98}" srcId="{94BEC7BE-356D-4E04-A23D-302890E97BB2}" destId="{1F1974B5-FD0B-417E-B06D-6EE40884895B}" srcOrd="2" destOrd="0" parTransId="{B86DC7C5-D45A-4EDF-9A0A-815071E99CE2}" sibTransId="{20C652A8-3A98-41F8-91D8-B36B83CAAFA6}"/>
    <dgm:cxn modelId="{E4A51B7E-C3CA-4B73-AAA3-B5301B03105A}" type="presOf" srcId="{20C652A8-3A98-41F8-91D8-B36B83CAAFA6}" destId="{B298CB5E-1289-420E-A5B0-8986D944A0BB}" srcOrd="0" destOrd="0" presId="urn:microsoft.com/office/officeart/2005/8/layout/hProcess4"/>
    <dgm:cxn modelId="{D021E44A-1A7D-4F65-89DE-81EDC1DBA8D5}" type="presOf" srcId="{347D7C62-DE69-49D3-9901-789F7E31163E}" destId="{5FD42049-F351-4AEE-8AAF-846A471108C6}" srcOrd="1" destOrd="0" presId="urn:microsoft.com/office/officeart/2005/8/layout/hProcess4"/>
    <dgm:cxn modelId="{371AE259-50DB-4B07-989C-02847DC7FA90}" srcId="{3ACE02D2-4593-4DEC-BB10-FBE339C8854B}" destId="{8AF0E025-DBFC-4A08-BDFD-B5385B975C99}" srcOrd="0" destOrd="0" parTransId="{6BB64211-8091-4DEF-903F-5C70B138D89B}" sibTransId="{86223665-1AFB-44C1-8DF7-A741D793E87B}"/>
    <dgm:cxn modelId="{9C2E7A9B-519E-47BE-86A3-2CEB7FB4333E}" type="presOf" srcId="{3ACE02D2-4593-4DEC-BB10-FBE339C8854B}" destId="{FFC2A0A6-0C5D-453C-AC0C-521EC0A0AD9B}" srcOrd="0" destOrd="0" presId="urn:microsoft.com/office/officeart/2005/8/layout/hProcess4"/>
    <dgm:cxn modelId="{25B3DBB6-41A1-400A-8DDD-DAD18FB7693C}" type="presOf" srcId="{8AF0E025-DBFC-4A08-BDFD-B5385B975C99}" destId="{8D0C07AE-9029-4F67-9DC2-81DC8B0D14A9}" srcOrd="1" destOrd="0" presId="urn:microsoft.com/office/officeart/2005/8/layout/hProcess4"/>
    <dgm:cxn modelId="{0A1C4A0C-07E5-40AA-9B5A-A3F5B344F3F2}" type="presOf" srcId="{48F2ABC8-B4CA-4F21-BA65-611080FEDC24}" destId="{2D4E8A78-2CC5-42B8-A05E-751F6FDC3960}" srcOrd="0" destOrd="0" presId="urn:microsoft.com/office/officeart/2005/8/layout/hProcess4"/>
    <dgm:cxn modelId="{DD52D67C-5457-4059-BF1C-7FC57C6A4FE4}" type="presOf" srcId="{B785568D-ABB6-48F2-BD89-09A688940123}" destId="{E16012A3-A11D-46EF-A7D4-B8DC4241ED8B}" srcOrd="0" destOrd="0" presId="urn:microsoft.com/office/officeart/2005/8/layout/hProcess4"/>
    <dgm:cxn modelId="{20B536A9-501B-4A3C-868E-0C2C8C817976}" type="presOf" srcId="{402A0FAB-55D8-4987-9114-03AC76BF9D8B}" destId="{FEE74EA7-81E3-454F-9E0A-40AF49DE168D}" srcOrd="1" destOrd="1" presId="urn:microsoft.com/office/officeart/2005/8/layout/hProcess4"/>
    <dgm:cxn modelId="{973CC30C-7233-4B7A-A718-135768019026}" type="presOf" srcId="{7E32E52D-F072-4219-B4DD-98A8EEB0C1BB}" destId="{30B2ACF6-FBC8-4A4E-83A9-F81D336FCA4A}" srcOrd="0" destOrd="1" presId="urn:microsoft.com/office/officeart/2005/8/layout/hProcess4"/>
    <dgm:cxn modelId="{F81E19A8-8419-496B-A5BD-418B300D7504}" type="presOf" srcId="{A474B7FC-5D5B-4710-BA36-16CE4E630AA3}" destId="{55C02AEE-A384-40AC-9DFA-98C622B6C954}" srcOrd="0" destOrd="0" presId="urn:microsoft.com/office/officeart/2005/8/layout/hProcess4"/>
    <dgm:cxn modelId="{3310ABE0-040E-4332-B8CD-246572BC9594}" type="presOf" srcId="{351F042F-B68B-47E7-8E3F-F248635D5777}" destId="{E8B0D230-B749-43BE-B008-49227CD3DA24}" srcOrd="0" destOrd="0" presId="urn:microsoft.com/office/officeart/2005/8/layout/hProcess4"/>
    <dgm:cxn modelId="{9BFC9A24-5848-47B1-AD52-E15F7D320E37}" srcId="{1F1974B5-FD0B-417E-B06D-6EE40884895B}" destId="{A474B7FC-5D5B-4710-BA36-16CE4E630AA3}" srcOrd="0" destOrd="0" parTransId="{1D46CFE0-09B4-4DEC-AD74-99D8AD395F9A}" sibTransId="{AACE314D-E337-4800-B4A1-B25575D80BA9}"/>
    <dgm:cxn modelId="{D299372E-29CA-4F3A-A624-264F1395AD04}" type="presParOf" srcId="{D3154EC6-0566-49B9-8B5D-CAEE29B5114E}" destId="{46AC97F4-820B-4F11-B178-6F8AA0629450}" srcOrd="0" destOrd="0" presId="urn:microsoft.com/office/officeart/2005/8/layout/hProcess4"/>
    <dgm:cxn modelId="{2F12F065-3E00-414B-B80A-171FC9431441}" type="presParOf" srcId="{D3154EC6-0566-49B9-8B5D-CAEE29B5114E}" destId="{B7660DE8-98C1-4312-BA41-AFF3F26805B4}" srcOrd="1" destOrd="0" presId="urn:microsoft.com/office/officeart/2005/8/layout/hProcess4"/>
    <dgm:cxn modelId="{0F4309A7-3BF8-41BF-A891-4D6D6DBBD0EA}" type="presParOf" srcId="{D3154EC6-0566-49B9-8B5D-CAEE29B5114E}" destId="{9373F7F1-A2DB-420E-A92A-DAC070283BFD}" srcOrd="2" destOrd="0" presId="urn:microsoft.com/office/officeart/2005/8/layout/hProcess4"/>
    <dgm:cxn modelId="{E39F8194-41C8-440E-A074-E09AE9683542}" type="presParOf" srcId="{9373F7F1-A2DB-420E-A92A-DAC070283BFD}" destId="{EF8F1DA0-CC0A-4FE3-A960-AF6DB5078A44}" srcOrd="0" destOrd="0" presId="urn:microsoft.com/office/officeart/2005/8/layout/hProcess4"/>
    <dgm:cxn modelId="{04C42533-45A1-4B3B-9A99-F5C885B3F008}" type="presParOf" srcId="{EF8F1DA0-CC0A-4FE3-A960-AF6DB5078A44}" destId="{75550F51-3EAE-40E2-933D-816A85F37257}" srcOrd="0" destOrd="0" presId="urn:microsoft.com/office/officeart/2005/8/layout/hProcess4"/>
    <dgm:cxn modelId="{D4CC2392-D1FC-42B8-B25C-C6411EDF3F44}" type="presParOf" srcId="{EF8F1DA0-CC0A-4FE3-A960-AF6DB5078A44}" destId="{222C79DF-BC9B-4CC3-834D-D011CDAFFA78}" srcOrd="1" destOrd="0" presId="urn:microsoft.com/office/officeart/2005/8/layout/hProcess4"/>
    <dgm:cxn modelId="{9EA5ADA8-75A3-4950-B4B0-F124DD79EC5E}" type="presParOf" srcId="{EF8F1DA0-CC0A-4FE3-A960-AF6DB5078A44}" destId="{5FD42049-F351-4AEE-8AAF-846A471108C6}" srcOrd="2" destOrd="0" presId="urn:microsoft.com/office/officeart/2005/8/layout/hProcess4"/>
    <dgm:cxn modelId="{72FAB968-0764-4BE4-975A-B4A28BD4AE00}" type="presParOf" srcId="{EF8F1DA0-CC0A-4FE3-A960-AF6DB5078A44}" destId="{E8B0D230-B749-43BE-B008-49227CD3DA24}" srcOrd="3" destOrd="0" presId="urn:microsoft.com/office/officeart/2005/8/layout/hProcess4"/>
    <dgm:cxn modelId="{2EB94577-9AA7-4728-9434-F62E7DA39BD6}" type="presParOf" srcId="{EF8F1DA0-CC0A-4FE3-A960-AF6DB5078A44}" destId="{0D0BD612-654C-4C94-A7BE-30EC8E947CEF}" srcOrd="4" destOrd="0" presId="urn:microsoft.com/office/officeart/2005/8/layout/hProcess4"/>
    <dgm:cxn modelId="{B124D26B-672D-4ADC-BBAF-E13549B48D49}" type="presParOf" srcId="{9373F7F1-A2DB-420E-A92A-DAC070283BFD}" destId="{C2C96858-44C0-44F2-97BB-1828BD2B4C04}" srcOrd="1" destOrd="0" presId="urn:microsoft.com/office/officeart/2005/8/layout/hProcess4"/>
    <dgm:cxn modelId="{02B05433-E98C-4C1D-BDB2-6A5BB93AFC56}" type="presParOf" srcId="{9373F7F1-A2DB-420E-A92A-DAC070283BFD}" destId="{24859F1D-0954-475D-B38E-1F4CA4642654}" srcOrd="2" destOrd="0" presId="urn:microsoft.com/office/officeart/2005/8/layout/hProcess4"/>
    <dgm:cxn modelId="{C2A56BF4-2F81-4655-BF02-DB7DB00555E3}" type="presParOf" srcId="{24859F1D-0954-475D-B38E-1F4CA4642654}" destId="{34CD057F-69C6-4E5C-826C-0007D4E7D307}" srcOrd="0" destOrd="0" presId="urn:microsoft.com/office/officeart/2005/8/layout/hProcess4"/>
    <dgm:cxn modelId="{15CD589D-FAEA-4763-A65B-B634B3B69A88}" type="presParOf" srcId="{24859F1D-0954-475D-B38E-1F4CA4642654}" destId="{9D1A370F-3140-4369-99B1-3811109A8F63}" srcOrd="1" destOrd="0" presId="urn:microsoft.com/office/officeart/2005/8/layout/hProcess4"/>
    <dgm:cxn modelId="{AD13FC71-8C89-4D45-98FB-4BE992566E31}" type="presParOf" srcId="{24859F1D-0954-475D-B38E-1F4CA4642654}" destId="{FEE74EA7-81E3-454F-9E0A-40AF49DE168D}" srcOrd="2" destOrd="0" presId="urn:microsoft.com/office/officeart/2005/8/layout/hProcess4"/>
    <dgm:cxn modelId="{242926E0-2E06-4483-9686-DDF35E2A3D1A}" type="presParOf" srcId="{24859F1D-0954-475D-B38E-1F4CA4642654}" destId="{87FCF6DD-19F3-4E9C-A962-790C6931DA0E}" srcOrd="3" destOrd="0" presId="urn:microsoft.com/office/officeart/2005/8/layout/hProcess4"/>
    <dgm:cxn modelId="{FEF36924-950B-4AB6-97E9-53E359352C4F}" type="presParOf" srcId="{24859F1D-0954-475D-B38E-1F4CA4642654}" destId="{6D1B68CE-A1A0-4075-AD29-3264DCF9F189}" srcOrd="4" destOrd="0" presId="urn:microsoft.com/office/officeart/2005/8/layout/hProcess4"/>
    <dgm:cxn modelId="{2D954AFF-9794-4045-92E0-A36BB5CAA303}" type="presParOf" srcId="{9373F7F1-A2DB-420E-A92A-DAC070283BFD}" destId="{E16012A3-A11D-46EF-A7D4-B8DC4241ED8B}" srcOrd="3" destOrd="0" presId="urn:microsoft.com/office/officeart/2005/8/layout/hProcess4"/>
    <dgm:cxn modelId="{BB7686EB-CEBB-48BD-A335-DDC0BCD07F09}" type="presParOf" srcId="{9373F7F1-A2DB-420E-A92A-DAC070283BFD}" destId="{42D41A80-3ACB-4ECE-A135-AB5FE4158D65}" srcOrd="4" destOrd="0" presId="urn:microsoft.com/office/officeart/2005/8/layout/hProcess4"/>
    <dgm:cxn modelId="{FD5A5D08-3517-43D2-B4AB-03180D9975C8}" type="presParOf" srcId="{42D41A80-3ACB-4ECE-A135-AB5FE4158D65}" destId="{9BAF0459-0A98-4BB7-A3BD-1706E437A353}" srcOrd="0" destOrd="0" presId="urn:microsoft.com/office/officeart/2005/8/layout/hProcess4"/>
    <dgm:cxn modelId="{7D75CB30-9400-4CAC-A0E0-EAFF766B17DD}" type="presParOf" srcId="{42D41A80-3ACB-4ECE-A135-AB5FE4158D65}" destId="{55C02AEE-A384-40AC-9DFA-98C622B6C954}" srcOrd="1" destOrd="0" presId="urn:microsoft.com/office/officeart/2005/8/layout/hProcess4"/>
    <dgm:cxn modelId="{413E6B45-5886-4F43-8720-0BCE09E54E1F}" type="presParOf" srcId="{42D41A80-3ACB-4ECE-A135-AB5FE4158D65}" destId="{DA2555EC-09E7-4BFF-9095-6C07C2379534}" srcOrd="2" destOrd="0" presId="urn:microsoft.com/office/officeart/2005/8/layout/hProcess4"/>
    <dgm:cxn modelId="{039121DF-7461-42F7-A4DD-9834603C07FB}" type="presParOf" srcId="{42D41A80-3ACB-4ECE-A135-AB5FE4158D65}" destId="{B2293FC8-5E5C-42B7-B24B-7E9DB5A9C5B5}" srcOrd="3" destOrd="0" presId="urn:microsoft.com/office/officeart/2005/8/layout/hProcess4"/>
    <dgm:cxn modelId="{7D3CC56A-9CCE-4B6C-8EA3-6FBC81497DBF}" type="presParOf" srcId="{42D41A80-3ACB-4ECE-A135-AB5FE4158D65}" destId="{08475556-D06D-4F70-9AA3-C2B1CD636F95}" srcOrd="4" destOrd="0" presId="urn:microsoft.com/office/officeart/2005/8/layout/hProcess4"/>
    <dgm:cxn modelId="{3F966594-537D-41D1-908A-85830EC746E7}" type="presParOf" srcId="{9373F7F1-A2DB-420E-A92A-DAC070283BFD}" destId="{B298CB5E-1289-420E-A5B0-8986D944A0BB}" srcOrd="5" destOrd="0" presId="urn:microsoft.com/office/officeart/2005/8/layout/hProcess4"/>
    <dgm:cxn modelId="{ABC19141-D54D-40CB-A883-3C618D47EADA}" type="presParOf" srcId="{9373F7F1-A2DB-420E-A92A-DAC070283BFD}" destId="{8B5583B4-8BB0-45E0-91F3-88C66830B418}" srcOrd="6" destOrd="0" presId="urn:microsoft.com/office/officeart/2005/8/layout/hProcess4"/>
    <dgm:cxn modelId="{FF26543B-4E50-4A6F-8FCA-4FC95B4CFE7A}" type="presParOf" srcId="{8B5583B4-8BB0-45E0-91F3-88C66830B418}" destId="{A76FACB0-8369-4E4D-8DAD-9D9169EC8C65}" srcOrd="0" destOrd="0" presId="urn:microsoft.com/office/officeart/2005/8/layout/hProcess4"/>
    <dgm:cxn modelId="{DC2893F0-0328-496B-AC84-A531EFD052AC}" type="presParOf" srcId="{8B5583B4-8BB0-45E0-91F3-88C66830B418}" destId="{99C4C4BB-434B-4CAD-B40B-A868EAF96B86}" srcOrd="1" destOrd="0" presId="urn:microsoft.com/office/officeart/2005/8/layout/hProcess4"/>
    <dgm:cxn modelId="{6ECB2178-72CE-4BDF-9536-6F919E5F2A23}" type="presParOf" srcId="{8B5583B4-8BB0-45E0-91F3-88C66830B418}" destId="{6FAD80E4-C65E-4CD7-9B13-97ABE85281F4}" srcOrd="2" destOrd="0" presId="urn:microsoft.com/office/officeart/2005/8/layout/hProcess4"/>
    <dgm:cxn modelId="{55149638-7119-4645-B43B-3B959E3C91D1}" type="presParOf" srcId="{8B5583B4-8BB0-45E0-91F3-88C66830B418}" destId="{2D4E8A78-2CC5-42B8-A05E-751F6FDC3960}" srcOrd="3" destOrd="0" presId="urn:microsoft.com/office/officeart/2005/8/layout/hProcess4"/>
    <dgm:cxn modelId="{3DDF0E47-7B9B-4514-A566-144F92D77AEA}" type="presParOf" srcId="{8B5583B4-8BB0-45E0-91F3-88C66830B418}" destId="{FFB68807-E080-4691-A565-8C8B28A43736}" srcOrd="4" destOrd="0" presId="urn:microsoft.com/office/officeart/2005/8/layout/hProcess4"/>
    <dgm:cxn modelId="{219D4C07-7F9C-4C87-A4B8-C8E90A724A58}" type="presParOf" srcId="{9373F7F1-A2DB-420E-A92A-DAC070283BFD}" destId="{12221729-D17C-451D-95E0-5D2B42FFD24E}" srcOrd="7" destOrd="0" presId="urn:microsoft.com/office/officeart/2005/8/layout/hProcess4"/>
    <dgm:cxn modelId="{CD2DFC94-F935-4D8A-9CF0-F5AF459FAA45}" type="presParOf" srcId="{9373F7F1-A2DB-420E-A92A-DAC070283BFD}" destId="{71DD8AF3-9258-4FAA-8132-FE02DD607CE9}" srcOrd="8" destOrd="0" presId="urn:microsoft.com/office/officeart/2005/8/layout/hProcess4"/>
    <dgm:cxn modelId="{79678A9D-EE0B-4AEE-B112-596B600E5CEC}" type="presParOf" srcId="{71DD8AF3-9258-4FAA-8132-FE02DD607CE9}" destId="{B706FDB6-C854-49C2-B678-6B6E6D7D4621}" srcOrd="0" destOrd="0" presId="urn:microsoft.com/office/officeart/2005/8/layout/hProcess4"/>
    <dgm:cxn modelId="{A2474C50-B4CB-4969-8663-43A8A0C4F5A8}" type="presParOf" srcId="{71DD8AF3-9258-4FAA-8132-FE02DD607CE9}" destId="{29906CE0-0A28-4A1E-B23E-91B249384662}" srcOrd="1" destOrd="0" presId="urn:microsoft.com/office/officeart/2005/8/layout/hProcess4"/>
    <dgm:cxn modelId="{5D169400-63B3-4F20-99DE-C282009D1FF9}" type="presParOf" srcId="{71DD8AF3-9258-4FAA-8132-FE02DD607CE9}" destId="{8D0C07AE-9029-4F67-9DC2-81DC8B0D14A9}" srcOrd="2" destOrd="0" presId="urn:microsoft.com/office/officeart/2005/8/layout/hProcess4"/>
    <dgm:cxn modelId="{2B5123EA-D2C5-4B53-A368-39F8F605184A}" type="presParOf" srcId="{71DD8AF3-9258-4FAA-8132-FE02DD607CE9}" destId="{FFC2A0A6-0C5D-453C-AC0C-521EC0A0AD9B}" srcOrd="3" destOrd="0" presId="urn:microsoft.com/office/officeart/2005/8/layout/hProcess4"/>
    <dgm:cxn modelId="{BF0EA488-94C2-49E0-ACC9-5CA48A61CE2F}" type="presParOf" srcId="{71DD8AF3-9258-4FAA-8132-FE02DD607CE9}" destId="{C243C8CB-15DD-495C-9BD2-47605BB6FFD1}" srcOrd="4" destOrd="0" presId="urn:microsoft.com/office/officeart/2005/8/layout/hProcess4"/>
    <dgm:cxn modelId="{1440818C-7177-4A46-8B24-E31FFB79D5C2}" type="presParOf" srcId="{9373F7F1-A2DB-420E-A92A-DAC070283BFD}" destId="{5C6221F5-10E1-4E68-8511-282C63962644}" srcOrd="9" destOrd="0" presId="urn:microsoft.com/office/officeart/2005/8/layout/hProcess4"/>
    <dgm:cxn modelId="{8AA39A39-A048-4381-9766-04815E9D7ED0}" type="presParOf" srcId="{9373F7F1-A2DB-420E-A92A-DAC070283BFD}" destId="{1D959914-5379-44A8-AD52-49EC07B2AB17}" srcOrd="10" destOrd="0" presId="urn:microsoft.com/office/officeart/2005/8/layout/hProcess4"/>
    <dgm:cxn modelId="{D31EFDAD-A669-438F-870E-34B287BBDE4F}" type="presParOf" srcId="{1D959914-5379-44A8-AD52-49EC07B2AB17}" destId="{349EBCF6-2747-47B9-B3E2-9FD891F0E1ED}" srcOrd="0" destOrd="0" presId="urn:microsoft.com/office/officeart/2005/8/layout/hProcess4"/>
    <dgm:cxn modelId="{C6B059EA-FCB5-45CF-A0D9-DDE4A3A5D1A3}" type="presParOf" srcId="{1D959914-5379-44A8-AD52-49EC07B2AB17}" destId="{30B2ACF6-FBC8-4A4E-83A9-F81D336FCA4A}" srcOrd="1" destOrd="0" presId="urn:microsoft.com/office/officeart/2005/8/layout/hProcess4"/>
    <dgm:cxn modelId="{4689794C-D266-4976-B982-BD89B65D4FE3}" type="presParOf" srcId="{1D959914-5379-44A8-AD52-49EC07B2AB17}" destId="{82BB91AC-BB33-4641-BCF3-DB80ECE1C224}" srcOrd="2" destOrd="0" presId="urn:microsoft.com/office/officeart/2005/8/layout/hProcess4"/>
    <dgm:cxn modelId="{0F80F320-93DB-4793-A057-A858548FC21C}" type="presParOf" srcId="{1D959914-5379-44A8-AD52-49EC07B2AB17}" destId="{BE6C1824-FAAA-4E5C-9874-184D00BBCE4C}" srcOrd="3" destOrd="0" presId="urn:microsoft.com/office/officeart/2005/8/layout/hProcess4"/>
    <dgm:cxn modelId="{1DB02B32-7C44-40A0-B939-216CBAAC1486}" type="presParOf" srcId="{1D959914-5379-44A8-AD52-49EC07B2AB17}" destId="{57B4FD9F-C207-4DF5-BE14-2EED162155E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C79DF-BC9B-4CC3-834D-D011CDAFFA78}">
      <dsp:nvSpPr>
        <dsp:cNvPr id="0" name=""/>
        <dsp:cNvSpPr/>
      </dsp:nvSpPr>
      <dsp:spPr>
        <a:xfrm>
          <a:off x="16384" y="776450"/>
          <a:ext cx="1376093" cy="279049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b" anchorCtr="0">
          <a:noAutofit/>
        </a:bodyPr>
        <a:lstStyle/>
        <a:p>
          <a:pPr marL="114300" lvl="1" indent="-114300" algn="ctr" defTabSz="533400">
            <a:lnSpc>
              <a:spcPct val="90000"/>
            </a:lnSpc>
            <a:spcBef>
              <a:spcPct val="0"/>
            </a:spcBef>
            <a:spcAft>
              <a:spcPct val="15000"/>
            </a:spcAft>
            <a:buChar char="••"/>
          </a:pPr>
          <a:r>
            <a:rPr lang="en-US" sz="1200" b="0" i="0" kern="1200" dirty="0" smtClean="0">
              <a:latin typeface="Franklin Gothic Book" panose="020B0503020102020204" pitchFamily="34" charset="0"/>
            </a:rPr>
            <a:t>Users (Admin or Departmental Employees) create a task/inquiry by providing necessary details like subject, description, priority, and department.</a:t>
          </a:r>
          <a:endParaRPr lang="en-US" sz="1200" kern="1200" dirty="0">
            <a:latin typeface="Franklin Gothic Book" panose="020B0503020102020204" pitchFamily="34" charset="0"/>
          </a:endParaRPr>
        </a:p>
      </dsp:txBody>
      <dsp:txXfrm>
        <a:off x="56688" y="816754"/>
        <a:ext cx="1295485" cy="2111927"/>
      </dsp:txXfrm>
    </dsp:sp>
    <dsp:sp modelId="{C2C96858-44C0-44F2-97BB-1828BD2B4C04}">
      <dsp:nvSpPr>
        <dsp:cNvPr id="0" name=""/>
        <dsp:cNvSpPr/>
      </dsp:nvSpPr>
      <dsp:spPr>
        <a:xfrm rot="2689031">
          <a:off x="530216" y="1933189"/>
          <a:ext cx="2094517" cy="2094517"/>
        </a:xfrm>
        <a:prstGeom prst="leftCircularArrow">
          <a:avLst>
            <a:gd name="adj1" fmla="val 3211"/>
            <a:gd name="adj2" fmla="val 395743"/>
            <a:gd name="adj3" fmla="val 552073"/>
            <a:gd name="adj4" fmla="val 7405309"/>
            <a:gd name="adj5" fmla="val 374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B0D230-B749-43BE-B008-49227CD3DA24}">
      <dsp:nvSpPr>
        <dsp:cNvPr id="0" name=""/>
        <dsp:cNvSpPr/>
      </dsp:nvSpPr>
      <dsp:spPr>
        <a:xfrm>
          <a:off x="177925" y="3139567"/>
          <a:ext cx="1520032" cy="63929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Task/Issue Creation</a:t>
          </a:r>
          <a:endParaRPr lang="en-US" sz="1800" kern="1200" dirty="0">
            <a:latin typeface="Franklin Gothic Book" panose="020B0503020102020204" pitchFamily="34" charset="0"/>
          </a:endParaRPr>
        </a:p>
      </dsp:txBody>
      <dsp:txXfrm>
        <a:off x="196649" y="3158291"/>
        <a:ext cx="1482584" cy="601844"/>
      </dsp:txXfrm>
    </dsp:sp>
    <dsp:sp modelId="{9D1A370F-3140-4369-99B1-3811109A8F63}">
      <dsp:nvSpPr>
        <dsp:cNvPr id="0" name=""/>
        <dsp:cNvSpPr/>
      </dsp:nvSpPr>
      <dsp:spPr>
        <a:xfrm>
          <a:off x="2018263" y="699575"/>
          <a:ext cx="1466630" cy="294425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b" anchorCtr="0">
          <a:noAutofit/>
        </a:bodyPr>
        <a:lstStyle/>
        <a:p>
          <a:pPr marL="114300" lvl="1" indent="-114300" algn="ctr" defTabSz="533400">
            <a:lnSpc>
              <a:spcPct val="90000"/>
            </a:lnSpc>
            <a:spcBef>
              <a:spcPct val="0"/>
            </a:spcBef>
            <a:spcAft>
              <a:spcPct val="15000"/>
            </a:spcAft>
            <a:buChar char="••"/>
          </a:pPr>
          <a:r>
            <a:rPr lang="en-US" sz="1200" b="0" i="0" kern="1200" dirty="0" smtClean="0">
              <a:latin typeface="Franklin Gothic Book" panose="020B0503020102020204" pitchFamily="34" charset="0"/>
            </a:rPr>
            <a:t>For Admin: Receives the task/inquiry and can manually assign it to the appropriate department or individual.</a:t>
          </a:r>
          <a:endParaRPr lang="en-US" sz="1200" kern="1200" dirty="0">
            <a:latin typeface="Franklin Gothic Book" panose="020B0503020102020204" pitchFamily="34" charset="0"/>
          </a:endParaRPr>
        </a:p>
        <a:p>
          <a:pPr marL="114300" lvl="1" indent="-114300" algn="ctr" defTabSz="533400">
            <a:lnSpc>
              <a:spcPct val="90000"/>
            </a:lnSpc>
            <a:spcBef>
              <a:spcPct val="0"/>
            </a:spcBef>
            <a:spcAft>
              <a:spcPct val="15000"/>
            </a:spcAft>
            <a:buChar char="••"/>
          </a:pPr>
          <a:r>
            <a:rPr lang="en-US" sz="1200" b="0" i="0" kern="1200" dirty="0" smtClean="0">
              <a:latin typeface="Franklin Gothic Book" panose="020B0503020102020204" pitchFamily="34" charset="0"/>
            </a:rPr>
            <a:t>For Departmental Employees: Task/inquiry gets automatically assigned based on admin or departmental allocation.</a:t>
          </a:r>
          <a:endParaRPr lang="en-US" sz="1200" kern="1200" dirty="0">
            <a:latin typeface="Franklin Gothic Book" panose="020B0503020102020204" pitchFamily="34" charset="0"/>
          </a:endParaRPr>
        </a:p>
      </dsp:txBody>
      <dsp:txXfrm>
        <a:off x="2061219" y="1373442"/>
        <a:ext cx="1380718" cy="2227427"/>
      </dsp:txXfrm>
    </dsp:sp>
    <dsp:sp modelId="{E16012A3-A11D-46EF-A7D4-B8DC4241ED8B}">
      <dsp:nvSpPr>
        <dsp:cNvPr id="0" name=""/>
        <dsp:cNvSpPr/>
      </dsp:nvSpPr>
      <dsp:spPr>
        <a:xfrm rot="19286665">
          <a:off x="2401831" y="210757"/>
          <a:ext cx="2258727" cy="2258727"/>
        </a:xfrm>
        <a:prstGeom prst="circularArrow">
          <a:avLst>
            <a:gd name="adj1" fmla="val 2978"/>
            <a:gd name="adj2" fmla="val 364958"/>
            <a:gd name="adj3" fmla="val 21216533"/>
            <a:gd name="adj4" fmla="val 14332512"/>
            <a:gd name="adj5" fmla="val 3474"/>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7FCF6DD-19F3-4E9C-A962-790C6931DA0E}">
      <dsp:nvSpPr>
        <dsp:cNvPr id="0" name=""/>
        <dsp:cNvSpPr/>
      </dsp:nvSpPr>
      <dsp:spPr>
        <a:xfrm>
          <a:off x="2285467" y="435716"/>
          <a:ext cx="1399242" cy="6122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Assignment Stage</a:t>
          </a:r>
          <a:endParaRPr lang="en-US" sz="1800" kern="1200" dirty="0">
            <a:latin typeface="Franklin Gothic Book" panose="020B0503020102020204" pitchFamily="34" charset="0"/>
          </a:endParaRPr>
        </a:p>
      </dsp:txBody>
      <dsp:txXfrm>
        <a:off x="2303399" y="453648"/>
        <a:ext cx="1363378" cy="576368"/>
      </dsp:txXfrm>
    </dsp:sp>
    <dsp:sp modelId="{55C02AEE-A384-40AC-9DFA-98C622B6C954}">
      <dsp:nvSpPr>
        <dsp:cNvPr id="0" name=""/>
        <dsp:cNvSpPr/>
      </dsp:nvSpPr>
      <dsp:spPr>
        <a:xfrm>
          <a:off x="4005015" y="764316"/>
          <a:ext cx="1461096" cy="281476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114300" lvl="1" indent="-114300" algn="ctr" defTabSz="533400">
            <a:lnSpc>
              <a:spcPct val="90000"/>
            </a:lnSpc>
            <a:spcBef>
              <a:spcPct val="0"/>
            </a:spcBef>
            <a:spcAft>
              <a:spcPct val="15000"/>
            </a:spcAft>
            <a:buChar char="••"/>
          </a:pPr>
          <a:r>
            <a:rPr lang="en-US" sz="1200" b="0" i="0" kern="1200" dirty="0" smtClean="0">
              <a:latin typeface="Franklin Gothic Book" panose="020B0503020102020204" pitchFamily="34" charset="0"/>
            </a:rPr>
            <a:t>Assigned user(s) and Admin can monitor the task status, track progress, and provide updates/comments within the EService Desk app.</a:t>
          </a:r>
          <a:endParaRPr lang="en-US" sz="1200" kern="1200" dirty="0">
            <a:latin typeface="Franklin Gothic Book" panose="020B0503020102020204" pitchFamily="34" charset="0"/>
          </a:endParaRPr>
        </a:p>
      </dsp:txBody>
      <dsp:txXfrm>
        <a:off x="4047809" y="807110"/>
        <a:ext cx="1375508" cy="2126014"/>
      </dsp:txXfrm>
    </dsp:sp>
    <dsp:sp modelId="{B298CB5E-1289-420E-A5B0-8986D944A0BB}">
      <dsp:nvSpPr>
        <dsp:cNvPr id="0" name=""/>
        <dsp:cNvSpPr/>
      </dsp:nvSpPr>
      <dsp:spPr>
        <a:xfrm rot="2861323">
          <a:off x="4479928" y="1851448"/>
          <a:ext cx="2145068" cy="2145068"/>
        </a:xfrm>
        <a:prstGeom prst="leftCircularArrow">
          <a:avLst>
            <a:gd name="adj1" fmla="val 3136"/>
            <a:gd name="adj2" fmla="val 385727"/>
            <a:gd name="adj3" fmla="val 678931"/>
            <a:gd name="adj4" fmla="val 7542183"/>
            <a:gd name="adj5" fmla="val 3658"/>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2293FC8-5E5C-42B7-B24B-7E9DB5A9C5B5}">
      <dsp:nvSpPr>
        <dsp:cNvPr id="0" name=""/>
        <dsp:cNvSpPr/>
      </dsp:nvSpPr>
      <dsp:spPr>
        <a:xfrm>
          <a:off x="4218535" y="3020043"/>
          <a:ext cx="1501077" cy="7157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Monitoring</a:t>
          </a:r>
          <a:endParaRPr lang="en-US" sz="1800" kern="1200" dirty="0">
            <a:latin typeface="Franklin Gothic Book" panose="020B0503020102020204" pitchFamily="34" charset="0"/>
          </a:endParaRPr>
        </a:p>
      </dsp:txBody>
      <dsp:txXfrm>
        <a:off x="4239498" y="3041006"/>
        <a:ext cx="1459151" cy="673793"/>
      </dsp:txXfrm>
    </dsp:sp>
    <dsp:sp modelId="{99C4C4BB-434B-4CAD-B40B-A868EAF96B86}">
      <dsp:nvSpPr>
        <dsp:cNvPr id="0" name=""/>
        <dsp:cNvSpPr/>
      </dsp:nvSpPr>
      <dsp:spPr>
        <a:xfrm>
          <a:off x="6039918" y="752183"/>
          <a:ext cx="1624277" cy="283903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smtClean="0">
              <a:latin typeface="Franklin Gothic Book" panose="020B0503020102020204" pitchFamily="34" charset="0"/>
            </a:rPr>
            <a:t>Users update the task status as it progresses through different stages (e.g., open, in progress, on hold, closed).</a:t>
          </a:r>
          <a:endParaRPr lang="en-US" sz="1300" kern="1200" dirty="0">
            <a:latin typeface="Franklin Gothic Book" panose="020B0503020102020204" pitchFamily="34" charset="0"/>
          </a:endParaRPr>
        </a:p>
      </dsp:txBody>
      <dsp:txXfrm>
        <a:off x="6087491" y="1408120"/>
        <a:ext cx="1529131" cy="2135523"/>
      </dsp:txXfrm>
    </dsp:sp>
    <dsp:sp modelId="{12221729-D17C-451D-95E0-5D2B42FFD24E}">
      <dsp:nvSpPr>
        <dsp:cNvPr id="0" name=""/>
        <dsp:cNvSpPr/>
      </dsp:nvSpPr>
      <dsp:spPr>
        <a:xfrm rot="19322631">
          <a:off x="6458491" y="135827"/>
          <a:ext cx="2367992" cy="2367992"/>
        </a:xfrm>
        <a:prstGeom prst="circularArrow">
          <a:avLst>
            <a:gd name="adj1" fmla="val 2841"/>
            <a:gd name="adj2" fmla="val 346998"/>
            <a:gd name="adj3" fmla="val 21297133"/>
            <a:gd name="adj4" fmla="val 14395153"/>
            <a:gd name="adj5" fmla="val 3314"/>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4E8A78-2CC5-42B8-A05E-751F6FDC3960}">
      <dsp:nvSpPr>
        <dsp:cNvPr id="0" name=""/>
        <dsp:cNvSpPr/>
      </dsp:nvSpPr>
      <dsp:spPr>
        <a:xfrm>
          <a:off x="6380030" y="358343"/>
          <a:ext cx="1411073" cy="67468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Status Update</a:t>
          </a:r>
          <a:endParaRPr lang="en-US" sz="1800" kern="1200" dirty="0">
            <a:latin typeface="Franklin Gothic Book" panose="020B0503020102020204" pitchFamily="34" charset="0"/>
          </a:endParaRPr>
        </a:p>
      </dsp:txBody>
      <dsp:txXfrm>
        <a:off x="6399791" y="378104"/>
        <a:ext cx="1371551" cy="635161"/>
      </dsp:txXfrm>
    </dsp:sp>
    <dsp:sp modelId="{29906CE0-0A28-4A1E-B23E-91B249384662}">
      <dsp:nvSpPr>
        <dsp:cNvPr id="0" name=""/>
        <dsp:cNvSpPr/>
      </dsp:nvSpPr>
      <dsp:spPr>
        <a:xfrm>
          <a:off x="8111410" y="740049"/>
          <a:ext cx="1580004" cy="286330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765" tIns="24765" rIns="24765" bIns="24765" numCol="1" spcCol="1270" anchor="ctr" anchorCtr="0">
          <a:noAutofit/>
        </a:bodyPr>
        <a:lstStyle/>
        <a:p>
          <a:pPr marL="114300" lvl="1" indent="-114300" algn="ctr" defTabSz="533400">
            <a:lnSpc>
              <a:spcPct val="90000"/>
            </a:lnSpc>
            <a:spcBef>
              <a:spcPct val="0"/>
            </a:spcBef>
            <a:spcAft>
              <a:spcPct val="15000"/>
            </a:spcAft>
            <a:buChar char="••"/>
          </a:pPr>
          <a:r>
            <a:rPr lang="en-US" sz="1200" b="0" i="0" kern="1200" dirty="0" smtClean="0">
              <a:latin typeface="Franklin Gothic Book" panose="020B0503020102020204" pitchFamily="34" charset="0"/>
            </a:rPr>
            <a:t>Once the task is resolved, the user marks it as closed or completed within the system.</a:t>
          </a:r>
          <a:endParaRPr lang="en-US" sz="1200" kern="1200" dirty="0">
            <a:latin typeface="Franklin Gothic Book" panose="020B0503020102020204" pitchFamily="34" charset="0"/>
          </a:endParaRPr>
        </a:p>
      </dsp:txBody>
      <dsp:txXfrm>
        <a:off x="8157687" y="786326"/>
        <a:ext cx="1487450" cy="2157182"/>
      </dsp:txXfrm>
    </dsp:sp>
    <dsp:sp modelId="{5C6221F5-10E1-4E68-8511-282C63962644}">
      <dsp:nvSpPr>
        <dsp:cNvPr id="0" name=""/>
        <dsp:cNvSpPr/>
      </dsp:nvSpPr>
      <dsp:spPr>
        <a:xfrm rot="2703006">
          <a:off x="8616634" y="1976510"/>
          <a:ext cx="2031694" cy="2031694"/>
        </a:xfrm>
        <a:prstGeom prst="leftCircularArrow">
          <a:avLst>
            <a:gd name="adj1" fmla="val 3311"/>
            <a:gd name="adj2" fmla="val 408941"/>
            <a:gd name="adj3" fmla="val 470760"/>
            <a:gd name="adj4" fmla="val 7310798"/>
            <a:gd name="adj5" fmla="val 386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FC2A0A6-0C5D-453C-AC0C-521EC0A0AD9B}">
      <dsp:nvSpPr>
        <dsp:cNvPr id="0" name=""/>
        <dsp:cNvSpPr/>
      </dsp:nvSpPr>
      <dsp:spPr>
        <a:xfrm>
          <a:off x="8471579" y="3112821"/>
          <a:ext cx="1326686" cy="6805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Resolution</a:t>
          </a:r>
          <a:endParaRPr lang="en-US" sz="1800" kern="1200" dirty="0">
            <a:latin typeface="Franklin Gothic Book" panose="020B0503020102020204" pitchFamily="34" charset="0"/>
          </a:endParaRPr>
        </a:p>
      </dsp:txBody>
      <dsp:txXfrm>
        <a:off x="8491512" y="3132754"/>
        <a:ext cx="1286820" cy="640695"/>
      </dsp:txXfrm>
    </dsp:sp>
    <dsp:sp modelId="{30B2ACF6-FBC8-4A4E-83A9-F81D336FCA4A}">
      <dsp:nvSpPr>
        <dsp:cNvPr id="0" name=""/>
        <dsp:cNvSpPr/>
      </dsp:nvSpPr>
      <dsp:spPr>
        <a:xfrm>
          <a:off x="10118570" y="740049"/>
          <a:ext cx="1520599" cy="286330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t" anchorCtr="0">
          <a:noAutofit/>
        </a:bodyPr>
        <a:lstStyle/>
        <a:p>
          <a:pPr marL="114300" lvl="1" indent="-114300" algn="ctr" defTabSz="533400">
            <a:lnSpc>
              <a:spcPct val="90000"/>
            </a:lnSpc>
            <a:spcBef>
              <a:spcPct val="0"/>
            </a:spcBef>
            <a:spcAft>
              <a:spcPct val="15000"/>
            </a:spcAft>
            <a:buChar char="••"/>
          </a:pPr>
          <a:r>
            <a:rPr lang="en-US" sz="1200" b="0" i="0" kern="1200" smtClean="0">
              <a:latin typeface="Franklin Gothic Book" panose="020B0503020102020204" pitchFamily="34" charset="0"/>
            </a:rPr>
            <a:t>Task closure triggers automatic closure date recording.</a:t>
          </a:r>
          <a:endParaRPr lang="en-US" sz="1200" kern="1200" dirty="0">
            <a:latin typeface="Franklin Gothic Book" panose="020B0503020102020204" pitchFamily="34" charset="0"/>
          </a:endParaRPr>
        </a:p>
        <a:p>
          <a:pPr marL="114300" lvl="1" indent="-114300" algn="ctr" defTabSz="533400">
            <a:lnSpc>
              <a:spcPct val="90000"/>
            </a:lnSpc>
            <a:spcBef>
              <a:spcPct val="0"/>
            </a:spcBef>
            <a:spcAft>
              <a:spcPct val="15000"/>
            </a:spcAft>
            <a:buChar char="••"/>
          </a:pPr>
          <a:r>
            <a:rPr lang="en-US" sz="1200" b="0" i="0" kern="1200" dirty="0" smtClean="0">
              <a:latin typeface="Franklin Gothic Book" panose="020B0503020102020204" pitchFamily="34" charset="0"/>
            </a:rPr>
            <a:t>Task data is stored in the SharePoint database for reporting and analysis purposes.</a:t>
          </a:r>
          <a:endParaRPr lang="en-US" sz="1200" b="0" i="0" kern="1200" dirty="0">
            <a:latin typeface="Franklin Gothic Book" panose="020B0503020102020204" pitchFamily="34" charset="0"/>
          </a:endParaRPr>
        </a:p>
      </dsp:txBody>
      <dsp:txXfrm>
        <a:off x="10163107" y="1398151"/>
        <a:ext cx="1431525" cy="2160662"/>
      </dsp:txXfrm>
    </dsp:sp>
    <dsp:sp modelId="{BE6C1824-FAAA-4E5C-9874-184D00BBCE4C}">
      <dsp:nvSpPr>
        <dsp:cNvPr id="0" name=""/>
        <dsp:cNvSpPr/>
      </dsp:nvSpPr>
      <dsp:spPr>
        <a:xfrm>
          <a:off x="10430363" y="345637"/>
          <a:ext cx="1364035" cy="6672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Closure and Reporting</a:t>
          </a:r>
          <a:endParaRPr lang="en-US" sz="1800" kern="1200" dirty="0">
            <a:latin typeface="Franklin Gothic Book" panose="020B0503020102020204" pitchFamily="34" charset="0"/>
          </a:endParaRPr>
        </a:p>
      </dsp:txBody>
      <dsp:txXfrm>
        <a:off x="10449905" y="365179"/>
        <a:ext cx="1324951" cy="6281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1/7/2024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42414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3184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18581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40022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52195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700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06428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53142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1/7/2024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1/7/2024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svg"/><Relationship Id="rId10" Type="http://schemas.openxmlformats.org/officeDocument/2006/relationships/image" Target="../media/image4.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115802" y="3798020"/>
            <a:ext cx="6099352" cy="1087489"/>
          </a:xfrm>
        </p:spPr>
        <p:txBody>
          <a:bodyPr anchor="t">
            <a:normAutofit/>
          </a:bodyPr>
          <a:lstStyle/>
          <a:p>
            <a:pPr algn="l"/>
            <a:r>
              <a:rPr lang="en-US" sz="4400" dirty="0" smtClean="0">
                <a:latin typeface="Franklin Gothic Book" panose="020B0503020102020204" pitchFamily="34" charset="0"/>
                <a:cs typeface="Segoe UI" panose="020B0502040204020203" pitchFamily="34" charset="0"/>
              </a:rPr>
              <a:t>EService Desk</a:t>
            </a:r>
            <a:br>
              <a:rPr lang="en-US" sz="4400" dirty="0" smtClean="0">
                <a:latin typeface="Franklin Gothic Book" panose="020B0503020102020204" pitchFamily="34" charset="0"/>
                <a:cs typeface="Segoe UI" panose="020B0502040204020203" pitchFamily="34" charset="0"/>
              </a:rPr>
            </a:br>
            <a:r>
              <a:rPr lang="en-US" sz="2800" dirty="0" smtClean="0">
                <a:latin typeface="Franklin Gothic Book" panose="020B0503020102020204" pitchFamily="34" charset="0"/>
                <a:cs typeface="Segoe UI" panose="020B0502040204020203" pitchFamily="34" charset="0"/>
              </a:rPr>
              <a:t>Canvas App</a:t>
            </a: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333853" y="5465383"/>
            <a:ext cx="2560320" cy="1350157"/>
          </a:xfrm>
        </p:spPr>
        <p:txBody>
          <a:bodyPr anchor="b">
            <a:normAutofit fontScale="77500" lnSpcReduction="20000"/>
          </a:bodyPr>
          <a:lstStyle/>
          <a:p>
            <a:pPr algn="l"/>
            <a:r>
              <a:rPr lang="en-US" sz="2000" dirty="0" smtClean="0">
                <a:latin typeface="Franklin Gothic Book" panose="020B0503020102020204" pitchFamily="34" charset="0"/>
              </a:rPr>
              <a:t>Group Members:</a:t>
            </a:r>
          </a:p>
          <a:p>
            <a:pPr marL="342900" indent="-342900" algn="l">
              <a:buFont typeface="Arial" panose="020B0604020202020204" pitchFamily="34" charset="0"/>
              <a:buChar char="•"/>
            </a:pPr>
            <a:r>
              <a:rPr lang="en-US" sz="1700" dirty="0" smtClean="0">
                <a:latin typeface="Franklin Gothic Book" panose="020B0503020102020204" pitchFamily="34" charset="0"/>
              </a:rPr>
              <a:t>Sarosh Jawed (20K-0362)</a:t>
            </a:r>
          </a:p>
          <a:p>
            <a:pPr marL="342900" indent="-342900" algn="l">
              <a:buFont typeface="Arial" panose="020B0604020202020204" pitchFamily="34" charset="0"/>
              <a:buChar char="•"/>
            </a:pPr>
            <a:r>
              <a:rPr lang="en-US" sz="1700" dirty="0" smtClean="0">
                <a:latin typeface="Franklin Gothic Book" panose="020B0503020102020204" pitchFamily="34" charset="0"/>
              </a:rPr>
              <a:t>Basil Ali Khan (20K-0477)</a:t>
            </a:r>
          </a:p>
          <a:p>
            <a:pPr marL="342900" indent="-342900" algn="l">
              <a:buFont typeface="Arial" panose="020B0604020202020204" pitchFamily="34" charset="0"/>
              <a:buChar char="•"/>
            </a:pPr>
            <a:r>
              <a:rPr lang="en-US" sz="1700" dirty="0" smtClean="0">
                <a:latin typeface="Franklin Gothic Book" panose="020B0503020102020204" pitchFamily="34" charset="0"/>
              </a:rPr>
              <a:t>Ammar (19K-1348)</a:t>
            </a:r>
          </a:p>
          <a:p>
            <a:pPr marL="342900" indent="-342900" algn="l">
              <a:buFont typeface="Arial" panose="020B0604020202020204" pitchFamily="34" charset="0"/>
              <a:buChar char="•"/>
            </a:pPr>
            <a:r>
              <a:rPr lang="en-US" sz="1700" dirty="0" smtClean="0">
                <a:latin typeface="Franklin Gothic Book" panose="020B0503020102020204" pitchFamily="34" charset="0"/>
              </a:rPr>
              <a:t>Kainat Afzal (20K-0281)</a:t>
            </a:r>
          </a:p>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9114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
        <p:nvSpPr>
          <p:cNvPr id="4" name="TextBox 3"/>
          <p:cNvSpPr txBox="1"/>
          <p:nvPr/>
        </p:nvSpPr>
        <p:spPr>
          <a:xfrm>
            <a:off x="10573169" y="6130118"/>
            <a:ext cx="1412566" cy="646331"/>
          </a:xfrm>
          <a:prstGeom prst="rect">
            <a:avLst/>
          </a:prstGeom>
          <a:noFill/>
        </p:spPr>
        <p:txBody>
          <a:bodyPr wrap="none" rtlCol="0">
            <a:spAutoFit/>
          </a:bodyPr>
          <a:lstStyle/>
          <a:p>
            <a:r>
              <a:rPr lang="en-US" dirty="0" smtClean="0">
                <a:latin typeface="Franklin Gothic Book" panose="020B0503020102020204" pitchFamily="34" charset="0"/>
              </a:rPr>
              <a:t>Instructor: </a:t>
            </a:r>
          </a:p>
          <a:p>
            <a:r>
              <a:rPr lang="en-US" dirty="0" smtClean="0">
                <a:latin typeface="Franklin Gothic Book" panose="020B0503020102020204" pitchFamily="34" charset="0"/>
              </a:rPr>
              <a:t>Sir Mustajab</a:t>
            </a:r>
            <a:endParaRPr lang="en-US" dirty="0">
              <a:latin typeface="Franklin Gothic Book" panose="020B0503020102020204" pitchFamily="34" charset="0"/>
            </a:endParaRP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19871" y="172707"/>
            <a:ext cx="3344229" cy="777613"/>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366607" y="5534782"/>
            <a:ext cx="11490920" cy="707886"/>
          </a:xfrm>
          <a:prstGeom prst="rect">
            <a:avLst/>
          </a:prstGeom>
          <a:noFill/>
        </p:spPr>
        <p:txBody>
          <a:bodyPr wrap="square" rtlCol="0">
            <a:spAutoFit/>
          </a:bodyPr>
          <a:lstStyle/>
          <a:p>
            <a:pPr marL="342900" indent="-342900">
              <a:buFont typeface="+mj-lt"/>
              <a:buAutoNum type="arabicPeriod" startAt="3"/>
            </a:pPr>
            <a:r>
              <a:rPr lang="en-US" sz="2000" dirty="0" smtClean="0">
                <a:latin typeface="Franklin Gothic Book" panose="020B0503020102020204" pitchFamily="34" charset="0"/>
                <a:cs typeface="Segoe UI" panose="020B0502040204020203" pitchFamily="34" charset="0"/>
              </a:rPr>
              <a:t>Admin view of task/issue/request assignment to designated employee and department.</a:t>
            </a:r>
          </a:p>
          <a:p>
            <a:pPr marL="342900" indent="-342900">
              <a:buFont typeface="+mj-lt"/>
              <a:buAutoNum type="arabicPeriod" startAt="3"/>
            </a:pPr>
            <a:r>
              <a:rPr lang="en-US" sz="2000" dirty="0" smtClean="0">
                <a:latin typeface="Franklin Gothic Book" panose="020B0503020102020204" pitchFamily="34" charset="0"/>
                <a:cs typeface="Segoe UI" panose="020B0502040204020203" pitchFamily="34" charset="0"/>
              </a:rPr>
              <a:t>Employee </a:t>
            </a:r>
            <a:r>
              <a:rPr lang="en-US" sz="2000" dirty="0">
                <a:latin typeface="Franklin Gothic Book" panose="020B0503020102020204" pitchFamily="34" charset="0"/>
                <a:cs typeface="Segoe UI" panose="020B0502040204020203" pitchFamily="34" charset="0"/>
              </a:rPr>
              <a:t>view of task/issue/request </a:t>
            </a:r>
            <a:r>
              <a:rPr lang="en-US" sz="2000" dirty="0" smtClean="0">
                <a:latin typeface="Franklin Gothic Book" panose="020B0503020102020204" pitchFamily="34" charset="0"/>
                <a:cs typeface="Segoe UI" panose="020B0502040204020203" pitchFamily="34" charset="0"/>
              </a:rPr>
              <a:t>details and its updating.</a:t>
            </a:r>
            <a:endParaRPr lang="en-US" sz="2000" dirty="0">
              <a:latin typeface="Franklin Gothic Book" panose="020B0503020102020204"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366607" y="1887851"/>
            <a:ext cx="5414974" cy="3052830"/>
          </a:xfrm>
          <a:prstGeom prst="rect">
            <a:avLst/>
          </a:prstGeom>
          <a:ln>
            <a:noFill/>
          </a:ln>
          <a:effectLst>
            <a:outerShdw blurRad="292100" dist="139700" dir="2700000" algn="tl" rotWithShape="0">
              <a:srgbClr val="333333">
                <a:alpha val="65000"/>
              </a:srgbClr>
            </a:outerShdw>
          </a:effectLst>
        </p:spPr>
      </p:pic>
      <p:sp>
        <p:nvSpPr>
          <p:cNvPr id="7" name="Oval 6">
            <a:extLst>
              <a:ext uri="{FF2B5EF4-FFF2-40B4-BE49-F238E27FC236}">
                <a16:creationId xmlns:a16="http://schemas.microsoft.com/office/drawing/2014/main" id="{80E468E0-1E2D-4439-A9A0-6DAD141DA9B9}"/>
              </a:ext>
            </a:extLst>
          </p:cNvPr>
          <p:cNvSpPr/>
          <p:nvPr/>
        </p:nvSpPr>
        <p:spPr>
          <a:xfrm>
            <a:off x="188584" y="1662168"/>
            <a:ext cx="356047" cy="336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3</a:t>
            </a:r>
          </a:p>
        </p:txBody>
      </p:sp>
      <p:sp>
        <p:nvSpPr>
          <p:cNvPr id="13" name="Rectangle 12"/>
          <p:cNvSpPr/>
          <p:nvPr/>
        </p:nvSpPr>
        <p:spPr>
          <a:xfrm>
            <a:off x="366607" y="373138"/>
            <a:ext cx="10203819" cy="769441"/>
          </a:xfrm>
          <a:prstGeom prst="rect">
            <a:avLst/>
          </a:prstGeom>
        </p:spPr>
        <p:txBody>
          <a:bodyPr wrap="none">
            <a:spAutoFit/>
          </a:bodyPr>
          <a:lstStyle/>
          <a:p>
            <a:r>
              <a:rPr lang="en-US" sz="4400" dirty="0">
                <a:latin typeface="Franklin Gothic Book" panose="020B0503020102020204" pitchFamily="34" charset="0"/>
                <a:cs typeface="Segoe UI" panose="020B0502040204020203" pitchFamily="34" charset="0"/>
              </a:rPr>
              <a:t>User Interface and </a:t>
            </a:r>
            <a:r>
              <a:rPr lang="en-US" sz="4400" dirty="0" smtClean="0">
                <a:latin typeface="Franklin Gothic Book" panose="020B0503020102020204" pitchFamily="34" charset="0"/>
                <a:cs typeface="Segoe UI" panose="020B0502040204020203" pitchFamily="34" charset="0"/>
              </a:rPr>
              <a:t>Functionalities (Contd.)</a:t>
            </a:r>
            <a:endParaRPr lang="en-US" sz="4400" dirty="0">
              <a:latin typeface="Franklin Gothic Book" panose="020B0503020102020204" pitchFamily="34" charset="0"/>
            </a:endParaRPr>
          </a:p>
        </p:txBody>
      </p:sp>
      <p:pic>
        <p:nvPicPr>
          <p:cNvPr id="4" name="Picture 3"/>
          <p:cNvPicPr>
            <a:picLocks noChangeAspect="1"/>
          </p:cNvPicPr>
          <p:nvPr/>
        </p:nvPicPr>
        <p:blipFill>
          <a:blip r:embed="rId4"/>
          <a:stretch>
            <a:fillRect/>
          </a:stretch>
        </p:blipFill>
        <p:spPr>
          <a:xfrm>
            <a:off x="6155217" y="1887851"/>
            <a:ext cx="5442478" cy="3052830"/>
          </a:xfrm>
          <a:prstGeom prst="rect">
            <a:avLst/>
          </a:prstGeom>
          <a:ln>
            <a:noFill/>
          </a:ln>
          <a:effectLst>
            <a:outerShdw blurRad="292100" dist="139700" dir="2700000" algn="tl" rotWithShape="0">
              <a:srgbClr val="333333">
                <a:alpha val="65000"/>
              </a:srgbClr>
            </a:outerShdw>
          </a:effectLst>
        </p:spPr>
      </p:pic>
      <p:sp>
        <p:nvSpPr>
          <p:cNvPr id="12" name="Oval 11">
            <a:extLst>
              <a:ext uri="{FF2B5EF4-FFF2-40B4-BE49-F238E27FC236}">
                <a16:creationId xmlns:a16="http://schemas.microsoft.com/office/drawing/2014/main" id="{80E468E0-1E2D-4439-A9A0-6DAD141DA9B9}"/>
              </a:ext>
            </a:extLst>
          </p:cNvPr>
          <p:cNvSpPr/>
          <p:nvPr/>
        </p:nvSpPr>
        <p:spPr>
          <a:xfrm>
            <a:off x="5888069" y="1662168"/>
            <a:ext cx="356047" cy="336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290930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90060" y="5586199"/>
            <a:ext cx="9989039" cy="400110"/>
          </a:xfrm>
          <a:prstGeom prst="rect">
            <a:avLst/>
          </a:prstGeom>
          <a:noFill/>
        </p:spPr>
        <p:txBody>
          <a:bodyPr wrap="square" rtlCol="0">
            <a:spAutoFit/>
          </a:bodyPr>
          <a:lstStyle/>
          <a:p>
            <a:pPr marL="342900" indent="-342900">
              <a:buFont typeface="+mj-lt"/>
              <a:buAutoNum type="arabicPeriod" startAt="5"/>
            </a:pPr>
            <a:r>
              <a:rPr lang="en-US" sz="2000" dirty="0">
                <a:latin typeface="Franklin Gothic Book" panose="020B0503020102020204" pitchFamily="34" charset="0"/>
                <a:cs typeface="Segoe UI" panose="020B0502040204020203" pitchFamily="34" charset="0"/>
              </a:rPr>
              <a:t>Admin and Employees View of task/issue/request creation. </a:t>
            </a:r>
          </a:p>
        </p:txBody>
      </p:sp>
      <p:pic>
        <p:nvPicPr>
          <p:cNvPr id="10" name="Picture 9"/>
          <p:cNvPicPr>
            <a:picLocks noChangeAspect="1"/>
          </p:cNvPicPr>
          <p:nvPr/>
        </p:nvPicPr>
        <p:blipFill>
          <a:blip r:embed="rId3"/>
          <a:stretch>
            <a:fillRect/>
          </a:stretch>
        </p:blipFill>
        <p:spPr>
          <a:xfrm>
            <a:off x="590060" y="1909714"/>
            <a:ext cx="5620239" cy="3171676"/>
          </a:xfrm>
          <a:prstGeom prst="rect">
            <a:avLst/>
          </a:prstGeom>
          <a:ln>
            <a:noFill/>
          </a:ln>
          <a:effectLst>
            <a:outerShdw blurRad="292100" dist="139700" dir="2700000" algn="tl" rotWithShape="0">
              <a:srgbClr val="333333">
                <a:alpha val="65000"/>
              </a:srgbClr>
            </a:outerShdw>
          </a:effectLst>
        </p:spPr>
      </p:pic>
      <p:sp>
        <p:nvSpPr>
          <p:cNvPr id="12" name="Oval 11">
            <a:extLst>
              <a:ext uri="{FF2B5EF4-FFF2-40B4-BE49-F238E27FC236}">
                <a16:creationId xmlns:a16="http://schemas.microsoft.com/office/drawing/2014/main" id="{80E468E0-1E2D-4439-A9A0-6DAD141DA9B9}"/>
              </a:ext>
            </a:extLst>
          </p:cNvPr>
          <p:cNvSpPr/>
          <p:nvPr/>
        </p:nvSpPr>
        <p:spPr>
          <a:xfrm>
            <a:off x="310213" y="1665291"/>
            <a:ext cx="356047" cy="336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5</a:t>
            </a:r>
          </a:p>
        </p:txBody>
      </p:sp>
      <p:sp>
        <p:nvSpPr>
          <p:cNvPr id="2" name="Rectangle 1"/>
          <p:cNvSpPr/>
          <p:nvPr/>
        </p:nvSpPr>
        <p:spPr>
          <a:xfrm>
            <a:off x="590061" y="435409"/>
            <a:ext cx="10203819" cy="769441"/>
          </a:xfrm>
          <a:prstGeom prst="rect">
            <a:avLst/>
          </a:prstGeom>
        </p:spPr>
        <p:txBody>
          <a:bodyPr wrap="none">
            <a:spAutoFit/>
          </a:bodyPr>
          <a:lstStyle/>
          <a:p>
            <a:r>
              <a:rPr lang="en-US" sz="4400" dirty="0">
                <a:latin typeface="Franklin Gothic Book" panose="020B0503020102020204" pitchFamily="34" charset="0"/>
                <a:cs typeface="Segoe UI" panose="020B0502040204020203" pitchFamily="34" charset="0"/>
              </a:rPr>
              <a:t>User Interface and Functionalities (Contd.)</a:t>
            </a:r>
            <a:endParaRPr lang="en-US" sz="4400" dirty="0">
              <a:latin typeface="Franklin Gothic Book" panose="020B0503020102020204" pitchFamily="34" charset="0"/>
            </a:endParaRPr>
          </a:p>
        </p:txBody>
      </p:sp>
    </p:spTree>
    <p:extLst>
      <p:ext uri="{BB962C8B-B14F-4D97-AF65-F5344CB8AC3E}">
        <p14:creationId xmlns:p14="http://schemas.microsoft.com/office/powerpoint/2010/main" val="3880339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5580474" y="4902200"/>
            <a:ext cx="1031051" cy="646331"/>
          </a:xfrm>
          <a:prstGeom prst="rect">
            <a:avLst/>
          </a:prstGeom>
          <a:noFill/>
        </p:spPr>
        <p:txBody>
          <a:bodyPr wrap="none" rtlCol="0">
            <a:spAutoFit/>
          </a:bodyPr>
          <a:lstStyle/>
          <a:p>
            <a:r>
              <a:rPr lang="en-US" sz="3600" dirty="0" smtClean="0">
                <a:solidFill>
                  <a:schemeClr val="bg1"/>
                </a:solidFill>
                <a:latin typeface="Franklin Gothic Book" panose="020B0503020102020204" pitchFamily="34" charset="0"/>
              </a:rPr>
              <a:t>Q&amp;A</a:t>
            </a:r>
            <a:endParaRPr lang="en-US" sz="3600"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359117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378822" y="593360"/>
            <a:ext cx="10515600" cy="1107571"/>
          </a:xfrm>
        </p:spPr>
        <p:txBody>
          <a:bodyPr/>
          <a:lstStyle/>
          <a:p>
            <a:r>
              <a:rPr lang="en-US" dirty="0" smtClean="0">
                <a:latin typeface="Franklin Gothic Book" panose="020B0503020102020204" pitchFamily="34" charset="0"/>
                <a:cs typeface="Segoe UI" panose="020B0502040204020203" pitchFamily="34" charset="0"/>
              </a:rPr>
              <a:t>Overview</a:t>
            </a:r>
            <a:endParaRPr lang="en-US" dirty="0">
              <a:latin typeface="Franklin Gothic Book" panose="020B05030201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399159" y="1707158"/>
            <a:ext cx="10495263" cy="1200329"/>
          </a:xfrm>
          <a:prstGeom prst="rect">
            <a:avLst/>
          </a:prstGeom>
          <a:noFill/>
        </p:spPr>
        <p:txBody>
          <a:bodyPr wrap="square" rtlCol="0">
            <a:spAutoFit/>
          </a:bodyPr>
          <a:lstStyle/>
          <a:p>
            <a:r>
              <a:rPr lang="en-US" dirty="0">
                <a:latin typeface="Franklin Gothic Book" panose="020B0503020102020204" pitchFamily="34" charset="0"/>
                <a:cs typeface="Segoe UI" panose="020B0502040204020203" pitchFamily="34" charset="0"/>
              </a:rPr>
              <a:t>The EService Desk is a comprehensive platform designed to streamline and manage inquiries, support requests, and internal tasks within the university environment. Its primary purpose is to facilitate efficient communication between university employees (such as teachers, administrators, finance, HR, and IT staff) and support teams.</a:t>
            </a:r>
          </a:p>
        </p:txBody>
      </p:sp>
      <p:sp>
        <p:nvSpPr>
          <p:cNvPr id="10" name="TextBox 9">
            <a:extLst>
              <a:ext uri="{FF2B5EF4-FFF2-40B4-BE49-F238E27FC236}">
                <a16:creationId xmlns:a16="http://schemas.microsoft.com/office/drawing/2014/main" id="{E5564556-59F0-4D0A-A6CD-ADF8F4D7428B}"/>
              </a:ext>
            </a:extLst>
          </p:cNvPr>
          <p:cNvSpPr txBox="1"/>
          <p:nvPr/>
        </p:nvSpPr>
        <p:spPr>
          <a:xfrm>
            <a:off x="399159" y="3467499"/>
            <a:ext cx="10495263" cy="2739211"/>
          </a:xfrm>
          <a:prstGeom prst="rect">
            <a:avLst/>
          </a:prstGeom>
          <a:noFill/>
        </p:spPr>
        <p:txBody>
          <a:bodyPr wrap="square" rtlCol="0">
            <a:spAutoFit/>
          </a:bodyPr>
          <a:lstStyle/>
          <a:p>
            <a:r>
              <a:rPr lang="en-US" sz="4400" dirty="0" smtClean="0">
                <a:latin typeface="Franklin Gothic Book" panose="020B0503020102020204" pitchFamily="34" charset="0"/>
              </a:rPr>
              <a:t>Key Objectives</a:t>
            </a:r>
          </a:p>
          <a:p>
            <a:endParaRPr lang="en-US" sz="1400" dirty="0" smtClean="0">
              <a:latin typeface="Franklin Gothic Book" panose="020B0503020102020204" pitchFamily="34" charset="0"/>
            </a:endParaRPr>
          </a:p>
          <a:p>
            <a:pPr marL="285750" indent="-285750">
              <a:buFont typeface="Wingdings" panose="05000000000000000000" pitchFamily="2" charset="2"/>
              <a:buChar char="Ø"/>
            </a:pPr>
            <a:r>
              <a:rPr lang="en-US" dirty="0" smtClean="0">
                <a:latin typeface="Franklin Gothic Book" panose="020B0503020102020204" pitchFamily="34" charset="0"/>
              </a:rPr>
              <a:t>Centralized </a:t>
            </a:r>
            <a:r>
              <a:rPr lang="en-US" dirty="0">
                <a:latin typeface="Franklin Gothic Book" panose="020B0503020102020204" pitchFamily="34" charset="0"/>
              </a:rPr>
              <a:t>Task and Inquiry </a:t>
            </a:r>
            <a:r>
              <a:rPr lang="en-US" dirty="0" smtClean="0">
                <a:latin typeface="Franklin Gothic Book" panose="020B0503020102020204" pitchFamily="34" charset="0"/>
              </a:rPr>
              <a:t>Management.</a:t>
            </a:r>
            <a:endParaRPr lang="en-US" dirty="0">
              <a:latin typeface="Franklin Gothic Book" panose="020B0503020102020204" pitchFamily="34" charset="0"/>
            </a:endParaRPr>
          </a:p>
          <a:p>
            <a:pPr marL="285750" indent="-285750">
              <a:buFont typeface="Wingdings" panose="05000000000000000000" pitchFamily="2" charset="2"/>
              <a:buChar char="Ø"/>
            </a:pPr>
            <a:r>
              <a:rPr lang="en-US" dirty="0">
                <a:latin typeface="Franklin Gothic Book" panose="020B0503020102020204" pitchFamily="34" charset="0"/>
              </a:rPr>
              <a:t>Improved </a:t>
            </a:r>
            <a:r>
              <a:rPr lang="en-US" dirty="0" smtClean="0">
                <a:latin typeface="Franklin Gothic Book" panose="020B0503020102020204" pitchFamily="34" charset="0"/>
              </a:rPr>
              <a:t>Communication.</a:t>
            </a:r>
          </a:p>
          <a:p>
            <a:pPr marL="285750" indent="-285750">
              <a:buFont typeface="Wingdings" panose="05000000000000000000" pitchFamily="2" charset="2"/>
              <a:buChar char="Ø"/>
            </a:pPr>
            <a:r>
              <a:rPr lang="en-US" dirty="0" smtClean="0">
                <a:latin typeface="Franklin Gothic Book" panose="020B0503020102020204" pitchFamily="34" charset="0"/>
              </a:rPr>
              <a:t>Efficient </a:t>
            </a:r>
            <a:r>
              <a:rPr lang="en-US" dirty="0">
                <a:latin typeface="Franklin Gothic Book" panose="020B0503020102020204" pitchFamily="34" charset="0"/>
              </a:rPr>
              <a:t>Issue </a:t>
            </a:r>
            <a:r>
              <a:rPr lang="en-US" dirty="0" smtClean="0">
                <a:latin typeface="Franklin Gothic Book" panose="020B0503020102020204" pitchFamily="34" charset="0"/>
              </a:rPr>
              <a:t>Resolution</a:t>
            </a:r>
            <a:r>
              <a:rPr lang="en-US" dirty="0">
                <a:latin typeface="Franklin Gothic Book" panose="020B0503020102020204" pitchFamily="34" charset="0"/>
              </a:rPr>
              <a:t>.</a:t>
            </a:r>
            <a:endParaRPr lang="en-US" dirty="0" smtClean="0">
              <a:latin typeface="Franklin Gothic Book" panose="020B0503020102020204" pitchFamily="34" charset="0"/>
            </a:endParaRPr>
          </a:p>
          <a:p>
            <a:pPr marL="285750" indent="-285750">
              <a:buFont typeface="Wingdings" panose="05000000000000000000" pitchFamily="2" charset="2"/>
              <a:buChar char="Ø"/>
            </a:pPr>
            <a:r>
              <a:rPr lang="en-US" dirty="0" smtClean="0">
                <a:latin typeface="Franklin Gothic Book" panose="020B0503020102020204" pitchFamily="34" charset="0"/>
              </a:rPr>
              <a:t>Task </a:t>
            </a:r>
            <a:r>
              <a:rPr lang="en-US" dirty="0">
                <a:latin typeface="Franklin Gothic Book" panose="020B0503020102020204" pitchFamily="34" charset="0"/>
              </a:rPr>
              <a:t>Allocation and </a:t>
            </a:r>
            <a:r>
              <a:rPr lang="en-US" dirty="0" smtClean="0">
                <a:latin typeface="Franklin Gothic Book" panose="020B0503020102020204" pitchFamily="34" charset="0"/>
              </a:rPr>
              <a:t>Monitoring</a:t>
            </a:r>
            <a:r>
              <a:rPr lang="en-US" dirty="0">
                <a:latin typeface="Franklin Gothic Book" panose="020B0503020102020204" pitchFamily="34" charset="0"/>
              </a:rPr>
              <a:t>.</a:t>
            </a:r>
            <a:r>
              <a:rPr lang="en-US" dirty="0" smtClean="0">
                <a:latin typeface="Franklin Gothic Book" panose="020B0503020102020204" pitchFamily="34" charset="0"/>
              </a:rPr>
              <a:t> </a:t>
            </a:r>
          </a:p>
          <a:p>
            <a:pPr marL="285750" indent="-285750">
              <a:buFont typeface="Wingdings" panose="05000000000000000000" pitchFamily="2" charset="2"/>
              <a:buChar char="Ø"/>
            </a:pPr>
            <a:r>
              <a:rPr lang="en-US" dirty="0" smtClean="0">
                <a:latin typeface="Franklin Gothic Book" panose="020B0503020102020204" pitchFamily="34" charset="0"/>
              </a:rPr>
              <a:t>User-Friendly Interface.</a:t>
            </a:r>
            <a:endParaRPr lang="en-US" dirty="0">
              <a:latin typeface="Franklin Gothic Book" panose="020B0503020102020204" pitchFamily="34" charset="0"/>
            </a:endParaRPr>
          </a:p>
          <a:p>
            <a:pPr marL="285750" indent="-285750">
              <a:buFont typeface="Wingdings" panose="05000000000000000000" pitchFamily="2" charset="2"/>
              <a:buChar char="Ø"/>
            </a:pPr>
            <a:r>
              <a:rPr lang="en-US" dirty="0">
                <a:latin typeface="Franklin Gothic Book" panose="020B0503020102020204" pitchFamily="34" charset="0"/>
              </a:rPr>
              <a:t>Enhanced Efficiency and </a:t>
            </a:r>
            <a:r>
              <a:rPr lang="en-US" dirty="0" smtClean="0">
                <a:latin typeface="Franklin Gothic Book" panose="020B0503020102020204" pitchFamily="34" charset="0"/>
              </a:rPr>
              <a:t>Productivity</a:t>
            </a:r>
            <a:r>
              <a:rPr lang="en-US" dirty="0">
                <a:latin typeface="Franklin Gothic Book" panose="020B0503020102020204" pitchFamily="34" charset="0"/>
              </a:rPr>
              <a:t>.</a:t>
            </a:r>
            <a:endParaRPr lang="en-US" dirty="0">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378822" y="593360"/>
            <a:ext cx="10515600" cy="1107571"/>
          </a:xfrm>
        </p:spPr>
        <p:txBody>
          <a:bodyPr/>
          <a:lstStyle/>
          <a:p>
            <a:r>
              <a:rPr lang="en-US" dirty="0" smtClean="0">
                <a:latin typeface="Franklin Gothic Book" panose="020B0503020102020204" pitchFamily="34" charset="0"/>
                <a:cs typeface="Segoe UI" panose="020B0502040204020203" pitchFamily="34" charset="0"/>
              </a:rPr>
              <a:t>Problem Statement</a:t>
            </a:r>
            <a:endParaRPr lang="en-US" dirty="0">
              <a:latin typeface="Franklin Gothic Book" panose="020B05030201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399159" y="1707158"/>
            <a:ext cx="10495263" cy="1200329"/>
          </a:xfrm>
          <a:prstGeom prst="rect">
            <a:avLst/>
          </a:prstGeom>
          <a:noFill/>
        </p:spPr>
        <p:txBody>
          <a:bodyPr wrap="square" rtlCol="0">
            <a:spAutoFit/>
          </a:bodyPr>
          <a:lstStyle/>
          <a:p>
            <a:r>
              <a:rPr lang="en-US" dirty="0" smtClean="0">
                <a:latin typeface="Franklin Gothic Book" panose="020B0503020102020204" pitchFamily="34" charset="0"/>
              </a:rPr>
              <a:t>In </a:t>
            </a:r>
            <a:r>
              <a:rPr lang="en-US" dirty="0">
                <a:latin typeface="Franklin Gothic Book" panose="020B0503020102020204" pitchFamily="34" charset="0"/>
              </a:rPr>
              <a:t>a university environment, the current system for managing inquiries, support requests, and internal tasks lacks a centralized and efficient solution. Various challenges and inefficiencies persist within the existing workflow, hindering seamless communication and task management among university employees and support teams.</a:t>
            </a:r>
            <a:endParaRPr lang="en-US" dirty="0">
              <a:latin typeface="Franklin Gothic Book" panose="020B0503020102020204" pitchFamily="34" charset="0"/>
              <a:cs typeface="Segoe UI" panose="020B0502040204020203" pitchFamily="34" charset="0"/>
            </a:endParaRPr>
          </a:p>
        </p:txBody>
      </p:sp>
      <p:sp>
        <p:nvSpPr>
          <p:cNvPr id="10" name="TextBox 9">
            <a:extLst>
              <a:ext uri="{FF2B5EF4-FFF2-40B4-BE49-F238E27FC236}">
                <a16:creationId xmlns:a16="http://schemas.microsoft.com/office/drawing/2014/main" id="{E5564556-59F0-4D0A-A6CD-ADF8F4D7428B}"/>
              </a:ext>
            </a:extLst>
          </p:cNvPr>
          <p:cNvSpPr txBox="1"/>
          <p:nvPr/>
        </p:nvSpPr>
        <p:spPr>
          <a:xfrm>
            <a:off x="1097659" y="3475578"/>
            <a:ext cx="4172841" cy="2369880"/>
          </a:xfrm>
          <a:prstGeom prst="rect">
            <a:avLst/>
          </a:prstGeom>
          <a:noFill/>
        </p:spPr>
        <p:txBody>
          <a:bodyPr wrap="square" rtlCol="0">
            <a:spAutoFit/>
          </a:bodyPr>
          <a:lstStyle/>
          <a:p>
            <a:r>
              <a:rPr lang="en-US" sz="4400" dirty="0" smtClean="0">
                <a:latin typeface="Franklin Gothic Book" panose="020B0503020102020204" pitchFamily="34" charset="0"/>
              </a:rPr>
              <a:t>Challenges </a:t>
            </a:r>
          </a:p>
          <a:p>
            <a:endParaRPr lang="en-US" sz="1400" dirty="0" smtClean="0">
              <a:latin typeface="Franklin Gothic Book" panose="020B0503020102020204" pitchFamily="34" charset="0"/>
            </a:endParaRPr>
          </a:p>
          <a:p>
            <a:pPr marL="285750" indent="-285750">
              <a:buFont typeface="Wingdings" panose="05000000000000000000" pitchFamily="2" charset="2"/>
              <a:buChar char="Ø"/>
            </a:pPr>
            <a:r>
              <a:rPr lang="en-US" dirty="0">
                <a:latin typeface="Franklin Gothic Book" panose="020B0503020102020204" pitchFamily="34" charset="0"/>
              </a:rPr>
              <a:t>Disorganized Task </a:t>
            </a:r>
            <a:r>
              <a:rPr lang="en-US" dirty="0" smtClean="0">
                <a:latin typeface="Franklin Gothic Book" panose="020B0503020102020204" pitchFamily="34" charset="0"/>
              </a:rPr>
              <a:t>Management. </a:t>
            </a:r>
          </a:p>
          <a:p>
            <a:pPr marL="285750" indent="-285750">
              <a:buFont typeface="Wingdings" panose="05000000000000000000" pitchFamily="2" charset="2"/>
              <a:buChar char="Ø"/>
            </a:pPr>
            <a:r>
              <a:rPr lang="en-US" dirty="0" smtClean="0">
                <a:latin typeface="Franklin Gothic Book" panose="020B0503020102020204" pitchFamily="34" charset="0"/>
              </a:rPr>
              <a:t>Communication Gaps</a:t>
            </a:r>
            <a:r>
              <a:rPr lang="en-US" dirty="0">
                <a:latin typeface="Franklin Gothic Book" panose="020B0503020102020204" pitchFamily="34" charset="0"/>
              </a:rPr>
              <a:t>.</a:t>
            </a:r>
            <a:endParaRPr lang="en-US" dirty="0" smtClean="0">
              <a:latin typeface="Franklin Gothic Book" panose="020B0503020102020204" pitchFamily="34" charset="0"/>
            </a:endParaRPr>
          </a:p>
          <a:p>
            <a:pPr marL="285750" indent="-285750">
              <a:buFont typeface="Wingdings" panose="05000000000000000000" pitchFamily="2" charset="2"/>
              <a:buChar char="Ø"/>
            </a:pPr>
            <a:r>
              <a:rPr lang="en-US" dirty="0" smtClean="0">
                <a:latin typeface="Franklin Gothic Book" panose="020B0503020102020204" pitchFamily="34" charset="0"/>
              </a:rPr>
              <a:t>Lack </a:t>
            </a:r>
            <a:r>
              <a:rPr lang="en-US" dirty="0">
                <a:latin typeface="Franklin Gothic Book" panose="020B0503020102020204" pitchFamily="34" charset="0"/>
              </a:rPr>
              <a:t>of </a:t>
            </a:r>
            <a:r>
              <a:rPr lang="en-US" dirty="0" smtClean="0">
                <a:latin typeface="Franklin Gothic Book" panose="020B0503020102020204" pitchFamily="34" charset="0"/>
              </a:rPr>
              <a:t>Transparency</a:t>
            </a:r>
            <a:r>
              <a:rPr lang="en-US" dirty="0">
                <a:latin typeface="Franklin Gothic Book" panose="020B0503020102020204" pitchFamily="34" charset="0"/>
              </a:rPr>
              <a:t>.</a:t>
            </a:r>
            <a:endParaRPr lang="en-US" dirty="0" smtClean="0">
              <a:latin typeface="Franklin Gothic Book" panose="020B0503020102020204" pitchFamily="34" charset="0"/>
            </a:endParaRPr>
          </a:p>
          <a:p>
            <a:pPr marL="285750" indent="-285750">
              <a:buFont typeface="Wingdings" panose="05000000000000000000" pitchFamily="2" charset="2"/>
              <a:buChar char="Ø"/>
            </a:pPr>
            <a:r>
              <a:rPr lang="en-US" dirty="0" smtClean="0">
                <a:latin typeface="Franklin Gothic Book" panose="020B0503020102020204" pitchFamily="34" charset="0"/>
              </a:rPr>
              <a:t>Data </a:t>
            </a:r>
            <a:r>
              <a:rPr lang="en-US" dirty="0">
                <a:latin typeface="Franklin Gothic Book" panose="020B0503020102020204" pitchFamily="34" charset="0"/>
              </a:rPr>
              <a:t>Silos and </a:t>
            </a:r>
            <a:r>
              <a:rPr lang="en-US" dirty="0" smtClean="0">
                <a:latin typeface="Franklin Gothic Book" panose="020B0503020102020204" pitchFamily="34" charset="0"/>
              </a:rPr>
              <a:t>Inefficiencies</a:t>
            </a:r>
            <a:r>
              <a:rPr lang="en-US" dirty="0">
                <a:latin typeface="Franklin Gothic Book" panose="020B0503020102020204" pitchFamily="34" charset="0"/>
              </a:rPr>
              <a:t>.</a:t>
            </a:r>
          </a:p>
          <a:p>
            <a:pPr marL="285750" indent="-285750">
              <a:buFont typeface="Wingdings" panose="05000000000000000000" pitchFamily="2" charset="2"/>
              <a:buChar char="Ø"/>
            </a:pPr>
            <a:r>
              <a:rPr lang="en-US" dirty="0" smtClean="0">
                <a:latin typeface="Franklin Gothic Book" panose="020B0503020102020204" pitchFamily="34" charset="0"/>
              </a:rPr>
              <a:t>Access </a:t>
            </a:r>
            <a:r>
              <a:rPr lang="en-US" dirty="0">
                <a:latin typeface="Franklin Gothic Book" panose="020B0503020102020204" pitchFamily="34" charset="0"/>
              </a:rPr>
              <a:t>Control </a:t>
            </a:r>
            <a:r>
              <a:rPr lang="en-US" dirty="0" smtClean="0">
                <a:latin typeface="Franklin Gothic Book" panose="020B0503020102020204" pitchFamily="34" charset="0"/>
              </a:rPr>
              <a:t>Concerns. </a:t>
            </a:r>
          </a:p>
        </p:txBody>
      </p:sp>
      <p:sp>
        <p:nvSpPr>
          <p:cNvPr id="5" name="TextBox 4">
            <a:extLst>
              <a:ext uri="{FF2B5EF4-FFF2-40B4-BE49-F238E27FC236}">
                <a16:creationId xmlns:a16="http://schemas.microsoft.com/office/drawing/2014/main" id="{E5564556-59F0-4D0A-A6CD-ADF8F4D7428B}"/>
              </a:ext>
            </a:extLst>
          </p:cNvPr>
          <p:cNvSpPr txBox="1"/>
          <p:nvPr/>
        </p:nvSpPr>
        <p:spPr>
          <a:xfrm>
            <a:off x="6253859" y="3467499"/>
            <a:ext cx="4439541" cy="2369880"/>
          </a:xfrm>
          <a:prstGeom prst="rect">
            <a:avLst/>
          </a:prstGeom>
          <a:noFill/>
        </p:spPr>
        <p:txBody>
          <a:bodyPr wrap="square" rtlCol="0">
            <a:spAutoFit/>
          </a:bodyPr>
          <a:lstStyle/>
          <a:p>
            <a:r>
              <a:rPr lang="en-US" sz="4400" dirty="0" smtClean="0">
                <a:latin typeface="Franklin Gothic Book" panose="020B0503020102020204" pitchFamily="34" charset="0"/>
              </a:rPr>
              <a:t>Solutions</a:t>
            </a:r>
          </a:p>
          <a:p>
            <a:endParaRPr lang="en-US" sz="1400" dirty="0" smtClean="0">
              <a:latin typeface="Franklin Gothic Book" panose="020B0503020102020204" pitchFamily="34" charset="0"/>
            </a:endParaRPr>
          </a:p>
          <a:p>
            <a:pPr marL="285750" indent="-285750">
              <a:buFont typeface="Wingdings" panose="05000000000000000000" pitchFamily="2" charset="2"/>
              <a:buChar char="Ø"/>
            </a:pPr>
            <a:r>
              <a:rPr lang="en-US" dirty="0" smtClean="0">
                <a:latin typeface="Franklin Gothic Book" panose="020B0503020102020204" pitchFamily="34" charset="0"/>
              </a:rPr>
              <a:t>Centralized </a:t>
            </a:r>
            <a:r>
              <a:rPr lang="en-US" dirty="0">
                <a:latin typeface="Franklin Gothic Book" panose="020B0503020102020204" pitchFamily="34" charset="0"/>
              </a:rPr>
              <a:t>Task </a:t>
            </a:r>
            <a:r>
              <a:rPr lang="en-US" dirty="0" smtClean="0">
                <a:latin typeface="Franklin Gothic Book" panose="020B0503020102020204" pitchFamily="34" charset="0"/>
              </a:rPr>
              <a:t>Management. </a:t>
            </a:r>
          </a:p>
          <a:p>
            <a:pPr marL="285750" indent="-285750">
              <a:buFont typeface="Wingdings" panose="05000000000000000000" pitchFamily="2" charset="2"/>
              <a:buChar char="Ø"/>
            </a:pPr>
            <a:r>
              <a:rPr lang="en-US" dirty="0">
                <a:latin typeface="Franklin Gothic Book" panose="020B0503020102020204" pitchFamily="34" charset="0"/>
              </a:rPr>
              <a:t>Improved Communication Channels.</a:t>
            </a:r>
            <a:endParaRPr lang="en-US" dirty="0" smtClean="0">
              <a:latin typeface="Franklin Gothic Book" panose="020B0503020102020204" pitchFamily="34" charset="0"/>
            </a:endParaRPr>
          </a:p>
          <a:p>
            <a:pPr marL="285750" indent="-285750">
              <a:buFont typeface="Wingdings" panose="05000000000000000000" pitchFamily="2" charset="2"/>
              <a:buChar char="Ø"/>
            </a:pPr>
            <a:r>
              <a:rPr lang="en-US" dirty="0">
                <a:latin typeface="Franklin Gothic Book" panose="020B0503020102020204" pitchFamily="34" charset="0"/>
              </a:rPr>
              <a:t>Enhanced Transparency and Oversight.</a:t>
            </a:r>
            <a:endParaRPr lang="en-US" dirty="0" smtClean="0">
              <a:latin typeface="Franklin Gothic Book" panose="020B0503020102020204" pitchFamily="34" charset="0"/>
            </a:endParaRPr>
          </a:p>
          <a:p>
            <a:pPr marL="285750" indent="-285750">
              <a:buFont typeface="Wingdings" panose="05000000000000000000" pitchFamily="2" charset="2"/>
              <a:buChar char="Ø"/>
            </a:pPr>
            <a:r>
              <a:rPr lang="en-US" dirty="0">
                <a:latin typeface="Franklin Gothic Book" panose="020B0503020102020204" pitchFamily="34" charset="0"/>
              </a:rPr>
              <a:t>Efficient Data Management.</a:t>
            </a:r>
          </a:p>
          <a:p>
            <a:pPr marL="285750" indent="-285750">
              <a:buFont typeface="Wingdings" panose="05000000000000000000" pitchFamily="2" charset="2"/>
              <a:buChar char="Ø"/>
            </a:pPr>
            <a:r>
              <a:rPr lang="en-US" dirty="0" smtClean="0">
                <a:latin typeface="Franklin Gothic Book" panose="020B0503020102020204" pitchFamily="34" charset="0"/>
              </a:rPr>
              <a:t>Robust </a:t>
            </a:r>
            <a:r>
              <a:rPr lang="en-US" dirty="0">
                <a:latin typeface="Franklin Gothic Book" panose="020B0503020102020204" pitchFamily="34" charset="0"/>
              </a:rPr>
              <a:t>Control </a:t>
            </a:r>
            <a:r>
              <a:rPr lang="en-US" dirty="0" smtClean="0">
                <a:latin typeface="Franklin Gothic Book" panose="020B0503020102020204" pitchFamily="34" charset="0"/>
              </a:rPr>
              <a:t>Measures. </a:t>
            </a:r>
          </a:p>
        </p:txBody>
      </p:sp>
    </p:spTree>
    <p:extLst>
      <p:ext uri="{BB962C8B-B14F-4D97-AF65-F5344CB8AC3E}">
        <p14:creationId xmlns:p14="http://schemas.microsoft.com/office/powerpoint/2010/main" val="16265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587828" y="488857"/>
            <a:ext cx="10515600" cy="1107571"/>
          </a:xfrm>
        </p:spPr>
        <p:txBody>
          <a:bodyPr/>
          <a:lstStyle/>
          <a:p>
            <a:r>
              <a:rPr lang="en-US" dirty="0" smtClean="0">
                <a:latin typeface="Franklin Gothic Book" panose="020B0503020102020204" pitchFamily="34" charset="0"/>
                <a:cs typeface="Segoe UI" panose="020B0502040204020203" pitchFamily="34" charset="0"/>
              </a:rPr>
              <a:t>Solution Design</a:t>
            </a:r>
            <a:endParaRPr lang="en-US" dirty="0">
              <a:latin typeface="Franklin Gothic Book" panose="020B05030201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862147" y="2046793"/>
            <a:ext cx="4394910" cy="4001095"/>
          </a:xfrm>
          <a:prstGeom prst="rect">
            <a:avLst/>
          </a:prstGeom>
          <a:noFill/>
        </p:spPr>
        <p:txBody>
          <a:bodyPr wrap="square" rtlCol="0">
            <a:spAutoFit/>
          </a:bodyPr>
          <a:lstStyle/>
          <a:p>
            <a:pPr algn="ctr"/>
            <a:r>
              <a:rPr lang="en-US" sz="2000" b="1" dirty="0" smtClean="0">
                <a:latin typeface="Franklin Gothic Book" panose="020B0503020102020204" pitchFamily="34" charset="0"/>
                <a:cs typeface="Segoe UI" panose="020B0502040204020203" pitchFamily="34" charset="0"/>
              </a:rPr>
              <a:t>Technical Architecture</a:t>
            </a:r>
          </a:p>
          <a:p>
            <a:endParaRPr lang="en-US" dirty="0">
              <a:latin typeface="Franklin Gothic Book" panose="020B0503020102020204" pitchFamily="34" charset="0"/>
              <a:cs typeface="Segoe UI" panose="020B0502040204020203"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Canvas App Development:</a:t>
            </a:r>
            <a:r>
              <a:rPr lang="en-US" dirty="0">
                <a:latin typeface="Franklin Gothic Book" panose="020B0503020102020204" pitchFamily="34" charset="0"/>
              </a:rPr>
              <a:t> Develop the EService Desk using Power Apps, ensuring a user-friendly interface for seamless navigation and task management</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SharePoint </a:t>
            </a:r>
            <a:r>
              <a:rPr lang="en-US" b="1" dirty="0" smtClean="0">
                <a:latin typeface="Franklin Gothic Book" panose="020B0503020102020204" pitchFamily="34" charset="0"/>
              </a:rPr>
              <a:t>Integration</a:t>
            </a:r>
            <a:r>
              <a:rPr lang="en-US" b="1" dirty="0">
                <a:latin typeface="Franklin Gothic Book" panose="020B0503020102020204" pitchFamily="34" charset="0"/>
              </a:rPr>
              <a:t>:</a:t>
            </a:r>
            <a:r>
              <a:rPr lang="en-US" dirty="0">
                <a:latin typeface="Franklin Gothic Book" panose="020B0503020102020204" pitchFamily="34" charset="0"/>
              </a:rPr>
              <a:t> Utilize SharePoint as the primary data source for storing and managing tables like tbl_tickets and AssignedUser. Leverage SharePoint's capabilities for data storage, access control, and versioning.</a:t>
            </a:r>
          </a:p>
        </p:txBody>
      </p:sp>
      <p:sp>
        <p:nvSpPr>
          <p:cNvPr id="5" name="TextBox 4">
            <a:extLst>
              <a:ext uri="{FF2B5EF4-FFF2-40B4-BE49-F238E27FC236}">
                <a16:creationId xmlns:a16="http://schemas.microsoft.com/office/drawing/2014/main" id="{E5564556-59F0-4D0A-A6CD-ADF8F4D7428B}"/>
              </a:ext>
            </a:extLst>
          </p:cNvPr>
          <p:cNvSpPr txBox="1"/>
          <p:nvPr/>
        </p:nvSpPr>
        <p:spPr>
          <a:xfrm>
            <a:off x="6499512" y="2046793"/>
            <a:ext cx="4394910" cy="2616101"/>
          </a:xfrm>
          <a:prstGeom prst="rect">
            <a:avLst/>
          </a:prstGeom>
          <a:noFill/>
        </p:spPr>
        <p:txBody>
          <a:bodyPr wrap="square" rtlCol="0">
            <a:spAutoFit/>
          </a:bodyPr>
          <a:lstStyle/>
          <a:p>
            <a:pPr algn="ctr"/>
            <a:r>
              <a:rPr lang="en-US" sz="2000" b="1" dirty="0" err="1" smtClean="0">
                <a:latin typeface="Franklin Gothic Book" panose="020B0503020102020204" pitchFamily="34" charset="0"/>
              </a:rPr>
              <a:t>Datasource</a:t>
            </a:r>
            <a:endParaRPr lang="en-US" sz="2000" b="1" dirty="0" smtClean="0">
              <a:latin typeface="Franklin Gothic Book" panose="020B0503020102020204" pitchFamily="34" charset="0"/>
            </a:endParaRPr>
          </a:p>
          <a:p>
            <a:pPr algn="ctr"/>
            <a:endParaRPr lang="en-US" dirty="0">
              <a:latin typeface="Franklin Gothic Book" panose="020B0503020102020204"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tbl_tickets </a:t>
            </a:r>
            <a:r>
              <a:rPr lang="en-US" b="1" dirty="0" smtClean="0">
                <a:latin typeface="Franklin Gothic Book" panose="020B0503020102020204" pitchFamily="34" charset="0"/>
              </a:rPr>
              <a:t>Table:</a:t>
            </a:r>
            <a:r>
              <a:rPr lang="en-US" dirty="0">
                <a:latin typeface="Franklin Gothic Book" panose="020B0503020102020204" pitchFamily="34" charset="0"/>
              </a:rPr>
              <a:t> </a:t>
            </a:r>
            <a:r>
              <a:rPr lang="en-US" dirty="0" smtClean="0">
                <a:latin typeface="Franklin Gothic Book" panose="020B0503020102020204" pitchFamily="34" charset="0"/>
              </a:rPr>
              <a:t>Index_id, Department, Assigned_to, Comment, Subject, Description, Status, Priority, Owner, Created Date, Closed Date, Created By.</a:t>
            </a:r>
          </a:p>
          <a:p>
            <a:endParaRPr lang="en-US" dirty="0">
              <a:latin typeface="Franklin Gothic Book" panose="020B0503020102020204"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AssignedUser </a:t>
            </a:r>
            <a:r>
              <a:rPr lang="en-US" b="1" dirty="0" smtClean="0">
                <a:latin typeface="Franklin Gothic Book" panose="020B0503020102020204" pitchFamily="34" charset="0"/>
              </a:rPr>
              <a:t>Table: </a:t>
            </a:r>
            <a:r>
              <a:rPr lang="en-US" dirty="0" smtClean="0">
                <a:latin typeface="Franklin Gothic Book" panose="020B0503020102020204" pitchFamily="34" charset="0"/>
              </a:rPr>
              <a:t>Index_id, Email, Name, Department.</a:t>
            </a:r>
            <a:endParaRPr lang="en-US" dirty="0">
              <a:latin typeface="Franklin Gothic Book" panose="020B0503020102020204" pitchFamily="34" charset="0"/>
            </a:endParaRPr>
          </a:p>
        </p:txBody>
      </p:sp>
    </p:spTree>
    <p:extLst>
      <p:ext uri="{BB962C8B-B14F-4D97-AF65-F5344CB8AC3E}">
        <p14:creationId xmlns:p14="http://schemas.microsoft.com/office/powerpoint/2010/main" val="274073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587828" y="488857"/>
            <a:ext cx="10515600" cy="1107571"/>
          </a:xfrm>
        </p:spPr>
        <p:txBody>
          <a:bodyPr/>
          <a:lstStyle/>
          <a:p>
            <a:r>
              <a:rPr lang="en-US" dirty="0" smtClean="0">
                <a:latin typeface="Franklin Gothic Book" panose="020B0503020102020204" pitchFamily="34" charset="0"/>
                <a:cs typeface="Segoe UI" panose="020B0502040204020203" pitchFamily="34" charset="0"/>
              </a:rPr>
              <a:t>Solution Design (Contd.)</a:t>
            </a:r>
            <a:endParaRPr lang="en-US" dirty="0">
              <a:latin typeface="Franklin Gothic Book" panose="020B05030201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E5564556-59F0-4D0A-A6CD-ADF8F4D7428B}"/>
              </a:ext>
            </a:extLst>
          </p:cNvPr>
          <p:cNvSpPr txBox="1"/>
          <p:nvPr/>
        </p:nvSpPr>
        <p:spPr>
          <a:xfrm>
            <a:off x="849084" y="1694096"/>
            <a:ext cx="4394910" cy="4801314"/>
          </a:xfrm>
          <a:prstGeom prst="rect">
            <a:avLst/>
          </a:prstGeom>
          <a:noFill/>
        </p:spPr>
        <p:txBody>
          <a:bodyPr wrap="square" rtlCol="0">
            <a:spAutoFit/>
          </a:bodyPr>
          <a:lstStyle/>
          <a:p>
            <a:pPr algn="ctr"/>
            <a:r>
              <a:rPr lang="en-US" sz="2000" b="1" dirty="0">
                <a:latin typeface="Franklin Gothic Book" panose="020B0503020102020204" pitchFamily="34" charset="0"/>
              </a:rPr>
              <a:t>User Roles and Access </a:t>
            </a:r>
            <a:r>
              <a:rPr lang="en-US" sz="2000" b="1" dirty="0" smtClean="0">
                <a:latin typeface="Franklin Gothic Book" panose="020B0503020102020204" pitchFamily="34" charset="0"/>
              </a:rPr>
              <a:t>Control</a:t>
            </a:r>
          </a:p>
          <a:p>
            <a:endParaRPr lang="en-US" dirty="0">
              <a:latin typeface="Franklin Gothic Book" panose="020B0503020102020204"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Admin </a:t>
            </a:r>
            <a:r>
              <a:rPr lang="en-US" b="1" dirty="0" smtClean="0">
                <a:latin typeface="Franklin Gothic Book" panose="020B0503020102020204" pitchFamily="34" charset="0"/>
              </a:rPr>
              <a:t>Role:</a:t>
            </a:r>
            <a:endParaRPr lang="en-US" dirty="0">
              <a:latin typeface="Franklin Gothic Book" panose="020B0503020102020204" pitchFamily="34" charset="0"/>
            </a:endParaRPr>
          </a:p>
          <a:p>
            <a:pPr marL="742950" lvl="1" indent="-285750">
              <a:buFont typeface="Wingdings" panose="05000000000000000000" pitchFamily="2" charset="2"/>
              <a:buChar char="ü"/>
            </a:pPr>
            <a:r>
              <a:rPr lang="en-US" dirty="0" smtClean="0">
                <a:latin typeface="Franklin Gothic Book" panose="020B0503020102020204" pitchFamily="34" charset="0"/>
              </a:rPr>
              <a:t>Create </a:t>
            </a:r>
            <a:r>
              <a:rPr lang="en-US" dirty="0">
                <a:latin typeface="Franklin Gothic Book" panose="020B0503020102020204" pitchFamily="34" charset="0"/>
              </a:rPr>
              <a:t>and assign </a:t>
            </a:r>
            <a:r>
              <a:rPr lang="en-US" dirty="0" smtClean="0">
                <a:latin typeface="Franklin Gothic Book" panose="020B0503020102020204" pitchFamily="34" charset="0"/>
              </a:rPr>
              <a:t>tasks.</a:t>
            </a:r>
          </a:p>
          <a:p>
            <a:pPr marL="742950" lvl="1" indent="-285750">
              <a:buFont typeface="Wingdings" panose="05000000000000000000" pitchFamily="2" charset="2"/>
              <a:buChar char="ü"/>
            </a:pPr>
            <a:r>
              <a:rPr lang="en-US" dirty="0" smtClean="0">
                <a:latin typeface="Franklin Gothic Book" panose="020B0503020102020204" pitchFamily="34" charset="0"/>
              </a:rPr>
              <a:t>Comprehensive </a:t>
            </a:r>
            <a:r>
              <a:rPr lang="en-US" dirty="0">
                <a:latin typeface="Franklin Gothic Book" panose="020B0503020102020204" pitchFamily="34" charset="0"/>
              </a:rPr>
              <a:t>visibility of all tasks/issues, irrespective of </a:t>
            </a:r>
            <a:r>
              <a:rPr lang="en-US" dirty="0" smtClean="0">
                <a:latin typeface="Franklin Gothic Book" panose="020B0503020102020204" pitchFamily="34" charset="0"/>
              </a:rPr>
              <a:t>department.</a:t>
            </a:r>
          </a:p>
          <a:p>
            <a:pPr marL="742950" lvl="1" indent="-285750">
              <a:buFont typeface="Wingdings" panose="05000000000000000000" pitchFamily="2" charset="2"/>
              <a:buChar char="ü"/>
            </a:pPr>
            <a:r>
              <a:rPr lang="en-US" dirty="0" smtClean="0">
                <a:latin typeface="Franklin Gothic Book" panose="020B0503020102020204" pitchFamily="34" charset="0"/>
              </a:rPr>
              <a:t>Manage </a:t>
            </a:r>
            <a:r>
              <a:rPr lang="en-US" dirty="0">
                <a:latin typeface="Franklin Gothic Book" panose="020B0503020102020204" pitchFamily="34" charset="0"/>
              </a:rPr>
              <a:t>user access and permissions</a:t>
            </a:r>
            <a:r>
              <a:rPr lang="en-US" dirty="0" smtClean="0">
                <a:latin typeface="Franklin Gothic Book" panose="020B0503020102020204" pitchFamily="34" charset="0"/>
              </a:rPr>
              <a:t>.</a:t>
            </a:r>
          </a:p>
          <a:p>
            <a:pPr marL="285750" indent="-285750">
              <a:buFont typeface="Arial" panose="020B0604020202020204" pitchFamily="34" charset="0"/>
              <a:buChar char="•"/>
            </a:pPr>
            <a:endParaRPr lang="en-US" dirty="0">
              <a:latin typeface="Franklin Gothic Book" panose="020B0503020102020204"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Departmental </a:t>
            </a:r>
            <a:r>
              <a:rPr lang="en-US" b="1" dirty="0" smtClean="0">
                <a:latin typeface="Franklin Gothic Book" panose="020B0503020102020204" pitchFamily="34" charset="0"/>
              </a:rPr>
              <a:t>Employees:</a:t>
            </a:r>
            <a:endParaRPr lang="en-US" dirty="0">
              <a:latin typeface="Franklin Gothic Book" panose="020B0503020102020204" pitchFamily="34" charset="0"/>
            </a:endParaRPr>
          </a:p>
          <a:p>
            <a:pPr marL="742950" lvl="1" indent="-285750">
              <a:buFont typeface="Wingdings" panose="05000000000000000000" pitchFamily="2" charset="2"/>
              <a:buChar char="ü"/>
            </a:pPr>
            <a:r>
              <a:rPr lang="en-US" dirty="0" smtClean="0">
                <a:latin typeface="Franklin Gothic Book" panose="020B0503020102020204" pitchFamily="34" charset="0"/>
              </a:rPr>
              <a:t>Create</a:t>
            </a:r>
            <a:r>
              <a:rPr lang="en-US" dirty="0">
                <a:latin typeface="Franklin Gothic Book" panose="020B0503020102020204" pitchFamily="34" charset="0"/>
              </a:rPr>
              <a:t>, view, and manage tasks specific to their respective </a:t>
            </a:r>
            <a:r>
              <a:rPr lang="en-US" dirty="0" smtClean="0">
                <a:latin typeface="Franklin Gothic Book" panose="020B0503020102020204" pitchFamily="34" charset="0"/>
              </a:rPr>
              <a:t>departments.</a:t>
            </a:r>
          </a:p>
          <a:p>
            <a:pPr marL="742950" lvl="1" indent="-285750">
              <a:buFont typeface="Wingdings" panose="05000000000000000000" pitchFamily="2" charset="2"/>
              <a:buChar char="ü"/>
            </a:pPr>
            <a:r>
              <a:rPr lang="en-US" dirty="0" smtClean="0">
                <a:latin typeface="Franklin Gothic Book" panose="020B0503020102020204" pitchFamily="34" charset="0"/>
              </a:rPr>
              <a:t>Limited </a:t>
            </a:r>
            <a:r>
              <a:rPr lang="en-US" dirty="0">
                <a:latin typeface="Franklin Gothic Book" panose="020B0503020102020204" pitchFamily="34" charset="0"/>
              </a:rPr>
              <a:t>access to tasks/issues outside their department for data confidentiality.</a:t>
            </a:r>
          </a:p>
        </p:txBody>
      </p:sp>
      <p:sp>
        <p:nvSpPr>
          <p:cNvPr id="5" name="TextBox 4">
            <a:extLst>
              <a:ext uri="{FF2B5EF4-FFF2-40B4-BE49-F238E27FC236}">
                <a16:creationId xmlns:a16="http://schemas.microsoft.com/office/drawing/2014/main" id="{E5564556-59F0-4D0A-A6CD-ADF8F4D7428B}"/>
              </a:ext>
            </a:extLst>
          </p:cNvPr>
          <p:cNvSpPr txBox="1"/>
          <p:nvPr/>
        </p:nvSpPr>
        <p:spPr>
          <a:xfrm>
            <a:off x="6525638" y="1694096"/>
            <a:ext cx="4394910" cy="4001095"/>
          </a:xfrm>
          <a:prstGeom prst="rect">
            <a:avLst/>
          </a:prstGeom>
          <a:noFill/>
        </p:spPr>
        <p:txBody>
          <a:bodyPr wrap="square" rtlCol="0">
            <a:spAutoFit/>
          </a:bodyPr>
          <a:lstStyle/>
          <a:p>
            <a:pPr algn="ctr"/>
            <a:r>
              <a:rPr lang="en-US" sz="2000" b="1" dirty="0">
                <a:latin typeface="Franklin Gothic Book" panose="020B0503020102020204" pitchFamily="34" charset="0"/>
              </a:rPr>
              <a:t>Workflow and </a:t>
            </a:r>
            <a:r>
              <a:rPr lang="en-US" sz="2000" b="1" dirty="0" smtClean="0">
                <a:latin typeface="Franklin Gothic Book" panose="020B0503020102020204" pitchFamily="34" charset="0"/>
              </a:rPr>
              <a:t>Functionalities</a:t>
            </a:r>
          </a:p>
          <a:p>
            <a:endParaRPr lang="en-US" dirty="0">
              <a:latin typeface="Franklin Gothic Book" panose="020B0503020102020204"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Task/Issue </a:t>
            </a:r>
            <a:r>
              <a:rPr lang="en-US" b="1" dirty="0" smtClean="0">
                <a:latin typeface="Franklin Gothic Book" panose="020B0503020102020204" pitchFamily="34" charset="0"/>
              </a:rPr>
              <a:t>Lifecycle:</a:t>
            </a:r>
            <a:endParaRPr lang="en-US" dirty="0">
              <a:latin typeface="Franklin Gothic Book" panose="020B0503020102020204" pitchFamily="34" charset="0"/>
            </a:endParaRPr>
          </a:p>
          <a:p>
            <a:pPr marL="742950" lvl="1" indent="-285750">
              <a:buFont typeface="Wingdings" panose="05000000000000000000" pitchFamily="2" charset="2"/>
              <a:buChar char="ü"/>
            </a:pPr>
            <a:r>
              <a:rPr lang="en-US" dirty="0" smtClean="0">
                <a:latin typeface="Franklin Gothic Book" panose="020B0503020102020204" pitchFamily="34" charset="0"/>
              </a:rPr>
              <a:t>Creation </a:t>
            </a:r>
            <a:r>
              <a:rPr lang="en-US" dirty="0">
                <a:latin typeface="Franklin Gothic Book" panose="020B0503020102020204" pitchFamily="34" charset="0"/>
              </a:rPr>
              <a:t>-&gt; Assignment -&gt; Status Update -&gt; </a:t>
            </a:r>
            <a:r>
              <a:rPr lang="en-US" dirty="0" smtClean="0">
                <a:latin typeface="Franklin Gothic Book" panose="020B0503020102020204" pitchFamily="34" charset="0"/>
              </a:rPr>
              <a:t>Resolution.</a:t>
            </a:r>
          </a:p>
          <a:p>
            <a:pPr marL="742950" lvl="1" indent="-285750">
              <a:buFont typeface="Wingdings" panose="05000000000000000000" pitchFamily="2" charset="2"/>
              <a:buChar char="ü"/>
            </a:pPr>
            <a:r>
              <a:rPr lang="en-US" dirty="0">
                <a:latin typeface="Franklin Gothic Book" panose="020B0503020102020204" pitchFamily="34" charset="0"/>
              </a:rPr>
              <a:t>I</a:t>
            </a:r>
            <a:r>
              <a:rPr lang="en-US" dirty="0" smtClean="0">
                <a:latin typeface="Franklin Gothic Book" panose="020B0503020102020204" pitchFamily="34" charset="0"/>
              </a:rPr>
              <a:t>nformed </a:t>
            </a:r>
            <a:r>
              <a:rPr lang="en-US" dirty="0">
                <a:latin typeface="Franklin Gothic Book" panose="020B0503020102020204" pitchFamily="34" charset="0"/>
              </a:rPr>
              <a:t>about task updates or pending actions</a:t>
            </a:r>
            <a:r>
              <a:rPr lang="en-US" dirty="0" smtClean="0">
                <a:latin typeface="Franklin Gothic Book" panose="020B0503020102020204" pitchFamily="34" charset="0"/>
              </a:rPr>
              <a:t>.</a:t>
            </a:r>
          </a:p>
          <a:p>
            <a:pPr marL="285750" indent="-285750">
              <a:buFont typeface="Arial" panose="020B0604020202020204" pitchFamily="34" charset="0"/>
              <a:buChar char="•"/>
            </a:pPr>
            <a:endParaRPr lang="en-US" dirty="0">
              <a:latin typeface="Franklin Gothic Book" panose="020B0503020102020204" pitchFamily="34" charset="0"/>
            </a:endParaRPr>
          </a:p>
          <a:p>
            <a:pPr marL="285750" indent="-285750">
              <a:buFont typeface="Arial" panose="020B0604020202020204" pitchFamily="34" charset="0"/>
              <a:buChar char="•"/>
            </a:pPr>
            <a:r>
              <a:rPr lang="en-US" b="1" dirty="0">
                <a:latin typeface="Franklin Gothic Book" panose="020B0503020102020204" pitchFamily="34" charset="0"/>
              </a:rPr>
              <a:t>Task Assignment </a:t>
            </a:r>
            <a:r>
              <a:rPr lang="en-US" b="1" dirty="0" smtClean="0">
                <a:latin typeface="Franklin Gothic Book" panose="020B0503020102020204" pitchFamily="34" charset="0"/>
              </a:rPr>
              <a:t>Logic:</a:t>
            </a:r>
            <a:endParaRPr lang="en-US" dirty="0">
              <a:latin typeface="Franklin Gothic Book" panose="020B0503020102020204" pitchFamily="34" charset="0"/>
            </a:endParaRPr>
          </a:p>
          <a:p>
            <a:pPr marL="742950" lvl="1" indent="-285750">
              <a:buFont typeface="Wingdings" panose="05000000000000000000" pitchFamily="2" charset="2"/>
              <a:buChar char="ü"/>
            </a:pPr>
            <a:r>
              <a:rPr lang="en-US" dirty="0" smtClean="0">
                <a:latin typeface="Franklin Gothic Book" panose="020B0503020102020204" pitchFamily="34" charset="0"/>
              </a:rPr>
              <a:t>Logic </a:t>
            </a:r>
            <a:r>
              <a:rPr lang="en-US" dirty="0">
                <a:latin typeface="Franklin Gothic Book" panose="020B0503020102020204" pitchFamily="34" charset="0"/>
              </a:rPr>
              <a:t>for task allocation based on priority, </a:t>
            </a:r>
            <a:r>
              <a:rPr lang="en-US" dirty="0" smtClean="0">
                <a:latin typeface="Franklin Gothic Book" panose="020B0503020102020204" pitchFamily="34" charset="0"/>
              </a:rPr>
              <a:t>and </a:t>
            </a:r>
            <a:r>
              <a:rPr lang="en-US" dirty="0">
                <a:latin typeface="Franklin Gothic Book" panose="020B0503020102020204" pitchFamily="34" charset="0"/>
              </a:rPr>
              <a:t>departmental </a:t>
            </a:r>
            <a:r>
              <a:rPr lang="en-US" dirty="0" smtClean="0">
                <a:latin typeface="Franklin Gothic Book" panose="020B0503020102020204" pitchFamily="34" charset="0"/>
              </a:rPr>
              <a:t>responsibilities.</a:t>
            </a:r>
          </a:p>
          <a:p>
            <a:pPr marL="742950" lvl="1" indent="-285750">
              <a:buFont typeface="Wingdings" panose="05000000000000000000" pitchFamily="2" charset="2"/>
              <a:buChar char="ü"/>
            </a:pPr>
            <a:r>
              <a:rPr lang="en-US" dirty="0" smtClean="0">
                <a:latin typeface="Franklin Gothic Book" panose="020B0503020102020204" pitchFamily="34" charset="0"/>
              </a:rPr>
              <a:t>Allow </a:t>
            </a:r>
            <a:r>
              <a:rPr lang="en-US" dirty="0">
                <a:latin typeface="Franklin Gothic Book" panose="020B0503020102020204" pitchFamily="34" charset="0"/>
              </a:rPr>
              <a:t>admins to assign tasks </a:t>
            </a:r>
            <a:r>
              <a:rPr lang="en-US" dirty="0" smtClean="0">
                <a:latin typeface="Franklin Gothic Book" panose="020B0503020102020204" pitchFamily="34" charset="0"/>
              </a:rPr>
              <a:t>manually.</a:t>
            </a:r>
            <a:endParaRPr lang="en-US" dirty="0">
              <a:latin typeface="Franklin Gothic Book" panose="020B0503020102020204" pitchFamily="34" charset="0"/>
            </a:endParaRPr>
          </a:p>
        </p:txBody>
      </p:sp>
    </p:spTree>
    <p:extLst>
      <p:ext uri="{BB962C8B-B14F-4D97-AF65-F5344CB8AC3E}">
        <p14:creationId xmlns:p14="http://schemas.microsoft.com/office/powerpoint/2010/main" val="48856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92100" y="430805"/>
            <a:ext cx="4140200" cy="648696"/>
          </a:xfrm>
        </p:spPr>
        <p:txBody>
          <a:bodyPr>
            <a:noAutofit/>
          </a:bodyPr>
          <a:lstStyle/>
          <a:p>
            <a:r>
              <a:rPr lang="en-US" dirty="0" smtClean="0">
                <a:latin typeface="Franklin Gothic Book" panose="020B0503020102020204" pitchFamily="34" charset="0"/>
                <a:cs typeface="Segoe UI" panose="020B0502040204020203" pitchFamily="34" charset="0"/>
              </a:rPr>
              <a:t>Workflow</a:t>
            </a:r>
            <a:endParaRPr lang="en-US" dirty="0">
              <a:latin typeface="Franklin Gothic Book" panose="020B0503020102020204" pitchFamily="34" charset="0"/>
              <a:cs typeface="Segoe UI" panose="020B0502040204020203" pitchFamily="34" charset="0"/>
            </a:endParaRPr>
          </a:p>
        </p:txBody>
      </p:sp>
      <p:graphicFrame>
        <p:nvGraphicFramePr>
          <p:cNvPr id="3" name="Diagram 2"/>
          <p:cNvGraphicFramePr/>
          <p:nvPr>
            <p:extLst>
              <p:ext uri="{D42A27DB-BD31-4B8C-83A1-F6EECF244321}">
                <p14:modId xmlns:p14="http://schemas.microsoft.com/office/powerpoint/2010/main" val="4146138871"/>
              </p:ext>
            </p:extLst>
          </p:nvPr>
        </p:nvGraphicFramePr>
        <p:xfrm>
          <a:off x="292100" y="1822948"/>
          <a:ext cx="11798300" cy="4343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TextBox 32">
            <a:extLst>
              <a:ext uri="{FF2B5EF4-FFF2-40B4-BE49-F238E27FC236}">
                <a16:creationId xmlns:a16="http://schemas.microsoft.com/office/drawing/2014/main" id="{4F08F965-B293-47B3-B684-4631A57C9685}"/>
              </a:ext>
            </a:extLst>
          </p:cNvPr>
          <p:cNvSpPr txBox="1"/>
          <p:nvPr/>
        </p:nvSpPr>
        <p:spPr>
          <a:xfrm>
            <a:off x="453157" y="6258682"/>
            <a:ext cx="10479193"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Franklin Gothic Book" panose="020B0503020102020204" pitchFamily="34" charset="0"/>
              </a:rPr>
              <a:t>The workflow concludes upon task closure, and the system is ready for new tasks or inquiries.</a:t>
            </a:r>
            <a:endParaRPr lang="en-US" sz="2000" dirty="0" smtClean="0">
              <a:latin typeface="Franklin Gothic Book" panose="020B0503020102020204"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F08F965-B293-47B3-B684-4631A57C9685}"/>
              </a:ext>
            </a:extLst>
          </p:cNvPr>
          <p:cNvSpPr txBox="1"/>
          <p:nvPr/>
        </p:nvSpPr>
        <p:spPr>
          <a:xfrm>
            <a:off x="542057" y="1361283"/>
            <a:ext cx="10479193"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Franklin Gothic Book" panose="020B0503020102020204" pitchFamily="34" charset="0"/>
              </a:rPr>
              <a:t>The workflow begins when a task or inquiry is created within the EService Desk app.</a:t>
            </a:r>
            <a:endParaRPr lang="en-US" sz="2000" dirty="0" smtClean="0">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96187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378822" y="288560"/>
            <a:ext cx="10515600" cy="1107571"/>
          </a:xfrm>
        </p:spPr>
        <p:txBody>
          <a:bodyPr/>
          <a:lstStyle/>
          <a:p>
            <a:r>
              <a:rPr lang="en-US" dirty="0" smtClean="0">
                <a:latin typeface="Franklin Gothic Book" panose="020B0503020102020204" pitchFamily="34" charset="0"/>
                <a:cs typeface="Segoe UI" panose="020B0502040204020203" pitchFamily="34" charset="0"/>
              </a:rPr>
              <a:t>Elements, Components and Functions</a:t>
            </a:r>
            <a:endParaRPr lang="en-US" dirty="0">
              <a:latin typeface="Franklin Gothic Book" panose="020B0503020102020204" pitchFamily="34" charset="0"/>
              <a:cs typeface="Segoe UI" panose="020B0502040204020203" pitchFamily="34" charset="0"/>
            </a:endParaRPr>
          </a:p>
        </p:txBody>
      </p:sp>
      <p:sp>
        <p:nvSpPr>
          <p:cNvPr id="10" name="TextBox 9">
            <a:extLst>
              <a:ext uri="{FF2B5EF4-FFF2-40B4-BE49-F238E27FC236}">
                <a16:creationId xmlns:a16="http://schemas.microsoft.com/office/drawing/2014/main" id="{E5564556-59F0-4D0A-A6CD-ADF8F4D7428B}"/>
              </a:ext>
            </a:extLst>
          </p:cNvPr>
          <p:cNvSpPr txBox="1"/>
          <p:nvPr/>
        </p:nvSpPr>
        <p:spPr>
          <a:xfrm>
            <a:off x="378822" y="1878731"/>
            <a:ext cx="11470278" cy="4247317"/>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Franklin Gothic Book" panose="020B0503020102020204" pitchFamily="34" charset="0"/>
              </a:rPr>
              <a:t>Containers</a:t>
            </a:r>
            <a:r>
              <a:rPr lang="en-US" dirty="0">
                <a:latin typeface="Franklin Gothic Book" panose="020B0503020102020204" pitchFamily="34" charset="0"/>
              </a:rPr>
              <a:t>: </a:t>
            </a:r>
            <a:r>
              <a:rPr lang="en-US" dirty="0" smtClean="0">
                <a:latin typeface="Franklin Gothic Book" panose="020B0503020102020204" pitchFamily="34" charset="0"/>
              </a:rPr>
              <a:t>to </a:t>
            </a:r>
            <a:r>
              <a:rPr lang="en-US" dirty="0">
                <a:latin typeface="Franklin Gothic Book" panose="020B0503020102020204" pitchFamily="34" charset="0"/>
              </a:rPr>
              <a:t>group and arrange </a:t>
            </a:r>
            <a:r>
              <a:rPr lang="en-US" dirty="0" smtClean="0">
                <a:latin typeface="Franklin Gothic Book" panose="020B0503020102020204" pitchFamily="34" charset="0"/>
              </a:rPr>
              <a:t>element controls </a:t>
            </a:r>
            <a:r>
              <a:rPr lang="en-US" dirty="0">
                <a:latin typeface="Franklin Gothic Book" panose="020B0503020102020204" pitchFamily="34" charset="0"/>
              </a:rPr>
              <a:t>together within an app for layout structuring</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Gallery</a:t>
            </a:r>
            <a:r>
              <a:rPr lang="en-US" dirty="0">
                <a:latin typeface="Franklin Gothic Book" panose="020B0503020102020204" pitchFamily="34" charset="0"/>
              </a:rPr>
              <a:t>: Display control presenting data from a data source, allowing various layouts for showing records or items</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Buttons</a:t>
            </a:r>
            <a:r>
              <a:rPr lang="en-US" dirty="0">
                <a:latin typeface="Franklin Gothic Book" panose="020B0503020102020204" pitchFamily="34" charset="0"/>
              </a:rPr>
              <a:t>: Interactive controls triggering actions or navigation within the app upon user clicks or taps</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Icons</a:t>
            </a:r>
            <a:r>
              <a:rPr lang="en-US" dirty="0">
                <a:latin typeface="Franklin Gothic Book" panose="020B0503020102020204" pitchFamily="34" charset="0"/>
              </a:rPr>
              <a:t>: Visual cues representing actions, categories, or functionalities within the app for intuitive user interaction</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Images</a:t>
            </a:r>
            <a:r>
              <a:rPr lang="en-US" dirty="0">
                <a:latin typeface="Franklin Gothic Book" panose="020B0503020102020204" pitchFamily="34" charset="0"/>
              </a:rPr>
              <a:t>: Display elements showcasing visual content such as pictures or graphics to enhance user experience</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Labels</a:t>
            </a:r>
            <a:r>
              <a:rPr lang="en-US" dirty="0">
                <a:latin typeface="Franklin Gothic Book" panose="020B0503020102020204" pitchFamily="34" charset="0"/>
              </a:rPr>
              <a:t>: Text elements for providing context, descriptions, or captions in the app's interface</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Text Inputs</a:t>
            </a:r>
            <a:r>
              <a:rPr lang="en-US" dirty="0">
                <a:latin typeface="Franklin Gothic Book" panose="020B0503020102020204" pitchFamily="34" charset="0"/>
              </a:rPr>
              <a:t>: Controls enabling users to enter and edit textual data within the app, such as textboxes or input fields</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Dropdowns</a:t>
            </a:r>
            <a:r>
              <a:rPr lang="en-US" dirty="0">
                <a:latin typeface="Franklin Gothic Book" panose="020B0503020102020204" pitchFamily="34" charset="0"/>
              </a:rPr>
              <a:t>: Interactive controls offering a list of options for users to select from within the app interface.</a:t>
            </a:r>
          </a:p>
        </p:txBody>
      </p:sp>
    </p:spTree>
    <p:extLst>
      <p:ext uri="{BB962C8B-B14F-4D97-AF65-F5344CB8AC3E}">
        <p14:creationId xmlns:p14="http://schemas.microsoft.com/office/powerpoint/2010/main" val="417931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378822" y="288560"/>
            <a:ext cx="11228978" cy="1107571"/>
          </a:xfrm>
        </p:spPr>
        <p:txBody>
          <a:bodyPr>
            <a:normAutofit/>
          </a:bodyPr>
          <a:lstStyle/>
          <a:p>
            <a:r>
              <a:rPr lang="en-US" dirty="0" smtClean="0">
                <a:latin typeface="Franklin Gothic Book" panose="020B0503020102020204" pitchFamily="34" charset="0"/>
                <a:cs typeface="Segoe UI" panose="020B0502040204020203" pitchFamily="34" charset="0"/>
              </a:rPr>
              <a:t>Elements, Components and Functions (Contd.)</a:t>
            </a:r>
            <a:endParaRPr lang="en-US" dirty="0">
              <a:latin typeface="Franklin Gothic Book" panose="020B0503020102020204" pitchFamily="34" charset="0"/>
              <a:cs typeface="Segoe UI" panose="020B0502040204020203" pitchFamily="34" charset="0"/>
            </a:endParaRPr>
          </a:p>
        </p:txBody>
      </p:sp>
      <p:sp>
        <p:nvSpPr>
          <p:cNvPr id="10" name="TextBox 9">
            <a:extLst>
              <a:ext uri="{FF2B5EF4-FFF2-40B4-BE49-F238E27FC236}">
                <a16:creationId xmlns:a16="http://schemas.microsoft.com/office/drawing/2014/main" id="{E5564556-59F0-4D0A-A6CD-ADF8F4D7428B}"/>
              </a:ext>
            </a:extLst>
          </p:cNvPr>
          <p:cNvSpPr txBox="1"/>
          <p:nvPr/>
        </p:nvSpPr>
        <p:spPr>
          <a:xfrm>
            <a:off x="493122" y="1586631"/>
            <a:ext cx="11114678" cy="4801314"/>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Franklin Gothic Book" panose="020B0503020102020204" pitchFamily="34" charset="0"/>
              </a:rPr>
              <a:t>ClearCollect()</a:t>
            </a:r>
            <a:r>
              <a:rPr lang="en-US" dirty="0">
                <a:latin typeface="Franklin Gothic Book" panose="020B0503020102020204" pitchFamily="34" charset="0"/>
              </a:rPr>
              <a:t>: Creates a collection and clears any existing data before adding new data from a data source</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Set()</a:t>
            </a:r>
            <a:r>
              <a:rPr lang="en-US" dirty="0">
                <a:latin typeface="Franklin Gothic Book" panose="020B0503020102020204" pitchFamily="34" charset="0"/>
              </a:rPr>
              <a:t>: Assigns a value to a variable or a control property within the app</a:t>
            </a:r>
            <a:r>
              <a:rPr lang="en-US" dirty="0" smtClean="0">
                <a:latin typeface="Franklin Gothic Book" panose="020B0503020102020204" pitchFamily="34" charset="0"/>
              </a:rPr>
              <a:t>.</a:t>
            </a:r>
          </a:p>
          <a:p>
            <a:pPr marL="285750" indent="-285750">
              <a:buFont typeface="Wingdings" panose="05000000000000000000" pitchFamily="2" charset="2"/>
              <a:buChar char="§"/>
            </a:pPr>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Navigate()</a:t>
            </a:r>
            <a:r>
              <a:rPr lang="en-US" dirty="0">
                <a:latin typeface="Franklin Gothic Book" panose="020B0503020102020204" pitchFamily="34" charset="0"/>
              </a:rPr>
              <a:t>: Transitions the user to a different screen within the app or opens a web link or email</a:t>
            </a:r>
            <a:r>
              <a:rPr lang="en-US" dirty="0" smtClean="0">
                <a:latin typeface="Franklin Gothic Book" panose="020B0503020102020204" pitchFamily="34" charset="0"/>
              </a:rPr>
              <a:t>.</a:t>
            </a:r>
          </a:p>
          <a:p>
            <a:pPr marL="285750" indent="-285750">
              <a:buFont typeface="Wingdings" panose="05000000000000000000" pitchFamily="2" charset="2"/>
              <a:buChar char="§"/>
            </a:pPr>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Patch()</a:t>
            </a:r>
            <a:r>
              <a:rPr lang="en-US" dirty="0">
                <a:latin typeface="Franklin Gothic Book" panose="020B0503020102020204" pitchFamily="34" charset="0"/>
              </a:rPr>
              <a:t>: Modifies or creates a record in a data source, applying changes to specific fields</a:t>
            </a:r>
            <a:r>
              <a:rPr lang="en-US" dirty="0" smtClean="0">
                <a:latin typeface="Franklin Gothic Book" panose="020B0503020102020204" pitchFamily="34" charset="0"/>
              </a:rPr>
              <a:t>.</a:t>
            </a:r>
          </a:p>
          <a:p>
            <a:pPr marL="285750" indent="-285750">
              <a:buFont typeface="Wingdings" panose="05000000000000000000" pitchFamily="2" charset="2"/>
              <a:buChar char="§"/>
            </a:pPr>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First()</a:t>
            </a:r>
            <a:r>
              <a:rPr lang="en-US" dirty="0">
                <a:latin typeface="Franklin Gothic Book" panose="020B0503020102020204" pitchFamily="34" charset="0"/>
              </a:rPr>
              <a:t>: Retrieves the first record from a table or collection that meets specified conditions</a:t>
            </a:r>
            <a:r>
              <a:rPr lang="en-US" dirty="0" smtClean="0">
                <a:latin typeface="Franklin Gothic Book" panose="020B0503020102020204" pitchFamily="34" charset="0"/>
              </a:rPr>
              <a:t>.</a:t>
            </a:r>
          </a:p>
          <a:p>
            <a:pPr marL="285750" indent="-285750">
              <a:buFont typeface="Wingdings" panose="05000000000000000000" pitchFamily="2" charset="2"/>
              <a:buChar char="§"/>
            </a:pPr>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Sort()</a:t>
            </a:r>
            <a:r>
              <a:rPr lang="en-US" dirty="0">
                <a:latin typeface="Franklin Gothic Book" panose="020B0503020102020204" pitchFamily="34" charset="0"/>
              </a:rPr>
              <a:t>: Arranges records in ascending or descending order based on specified columns or criteria</a:t>
            </a:r>
            <a:r>
              <a:rPr lang="en-US" dirty="0" smtClean="0">
                <a:latin typeface="Franklin Gothic Book" panose="020B0503020102020204" pitchFamily="34" charset="0"/>
              </a:rPr>
              <a:t>.</a:t>
            </a:r>
          </a:p>
          <a:p>
            <a:pPr marL="285750" indent="-285750">
              <a:buFont typeface="Wingdings" panose="05000000000000000000" pitchFamily="2" charset="2"/>
              <a:buChar char="§"/>
            </a:pPr>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Defaults()</a:t>
            </a:r>
            <a:r>
              <a:rPr lang="en-US" dirty="0">
                <a:latin typeface="Franklin Gothic Book" panose="020B0503020102020204" pitchFamily="34" charset="0"/>
              </a:rPr>
              <a:t>: Returns the default value for a data card or a control within a form</a:t>
            </a:r>
            <a:r>
              <a:rPr lang="en-US" dirty="0" smtClean="0">
                <a:latin typeface="Franklin Gothic Book" panose="020B0503020102020204" pitchFamily="34" charset="0"/>
              </a:rPr>
              <a:t>.</a:t>
            </a:r>
          </a:p>
          <a:p>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Notify()</a:t>
            </a:r>
            <a:r>
              <a:rPr lang="en-US" dirty="0">
                <a:latin typeface="Franklin Gothic Book" panose="020B0503020102020204" pitchFamily="34" charset="0"/>
              </a:rPr>
              <a:t>: Displays a notification message to the app user with information or alerts</a:t>
            </a:r>
            <a:r>
              <a:rPr lang="en-US" dirty="0" smtClean="0">
                <a:latin typeface="Franklin Gothic Book" panose="020B0503020102020204" pitchFamily="34" charset="0"/>
              </a:rPr>
              <a:t>.</a:t>
            </a:r>
          </a:p>
          <a:p>
            <a:pPr marL="285750" indent="-285750">
              <a:buFont typeface="Wingdings" panose="05000000000000000000" pitchFamily="2" charset="2"/>
              <a:buChar char="§"/>
            </a:pPr>
            <a:endParaRPr lang="en-US" dirty="0">
              <a:latin typeface="Franklin Gothic Book" panose="020B0503020102020204" pitchFamily="34" charset="0"/>
            </a:endParaRPr>
          </a:p>
          <a:p>
            <a:pPr marL="285750" indent="-285750">
              <a:buFont typeface="Wingdings" panose="05000000000000000000" pitchFamily="2" charset="2"/>
              <a:buChar char="§"/>
            </a:pPr>
            <a:r>
              <a:rPr lang="en-US" b="1" dirty="0">
                <a:latin typeface="Franklin Gothic Book" panose="020B0503020102020204" pitchFamily="34" charset="0"/>
              </a:rPr>
              <a:t>Lookup()</a:t>
            </a:r>
            <a:r>
              <a:rPr lang="en-US" dirty="0">
                <a:latin typeface="Franklin Gothic Book" panose="020B0503020102020204" pitchFamily="34" charset="0"/>
              </a:rPr>
              <a:t>: Searches for a single record in a data source based on specified criteria</a:t>
            </a:r>
            <a:r>
              <a:rPr lang="en-US" dirty="0" smtClean="0">
                <a:latin typeface="Franklin Gothic Book" panose="020B0503020102020204" pitchFamily="34" charset="0"/>
              </a:rPr>
              <a:t>.</a:t>
            </a:r>
            <a:endParaRPr lang="en-US" dirty="0">
              <a:latin typeface="Franklin Gothic Book" panose="020B0503020102020204" pitchFamily="34" charset="0"/>
            </a:endParaRPr>
          </a:p>
        </p:txBody>
      </p:sp>
    </p:spTree>
    <p:extLst>
      <p:ext uri="{BB962C8B-B14F-4D97-AF65-F5344CB8AC3E}">
        <p14:creationId xmlns:p14="http://schemas.microsoft.com/office/powerpoint/2010/main" val="154362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478557" y="5496682"/>
            <a:ext cx="10479193" cy="707886"/>
          </a:xfrm>
          <a:prstGeom prst="rect">
            <a:avLst/>
          </a:prstGeom>
          <a:noFill/>
        </p:spPr>
        <p:txBody>
          <a:bodyPr wrap="square" rtlCol="0">
            <a:spAutoFit/>
          </a:bodyPr>
          <a:lstStyle/>
          <a:p>
            <a:pPr marL="342900" indent="-342900">
              <a:buFont typeface="+mj-lt"/>
              <a:buAutoNum type="arabicPeriod"/>
            </a:pPr>
            <a:r>
              <a:rPr lang="en-US" sz="2000" dirty="0" smtClean="0">
                <a:latin typeface="Franklin Gothic Book" panose="020B0503020102020204" pitchFamily="34" charset="0"/>
                <a:cs typeface="Segoe UI" panose="020B0502040204020203" pitchFamily="34" charset="0"/>
              </a:rPr>
              <a:t>Admin view of task/issue/request assigned.</a:t>
            </a:r>
          </a:p>
          <a:p>
            <a:pPr marL="342900" indent="-342900">
              <a:buFont typeface="+mj-lt"/>
              <a:buAutoNum type="arabicPeriod"/>
            </a:pPr>
            <a:r>
              <a:rPr lang="en-US" sz="2000" dirty="0" smtClean="0">
                <a:latin typeface="Franklin Gothic Book" panose="020B0503020102020204" pitchFamily="34" charset="0"/>
                <a:cs typeface="Segoe UI" panose="020B0502040204020203" pitchFamily="34" charset="0"/>
              </a:rPr>
              <a:t>Employees View of task/issue/request assigned. </a:t>
            </a:r>
            <a:endParaRPr lang="en-US" sz="2000" dirty="0">
              <a:latin typeface="Franklin Gothic Book" panose="020B0503020102020204" pitchFamily="34" charset="0"/>
              <a:cs typeface="Segoe UI" panose="020B0502040204020203" pitchFamily="34" charset="0"/>
            </a:endParaRPr>
          </a:p>
        </p:txBody>
      </p:sp>
      <p:pic>
        <p:nvPicPr>
          <p:cNvPr id="9" name="Picture 8"/>
          <p:cNvPicPr>
            <a:picLocks noChangeAspect="1"/>
          </p:cNvPicPr>
          <p:nvPr/>
        </p:nvPicPr>
        <p:blipFill>
          <a:blip r:embed="rId3"/>
          <a:stretch>
            <a:fillRect/>
          </a:stretch>
        </p:blipFill>
        <p:spPr>
          <a:xfrm>
            <a:off x="478557" y="1887850"/>
            <a:ext cx="5388969" cy="3052830"/>
          </a:xfrm>
          <a:prstGeom prst="rect">
            <a:avLst/>
          </a:prstGeom>
          <a:ln>
            <a:noFill/>
          </a:ln>
          <a:effectLst>
            <a:outerShdw blurRad="292100" dist="139700" dir="2700000" algn="tl" rotWithShape="0">
              <a:srgbClr val="333333">
                <a:alpha val="65000"/>
              </a:srgbClr>
            </a:outerShdw>
          </a:effectLst>
        </p:spPr>
      </p:pic>
      <p:sp>
        <p:nvSpPr>
          <p:cNvPr id="7" name="Oval 6">
            <a:extLst>
              <a:ext uri="{FF2B5EF4-FFF2-40B4-BE49-F238E27FC236}">
                <a16:creationId xmlns:a16="http://schemas.microsoft.com/office/drawing/2014/main" id="{80E468E0-1E2D-4439-A9A0-6DAD141DA9B9}"/>
              </a:ext>
            </a:extLst>
          </p:cNvPr>
          <p:cNvSpPr/>
          <p:nvPr/>
        </p:nvSpPr>
        <p:spPr>
          <a:xfrm>
            <a:off x="188584" y="1662168"/>
            <a:ext cx="356047" cy="336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Segoe UI" panose="020B0502040204020203" pitchFamily="34" charset="0"/>
                <a:cs typeface="Segoe UI" panose="020B0502040204020203" pitchFamily="34" charset="0"/>
              </a:rPr>
              <a:t>1</a:t>
            </a:r>
          </a:p>
        </p:txBody>
      </p:sp>
      <p:sp>
        <p:nvSpPr>
          <p:cNvPr id="13" name="Rectangle 12"/>
          <p:cNvSpPr/>
          <p:nvPr/>
        </p:nvSpPr>
        <p:spPr>
          <a:xfrm>
            <a:off x="366607" y="373138"/>
            <a:ext cx="8187241" cy="769441"/>
          </a:xfrm>
          <a:prstGeom prst="rect">
            <a:avLst/>
          </a:prstGeom>
        </p:spPr>
        <p:txBody>
          <a:bodyPr wrap="none">
            <a:spAutoFit/>
          </a:bodyPr>
          <a:lstStyle/>
          <a:p>
            <a:r>
              <a:rPr lang="en-US" sz="4400" dirty="0">
                <a:latin typeface="Franklin Gothic Book" panose="020B0503020102020204" pitchFamily="34" charset="0"/>
                <a:cs typeface="Segoe UI" panose="020B0502040204020203" pitchFamily="34" charset="0"/>
              </a:rPr>
              <a:t>User Interface and Functionalities</a:t>
            </a:r>
            <a:endParaRPr lang="en-US" sz="4400" dirty="0">
              <a:latin typeface="Franklin Gothic Book" panose="020B0503020102020204" pitchFamily="34" charset="0"/>
            </a:endParaRPr>
          </a:p>
        </p:txBody>
      </p:sp>
      <p:pic>
        <p:nvPicPr>
          <p:cNvPr id="14" name="Picture 13"/>
          <p:cNvPicPr>
            <a:picLocks noChangeAspect="1"/>
          </p:cNvPicPr>
          <p:nvPr/>
        </p:nvPicPr>
        <p:blipFill rotWithShape="1">
          <a:blip r:embed="rId4"/>
          <a:srcRect l="-1" r="459" b="1608"/>
          <a:stretch/>
        </p:blipFill>
        <p:spPr>
          <a:xfrm>
            <a:off x="6157499" y="1887849"/>
            <a:ext cx="5551901" cy="3093455"/>
          </a:xfrm>
          <a:prstGeom prst="rect">
            <a:avLst/>
          </a:prstGeom>
          <a:ln>
            <a:noFill/>
          </a:ln>
          <a:effectLst>
            <a:outerShdw blurRad="292100" dist="139700" dir="2700000" algn="tl" rotWithShape="0">
              <a:srgbClr val="333333">
                <a:alpha val="65000"/>
              </a:srgbClr>
            </a:outerShdw>
          </a:effectLst>
        </p:spPr>
      </p:pic>
      <p:sp>
        <p:nvSpPr>
          <p:cNvPr id="12" name="Oval 11">
            <a:extLst>
              <a:ext uri="{FF2B5EF4-FFF2-40B4-BE49-F238E27FC236}">
                <a16:creationId xmlns:a16="http://schemas.microsoft.com/office/drawing/2014/main" id="{80E468E0-1E2D-4439-A9A0-6DAD141DA9B9}"/>
              </a:ext>
            </a:extLst>
          </p:cNvPr>
          <p:cNvSpPr/>
          <p:nvPr/>
        </p:nvSpPr>
        <p:spPr>
          <a:xfrm>
            <a:off x="5888069" y="1662168"/>
            <a:ext cx="356047" cy="336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Segoe UI" panose="020B0502040204020203" pitchFamily="34" charset="0"/>
                <a:cs typeface="Segoe UI" panose="020B0502040204020203" pitchFamily="34" charset="0"/>
              </a:rPr>
              <a:t>2</a:t>
            </a:r>
            <a:endParaRPr lang="en-US" sz="20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2758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purl.org/dc/dcmitype/"/>
    <ds:schemaRef ds:uri="http://schemas.microsoft.com/office/2006/documentManagement/types"/>
    <ds:schemaRef ds:uri="http://purl.org/dc/elements/1.1/"/>
    <ds:schemaRef ds:uri="71af3243-3dd4-4a8d-8c0d-dd76da1f02a5"/>
    <ds:schemaRef ds:uri="http://schemas.microsoft.com/office/infopath/2007/PartnerControls"/>
    <ds:schemaRef ds:uri="http://www.w3.org/XML/1998/namespace"/>
    <ds:schemaRef ds:uri="http://schemas.openxmlformats.org/package/2006/metadata/core-properties"/>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999</Words>
  <Application>Microsoft Office PowerPoint</Application>
  <PresentationFormat>Widescreen</PresentationFormat>
  <Paragraphs>143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Segoe UI</vt:lpstr>
      <vt:lpstr>Wingdings</vt:lpstr>
      <vt:lpstr>Office Theme</vt:lpstr>
      <vt:lpstr>EService Desk Canvas App</vt:lpstr>
      <vt:lpstr>Overview</vt:lpstr>
      <vt:lpstr>Problem Statement</vt:lpstr>
      <vt:lpstr>Solution Design</vt:lpstr>
      <vt:lpstr>Solution Design (Contd.)</vt:lpstr>
      <vt:lpstr>Workflow</vt:lpstr>
      <vt:lpstr>Elements, Components and Functions</vt:lpstr>
      <vt:lpstr>Elements, Components and Functions (Contd.)</vt:lpstr>
      <vt:lpstr>Slide 3</vt:lpstr>
      <vt:lpstr>Slide 3</vt:lpstr>
      <vt:lpstr>Slide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2024-01-04T18:43:51Z</dcterms:created>
  <dcterms:modified xsi:type="dcterms:W3CDTF">2024-01-06T20:27:26Z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