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65"/>
  </p:notesMasterIdLst>
  <p:sldIdLst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547" r:id="rId11"/>
    <p:sldId id="548" r:id="rId12"/>
    <p:sldId id="549" r:id="rId13"/>
    <p:sldId id="550" r:id="rId14"/>
    <p:sldId id="552" r:id="rId15"/>
    <p:sldId id="576" r:id="rId16"/>
    <p:sldId id="553" r:id="rId17"/>
    <p:sldId id="551" r:id="rId18"/>
    <p:sldId id="575" r:id="rId19"/>
    <p:sldId id="437" r:id="rId20"/>
    <p:sldId id="438" r:id="rId21"/>
    <p:sldId id="440" r:id="rId22"/>
    <p:sldId id="441" r:id="rId23"/>
    <p:sldId id="442" r:id="rId24"/>
    <p:sldId id="443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7B28-640A-4B82-BB2B-8AD71E58269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D7C55-53B4-48CF-8F63-C495C376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cdfac922_0_6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cdfac922_0_6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dcdfac922_0_7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dcdfac922_0_7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dcdfac922_0_7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dcdfac922_0_7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dcdfac922_0_7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dcdfac922_0_7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dcdfac922_0_7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dcdfac922_0_7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dcdfac922_0_7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dcdfac922_0_7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dcdfac922_0_7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dcdfac922_0_7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8dcdfac922_0_7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8dcdfac922_0_7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cdfac922_0_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cdfac922_0_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8dcdfac922_0_7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8dcdfac922_0_7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dcdfac922_0_7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8dcdfac922_0_7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cdfac922_0_6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dcdfac922_0_6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dcdfac922_0_7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dcdfac922_0_7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8dcdfac922_0_7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8dcdfac922_0_7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dcdfac922_0_7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dcdfac922_0_7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8dcdfac922_0_7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8dcdfac922_0_7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dcdfac922_0_7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dcdfac922_0_7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8dcdfac922_0_7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8dcdfac922_0_7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8dcdfac922_0_8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8dcdfac922_0_8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dcdfac922_0_8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dcdfac922_0_8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8dcdfac922_0_8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8dcdfac922_0_8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8dcdfac922_0_8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8dcdfac922_0_8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dcdfac922_0_6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dcdfac922_0_6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dcdfac922_0_8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dcdfac922_0_8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dcdfac922_0_8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dcdfac922_0_8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8dcdfac922_0_8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8dcdfac922_0_8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8dcdfac922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8dcdfac922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8dcdfac922_0_8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8dcdfac922_0_8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8dcdfac922_0_8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8dcdfac922_0_8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8dcdfac922_0_8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8dcdfac922_0_8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8dcdfac922_0_8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8dcdfac922_0_8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8dcdfac922_0_8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8dcdfac922_0_8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8dcdfac922_0_8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8dcdfac922_0_8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cdfac922_0_6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cdfac922_0_6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dcdfac922_0_6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dcdfac922_0_6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dcdfac922_0_6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dcdfac922_0_6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dcdfac922_0_6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dcdfac922_0_6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dcdfac922_0_6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dcdfac922_0_6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dcdfac922_0_7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dcdfac922_0_7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640" y="375665"/>
            <a:ext cx="83007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142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051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781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427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51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73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55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7526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805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90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 and body 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8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39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Light"/>
              <a:buChar char="●"/>
              <a:defRPr sz="20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260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7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306" y="3244088"/>
            <a:ext cx="75333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949322"/>
            <a:ext cx="8077200" cy="427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6109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3689" y="2057222"/>
            <a:ext cx="3972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0000"/>
                </a:solidFill>
                <a:latin typeface="Arial"/>
                <a:cs typeface="Arial"/>
              </a:rPr>
              <a:t>Shortest</a:t>
            </a:r>
            <a:r>
              <a:rPr sz="4400" b="1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0000"/>
                </a:solidFill>
                <a:latin typeface="Arial"/>
                <a:cs typeface="Arial"/>
              </a:rPr>
              <a:t>Paths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53092"/>
              </p:ext>
            </p:extLst>
          </p:nvPr>
        </p:nvGraphicFramePr>
        <p:xfrm>
          <a:off x="304800" y="28194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W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34AFF-4154-491F-BFC3-F6A77EC08390}"/>
              </a:ext>
            </a:extLst>
          </p:cNvPr>
          <p:cNvSpPr/>
          <p:nvPr/>
        </p:nvSpPr>
        <p:spPr>
          <a:xfrm>
            <a:off x="4419600" y="3429000"/>
            <a:ext cx="304800" cy="48768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40DFB-4F59-465C-84B5-54442BC64EE0}"/>
              </a:ext>
            </a:extLst>
          </p:cNvPr>
          <p:cNvCxnSpPr/>
          <p:nvPr/>
        </p:nvCxnSpPr>
        <p:spPr>
          <a:xfrm>
            <a:off x="4724400" y="3916680"/>
            <a:ext cx="83820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EBDB62-0FBF-4D54-AEB3-0FA2C10BE1A5}"/>
              </a:ext>
            </a:extLst>
          </p:cNvPr>
          <p:cNvSpPr txBox="1"/>
          <p:nvPr/>
        </p:nvSpPr>
        <p:spPr>
          <a:xfrm>
            <a:off x="4876800" y="4953000"/>
            <a:ext cx="345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needs to be relaxed!! </a:t>
            </a:r>
          </a:p>
          <a:p>
            <a:r>
              <a:rPr lang="en-US" dirty="0"/>
              <a:t>Edge relaxation means assigning a less possible cost to destination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02344"/>
              </p:ext>
            </p:extLst>
          </p:nvPr>
        </p:nvGraphicFramePr>
        <p:xfrm>
          <a:off x="304800" y="2819400"/>
          <a:ext cx="6096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571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W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03736"/>
              </p:ext>
            </p:extLst>
          </p:nvPr>
        </p:nvGraphicFramePr>
        <p:xfrm>
          <a:off x="304800" y="2819400"/>
          <a:ext cx="6096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571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X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5D886-E7C3-494A-BF5F-4131BC3EB832}"/>
              </a:ext>
            </a:extLst>
          </p:cNvPr>
          <p:cNvSpPr/>
          <p:nvPr/>
        </p:nvSpPr>
        <p:spPr>
          <a:xfrm>
            <a:off x="2355273" y="38709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29667"/>
              </p:ext>
            </p:extLst>
          </p:nvPr>
        </p:nvGraphicFramePr>
        <p:xfrm>
          <a:off x="304800" y="2819400"/>
          <a:ext cx="6096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5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131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W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5D886-E7C3-494A-BF5F-4131BC3EB832}"/>
              </a:ext>
            </a:extLst>
          </p:cNvPr>
          <p:cNvSpPr/>
          <p:nvPr/>
        </p:nvSpPr>
        <p:spPr>
          <a:xfrm>
            <a:off x="2355273" y="38709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79975-480E-46A4-85A8-278B2EA4392B}"/>
              </a:ext>
            </a:extLst>
          </p:cNvPr>
          <p:cNvSpPr/>
          <p:nvPr/>
        </p:nvSpPr>
        <p:spPr>
          <a:xfrm>
            <a:off x="1371600" y="391668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0D7BA-CC6E-48DC-89AC-EC94E82258B7}"/>
              </a:ext>
            </a:extLst>
          </p:cNvPr>
          <p:cNvSpPr/>
          <p:nvPr/>
        </p:nvSpPr>
        <p:spPr>
          <a:xfrm>
            <a:off x="2362200" y="436833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7C4F3D-68AA-4886-9AB5-1B9D6D1DDBA9}"/>
              </a:ext>
            </a:extLst>
          </p:cNvPr>
          <p:cNvSpPr/>
          <p:nvPr/>
        </p:nvSpPr>
        <p:spPr>
          <a:xfrm>
            <a:off x="1350818" y="44043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19400"/>
          <a:ext cx="6096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5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131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V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5D886-E7C3-494A-BF5F-4131BC3EB832}"/>
              </a:ext>
            </a:extLst>
          </p:cNvPr>
          <p:cNvSpPr/>
          <p:nvPr/>
        </p:nvSpPr>
        <p:spPr>
          <a:xfrm>
            <a:off x="2355273" y="38709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79975-480E-46A4-85A8-278B2EA4392B}"/>
              </a:ext>
            </a:extLst>
          </p:cNvPr>
          <p:cNvSpPr/>
          <p:nvPr/>
        </p:nvSpPr>
        <p:spPr>
          <a:xfrm>
            <a:off x="1371600" y="391668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0D7BA-CC6E-48DC-89AC-EC94E82258B7}"/>
              </a:ext>
            </a:extLst>
          </p:cNvPr>
          <p:cNvSpPr/>
          <p:nvPr/>
        </p:nvSpPr>
        <p:spPr>
          <a:xfrm>
            <a:off x="2362200" y="436833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47C7E-6238-47BB-B7E8-8ABEADBDC8F2}"/>
              </a:ext>
            </a:extLst>
          </p:cNvPr>
          <p:cNvSpPr/>
          <p:nvPr/>
        </p:nvSpPr>
        <p:spPr>
          <a:xfrm>
            <a:off x="3373582" y="432261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7C4F3D-68AA-4886-9AB5-1B9D6D1DDBA9}"/>
              </a:ext>
            </a:extLst>
          </p:cNvPr>
          <p:cNvSpPr/>
          <p:nvPr/>
        </p:nvSpPr>
        <p:spPr>
          <a:xfrm>
            <a:off x="1350818" y="44043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93419"/>
              </p:ext>
            </p:extLst>
          </p:nvPr>
        </p:nvGraphicFramePr>
        <p:xfrm>
          <a:off x="304800" y="2819400"/>
          <a:ext cx="60960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5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1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4818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Y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5D886-E7C3-494A-BF5F-4131BC3EB832}"/>
              </a:ext>
            </a:extLst>
          </p:cNvPr>
          <p:cNvSpPr/>
          <p:nvPr/>
        </p:nvSpPr>
        <p:spPr>
          <a:xfrm>
            <a:off x="2355273" y="38709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79975-480E-46A4-85A8-278B2EA4392B}"/>
              </a:ext>
            </a:extLst>
          </p:cNvPr>
          <p:cNvSpPr/>
          <p:nvPr/>
        </p:nvSpPr>
        <p:spPr>
          <a:xfrm>
            <a:off x="1371600" y="391668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0D7BA-CC6E-48DC-89AC-EC94E82258B7}"/>
              </a:ext>
            </a:extLst>
          </p:cNvPr>
          <p:cNvSpPr/>
          <p:nvPr/>
        </p:nvSpPr>
        <p:spPr>
          <a:xfrm>
            <a:off x="2362200" y="436833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47C7E-6238-47BB-B7E8-8ABEADBDC8F2}"/>
              </a:ext>
            </a:extLst>
          </p:cNvPr>
          <p:cNvSpPr/>
          <p:nvPr/>
        </p:nvSpPr>
        <p:spPr>
          <a:xfrm>
            <a:off x="3373582" y="432261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7C4F3D-68AA-4886-9AB5-1B9D6D1DDBA9}"/>
              </a:ext>
            </a:extLst>
          </p:cNvPr>
          <p:cNvSpPr/>
          <p:nvPr/>
        </p:nvSpPr>
        <p:spPr>
          <a:xfrm>
            <a:off x="1350818" y="44043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9FB40-4FA1-41CC-8C97-BEADAC2AE98B}"/>
              </a:ext>
            </a:extLst>
          </p:cNvPr>
          <p:cNvSpPr/>
          <p:nvPr/>
        </p:nvSpPr>
        <p:spPr>
          <a:xfrm>
            <a:off x="3332018" y="4769427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C1D2B8-2AAD-4376-BEC0-060EDCD2DF68}"/>
              </a:ext>
            </a:extLst>
          </p:cNvPr>
          <p:cNvSpPr/>
          <p:nvPr/>
        </p:nvSpPr>
        <p:spPr>
          <a:xfrm>
            <a:off x="2334491" y="485601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2C3C74-D0E6-476B-B7FF-802D1BF48A74}"/>
              </a:ext>
            </a:extLst>
          </p:cNvPr>
          <p:cNvSpPr/>
          <p:nvPr/>
        </p:nvSpPr>
        <p:spPr>
          <a:xfrm>
            <a:off x="1309254" y="488649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7103D0-A864-417C-B413-2430325DD7F1}"/>
              </a:ext>
            </a:extLst>
          </p:cNvPr>
          <p:cNvSpPr/>
          <p:nvPr/>
        </p:nvSpPr>
        <p:spPr>
          <a:xfrm>
            <a:off x="4419600" y="4826231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1857"/>
              </p:ext>
            </p:extLst>
          </p:nvPr>
        </p:nvGraphicFramePr>
        <p:xfrm>
          <a:off x="304800" y="2819400"/>
          <a:ext cx="60960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5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1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4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6776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3E2CD2-C837-49D7-BB80-BD12E6287949}"/>
              </a:ext>
            </a:extLst>
          </p:cNvPr>
          <p:cNvSpPr txBox="1"/>
          <p:nvPr/>
        </p:nvSpPr>
        <p:spPr>
          <a:xfrm>
            <a:off x="1524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W because it has least distance from 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93D0A-4ABB-45A8-90FA-18A6E70626F9}"/>
              </a:ext>
            </a:extLst>
          </p:cNvPr>
          <p:cNvSpPr/>
          <p:nvPr/>
        </p:nvSpPr>
        <p:spPr>
          <a:xfrm>
            <a:off x="2362200" y="342900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5D886-E7C3-494A-BF5F-4131BC3EB832}"/>
              </a:ext>
            </a:extLst>
          </p:cNvPr>
          <p:cNvSpPr/>
          <p:nvPr/>
        </p:nvSpPr>
        <p:spPr>
          <a:xfrm>
            <a:off x="2355273" y="38709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79975-480E-46A4-85A8-278B2EA4392B}"/>
              </a:ext>
            </a:extLst>
          </p:cNvPr>
          <p:cNvSpPr/>
          <p:nvPr/>
        </p:nvSpPr>
        <p:spPr>
          <a:xfrm>
            <a:off x="1371600" y="391668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0D7BA-CC6E-48DC-89AC-EC94E82258B7}"/>
              </a:ext>
            </a:extLst>
          </p:cNvPr>
          <p:cNvSpPr/>
          <p:nvPr/>
        </p:nvSpPr>
        <p:spPr>
          <a:xfrm>
            <a:off x="2362200" y="436833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47C7E-6238-47BB-B7E8-8ABEADBDC8F2}"/>
              </a:ext>
            </a:extLst>
          </p:cNvPr>
          <p:cNvSpPr/>
          <p:nvPr/>
        </p:nvSpPr>
        <p:spPr>
          <a:xfrm>
            <a:off x="3373582" y="432261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7C4F3D-68AA-4886-9AB5-1B9D6D1DDBA9}"/>
              </a:ext>
            </a:extLst>
          </p:cNvPr>
          <p:cNvSpPr/>
          <p:nvPr/>
        </p:nvSpPr>
        <p:spPr>
          <a:xfrm>
            <a:off x="1350818" y="4404360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9FB40-4FA1-41CC-8C97-BEADAC2AE98B}"/>
              </a:ext>
            </a:extLst>
          </p:cNvPr>
          <p:cNvSpPr/>
          <p:nvPr/>
        </p:nvSpPr>
        <p:spPr>
          <a:xfrm>
            <a:off x="3332018" y="4769427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C1D2B8-2AAD-4376-BEC0-060EDCD2DF68}"/>
              </a:ext>
            </a:extLst>
          </p:cNvPr>
          <p:cNvSpPr/>
          <p:nvPr/>
        </p:nvSpPr>
        <p:spPr>
          <a:xfrm>
            <a:off x="2334491" y="485601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2C3C74-D0E6-476B-B7FF-802D1BF48A74}"/>
              </a:ext>
            </a:extLst>
          </p:cNvPr>
          <p:cNvSpPr/>
          <p:nvPr/>
        </p:nvSpPr>
        <p:spPr>
          <a:xfrm>
            <a:off x="1309254" y="4886498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7103D0-A864-417C-B413-2430325DD7F1}"/>
              </a:ext>
            </a:extLst>
          </p:cNvPr>
          <p:cNvSpPr/>
          <p:nvPr/>
        </p:nvSpPr>
        <p:spPr>
          <a:xfrm>
            <a:off x="4419600" y="4826231"/>
            <a:ext cx="30480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3BA27-36B9-44C9-8476-5AAC6160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544615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819" y="833627"/>
            <a:ext cx="7769352" cy="1722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8475" y="459181"/>
            <a:ext cx="7877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0" dirty="0">
                <a:solidFill>
                  <a:srgbClr val="04607A"/>
                </a:solidFill>
                <a:latin typeface="Trebuchet MS"/>
                <a:cs typeface="Trebuchet MS"/>
              </a:rPr>
              <a:t>Dijkstra</a:t>
            </a:r>
            <a:r>
              <a:rPr sz="4000" spc="-5" dirty="0">
                <a:solidFill>
                  <a:srgbClr val="04607A"/>
                </a:solidFill>
                <a:latin typeface="MS PGothic"/>
                <a:cs typeface="MS PGothic"/>
              </a:rPr>
              <a:t>’</a:t>
            </a:r>
            <a:r>
              <a:rPr sz="4000" spc="-85" dirty="0">
                <a:solidFill>
                  <a:srgbClr val="04607A"/>
                </a:solidFill>
                <a:latin typeface="Trebuchet MS"/>
                <a:cs typeface="Trebuchet MS"/>
              </a:rPr>
              <a:t>s</a:t>
            </a:r>
            <a:r>
              <a:rPr sz="4000" spc="-95" dirty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4000" spc="-315" dirty="0">
                <a:solidFill>
                  <a:srgbClr val="04607A"/>
                </a:solidFill>
                <a:latin typeface="Trebuchet MS"/>
                <a:cs typeface="Trebuchet MS"/>
              </a:rPr>
              <a:t>al</a:t>
            </a:r>
            <a:r>
              <a:rPr sz="4000" spc="-420" dirty="0">
                <a:solidFill>
                  <a:srgbClr val="04607A"/>
                </a:solidFill>
                <a:latin typeface="Trebuchet MS"/>
                <a:cs typeface="Trebuchet MS"/>
              </a:rPr>
              <a:t>g</a:t>
            </a:r>
            <a:r>
              <a:rPr sz="4000" spc="-210" dirty="0">
                <a:solidFill>
                  <a:srgbClr val="04607A"/>
                </a:solidFill>
                <a:latin typeface="Trebuchet MS"/>
                <a:cs typeface="Trebuchet MS"/>
              </a:rPr>
              <a:t>orithm:</a:t>
            </a:r>
            <a:r>
              <a:rPr sz="4000" spc="-459" dirty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4000" spc="-204" dirty="0">
                <a:solidFill>
                  <a:srgbClr val="04607A"/>
                </a:solidFill>
                <a:latin typeface="Trebuchet MS"/>
                <a:cs typeface="Trebuchet MS"/>
              </a:rPr>
              <a:t>anoth</a:t>
            </a:r>
            <a:r>
              <a:rPr sz="4000" spc="-215" dirty="0">
                <a:solidFill>
                  <a:srgbClr val="04607A"/>
                </a:solidFill>
                <a:latin typeface="Trebuchet MS"/>
                <a:cs typeface="Trebuchet MS"/>
              </a:rPr>
              <a:t>e</a:t>
            </a:r>
            <a:r>
              <a:rPr sz="4000" spc="25" dirty="0">
                <a:solidFill>
                  <a:srgbClr val="04607A"/>
                </a:solidFill>
                <a:latin typeface="Trebuchet MS"/>
                <a:cs typeface="Trebuchet MS"/>
              </a:rPr>
              <a:t>r</a:t>
            </a:r>
            <a:r>
              <a:rPr sz="4000" spc="-95" dirty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4000" spc="-145" dirty="0">
                <a:solidFill>
                  <a:srgbClr val="04607A"/>
                </a:solidFill>
                <a:latin typeface="Trebuchet MS"/>
                <a:cs typeface="Trebuchet MS"/>
              </a:rPr>
              <a:t>e</a:t>
            </a:r>
            <a:r>
              <a:rPr sz="4000" spc="-120" dirty="0">
                <a:solidFill>
                  <a:srgbClr val="04607A"/>
                </a:solidFill>
                <a:latin typeface="Trebuchet MS"/>
                <a:cs typeface="Trebuchet MS"/>
              </a:rPr>
              <a:t>x</a:t>
            </a:r>
            <a:r>
              <a:rPr sz="4000" spc="-290" dirty="0">
                <a:solidFill>
                  <a:srgbClr val="04607A"/>
                </a:solidFill>
                <a:latin typeface="Trebuchet MS"/>
                <a:cs typeface="Trebuchet MS"/>
              </a:rPr>
              <a:t>ample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617" y="1532382"/>
            <a:ext cx="5486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ep</a:t>
            </a: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9617" y="214223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9617" y="244703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9617" y="275183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9617" y="3056331"/>
            <a:ext cx="1676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4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1923" y="1541475"/>
            <a:ext cx="25907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N'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23364" y="18468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96872" y="2151633"/>
            <a:ext cx="294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70379" y="2456433"/>
            <a:ext cx="421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uxy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43888" y="2760929"/>
            <a:ext cx="548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xy</a:t>
            </a:r>
            <a:r>
              <a:rPr sz="2000" dirty="0">
                <a:latin typeface="Arial MT"/>
                <a:cs typeface="Arial MT"/>
              </a:rPr>
              <a:t>v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459483" y="3066414"/>
            <a:ext cx="731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ux</a:t>
            </a:r>
            <a:r>
              <a:rPr sz="2000" spc="-1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vw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31467" y="3371215"/>
            <a:ext cx="8585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ux</a:t>
            </a:r>
            <a:r>
              <a:rPr sz="2000" spc="-1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vwz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85338" y="1522857"/>
            <a:ext cx="506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 MT"/>
                <a:cs typeface="Arial MT"/>
              </a:rPr>
              <a:t>D(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213354" y="1827657"/>
            <a:ext cx="379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2,u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213354" y="2132152"/>
            <a:ext cx="379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2,u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213354" y="2437638"/>
            <a:ext cx="379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2,u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08753" y="2137410"/>
            <a:ext cx="36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4,x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08753" y="2442210"/>
            <a:ext cx="3651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3,y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3,y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307585" y="1527809"/>
            <a:ext cx="18427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  <a:tabLst>
                <a:tab pos="1335405" algn="l"/>
              </a:tabLst>
            </a:pPr>
            <a:r>
              <a:rPr sz="2000" spc="5" dirty="0">
                <a:latin typeface="Arial MT"/>
                <a:cs typeface="Arial MT"/>
              </a:rPr>
              <a:t>D(</a:t>
            </a:r>
            <a:r>
              <a:rPr sz="2000" dirty="0">
                <a:latin typeface="Arial MT"/>
                <a:cs typeface="Arial MT"/>
              </a:rPr>
              <a:t>w)	</a:t>
            </a:r>
            <a:r>
              <a:rPr sz="3000" spc="7" baseline="1388" dirty="0">
                <a:latin typeface="Arial MT"/>
                <a:cs typeface="Arial MT"/>
              </a:rPr>
              <a:t>D(</a:t>
            </a:r>
            <a:r>
              <a:rPr sz="3000" spc="-15" baseline="1388" dirty="0">
                <a:latin typeface="Arial MT"/>
                <a:cs typeface="Arial MT"/>
              </a:rPr>
              <a:t>x</a:t>
            </a:r>
            <a:r>
              <a:rPr sz="3000" baseline="1388" dirty="0">
                <a:latin typeface="Arial MT"/>
                <a:cs typeface="Arial MT"/>
              </a:rPr>
              <a:t>)</a:t>
            </a:r>
          </a:p>
          <a:p>
            <a:pPr marR="5080" algn="r">
              <a:lnSpc>
                <a:spcPct val="100000"/>
              </a:lnSpc>
              <a:tabLst>
                <a:tab pos="1276985" algn="l"/>
              </a:tabLst>
            </a:pPr>
            <a:r>
              <a:rPr sz="2000" dirty="0">
                <a:latin typeface="Arial MT"/>
                <a:cs typeface="Arial MT"/>
              </a:rPr>
              <a:t>5,u	</a:t>
            </a:r>
            <a:r>
              <a:rPr sz="3000" baseline="1388" dirty="0">
                <a:latin typeface="Arial MT"/>
                <a:cs typeface="Arial MT"/>
              </a:rPr>
              <a:t>1,u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938898" y="1527809"/>
            <a:ext cx="506730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sz="2000" spc="5" dirty="0">
                <a:latin typeface="Arial MT"/>
                <a:cs typeface="Arial MT"/>
              </a:rPr>
              <a:t>D(</a:t>
            </a:r>
            <a:r>
              <a:rPr sz="2000" spc="-1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)</a:t>
            </a:r>
          </a:p>
          <a:p>
            <a:pPr marL="280670">
              <a:lnSpc>
                <a:spcPts val="2375"/>
              </a:lnSpc>
            </a:pPr>
            <a:r>
              <a:rPr sz="2000" dirty="0">
                <a:latin typeface="Comic Sans MS"/>
                <a:cs typeface="Comic Sans MS"/>
              </a:rPr>
              <a:t>∞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082155" y="2137410"/>
            <a:ext cx="36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2,x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190103" y="1541475"/>
            <a:ext cx="508634" cy="602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D(</a:t>
            </a:r>
            <a:r>
              <a:rPr sz="2000" spc="5" dirty="0">
                <a:latin typeface="Arial MT"/>
                <a:cs typeface="Arial MT"/>
              </a:rPr>
              <a:t>z</a:t>
            </a:r>
            <a:r>
              <a:rPr sz="2000" dirty="0">
                <a:latin typeface="Arial MT"/>
                <a:cs typeface="Arial MT"/>
              </a:rPr>
              <a:t>)</a:t>
            </a:r>
          </a:p>
          <a:p>
            <a:pPr marL="234950">
              <a:lnSpc>
                <a:spcPts val="2145"/>
              </a:lnSpc>
            </a:pPr>
            <a:r>
              <a:rPr sz="1800" dirty="0">
                <a:latin typeface="Comic Sans MS"/>
                <a:cs typeface="Comic Sans MS"/>
              </a:rPr>
              <a:t>∞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334882" y="2118105"/>
            <a:ext cx="365125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∞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Arial MT"/>
                <a:cs typeface="Arial MT"/>
              </a:rPr>
              <a:t>4,y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334882" y="2699969"/>
            <a:ext cx="36576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4,y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4,y</a:t>
            </a:r>
          </a:p>
        </p:txBody>
      </p:sp>
      <p:sp>
        <p:nvSpPr>
          <p:cNvPr id="34" name="object 34"/>
          <p:cNvSpPr/>
          <p:nvPr/>
        </p:nvSpPr>
        <p:spPr>
          <a:xfrm>
            <a:off x="363474" y="1858517"/>
            <a:ext cx="8505825" cy="9525"/>
          </a:xfrm>
          <a:custGeom>
            <a:avLst/>
            <a:gdLst/>
            <a:ahLst/>
            <a:cxnLst/>
            <a:rect l="l" t="t" r="r" b="b"/>
            <a:pathLst>
              <a:path w="8505825" h="9525">
                <a:moveTo>
                  <a:pt x="0" y="0"/>
                </a:moveTo>
                <a:lnTo>
                  <a:pt x="8505444" y="9144"/>
                </a:lnTo>
              </a:path>
            </a:pathLst>
          </a:custGeom>
          <a:ln w="28956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20445" y="2163317"/>
            <a:ext cx="8295640" cy="0"/>
          </a:xfrm>
          <a:custGeom>
            <a:avLst/>
            <a:gdLst/>
            <a:ahLst/>
            <a:cxnLst/>
            <a:rect l="l" t="t" r="r" b="b"/>
            <a:pathLst>
              <a:path w="8295640">
                <a:moveTo>
                  <a:pt x="0" y="0"/>
                </a:moveTo>
                <a:lnTo>
                  <a:pt x="8295132" y="0"/>
                </a:lnTo>
              </a:path>
            </a:pathLst>
          </a:custGeom>
          <a:ln w="19812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38733" y="2458973"/>
            <a:ext cx="8267700" cy="5080"/>
          </a:xfrm>
          <a:custGeom>
            <a:avLst/>
            <a:gdLst/>
            <a:ahLst/>
            <a:cxnLst/>
            <a:rect l="l" t="t" r="r" b="b"/>
            <a:pathLst>
              <a:path w="8267700" h="5080">
                <a:moveTo>
                  <a:pt x="0" y="0"/>
                </a:moveTo>
                <a:lnTo>
                  <a:pt x="8267700" y="4572"/>
                </a:lnTo>
              </a:path>
            </a:pathLst>
          </a:custGeom>
          <a:ln w="19812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47877" y="2768345"/>
            <a:ext cx="8254365" cy="9525"/>
          </a:xfrm>
          <a:custGeom>
            <a:avLst/>
            <a:gdLst/>
            <a:ahLst/>
            <a:cxnLst/>
            <a:rect l="l" t="t" r="r" b="b"/>
            <a:pathLst>
              <a:path w="8254365" h="9525">
                <a:moveTo>
                  <a:pt x="0" y="0"/>
                </a:moveTo>
                <a:lnTo>
                  <a:pt x="8253983" y="9143"/>
                </a:lnTo>
              </a:path>
            </a:pathLst>
          </a:custGeom>
          <a:ln w="19812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58545" y="3073145"/>
            <a:ext cx="8267700" cy="9525"/>
          </a:xfrm>
          <a:custGeom>
            <a:avLst/>
            <a:gdLst/>
            <a:ahLst/>
            <a:cxnLst/>
            <a:rect l="l" t="t" r="r" b="b"/>
            <a:pathLst>
              <a:path w="8267700" h="9525">
                <a:moveTo>
                  <a:pt x="0" y="0"/>
                </a:moveTo>
                <a:lnTo>
                  <a:pt x="8267700" y="9143"/>
                </a:lnTo>
              </a:path>
            </a:pathLst>
          </a:custGeom>
          <a:ln w="19812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72262" y="3387090"/>
            <a:ext cx="8263255" cy="5080"/>
          </a:xfrm>
          <a:custGeom>
            <a:avLst/>
            <a:gdLst/>
            <a:ahLst/>
            <a:cxnLst/>
            <a:rect l="l" t="t" r="r" b="b"/>
            <a:pathLst>
              <a:path w="8263255" h="5079">
                <a:moveTo>
                  <a:pt x="0" y="0"/>
                </a:moveTo>
                <a:lnTo>
                  <a:pt x="8263128" y="4572"/>
                </a:lnTo>
              </a:path>
            </a:pathLst>
          </a:custGeom>
          <a:ln w="19812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5408" y="3806102"/>
            <a:ext cx="3505745" cy="217735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923791" y="486625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u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787897" y="5475528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y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694046" y="54237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x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751321" y="4380357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w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692141" y="43803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v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683502" y="488543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z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250816" y="45882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394" y="49359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12767" y="5274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12994" y="508325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13045" y="56459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84545" y="49646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56426" y="53837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13372" y="453067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246370" y="42928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89094" y="38689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164080" y="2028189"/>
            <a:ext cx="6066155" cy="1547495"/>
          </a:xfrm>
          <a:custGeom>
            <a:avLst/>
            <a:gdLst/>
            <a:ahLst/>
            <a:cxnLst/>
            <a:rect l="l" t="t" r="r" b="b"/>
            <a:pathLst>
              <a:path w="6066155" h="1547495">
                <a:moveTo>
                  <a:pt x="978535" y="670814"/>
                </a:moveTo>
                <a:lnTo>
                  <a:pt x="975233" y="658622"/>
                </a:lnTo>
                <a:lnTo>
                  <a:pt x="134175" y="894080"/>
                </a:lnTo>
                <a:lnTo>
                  <a:pt x="125603" y="863473"/>
                </a:lnTo>
                <a:lnTo>
                  <a:pt x="62484" y="920750"/>
                </a:lnTo>
                <a:lnTo>
                  <a:pt x="146177" y="936879"/>
                </a:lnTo>
                <a:lnTo>
                  <a:pt x="138557" y="909701"/>
                </a:lnTo>
                <a:lnTo>
                  <a:pt x="137591" y="906272"/>
                </a:lnTo>
                <a:lnTo>
                  <a:pt x="978535" y="670814"/>
                </a:lnTo>
                <a:close/>
              </a:path>
              <a:path w="6066155" h="1547495">
                <a:moveTo>
                  <a:pt x="2318893" y="927100"/>
                </a:moveTo>
                <a:lnTo>
                  <a:pt x="2317115" y="914400"/>
                </a:lnTo>
                <a:lnTo>
                  <a:pt x="152349" y="1214907"/>
                </a:lnTo>
                <a:lnTo>
                  <a:pt x="147955" y="1183386"/>
                </a:lnTo>
                <a:lnTo>
                  <a:pt x="77724" y="1231646"/>
                </a:lnTo>
                <a:lnTo>
                  <a:pt x="158496" y="1258951"/>
                </a:lnTo>
                <a:lnTo>
                  <a:pt x="154343" y="1229233"/>
                </a:lnTo>
                <a:lnTo>
                  <a:pt x="154101" y="1227493"/>
                </a:lnTo>
                <a:lnTo>
                  <a:pt x="2318893" y="927100"/>
                </a:lnTo>
                <a:close/>
              </a:path>
              <a:path w="6066155" h="1547495">
                <a:moveTo>
                  <a:pt x="3592576" y="12700"/>
                </a:moveTo>
                <a:lnTo>
                  <a:pt x="3591560" y="0"/>
                </a:lnTo>
                <a:lnTo>
                  <a:pt x="153035" y="304203"/>
                </a:lnTo>
                <a:lnTo>
                  <a:pt x="150241" y="272542"/>
                </a:lnTo>
                <a:lnTo>
                  <a:pt x="77724" y="317246"/>
                </a:lnTo>
                <a:lnTo>
                  <a:pt x="156972" y="348488"/>
                </a:lnTo>
                <a:lnTo>
                  <a:pt x="154266" y="318008"/>
                </a:lnTo>
                <a:lnTo>
                  <a:pt x="154165" y="316890"/>
                </a:lnTo>
                <a:lnTo>
                  <a:pt x="3592576" y="12700"/>
                </a:lnTo>
                <a:close/>
              </a:path>
              <a:path w="6066155" h="1547495">
                <a:moveTo>
                  <a:pt x="4893945" y="308356"/>
                </a:moveTo>
                <a:lnTo>
                  <a:pt x="4893183" y="295656"/>
                </a:lnTo>
                <a:lnTo>
                  <a:pt x="75565" y="625754"/>
                </a:lnTo>
                <a:lnTo>
                  <a:pt x="73406" y="594106"/>
                </a:lnTo>
                <a:lnTo>
                  <a:pt x="0" y="637286"/>
                </a:lnTo>
                <a:lnTo>
                  <a:pt x="78613" y="670052"/>
                </a:lnTo>
                <a:lnTo>
                  <a:pt x="76504" y="639318"/>
                </a:lnTo>
                <a:lnTo>
                  <a:pt x="76441" y="638454"/>
                </a:lnTo>
                <a:lnTo>
                  <a:pt x="4893945" y="308356"/>
                </a:lnTo>
                <a:close/>
              </a:path>
              <a:path w="6066155" h="1547495">
                <a:moveTo>
                  <a:pt x="6065901" y="1184656"/>
                </a:moveTo>
                <a:lnTo>
                  <a:pt x="6065139" y="1171956"/>
                </a:lnTo>
                <a:lnTo>
                  <a:pt x="165620" y="1502968"/>
                </a:lnTo>
                <a:lnTo>
                  <a:pt x="163830" y="1471295"/>
                </a:lnTo>
                <a:lnTo>
                  <a:pt x="89916" y="1513586"/>
                </a:lnTo>
                <a:lnTo>
                  <a:pt x="168148" y="1547380"/>
                </a:lnTo>
                <a:lnTo>
                  <a:pt x="166382" y="1516392"/>
                </a:lnTo>
                <a:lnTo>
                  <a:pt x="166344" y="1515668"/>
                </a:lnTo>
                <a:lnTo>
                  <a:pt x="6065901" y="11846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0" y="838200"/>
            <a:ext cx="5181600" cy="2971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600" y="4343400"/>
            <a:ext cx="8077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484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" dirty="0">
                <a:solidFill>
                  <a:srgbClr val="04607A"/>
                </a:solidFill>
                <a:latin typeface="Calibri"/>
                <a:cs typeface="Calibri"/>
              </a:rPr>
              <a:t>Weighted</a:t>
            </a:r>
            <a:r>
              <a:rPr sz="50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2001138"/>
            <a:ext cx="63271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Graphs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have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number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assigned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called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weighted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graphs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519427" y="3043427"/>
            <a:ext cx="6638925" cy="3133725"/>
            <a:chOff x="1519427" y="3043427"/>
            <a:chExt cx="6638925" cy="313372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4491227"/>
              <a:ext cx="161544" cy="1615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227" y="5253227"/>
              <a:ext cx="161544" cy="161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0199" y="45720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0"/>
                  </a:moveTo>
                  <a:lnTo>
                    <a:pt x="304800" y="762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7" y="4491227"/>
              <a:ext cx="161544" cy="161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00199" y="4572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0"/>
                  </a:moveTo>
                  <a:lnTo>
                    <a:pt x="1828800" y="0"/>
                  </a:lnTo>
                </a:path>
                <a:path w="1828800" h="762000">
                  <a:moveTo>
                    <a:pt x="304800" y="762000"/>
                  </a:moveTo>
                  <a:lnTo>
                    <a:pt x="175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8027" y="4110227"/>
              <a:ext cx="161544" cy="1615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29000" y="4191000"/>
              <a:ext cx="2209800" cy="381000"/>
            </a:xfrm>
            <a:custGeom>
              <a:avLst/>
              <a:gdLst/>
              <a:ahLst/>
              <a:cxnLst/>
              <a:rect l="l" t="t" r="r" b="b"/>
              <a:pathLst>
                <a:path w="2209800" h="381000">
                  <a:moveTo>
                    <a:pt x="0" y="381000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3027" y="5100827"/>
              <a:ext cx="161544" cy="1615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7" y="3881627"/>
              <a:ext cx="161544" cy="161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28800" y="3962400"/>
              <a:ext cx="6248400" cy="1371600"/>
            </a:xfrm>
            <a:custGeom>
              <a:avLst/>
              <a:gdLst/>
              <a:ahLst/>
              <a:cxnLst/>
              <a:rect l="l" t="t" r="r" b="b"/>
              <a:pathLst>
                <a:path w="6248400" h="1371600">
                  <a:moveTo>
                    <a:pt x="0" y="1371600"/>
                  </a:moveTo>
                  <a:lnTo>
                    <a:pt x="6248400" y="0"/>
                  </a:lnTo>
                </a:path>
                <a:path w="6248400" h="1371600">
                  <a:moveTo>
                    <a:pt x="3810000" y="228600"/>
                  </a:moveTo>
                  <a:lnTo>
                    <a:pt x="6248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7" y="3043427"/>
              <a:ext cx="161544" cy="1615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8799" y="3124199"/>
              <a:ext cx="2438400" cy="2057400"/>
            </a:xfrm>
            <a:custGeom>
              <a:avLst/>
              <a:gdLst/>
              <a:ahLst/>
              <a:cxnLst/>
              <a:rect l="l" t="t" r="r" b="b"/>
              <a:pathLst>
                <a:path w="2438400" h="2057400">
                  <a:moveTo>
                    <a:pt x="0" y="1066800"/>
                  </a:moveTo>
                  <a:lnTo>
                    <a:pt x="2438400" y="0"/>
                  </a:lnTo>
                </a:path>
                <a:path w="2438400" h="2057400">
                  <a:moveTo>
                    <a:pt x="2438400" y="838200"/>
                  </a:moveTo>
                  <a:lnTo>
                    <a:pt x="2438400" y="0"/>
                  </a:lnTo>
                </a:path>
                <a:path w="2438400" h="2057400">
                  <a:moveTo>
                    <a:pt x="1905000" y="2057400"/>
                  </a:moveTo>
                  <a:lnTo>
                    <a:pt x="2438400" y="838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227" y="6015227"/>
              <a:ext cx="161544" cy="1615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23999" y="3425873"/>
              <a:ext cx="6553200" cy="2670175"/>
            </a:xfrm>
            <a:custGeom>
              <a:avLst/>
              <a:gdLst/>
              <a:ahLst/>
              <a:cxnLst/>
              <a:rect l="l" t="t" r="r" b="b"/>
              <a:pathLst>
                <a:path w="6553200" h="2670175">
                  <a:moveTo>
                    <a:pt x="6019800" y="1755726"/>
                  </a:moveTo>
                  <a:lnTo>
                    <a:pt x="6477000" y="2670126"/>
                  </a:lnTo>
                </a:path>
                <a:path w="6553200" h="2670175">
                  <a:moveTo>
                    <a:pt x="6477000" y="2670126"/>
                  </a:moveTo>
                  <a:lnTo>
                    <a:pt x="6553200" y="536526"/>
                  </a:lnTo>
                </a:path>
                <a:path w="6553200" h="2670175">
                  <a:moveTo>
                    <a:pt x="4114800" y="765126"/>
                  </a:moveTo>
                  <a:lnTo>
                    <a:pt x="6019800" y="1755726"/>
                  </a:lnTo>
                </a:path>
                <a:path w="6553200" h="2670175">
                  <a:moveTo>
                    <a:pt x="76200" y="1146126"/>
                  </a:moveTo>
                  <a:lnTo>
                    <a:pt x="120165" y="1125629"/>
                  </a:lnTo>
                  <a:lnTo>
                    <a:pt x="164157" y="1105159"/>
                  </a:lnTo>
                  <a:lnTo>
                    <a:pt x="208201" y="1084741"/>
                  </a:lnTo>
                  <a:lnTo>
                    <a:pt x="252323" y="1064400"/>
                  </a:lnTo>
                  <a:lnTo>
                    <a:pt x="296549" y="1044164"/>
                  </a:lnTo>
                  <a:lnTo>
                    <a:pt x="340905" y="1024058"/>
                  </a:lnTo>
                  <a:lnTo>
                    <a:pt x="385417" y="1004108"/>
                  </a:lnTo>
                  <a:lnTo>
                    <a:pt x="430112" y="984340"/>
                  </a:lnTo>
                  <a:lnTo>
                    <a:pt x="475014" y="964780"/>
                  </a:lnTo>
                  <a:lnTo>
                    <a:pt x="520150" y="945454"/>
                  </a:lnTo>
                  <a:lnTo>
                    <a:pt x="565547" y="926388"/>
                  </a:lnTo>
                  <a:lnTo>
                    <a:pt x="611230" y="907609"/>
                  </a:lnTo>
                  <a:lnTo>
                    <a:pt x="657225" y="889141"/>
                  </a:lnTo>
                  <a:lnTo>
                    <a:pt x="703558" y="871012"/>
                  </a:lnTo>
                  <a:lnTo>
                    <a:pt x="750255" y="853247"/>
                  </a:lnTo>
                  <a:lnTo>
                    <a:pt x="797342" y="835872"/>
                  </a:lnTo>
                  <a:lnTo>
                    <a:pt x="844846" y="818914"/>
                  </a:lnTo>
                  <a:lnTo>
                    <a:pt x="892792" y="802397"/>
                  </a:lnTo>
                  <a:lnTo>
                    <a:pt x="941206" y="786349"/>
                  </a:lnTo>
                  <a:lnTo>
                    <a:pt x="990114" y="770795"/>
                  </a:lnTo>
                  <a:lnTo>
                    <a:pt x="1039542" y="755761"/>
                  </a:lnTo>
                  <a:lnTo>
                    <a:pt x="1089517" y="741274"/>
                  </a:lnTo>
                  <a:lnTo>
                    <a:pt x="1140064" y="727359"/>
                  </a:lnTo>
                  <a:lnTo>
                    <a:pt x="1191210" y="714042"/>
                  </a:lnTo>
                  <a:lnTo>
                    <a:pt x="1242979" y="701349"/>
                  </a:lnTo>
                  <a:lnTo>
                    <a:pt x="1295400" y="689307"/>
                  </a:lnTo>
                  <a:lnTo>
                    <a:pt x="1341575" y="679288"/>
                  </a:lnTo>
                  <a:lnTo>
                    <a:pt x="1388623" y="669530"/>
                  </a:lnTo>
                  <a:lnTo>
                    <a:pt x="1436484" y="660042"/>
                  </a:lnTo>
                  <a:lnTo>
                    <a:pt x="1485098" y="650834"/>
                  </a:lnTo>
                  <a:lnTo>
                    <a:pt x="1534406" y="641912"/>
                  </a:lnTo>
                  <a:lnTo>
                    <a:pt x="1584350" y="633286"/>
                  </a:lnTo>
                  <a:lnTo>
                    <a:pt x="1634869" y="624964"/>
                  </a:lnTo>
                  <a:lnTo>
                    <a:pt x="1685905" y="616954"/>
                  </a:lnTo>
                  <a:lnTo>
                    <a:pt x="1737398" y="609266"/>
                  </a:lnTo>
                  <a:lnTo>
                    <a:pt x="1789288" y="601907"/>
                  </a:lnTo>
                  <a:lnTo>
                    <a:pt x="1841518" y="594887"/>
                  </a:lnTo>
                  <a:lnTo>
                    <a:pt x="1894027" y="588213"/>
                  </a:lnTo>
                  <a:lnTo>
                    <a:pt x="1946756" y="581894"/>
                  </a:lnTo>
                  <a:lnTo>
                    <a:pt x="1999646" y="575939"/>
                  </a:lnTo>
                  <a:lnTo>
                    <a:pt x="2052637" y="570355"/>
                  </a:lnTo>
                  <a:lnTo>
                    <a:pt x="2105671" y="565153"/>
                  </a:lnTo>
                  <a:lnTo>
                    <a:pt x="2158688" y="560339"/>
                  </a:lnTo>
                  <a:lnTo>
                    <a:pt x="2211628" y="555923"/>
                  </a:lnTo>
                  <a:lnTo>
                    <a:pt x="2264433" y="551913"/>
                  </a:lnTo>
                  <a:lnTo>
                    <a:pt x="2317044" y="548318"/>
                  </a:lnTo>
                  <a:lnTo>
                    <a:pt x="2369400" y="545146"/>
                  </a:lnTo>
                  <a:lnTo>
                    <a:pt x="2421444" y="542405"/>
                  </a:lnTo>
                  <a:lnTo>
                    <a:pt x="2473114" y="540104"/>
                  </a:lnTo>
                  <a:lnTo>
                    <a:pt x="2524353" y="538252"/>
                  </a:lnTo>
                  <a:lnTo>
                    <a:pt x="2575101" y="536857"/>
                  </a:lnTo>
                  <a:lnTo>
                    <a:pt x="2625298" y="535927"/>
                  </a:lnTo>
                  <a:lnTo>
                    <a:pt x="2674886" y="535472"/>
                  </a:lnTo>
                  <a:lnTo>
                    <a:pt x="2723805" y="535499"/>
                  </a:lnTo>
                  <a:lnTo>
                    <a:pt x="2771996" y="536016"/>
                  </a:lnTo>
                  <a:lnTo>
                    <a:pt x="2819400" y="537034"/>
                  </a:lnTo>
                  <a:lnTo>
                    <a:pt x="2873368" y="538916"/>
                  </a:lnTo>
                  <a:lnTo>
                    <a:pt x="2926849" y="541610"/>
                  </a:lnTo>
                  <a:lnTo>
                    <a:pt x="2979862" y="545083"/>
                  </a:lnTo>
                  <a:lnTo>
                    <a:pt x="3032427" y="549303"/>
                  </a:lnTo>
                  <a:lnTo>
                    <a:pt x="3084561" y="554238"/>
                  </a:lnTo>
                  <a:lnTo>
                    <a:pt x="3136287" y="559854"/>
                  </a:lnTo>
                  <a:lnTo>
                    <a:pt x="3187622" y="566120"/>
                  </a:lnTo>
                  <a:lnTo>
                    <a:pt x="3238586" y="573003"/>
                  </a:lnTo>
                  <a:lnTo>
                    <a:pt x="3289199" y="580471"/>
                  </a:lnTo>
                  <a:lnTo>
                    <a:pt x="3339481" y="588490"/>
                  </a:lnTo>
                  <a:lnTo>
                    <a:pt x="3389450" y="597029"/>
                  </a:lnTo>
                  <a:lnTo>
                    <a:pt x="3439127" y="606055"/>
                  </a:lnTo>
                  <a:lnTo>
                    <a:pt x="3488531" y="615536"/>
                  </a:lnTo>
                  <a:lnTo>
                    <a:pt x="3537681" y="625439"/>
                  </a:lnTo>
                  <a:lnTo>
                    <a:pt x="3586597" y="635731"/>
                  </a:lnTo>
                  <a:lnTo>
                    <a:pt x="3635298" y="646381"/>
                  </a:lnTo>
                  <a:lnTo>
                    <a:pt x="3683804" y="657355"/>
                  </a:lnTo>
                  <a:lnTo>
                    <a:pt x="3732135" y="668622"/>
                  </a:lnTo>
                  <a:lnTo>
                    <a:pt x="3780309" y="680148"/>
                  </a:lnTo>
                  <a:lnTo>
                    <a:pt x="3828347" y="691902"/>
                  </a:lnTo>
                  <a:lnTo>
                    <a:pt x="3876268" y="703851"/>
                  </a:lnTo>
                  <a:lnTo>
                    <a:pt x="3924091" y="715962"/>
                  </a:lnTo>
                  <a:lnTo>
                    <a:pt x="3971837" y="728203"/>
                  </a:lnTo>
                  <a:lnTo>
                    <a:pt x="4019523" y="740541"/>
                  </a:lnTo>
                  <a:lnTo>
                    <a:pt x="4067171" y="752944"/>
                  </a:lnTo>
                  <a:lnTo>
                    <a:pt x="4114800" y="765380"/>
                  </a:lnTo>
                </a:path>
                <a:path w="6553200" h="2670175">
                  <a:moveTo>
                    <a:pt x="0" y="1146126"/>
                  </a:moveTo>
                  <a:lnTo>
                    <a:pt x="34138" y="1110398"/>
                  </a:lnTo>
                  <a:lnTo>
                    <a:pt x="68317" y="1074712"/>
                  </a:lnTo>
                  <a:lnTo>
                    <a:pt x="102579" y="1039108"/>
                  </a:lnTo>
                  <a:lnTo>
                    <a:pt x="136965" y="1003628"/>
                  </a:lnTo>
                  <a:lnTo>
                    <a:pt x="171517" y="968314"/>
                  </a:lnTo>
                  <a:lnTo>
                    <a:pt x="206275" y="933206"/>
                  </a:lnTo>
                  <a:lnTo>
                    <a:pt x="241282" y="898347"/>
                  </a:lnTo>
                  <a:lnTo>
                    <a:pt x="276577" y="863777"/>
                  </a:lnTo>
                  <a:lnTo>
                    <a:pt x="312204" y="829537"/>
                  </a:lnTo>
                  <a:lnTo>
                    <a:pt x="348202" y="795670"/>
                  </a:lnTo>
                  <a:lnTo>
                    <a:pt x="384614" y="762216"/>
                  </a:lnTo>
                  <a:lnTo>
                    <a:pt x="421481" y="729217"/>
                  </a:lnTo>
                  <a:lnTo>
                    <a:pt x="458843" y="696713"/>
                  </a:lnTo>
                  <a:lnTo>
                    <a:pt x="496744" y="664748"/>
                  </a:lnTo>
                  <a:lnTo>
                    <a:pt x="535223" y="633361"/>
                  </a:lnTo>
                  <a:lnTo>
                    <a:pt x="574322" y="602594"/>
                  </a:lnTo>
                  <a:lnTo>
                    <a:pt x="614082" y="572489"/>
                  </a:lnTo>
                  <a:lnTo>
                    <a:pt x="654546" y="543086"/>
                  </a:lnTo>
                  <a:lnTo>
                    <a:pt x="695753" y="514428"/>
                  </a:lnTo>
                  <a:lnTo>
                    <a:pt x="737746" y="486555"/>
                  </a:lnTo>
                  <a:lnTo>
                    <a:pt x="780566" y="459509"/>
                  </a:lnTo>
                  <a:lnTo>
                    <a:pt x="824254" y="433331"/>
                  </a:lnTo>
                  <a:lnTo>
                    <a:pt x="868851" y="408062"/>
                  </a:lnTo>
                  <a:lnTo>
                    <a:pt x="914400" y="383745"/>
                  </a:lnTo>
                  <a:lnTo>
                    <a:pt x="955331" y="362688"/>
                  </a:lnTo>
                  <a:lnTo>
                    <a:pt x="996321" y="341874"/>
                  </a:lnTo>
                  <a:lnTo>
                    <a:pt x="1037427" y="321338"/>
                  </a:lnTo>
                  <a:lnTo>
                    <a:pt x="1078708" y="301115"/>
                  </a:lnTo>
                  <a:lnTo>
                    <a:pt x="1120220" y="281239"/>
                  </a:lnTo>
                  <a:lnTo>
                    <a:pt x="1162023" y="261746"/>
                  </a:lnTo>
                  <a:lnTo>
                    <a:pt x="1204175" y="242671"/>
                  </a:lnTo>
                  <a:lnTo>
                    <a:pt x="1246733" y="224048"/>
                  </a:lnTo>
                  <a:lnTo>
                    <a:pt x="1289755" y="205912"/>
                  </a:lnTo>
                  <a:lnTo>
                    <a:pt x="1333300" y="188299"/>
                  </a:lnTo>
                  <a:lnTo>
                    <a:pt x="1377426" y="171242"/>
                  </a:lnTo>
                  <a:lnTo>
                    <a:pt x="1422190" y="154778"/>
                  </a:lnTo>
                  <a:lnTo>
                    <a:pt x="1467652" y="138941"/>
                  </a:lnTo>
                  <a:lnTo>
                    <a:pt x="1513868" y="123766"/>
                  </a:lnTo>
                  <a:lnTo>
                    <a:pt x="1560897" y="109288"/>
                  </a:lnTo>
                  <a:lnTo>
                    <a:pt x="1608798" y="95542"/>
                  </a:lnTo>
                  <a:lnTo>
                    <a:pt x="1657627" y="82562"/>
                  </a:lnTo>
                  <a:lnTo>
                    <a:pt x="1707444" y="70384"/>
                  </a:lnTo>
                  <a:lnTo>
                    <a:pt x="1758306" y="59043"/>
                  </a:lnTo>
                  <a:lnTo>
                    <a:pt x="1810271" y="48573"/>
                  </a:lnTo>
                  <a:lnTo>
                    <a:pt x="1863398" y="39009"/>
                  </a:lnTo>
                  <a:lnTo>
                    <a:pt x="1917744" y="30387"/>
                  </a:lnTo>
                  <a:lnTo>
                    <a:pt x="1973368" y="22741"/>
                  </a:lnTo>
                  <a:lnTo>
                    <a:pt x="2030327" y="16106"/>
                  </a:lnTo>
                  <a:lnTo>
                    <a:pt x="2088680" y="10517"/>
                  </a:lnTo>
                  <a:lnTo>
                    <a:pt x="2148485" y="6010"/>
                  </a:lnTo>
                  <a:lnTo>
                    <a:pt x="2209800" y="2618"/>
                  </a:lnTo>
                  <a:lnTo>
                    <a:pt x="2251069" y="1096"/>
                  </a:lnTo>
                  <a:lnTo>
                    <a:pt x="2293085" y="231"/>
                  </a:lnTo>
                  <a:lnTo>
                    <a:pt x="2335826" y="0"/>
                  </a:lnTo>
                  <a:lnTo>
                    <a:pt x="2379268" y="379"/>
                  </a:lnTo>
                  <a:lnTo>
                    <a:pt x="2423387" y="1346"/>
                  </a:lnTo>
                  <a:lnTo>
                    <a:pt x="2468162" y="2877"/>
                  </a:lnTo>
                  <a:lnTo>
                    <a:pt x="2513567" y="4949"/>
                  </a:lnTo>
                  <a:lnTo>
                    <a:pt x="2559580" y="7539"/>
                  </a:lnTo>
                  <a:lnTo>
                    <a:pt x="2606179" y="10624"/>
                  </a:lnTo>
                  <a:lnTo>
                    <a:pt x="2653339" y="14179"/>
                  </a:lnTo>
                  <a:lnTo>
                    <a:pt x="2701037" y="18183"/>
                  </a:lnTo>
                  <a:lnTo>
                    <a:pt x="2749251" y="22612"/>
                  </a:lnTo>
                  <a:lnTo>
                    <a:pt x="2797956" y="27441"/>
                  </a:lnTo>
                  <a:lnTo>
                    <a:pt x="2847131" y="32650"/>
                  </a:lnTo>
                  <a:lnTo>
                    <a:pt x="2896750" y="38213"/>
                  </a:lnTo>
                  <a:lnTo>
                    <a:pt x="2946793" y="44108"/>
                  </a:lnTo>
                  <a:lnTo>
                    <a:pt x="2997234" y="50312"/>
                  </a:lnTo>
                  <a:lnTo>
                    <a:pt x="3048051" y="56801"/>
                  </a:lnTo>
                  <a:lnTo>
                    <a:pt x="3099221" y="63552"/>
                  </a:lnTo>
                  <a:lnTo>
                    <a:pt x="3150721" y="70542"/>
                  </a:lnTo>
                  <a:lnTo>
                    <a:pt x="3202527" y="77747"/>
                  </a:lnTo>
                  <a:lnTo>
                    <a:pt x="3254615" y="85145"/>
                  </a:lnTo>
                  <a:lnTo>
                    <a:pt x="3306964" y="92712"/>
                  </a:lnTo>
                  <a:lnTo>
                    <a:pt x="3359549" y="100425"/>
                  </a:lnTo>
                  <a:lnTo>
                    <a:pt x="3412348" y="108260"/>
                  </a:lnTo>
                  <a:lnTo>
                    <a:pt x="3465337" y="116195"/>
                  </a:lnTo>
                  <a:lnTo>
                    <a:pt x="3518492" y="124206"/>
                  </a:lnTo>
                  <a:lnTo>
                    <a:pt x="3571792" y="132270"/>
                  </a:lnTo>
                  <a:lnTo>
                    <a:pt x="3625212" y="140364"/>
                  </a:lnTo>
                  <a:lnTo>
                    <a:pt x="3678729" y="148464"/>
                  </a:lnTo>
                  <a:lnTo>
                    <a:pt x="3732320" y="156548"/>
                  </a:lnTo>
                  <a:lnTo>
                    <a:pt x="3785962" y="164591"/>
                  </a:lnTo>
                  <a:lnTo>
                    <a:pt x="3839632" y="172571"/>
                  </a:lnTo>
                  <a:lnTo>
                    <a:pt x="3893306" y="180465"/>
                  </a:lnTo>
                  <a:lnTo>
                    <a:pt x="3946962" y="188248"/>
                  </a:lnTo>
                  <a:lnTo>
                    <a:pt x="4000575" y="195899"/>
                  </a:lnTo>
                  <a:lnTo>
                    <a:pt x="4054123" y="203394"/>
                  </a:lnTo>
                  <a:lnTo>
                    <a:pt x="4107583" y="210709"/>
                  </a:lnTo>
                  <a:lnTo>
                    <a:pt x="4160931" y="217821"/>
                  </a:lnTo>
                  <a:lnTo>
                    <a:pt x="4214144" y="224708"/>
                  </a:lnTo>
                  <a:lnTo>
                    <a:pt x="4267200" y="231345"/>
                  </a:lnTo>
                  <a:lnTo>
                    <a:pt x="4315544" y="237300"/>
                  </a:lnTo>
                  <a:lnTo>
                    <a:pt x="4364053" y="243310"/>
                  </a:lnTo>
                  <a:lnTo>
                    <a:pt x="4412725" y="249375"/>
                  </a:lnTo>
                  <a:lnTo>
                    <a:pt x="4461554" y="255493"/>
                  </a:lnTo>
                  <a:lnTo>
                    <a:pt x="4510538" y="261662"/>
                  </a:lnTo>
                  <a:lnTo>
                    <a:pt x="4559672" y="267882"/>
                  </a:lnTo>
                  <a:lnTo>
                    <a:pt x="4608953" y="274151"/>
                  </a:lnTo>
                  <a:lnTo>
                    <a:pt x="4658377" y="280468"/>
                  </a:lnTo>
                  <a:lnTo>
                    <a:pt x="4707940" y="286832"/>
                  </a:lnTo>
                  <a:lnTo>
                    <a:pt x="4757639" y="293241"/>
                  </a:lnTo>
                  <a:lnTo>
                    <a:pt x="4807469" y="299694"/>
                  </a:lnTo>
                  <a:lnTo>
                    <a:pt x="4857428" y="306190"/>
                  </a:lnTo>
                  <a:lnTo>
                    <a:pt x="4907510" y="312727"/>
                  </a:lnTo>
                  <a:lnTo>
                    <a:pt x="4957713" y="319305"/>
                  </a:lnTo>
                  <a:lnTo>
                    <a:pt x="5008033" y="325922"/>
                  </a:lnTo>
                  <a:lnTo>
                    <a:pt x="5058465" y="332577"/>
                  </a:lnTo>
                  <a:lnTo>
                    <a:pt x="5109007" y="339268"/>
                  </a:lnTo>
                  <a:lnTo>
                    <a:pt x="5159654" y="345994"/>
                  </a:lnTo>
                  <a:lnTo>
                    <a:pt x="5210402" y="352755"/>
                  </a:lnTo>
                  <a:lnTo>
                    <a:pt x="5261249" y="359548"/>
                  </a:lnTo>
                  <a:lnTo>
                    <a:pt x="5312189" y="366372"/>
                  </a:lnTo>
                  <a:lnTo>
                    <a:pt x="5363220" y="373226"/>
                  </a:lnTo>
                  <a:lnTo>
                    <a:pt x="5414338" y="380110"/>
                  </a:lnTo>
                  <a:lnTo>
                    <a:pt x="5465538" y="387021"/>
                  </a:lnTo>
                  <a:lnTo>
                    <a:pt x="5516817" y="393958"/>
                  </a:lnTo>
                  <a:lnTo>
                    <a:pt x="5568171" y="400920"/>
                  </a:lnTo>
                  <a:lnTo>
                    <a:pt x="5619597" y="407906"/>
                  </a:lnTo>
                  <a:lnTo>
                    <a:pt x="5671091" y="414915"/>
                  </a:lnTo>
                  <a:lnTo>
                    <a:pt x="5722648" y="421945"/>
                  </a:lnTo>
                  <a:lnTo>
                    <a:pt x="5774266" y="428994"/>
                  </a:lnTo>
                  <a:lnTo>
                    <a:pt x="5825940" y="436063"/>
                  </a:lnTo>
                  <a:lnTo>
                    <a:pt x="5877667" y="443149"/>
                  </a:lnTo>
                  <a:lnTo>
                    <a:pt x="5929443" y="450251"/>
                  </a:lnTo>
                  <a:lnTo>
                    <a:pt x="5981264" y="457368"/>
                  </a:lnTo>
                  <a:lnTo>
                    <a:pt x="6033127" y="464498"/>
                  </a:lnTo>
                  <a:lnTo>
                    <a:pt x="6085027" y="471641"/>
                  </a:lnTo>
                  <a:lnTo>
                    <a:pt x="6136961" y="478795"/>
                  </a:lnTo>
                  <a:lnTo>
                    <a:pt x="6188925" y="485959"/>
                  </a:lnTo>
                  <a:lnTo>
                    <a:pt x="6240915" y="493131"/>
                  </a:lnTo>
                  <a:lnTo>
                    <a:pt x="6292928" y="500310"/>
                  </a:lnTo>
                  <a:lnTo>
                    <a:pt x="6344960" y="507496"/>
                  </a:lnTo>
                  <a:lnTo>
                    <a:pt x="6397006" y="514686"/>
                  </a:lnTo>
                  <a:lnTo>
                    <a:pt x="6449065" y="521879"/>
                  </a:lnTo>
                  <a:lnTo>
                    <a:pt x="6501130" y="529075"/>
                  </a:lnTo>
                  <a:lnTo>
                    <a:pt x="6553200" y="5362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45844" y="4139946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SF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50594" y="5435600"/>
            <a:ext cx="36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7375" y="4139946"/>
            <a:ext cx="548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37428" y="3834460"/>
            <a:ext cx="463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61809" y="5130241"/>
            <a:ext cx="494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TL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95209" y="5969000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MIA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776209" y="2691206"/>
            <a:ext cx="520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309609" y="3758565"/>
            <a:ext cx="394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NY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300" y="882142"/>
            <a:ext cx="41795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25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500" spc="-35" dirty="0">
                <a:solidFill>
                  <a:srgbClr val="04607A"/>
                </a:solidFill>
                <a:latin typeface="Calibri"/>
                <a:cs typeface="Calibri"/>
              </a:rPr>
              <a:t>Traveling</a:t>
            </a:r>
            <a:r>
              <a:rPr sz="25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4607A"/>
                </a:solidFill>
                <a:latin typeface="Calibri"/>
                <a:cs typeface="Calibri"/>
              </a:rPr>
              <a:t>Salesman </a:t>
            </a:r>
            <a:r>
              <a:rPr sz="2500" spc="-10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891411"/>
            <a:ext cx="8397875" cy="35629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723900">
              <a:lnSpc>
                <a:spcPts val="2160"/>
              </a:lnSpc>
              <a:spcBef>
                <a:spcPts val="375"/>
              </a:spcBef>
              <a:buClr>
                <a:srgbClr val="0AD0D9"/>
              </a:buClr>
              <a:buSzPct val="90000"/>
              <a:buFont typeface="Segoe UI Symbol"/>
              <a:buChar char="⚫"/>
              <a:tabLst>
                <a:tab pos="14732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4B31CE"/>
                </a:solidFill>
                <a:latin typeface="Constantia"/>
                <a:cs typeface="Constantia"/>
              </a:rPr>
              <a:t>traveling</a:t>
            </a:r>
            <a:r>
              <a:rPr sz="2000" b="1" spc="-6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4B31CE"/>
                </a:solidFill>
                <a:latin typeface="Constantia"/>
                <a:cs typeface="Constantia"/>
              </a:rPr>
              <a:t>salesman</a:t>
            </a:r>
            <a:r>
              <a:rPr sz="2000" b="1" spc="-5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4B31CE"/>
                </a:solidFill>
                <a:latin typeface="Constantia"/>
                <a:cs typeface="Constantia"/>
              </a:rPr>
              <a:t>problem</a:t>
            </a:r>
            <a:r>
              <a:rPr sz="2000" b="1" spc="1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one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classical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computer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science.</a:t>
            </a:r>
            <a:endParaRPr sz="2000" dirty="0">
              <a:latin typeface="Constantia"/>
              <a:cs typeface="Constantia"/>
            </a:endParaRPr>
          </a:p>
          <a:p>
            <a:pPr marL="12700" marR="55880">
              <a:lnSpc>
                <a:spcPct val="90000"/>
              </a:lnSpc>
              <a:spcBef>
                <a:spcPts val="925"/>
              </a:spcBef>
              <a:buClr>
                <a:srgbClr val="0AD0D9"/>
              </a:buClr>
              <a:buSzPct val="90000"/>
              <a:buFont typeface="Segoe UI Symbol"/>
              <a:buChar char="⚫"/>
              <a:tabLst>
                <a:tab pos="147320" algn="l"/>
              </a:tabLst>
            </a:pP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traveling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salesman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wants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visit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cities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return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his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starting </a:t>
            </a:r>
            <a:r>
              <a:rPr sz="2000" spc="-5" dirty="0">
                <a:latin typeface="Constantia"/>
                <a:cs typeface="Constantia"/>
              </a:rPr>
              <a:t>point. Of course </a:t>
            </a:r>
            <a:r>
              <a:rPr sz="2000" dirty="0">
                <a:latin typeface="Constantia"/>
                <a:cs typeface="Constantia"/>
              </a:rPr>
              <a:t>he </a:t>
            </a:r>
            <a:r>
              <a:rPr sz="2000" spc="-5" dirty="0">
                <a:latin typeface="Constantia"/>
                <a:cs typeface="Constantia"/>
              </a:rPr>
              <a:t>wants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-25" dirty="0">
                <a:latin typeface="Constantia"/>
                <a:cs typeface="Constantia"/>
              </a:rPr>
              <a:t>save </a:t>
            </a:r>
            <a:r>
              <a:rPr sz="2000" spc="-5" dirty="0">
                <a:latin typeface="Constantia"/>
                <a:cs typeface="Constantia"/>
              </a:rPr>
              <a:t>time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25" dirty="0">
                <a:latin typeface="Constantia"/>
                <a:cs typeface="Constantia"/>
              </a:rPr>
              <a:t>energy, </a:t>
            </a:r>
            <a:r>
              <a:rPr sz="2000" dirty="0">
                <a:latin typeface="Constantia"/>
                <a:cs typeface="Constantia"/>
              </a:rPr>
              <a:t>so he </a:t>
            </a:r>
            <a:r>
              <a:rPr sz="2000" spc="-5" dirty="0">
                <a:latin typeface="Constantia"/>
                <a:cs typeface="Constantia"/>
              </a:rPr>
              <a:t>wants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determine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shortest</a:t>
            </a:r>
            <a:r>
              <a:rPr sz="2000" b="1" spc="-11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cycle</a:t>
            </a:r>
            <a:r>
              <a:rPr sz="2000" b="1" spc="2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his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trip.</a:t>
            </a:r>
            <a:endParaRPr sz="2000" dirty="0">
              <a:latin typeface="Constantia"/>
              <a:cs typeface="Constantia"/>
            </a:endParaRPr>
          </a:p>
          <a:p>
            <a:pPr marL="12700" marR="127635">
              <a:lnSpc>
                <a:spcPts val="2160"/>
              </a:lnSpc>
              <a:spcBef>
                <a:spcPts val="994"/>
              </a:spcBef>
              <a:buClr>
                <a:srgbClr val="0AD0D9"/>
              </a:buClr>
              <a:buSzPct val="90000"/>
              <a:buFont typeface="Segoe UI Symbol"/>
              <a:buChar char="⚫"/>
              <a:tabLst>
                <a:tab pos="147320" algn="l"/>
              </a:tabLst>
            </a:pPr>
            <a:r>
              <a:rPr sz="2000" spc="-75" dirty="0">
                <a:latin typeface="Constantia"/>
                <a:cs typeface="Constantia"/>
              </a:rPr>
              <a:t>We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represent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cities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distances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between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them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weighted,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complete,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undirected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graph.</a:t>
            </a:r>
            <a:endParaRPr sz="2000" dirty="0">
              <a:latin typeface="Constantia"/>
              <a:cs typeface="Constantia"/>
            </a:endParaRPr>
          </a:p>
          <a:p>
            <a:pPr marL="12700" marR="5080">
              <a:lnSpc>
                <a:spcPts val="2160"/>
              </a:lnSpc>
              <a:spcBef>
                <a:spcPts val="965"/>
              </a:spcBef>
              <a:buClr>
                <a:srgbClr val="0AD0D9"/>
              </a:buClr>
              <a:buSzPct val="90000"/>
              <a:buFont typeface="Segoe UI Symbol"/>
              <a:buChar char="⚫"/>
              <a:tabLst>
                <a:tab pos="14732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find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shortest</a:t>
            </a:r>
            <a:r>
              <a:rPr sz="2000" b="1" spc="-105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cycle</a:t>
            </a:r>
            <a:r>
              <a:rPr sz="2000" b="1" spc="-5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(of</a:t>
            </a:r>
            <a:r>
              <a:rPr sz="2000" b="1" spc="4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4B31CE"/>
                </a:solidFill>
                <a:latin typeface="Constantia"/>
                <a:cs typeface="Constantia"/>
              </a:rPr>
              <a:t>minimum</a:t>
            </a:r>
            <a:r>
              <a:rPr sz="2000" b="1" spc="-5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total</a:t>
            </a:r>
            <a:r>
              <a:rPr sz="2000" b="1" spc="-45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4B31CE"/>
                </a:solidFill>
                <a:latin typeface="Constantia"/>
                <a:cs typeface="Constantia"/>
              </a:rPr>
              <a:t>weight </a:t>
            </a:r>
            <a:r>
              <a:rPr sz="2000" b="1" spc="-465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t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ha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t</a:t>
            </a:r>
            <a:r>
              <a:rPr sz="2000" b="1" spc="-11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4B31CE"/>
                </a:solidFill>
                <a:latin typeface="Constantia"/>
                <a:cs typeface="Constantia"/>
              </a:rPr>
              <a:t>vis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i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ts</a:t>
            </a:r>
            <a:r>
              <a:rPr sz="2000" b="1" spc="-10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each</a:t>
            </a:r>
            <a:r>
              <a:rPr sz="2000" b="1" spc="-9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spc="-45" dirty="0">
                <a:solidFill>
                  <a:srgbClr val="4B31CE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er</a:t>
            </a:r>
            <a:r>
              <a:rPr sz="2000" b="1" spc="-45" dirty="0">
                <a:solidFill>
                  <a:srgbClr val="4B31CE"/>
                </a:solidFill>
                <a:latin typeface="Constantia"/>
                <a:cs typeface="Constantia"/>
              </a:rPr>
              <a:t>t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ex</a:t>
            </a:r>
            <a:r>
              <a:rPr sz="2000" b="1" spc="-120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e</a:t>
            </a:r>
            <a:r>
              <a:rPr sz="2000" b="1" spc="-15" dirty="0">
                <a:solidFill>
                  <a:srgbClr val="4B31CE"/>
                </a:solidFill>
                <a:latin typeface="Constantia"/>
                <a:cs typeface="Constantia"/>
              </a:rPr>
              <a:t>x</a:t>
            </a:r>
            <a:r>
              <a:rPr sz="2000" b="1" spc="-10" dirty="0">
                <a:solidFill>
                  <a:srgbClr val="4B31CE"/>
                </a:solidFill>
                <a:latin typeface="Constantia"/>
                <a:cs typeface="Constantia"/>
              </a:rPr>
              <a:t>a</a:t>
            </a:r>
            <a:r>
              <a:rPr sz="2000" b="1" spc="-5" dirty="0">
                <a:solidFill>
                  <a:srgbClr val="4B31CE"/>
                </a:solidFill>
                <a:latin typeface="Constantia"/>
                <a:cs typeface="Constantia"/>
              </a:rPr>
              <a:t>ct</a:t>
            </a:r>
            <a:r>
              <a:rPr sz="2000" b="1" spc="-25" dirty="0">
                <a:solidFill>
                  <a:srgbClr val="4B31CE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y</a:t>
            </a:r>
            <a:r>
              <a:rPr sz="2000" b="1" spc="-105" dirty="0">
                <a:solidFill>
                  <a:srgbClr val="4B31CE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4B31CE"/>
                </a:solidFill>
                <a:latin typeface="Constantia"/>
                <a:cs typeface="Constantia"/>
              </a:rPr>
              <a:t>one</a:t>
            </a:r>
            <a:r>
              <a:rPr sz="2000" b="1" spc="-5" dirty="0">
                <a:solidFill>
                  <a:srgbClr val="4B31CE"/>
                </a:solidFill>
                <a:latin typeface="Constantia"/>
                <a:cs typeface="Constantia"/>
              </a:rPr>
              <a:t>)</a:t>
            </a:r>
            <a:r>
              <a:rPr sz="2000" dirty="0">
                <a:latin typeface="Constantia"/>
                <a:cs typeface="Constantia"/>
              </a:rPr>
              <a:t>.</a:t>
            </a:r>
          </a:p>
          <a:p>
            <a:pPr marL="146685" indent="-134620">
              <a:lnSpc>
                <a:spcPts val="2280"/>
              </a:lnSpc>
              <a:spcBef>
                <a:spcPts val="685"/>
              </a:spcBef>
              <a:buClr>
                <a:srgbClr val="0AD0D9"/>
              </a:buClr>
              <a:buSzPct val="90000"/>
              <a:buFont typeface="Segoe UI Symbol"/>
              <a:buChar char="⚫"/>
              <a:tabLst>
                <a:tab pos="147320" algn="l"/>
              </a:tabLst>
            </a:pPr>
            <a:r>
              <a:rPr sz="2000" spc="-10" dirty="0">
                <a:latin typeface="Constantia"/>
                <a:cs typeface="Constantia"/>
              </a:rPr>
              <a:t>Finding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shortest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cycle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different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Dijkstra’s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shortest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path.</a:t>
            </a:r>
            <a:endParaRPr sz="2000" dirty="0">
              <a:latin typeface="Constantia"/>
              <a:cs typeface="Constantia"/>
            </a:endParaRPr>
          </a:p>
          <a:p>
            <a:pPr marL="927100">
              <a:lnSpc>
                <a:spcPts val="2280"/>
              </a:lnSpc>
            </a:pPr>
            <a:r>
              <a:rPr sz="2000" spc="-25" dirty="0">
                <a:latin typeface="Constantia"/>
                <a:cs typeface="Constantia"/>
              </a:rPr>
              <a:t>It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much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harder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too,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polynomial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algorithm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exists!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367993"/>
            <a:ext cx="484060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29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900" spc="-35" dirty="0">
                <a:solidFill>
                  <a:srgbClr val="04607A"/>
                </a:solidFill>
                <a:latin typeface="Calibri"/>
                <a:cs typeface="Calibri"/>
              </a:rPr>
              <a:t>Traveling</a:t>
            </a:r>
            <a:r>
              <a:rPr sz="29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04607A"/>
                </a:solidFill>
                <a:latin typeface="Calibri"/>
                <a:cs typeface="Calibri"/>
              </a:rPr>
              <a:t>Salesman</a:t>
            </a:r>
            <a:r>
              <a:rPr sz="29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59731"/>
            <a:ext cx="7522209" cy="34740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2700" spc="-10" dirty="0">
                <a:latin typeface="Constantia"/>
                <a:cs typeface="Constantia"/>
              </a:rPr>
              <a:t>Importance:</a:t>
            </a:r>
            <a:endParaRPr sz="27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6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  <a:tab pos="1633855" algn="l"/>
              </a:tabLst>
            </a:pPr>
            <a:r>
              <a:rPr sz="2200" spc="-25" dirty="0">
                <a:latin typeface="Constantia"/>
                <a:cs typeface="Constantia"/>
              </a:rPr>
              <a:t>Variety	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scheduling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application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solved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endParaRPr sz="2200" dirty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200" spc="-20" dirty="0">
                <a:latin typeface="Constantia"/>
                <a:cs typeface="Constantia"/>
              </a:rPr>
              <a:t>traveling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salesmen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problem.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Examples</a:t>
            </a:r>
            <a:r>
              <a:rPr sz="2000" spc="-5" dirty="0">
                <a:latin typeface="Constantia"/>
                <a:cs typeface="Constantia"/>
              </a:rPr>
              <a:t>: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9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spc="-10" dirty="0">
                <a:latin typeface="Constantia"/>
                <a:cs typeface="Constantia"/>
              </a:rPr>
              <a:t>Ordering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drill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position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drill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press.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dirty="0">
                <a:latin typeface="Constantia"/>
                <a:cs typeface="Constantia"/>
              </a:rPr>
              <a:t>School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bus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routing.</a:t>
            </a:r>
            <a:endParaRPr sz="2000" dirty="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 problem </a:t>
            </a:r>
            <a:r>
              <a:rPr sz="2200" spc="-5" dirty="0">
                <a:latin typeface="Constantia"/>
                <a:cs typeface="Constantia"/>
              </a:rPr>
              <a:t>has </a:t>
            </a:r>
            <a:r>
              <a:rPr sz="2200" spc="-10" dirty="0">
                <a:latin typeface="Constantia"/>
                <a:cs typeface="Constantia"/>
              </a:rPr>
              <a:t>theoretical importance because it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ep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ese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ass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di</a:t>
            </a:r>
            <a:r>
              <a:rPr sz="2200" dirty="0">
                <a:latin typeface="Constantia"/>
                <a:cs typeface="Constantia"/>
              </a:rPr>
              <a:t>f</a:t>
            </a:r>
            <a:r>
              <a:rPr sz="2200" spc="40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icu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oblems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5" dirty="0">
                <a:latin typeface="Constantia"/>
                <a:cs typeface="Constantia"/>
              </a:rPr>
              <a:t>o</a:t>
            </a:r>
            <a:r>
              <a:rPr sz="2200" spc="-5" dirty="0">
                <a:latin typeface="Constantia"/>
                <a:cs typeface="Constantia"/>
              </a:rPr>
              <a:t>wn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10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-ha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  </a:t>
            </a:r>
            <a:r>
              <a:rPr sz="2200" spc="-15" dirty="0">
                <a:latin typeface="Constantia"/>
                <a:cs typeface="Constantia"/>
              </a:rPr>
              <a:t>problems.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38250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5" dirty="0">
                <a:solidFill>
                  <a:srgbClr val="04607A"/>
                </a:solidFill>
                <a:latin typeface="Calibri"/>
                <a:cs typeface="Calibri"/>
              </a:rPr>
              <a:t>Travelling</a:t>
            </a:r>
            <a:r>
              <a:rPr sz="50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Salesman</a:t>
            </a:r>
            <a:r>
              <a:rPr sz="50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5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000" y="1905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12673"/>
            <a:ext cx="66446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Travelling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Salesman</a:t>
            </a:r>
            <a:r>
              <a:rPr sz="45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1600200"/>
            <a:ext cx="7848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3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24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575888" y="2041901"/>
            <a:ext cx="6016643" cy="3774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33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" name="Google Shape;147;p33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" name="Google Shape;148;p33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" name="Google Shape;149;p33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3" name="Google Shape;153;p33"/>
          <p:cNvCxnSpPr>
            <a:stCxn id="146" idx="3"/>
            <a:endCxn id="151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33"/>
          <p:cNvCxnSpPr>
            <a:stCxn id="151" idx="7"/>
            <a:endCxn id="150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33"/>
          <p:cNvCxnSpPr>
            <a:stCxn id="150" idx="7"/>
            <a:endCxn id="149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33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7" name="Google Shape;157;p33"/>
          <p:cNvCxnSpPr>
            <a:stCxn id="146" idx="5"/>
            <a:endCxn id="156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33"/>
          <p:cNvCxnSpPr>
            <a:stCxn id="156" idx="5"/>
            <a:endCxn id="149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3"/>
          <p:cNvCxnSpPr>
            <a:stCxn id="146" idx="0"/>
            <a:endCxn id="147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47" idx="5"/>
            <a:endCxn id="148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49" idx="6"/>
            <a:endCxn id="152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stCxn id="148" idx="5"/>
            <a:endCxn id="152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>
            <a:stCxn id="148" idx="3"/>
            <a:endCxn id="146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3"/>
          <p:cNvSpPr txBox="1"/>
          <p:nvPr/>
        </p:nvSpPr>
        <p:spPr>
          <a:xfrm>
            <a:off x="311700" y="2209475"/>
            <a:ext cx="20652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3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Suppose you only know your way around campus via certain landmarks</a:t>
            </a:r>
            <a:endParaRPr sz="13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25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9CB9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" name="Google Shape;173;p34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B4A7D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78" name="Google Shape;178;p34"/>
          <p:cNvCxnSpPr>
            <a:stCxn id="171" idx="3"/>
            <a:endCxn id="176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34"/>
          <p:cNvCxnSpPr>
            <a:stCxn id="176" idx="7"/>
            <a:endCxn id="175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34"/>
          <p:cNvCxnSpPr>
            <a:stCxn id="175" idx="7"/>
            <a:endCxn id="174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34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82" name="Google Shape;182;p34"/>
          <p:cNvCxnSpPr>
            <a:stCxn id="171" idx="5"/>
            <a:endCxn id="181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34"/>
          <p:cNvCxnSpPr>
            <a:stCxn id="181" idx="5"/>
            <a:endCxn id="174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34"/>
          <p:cNvCxnSpPr>
            <a:stCxn id="171" idx="0"/>
            <a:endCxn id="172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4"/>
          <p:cNvCxnSpPr>
            <a:stCxn id="172" idx="5"/>
            <a:endCxn id="173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4"/>
          <p:cNvCxnSpPr>
            <a:stCxn id="174" idx="6"/>
            <a:endCxn id="177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4"/>
          <p:cNvCxnSpPr>
            <a:stCxn id="173" idx="5"/>
            <a:endCxn id="177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4"/>
          <p:cNvCxnSpPr>
            <a:stCxn id="173" idx="3"/>
            <a:endCxn id="171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34"/>
          <p:cNvSpPr txBox="1"/>
          <p:nvPr/>
        </p:nvSpPr>
        <p:spPr>
          <a:xfrm>
            <a:off x="311700" y="2071138"/>
            <a:ext cx="3929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 can represent this as a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weighted graph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where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w(u,v)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= weight of an edge (u, v).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For today, these weights are non-negative.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7054600" y="32295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014700" y="44855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861000" y="23371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5145275" y="30122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4342350" y="26197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3343338" y="41612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3883038" y="50369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4817338" y="3679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5360188" y="3983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5297613" y="453207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507125" y="3746313"/>
            <a:ext cx="19113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Note: </a:t>
            </a:r>
            <a:r>
              <a:rPr lang="en" sz="12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All graphs are directed, but to save the trouble of drawing double arrows everywhere:</a:t>
            </a:r>
            <a:endParaRPr sz="12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2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=</a:t>
            </a:r>
            <a:endParaRPr sz="12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571651" y="4668388"/>
            <a:ext cx="268500" cy="274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b="1" kern="0" baseline="-2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005476" y="4668388"/>
            <a:ext cx="268500" cy="274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b="1" kern="0" baseline="-2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3" name="Google Shape;203;p34"/>
          <p:cNvCxnSpPr>
            <a:stCxn id="201" idx="6"/>
            <a:endCxn id="202" idx="2"/>
          </p:cNvCxnSpPr>
          <p:nvPr/>
        </p:nvCxnSpPr>
        <p:spPr>
          <a:xfrm>
            <a:off x="840151" y="4805788"/>
            <a:ext cx="165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4"/>
          <p:cNvSpPr/>
          <p:nvPr/>
        </p:nvSpPr>
        <p:spPr>
          <a:xfrm>
            <a:off x="1679209" y="4668388"/>
            <a:ext cx="268500" cy="274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b="1" kern="0" baseline="-2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2113034" y="4668388"/>
            <a:ext cx="268500" cy="274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b="1" kern="0" baseline="-2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6" name="Google Shape;206;p34"/>
          <p:cNvCxnSpPr/>
          <p:nvPr/>
        </p:nvCxnSpPr>
        <p:spPr>
          <a:xfrm>
            <a:off x="1947709" y="4729588"/>
            <a:ext cx="165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1947709" y="4881988"/>
            <a:ext cx="165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368675" y="3486875"/>
            <a:ext cx="2543400" cy="101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What if we wanted to compute the shortest path from </a:t>
            </a:r>
            <a:r>
              <a:rPr lang="en" sz="1600" b="1" kern="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r>
              <a:rPr lang="en" sz="1600" kern="0">
                <a:solidFill>
                  <a:srgbClr val="6AA84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to </a:t>
            </a:r>
            <a:r>
              <a:rPr lang="en" sz="1600" b="1" kern="0">
                <a:solidFill>
                  <a:srgbClr val="8E7CC3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26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9CB9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B4A7D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22" name="Google Shape;222;p35"/>
          <p:cNvCxnSpPr>
            <a:stCxn id="215" idx="3"/>
            <a:endCxn id="220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5"/>
          <p:cNvCxnSpPr>
            <a:stCxn id="220" idx="7"/>
            <a:endCxn id="219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5"/>
          <p:cNvCxnSpPr>
            <a:stCxn id="219" idx="7"/>
            <a:endCxn id="218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26" name="Google Shape;226;p35"/>
          <p:cNvCxnSpPr>
            <a:stCxn id="215" idx="5"/>
            <a:endCxn id="225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5"/>
          <p:cNvCxnSpPr>
            <a:stCxn id="225" idx="5"/>
            <a:endCxn id="218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5"/>
          <p:cNvCxnSpPr>
            <a:stCxn id="215" idx="0"/>
            <a:endCxn id="216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5"/>
          <p:cNvCxnSpPr>
            <a:stCxn id="216" idx="5"/>
            <a:endCxn id="217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5"/>
          <p:cNvCxnSpPr>
            <a:stCxn id="218" idx="6"/>
            <a:endCxn id="221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5"/>
          <p:cNvCxnSpPr>
            <a:stCxn id="217" idx="5"/>
            <a:endCxn id="221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5"/>
          <p:cNvCxnSpPr>
            <a:stCxn id="217" idx="3"/>
            <a:endCxn id="215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5"/>
          <p:cNvSpPr txBox="1"/>
          <p:nvPr/>
        </p:nvSpPr>
        <p:spPr>
          <a:xfrm>
            <a:off x="311700" y="2071138"/>
            <a:ext cx="3929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 can represent this as a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weighted graph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where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w(u,v)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= weight of an edge (u, v).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For today, these weights are non-negative.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7054600" y="32295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7014700" y="44855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861000" y="23371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145275" y="30122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4342350" y="26197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343338" y="41612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883038" y="50369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817338" y="3679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360188" y="3983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5297613" y="453207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74325" y="4531275"/>
            <a:ext cx="27321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BFS would say via The Dish.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This is because BFS doesn’t take any edge weights into account!</a:t>
            </a:r>
            <a:endParaRPr sz="14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350525" y="2026750"/>
            <a:ext cx="3528300" cy="10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shortest path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between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in a weighted graph is the path with 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minimum cost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4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27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569375" y="3024849"/>
            <a:ext cx="3090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Cost of a path 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=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sum of weights along that path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9CB9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B4A7D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60" name="Google Shape;260;p36"/>
          <p:cNvCxnSpPr>
            <a:stCxn id="253" idx="3"/>
            <a:endCxn id="258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6"/>
          <p:cNvCxnSpPr>
            <a:stCxn id="258" idx="7"/>
            <a:endCxn id="257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6"/>
          <p:cNvCxnSpPr>
            <a:stCxn id="257" idx="7"/>
            <a:endCxn id="256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6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64" name="Google Shape;264;p36"/>
          <p:cNvCxnSpPr>
            <a:stCxn id="253" idx="5"/>
            <a:endCxn id="263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>
            <a:stCxn id="263" idx="5"/>
            <a:endCxn id="256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6"/>
          <p:cNvCxnSpPr>
            <a:stCxn id="253" idx="0"/>
            <a:endCxn id="254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6"/>
          <p:cNvCxnSpPr>
            <a:stCxn id="254" idx="5"/>
            <a:endCxn id="255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6"/>
          <p:cNvCxnSpPr>
            <a:stCxn id="256" idx="6"/>
            <a:endCxn id="259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6"/>
          <p:cNvCxnSpPr>
            <a:stCxn id="255" idx="5"/>
            <a:endCxn id="259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6"/>
          <p:cNvCxnSpPr>
            <a:stCxn id="255" idx="3"/>
            <a:endCxn id="253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36"/>
          <p:cNvSpPr txBox="1"/>
          <p:nvPr/>
        </p:nvSpPr>
        <p:spPr>
          <a:xfrm>
            <a:off x="7054600" y="32295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7014700" y="44855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5861000" y="23371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5145275" y="30122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4342350" y="26197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3343338" y="41612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3883038" y="50369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817338" y="3679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5360188" y="3983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5297613" y="453207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350525" y="2026750"/>
            <a:ext cx="3528300" cy="10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shortest path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between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in a weighted graph is the path with 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minimum cost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4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7" name="Google Shape;287;p3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28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9CB9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B4A7D6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95" name="Google Shape;295;p37"/>
          <p:cNvCxnSpPr>
            <a:stCxn id="288" idx="3"/>
            <a:endCxn id="293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7"/>
          <p:cNvCxnSpPr>
            <a:stCxn id="293" idx="7"/>
            <a:endCxn id="292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7"/>
          <p:cNvCxnSpPr>
            <a:stCxn id="292" idx="7"/>
            <a:endCxn id="291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7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99" name="Google Shape;299;p37"/>
          <p:cNvCxnSpPr>
            <a:stCxn id="288" idx="5"/>
            <a:endCxn id="298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7"/>
          <p:cNvCxnSpPr>
            <a:stCxn id="298" idx="5"/>
            <a:endCxn id="291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7"/>
          <p:cNvCxnSpPr>
            <a:stCxn id="288" idx="0"/>
            <a:endCxn id="289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7"/>
          <p:cNvCxnSpPr>
            <a:stCxn id="289" idx="5"/>
            <a:endCxn id="290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7"/>
          <p:cNvCxnSpPr>
            <a:stCxn id="291" idx="6"/>
            <a:endCxn id="294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7"/>
          <p:cNvCxnSpPr>
            <a:stCxn id="290" idx="5"/>
            <a:endCxn id="294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7"/>
          <p:cNvCxnSpPr>
            <a:stCxn id="290" idx="3"/>
            <a:endCxn id="288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7"/>
          <p:cNvSpPr txBox="1"/>
          <p:nvPr/>
        </p:nvSpPr>
        <p:spPr>
          <a:xfrm>
            <a:off x="7054600" y="32295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7014700" y="44855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861000" y="23371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145275" y="30122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4342350" y="26197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3343338" y="41612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3883038" y="50369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4817338" y="3679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5360188" y="3983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5297613" y="453207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569375" y="3024849"/>
            <a:ext cx="3090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Cost of a path 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=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sum of weights along that path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311700" y="4738225"/>
            <a:ext cx="232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This path from Gates to Old Union has cost 36.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4817338" y="3679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350525" y="2026750"/>
            <a:ext cx="3528300" cy="10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shortest path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between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in a weighted graph is the path with 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minimum cost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4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29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9CB9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B4A7D6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33" name="Google Shape;333;p38"/>
          <p:cNvCxnSpPr>
            <a:stCxn id="326" idx="3"/>
            <a:endCxn id="331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8"/>
          <p:cNvCxnSpPr>
            <a:stCxn id="331" idx="7"/>
            <a:endCxn id="330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38"/>
          <p:cNvCxnSpPr>
            <a:stCxn id="330" idx="7"/>
            <a:endCxn id="329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38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37" name="Google Shape;337;p38"/>
          <p:cNvCxnSpPr>
            <a:stCxn id="326" idx="5"/>
            <a:endCxn id="336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8"/>
          <p:cNvCxnSpPr>
            <a:stCxn id="336" idx="5"/>
            <a:endCxn id="329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8"/>
          <p:cNvCxnSpPr>
            <a:stCxn id="326" idx="0"/>
            <a:endCxn id="327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38"/>
          <p:cNvCxnSpPr>
            <a:stCxn id="327" idx="5"/>
            <a:endCxn id="328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8"/>
          <p:cNvCxnSpPr>
            <a:stCxn id="329" idx="6"/>
            <a:endCxn id="332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38"/>
          <p:cNvCxnSpPr>
            <a:stCxn id="328" idx="3"/>
            <a:endCxn id="326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38"/>
          <p:cNvSpPr txBox="1"/>
          <p:nvPr/>
        </p:nvSpPr>
        <p:spPr>
          <a:xfrm>
            <a:off x="7054600" y="32295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7014700" y="44855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5861000" y="23371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5145275" y="30122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4342350" y="26197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3343338" y="41612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3883038" y="50369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5360188" y="3983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5297613" y="453207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569375" y="3024849"/>
            <a:ext cx="3090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Cost of a path 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=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sum of weights along that path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4748100" y="5080375"/>
            <a:ext cx="245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This path from Gates to Old Union only has cost 5.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54" name="Google Shape;354;p38"/>
          <p:cNvCxnSpPr>
            <a:stCxn id="328" idx="5"/>
            <a:endCxn id="332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19237" y="3043427"/>
            <a:ext cx="6638925" cy="3133725"/>
            <a:chOff x="1519237" y="3043427"/>
            <a:chExt cx="6638925" cy="313372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4491227"/>
              <a:ext cx="161544" cy="161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227" y="5253227"/>
              <a:ext cx="161544" cy="1615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0200" y="45720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0"/>
                  </a:moveTo>
                  <a:lnTo>
                    <a:pt x="304800" y="762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7" y="4491227"/>
              <a:ext cx="161544" cy="161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0200" y="4572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0"/>
                  </a:moveTo>
                  <a:lnTo>
                    <a:pt x="1828800" y="0"/>
                  </a:lnTo>
                </a:path>
                <a:path w="1828800" h="762000">
                  <a:moveTo>
                    <a:pt x="304800" y="762000"/>
                  </a:moveTo>
                  <a:lnTo>
                    <a:pt x="175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8028" y="4110227"/>
              <a:ext cx="161544" cy="161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29000" y="4191000"/>
              <a:ext cx="2209800" cy="381000"/>
            </a:xfrm>
            <a:custGeom>
              <a:avLst/>
              <a:gdLst/>
              <a:ahLst/>
              <a:cxnLst/>
              <a:rect l="l" t="t" r="r" b="b"/>
              <a:pathLst>
                <a:path w="2209800" h="381000">
                  <a:moveTo>
                    <a:pt x="0" y="381000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3028" y="5100827"/>
              <a:ext cx="161544" cy="161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8" y="3881627"/>
              <a:ext cx="161544" cy="1615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28800" y="3962400"/>
              <a:ext cx="6248400" cy="1371600"/>
            </a:xfrm>
            <a:custGeom>
              <a:avLst/>
              <a:gdLst/>
              <a:ahLst/>
              <a:cxnLst/>
              <a:rect l="l" t="t" r="r" b="b"/>
              <a:pathLst>
                <a:path w="6248400" h="1371600">
                  <a:moveTo>
                    <a:pt x="0" y="1371600"/>
                  </a:moveTo>
                  <a:lnTo>
                    <a:pt x="6248400" y="0"/>
                  </a:lnTo>
                </a:path>
                <a:path w="6248400" h="1371600">
                  <a:moveTo>
                    <a:pt x="3810000" y="228600"/>
                  </a:moveTo>
                  <a:lnTo>
                    <a:pt x="6248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8" y="3043427"/>
              <a:ext cx="161544" cy="161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38800" y="3124199"/>
              <a:ext cx="2438400" cy="2057400"/>
            </a:xfrm>
            <a:custGeom>
              <a:avLst/>
              <a:gdLst/>
              <a:ahLst/>
              <a:cxnLst/>
              <a:rect l="l" t="t" r="r" b="b"/>
              <a:pathLst>
                <a:path w="2438400" h="2057400">
                  <a:moveTo>
                    <a:pt x="0" y="1066800"/>
                  </a:moveTo>
                  <a:lnTo>
                    <a:pt x="2438400" y="0"/>
                  </a:lnTo>
                </a:path>
                <a:path w="2438400" h="2057400">
                  <a:moveTo>
                    <a:pt x="2438400" y="838200"/>
                  </a:moveTo>
                  <a:lnTo>
                    <a:pt x="2438400" y="0"/>
                  </a:lnTo>
                </a:path>
                <a:path w="2438400" h="2057400">
                  <a:moveTo>
                    <a:pt x="1905000" y="2057400"/>
                  </a:moveTo>
                  <a:lnTo>
                    <a:pt x="2438400" y="838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228" y="6015227"/>
              <a:ext cx="161544" cy="1615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4000" y="3425873"/>
              <a:ext cx="6553200" cy="2670175"/>
            </a:xfrm>
            <a:custGeom>
              <a:avLst/>
              <a:gdLst/>
              <a:ahLst/>
              <a:cxnLst/>
              <a:rect l="l" t="t" r="r" b="b"/>
              <a:pathLst>
                <a:path w="6553200" h="2670175">
                  <a:moveTo>
                    <a:pt x="6019800" y="1755726"/>
                  </a:moveTo>
                  <a:lnTo>
                    <a:pt x="6477000" y="2670126"/>
                  </a:lnTo>
                </a:path>
                <a:path w="6553200" h="2670175">
                  <a:moveTo>
                    <a:pt x="6477000" y="2670126"/>
                  </a:moveTo>
                  <a:lnTo>
                    <a:pt x="6553200" y="536526"/>
                  </a:lnTo>
                </a:path>
                <a:path w="6553200" h="2670175">
                  <a:moveTo>
                    <a:pt x="4114800" y="765126"/>
                  </a:moveTo>
                  <a:lnTo>
                    <a:pt x="6019800" y="1755726"/>
                  </a:lnTo>
                </a:path>
                <a:path w="6553200" h="2670175">
                  <a:moveTo>
                    <a:pt x="76200" y="1146126"/>
                  </a:moveTo>
                  <a:lnTo>
                    <a:pt x="120165" y="1125629"/>
                  </a:lnTo>
                  <a:lnTo>
                    <a:pt x="164157" y="1105159"/>
                  </a:lnTo>
                  <a:lnTo>
                    <a:pt x="208201" y="1084741"/>
                  </a:lnTo>
                  <a:lnTo>
                    <a:pt x="252323" y="1064400"/>
                  </a:lnTo>
                  <a:lnTo>
                    <a:pt x="296549" y="1044164"/>
                  </a:lnTo>
                  <a:lnTo>
                    <a:pt x="340905" y="1024058"/>
                  </a:lnTo>
                  <a:lnTo>
                    <a:pt x="385417" y="1004108"/>
                  </a:lnTo>
                  <a:lnTo>
                    <a:pt x="430112" y="984340"/>
                  </a:lnTo>
                  <a:lnTo>
                    <a:pt x="475014" y="964780"/>
                  </a:lnTo>
                  <a:lnTo>
                    <a:pt x="520150" y="945454"/>
                  </a:lnTo>
                  <a:lnTo>
                    <a:pt x="565547" y="926388"/>
                  </a:lnTo>
                  <a:lnTo>
                    <a:pt x="611230" y="907609"/>
                  </a:lnTo>
                  <a:lnTo>
                    <a:pt x="657225" y="889141"/>
                  </a:lnTo>
                  <a:lnTo>
                    <a:pt x="703558" y="871012"/>
                  </a:lnTo>
                  <a:lnTo>
                    <a:pt x="750255" y="853247"/>
                  </a:lnTo>
                  <a:lnTo>
                    <a:pt x="797342" y="835872"/>
                  </a:lnTo>
                  <a:lnTo>
                    <a:pt x="844846" y="818914"/>
                  </a:lnTo>
                  <a:lnTo>
                    <a:pt x="892792" y="802397"/>
                  </a:lnTo>
                  <a:lnTo>
                    <a:pt x="941206" y="786349"/>
                  </a:lnTo>
                  <a:lnTo>
                    <a:pt x="990114" y="770795"/>
                  </a:lnTo>
                  <a:lnTo>
                    <a:pt x="1039542" y="755761"/>
                  </a:lnTo>
                  <a:lnTo>
                    <a:pt x="1089517" y="741274"/>
                  </a:lnTo>
                  <a:lnTo>
                    <a:pt x="1140064" y="727359"/>
                  </a:lnTo>
                  <a:lnTo>
                    <a:pt x="1191210" y="714042"/>
                  </a:lnTo>
                  <a:lnTo>
                    <a:pt x="1242979" y="701349"/>
                  </a:lnTo>
                  <a:lnTo>
                    <a:pt x="1295400" y="689307"/>
                  </a:lnTo>
                  <a:lnTo>
                    <a:pt x="1341575" y="679288"/>
                  </a:lnTo>
                  <a:lnTo>
                    <a:pt x="1388623" y="669530"/>
                  </a:lnTo>
                  <a:lnTo>
                    <a:pt x="1436484" y="660042"/>
                  </a:lnTo>
                  <a:lnTo>
                    <a:pt x="1485098" y="650834"/>
                  </a:lnTo>
                  <a:lnTo>
                    <a:pt x="1534406" y="641912"/>
                  </a:lnTo>
                  <a:lnTo>
                    <a:pt x="1584350" y="633286"/>
                  </a:lnTo>
                  <a:lnTo>
                    <a:pt x="1634869" y="624964"/>
                  </a:lnTo>
                  <a:lnTo>
                    <a:pt x="1685905" y="616954"/>
                  </a:lnTo>
                  <a:lnTo>
                    <a:pt x="1737398" y="609266"/>
                  </a:lnTo>
                  <a:lnTo>
                    <a:pt x="1789288" y="601907"/>
                  </a:lnTo>
                  <a:lnTo>
                    <a:pt x="1841518" y="594887"/>
                  </a:lnTo>
                  <a:lnTo>
                    <a:pt x="1894027" y="588213"/>
                  </a:lnTo>
                  <a:lnTo>
                    <a:pt x="1946756" y="581894"/>
                  </a:lnTo>
                  <a:lnTo>
                    <a:pt x="1999646" y="575939"/>
                  </a:lnTo>
                  <a:lnTo>
                    <a:pt x="2052637" y="570355"/>
                  </a:lnTo>
                  <a:lnTo>
                    <a:pt x="2105671" y="565153"/>
                  </a:lnTo>
                  <a:lnTo>
                    <a:pt x="2158688" y="560339"/>
                  </a:lnTo>
                  <a:lnTo>
                    <a:pt x="2211628" y="555923"/>
                  </a:lnTo>
                  <a:lnTo>
                    <a:pt x="2264433" y="551913"/>
                  </a:lnTo>
                  <a:lnTo>
                    <a:pt x="2317044" y="548318"/>
                  </a:lnTo>
                  <a:lnTo>
                    <a:pt x="2369400" y="545146"/>
                  </a:lnTo>
                  <a:lnTo>
                    <a:pt x="2421444" y="542405"/>
                  </a:lnTo>
                  <a:lnTo>
                    <a:pt x="2473114" y="540104"/>
                  </a:lnTo>
                  <a:lnTo>
                    <a:pt x="2524353" y="538252"/>
                  </a:lnTo>
                  <a:lnTo>
                    <a:pt x="2575101" y="536857"/>
                  </a:lnTo>
                  <a:lnTo>
                    <a:pt x="2625298" y="535927"/>
                  </a:lnTo>
                  <a:lnTo>
                    <a:pt x="2674886" y="535472"/>
                  </a:lnTo>
                  <a:lnTo>
                    <a:pt x="2723805" y="535499"/>
                  </a:lnTo>
                  <a:lnTo>
                    <a:pt x="2771996" y="536016"/>
                  </a:lnTo>
                  <a:lnTo>
                    <a:pt x="2819400" y="537034"/>
                  </a:lnTo>
                  <a:lnTo>
                    <a:pt x="2873368" y="538916"/>
                  </a:lnTo>
                  <a:lnTo>
                    <a:pt x="2926849" y="541610"/>
                  </a:lnTo>
                  <a:lnTo>
                    <a:pt x="2979862" y="545083"/>
                  </a:lnTo>
                  <a:lnTo>
                    <a:pt x="3032427" y="549303"/>
                  </a:lnTo>
                  <a:lnTo>
                    <a:pt x="3084561" y="554238"/>
                  </a:lnTo>
                  <a:lnTo>
                    <a:pt x="3136287" y="559854"/>
                  </a:lnTo>
                  <a:lnTo>
                    <a:pt x="3187622" y="566120"/>
                  </a:lnTo>
                  <a:lnTo>
                    <a:pt x="3238586" y="573003"/>
                  </a:lnTo>
                  <a:lnTo>
                    <a:pt x="3289199" y="580471"/>
                  </a:lnTo>
                  <a:lnTo>
                    <a:pt x="3339481" y="588490"/>
                  </a:lnTo>
                  <a:lnTo>
                    <a:pt x="3389450" y="597029"/>
                  </a:lnTo>
                  <a:lnTo>
                    <a:pt x="3439127" y="606055"/>
                  </a:lnTo>
                  <a:lnTo>
                    <a:pt x="3488531" y="615536"/>
                  </a:lnTo>
                  <a:lnTo>
                    <a:pt x="3537681" y="625439"/>
                  </a:lnTo>
                  <a:lnTo>
                    <a:pt x="3586597" y="635731"/>
                  </a:lnTo>
                  <a:lnTo>
                    <a:pt x="3635298" y="646381"/>
                  </a:lnTo>
                  <a:lnTo>
                    <a:pt x="3683804" y="657355"/>
                  </a:lnTo>
                  <a:lnTo>
                    <a:pt x="3732135" y="668622"/>
                  </a:lnTo>
                  <a:lnTo>
                    <a:pt x="3780309" y="680148"/>
                  </a:lnTo>
                  <a:lnTo>
                    <a:pt x="3828347" y="691902"/>
                  </a:lnTo>
                  <a:lnTo>
                    <a:pt x="3876268" y="703851"/>
                  </a:lnTo>
                  <a:lnTo>
                    <a:pt x="3924091" y="715962"/>
                  </a:lnTo>
                  <a:lnTo>
                    <a:pt x="3971837" y="728203"/>
                  </a:lnTo>
                  <a:lnTo>
                    <a:pt x="4019523" y="740541"/>
                  </a:lnTo>
                  <a:lnTo>
                    <a:pt x="4067171" y="752944"/>
                  </a:lnTo>
                  <a:lnTo>
                    <a:pt x="4114800" y="765380"/>
                  </a:lnTo>
                </a:path>
                <a:path w="6553200" h="2670175">
                  <a:moveTo>
                    <a:pt x="0" y="1146126"/>
                  </a:moveTo>
                  <a:lnTo>
                    <a:pt x="34138" y="1110398"/>
                  </a:lnTo>
                  <a:lnTo>
                    <a:pt x="68317" y="1074712"/>
                  </a:lnTo>
                  <a:lnTo>
                    <a:pt x="102579" y="1039108"/>
                  </a:lnTo>
                  <a:lnTo>
                    <a:pt x="136965" y="1003628"/>
                  </a:lnTo>
                  <a:lnTo>
                    <a:pt x="171517" y="968314"/>
                  </a:lnTo>
                  <a:lnTo>
                    <a:pt x="206275" y="933206"/>
                  </a:lnTo>
                  <a:lnTo>
                    <a:pt x="241282" y="898347"/>
                  </a:lnTo>
                  <a:lnTo>
                    <a:pt x="276577" y="863777"/>
                  </a:lnTo>
                  <a:lnTo>
                    <a:pt x="312204" y="829537"/>
                  </a:lnTo>
                  <a:lnTo>
                    <a:pt x="348202" y="795670"/>
                  </a:lnTo>
                  <a:lnTo>
                    <a:pt x="384614" y="762216"/>
                  </a:lnTo>
                  <a:lnTo>
                    <a:pt x="421481" y="729217"/>
                  </a:lnTo>
                  <a:lnTo>
                    <a:pt x="458843" y="696713"/>
                  </a:lnTo>
                  <a:lnTo>
                    <a:pt x="496744" y="664748"/>
                  </a:lnTo>
                  <a:lnTo>
                    <a:pt x="535223" y="633361"/>
                  </a:lnTo>
                  <a:lnTo>
                    <a:pt x="574322" y="602594"/>
                  </a:lnTo>
                  <a:lnTo>
                    <a:pt x="614082" y="572489"/>
                  </a:lnTo>
                  <a:lnTo>
                    <a:pt x="654546" y="543086"/>
                  </a:lnTo>
                  <a:lnTo>
                    <a:pt x="695753" y="514428"/>
                  </a:lnTo>
                  <a:lnTo>
                    <a:pt x="737746" y="486555"/>
                  </a:lnTo>
                  <a:lnTo>
                    <a:pt x="780566" y="459509"/>
                  </a:lnTo>
                  <a:lnTo>
                    <a:pt x="824254" y="433331"/>
                  </a:lnTo>
                  <a:lnTo>
                    <a:pt x="868851" y="408062"/>
                  </a:lnTo>
                  <a:lnTo>
                    <a:pt x="914400" y="383745"/>
                  </a:lnTo>
                  <a:lnTo>
                    <a:pt x="955331" y="362688"/>
                  </a:lnTo>
                  <a:lnTo>
                    <a:pt x="996321" y="341874"/>
                  </a:lnTo>
                  <a:lnTo>
                    <a:pt x="1037427" y="321338"/>
                  </a:lnTo>
                  <a:lnTo>
                    <a:pt x="1078708" y="301115"/>
                  </a:lnTo>
                  <a:lnTo>
                    <a:pt x="1120220" y="281239"/>
                  </a:lnTo>
                  <a:lnTo>
                    <a:pt x="1162023" y="261746"/>
                  </a:lnTo>
                  <a:lnTo>
                    <a:pt x="1204175" y="242671"/>
                  </a:lnTo>
                  <a:lnTo>
                    <a:pt x="1246733" y="224048"/>
                  </a:lnTo>
                  <a:lnTo>
                    <a:pt x="1289755" y="205912"/>
                  </a:lnTo>
                  <a:lnTo>
                    <a:pt x="1333300" y="188299"/>
                  </a:lnTo>
                  <a:lnTo>
                    <a:pt x="1377426" y="171242"/>
                  </a:lnTo>
                  <a:lnTo>
                    <a:pt x="1422190" y="154778"/>
                  </a:lnTo>
                  <a:lnTo>
                    <a:pt x="1467652" y="138941"/>
                  </a:lnTo>
                  <a:lnTo>
                    <a:pt x="1513868" y="123766"/>
                  </a:lnTo>
                  <a:lnTo>
                    <a:pt x="1560897" y="109288"/>
                  </a:lnTo>
                  <a:lnTo>
                    <a:pt x="1608798" y="95542"/>
                  </a:lnTo>
                  <a:lnTo>
                    <a:pt x="1657627" y="82562"/>
                  </a:lnTo>
                  <a:lnTo>
                    <a:pt x="1707444" y="70384"/>
                  </a:lnTo>
                  <a:lnTo>
                    <a:pt x="1758306" y="59043"/>
                  </a:lnTo>
                  <a:lnTo>
                    <a:pt x="1810271" y="48573"/>
                  </a:lnTo>
                  <a:lnTo>
                    <a:pt x="1863398" y="39009"/>
                  </a:lnTo>
                  <a:lnTo>
                    <a:pt x="1917744" y="30387"/>
                  </a:lnTo>
                  <a:lnTo>
                    <a:pt x="1973368" y="22741"/>
                  </a:lnTo>
                  <a:lnTo>
                    <a:pt x="2030327" y="16106"/>
                  </a:lnTo>
                  <a:lnTo>
                    <a:pt x="2088680" y="10517"/>
                  </a:lnTo>
                  <a:lnTo>
                    <a:pt x="2148485" y="6010"/>
                  </a:lnTo>
                  <a:lnTo>
                    <a:pt x="2209800" y="2618"/>
                  </a:lnTo>
                  <a:lnTo>
                    <a:pt x="2251069" y="1096"/>
                  </a:lnTo>
                  <a:lnTo>
                    <a:pt x="2293085" y="231"/>
                  </a:lnTo>
                  <a:lnTo>
                    <a:pt x="2335826" y="0"/>
                  </a:lnTo>
                  <a:lnTo>
                    <a:pt x="2379268" y="379"/>
                  </a:lnTo>
                  <a:lnTo>
                    <a:pt x="2423387" y="1346"/>
                  </a:lnTo>
                  <a:lnTo>
                    <a:pt x="2468162" y="2877"/>
                  </a:lnTo>
                  <a:lnTo>
                    <a:pt x="2513567" y="4949"/>
                  </a:lnTo>
                  <a:lnTo>
                    <a:pt x="2559580" y="7539"/>
                  </a:lnTo>
                  <a:lnTo>
                    <a:pt x="2606179" y="10624"/>
                  </a:lnTo>
                  <a:lnTo>
                    <a:pt x="2653339" y="14179"/>
                  </a:lnTo>
                  <a:lnTo>
                    <a:pt x="2701037" y="18183"/>
                  </a:lnTo>
                  <a:lnTo>
                    <a:pt x="2749251" y="22612"/>
                  </a:lnTo>
                  <a:lnTo>
                    <a:pt x="2797956" y="27441"/>
                  </a:lnTo>
                  <a:lnTo>
                    <a:pt x="2847131" y="32650"/>
                  </a:lnTo>
                  <a:lnTo>
                    <a:pt x="2896750" y="38213"/>
                  </a:lnTo>
                  <a:lnTo>
                    <a:pt x="2946793" y="44108"/>
                  </a:lnTo>
                  <a:lnTo>
                    <a:pt x="2997234" y="50312"/>
                  </a:lnTo>
                  <a:lnTo>
                    <a:pt x="3048051" y="56801"/>
                  </a:lnTo>
                  <a:lnTo>
                    <a:pt x="3099221" y="63552"/>
                  </a:lnTo>
                  <a:lnTo>
                    <a:pt x="3150721" y="70542"/>
                  </a:lnTo>
                  <a:lnTo>
                    <a:pt x="3202527" y="77747"/>
                  </a:lnTo>
                  <a:lnTo>
                    <a:pt x="3254615" y="85145"/>
                  </a:lnTo>
                  <a:lnTo>
                    <a:pt x="3306964" y="92712"/>
                  </a:lnTo>
                  <a:lnTo>
                    <a:pt x="3359549" y="100425"/>
                  </a:lnTo>
                  <a:lnTo>
                    <a:pt x="3412348" y="108260"/>
                  </a:lnTo>
                  <a:lnTo>
                    <a:pt x="3465337" y="116195"/>
                  </a:lnTo>
                  <a:lnTo>
                    <a:pt x="3518492" y="124206"/>
                  </a:lnTo>
                  <a:lnTo>
                    <a:pt x="3571792" y="132270"/>
                  </a:lnTo>
                  <a:lnTo>
                    <a:pt x="3625212" y="140364"/>
                  </a:lnTo>
                  <a:lnTo>
                    <a:pt x="3678729" y="148464"/>
                  </a:lnTo>
                  <a:lnTo>
                    <a:pt x="3732320" y="156548"/>
                  </a:lnTo>
                  <a:lnTo>
                    <a:pt x="3785962" y="164591"/>
                  </a:lnTo>
                  <a:lnTo>
                    <a:pt x="3839632" y="172571"/>
                  </a:lnTo>
                  <a:lnTo>
                    <a:pt x="3893306" y="180465"/>
                  </a:lnTo>
                  <a:lnTo>
                    <a:pt x="3946962" y="188248"/>
                  </a:lnTo>
                  <a:lnTo>
                    <a:pt x="4000575" y="195899"/>
                  </a:lnTo>
                  <a:lnTo>
                    <a:pt x="4054123" y="203394"/>
                  </a:lnTo>
                  <a:lnTo>
                    <a:pt x="4107583" y="210709"/>
                  </a:lnTo>
                  <a:lnTo>
                    <a:pt x="4160931" y="217821"/>
                  </a:lnTo>
                  <a:lnTo>
                    <a:pt x="4214144" y="224708"/>
                  </a:lnTo>
                  <a:lnTo>
                    <a:pt x="4267200" y="231345"/>
                  </a:lnTo>
                  <a:lnTo>
                    <a:pt x="4315544" y="237300"/>
                  </a:lnTo>
                  <a:lnTo>
                    <a:pt x="4364053" y="243310"/>
                  </a:lnTo>
                  <a:lnTo>
                    <a:pt x="4412725" y="249375"/>
                  </a:lnTo>
                  <a:lnTo>
                    <a:pt x="4461554" y="255493"/>
                  </a:lnTo>
                  <a:lnTo>
                    <a:pt x="4510538" y="261662"/>
                  </a:lnTo>
                  <a:lnTo>
                    <a:pt x="4559672" y="267882"/>
                  </a:lnTo>
                  <a:lnTo>
                    <a:pt x="4608953" y="274151"/>
                  </a:lnTo>
                  <a:lnTo>
                    <a:pt x="4658377" y="280468"/>
                  </a:lnTo>
                  <a:lnTo>
                    <a:pt x="4707940" y="286832"/>
                  </a:lnTo>
                  <a:lnTo>
                    <a:pt x="4757639" y="293241"/>
                  </a:lnTo>
                  <a:lnTo>
                    <a:pt x="4807469" y="299694"/>
                  </a:lnTo>
                  <a:lnTo>
                    <a:pt x="4857428" y="306190"/>
                  </a:lnTo>
                  <a:lnTo>
                    <a:pt x="4907510" y="312727"/>
                  </a:lnTo>
                  <a:lnTo>
                    <a:pt x="4957713" y="319305"/>
                  </a:lnTo>
                  <a:lnTo>
                    <a:pt x="5008033" y="325922"/>
                  </a:lnTo>
                  <a:lnTo>
                    <a:pt x="5058465" y="332577"/>
                  </a:lnTo>
                  <a:lnTo>
                    <a:pt x="5109007" y="339268"/>
                  </a:lnTo>
                  <a:lnTo>
                    <a:pt x="5159654" y="345994"/>
                  </a:lnTo>
                  <a:lnTo>
                    <a:pt x="5210402" y="352755"/>
                  </a:lnTo>
                  <a:lnTo>
                    <a:pt x="5261249" y="359548"/>
                  </a:lnTo>
                  <a:lnTo>
                    <a:pt x="5312189" y="366372"/>
                  </a:lnTo>
                  <a:lnTo>
                    <a:pt x="5363220" y="373226"/>
                  </a:lnTo>
                  <a:lnTo>
                    <a:pt x="5414338" y="380110"/>
                  </a:lnTo>
                  <a:lnTo>
                    <a:pt x="5465538" y="387021"/>
                  </a:lnTo>
                  <a:lnTo>
                    <a:pt x="5516817" y="393958"/>
                  </a:lnTo>
                  <a:lnTo>
                    <a:pt x="5568171" y="400920"/>
                  </a:lnTo>
                  <a:lnTo>
                    <a:pt x="5619597" y="407906"/>
                  </a:lnTo>
                  <a:lnTo>
                    <a:pt x="5671091" y="414915"/>
                  </a:lnTo>
                  <a:lnTo>
                    <a:pt x="5722648" y="421945"/>
                  </a:lnTo>
                  <a:lnTo>
                    <a:pt x="5774266" y="428994"/>
                  </a:lnTo>
                  <a:lnTo>
                    <a:pt x="5825940" y="436063"/>
                  </a:lnTo>
                  <a:lnTo>
                    <a:pt x="5877667" y="443149"/>
                  </a:lnTo>
                  <a:lnTo>
                    <a:pt x="5929443" y="450251"/>
                  </a:lnTo>
                  <a:lnTo>
                    <a:pt x="5981264" y="457368"/>
                  </a:lnTo>
                  <a:lnTo>
                    <a:pt x="6033127" y="464498"/>
                  </a:lnTo>
                  <a:lnTo>
                    <a:pt x="6085027" y="471641"/>
                  </a:lnTo>
                  <a:lnTo>
                    <a:pt x="6136961" y="478795"/>
                  </a:lnTo>
                  <a:lnTo>
                    <a:pt x="6188925" y="485959"/>
                  </a:lnTo>
                  <a:lnTo>
                    <a:pt x="6240915" y="493131"/>
                  </a:lnTo>
                  <a:lnTo>
                    <a:pt x="6292928" y="500310"/>
                  </a:lnTo>
                  <a:lnTo>
                    <a:pt x="6344960" y="507496"/>
                  </a:lnTo>
                  <a:lnTo>
                    <a:pt x="6397006" y="514686"/>
                  </a:lnTo>
                  <a:lnTo>
                    <a:pt x="6449065" y="521879"/>
                  </a:lnTo>
                  <a:lnTo>
                    <a:pt x="6501130" y="529075"/>
                  </a:lnTo>
                  <a:lnTo>
                    <a:pt x="6553200" y="5362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5844" y="4139946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50594" y="5435600"/>
            <a:ext cx="36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7428" y="3834460"/>
            <a:ext cx="463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76209" y="2691206"/>
            <a:ext cx="520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09609" y="3758565"/>
            <a:ext cx="394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NY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44500" y="883429"/>
            <a:ext cx="4484370" cy="130111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5000" spc="-35" dirty="0">
                <a:solidFill>
                  <a:srgbClr val="04607A"/>
                </a:solidFill>
                <a:latin typeface="Calibri"/>
                <a:cs typeface="Calibri"/>
              </a:rPr>
              <a:t>Weighted</a:t>
            </a:r>
            <a:r>
              <a:rPr sz="50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 dirty="0">
              <a:latin typeface="Calibri"/>
              <a:cs typeface="Calibri"/>
            </a:endParaRPr>
          </a:p>
          <a:p>
            <a:pPr marL="86614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MILES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0775" y="3148964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2534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08375" y="3682365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1855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4994" y="4292346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957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73998" y="3173729"/>
            <a:ext cx="6201410" cy="2190750"/>
          </a:xfrm>
          <a:custGeom>
            <a:avLst/>
            <a:gdLst/>
            <a:ahLst/>
            <a:cxnLst/>
            <a:rect l="l" t="t" r="r" b="b"/>
            <a:pathLst>
              <a:path w="6201409" h="2190750">
                <a:moveTo>
                  <a:pt x="139585" y="1889760"/>
                </a:moveTo>
                <a:lnTo>
                  <a:pt x="128765" y="1858708"/>
                </a:lnTo>
                <a:lnTo>
                  <a:pt x="128765" y="1896110"/>
                </a:lnTo>
                <a:lnTo>
                  <a:pt x="124701" y="1910334"/>
                </a:lnTo>
                <a:lnTo>
                  <a:pt x="94208" y="1925142"/>
                </a:lnTo>
                <a:lnTo>
                  <a:pt x="87998" y="1923923"/>
                </a:lnTo>
                <a:lnTo>
                  <a:pt x="60947" y="1892300"/>
                </a:lnTo>
                <a:lnTo>
                  <a:pt x="59677" y="1877187"/>
                </a:lnTo>
                <a:lnTo>
                  <a:pt x="60820" y="1869186"/>
                </a:lnTo>
                <a:lnTo>
                  <a:pt x="63741" y="1860677"/>
                </a:lnTo>
                <a:lnTo>
                  <a:pt x="79476" y="1863039"/>
                </a:lnTo>
                <a:lnTo>
                  <a:pt x="117081" y="1874393"/>
                </a:lnTo>
                <a:lnTo>
                  <a:pt x="128765" y="1896110"/>
                </a:lnTo>
                <a:lnTo>
                  <a:pt x="128765" y="1858708"/>
                </a:lnTo>
                <a:lnTo>
                  <a:pt x="86461" y="1841055"/>
                </a:lnTo>
                <a:lnTo>
                  <a:pt x="73774" y="1839341"/>
                </a:lnTo>
                <a:lnTo>
                  <a:pt x="74320" y="1838198"/>
                </a:lnTo>
                <a:lnTo>
                  <a:pt x="86245" y="1798828"/>
                </a:lnTo>
                <a:lnTo>
                  <a:pt x="86207" y="1796669"/>
                </a:lnTo>
                <a:lnTo>
                  <a:pt x="84950" y="1790573"/>
                </a:lnTo>
                <a:lnTo>
                  <a:pt x="81775" y="1785239"/>
                </a:lnTo>
                <a:lnTo>
                  <a:pt x="77584" y="1779714"/>
                </a:lnTo>
                <a:lnTo>
                  <a:pt x="75031" y="1777619"/>
                </a:lnTo>
                <a:lnTo>
                  <a:pt x="72250" y="1775320"/>
                </a:lnTo>
                <a:lnTo>
                  <a:pt x="71488" y="1774939"/>
                </a:lnTo>
                <a:lnTo>
                  <a:pt x="71488" y="1815287"/>
                </a:lnTo>
                <a:lnTo>
                  <a:pt x="70548" y="1821611"/>
                </a:lnTo>
                <a:lnTo>
                  <a:pt x="68745" y="1829308"/>
                </a:lnTo>
                <a:lnTo>
                  <a:pt x="66154" y="1838198"/>
                </a:lnTo>
                <a:lnTo>
                  <a:pt x="39992" y="1834134"/>
                </a:lnTo>
                <a:lnTo>
                  <a:pt x="34531" y="1832864"/>
                </a:lnTo>
                <a:lnTo>
                  <a:pt x="29832" y="1830959"/>
                </a:lnTo>
                <a:lnTo>
                  <a:pt x="25641" y="1828292"/>
                </a:lnTo>
                <a:lnTo>
                  <a:pt x="21577" y="1825752"/>
                </a:lnTo>
                <a:lnTo>
                  <a:pt x="18402" y="1822577"/>
                </a:lnTo>
                <a:lnTo>
                  <a:pt x="12941" y="1813306"/>
                </a:lnTo>
                <a:lnTo>
                  <a:pt x="12179" y="1807083"/>
                </a:lnTo>
                <a:lnTo>
                  <a:pt x="14706" y="1798828"/>
                </a:lnTo>
                <a:lnTo>
                  <a:pt x="16370" y="1793240"/>
                </a:lnTo>
                <a:lnTo>
                  <a:pt x="20942" y="1787525"/>
                </a:lnTo>
                <a:lnTo>
                  <a:pt x="28308" y="1783207"/>
                </a:lnTo>
                <a:lnTo>
                  <a:pt x="35547" y="1778889"/>
                </a:lnTo>
                <a:lnTo>
                  <a:pt x="42532" y="1777619"/>
                </a:lnTo>
                <a:lnTo>
                  <a:pt x="49263" y="1779397"/>
                </a:lnTo>
                <a:lnTo>
                  <a:pt x="55994" y="1781048"/>
                </a:lnTo>
                <a:lnTo>
                  <a:pt x="71488" y="1815287"/>
                </a:lnTo>
                <a:lnTo>
                  <a:pt x="71488" y="1774939"/>
                </a:lnTo>
                <a:lnTo>
                  <a:pt x="65773" y="1772043"/>
                </a:lnTo>
                <a:lnTo>
                  <a:pt x="58153" y="1769872"/>
                </a:lnTo>
                <a:lnTo>
                  <a:pt x="49898" y="1769186"/>
                </a:lnTo>
                <a:lnTo>
                  <a:pt x="41541" y="1770176"/>
                </a:lnTo>
                <a:lnTo>
                  <a:pt x="4724" y="1796669"/>
                </a:lnTo>
                <a:lnTo>
                  <a:pt x="0" y="1820659"/>
                </a:lnTo>
                <a:lnTo>
                  <a:pt x="1701" y="1828203"/>
                </a:lnTo>
                <a:lnTo>
                  <a:pt x="34556" y="1855317"/>
                </a:lnTo>
                <a:lnTo>
                  <a:pt x="56248" y="1859534"/>
                </a:lnTo>
                <a:lnTo>
                  <a:pt x="52273" y="1869516"/>
                </a:lnTo>
                <a:lnTo>
                  <a:pt x="49301" y="1878520"/>
                </a:lnTo>
                <a:lnTo>
                  <a:pt x="47371" y="1886585"/>
                </a:lnTo>
                <a:lnTo>
                  <a:pt x="46469" y="1893697"/>
                </a:lnTo>
                <a:lnTo>
                  <a:pt x="45961" y="1902587"/>
                </a:lnTo>
                <a:lnTo>
                  <a:pt x="47612" y="1910207"/>
                </a:lnTo>
                <a:lnTo>
                  <a:pt x="83731" y="1935670"/>
                </a:lnTo>
                <a:lnTo>
                  <a:pt x="93624" y="1935226"/>
                </a:lnTo>
                <a:lnTo>
                  <a:pt x="103682" y="1932508"/>
                </a:lnTo>
                <a:lnTo>
                  <a:pt x="113906" y="1927479"/>
                </a:lnTo>
                <a:lnTo>
                  <a:pt x="117221" y="1925142"/>
                </a:lnTo>
                <a:lnTo>
                  <a:pt x="122478" y="1921459"/>
                </a:lnTo>
                <a:lnTo>
                  <a:pt x="129336" y="1914626"/>
                </a:lnTo>
                <a:lnTo>
                  <a:pt x="134480" y="1906981"/>
                </a:lnTo>
                <a:lnTo>
                  <a:pt x="137909" y="1898523"/>
                </a:lnTo>
                <a:lnTo>
                  <a:pt x="139585" y="1889760"/>
                </a:lnTo>
                <a:close/>
              </a:path>
              <a:path w="6201409" h="2190750">
                <a:moveTo>
                  <a:pt x="238620" y="1819643"/>
                </a:moveTo>
                <a:lnTo>
                  <a:pt x="238569" y="1817751"/>
                </a:lnTo>
                <a:lnTo>
                  <a:pt x="237756" y="1808924"/>
                </a:lnTo>
                <a:lnTo>
                  <a:pt x="234975" y="1799170"/>
                </a:lnTo>
                <a:lnTo>
                  <a:pt x="231038" y="1791081"/>
                </a:lnTo>
                <a:lnTo>
                  <a:pt x="230365" y="1789684"/>
                </a:lnTo>
                <a:lnTo>
                  <a:pt x="196240" y="1767332"/>
                </a:lnTo>
                <a:lnTo>
                  <a:pt x="188734" y="1767141"/>
                </a:lnTo>
                <a:lnTo>
                  <a:pt x="180708" y="1767967"/>
                </a:lnTo>
                <a:lnTo>
                  <a:pt x="184442" y="1754403"/>
                </a:lnTo>
                <a:lnTo>
                  <a:pt x="185750" y="1742440"/>
                </a:lnTo>
                <a:lnTo>
                  <a:pt x="184632" y="1732114"/>
                </a:lnTo>
                <a:lnTo>
                  <a:pt x="183095" y="1728343"/>
                </a:lnTo>
                <a:lnTo>
                  <a:pt x="181089" y="1723390"/>
                </a:lnTo>
                <a:lnTo>
                  <a:pt x="177279" y="1717040"/>
                </a:lnTo>
                <a:lnTo>
                  <a:pt x="171437" y="1712468"/>
                </a:lnTo>
                <a:lnTo>
                  <a:pt x="163309" y="1709674"/>
                </a:lnTo>
                <a:lnTo>
                  <a:pt x="155206" y="1707756"/>
                </a:lnTo>
                <a:lnTo>
                  <a:pt x="146939" y="1707870"/>
                </a:lnTo>
                <a:lnTo>
                  <a:pt x="114058" y="1729778"/>
                </a:lnTo>
                <a:lnTo>
                  <a:pt x="108140" y="1759242"/>
                </a:lnTo>
                <a:lnTo>
                  <a:pt x="108953" y="1768094"/>
                </a:lnTo>
                <a:lnTo>
                  <a:pt x="113525" y="1767713"/>
                </a:lnTo>
                <a:lnTo>
                  <a:pt x="114731" y="1756435"/>
                </a:lnTo>
                <a:lnTo>
                  <a:pt x="117983" y="1746973"/>
                </a:lnTo>
                <a:lnTo>
                  <a:pt x="123253" y="1739341"/>
                </a:lnTo>
                <a:lnTo>
                  <a:pt x="130543" y="1733550"/>
                </a:lnTo>
                <a:lnTo>
                  <a:pt x="137401" y="1729486"/>
                </a:lnTo>
                <a:lnTo>
                  <a:pt x="144386" y="1728343"/>
                </a:lnTo>
                <a:lnTo>
                  <a:pt x="158991" y="1731899"/>
                </a:lnTo>
                <a:lnTo>
                  <a:pt x="174840" y="1767141"/>
                </a:lnTo>
                <a:lnTo>
                  <a:pt x="174752" y="1768094"/>
                </a:lnTo>
                <a:lnTo>
                  <a:pt x="156197" y="1797050"/>
                </a:lnTo>
                <a:lnTo>
                  <a:pt x="158102" y="1800225"/>
                </a:lnTo>
                <a:lnTo>
                  <a:pt x="167119" y="1794891"/>
                </a:lnTo>
                <a:lnTo>
                  <a:pt x="173215" y="1792859"/>
                </a:lnTo>
                <a:lnTo>
                  <a:pt x="186677" y="1791081"/>
                </a:lnTo>
                <a:lnTo>
                  <a:pt x="192392" y="1791208"/>
                </a:lnTo>
                <a:lnTo>
                  <a:pt x="224929" y="1817751"/>
                </a:lnTo>
                <a:lnTo>
                  <a:pt x="226809" y="1828203"/>
                </a:lnTo>
                <a:lnTo>
                  <a:pt x="226809" y="1830959"/>
                </a:lnTo>
                <a:lnTo>
                  <a:pt x="226047" y="1836674"/>
                </a:lnTo>
                <a:lnTo>
                  <a:pt x="224015" y="1845437"/>
                </a:lnTo>
                <a:lnTo>
                  <a:pt x="219316" y="1852041"/>
                </a:lnTo>
                <a:lnTo>
                  <a:pt x="212077" y="1856359"/>
                </a:lnTo>
                <a:lnTo>
                  <a:pt x="209156" y="1858137"/>
                </a:lnTo>
                <a:lnTo>
                  <a:pt x="206108" y="1859407"/>
                </a:lnTo>
                <a:lnTo>
                  <a:pt x="202933" y="1860169"/>
                </a:lnTo>
                <a:lnTo>
                  <a:pt x="201028" y="1860804"/>
                </a:lnTo>
                <a:lnTo>
                  <a:pt x="197345" y="1861185"/>
                </a:lnTo>
                <a:lnTo>
                  <a:pt x="191757" y="1861439"/>
                </a:lnTo>
                <a:lnTo>
                  <a:pt x="182613" y="1862074"/>
                </a:lnTo>
                <a:lnTo>
                  <a:pt x="169811" y="1873275"/>
                </a:lnTo>
                <a:lnTo>
                  <a:pt x="169887" y="1874393"/>
                </a:lnTo>
                <a:lnTo>
                  <a:pt x="181216" y="1882394"/>
                </a:lnTo>
                <a:lnTo>
                  <a:pt x="186169" y="1882775"/>
                </a:lnTo>
                <a:lnTo>
                  <a:pt x="226707" y="1854161"/>
                </a:lnTo>
                <a:lnTo>
                  <a:pt x="237731" y="1829308"/>
                </a:lnTo>
                <a:lnTo>
                  <a:pt x="238620" y="1819643"/>
                </a:lnTo>
                <a:close/>
              </a:path>
              <a:path w="6201409" h="2190750">
                <a:moveTo>
                  <a:pt x="360032" y="1777238"/>
                </a:moveTo>
                <a:lnTo>
                  <a:pt x="343471" y="1749552"/>
                </a:lnTo>
                <a:lnTo>
                  <a:pt x="337172" y="1739011"/>
                </a:lnTo>
                <a:lnTo>
                  <a:pt x="356603" y="1727454"/>
                </a:lnTo>
                <a:lnTo>
                  <a:pt x="354469" y="1723898"/>
                </a:lnTo>
                <a:lnTo>
                  <a:pt x="347586" y="1712341"/>
                </a:lnTo>
                <a:lnTo>
                  <a:pt x="328155" y="1723898"/>
                </a:lnTo>
                <a:lnTo>
                  <a:pt x="310502" y="1694294"/>
                </a:lnTo>
                <a:lnTo>
                  <a:pt x="310502" y="1734439"/>
                </a:lnTo>
                <a:lnTo>
                  <a:pt x="259702" y="1764665"/>
                </a:lnTo>
                <a:lnTo>
                  <a:pt x="267703" y="1662557"/>
                </a:lnTo>
                <a:lnTo>
                  <a:pt x="310502" y="1734439"/>
                </a:lnTo>
                <a:lnTo>
                  <a:pt x="310502" y="1694294"/>
                </a:lnTo>
                <a:lnTo>
                  <a:pt x="291579" y="1662557"/>
                </a:lnTo>
                <a:lnTo>
                  <a:pt x="271894" y="1629537"/>
                </a:lnTo>
                <a:lnTo>
                  <a:pt x="260083" y="1636522"/>
                </a:lnTo>
                <a:lnTo>
                  <a:pt x="250177" y="1772412"/>
                </a:lnTo>
                <a:lnTo>
                  <a:pt x="258305" y="1786128"/>
                </a:lnTo>
                <a:lnTo>
                  <a:pt x="294220" y="1764665"/>
                </a:lnTo>
                <a:lnTo>
                  <a:pt x="319519" y="1749552"/>
                </a:lnTo>
                <a:lnTo>
                  <a:pt x="342379" y="1787779"/>
                </a:lnTo>
                <a:lnTo>
                  <a:pt x="360032" y="1777238"/>
                </a:lnTo>
                <a:close/>
              </a:path>
              <a:path w="6201409" h="2190750">
                <a:moveTo>
                  <a:pt x="1547736" y="1985645"/>
                </a:moveTo>
                <a:lnTo>
                  <a:pt x="1543164" y="1986280"/>
                </a:lnTo>
                <a:lnTo>
                  <a:pt x="1541386" y="1990217"/>
                </a:lnTo>
                <a:lnTo>
                  <a:pt x="1539227" y="1993265"/>
                </a:lnTo>
                <a:lnTo>
                  <a:pt x="1536560" y="1995678"/>
                </a:lnTo>
                <a:lnTo>
                  <a:pt x="1533893" y="1997964"/>
                </a:lnTo>
                <a:lnTo>
                  <a:pt x="1530845" y="1999742"/>
                </a:lnTo>
                <a:lnTo>
                  <a:pt x="1527416" y="2000758"/>
                </a:lnTo>
                <a:lnTo>
                  <a:pt x="1523860" y="2001901"/>
                </a:lnTo>
                <a:lnTo>
                  <a:pt x="1517637" y="2002917"/>
                </a:lnTo>
                <a:lnTo>
                  <a:pt x="1465059" y="2009013"/>
                </a:lnTo>
                <a:lnTo>
                  <a:pt x="1469745" y="2003285"/>
                </a:lnTo>
                <a:lnTo>
                  <a:pt x="1476921" y="1993874"/>
                </a:lnTo>
                <a:lnTo>
                  <a:pt x="1506969" y="1951964"/>
                </a:lnTo>
                <a:lnTo>
                  <a:pt x="1525308" y="1911705"/>
                </a:lnTo>
                <a:lnTo>
                  <a:pt x="1526768" y="1898472"/>
                </a:lnTo>
                <a:lnTo>
                  <a:pt x="1526400" y="1892173"/>
                </a:lnTo>
                <a:lnTo>
                  <a:pt x="1524533" y="1883702"/>
                </a:lnTo>
                <a:lnTo>
                  <a:pt x="1521066" y="1876005"/>
                </a:lnTo>
                <a:lnTo>
                  <a:pt x="1519097" y="1873338"/>
                </a:lnTo>
                <a:lnTo>
                  <a:pt x="1515960" y="1869084"/>
                </a:lnTo>
                <a:lnTo>
                  <a:pt x="1509255" y="1862963"/>
                </a:lnTo>
                <a:lnTo>
                  <a:pt x="1501317" y="1858035"/>
                </a:lnTo>
                <a:lnTo>
                  <a:pt x="1492758" y="1854873"/>
                </a:lnTo>
                <a:lnTo>
                  <a:pt x="1483550" y="1853463"/>
                </a:lnTo>
                <a:lnTo>
                  <a:pt x="1473695" y="1853819"/>
                </a:lnTo>
                <a:lnTo>
                  <a:pt x="1438186" y="1877148"/>
                </a:lnTo>
                <a:lnTo>
                  <a:pt x="1431404" y="1906651"/>
                </a:lnTo>
                <a:lnTo>
                  <a:pt x="1435976" y="1906143"/>
                </a:lnTo>
                <a:lnTo>
                  <a:pt x="1437868" y="1899285"/>
                </a:lnTo>
                <a:lnTo>
                  <a:pt x="1440522" y="1893189"/>
                </a:lnTo>
                <a:lnTo>
                  <a:pt x="1475968" y="1873338"/>
                </a:lnTo>
                <a:lnTo>
                  <a:pt x="1482242" y="1874545"/>
                </a:lnTo>
                <a:lnTo>
                  <a:pt x="1506715" y="1906016"/>
                </a:lnTo>
                <a:lnTo>
                  <a:pt x="1506804" y="1916887"/>
                </a:lnTo>
                <a:lnTo>
                  <a:pt x="1504772" y="1928520"/>
                </a:lnTo>
                <a:lnTo>
                  <a:pt x="1485328" y="1968868"/>
                </a:lnTo>
                <a:lnTo>
                  <a:pt x="1458417" y="2004872"/>
                </a:lnTo>
                <a:lnTo>
                  <a:pt x="1440421" y="2026158"/>
                </a:lnTo>
                <a:lnTo>
                  <a:pt x="1440929" y="2030742"/>
                </a:lnTo>
                <a:lnTo>
                  <a:pt x="1539735" y="2019300"/>
                </a:lnTo>
                <a:lnTo>
                  <a:pt x="1542173" y="2009013"/>
                </a:lnTo>
                <a:lnTo>
                  <a:pt x="1547736" y="1985645"/>
                </a:lnTo>
                <a:close/>
              </a:path>
              <a:path w="6201409" h="2190750">
                <a:moveTo>
                  <a:pt x="1675244" y="1958721"/>
                </a:moveTo>
                <a:lnTo>
                  <a:pt x="1674571" y="1953006"/>
                </a:lnTo>
                <a:lnTo>
                  <a:pt x="1673517" y="1943862"/>
                </a:lnTo>
                <a:lnTo>
                  <a:pt x="1673212" y="1941195"/>
                </a:lnTo>
                <a:lnTo>
                  <a:pt x="1650733" y="1943862"/>
                </a:lnTo>
                <a:lnTo>
                  <a:pt x="1641335" y="1863090"/>
                </a:lnTo>
                <a:lnTo>
                  <a:pt x="1638033" y="1834642"/>
                </a:lnTo>
                <a:lnTo>
                  <a:pt x="1630286" y="1835594"/>
                </a:lnTo>
                <a:lnTo>
                  <a:pt x="1630286" y="1946148"/>
                </a:lnTo>
                <a:lnTo>
                  <a:pt x="1571612" y="1953006"/>
                </a:lnTo>
                <a:lnTo>
                  <a:pt x="1620634" y="1863090"/>
                </a:lnTo>
                <a:lnTo>
                  <a:pt x="1630286" y="1946148"/>
                </a:lnTo>
                <a:lnTo>
                  <a:pt x="1630286" y="1835594"/>
                </a:lnTo>
                <a:lnTo>
                  <a:pt x="1624444" y="1836293"/>
                </a:lnTo>
                <a:lnTo>
                  <a:pt x="1559674" y="1956181"/>
                </a:lnTo>
                <a:lnTo>
                  <a:pt x="1561452" y="1971929"/>
                </a:lnTo>
                <a:lnTo>
                  <a:pt x="1632318" y="1963674"/>
                </a:lnTo>
                <a:lnTo>
                  <a:pt x="1637525" y="2007870"/>
                </a:lnTo>
                <a:lnTo>
                  <a:pt x="1657845" y="2005584"/>
                </a:lnTo>
                <a:lnTo>
                  <a:pt x="1653019" y="1963674"/>
                </a:lnTo>
                <a:lnTo>
                  <a:pt x="1652765" y="1961388"/>
                </a:lnTo>
                <a:lnTo>
                  <a:pt x="1675244" y="1958721"/>
                </a:lnTo>
                <a:close/>
              </a:path>
              <a:path w="6201409" h="2190750">
                <a:moveTo>
                  <a:pt x="1790331" y="1935759"/>
                </a:moveTo>
                <a:lnTo>
                  <a:pt x="1777072" y="1899602"/>
                </a:lnTo>
                <a:lnTo>
                  <a:pt x="1774240" y="1896872"/>
                </a:lnTo>
                <a:lnTo>
                  <a:pt x="1768843" y="1891665"/>
                </a:lnTo>
                <a:lnTo>
                  <a:pt x="1757413" y="1884032"/>
                </a:lnTo>
                <a:lnTo>
                  <a:pt x="1744484" y="1878431"/>
                </a:lnTo>
                <a:lnTo>
                  <a:pt x="1730082" y="1874888"/>
                </a:lnTo>
                <a:lnTo>
                  <a:pt x="1714233" y="1873377"/>
                </a:lnTo>
                <a:lnTo>
                  <a:pt x="1722615" y="1849628"/>
                </a:lnTo>
                <a:lnTo>
                  <a:pt x="1772907" y="1843786"/>
                </a:lnTo>
                <a:lnTo>
                  <a:pt x="1780146" y="1821688"/>
                </a:lnTo>
                <a:lnTo>
                  <a:pt x="1720075" y="1828673"/>
                </a:lnTo>
                <a:lnTo>
                  <a:pt x="1695564" y="1897380"/>
                </a:lnTo>
                <a:lnTo>
                  <a:pt x="1706676" y="1896872"/>
                </a:lnTo>
                <a:lnTo>
                  <a:pt x="1716620" y="1897037"/>
                </a:lnTo>
                <a:lnTo>
                  <a:pt x="1756181" y="1911223"/>
                </a:lnTo>
                <a:lnTo>
                  <a:pt x="1775536" y="1951596"/>
                </a:lnTo>
                <a:lnTo>
                  <a:pt x="1774278" y="1958759"/>
                </a:lnTo>
                <a:lnTo>
                  <a:pt x="1743443" y="1985645"/>
                </a:lnTo>
                <a:lnTo>
                  <a:pt x="1737093" y="1986407"/>
                </a:lnTo>
                <a:lnTo>
                  <a:pt x="1730616" y="1985010"/>
                </a:lnTo>
                <a:lnTo>
                  <a:pt x="1723758" y="1981390"/>
                </a:lnTo>
                <a:lnTo>
                  <a:pt x="1719694" y="1979168"/>
                </a:lnTo>
                <a:lnTo>
                  <a:pt x="1716773" y="1977771"/>
                </a:lnTo>
                <a:lnTo>
                  <a:pt x="1715122" y="1977390"/>
                </a:lnTo>
                <a:lnTo>
                  <a:pt x="1713471" y="1976882"/>
                </a:lnTo>
                <a:lnTo>
                  <a:pt x="1711566" y="1976755"/>
                </a:lnTo>
                <a:lnTo>
                  <a:pt x="1709407" y="1977009"/>
                </a:lnTo>
                <a:lnTo>
                  <a:pt x="1706486" y="1977390"/>
                </a:lnTo>
                <a:lnTo>
                  <a:pt x="1704200" y="1978533"/>
                </a:lnTo>
                <a:lnTo>
                  <a:pt x="1702549" y="1980565"/>
                </a:lnTo>
                <a:lnTo>
                  <a:pt x="1700771" y="1982470"/>
                </a:lnTo>
                <a:lnTo>
                  <a:pt x="1700263" y="1984197"/>
                </a:lnTo>
                <a:lnTo>
                  <a:pt x="1700174" y="1985010"/>
                </a:lnTo>
                <a:lnTo>
                  <a:pt x="1700390" y="1986915"/>
                </a:lnTo>
                <a:lnTo>
                  <a:pt x="1700898" y="1991106"/>
                </a:lnTo>
                <a:lnTo>
                  <a:pt x="1703565" y="1994535"/>
                </a:lnTo>
                <a:lnTo>
                  <a:pt x="1713471" y="2000377"/>
                </a:lnTo>
                <a:lnTo>
                  <a:pt x="1720964" y="2001139"/>
                </a:lnTo>
                <a:lnTo>
                  <a:pt x="1730997" y="1999996"/>
                </a:lnTo>
                <a:lnTo>
                  <a:pt x="1764855" y="1986407"/>
                </a:lnTo>
                <a:lnTo>
                  <a:pt x="1765668" y="1985899"/>
                </a:lnTo>
                <a:lnTo>
                  <a:pt x="1771256" y="1980946"/>
                </a:lnTo>
                <a:lnTo>
                  <a:pt x="1776082" y="1974977"/>
                </a:lnTo>
                <a:lnTo>
                  <a:pt x="1780908" y="1969135"/>
                </a:lnTo>
                <a:lnTo>
                  <a:pt x="1784591" y="1962277"/>
                </a:lnTo>
                <a:lnTo>
                  <a:pt x="1787385" y="1954276"/>
                </a:lnTo>
                <a:lnTo>
                  <a:pt x="1789049" y="1948281"/>
                </a:lnTo>
                <a:lnTo>
                  <a:pt x="1790026" y="1942109"/>
                </a:lnTo>
                <a:lnTo>
                  <a:pt x="1790331" y="1935759"/>
                </a:lnTo>
                <a:close/>
              </a:path>
              <a:path w="6201409" h="2190750">
                <a:moveTo>
                  <a:pt x="1912607" y="1975866"/>
                </a:moveTo>
                <a:lnTo>
                  <a:pt x="1912073" y="1972056"/>
                </a:lnTo>
                <a:lnTo>
                  <a:pt x="1911972" y="1971294"/>
                </a:lnTo>
                <a:lnTo>
                  <a:pt x="1904479" y="1972056"/>
                </a:lnTo>
                <a:lnTo>
                  <a:pt x="1891271" y="1966214"/>
                </a:lnTo>
                <a:lnTo>
                  <a:pt x="1890128" y="1964055"/>
                </a:lnTo>
                <a:lnTo>
                  <a:pt x="1889112" y="1958213"/>
                </a:lnTo>
                <a:lnTo>
                  <a:pt x="1887969" y="1948815"/>
                </a:lnTo>
                <a:lnTo>
                  <a:pt x="1874278" y="1830705"/>
                </a:lnTo>
                <a:lnTo>
                  <a:pt x="1871586" y="1807464"/>
                </a:lnTo>
                <a:lnTo>
                  <a:pt x="1867522" y="1807972"/>
                </a:lnTo>
                <a:lnTo>
                  <a:pt x="1829041" y="1832610"/>
                </a:lnTo>
                <a:lnTo>
                  <a:pt x="1831327" y="1836166"/>
                </a:lnTo>
                <a:lnTo>
                  <a:pt x="1836534" y="1832991"/>
                </a:lnTo>
                <a:lnTo>
                  <a:pt x="1840598" y="1831213"/>
                </a:lnTo>
                <a:lnTo>
                  <a:pt x="1843646" y="1830959"/>
                </a:lnTo>
                <a:lnTo>
                  <a:pt x="1845805" y="1830705"/>
                </a:lnTo>
                <a:lnTo>
                  <a:pt x="1847710" y="1831086"/>
                </a:lnTo>
                <a:lnTo>
                  <a:pt x="1849361" y="1832102"/>
                </a:lnTo>
                <a:lnTo>
                  <a:pt x="1851012" y="1833245"/>
                </a:lnTo>
                <a:lnTo>
                  <a:pt x="1852282" y="1835023"/>
                </a:lnTo>
                <a:lnTo>
                  <a:pt x="1853171" y="1837563"/>
                </a:lnTo>
                <a:lnTo>
                  <a:pt x="1854441" y="1840865"/>
                </a:lnTo>
                <a:lnTo>
                  <a:pt x="1855711" y="1848739"/>
                </a:lnTo>
                <a:lnTo>
                  <a:pt x="1857108" y="1860931"/>
                </a:lnTo>
                <a:lnTo>
                  <a:pt x="1867649" y="1951228"/>
                </a:lnTo>
                <a:lnTo>
                  <a:pt x="1868792" y="1961261"/>
                </a:lnTo>
                <a:lnTo>
                  <a:pt x="1869046" y="1967357"/>
                </a:lnTo>
                <a:lnTo>
                  <a:pt x="1868411" y="1969516"/>
                </a:lnTo>
                <a:lnTo>
                  <a:pt x="1849107" y="1978660"/>
                </a:lnTo>
                <a:lnTo>
                  <a:pt x="1849615" y="1983232"/>
                </a:lnTo>
                <a:lnTo>
                  <a:pt x="1912607" y="1975866"/>
                </a:lnTo>
                <a:close/>
              </a:path>
              <a:path w="6201409" h="2190750">
                <a:moveTo>
                  <a:pt x="4171556" y="1468666"/>
                </a:moveTo>
                <a:lnTo>
                  <a:pt x="4164952" y="1466126"/>
                </a:lnTo>
                <a:lnTo>
                  <a:pt x="4158602" y="1463586"/>
                </a:lnTo>
                <a:lnTo>
                  <a:pt x="4151769" y="1462316"/>
                </a:lnTo>
                <a:lnTo>
                  <a:pt x="4144403" y="1459776"/>
                </a:lnTo>
                <a:lnTo>
                  <a:pt x="4128046" y="1459776"/>
                </a:lnTo>
                <a:lnTo>
                  <a:pt x="4118876" y="1461046"/>
                </a:lnTo>
                <a:lnTo>
                  <a:pt x="4108996" y="1462316"/>
                </a:lnTo>
                <a:lnTo>
                  <a:pt x="4068661" y="1481366"/>
                </a:lnTo>
                <a:lnTo>
                  <a:pt x="4052227" y="1496606"/>
                </a:lnTo>
                <a:lnTo>
                  <a:pt x="4045343" y="1504226"/>
                </a:lnTo>
                <a:lnTo>
                  <a:pt x="4039362" y="1514386"/>
                </a:lnTo>
                <a:lnTo>
                  <a:pt x="4034269" y="1524546"/>
                </a:lnTo>
                <a:lnTo>
                  <a:pt x="4028783" y="1539786"/>
                </a:lnTo>
                <a:lnTo>
                  <a:pt x="4026662" y="1556296"/>
                </a:lnTo>
                <a:lnTo>
                  <a:pt x="4027881" y="1571536"/>
                </a:lnTo>
                <a:lnTo>
                  <a:pt x="4047325" y="1604556"/>
                </a:lnTo>
                <a:lnTo>
                  <a:pt x="4077652" y="1613446"/>
                </a:lnTo>
                <a:lnTo>
                  <a:pt x="4089069" y="1610906"/>
                </a:lnTo>
                <a:lnTo>
                  <a:pt x="4097591" y="1607096"/>
                </a:lnTo>
                <a:lnTo>
                  <a:pt x="4100436" y="1605826"/>
                </a:lnTo>
                <a:lnTo>
                  <a:pt x="4127868" y="1575346"/>
                </a:lnTo>
                <a:lnTo>
                  <a:pt x="4132986" y="1556296"/>
                </a:lnTo>
                <a:lnTo>
                  <a:pt x="4132808" y="1547406"/>
                </a:lnTo>
                <a:lnTo>
                  <a:pt x="4109440" y="1513319"/>
                </a:lnTo>
                <a:lnTo>
                  <a:pt x="4109440" y="1551216"/>
                </a:lnTo>
                <a:lnTo>
                  <a:pt x="4108272" y="1560106"/>
                </a:lnTo>
                <a:lnTo>
                  <a:pt x="4088244" y="1598206"/>
                </a:lnTo>
                <a:lnTo>
                  <a:pt x="4067416" y="1607096"/>
                </a:lnTo>
                <a:lnTo>
                  <a:pt x="4060812" y="1603286"/>
                </a:lnTo>
                <a:lnTo>
                  <a:pt x="4055224" y="1600746"/>
                </a:lnTo>
                <a:lnTo>
                  <a:pt x="4045686" y="1575346"/>
                </a:lnTo>
                <a:lnTo>
                  <a:pt x="4045775" y="1571536"/>
                </a:lnTo>
                <a:lnTo>
                  <a:pt x="4057904" y="1530896"/>
                </a:lnTo>
                <a:lnTo>
                  <a:pt x="4061460" y="1524546"/>
                </a:lnTo>
                <a:lnTo>
                  <a:pt x="4065638" y="1516926"/>
                </a:lnTo>
                <a:lnTo>
                  <a:pt x="4073766" y="1515656"/>
                </a:lnTo>
                <a:lnTo>
                  <a:pt x="4087482" y="1515656"/>
                </a:lnTo>
                <a:lnTo>
                  <a:pt x="4109440" y="1551216"/>
                </a:lnTo>
                <a:lnTo>
                  <a:pt x="4109440" y="1513319"/>
                </a:lnTo>
                <a:lnTo>
                  <a:pt x="4109072" y="1513116"/>
                </a:lnTo>
                <a:lnTo>
                  <a:pt x="4100487" y="1510576"/>
                </a:lnTo>
                <a:lnTo>
                  <a:pt x="4095915" y="1509306"/>
                </a:lnTo>
                <a:lnTo>
                  <a:pt x="4091330" y="1508036"/>
                </a:lnTo>
                <a:lnTo>
                  <a:pt x="4081576" y="1508036"/>
                </a:lnTo>
                <a:lnTo>
                  <a:pt x="4071226" y="1509306"/>
                </a:lnTo>
                <a:lnTo>
                  <a:pt x="4076750" y="1502956"/>
                </a:lnTo>
                <a:lnTo>
                  <a:pt x="4082275" y="1497876"/>
                </a:lnTo>
                <a:lnTo>
                  <a:pt x="4087799" y="1491526"/>
                </a:lnTo>
                <a:lnTo>
                  <a:pt x="4093324" y="1487716"/>
                </a:lnTo>
                <a:lnTo>
                  <a:pt x="4136682" y="1468666"/>
                </a:lnTo>
                <a:lnTo>
                  <a:pt x="4148569" y="1468666"/>
                </a:lnTo>
                <a:lnTo>
                  <a:pt x="4155071" y="1469936"/>
                </a:lnTo>
                <a:lnTo>
                  <a:pt x="4162094" y="1471206"/>
                </a:lnTo>
                <a:lnTo>
                  <a:pt x="4169651" y="1473746"/>
                </a:lnTo>
                <a:lnTo>
                  <a:pt x="4171556" y="1468666"/>
                </a:lnTo>
                <a:close/>
              </a:path>
              <a:path w="6201409" h="2190750">
                <a:moveTo>
                  <a:pt x="4268952" y="1548676"/>
                </a:moveTo>
                <a:lnTo>
                  <a:pt x="4266679" y="1533436"/>
                </a:lnTo>
                <a:lnTo>
                  <a:pt x="4262907" y="1522006"/>
                </a:lnTo>
                <a:lnTo>
                  <a:pt x="4257700" y="1513116"/>
                </a:lnTo>
                <a:lnTo>
                  <a:pt x="4252455" y="1507121"/>
                </a:lnTo>
                <a:lnTo>
                  <a:pt x="4252455" y="1529626"/>
                </a:lnTo>
                <a:lnTo>
                  <a:pt x="4251312" y="1539786"/>
                </a:lnTo>
                <a:lnTo>
                  <a:pt x="4237342" y="1586776"/>
                </a:lnTo>
                <a:lnTo>
                  <a:pt x="4214685" y="1629956"/>
                </a:lnTo>
                <a:lnTo>
                  <a:pt x="4189463" y="1652816"/>
                </a:lnTo>
                <a:lnTo>
                  <a:pt x="4183367" y="1655356"/>
                </a:lnTo>
                <a:lnTo>
                  <a:pt x="4178287" y="1655356"/>
                </a:lnTo>
                <a:lnTo>
                  <a:pt x="4174223" y="1652816"/>
                </a:lnTo>
                <a:lnTo>
                  <a:pt x="4168698" y="1649006"/>
                </a:lnTo>
                <a:lnTo>
                  <a:pt x="4164888" y="1643926"/>
                </a:lnTo>
                <a:lnTo>
                  <a:pt x="4162793" y="1636306"/>
                </a:lnTo>
                <a:lnTo>
                  <a:pt x="4162412" y="1627416"/>
                </a:lnTo>
                <a:lnTo>
                  <a:pt x="4163784" y="1614716"/>
                </a:lnTo>
                <a:lnTo>
                  <a:pt x="4177652" y="1572806"/>
                </a:lnTo>
                <a:lnTo>
                  <a:pt x="4192562" y="1543596"/>
                </a:lnTo>
                <a:lnTo>
                  <a:pt x="4198353" y="1533436"/>
                </a:lnTo>
                <a:lnTo>
                  <a:pt x="4228706" y="1506766"/>
                </a:lnTo>
                <a:lnTo>
                  <a:pt x="4234294" y="1505496"/>
                </a:lnTo>
                <a:lnTo>
                  <a:pt x="4243819" y="1510576"/>
                </a:lnTo>
                <a:lnTo>
                  <a:pt x="4246994" y="1513116"/>
                </a:lnTo>
                <a:lnTo>
                  <a:pt x="4249026" y="1516926"/>
                </a:lnTo>
                <a:lnTo>
                  <a:pt x="4251693" y="1522006"/>
                </a:lnTo>
                <a:lnTo>
                  <a:pt x="4252455" y="1529626"/>
                </a:lnTo>
                <a:lnTo>
                  <a:pt x="4252455" y="1507121"/>
                </a:lnTo>
                <a:lnTo>
                  <a:pt x="4251045" y="1505496"/>
                </a:lnTo>
                <a:lnTo>
                  <a:pt x="4242930" y="1500416"/>
                </a:lnTo>
                <a:lnTo>
                  <a:pt x="4235564" y="1497876"/>
                </a:lnTo>
                <a:lnTo>
                  <a:pt x="4227436" y="1496606"/>
                </a:lnTo>
                <a:lnTo>
                  <a:pt x="4209923" y="1501686"/>
                </a:lnTo>
                <a:lnTo>
                  <a:pt x="4176852" y="1525816"/>
                </a:lnTo>
                <a:lnTo>
                  <a:pt x="4156697" y="1560106"/>
                </a:lnTo>
                <a:lnTo>
                  <a:pt x="4145483" y="1603286"/>
                </a:lnTo>
                <a:lnTo>
                  <a:pt x="4145394" y="1607096"/>
                </a:lnTo>
                <a:lnTo>
                  <a:pt x="4145648" y="1617256"/>
                </a:lnTo>
                <a:lnTo>
                  <a:pt x="4160926" y="1654086"/>
                </a:lnTo>
                <a:lnTo>
                  <a:pt x="4182999" y="1662976"/>
                </a:lnTo>
                <a:lnTo>
                  <a:pt x="4189984" y="1662976"/>
                </a:lnTo>
                <a:lnTo>
                  <a:pt x="4229341" y="1643926"/>
                </a:lnTo>
                <a:lnTo>
                  <a:pt x="4257281" y="1600746"/>
                </a:lnTo>
                <a:lnTo>
                  <a:pt x="4268165" y="1565186"/>
                </a:lnTo>
                <a:lnTo>
                  <a:pt x="4268952" y="1548676"/>
                </a:lnTo>
                <a:close/>
              </a:path>
              <a:path w="6201409" h="2190750">
                <a:moveTo>
                  <a:pt x="4405490" y="1572806"/>
                </a:moveTo>
                <a:lnTo>
                  <a:pt x="4392650" y="1567726"/>
                </a:lnTo>
                <a:lnTo>
                  <a:pt x="4385780" y="1565186"/>
                </a:lnTo>
                <a:lnTo>
                  <a:pt x="4378414" y="1563916"/>
                </a:lnTo>
                <a:lnTo>
                  <a:pt x="4352849" y="1563916"/>
                </a:lnTo>
                <a:lnTo>
                  <a:pt x="4311891" y="1579156"/>
                </a:lnTo>
                <a:lnTo>
                  <a:pt x="4286224" y="1600746"/>
                </a:lnTo>
                <a:lnTo>
                  <a:pt x="4279341" y="1608366"/>
                </a:lnTo>
                <a:lnTo>
                  <a:pt x="4273372" y="1618526"/>
                </a:lnTo>
                <a:lnTo>
                  <a:pt x="4268330" y="1627416"/>
                </a:lnTo>
                <a:lnTo>
                  <a:pt x="4262793" y="1643926"/>
                </a:lnTo>
                <a:lnTo>
                  <a:pt x="4260659" y="1659166"/>
                </a:lnTo>
                <a:lnTo>
                  <a:pt x="4261878" y="1674406"/>
                </a:lnTo>
                <a:lnTo>
                  <a:pt x="4281335" y="1708696"/>
                </a:lnTo>
                <a:lnTo>
                  <a:pt x="4300220" y="1716316"/>
                </a:lnTo>
                <a:lnTo>
                  <a:pt x="4311713" y="1716316"/>
                </a:lnTo>
                <a:lnTo>
                  <a:pt x="4350664" y="1697266"/>
                </a:lnTo>
                <a:lnTo>
                  <a:pt x="4366971" y="1660436"/>
                </a:lnTo>
                <a:lnTo>
                  <a:pt x="4366755" y="1651546"/>
                </a:lnTo>
                <a:lnTo>
                  <a:pt x="4343425" y="1617484"/>
                </a:lnTo>
                <a:lnTo>
                  <a:pt x="4343425" y="1655356"/>
                </a:lnTo>
                <a:lnTo>
                  <a:pt x="4342231" y="1664246"/>
                </a:lnTo>
                <a:lnTo>
                  <a:pt x="4322242" y="1702346"/>
                </a:lnTo>
                <a:lnTo>
                  <a:pt x="4308589" y="1709966"/>
                </a:lnTo>
                <a:lnTo>
                  <a:pt x="4301350" y="1709966"/>
                </a:lnTo>
                <a:lnTo>
                  <a:pt x="4279633" y="1676946"/>
                </a:lnTo>
                <a:lnTo>
                  <a:pt x="4280014" y="1670596"/>
                </a:lnTo>
                <a:lnTo>
                  <a:pt x="4291889" y="1633766"/>
                </a:lnTo>
                <a:lnTo>
                  <a:pt x="4307827" y="1619796"/>
                </a:lnTo>
                <a:lnTo>
                  <a:pt x="4321543" y="1619796"/>
                </a:lnTo>
                <a:lnTo>
                  <a:pt x="4343425" y="1655356"/>
                </a:lnTo>
                <a:lnTo>
                  <a:pt x="4343425" y="1617484"/>
                </a:lnTo>
                <a:lnTo>
                  <a:pt x="4343006" y="1617256"/>
                </a:lnTo>
                <a:lnTo>
                  <a:pt x="4334484" y="1613446"/>
                </a:lnTo>
                <a:lnTo>
                  <a:pt x="4325315" y="1612176"/>
                </a:lnTo>
                <a:lnTo>
                  <a:pt x="4315536" y="1612176"/>
                </a:lnTo>
                <a:lnTo>
                  <a:pt x="4305160" y="1613446"/>
                </a:lnTo>
                <a:lnTo>
                  <a:pt x="4316209" y="1600746"/>
                </a:lnTo>
                <a:lnTo>
                  <a:pt x="4321734" y="1595666"/>
                </a:lnTo>
                <a:lnTo>
                  <a:pt x="4327258" y="1591856"/>
                </a:lnTo>
                <a:lnTo>
                  <a:pt x="4332998" y="1586776"/>
                </a:lnTo>
                <a:lnTo>
                  <a:pt x="4338980" y="1584236"/>
                </a:lnTo>
                <a:lnTo>
                  <a:pt x="4345241" y="1580426"/>
                </a:lnTo>
                <a:lnTo>
                  <a:pt x="4351769" y="1577886"/>
                </a:lnTo>
                <a:lnTo>
                  <a:pt x="4360646" y="1574076"/>
                </a:lnTo>
                <a:lnTo>
                  <a:pt x="4368914" y="1572806"/>
                </a:lnTo>
                <a:lnTo>
                  <a:pt x="4389069" y="1572806"/>
                </a:lnTo>
                <a:lnTo>
                  <a:pt x="4396143" y="1575346"/>
                </a:lnTo>
                <a:lnTo>
                  <a:pt x="4403699" y="1576616"/>
                </a:lnTo>
                <a:lnTo>
                  <a:pt x="4405490" y="1572806"/>
                </a:lnTo>
                <a:close/>
              </a:path>
              <a:path w="6201409" h="2190750">
                <a:moveTo>
                  <a:pt x="4929276" y="221742"/>
                </a:moveTo>
                <a:lnTo>
                  <a:pt x="4916665" y="192252"/>
                </a:lnTo>
                <a:lnTo>
                  <a:pt x="4916665" y="228473"/>
                </a:lnTo>
                <a:lnTo>
                  <a:pt x="4916665" y="235204"/>
                </a:lnTo>
                <a:lnTo>
                  <a:pt x="4913617" y="241935"/>
                </a:lnTo>
                <a:lnTo>
                  <a:pt x="4910696" y="248666"/>
                </a:lnTo>
                <a:lnTo>
                  <a:pt x="4905108" y="253873"/>
                </a:lnTo>
                <a:lnTo>
                  <a:pt x="4888471" y="260858"/>
                </a:lnTo>
                <a:lnTo>
                  <a:pt x="4880470" y="260858"/>
                </a:lnTo>
                <a:lnTo>
                  <a:pt x="4851260" y="229743"/>
                </a:lnTo>
                <a:lnTo>
                  <a:pt x="4849863" y="222377"/>
                </a:lnTo>
                <a:lnTo>
                  <a:pt x="4850625" y="207111"/>
                </a:lnTo>
                <a:lnTo>
                  <a:pt x="4852924" y="199339"/>
                </a:lnTo>
                <a:lnTo>
                  <a:pt x="4856848" y="191262"/>
                </a:lnTo>
                <a:lnTo>
                  <a:pt x="4872152" y="195795"/>
                </a:lnTo>
                <a:lnTo>
                  <a:pt x="4908029" y="212090"/>
                </a:lnTo>
                <a:lnTo>
                  <a:pt x="4916665" y="228473"/>
                </a:lnTo>
                <a:lnTo>
                  <a:pt x="4916665" y="192252"/>
                </a:lnTo>
                <a:lnTo>
                  <a:pt x="4882058" y="174980"/>
                </a:lnTo>
                <a:lnTo>
                  <a:pt x="4869675" y="171577"/>
                </a:lnTo>
                <a:lnTo>
                  <a:pt x="4871085" y="169418"/>
                </a:lnTo>
                <a:lnTo>
                  <a:pt x="4887836" y="131572"/>
                </a:lnTo>
                <a:lnTo>
                  <a:pt x="4887455" y="124714"/>
                </a:lnTo>
                <a:lnTo>
                  <a:pt x="4871834" y="104432"/>
                </a:lnTo>
                <a:lnTo>
                  <a:pt x="4871834" y="136652"/>
                </a:lnTo>
                <a:lnTo>
                  <a:pt x="4871453" y="142494"/>
                </a:lnTo>
                <a:lnTo>
                  <a:pt x="4870666" y="147408"/>
                </a:lnTo>
                <a:lnTo>
                  <a:pt x="4868888" y="153530"/>
                </a:lnTo>
                <a:lnTo>
                  <a:pt x="4866144" y="160883"/>
                </a:lnTo>
                <a:lnTo>
                  <a:pt x="4862436" y="169418"/>
                </a:lnTo>
                <a:lnTo>
                  <a:pt x="4837036" y="161798"/>
                </a:lnTo>
                <a:lnTo>
                  <a:pt x="4812906" y="137541"/>
                </a:lnTo>
                <a:lnTo>
                  <a:pt x="4813160" y="131318"/>
                </a:lnTo>
                <a:lnTo>
                  <a:pt x="4819002" y="118110"/>
                </a:lnTo>
                <a:lnTo>
                  <a:pt x="4824336" y="113157"/>
                </a:lnTo>
                <a:lnTo>
                  <a:pt x="4839957" y="106553"/>
                </a:lnTo>
                <a:lnTo>
                  <a:pt x="4847069" y="106172"/>
                </a:lnTo>
                <a:lnTo>
                  <a:pt x="4853419" y="108839"/>
                </a:lnTo>
                <a:lnTo>
                  <a:pt x="4859896" y="111379"/>
                </a:lnTo>
                <a:lnTo>
                  <a:pt x="4864849" y="116713"/>
                </a:lnTo>
                <a:lnTo>
                  <a:pt x="4870818" y="130683"/>
                </a:lnTo>
                <a:lnTo>
                  <a:pt x="4871834" y="136652"/>
                </a:lnTo>
                <a:lnTo>
                  <a:pt x="4871834" y="104432"/>
                </a:lnTo>
                <a:lnTo>
                  <a:pt x="4870831" y="103733"/>
                </a:lnTo>
                <a:lnTo>
                  <a:pt x="4863579" y="100584"/>
                </a:lnTo>
                <a:lnTo>
                  <a:pt x="4855553" y="98780"/>
                </a:lnTo>
                <a:lnTo>
                  <a:pt x="4847133" y="98640"/>
                </a:lnTo>
                <a:lnTo>
                  <a:pt x="4838319" y="100139"/>
                </a:lnTo>
                <a:lnTo>
                  <a:pt x="4802746" y="127381"/>
                </a:lnTo>
                <a:lnTo>
                  <a:pt x="4799203" y="143637"/>
                </a:lnTo>
                <a:lnTo>
                  <a:pt x="4799850" y="150799"/>
                </a:lnTo>
                <a:lnTo>
                  <a:pt x="4828743" y="182092"/>
                </a:lnTo>
                <a:lnTo>
                  <a:pt x="4849736" y="189230"/>
                </a:lnTo>
                <a:lnTo>
                  <a:pt x="4844415" y="198564"/>
                </a:lnTo>
                <a:lnTo>
                  <a:pt x="4840262" y="207137"/>
                </a:lnTo>
                <a:lnTo>
                  <a:pt x="4837265" y="214845"/>
                </a:lnTo>
                <a:lnTo>
                  <a:pt x="4835347" y="221869"/>
                </a:lnTo>
                <a:lnTo>
                  <a:pt x="4833607" y="230505"/>
                </a:lnTo>
                <a:lnTo>
                  <a:pt x="4834242" y="238252"/>
                </a:lnTo>
                <a:lnTo>
                  <a:pt x="4866716" y="268351"/>
                </a:lnTo>
                <a:lnTo>
                  <a:pt x="4876533" y="269265"/>
                </a:lnTo>
                <a:lnTo>
                  <a:pt x="4886820" y="267919"/>
                </a:lnTo>
                <a:lnTo>
                  <a:pt x="4897615" y="264287"/>
                </a:lnTo>
                <a:lnTo>
                  <a:pt x="4904244" y="260858"/>
                </a:lnTo>
                <a:lnTo>
                  <a:pt x="4906924" y="259486"/>
                </a:lnTo>
                <a:lnTo>
                  <a:pt x="4929251" y="222377"/>
                </a:lnTo>
                <a:lnTo>
                  <a:pt x="4929276" y="221742"/>
                </a:lnTo>
                <a:close/>
              </a:path>
              <a:path w="6201409" h="2190750">
                <a:moveTo>
                  <a:pt x="5046573" y="168109"/>
                </a:moveTo>
                <a:lnTo>
                  <a:pt x="5036794" y="128739"/>
                </a:lnTo>
                <a:lnTo>
                  <a:pt x="5031283" y="121539"/>
                </a:lnTo>
                <a:lnTo>
                  <a:pt x="5031283" y="182511"/>
                </a:lnTo>
                <a:lnTo>
                  <a:pt x="5030076" y="189103"/>
                </a:lnTo>
                <a:lnTo>
                  <a:pt x="5027536" y="197612"/>
                </a:lnTo>
                <a:lnTo>
                  <a:pt x="5022964" y="203327"/>
                </a:lnTo>
                <a:lnTo>
                  <a:pt x="5010772" y="208534"/>
                </a:lnTo>
                <a:lnTo>
                  <a:pt x="5005311" y="208661"/>
                </a:lnTo>
                <a:lnTo>
                  <a:pt x="4999850" y="206756"/>
                </a:lnTo>
                <a:lnTo>
                  <a:pt x="4970742" y="180467"/>
                </a:lnTo>
                <a:lnTo>
                  <a:pt x="4956289" y="143637"/>
                </a:lnTo>
                <a:lnTo>
                  <a:pt x="4961115" y="136779"/>
                </a:lnTo>
                <a:lnTo>
                  <a:pt x="4962906" y="134493"/>
                </a:lnTo>
                <a:lnTo>
                  <a:pt x="4964798" y="132080"/>
                </a:lnTo>
                <a:lnTo>
                  <a:pt x="4967592" y="129540"/>
                </a:lnTo>
                <a:lnTo>
                  <a:pt x="4970386" y="126873"/>
                </a:lnTo>
                <a:lnTo>
                  <a:pt x="4973307" y="124968"/>
                </a:lnTo>
                <a:lnTo>
                  <a:pt x="4976101" y="123698"/>
                </a:lnTo>
                <a:lnTo>
                  <a:pt x="4983213" y="121729"/>
                </a:lnTo>
                <a:lnTo>
                  <a:pt x="4990287" y="121881"/>
                </a:lnTo>
                <a:lnTo>
                  <a:pt x="5022024" y="149948"/>
                </a:lnTo>
                <a:lnTo>
                  <a:pt x="5031283" y="182511"/>
                </a:lnTo>
                <a:lnTo>
                  <a:pt x="5031283" y="121539"/>
                </a:lnTo>
                <a:lnTo>
                  <a:pt x="4999101" y="105943"/>
                </a:lnTo>
                <a:lnTo>
                  <a:pt x="4990897" y="106591"/>
                </a:lnTo>
                <a:lnTo>
                  <a:pt x="4954638" y="134493"/>
                </a:lnTo>
                <a:lnTo>
                  <a:pt x="4953609" y="125971"/>
                </a:lnTo>
                <a:lnTo>
                  <a:pt x="4953114" y="118935"/>
                </a:lnTo>
                <a:lnTo>
                  <a:pt x="4953000" y="114236"/>
                </a:lnTo>
                <a:lnTo>
                  <a:pt x="4953025" y="109093"/>
                </a:lnTo>
                <a:lnTo>
                  <a:pt x="4962791" y="69532"/>
                </a:lnTo>
                <a:lnTo>
                  <a:pt x="4995024" y="37465"/>
                </a:lnTo>
                <a:lnTo>
                  <a:pt x="4993246" y="33274"/>
                </a:lnTo>
                <a:lnTo>
                  <a:pt x="4956530" y="58623"/>
                </a:lnTo>
                <a:lnTo>
                  <a:pt x="4936947" y="95237"/>
                </a:lnTo>
                <a:lnTo>
                  <a:pt x="4931461" y="129857"/>
                </a:lnTo>
                <a:lnTo>
                  <a:pt x="4931791" y="139077"/>
                </a:lnTo>
                <a:lnTo>
                  <a:pt x="4947894" y="186156"/>
                </a:lnTo>
                <a:lnTo>
                  <a:pt x="4984229" y="214884"/>
                </a:lnTo>
                <a:lnTo>
                  <a:pt x="4999926" y="217589"/>
                </a:lnTo>
                <a:lnTo>
                  <a:pt x="5007813" y="216573"/>
                </a:lnTo>
                <a:lnTo>
                  <a:pt x="5015725" y="213995"/>
                </a:lnTo>
                <a:lnTo>
                  <a:pt x="5025136" y="208661"/>
                </a:lnTo>
                <a:lnTo>
                  <a:pt x="5026317" y="208000"/>
                </a:lnTo>
                <a:lnTo>
                  <a:pt x="5034712" y="200101"/>
                </a:lnTo>
                <a:lnTo>
                  <a:pt x="5040896" y="190284"/>
                </a:lnTo>
                <a:lnTo>
                  <a:pt x="5044935" y="178562"/>
                </a:lnTo>
                <a:lnTo>
                  <a:pt x="5046573" y="168109"/>
                </a:lnTo>
                <a:close/>
              </a:path>
              <a:path w="6201409" h="2190750">
                <a:moveTo>
                  <a:pt x="5160353" y="110299"/>
                </a:moveTo>
                <a:lnTo>
                  <a:pt x="5148567" y="60706"/>
                </a:lnTo>
                <a:lnTo>
                  <a:pt x="5143792" y="51155"/>
                </a:lnTo>
                <a:lnTo>
                  <a:pt x="5143792" y="132080"/>
                </a:lnTo>
                <a:lnTo>
                  <a:pt x="5143792" y="133350"/>
                </a:lnTo>
                <a:lnTo>
                  <a:pt x="5123370" y="158242"/>
                </a:lnTo>
                <a:lnTo>
                  <a:pt x="5116728" y="157289"/>
                </a:lnTo>
                <a:lnTo>
                  <a:pt x="5087328" y="127381"/>
                </a:lnTo>
                <a:lnTo>
                  <a:pt x="5068951" y="89166"/>
                </a:lnTo>
                <a:lnTo>
                  <a:pt x="5056606" y="47485"/>
                </a:lnTo>
                <a:lnTo>
                  <a:pt x="5055717" y="39103"/>
                </a:lnTo>
                <a:lnTo>
                  <a:pt x="5055844" y="30149"/>
                </a:lnTo>
                <a:lnTo>
                  <a:pt x="5057254" y="23114"/>
                </a:lnTo>
                <a:lnTo>
                  <a:pt x="5059413" y="16764"/>
                </a:lnTo>
                <a:lnTo>
                  <a:pt x="5062969" y="12446"/>
                </a:lnTo>
                <a:lnTo>
                  <a:pt x="5068176" y="10287"/>
                </a:lnTo>
                <a:lnTo>
                  <a:pt x="5072621" y="8382"/>
                </a:lnTo>
                <a:lnTo>
                  <a:pt x="5106047" y="31648"/>
                </a:lnTo>
                <a:lnTo>
                  <a:pt x="5130914" y="82207"/>
                </a:lnTo>
                <a:lnTo>
                  <a:pt x="5142471" y="122936"/>
                </a:lnTo>
                <a:lnTo>
                  <a:pt x="5143792" y="132080"/>
                </a:lnTo>
                <a:lnTo>
                  <a:pt x="5143792" y="51155"/>
                </a:lnTo>
                <a:lnTo>
                  <a:pt x="5117820" y="16167"/>
                </a:lnTo>
                <a:lnTo>
                  <a:pt x="5083899" y="0"/>
                </a:lnTo>
                <a:lnTo>
                  <a:pt x="5074247" y="101"/>
                </a:lnTo>
                <a:lnTo>
                  <a:pt x="5042903" y="27165"/>
                </a:lnTo>
                <a:lnTo>
                  <a:pt x="5037937" y="58623"/>
                </a:lnTo>
                <a:lnTo>
                  <a:pt x="5038610" y="68275"/>
                </a:lnTo>
                <a:lnTo>
                  <a:pt x="5049380" y="105791"/>
                </a:lnTo>
                <a:lnTo>
                  <a:pt x="5074069" y="144411"/>
                </a:lnTo>
                <a:lnTo>
                  <a:pt x="5109451" y="166217"/>
                </a:lnTo>
                <a:lnTo>
                  <a:pt x="5121249" y="167005"/>
                </a:lnTo>
                <a:lnTo>
                  <a:pt x="5132565" y="164084"/>
                </a:lnTo>
                <a:lnTo>
                  <a:pt x="5137988" y="161163"/>
                </a:lnTo>
                <a:lnTo>
                  <a:pt x="5141646" y="158242"/>
                </a:lnTo>
                <a:lnTo>
                  <a:pt x="5143068" y="157124"/>
                </a:lnTo>
                <a:lnTo>
                  <a:pt x="5159946" y="120383"/>
                </a:lnTo>
                <a:lnTo>
                  <a:pt x="5160353" y="110299"/>
                </a:lnTo>
                <a:close/>
              </a:path>
              <a:path w="6201409" h="2190750">
                <a:moveTo>
                  <a:pt x="5425427" y="1655445"/>
                </a:moveTo>
                <a:lnTo>
                  <a:pt x="5329034" y="1549908"/>
                </a:lnTo>
                <a:lnTo>
                  <a:pt x="5306428" y="1525143"/>
                </a:lnTo>
                <a:lnTo>
                  <a:pt x="5302237" y="1522857"/>
                </a:lnTo>
                <a:lnTo>
                  <a:pt x="5258422" y="1601851"/>
                </a:lnTo>
                <a:lnTo>
                  <a:pt x="5285473" y="1635379"/>
                </a:lnTo>
                <a:lnTo>
                  <a:pt x="5288394" y="1632839"/>
                </a:lnTo>
                <a:lnTo>
                  <a:pt x="5283441" y="1625219"/>
                </a:lnTo>
                <a:lnTo>
                  <a:pt x="5281028" y="1617599"/>
                </a:lnTo>
                <a:lnTo>
                  <a:pt x="5281028" y="1605026"/>
                </a:lnTo>
                <a:lnTo>
                  <a:pt x="5283314" y="1598676"/>
                </a:lnTo>
                <a:lnTo>
                  <a:pt x="5310365" y="1549908"/>
                </a:lnTo>
                <a:lnTo>
                  <a:pt x="5418569" y="1667637"/>
                </a:lnTo>
                <a:lnTo>
                  <a:pt x="5425427" y="1655445"/>
                </a:lnTo>
                <a:close/>
              </a:path>
              <a:path w="6201409" h="2190750">
                <a:moveTo>
                  <a:pt x="5495493" y="1517078"/>
                </a:moveTo>
                <a:lnTo>
                  <a:pt x="5494375" y="1505521"/>
                </a:lnTo>
                <a:lnTo>
                  <a:pt x="5490324" y="1493774"/>
                </a:lnTo>
                <a:lnTo>
                  <a:pt x="5488419" y="1490319"/>
                </a:lnTo>
                <a:lnTo>
                  <a:pt x="5488419" y="1519555"/>
                </a:lnTo>
                <a:lnTo>
                  <a:pt x="5488165" y="1526794"/>
                </a:lnTo>
                <a:lnTo>
                  <a:pt x="5459984" y="1545755"/>
                </a:lnTo>
                <a:lnTo>
                  <a:pt x="5453354" y="1545501"/>
                </a:lnTo>
                <a:lnTo>
                  <a:pt x="5416778" y="1532902"/>
                </a:lnTo>
                <a:lnTo>
                  <a:pt x="5398617" y="1514348"/>
                </a:lnTo>
                <a:lnTo>
                  <a:pt x="5398630" y="1506347"/>
                </a:lnTo>
                <a:lnTo>
                  <a:pt x="5399303" y="1502257"/>
                </a:lnTo>
                <a:lnTo>
                  <a:pt x="5399773" y="1498727"/>
                </a:lnTo>
                <a:lnTo>
                  <a:pt x="5427586" y="1479296"/>
                </a:lnTo>
                <a:lnTo>
                  <a:pt x="5436489" y="1479969"/>
                </a:lnTo>
                <a:lnTo>
                  <a:pt x="5477408" y="1499704"/>
                </a:lnTo>
                <a:lnTo>
                  <a:pt x="5488419" y="1519555"/>
                </a:lnTo>
                <a:lnTo>
                  <a:pt x="5488419" y="1490319"/>
                </a:lnTo>
                <a:lnTo>
                  <a:pt x="5453329" y="1459484"/>
                </a:lnTo>
                <a:lnTo>
                  <a:pt x="5434609" y="1456347"/>
                </a:lnTo>
                <a:lnTo>
                  <a:pt x="5425427" y="1457579"/>
                </a:lnTo>
                <a:lnTo>
                  <a:pt x="5395036" y="1485277"/>
                </a:lnTo>
                <a:lnTo>
                  <a:pt x="5391683" y="1504632"/>
                </a:lnTo>
                <a:lnTo>
                  <a:pt x="5392026" y="1514348"/>
                </a:lnTo>
                <a:lnTo>
                  <a:pt x="5385968" y="1508277"/>
                </a:lnTo>
                <a:lnTo>
                  <a:pt x="5362435" y="1471561"/>
                </a:lnTo>
                <a:lnTo>
                  <a:pt x="5357050" y="1445920"/>
                </a:lnTo>
                <a:lnTo>
                  <a:pt x="5357101" y="1439672"/>
                </a:lnTo>
                <a:lnTo>
                  <a:pt x="5357838" y="1433703"/>
                </a:lnTo>
                <a:lnTo>
                  <a:pt x="5359298" y="1427314"/>
                </a:lnTo>
                <a:lnTo>
                  <a:pt x="5361508" y="1420444"/>
                </a:lnTo>
                <a:lnTo>
                  <a:pt x="5364467" y="1413129"/>
                </a:lnTo>
                <a:lnTo>
                  <a:pt x="5360403" y="1410843"/>
                </a:lnTo>
                <a:lnTo>
                  <a:pt x="5347043" y="1451673"/>
                </a:lnTo>
                <a:lnTo>
                  <a:pt x="5347005" y="1458112"/>
                </a:lnTo>
                <a:lnTo>
                  <a:pt x="5347119" y="1462595"/>
                </a:lnTo>
                <a:lnTo>
                  <a:pt x="5358269" y="1504632"/>
                </a:lnTo>
                <a:lnTo>
                  <a:pt x="5384749" y="1539709"/>
                </a:lnTo>
                <a:lnTo>
                  <a:pt x="5418391" y="1559331"/>
                </a:lnTo>
                <a:lnTo>
                  <a:pt x="5449341" y="1562950"/>
                </a:lnTo>
                <a:lnTo>
                  <a:pt x="5464797" y="1559687"/>
                </a:lnTo>
                <a:lnTo>
                  <a:pt x="5472239" y="1556575"/>
                </a:lnTo>
                <a:lnTo>
                  <a:pt x="5478780" y="1552181"/>
                </a:lnTo>
                <a:lnTo>
                  <a:pt x="5484406" y="1546504"/>
                </a:lnTo>
                <a:lnTo>
                  <a:pt x="5484901" y="1545755"/>
                </a:lnTo>
                <a:lnTo>
                  <a:pt x="5489054" y="1539621"/>
                </a:lnTo>
                <a:lnTo>
                  <a:pt x="5493715" y="1528457"/>
                </a:lnTo>
                <a:lnTo>
                  <a:pt x="5495493" y="1517078"/>
                </a:lnTo>
                <a:close/>
              </a:path>
              <a:path w="6201409" h="2190750">
                <a:moveTo>
                  <a:pt x="5555158" y="1408468"/>
                </a:moveTo>
                <a:lnTo>
                  <a:pt x="5554840" y="1401953"/>
                </a:lnTo>
                <a:lnTo>
                  <a:pt x="5553214" y="1393888"/>
                </a:lnTo>
                <a:lnTo>
                  <a:pt x="5550065" y="1385658"/>
                </a:lnTo>
                <a:lnTo>
                  <a:pt x="5546712" y="1379626"/>
                </a:lnTo>
                <a:lnTo>
                  <a:pt x="5546712" y="1415542"/>
                </a:lnTo>
                <a:lnTo>
                  <a:pt x="5546204" y="1420495"/>
                </a:lnTo>
                <a:lnTo>
                  <a:pt x="5544045" y="1424432"/>
                </a:lnTo>
                <a:lnTo>
                  <a:pt x="5539816" y="1429664"/>
                </a:lnTo>
                <a:lnTo>
                  <a:pt x="5534012" y="1432966"/>
                </a:lnTo>
                <a:lnTo>
                  <a:pt x="5526570" y="1434388"/>
                </a:lnTo>
                <a:lnTo>
                  <a:pt x="5517502" y="1433957"/>
                </a:lnTo>
                <a:lnTo>
                  <a:pt x="5478513" y="1421498"/>
                </a:lnTo>
                <a:lnTo>
                  <a:pt x="5445201" y="1402664"/>
                </a:lnTo>
                <a:lnTo>
                  <a:pt x="5412625" y="1376540"/>
                </a:lnTo>
                <a:lnTo>
                  <a:pt x="5402440" y="1357249"/>
                </a:lnTo>
                <a:lnTo>
                  <a:pt x="5402694" y="1351661"/>
                </a:lnTo>
                <a:lnTo>
                  <a:pt x="5420728" y="1335659"/>
                </a:lnTo>
                <a:lnTo>
                  <a:pt x="5428475" y="1335659"/>
                </a:lnTo>
                <a:lnTo>
                  <a:pt x="5470969" y="1349375"/>
                </a:lnTo>
                <a:lnTo>
                  <a:pt x="5512689" y="1373733"/>
                </a:lnTo>
                <a:lnTo>
                  <a:pt x="5544299" y="1403223"/>
                </a:lnTo>
                <a:lnTo>
                  <a:pt x="5545493" y="1409623"/>
                </a:lnTo>
                <a:lnTo>
                  <a:pt x="5546712" y="1415542"/>
                </a:lnTo>
                <a:lnTo>
                  <a:pt x="5546712" y="1379626"/>
                </a:lnTo>
                <a:lnTo>
                  <a:pt x="5545404" y="1377264"/>
                </a:lnTo>
                <a:lnTo>
                  <a:pt x="5511889" y="1344396"/>
                </a:lnTo>
                <a:lnTo>
                  <a:pt x="5496903" y="1335659"/>
                </a:lnTo>
                <a:lnTo>
                  <a:pt x="5481853" y="1328521"/>
                </a:lnTo>
                <a:lnTo>
                  <a:pt x="5464645" y="1323086"/>
                </a:lnTo>
                <a:lnTo>
                  <a:pt x="5448173" y="1320812"/>
                </a:lnTo>
                <a:lnTo>
                  <a:pt x="5432412" y="1321689"/>
                </a:lnTo>
                <a:lnTo>
                  <a:pt x="5398249" y="1342644"/>
                </a:lnTo>
                <a:lnTo>
                  <a:pt x="5393042" y="1357630"/>
                </a:lnTo>
                <a:lnTo>
                  <a:pt x="5394058" y="1366774"/>
                </a:lnTo>
                <a:lnTo>
                  <a:pt x="5410060" y="1401953"/>
                </a:lnTo>
                <a:lnTo>
                  <a:pt x="5449201" y="1433728"/>
                </a:lnTo>
                <a:lnTo>
                  <a:pt x="5492394" y="1448904"/>
                </a:lnTo>
                <a:lnTo>
                  <a:pt x="5506326" y="1449832"/>
                </a:lnTo>
                <a:lnTo>
                  <a:pt x="5521312" y="1448435"/>
                </a:lnTo>
                <a:lnTo>
                  <a:pt x="5553126" y="1422958"/>
                </a:lnTo>
                <a:lnTo>
                  <a:pt x="5555119" y="1410843"/>
                </a:lnTo>
                <a:lnTo>
                  <a:pt x="5555158" y="1408468"/>
                </a:lnTo>
                <a:close/>
              </a:path>
              <a:path w="6201409" h="2190750">
                <a:moveTo>
                  <a:pt x="6189459" y="2127250"/>
                </a:moveTo>
                <a:lnTo>
                  <a:pt x="6184887" y="2127123"/>
                </a:lnTo>
                <a:lnTo>
                  <a:pt x="6184506" y="2134743"/>
                </a:lnTo>
                <a:lnTo>
                  <a:pt x="6183744" y="2139823"/>
                </a:lnTo>
                <a:lnTo>
                  <a:pt x="6182347" y="2142236"/>
                </a:lnTo>
                <a:lnTo>
                  <a:pt x="6181077" y="2144776"/>
                </a:lnTo>
                <a:lnTo>
                  <a:pt x="6179299" y="2146300"/>
                </a:lnTo>
                <a:lnTo>
                  <a:pt x="6176886" y="2147062"/>
                </a:lnTo>
                <a:lnTo>
                  <a:pt x="6174600" y="2147824"/>
                </a:lnTo>
                <a:lnTo>
                  <a:pt x="6168631" y="2148078"/>
                </a:lnTo>
                <a:lnTo>
                  <a:pt x="6016993" y="2144268"/>
                </a:lnTo>
                <a:lnTo>
                  <a:pt x="6016866" y="2148332"/>
                </a:lnTo>
                <a:lnTo>
                  <a:pt x="6035916" y="2189861"/>
                </a:lnTo>
                <a:lnTo>
                  <a:pt x="6039726" y="2188083"/>
                </a:lnTo>
                <a:lnTo>
                  <a:pt x="6037313" y="2182495"/>
                </a:lnTo>
                <a:lnTo>
                  <a:pt x="6036170" y="2178304"/>
                </a:lnTo>
                <a:lnTo>
                  <a:pt x="6044171" y="2166747"/>
                </a:lnTo>
                <a:lnTo>
                  <a:pt x="6047727" y="2165985"/>
                </a:lnTo>
                <a:lnTo>
                  <a:pt x="6168885" y="2168525"/>
                </a:lnTo>
                <a:lnTo>
                  <a:pt x="6181649" y="2175256"/>
                </a:lnTo>
                <a:lnTo>
                  <a:pt x="6182728" y="2177415"/>
                </a:lnTo>
                <a:lnTo>
                  <a:pt x="6183338" y="2182495"/>
                </a:lnTo>
                <a:lnTo>
                  <a:pt x="6183363" y="2190496"/>
                </a:lnTo>
                <a:lnTo>
                  <a:pt x="6187935" y="2190623"/>
                </a:lnTo>
                <a:lnTo>
                  <a:pt x="6188532" y="2165731"/>
                </a:lnTo>
                <a:lnTo>
                  <a:pt x="6188951" y="2148078"/>
                </a:lnTo>
                <a:lnTo>
                  <a:pt x="6189459" y="2127250"/>
                </a:lnTo>
                <a:close/>
              </a:path>
              <a:path w="6201409" h="2190750">
                <a:moveTo>
                  <a:pt x="6190475" y="451612"/>
                </a:moveTo>
                <a:lnTo>
                  <a:pt x="6185903" y="451485"/>
                </a:lnTo>
                <a:lnTo>
                  <a:pt x="6185395" y="458978"/>
                </a:lnTo>
                <a:lnTo>
                  <a:pt x="6184633" y="464058"/>
                </a:lnTo>
                <a:lnTo>
                  <a:pt x="6183236" y="466471"/>
                </a:lnTo>
                <a:lnTo>
                  <a:pt x="6181966" y="469011"/>
                </a:lnTo>
                <a:lnTo>
                  <a:pt x="6180061" y="470535"/>
                </a:lnTo>
                <a:lnTo>
                  <a:pt x="6177775" y="471297"/>
                </a:lnTo>
                <a:lnTo>
                  <a:pt x="6175362" y="471932"/>
                </a:lnTo>
                <a:lnTo>
                  <a:pt x="6169520" y="472186"/>
                </a:lnTo>
                <a:lnTo>
                  <a:pt x="6017882" y="467233"/>
                </a:lnTo>
                <a:lnTo>
                  <a:pt x="6017755" y="471424"/>
                </a:lnTo>
                <a:lnTo>
                  <a:pt x="6036424" y="512953"/>
                </a:lnTo>
                <a:lnTo>
                  <a:pt x="6040361" y="511302"/>
                </a:lnTo>
                <a:lnTo>
                  <a:pt x="6037948" y="505714"/>
                </a:lnTo>
                <a:lnTo>
                  <a:pt x="6036869" y="501650"/>
                </a:lnTo>
                <a:lnTo>
                  <a:pt x="6056236" y="489077"/>
                </a:lnTo>
                <a:lnTo>
                  <a:pt x="6169520" y="492633"/>
                </a:lnTo>
                <a:lnTo>
                  <a:pt x="6175616" y="493268"/>
                </a:lnTo>
                <a:lnTo>
                  <a:pt x="6177521" y="494284"/>
                </a:lnTo>
                <a:lnTo>
                  <a:pt x="6179553" y="495300"/>
                </a:lnTo>
                <a:lnTo>
                  <a:pt x="6183871" y="514731"/>
                </a:lnTo>
                <a:lnTo>
                  <a:pt x="6188443" y="514858"/>
                </a:lnTo>
                <a:lnTo>
                  <a:pt x="6189269" y="489077"/>
                </a:lnTo>
                <a:lnTo>
                  <a:pt x="6189802" y="472186"/>
                </a:lnTo>
                <a:lnTo>
                  <a:pt x="6190475" y="451612"/>
                </a:lnTo>
                <a:close/>
              </a:path>
              <a:path w="6201409" h="2190750">
                <a:moveTo>
                  <a:pt x="6194755" y="2032127"/>
                </a:moveTo>
                <a:lnTo>
                  <a:pt x="6194387" y="2026475"/>
                </a:lnTo>
                <a:lnTo>
                  <a:pt x="6192799" y="2020163"/>
                </a:lnTo>
                <a:lnTo>
                  <a:pt x="6190056" y="2013712"/>
                </a:lnTo>
                <a:lnTo>
                  <a:pt x="6187046" y="2008619"/>
                </a:lnTo>
                <a:lnTo>
                  <a:pt x="6187046" y="2027682"/>
                </a:lnTo>
                <a:lnTo>
                  <a:pt x="6186919" y="2032127"/>
                </a:lnTo>
                <a:lnTo>
                  <a:pt x="6156058" y="2056218"/>
                </a:lnTo>
                <a:lnTo>
                  <a:pt x="6110973" y="2059940"/>
                </a:lnTo>
                <a:lnTo>
                  <a:pt x="6100178" y="2059470"/>
                </a:lnTo>
                <a:lnTo>
                  <a:pt x="6057112" y="2053386"/>
                </a:lnTo>
                <a:lnTo>
                  <a:pt x="6027915" y="2033016"/>
                </a:lnTo>
                <a:lnTo>
                  <a:pt x="6028169" y="2022602"/>
                </a:lnTo>
                <a:lnTo>
                  <a:pt x="6063348" y="2001837"/>
                </a:lnTo>
                <a:lnTo>
                  <a:pt x="6087453" y="1999437"/>
                </a:lnTo>
                <a:lnTo>
                  <a:pt x="6102743" y="1999437"/>
                </a:lnTo>
                <a:lnTo>
                  <a:pt x="6149645" y="2003793"/>
                </a:lnTo>
                <a:lnTo>
                  <a:pt x="6185141" y="2022983"/>
                </a:lnTo>
                <a:lnTo>
                  <a:pt x="6187046" y="2027682"/>
                </a:lnTo>
                <a:lnTo>
                  <a:pt x="6187046" y="2008619"/>
                </a:lnTo>
                <a:lnTo>
                  <a:pt x="6156947" y="1984883"/>
                </a:lnTo>
                <a:lnTo>
                  <a:pt x="6107290" y="1975231"/>
                </a:lnTo>
                <a:lnTo>
                  <a:pt x="6087453" y="1975904"/>
                </a:lnTo>
                <a:lnTo>
                  <a:pt x="6040488" y="1992757"/>
                </a:lnTo>
                <a:lnTo>
                  <a:pt x="6020003" y="2026475"/>
                </a:lnTo>
                <a:lnTo>
                  <a:pt x="6019660" y="2035048"/>
                </a:lnTo>
                <a:lnTo>
                  <a:pt x="6022200" y="2042795"/>
                </a:lnTo>
                <a:lnTo>
                  <a:pt x="6057887" y="2074291"/>
                </a:lnTo>
                <a:lnTo>
                  <a:pt x="6107290" y="2084197"/>
                </a:lnTo>
                <a:lnTo>
                  <a:pt x="6123571" y="2083752"/>
                </a:lnTo>
                <a:lnTo>
                  <a:pt x="6165329" y="2072132"/>
                </a:lnTo>
                <a:lnTo>
                  <a:pt x="6181890" y="2059940"/>
                </a:lnTo>
                <a:lnTo>
                  <a:pt x="6187148" y="2054580"/>
                </a:lnTo>
                <a:lnTo>
                  <a:pt x="6192736" y="2044166"/>
                </a:lnTo>
                <a:lnTo>
                  <a:pt x="6194717" y="2033016"/>
                </a:lnTo>
                <a:lnTo>
                  <a:pt x="6194755" y="2032127"/>
                </a:lnTo>
                <a:close/>
              </a:path>
              <a:path w="6201409" h="2190750">
                <a:moveTo>
                  <a:pt x="6195619" y="397992"/>
                </a:moveTo>
                <a:lnTo>
                  <a:pt x="6183871" y="355346"/>
                </a:lnTo>
                <a:lnTo>
                  <a:pt x="6156083" y="323596"/>
                </a:lnTo>
                <a:lnTo>
                  <a:pt x="6119888" y="304546"/>
                </a:lnTo>
                <a:lnTo>
                  <a:pt x="6092939" y="300228"/>
                </a:lnTo>
                <a:lnTo>
                  <a:pt x="6077902" y="300850"/>
                </a:lnTo>
                <a:lnTo>
                  <a:pt x="6039853" y="316611"/>
                </a:lnTo>
                <a:lnTo>
                  <a:pt x="6021565" y="351663"/>
                </a:lnTo>
                <a:lnTo>
                  <a:pt x="6022505" y="363410"/>
                </a:lnTo>
                <a:lnTo>
                  <a:pt x="6050038" y="397992"/>
                </a:lnTo>
                <a:lnTo>
                  <a:pt x="6080239" y="406146"/>
                </a:lnTo>
                <a:lnTo>
                  <a:pt x="6091098" y="405650"/>
                </a:lnTo>
                <a:lnTo>
                  <a:pt x="6126264" y="383552"/>
                </a:lnTo>
                <a:lnTo>
                  <a:pt x="6127889" y="380961"/>
                </a:lnTo>
                <a:lnTo>
                  <a:pt x="6130671" y="373151"/>
                </a:lnTo>
                <a:lnTo>
                  <a:pt x="6131801" y="364617"/>
                </a:lnTo>
                <a:lnTo>
                  <a:pt x="6131293" y="356476"/>
                </a:lnTo>
                <a:lnTo>
                  <a:pt x="6129236" y="347827"/>
                </a:lnTo>
                <a:lnTo>
                  <a:pt x="6125629" y="338658"/>
                </a:lnTo>
                <a:lnTo>
                  <a:pt x="6121006" y="329895"/>
                </a:lnTo>
                <a:lnTo>
                  <a:pt x="6121006" y="350520"/>
                </a:lnTo>
                <a:lnTo>
                  <a:pt x="6120625" y="362216"/>
                </a:lnTo>
                <a:lnTo>
                  <a:pt x="6080607" y="383286"/>
                </a:lnTo>
                <a:lnTo>
                  <a:pt x="6068174" y="383552"/>
                </a:lnTo>
                <a:lnTo>
                  <a:pt x="6058979" y="382752"/>
                </a:lnTo>
                <a:lnTo>
                  <a:pt x="6029312" y="361950"/>
                </a:lnTo>
                <a:lnTo>
                  <a:pt x="6029820" y="348234"/>
                </a:lnTo>
                <a:lnTo>
                  <a:pt x="6066333" y="325285"/>
                </a:lnTo>
                <a:lnTo>
                  <a:pt x="6079426" y="323659"/>
                </a:lnTo>
                <a:lnTo>
                  <a:pt x="6086449" y="323659"/>
                </a:lnTo>
                <a:lnTo>
                  <a:pt x="6118974" y="341960"/>
                </a:lnTo>
                <a:lnTo>
                  <a:pt x="6120244" y="345948"/>
                </a:lnTo>
                <a:lnTo>
                  <a:pt x="6121006" y="350520"/>
                </a:lnTo>
                <a:lnTo>
                  <a:pt x="6121006" y="329895"/>
                </a:lnTo>
                <a:lnTo>
                  <a:pt x="6120498" y="328930"/>
                </a:lnTo>
                <a:lnTo>
                  <a:pt x="6131014" y="332295"/>
                </a:lnTo>
                <a:lnTo>
                  <a:pt x="6167907" y="355104"/>
                </a:lnTo>
                <a:lnTo>
                  <a:pt x="6189307" y="390639"/>
                </a:lnTo>
                <a:lnTo>
                  <a:pt x="6190856" y="406273"/>
                </a:lnTo>
                <a:lnTo>
                  <a:pt x="6195428" y="406400"/>
                </a:lnTo>
                <a:lnTo>
                  <a:pt x="6195568" y="402259"/>
                </a:lnTo>
                <a:lnTo>
                  <a:pt x="6195619" y="397992"/>
                </a:lnTo>
                <a:close/>
              </a:path>
              <a:path w="6201409" h="2190750">
                <a:moveTo>
                  <a:pt x="6197409" y="1946071"/>
                </a:moveTo>
                <a:lnTo>
                  <a:pt x="6185217" y="1903031"/>
                </a:lnTo>
                <a:lnTo>
                  <a:pt x="6157925" y="1872107"/>
                </a:lnTo>
                <a:lnTo>
                  <a:pt x="6157366" y="1871611"/>
                </a:lnTo>
                <a:lnTo>
                  <a:pt x="6120968" y="1852790"/>
                </a:lnTo>
                <a:lnTo>
                  <a:pt x="6093955" y="1848612"/>
                </a:lnTo>
                <a:lnTo>
                  <a:pt x="6078931" y="1849399"/>
                </a:lnTo>
                <a:lnTo>
                  <a:pt x="6041123" y="1865503"/>
                </a:lnTo>
                <a:lnTo>
                  <a:pt x="6023089" y="1900555"/>
                </a:lnTo>
                <a:lnTo>
                  <a:pt x="6024054" y="1912378"/>
                </a:lnTo>
                <a:lnTo>
                  <a:pt x="6051829" y="1946783"/>
                </a:lnTo>
                <a:lnTo>
                  <a:pt x="6082144" y="1954657"/>
                </a:lnTo>
                <a:lnTo>
                  <a:pt x="6092939" y="1954136"/>
                </a:lnTo>
                <a:lnTo>
                  <a:pt x="6127661" y="1932178"/>
                </a:lnTo>
                <a:lnTo>
                  <a:pt x="6129515" y="1929231"/>
                </a:lnTo>
                <a:lnTo>
                  <a:pt x="6132271" y="1921344"/>
                </a:lnTo>
                <a:lnTo>
                  <a:pt x="6133223" y="1913483"/>
                </a:lnTo>
                <a:lnTo>
                  <a:pt x="6133109" y="1909876"/>
                </a:lnTo>
                <a:lnTo>
                  <a:pt x="6132741" y="1904657"/>
                </a:lnTo>
                <a:lnTo>
                  <a:pt x="6130620" y="1896021"/>
                </a:lnTo>
                <a:lnTo>
                  <a:pt x="6126924" y="1886851"/>
                </a:lnTo>
                <a:lnTo>
                  <a:pt x="6122403" y="1878584"/>
                </a:lnTo>
                <a:lnTo>
                  <a:pt x="6122403" y="1898777"/>
                </a:lnTo>
                <a:lnTo>
                  <a:pt x="6122276" y="1902587"/>
                </a:lnTo>
                <a:lnTo>
                  <a:pt x="6093269" y="1930019"/>
                </a:lnTo>
                <a:lnTo>
                  <a:pt x="6069825" y="1932178"/>
                </a:lnTo>
                <a:lnTo>
                  <a:pt x="6060630" y="1931466"/>
                </a:lnTo>
                <a:lnTo>
                  <a:pt x="6030836" y="1910969"/>
                </a:lnTo>
                <a:lnTo>
                  <a:pt x="6031052" y="1904657"/>
                </a:lnTo>
                <a:lnTo>
                  <a:pt x="6031217" y="1897126"/>
                </a:lnTo>
                <a:lnTo>
                  <a:pt x="6067577" y="1873897"/>
                </a:lnTo>
                <a:lnTo>
                  <a:pt x="6086716" y="1872107"/>
                </a:lnTo>
                <a:lnTo>
                  <a:pt x="6091974" y="1872373"/>
                </a:lnTo>
                <a:lnTo>
                  <a:pt x="6119863" y="1888998"/>
                </a:lnTo>
                <a:lnTo>
                  <a:pt x="6121641" y="1894205"/>
                </a:lnTo>
                <a:lnTo>
                  <a:pt x="6122403" y="1898777"/>
                </a:lnTo>
                <a:lnTo>
                  <a:pt x="6122403" y="1878584"/>
                </a:lnTo>
                <a:lnTo>
                  <a:pt x="6121641" y="1877187"/>
                </a:lnTo>
                <a:lnTo>
                  <a:pt x="6132233" y="1880527"/>
                </a:lnTo>
                <a:lnTo>
                  <a:pt x="6169393" y="1903095"/>
                </a:lnTo>
                <a:lnTo>
                  <a:pt x="6191021" y="1938388"/>
                </a:lnTo>
                <a:lnTo>
                  <a:pt x="6192634" y="1954022"/>
                </a:lnTo>
                <a:lnTo>
                  <a:pt x="6197206" y="1954149"/>
                </a:lnTo>
                <a:lnTo>
                  <a:pt x="6197409" y="1948230"/>
                </a:lnTo>
                <a:lnTo>
                  <a:pt x="6197409" y="1946071"/>
                </a:lnTo>
                <a:close/>
              </a:path>
              <a:path w="6201409" h="2190750">
                <a:moveTo>
                  <a:pt x="6198730" y="195707"/>
                </a:moveTo>
                <a:lnTo>
                  <a:pt x="6194158" y="195580"/>
                </a:lnTo>
                <a:lnTo>
                  <a:pt x="6193650" y="203073"/>
                </a:lnTo>
                <a:lnTo>
                  <a:pt x="6192888" y="208153"/>
                </a:lnTo>
                <a:lnTo>
                  <a:pt x="6191491" y="210566"/>
                </a:lnTo>
                <a:lnTo>
                  <a:pt x="6190221" y="213106"/>
                </a:lnTo>
                <a:lnTo>
                  <a:pt x="6188316" y="214630"/>
                </a:lnTo>
                <a:lnTo>
                  <a:pt x="6186030" y="215392"/>
                </a:lnTo>
                <a:lnTo>
                  <a:pt x="6183617" y="216027"/>
                </a:lnTo>
                <a:lnTo>
                  <a:pt x="6177775" y="216281"/>
                </a:lnTo>
                <a:lnTo>
                  <a:pt x="6026137" y="211328"/>
                </a:lnTo>
                <a:lnTo>
                  <a:pt x="6026010" y="215519"/>
                </a:lnTo>
                <a:lnTo>
                  <a:pt x="6044679" y="257048"/>
                </a:lnTo>
                <a:lnTo>
                  <a:pt x="6048616" y="255397"/>
                </a:lnTo>
                <a:lnTo>
                  <a:pt x="6046203" y="249809"/>
                </a:lnTo>
                <a:lnTo>
                  <a:pt x="6045124" y="245745"/>
                </a:lnTo>
                <a:lnTo>
                  <a:pt x="6064491" y="233172"/>
                </a:lnTo>
                <a:lnTo>
                  <a:pt x="6177775" y="236728"/>
                </a:lnTo>
                <a:lnTo>
                  <a:pt x="6183871" y="237363"/>
                </a:lnTo>
                <a:lnTo>
                  <a:pt x="6185776" y="238379"/>
                </a:lnTo>
                <a:lnTo>
                  <a:pt x="6187808" y="239395"/>
                </a:lnTo>
                <a:lnTo>
                  <a:pt x="6189459" y="241046"/>
                </a:lnTo>
                <a:lnTo>
                  <a:pt x="6190475" y="243459"/>
                </a:lnTo>
                <a:lnTo>
                  <a:pt x="6191618" y="245745"/>
                </a:lnTo>
                <a:lnTo>
                  <a:pt x="6192012" y="249809"/>
                </a:lnTo>
                <a:lnTo>
                  <a:pt x="6192126" y="258826"/>
                </a:lnTo>
                <a:lnTo>
                  <a:pt x="6196698" y="259080"/>
                </a:lnTo>
                <a:lnTo>
                  <a:pt x="6197524" y="233172"/>
                </a:lnTo>
                <a:lnTo>
                  <a:pt x="6198070" y="216281"/>
                </a:lnTo>
                <a:lnTo>
                  <a:pt x="6198730" y="195707"/>
                </a:lnTo>
                <a:close/>
              </a:path>
              <a:path w="6201409" h="2190750">
                <a:moveTo>
                  <a:pt x="6201092" y="1776095"/>
                </a:moveTo>
                <a:lnTo>
                  <a:pt x="6200737" y="1770570"/>
                </a:lnTo>
                <a:lnTo>
                  <a:pt x="6199149" y="1764258"/>
                </a:lnTo>
                <a:lnTo>
                  <a:pt x="6196406" y="1757807"/>
                </a:lnTo>
                <a:lnTo>
                  <a:pt x="6193269" y="1752498"/>
                </a:lnTo>
                <a:lnTo>
                  <a:pt x="6193269" y="1776095"/>
                </a:lnTo>
                <a:lnTo>
                  <a:pt x="6191999" y="1782673"/>
                </a:lnTo>
                <a:lnTo>
                  <a:pt x="6148921" y="1802612"/>
                </a:lnTo>
                <a:lnTo>
                  <a:pt x="6117323" y="1804035"/>
                </a:lnTo>
                <a:lnTo>
                  <a:pt x="6106528" y="1803539"/>
                </a:lnTo>
                <a:lnTo>
                  <a:pt x="6063462" y="1797481"/>
                </a:lnTo>
                <a:lnTo>
                  <a:pt x="6034265" y="1777111"/>
                </a:lnTo>
                <a:lnTo>
                  <a:pt x="6034519" y="1766697"/>
                </a:lnTo>
                <a:lnTo>
                  <a:pt x="6069698" y="1745856"/>
                </a:lnTo>
                <a:lnTo>
                  <a:pt x="6093803" y="1743481"/>
                </a:lnTo>
                <a:lnTo>
                  <a:pt x="6108154" y="1743481"/>
                </a:lnTo>
                <a:lnTo>
                  <a:pt x="6155995" y="1747888"/>
                </a:lnTo>
                <a:lnTo>
                  <a:pt x="6191491" y="1766951"/>
                </a:lnTo>
                <a:lnTo>
                  <a:pt x="6193269" y="1776095"/>
                </a:lnTo>
                <a:lnTo>
                  <a:pt x="6193269" y="1752498"/>
                </a:lnTo>
                <a:lnTo>
                  <a:pt x="6163297" y="1728851"/>
                </a:lnTo>
                <a:lnTo>
                  <a:pt x="6113640" y="1719199"/>
                </a:lnTo>
                <a:lnTo>
                  <a:pt x="6093803" y="1719948"/>
                </a:lnTo>
                <a:lnTo>
                  <a:pt x="6046838" y="1736852"/>
                </a:lnTo>
                <a:lnTo>
                  <a:pt x="6026340" y="1770570"/>
                </a:lnTo>
                <a:lnTo>
                  <a:pt x="6026010" y="1779143"/>
                </a:lnTo>
                <a:lnTo>
                  <a:pt x="6028550" y="1786890"/>
                </a:lnTo>
                <a:lnTo>
                  <a:pt x="6064110" y="1818386"/>
                </a:lnTo>
                <a:lnTo>
                  <a:pt x="6113640" y="1828292"/>
                </a:lnTo>
                <a:lnTo>
                  <a:pt x="6129896" y="1827822"/>
                </a:lnTo>
                <a:lnTo>
                  <a:pt x="6171679" y="1816100"/>
                </a:lnTo>
                <a:lnTo>
                  <a:pt x="6188176" y="1804035"/>
                </a:lnTo>
                <a:lnTo>
                  <a:pt x="6193498" y="1798612"/>
                </a:lnTo>
                <a:lnTo>
                  <a:pt x="6199086" y="1788210"/>
                </a:lnTo>
                <a:lnTo>
                  <a:pt x="6201067" y="1777111"/>
                </a:lnTo>
                <a:lnTo>
                  <a:pt x="6201092" y="1776095"/>
                </a:lnTo>
                <a:close/>
              </a:path>
            </a:pathLst>
          </a:custGeom>
          <a:solidFill>
            <a:srgbClr val="F82E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298194" y="4825746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349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27375" y="4139946"/>
            <a:ext cx="1323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dirty="0">
                <a:latin typeface="Times New Roman"/>
                <a:cs typeface="Times New Roman"/>
              </a:rPr>
              <a:t>DEN	</a:t>
            </a: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908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56629" y="3758565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722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61809" y="5054367"/>
            <a:ext cx="1054100" cy="1245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70" dirty="0">
                <a:latin typeface="Times New Roman"/>
                <a:cs typeface="Times New Roman"/>
              </a:rPr>
              <a:t>ATL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595</a:t>
            </a:r>
            <a:endParaRPr sz="2000" dirty="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MIA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4817338" y="3679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SHORTEST PATHS IN WEIGHTED GRAPHS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1" name="Google Shape;361;p3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30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4121358" y="3486850"/>
            <a:ext cx="815400" cy="393600"/>
          </a:xfrm>
          <a:prstGeom prst="ellipse">
            <a:avLst/>
          </a:prstGeom>
          <a:solidFill>
            <a:srgbClr val="F9CB9C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4878717" y="2131275"/>
            <a:ext cx="9237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5736000" y="2866175"/>
            <a:ext cx="853500" cy="351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5667259" y="4336567"/>
            <a:ext cx="1040400" cy="480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4319788" y="4548475"/>
            <a:ext cx="1040400" cy="393600"/>
          </a:xfrm>
          <a:prstGeom prst="ellipse">
            <a:avLst/>
          </a:prstGeom>
          <a:solidFill>
            <a:srgbClr val="B4A7D6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2723350" y="5292479"/>
            <a:ext cx="9090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7860800" y="4142075"/>
            <a:ext cx="815400" cy="393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69" name="Google Shape;369;p39"/>
          <p:cNvCxnSpPr>
            <a:stCxn id="362" idx="3"/>
            <a:endCxn id="367" idx="0"/>
          </p:cNvCxnSpPr>
          <p:nvPr/>
        </p:nvCxnSpPr>
        <p:spPr>
          <a:xfrm flipH="1">
            <a:off x="3177871" y="3822809"/>
            <a:ext cx="1062900" cy="146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9"/>
          <p:cNvCxnSpPr>
            <a:stCxn id="367" idx="7"/>
            <a:endCxn id="366" idx="3"/>
          </p:cNvCxnSpPr>
          <p:nvPr/>
        </p:nvCxnSpPr>
        <p:spPr>
          <a:xfrm rot="10800000" flipH="1">
            <a:off x="3499230" y="4884521"/>
            <a:ext cx="972900" cy="46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39"/>
          <p:cNvCxnSpPr>
            <a:stCxn id="366" idx="7"/>
            <a:endCxn id="365" idx="2"/>
          </p:cNvCxnSpPr>
          <p:nvPr/>
        </p:nvCxnSpPr>
        <p:spPr>
          <a:xfrm rot="10800000" flipH="1">
            <a:off x="5207825" y="4576716"/>
            <a:ext cx="459300" cy="29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39"/>
          <p:cNvSpPr/>
          <p:nvPr/>
        </p:nvSpPr>
        <p:spPr>
          <a:xfrm>
            <a:off x="4506573" y="4012926"/>
            <a:ext cx="853500" cy="302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73" name="Google Shape;373;p39"/>
          <p:cNvCxnSpPr>
            <a:stCxn id="362" idx="5"/>
            <a:endCxn id="372" idx="0"/>
          </p:cNvCxnSpPr>
          <p:nvPr/>
        </p:nvCxnSpPr>
        <p:spPr>
          <a:xfrm>
            <a:off x="4817346" y="3822809"/>
            <a:ext cx="116100" cy="190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39"/>
          <p:cNvCxnSpPr>
            <a:stCxn id="372" idx="5"/>
            <a:endCxn id="365" idx="1"/>
          </p:cNvCxnSpPr>
          <p:nvPr/>
        </p:nvCxnSpPr>
        <p:spPr>
          <a:xfrm>
            <a:off x="5235080" y="4270785"/>
            <a:ext cx="584400" cy="136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39"/>
          <p:cNvCxnSpPr>
            <a:stCxn id="362" idx="0"/>
            <a:endCxn id="363" idx="3"/>
          </p:cNvCxnSpPr>
          <p:nvPr/>
        </p:nvCxnSpPr>
        <p:spPr>
          <a:xfrm rot="10800000" flipH="1">
            <a:off x="4529058" y="2467150"/>
            <a:ext cx="484800" cy="1019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9"/>
          <p:cNvCxnSpPr>
            <a:stCxn id="363" idx="5"/>
            <a:endCxn id="364" idx="0"/>
          </p:cNvCxnSpPr>
          <p:nvPr/>
        </p:nvCxnSpPr>
        <p:spPr>
          <a:xfrm>
            <a:off x="5667144" y="2467234"/>
            <a:ext cx="495600" cy="399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39"/>
          <p:cNvCxnSpPr>
            <a:stCxn id="365" idx="6"/>
            <a:endCxn id="368" idx="2"/>
          </p:cNvCxnSpPr>
          <p:nvPr/>
        </p:nvCxnSpPr>
        <p:spPr>
          <a:xfrm rot="10800000" flipH="1">
            <a:off x="6707659" y="4338967"/>
            <a:ext cx="1153200" cy="2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39"/>
          <p:cNvCxnSpPr>
            <a:stCxn id="364" idx="3"/>
            <a:endCxn id="362" idx="6"/>
          </p:cNvCxnSpPr>
          <p:nvPr/>
        </p:nvCxnSpPr>
        <p:spPr>
          <a:xfrm flipH="1">
            <a:off x="4936692" y="3166028"/>
            <a:ext cx="924300" cy="517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39"/>
          <p:cNvSpPr txBox="1"/>
          <p:nvPr/>
        </p:nvSpPr>
        <p:spPr>
          <a:xfrm>
            <a:off x="7054600" y="32295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7014700" y="44855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5861000" y="23371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5145275" y="301220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3" name="Google Shape;383;p39"/>
          <p:cNvSpPr txBox="1"/>
          <p:nvPr/>
        </p:nvSpPr>
        <p:spPr>
          <a:xfrm>
            <a:off x="4342350" y="26197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3343338" y="41612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3883038" y="503692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5360188" y="398331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5297613" y="453207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88" name="Google Shape;388;p39"/>
          <p:cNvCxnSpPr>
            <a:stCxn id="364" idx="5"/>
            <a:endCxn id="368" idx="1"/>
          </p:cNvCxnSpPr>
          <p:nvPr/>
        </p:nvCxnSpPr>
        <p:spPr>
          <a:xfrm>
            <a:off x="6464508" y="3166028"/>
            <a:ext cx="1515600" cy="10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39"/>
          <p:cNvSpPr/>
          <p:nvPr/>
        </p:nvSpPr>
        <p:spPr>
          <a:xfrm>
            <a:off x="616500" y="2120325"/>
            <a:ext cx="2697900" cy="126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distance d(v,w) 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between 2 vertices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is the cost of the shortest path between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</a:t>
            </a:r>
            <a:endParaRPr sz="14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764700" y="3531125"/>
            <a:ext cx="232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d(Gates, Old Union) = 5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31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3600" kern="0">
                <a:solidFill>
                  <a:srgbClr val="0097A7"/>
                </a:solidFill>
                <a:latin typeface="Lato Light"/>
                <a:ea typeface="Lato Light"/>
                <a:cs typeface="Lato Light"/>
                <a:sym typeface="Lato Light"/>
              </a:rPr>
              <a:t>SINGLE-SOURCE SHORTEST PATH</a:t>
            </a:r>
            <a:endParaRPr sz="3600" kern="0">
              <a:solidFill>
                <a:srgbClr val="0097A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311700" y="1847350"/>
            <a:ext cx="8520600" cy="585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How long is the shortest path between vertex v and </a:t>
            </a:r>
            <a:r>
              <a:rPr lang="en" sz="1600" b="1" i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all other vertices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w?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1698900" y="2329475"/>
            <a:ext cx="5746200" cy="1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On Monday, we saw that we can use BFS &amp; the BFS layers to pretty easily solve this task for </a:t>
            </a: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unweighted graphs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Dijkstra’s algorithm solves the single-source shortest path problem on </a:t>
            </a:r>
            <a:r>
              <a:rPr lang="en" sz="20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weighted graphs</a:t>
            </a:r>
            <a:r>
              <a:rPr lang="en" sz="20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with non-negative edge weights.  </a:t>
            </a:r>
            <a:endParaRPr sz="20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184650" y="4309025"/>
            <a:ext cx="8774700" cy="1422600"/>
          </a:xfrm>
          <a:prstGeom prst="roundRect">
            <a:avLst>
              <a:gd name="adj" fmla="val 3045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Applications: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spcBef>
                <a:spcPts val="1000"/>
              </a:spcBef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Finding the shortest/most efficient path from point A to point B via bike, walking, Uber, Lyft, train, etc.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(Edge weights could be time, money, hassle, effort)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spcBef>
                <a:spcPts val="1000"/>
              </a:spcBef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Finding the shortest path to send packets from my computer to some desired server using the Internet</a:t>
            </a:r>
            <a:endParaRPr sz="16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(Edge weights could be link length, traffic, etc.)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32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3600" kern="0">
                <a:solidFill>
                  <a:srgbClr val="0097A7"/>
                </a:solidFill>
                <a:latin typeface="Lato Light"/>
                <a:ea typeface="Lato Light"/>
                <a:cs typeface="Lato Light"/>
                <a:sym typeface="Lato Light"/>
              </a:rPr>
              <a:t>DIJKSTRA’S ALGORITHM: THE IDEA</a:t>
            </a:r>
            <a:endParaRPr sz="3600" kern="0">
              <a:solidFill>
                <a:srgbClr val="0097A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1120800" y="2093425"/>
            <a:ext cx="6902400" cy="1489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Source node is </a:t>
            </a:r>
            <a:r>
              <a:rPr lang="en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</a:t>
            </a:r>
            <a:r>
              <a:rPr lang="en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. </a:t>
            </a:r>
            <a:br>
              <a:rPr lang="en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For each node </a:t>
            </a:r>
            <a:r>
              <a:rPr lang="en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, store an </a:t>
            </a:r>
            <a:r>
              <a:rPr lang="en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over-estimate</a:t>
            </a:r>
            <a:r>
              <a:rPr lang="en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of d(s, v). </a:t>
            </a:r>
            <a:endParaRPr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These over-estimates start off as </a:t>
            </a:r>
            <a:r>
              <a:rPr lang="en" sz="23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, and we’ll iteratively work to make these over-estimates tighter and tighter, until they reach the true distance.</a:t>
            </a:r>
            <a:endParaRPr sz="16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84650" y="3615563"/>
            <a:ext cx="8774700" cy="623700"/>
          </a:xfrm>
          <a:prstGeom prst="roundRect">
            <a:avLst>
              <a:gd name="adj" fmla="val 3045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1000"/>
              </a:spcAft>
              <a:buClr>
                <a:srgbClr val="000000"/>
              </a:buClr>
            </a:pPr>
            <a:r>
              <a:rPr lang="en" sz="16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For demonstration purposes, we’ll use three colors again to keep track of the state of each node: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3589800" y="409327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4128300" y="40733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3589800" y="471499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3589800" y="533672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41"/>
          <p:cNvSpPr txBox="1"/>
          <p:nvPr/>
        </p:nvSpPr>
        <p:spPr>
          <a:xfrm>
            <a:off x="4128300" y="469505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4128300" y="53167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9" name="Google Shape;419;p4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33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27" name="Google Shape;427;p42"/>
          <p:cNvCxnSpPr>
            <a:stCxn id="420" idx="3"/>
            <a:endCxn id="425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2"/>
          <p:cNvCxnSpPr>
            <a:stCxn id="425" idx="6"/>
            <a:endCxn id="424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2"/>
          <p:cNvCxnSpPr>
            <a:stCxn id="424" idx="7"/>
            <a:endCxn id="423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42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31" name="Google Shape;431;p42"/>
          <p:cNvCxnSpPr>
            <a:stCxn id="420" idx="5"/>
            <a:endCxn id="430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42"/>
          <p:cNvCxnSpPr>
            <a:stCxn id="430" idx="6"/>
            <a:endCxn id="423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42"/>
          <p:cNvCxnSpPr>
            <a:stCxn id="420" idx="7"/>
            <a:endCxn id="421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2"/>
          <p:cNvCxnSpPr>
            <a:stCxn id="421" idx="6"/>
            <a:endCxn id="422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42"/>
          <p:cNvCxnSpPr>
            <a:stCxn id="423" idx="6"/>
            <a:endCxn id="426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42"/>
          <p:cNvCxnSpPr>
            <a:stCxn id="422" idx="5"/>
            <a:endCxn id="426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2"/>
          <p:cNvCxnSpPr>
            <a:stCxn id="422" idx="2"/>
            <a:endCxn id="420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42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311700" y="1995550"/>
            <a:ext cx="154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Suppose our single source node is Gates.</a:t>
            </a:r>
            <a:endParaRPr sz="12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0" name="Google Shape;460;p4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34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68" name="Google Shape;468;p43"/>
          <p:cNvCxnSpPr>
            <a:stCxn id="461" idx="3"/>
            <a:endCxn id="466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3"/>
          <p:cNvCxnSpPr>
            <a:stCxn id="466" idx="6"/>
            <a:endCxn id="465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3"/>
          <p:cNvCxnSpPr>
            <a:stCxn id="465" idx="7"/>
            <a:endCxn id="464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43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72" name="Google Shape;472;p43"/>
          <p:cNvCxnSpPr>
            <a:stCxn id="461" idx="5"/>
            <a:endCxn id="471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3"/>
          <p:cNvCxnSpPr>
            <a:stCxn id="471" idx="6"/>
            <a:endCxn id="464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3"/>
          <p:cNvCxnSpPr>
            <a:stCxn id="461" idx="7"/>
            <a:endCxn id="462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3"/>
          <p:cNvCxnSpPr>
            <a:stCxn id="462" idx="6"/>
            <a:endCxn id="463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3"/>
          <p:cNvCxnSpPr>
            <a:stCxn id="464" idx="6"/>
            <a:endCxn id="467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3"/>
          <p:cNvCxnSpPr>
            <a:stCxn id="463" idx="5"/>
            <a:endCxn id="467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43"/>
          <p:cNvCxnSpPr>
            <a:stCxn id="463" idx="2"/>
            <a:endCxn id="461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43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9" name="Google Shape;489;p43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1" name="Google Shape;491;p43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0" name="Google Shape;500;p43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5271275" y="4769405"/>
            <a:ext cx="3152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initialize all our overestimates: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 =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2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2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  <a:buSzPts val="1100"/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for all vertices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22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9" name="Google Shape;509;p43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6" name="Google Shape;516;p4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35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9" name="Google Shape;519;p44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1" name="Google Shape;521;p44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44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24" name="Google Shape;524;p44"/>
          <p:cNvCxnSpPr>
            <a:stCxn id="517" idx="3"/>
            <a:endCxn id="522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4"/>
          <p:cNvCxnSpPr>
            <a:stCxn id="522" idx="6"/>
            <a:endCxn id="521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4"/>
          <p:cNvCxnSpPr>
            <a:stCxn id="521" idx="7"/>
            <a:endCxn id="520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44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28" name="Google Shape;528;p44"/>
          <p:cNvCxnSpPr>
            <a:stCxn id="517" idx="5"/>
            <a:endCxn id="527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4"/>
          <p:cNvCxnSpPr>
            <a:stCxn id="527" idx="6"/>
            <a:endCxn id="520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4"/>
          <p:cNvCxnSpPr>
            <a:stCxn id="517" idx="7"/>
            <a:endCxn id="518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4"/>
          <p:cNvCxnSpPr>
            <a:stCxn id="518" idx="6"/>
            <a:endCxn id="519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44"/>
          <p:cNvCxnSpPr>
            <a:stCxn id="520" idx="6"/>
            <a:endCxn id="523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4"/>
          <p:cNvCxnSpPr>
            <a:stCxn id="519" idx="5"/>
            <a:endCxn id="523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44"/>
          <p:cNvCxnSpPr>
            <a:stCxn id="519" idx="2"/>
            <a:endCxn id="517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44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0</a:t>
            </a:r>
            <a:endParaRPr sz="23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5271275" y="4835151"/>
            <a:ext cx="31521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Since Gates is our source, first set 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d[Gates]  = 0</a:t>
            </a:r>
            <a:endParaRPr sz="22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2" name="Google Shape;562;p44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4" name="Google Shape;564;p44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5" name="Google Shape;565;p44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2" name="Google Shape;572;p4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36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80" name="Google Shape;580;p45"/>
          <p:cNvCxnSpPr>
            <a:stCxn id="573" idx="3"/>
            <a:endCxn id="578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45"/>
          <p:cNvCxnSpPr>
            <a:stCxn id="578" idx="6"/>
            <a:endCxn id="577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45"/>
          <p:cNvCxnSpPr>
            <a:stCxn id="577" idx="7"/>
            <a:endCxn id="576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5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84" name="Google Shape;584;p45"/>
          <p:cNvCxnSpPr>
            <a:stCxn id="573" idx="5"/>
            <a:endCxn id="583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5"/>
          <p:cNvCxnSpPr>
            <a:stCxn id="583" idx="6"/>
            <a:endCxn id="576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5"/>
          <p:cNvCxnSpPr>
            <a:stCxn id="573" idx="7"/>
            <a:endCxn id="574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5"/>
          <p:cNvCxnSpPr>
            <a:stCxn id="574" idx="6"/>
            <a:endCxn id="575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5"/>
          <p:cNvCxnSpPr>
            <a:stCxn id="576" idx="6"/>
            <a:endCxn id="579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5"/>
          <p:cNvCxnSpPr>
            <a:stCxn id="575" idx="5"/>
            <a:endCxn id="579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45"/>
          <p:cNvCxnSpPr>
            <a:stCxn id="575" idx="2"/>
            <a:endCxn id="573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45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2" name="Google Shape;592;p45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3" name="Google Shape;593;p45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4" name="Google Shape;594;p45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5" name="Google Shape;595;p45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6" name="Google Shape;596;p45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7" name="Google Shape;597;p45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8" name="Google Shape;598;p45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0" name="Google Shape;600;p45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2" name="Google Shape;602;p45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3" name="Google Shape;603;p45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45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45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6" name="Google Shape;606;p45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7" name="Google Shape;607;p45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45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45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45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45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45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0</a:t>
            </a:r>
            <a:endParaRPr sz="23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∞</a:t>
            </a:r>
            <a:endParaRPr sz="28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45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node with the smallest d[v]. That’s obviously Gates.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8" name="Google Shape;618;p45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1" name="Google Shape;621;p45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2" name="Google Shape;622;p45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8" name="Google Shape;628;p4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37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46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32" name="Google Shape;632;p46"/>
          <p:cNvCxnSpPr>
            <a:stCxn id="633" idx="3"/>
            <a:endCxn id="634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46"/>
          <p:cNvCxnSpPr>
            <a:stCxn id="634" idx="6"/>
            <a:endCxn id="630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46"/>
          <p:cNvCxnSpPr>
            <a:stCxn id="630" idx="7"/>
            <a:endCxn id="629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46"/>
          <p:cNvCxnSpPr>
            <a:stCxn id="633" idx="5"/>
            <a:endCxn id="638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46"/>
          <p:cNvCxnSpPr>
            <a:stCxn id="638" idx="6"/>
            <a:endCxn id="629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46"/>
          <p:cNvCxnSpPr>
            <a:stCxn id="633" idx="7"/>
            <a:endCxn id="641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46"/>
          <p:cNvCxnSpPr>
            <a:stCxn id="641" idx="6"/>
            <a:endCxn id="643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46"/>
          <p:cNvCxnSpPr>
            <a:stCxn id="629" idx="6"/>
            <a:endCxn id="631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46"/>
          <p:cNvCxnSpPr>
            <a:stCxn id="643" idx="5"/>
            <a:endCxn id="631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46"/>
          <p:cNvCxnSpPr>
            <a:stCxn id="643" idx="2"/>
            <a:endCxn id="633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Google Shape;647;p46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8" name="Google Shape;648;p46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9" name="Google Shape;649;p46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0" name="Google Shape;650;p46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1" name="Google Shape;651;p46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2" name="Google Shape;652;p46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4" name="Google Shape;654;p46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8" name="Google Shape;658;p46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Google Shape;661;p46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2" name="Google Shape;662;p46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5" name="Google Shape;665;p46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6" name="Google Shape;666;p46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3" name="Google Shape;633;p46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8" name="Google Shape;638;p46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4" name="Google Shape;634;p46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7" name="Google Shape;667;p46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9" name="Google Shape;669;p46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0" name="Google Shape;670;p46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1" name="Google Shape;671;p46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7" name="Google Shape;677;p4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38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47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81" name="Google Shape;681;p47"/>
          <p:cNvCxnSpPr>
            <a:stCxn id="682" idx="3"/>
            <a:endCxn id="683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47"/>
          <p:cNvCxnSpPr>
            <a:stCxn id="683" idx="6"/>
            <a:endCxn id="679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47"/>
          <p:cNvCxnSpPr>
            <a:stCxn id="679" idx="7"/>
            <a:endCxn id="678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47"/>
          <p:cNvCxnSpPr>
            <a:stCxn id="682" idx="5"/>
            <a:endCxn id="687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47"/>
          <p:cNvCxnSpPr>
            <a:stCxn id="687" idx="6"/>
            <a:endCxn id="678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47"/>
          <p:cNvCxnSpPr>
            <a:stCxn id="682" idx="7"/>
            <a:endCxn id="690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47"/>
          <p:cNvCxnSpPr>
            <a:stCxn id="690" idx="6"/>
            <a:endCxn id="692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47"/>
          <p:cNvCxnSpPr>
            <a:stCxn id="678" idx="6"/>
            <a:endCxn id="680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47"/>
          <p:cNvCxnSpPr>
            <a:stCxn id="692" idx="5"/>
            <a:endCxn id="680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47"/>
          <p:cNvCxnSpPr>
            <a:stCxn id="692" idx="2"/>
            <a:endCxn id="682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7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7" name="Google Shape;697;p47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8" name="Google Shape;698;p47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9" name="Google Shape;699;p47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1" name="Google Shape;701;p47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2" name="Google Shape;702;p47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3" name="Google Shape;703;p47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4" name="Google Shape;704;p47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5" name="Google Shape;705;p47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6" name="Google Shape;706;p47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7" name="Google Shape;707;p47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8" name="Google Shape;708;p47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9" name="Google Shape;709;p47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0" name="Google Shape;710;p47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1" name="Google Shape;711;p47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2" name="Google Shape;712;p47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4" name="Google Shape;714;p47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5" name="Google Shape;715;p47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0" name="Google Shape;690;p47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2" name="Google Shape;692;p47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7" name="Google Shape;687;p47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6" name="Google Shape;726;p4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39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7" name="Google Shape;727;p48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8" name="Google Shape;728;p48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9" name="Google Shape;729;p48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30" name="Google Shape;730;p48"/>
          <p:cNvCxnSpPr>
            <a:stCxn id="731" idx="3"/>
            <a:endCxn id="732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48"/>
          <p:cNvCxnSpPr>
            <a:stCxn id="732" idx="6"/>
            <a:endCxn id="728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48"/>
          <p:cNvCxnSpPr>
            <a:stCxn id="728" idx="7"/>
            <a:endCxn id="727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48"/>
          <p:cNvCxnSpPr>
            <a:stCxn id="731" idx="5"/>
            <a:endCxn id="736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48"/>
          <p:cNvCxnSpPr>
            <a:stCxn id="736" idx="6"/>
            <a:endCxn id="727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48"/>
          <p:cNvCxnSpPr>
            <a:stCxn id="731" idx="7"/>
            <a:endCxn id="739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48"/>
          <p:cNvCxnSpPr>
            <a:stCxn id="739" idx="6"/>
            <a:endCxn id="741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48"/>
          <p:cNvCxnSpPr>
            <a:stCxn id="727" idx="6"/>
            <a:endCxn id="729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48"/>
          <p:cNvCxnSpPr>
            <a:stCxn id="741" idx="5"/>
            <a:endCxn id="729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48"/>
          <p:cNvCxnSpPr>
            <a:stCxn id="741" idx="2"/>
            <a:endCxn id="731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48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7" name="Google Shape;747;p48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8" name="Google Shape;748;p48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9" name="Google Shape;749;p48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0" name="Google Shape;750;p48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1" name="Google Shape;751;p48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2" name="Google Shape;752;p48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3" name="Google Shape;753;p48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5" name="Google Shape;755;p48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7" name="Google Shape;757;p48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48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Mark current node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1" name="Google Shape;731;p48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6" name="Google Shape;736;p48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2" name="Google Shape;732;p48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6" name="Google Shape;766;p48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7" name="Google Shape;767;p48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8" name="Google Shape;768;p48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9" name="Google Shape;769;p48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19427" y="3043427"/>
            <a:ext cx="6638925" cy="3133725"/>
            <a:chOff x="1519427" y="3043427"/>
            <a:chExt cx="6638925" cy="313372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4491227"/>
              <a:ext cx="161544" cy="161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227" y="5253227"/>
              <a:ext cx="161544" cy="1615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0199" y="45720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0"/>
                  </a:moveTo>
                  <a:lnTo>
                    <a:pt x="304800" y="762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7" y="4491227"/>
              <a:ext cx="161544" cy="161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0199" y="4572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0"/>
                  </a:moveTo>
                  <a:lnTo>
                    <a:pt x="1828800" y="0"/>
                  </a:lnTo>
                </a:path>
                <a:path w="1828800" h="762000">
                  <a:moveTo>
                    <a:pt x="304800" y="762000"/>
                  </a:moveTo>
                  <a:lnTo>
                    <a:pt x="175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8027" y="4110227"/>
              <a:ext cx="161544" cy="161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29000" y="4191000"/>
              <a:ext cx="2209800" cy="381000"/>
            </a:xfrm>
            <a:custGeom>
              <a:avLst/>
              <a:gdLst/>
              <a:ahLst/>
              <a:cxnLst/>
              <a:rect l="l" t="t" r="r" b="b"/>
              <a:pathLst>
                <a:path w="2209800" h="381000">
                  <a:moveTo>
                    <a:pt x="0" y="381000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3027" y="5100827"/>
              <a:ext cx="161544" cy="161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7" y="3881627"/>
              <a:ext cx="161544" cy="1615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28800" y="3962400"/>
              <a:ext cx="6248400" cy="1371600"/>
            </a:xfrm>
            <a:custGeom>
              <a:avLst/>
              <a:gdLst/>
              <a:ahLst/>
              <a:cxnLst/>
              <a:rect l="l" t="t" r="r" b="b"/>
              <a:pathLst>
                <a:path w="6248400" h="1371600">
                  <a:moveTo>
                    <a:pt x="0" y="1371600"/>
                  </a:moveTo>
                  <a:lnTo>
                    <a:pt x="6248400" y="0"/>
                  </a:lnTo>
                </a:path>
                <a:path w="6248400" h="1371600">
                  <a:moveTo>
                    <a:pt x="3810000" y="228600"/>
                  </a:moveTo>
                  <a:lnTo>
                    <a:pt x="6248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7" y="3043427"/>
              <a:ext cx="161544" cy="161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38799" y="3124199"/>
              <a:ext cx="2438400" cy="2057400"/>
            </a:xfrm>
            <a:custGeom>
              <a:avLst/>
              <a:gdLst/>
              <a:ahLst/>
              <a:cxnLst/>
              <a:rect l="l" t="t" r="r" b="b"/>
              <a:pathLst>
                <a:path w="2438400" h="2057400">
                  <a:moveTo>
                    <a:pt x="0" y="1066800"/>
                  </a:moveTo>
                  <a:lnTo>
                    <a:pt x="2438400" y="0"/>
                  </a:lnTo>
                </a:path>
                <a:path w="2438400" h="2057400">
                  <a:moveTo>
                    <a:pt x="2438400" y="838200"/>
                  </a:moveTo>
                  <a:lnTo>
                    <a:pt x="2438400" y="0"/>
                  </a:lnTo>
                </a:path>
                <a:path w="2438400" h="2057400">
                  <a:moveTo>
                    <a:pt x="1905000" y="2057400"/>
                  </a:moveTo>
                  <a:lnTo>
                    <a:pt x="2438400" y="838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227" y="6015227"/>
              <a:ext cx="161544" cy="1615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8799" y="3962400"/>
              <a:ext cx="2438400" cy="2133600"/>
            </a:xfrm>
            <a:custGeom>
              <a:avLst/>
              <a:gdLst/>
              <a:ahLst/>
              <a:cxnLst/>
              <a:rect l="l" t="t" r="r" b="b"/>
              <a:pathLst>
                <a:path w="2438400" h="2133600">
                  <a:moveTo>
                    <a:pt x="1905000" y="1219200"/>
                  </a:moveTo>
                  <a:lnTo>
                    <a:pt x="2362200" y="2133600"/>
                  </a:lnTo>
                </a:path>
                <a:path w="2438400" h="2133600">
                  <a:moveTo>
                    <a:pt x="2362200" y="2133600"/>
                  </a:moveTo>
                  <a:lnTo>
                    <a:pt x="2438400" y="0"/>
                  </a:lnTo>
                </a:path>
                <a:path w="2438400" h="2133600">
                  <a:moveTo>
                    <a:pt x="0" y="228600"/>
                  </a:moveTo>
                  <a:lnTo>
                    <a:pt x="1905000" y="1219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9427" y="3421301"/>
              <a:ext cx="6562344" cy="14444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45844" y="4139946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SF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50594" y="5435600"/>
            <a:ext cx="36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7375" y="4139946"/>
            <a:ext cx="548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37428" y="3834460"/>
            <a:ext cx="463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HI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61809" y="5130241"/>
            <a:ext cx="494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TL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95209" y="5969000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MIA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776209" y="2691206"/>
            <a:ext cx="520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44500" y="883429"/>
            <a:ext cx="4484370" cy="130111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5000" spc="-35" dirty="0">
                <a:solidFill>
                  <a:srgbClr val="04607A"/>
                </a:solidFill>
                <a:latin typeface="Calibri"/>
                <a:cs typeface="Calibri"/>
              </a:rPr>
              <a:t>Weighted</a:t>
            </a:r>
            <a:r>
              <a:rPr sz="50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 dirty="0">
              <a:latin typeface="Calibri"/>
              <a:cs typeface="Calibri"/>
            </a:endParaRPr>
          </a:p>
          <a:p>
            <a:pPr marL="1018540">
              <a:lnSpc>
                <a:spcPct val="100000"/>
              </a:lnSpc>
              <a:spcBef>
                <a:spcPts val="470"/>
              </a:spcBef>
            </a:pPr>
            <a:r>
              <a:rPr sz="2000" spc="-30" dirty="0">
                <a:solidFill>
                  <a:srgbClr val="F82E1A"/>
                </a:solidFill>
                <a:latin typeface="Times New Roman"/>
                <a:cs typeface="Times New Roman"/>
              </a:rPr>
              <a:t>FARES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84575" y="3072764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$129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9775" y="3682365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$99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65959" y="3142335"/>
            <a:ext cx="6131560" cy="2727325"/>
          </a:xfrm>
          <a:custGeom>
            <a:avLst/>
            <a:gdLst/>
            <a:ahLst/>
            <a:cxnLst/>
            <a:rect l="l" t="t" r="r" b="b"/>
            <a:pathLst>
              <a:path w="6131559" h="2727325">
                <a:moveTo>
                  <a:pt x="137464" y="1902612"/>
                </a:moveTo>
                <a:lnTo>
                  <a:pt x="136245" y="1895005"/>
                </a:lnTo>
                <a:lnTo>
                  <a:pt x="133375" y="1886102"/>
                </a:lnTo>
                <a:lnTo>
                  <a:pt x="130352" y="1881035"/>
                </a:lnTo>
                <a:lnTo>
                  <a:pt x="129603" y="1879752"/>
                </a:lnTo>
                <a:lnTo>
                  <a:pt x="125145" y="1874685"/>
                </a:lnTo>
                <a:lnTo>
                  <a:pt x="121564" y="1872043"/>
                </a:lnTo>
                <a:lnTo>
                  <a:pt x="121564" y="1910232"/>
                </a:lnTo>
                <a:lnTo>
                  <a:pt x="120802" y="1921662"/>
                </a:lnTo>
                <a:lnTo>
                  <a:pt x="105435" y="1941982"/>
                </a:lnTo>
                <a:lnTo>
                  <a:pt x="76098" y="1881035"/>
                </a:lnTo>
                <a:lnTo>
                  <a:pt x="86753" y="1883562"/>
                </a:lnTo>
                <a:lnTo>
                  <a:pt x="95491" y="1884832"/>
                </a:lnTo>
                <a:lnTo>
                  <a:pt x="102273" y="1887385"/>
                </a:lnTo>
                <a:lnTo>
                  <a:pt x="107086" y="1888655"/>
                </a:lnTo>
                <a:lnTo>
                  <a:pt x="112166" y="1892452"/>
                </a:lnTo>
                <a:lnTo>
                  <a:pt x="115849" y="1896262"/>
                </a:lnTo>
                <a:lnTo>
                  <a:pt x="118262" y="1901355"/>
                </a:lnTo>
                <a:lnTo>
                  <a:pt x="120548" y="1905152"/>
                </a:lnTo>
                <a:lnTo>
                  <a:pt x="121564" y="1910232"/>
                </a:lnTo>
                <a:lnTo>
                  <a:pt x="121564" y="1872043"/>
                </a:lnTo>
                <a:lnTo>
                  <a:pt x="81064" y="1859432"/>
                </a:lnTo>
                <a:lnTo>
                  <a:pt x="63779" y="1855635"/>
                </a:lnTo>
                <a:lnTo>
                  <a:pt x="63144" y="1854352"/>
                </a:lnTo>
                <a:lnTo>
                  <a:pt x="54381" y="1836585"/>
                </a:lnTo>
                <a:lnTo>
                  <a:pt x="54381" y="1854352"/>
                </a:lnTo>
                <a:lnTo>
                  <a:pt x="14757" y="1828952"/>
                </a:lnTo>
                <a:lnTo>
                  <a:pt x="14249" y="1823885"/>
                </a:lnTo>
                <a:lnTo>
                  <a:pt x="17805" y="1812455"/>
                </a:lnTo>
                <a:lnTo>
                  <a:pt x="22123" y="1807362"/>
                </a:lnTo>
                <a:lnTo>
                  <a:pt x="29108" y="1802282"/>
                </a:lnTo>
                <a:lnTo>
                  <a:pt x="54381" y="1854352"/>
                </a:lnTo>
                <a:lnTo>
                  <a:pt x="54381" y="1836585"/>
                </a:lnTo>
                <a:lnTo>
                  <a:pt x="37465" y="1802282"/>
                </a:lnTo>
                <a:lnTo>
                  <a:pt x="36220" y="1799755"/>
                </a:lnTo>
                <a:lnTo>
                  <a:pt x="44094" y="1797202"/>
                </a:lnTo>
                <a:lnTo>
                  <a:pt x="51396" y="1795932"/>
                </a:lnTo>
                <a:lnTo>
                  <a:pt x="58115" y="1795932"/>
                </a:lnTo>
                <a:lnTo>
                  <a:pt x="86131" y="1818805"/>
                </a:lnTo>
                <a:lnTo>
                  <a:pt x="90449" y="1817535"/>
                </a:lnTo>
                <a:lnTo>
                  <a:pt x="80289" y="1795932"/>
                </a:lnTo>
                <a:lnTo>
                  <a:pt x="78498" y="1792135"/>
                </a:lnTo>
                <a:lnTo>
                  <a:pt x="74320" y="1783232"/>
                </a:lnTo>
                <a:lnTo>
                  <a:pt x="64592" y="1784502"/>
                </a:lnTo>
                <a:lnTo>
                  <a:pt x="57150" y="1785785"/>
                </a:lnTo>
                <a:lnTo>
                  <a:pt x="49047" y="1785785"/>
                </a:lnTo>
                <a:lnTo>
                  <a:pt x="44348" y="1787055"/>
                </a:lnTo>
                <a:lnTo>
                  <a:pt x="38887" y="1789582"/>
                </a:lnTo>
                <a:lnTo>
                  <a:pt x="32664" y="1792135"/>
                </a:lnTo>
                <a:lnTo>
                  <a:pt x="27584" y="1781962"/>
                </a:lnTo>
                <a:lnTo>
                  <a:pt x="20472" y="1784502"/>
                </a:lnTo>
                <a:lnTo>
                  <a:pt x="25425" y="1794662"/>
                </a:lnTo>
                <a:lnTo>
                  <a:pt x="17259" y="1801012"/>
                </a:lnTo>
                <a:lnTo>
                  <a:pt x="0" y="1836585"/>
                </a:lnTo>
                <a:lnTo>
                  <a:pt x="1104" y="1844205"/>
                </a:lnTo>
                <a:lnTo>
                  <a:pt x="27914" y="1872132"/>
                </a:lnTo>
                <a:lnTo>
                  <a:pt x="66573" y="1879752"/>
                </a:lnTo>
                <a:lnTo>
                  <a:pt x="98323" y="1944535"/>
                </a:lnTo>
                <a:lnTo>
                  <a:pt x="89890" y="1948332"/>
                </a:lnTo>
                <a:lnTo>
                  <a:pt x="82105" y="1949602"/>
                </a:lnTo>
                <a:lnTo>
                  <a:pt x="74980" y="1948332"/>
                </a:lnTo>
                <a:lnTo>
                  <a:pt x="47523" y="1929282"/>
                </a:lnTo>
                <a:lnTo>
                  <a:pt x="42570" y="1930552"/>
                </a:lnTo>
                <a:lnTo>
                  <a:pt x="57937" y="1962302"/>
                </a:lnTo>
                <a:lnTo>
                  <a:pt x="66700" y="1962302"/>
                </a:lnTo>
                <a:lnTo>
                  <a:pt x="74447" y="1961032"/>
                </a:lnTo>
                <a:lnTo>
                  <a:pt x="81051" y="1959762"/>
                </a:lnTo>
                <a:lnTo>
                  <a:pt x="87782" y="1957235"/>
                </a:lnTo>
                <a:lnTo>
                  <a:pt x="94640" y="1955952"/>
                </a:lnTo>
                <a:lnTo>
                  <a:pt x="101752" y="1952155"/>
                </a:lnTo>
                <a:lnTo>
                  <a:pt x="108737" y="1966112"/>
                </a:lnTo>
                <a:lnTo>
                  <a:pt x="115849" y="1963585"/>
                </a:lnTo>
                <a:lnTo>
                  <a:pt x="110705" y="1952155"/>
                </a:lnTo>
                <a:lnTo>
                  <a:pt x="109550" y="1949602"/>
                </a:lnTo>
                <a:lnTo>
                  <a:pt x="108991" y="1948332"/>
                </a:lnTo>
                <a:lnTo>
                  <a:pt x="118033" y="1943252"/>
                </a:lnTo>
                <a:lnTo>
                  <a:pt x="119253" y="1941982"/>
                </a:lnTo>
                <a:lnTo>
                  <a:pt x="125374" y="1935632"/>
                </a:lnTo>
                <a:lnTo>
                  <a:pt x="130987" y="1928012"/>
                </a:lnTo>
                <a:lnTo>
                  <a:pt x="134899" y="1919135"/>
                </a:lnTo>
                <a:lnTo>
                  <a:pt x="137007" y="1911502"/>
                </a:lnTo>
                <a:lnTo>
                  <a:pt x="137464" y="1902612"/>
                </a:lnTo>
                <a:close/>
              </a:path>
              <a:path w="6131559" h="2727325">
                <a:moveTo>
                  <a:pt x="251739" y="1849285"/>
                </a:moveTo>
                <a:lnTo>
                  <a:pt x="239674" y="1821649"/>
                </a:lnTo>
                <a:lnTo>
                  <a:pt x="239674" y="1863255"/>
                </a:lnTo>
                <a:lnTo>
                  <a:pt x="237134" y="1869605"/>
                </a:lnTo>
                <a:lnTo>
                  <a:pt x="208876" y="1889912"/>
                </a:lnTo>
                <a:lnTo>
                  <a:pt x="202819" y="1889912"/>
                </a:lnTo>
                <a:lnTo>
                  <a:pt x="174269" y="1860702"/>
                </a:lnTo>
                <a:lnTo>
                  <a:pt x="172491" y="1853082"/>
                </a:lnTo>
                <a:lnTo>
                  <a:pt x="172491" y="1839112"/>
                </a:lnTo>
                <a:lnTo>
                  <a:pt x="174269" y="1830235"/>
                </a:lnTo>
                <a:lnTo>
                  <a:pt x="177952" y="1822602"/>
                </a:lnTo>
                <a:lnTo>
                  <a:pt x="193395" y="1826412"/>
                </a:lnTo>
                <a:lnTo>
                  <a:pt x="230022" y="1840382"/>
                </a:lnTo>
                <a:lnTo>
                  <a:pt x="236372" y="1850555"/>
                </a:lnTo>
                <a:lnTo>
                  <a:pt x="239420" y="1856905"/>
                </a:lnTo>
                <a:lnTo>
                  <a:pt x="239674" y="1863255"/>
                </a:lnTo>
                <a:lnTo>
                  <a:pt x="239674" y="1821649"/>
                </a:lnTo>
                <a:lnTo>
                  <a:pt x="239445" y="1821332"/>
                </a:lnTo>
                <a:lnTo>
                  <a:pt x="233895" y="1817535"/>
                </a:lnTo>
                <a:lnTo>
                  <a:pt x="227355" y="1813712"/>
                </a:lnTo>
                <a:lnTo>
                  <a:pt x="221068" y="1809902"/>
                </a:lnTo>
                <a:lnTo>
                  <a:pt x="212699" y="1807362"/>
                </a:lnTo>
                <a:lnTo>
                  <a:pt x="202260" y="1804835"/>
                </a:lnTo>
                <a:lnTo>
                  <a:pt x="189763" y="1802282"/>
                </a:lnTo>
                <a:lnTo>
                  <a:pt x="191236" y="1799755"/>
                </a:lnTo>
                <a:lnTo>
                  <a:pt x="205892" y="1761655"/>
                </a:lnTo>
                <a:lnTo>
                  <a:pt x="205130" y="1754035"/>
                </a:lnTo>
                <a:lnTo>
                  <a:pt x="202463" y="1748955"/>
                </a:lnTo>
                <a:lnTo>
                  <a:pt x="198716" y="1742605"/>
                </a:lnTo>
                <a:lnTo>
                  <a:pt x="193776" y="1737512"/>
                </a:lnTo>
                <a:lnTo>
                  <a:pt x="190271" y="1735353"/>
                </a:lnTo>
                <a:lnTo>
                  <a:pt x="190271" y="1766735"/>
                </a:lnTo>
                <a:lnTo>
                  <a:pt x="190144" y="1773085"/>
                </a:lnTo>
                <a:lnTo>
                  <a:pt x="189572" y="1778152"/>
                </a:lnTo>
                <a:lnTo>
                  <a:pt x="188074" y="1784502"/>
                </a:lnTo>
                <a:lnTo>
                  <a:pt x="185674" y="1792135"/>
                </a:lnTo>
                <a:lnTo>
                  <a:pt x="182397" y="1799755"/>
                </a:lnTo>
                <a:lnTo>
                  <a:pt x="151282" y="1792135"/>
                </a:lnTo>
                <a:lnTo>
                  <a:pt x="131216" y="1764182"/>
                </a:lnTo>
                <a:lnTo>
                  <a:pt x="136550" y="1751482"/>
                </a:lnTo>
                <a:lnTo>
                  <a:pt x="141630" y="1746402"/>
                </a:lnTo>
                <a:lnTo>
                  <a:pt x="156870" y="1738782"/>
                </a:lnTo>
                <a:lnTo>
                  <a:pt x="163855" y="1737512"/>
                </a:lnTo>
                <a:lnTo>
                  <a:pt x="177063" y="1742605"/>
                </a:lnTo>
                <a:lnTo>
                  <a:pt x="182143" y="1747685"/>
                </a:lnTo>
                <a:lnTo>
                  <a:pt x="185953" y="1755305"/>
                </a:lnTo>
                <a:lnTo>
                  <a:pt x="188874" y="1761655"/>
                </a:lnTo>
                <a:lnTo>
                  <a:pt x="190271" y="1766735"/>
                </a:lnTo>
                <a:lnTo>
                  <a:pt x="190271" y="1735353"/>
                </a:lnTo>
                <a:lnTo>
                  <a:pt x="187617" y="1733702"/>
                </a:lnTo>
                <a:lnTo>
                  <a:pt x="180238" y="1731162"/>
                </a:lnTo>
                <a:lnTo>
                  <a:pt x="172085" y="1729905"/>
                </a:lnTo>
                <a:lnTo>
                  <a:pt x="163639" y="1729905"/>
                </a:lnTo>
                <a:lnTo>
                  <a:pt x="124650" y="1754035"/>
                </a:lnTo>
                <a:lnTo>
                  <a:pt x="117906" y="1776882"/>
                </a:lnTo>
                <a:lnTo>
                  <a:pt x="118973" y="1784502"/>
                </a:lnTo>
                <a:lnTo>
                  <a:pt x="141643" y="1811185"/>
                </a:lnTo>
                <a:lnTo>
                  <a:pt x="149339" y="1814982"/>
                </a:lnTo>
                <a:lnTo>
                  <a:pt x="158978" y="1817535"/>
                </a:lnTo>
                <a:lnTo>
                  <a:pt x="170586" y="1820062"/>
                </a:lnTo>
                <a:lnTo>
                  <a:pt x="165785" y="1830235"/>
                </a:lnTo>
                <a:lnTo>
                  <a:pt x="162090" y="1839112"/>
                </a:lnTo>
                <a:lnTo>
                  <a:pt x="159448" y="1846732"/>
                </a:lnTo>
                <a:lnTo>
                  <a:pt x="157886" y="1854352"/>
                </a:lnTo>
                <a:lnTo>
                  <a:pt x="156616" y="1863255"/>
                </a:lnTo>
                <a:lnTo>
                  <a:pt x="157632" y="1870862"/>
                </a:lnTo>
                <a:lnTo>
                  <a:pt x="191516" y="1898802"/>
                </a:lnTo>
                <a:lnTo>
                  <a:pt x="201358" y="1898802"/>
                </a:lnTo>
                <a:lnTo>
                  <a:pt x="211569" y="1897532"/>
                </a:lnTo>
                <a:lnTo>
                  <a:pt x="222148" y="1893735"/>
                </a:lnTo>
                <a:lnTo>
                  <a:pt x="228968" y="1889912"/>
                </a:lnTo>
                <a:lnTo>
                  <a:pt x="231241" y="1888655"/>
                </a:lnTo>
                <a:lnTo>
                  <a:pt x="238696" y="1882305"/>
                </a:lnTo>
                <a:lnTo>
                  <a:pt x="244525" y="1874685"/>
                </a:lnTo>
                <a:lnTo>
                  <a:pt x="248691" y="1865782"/>
                </a:lnTo>
                <a:lnTo>
                  <a:pt x="251117" y="1858162"/>
                </a:lnTo>
                <a:lnTo>
                  <a:pt x="251739" y="1849285"/>
                </a:lnTo>
                <a:close/>
              </a:path>
              <a:path w="6131559" h="2727325">
                <a:moveTo>
                  <a:pt x="349326" y="1759102"/>
                </a:moveTo>
                <a:lnTo>
                  <a:pt x="349161" y="1757832"/>
                </a:lnTo>
                <a:lnTo>
                  <a:pt x="347586" y="1745132"/>
                </a:lnTo>
                <a:lnTo>
                  <a:pt x="344093" y="1732432"/>
                </a:lnTo>
                <a:lnTo>
                  <a:pt x="338861" y="1719732"/>
                </a:lnTo>
                <a:lnTo>
                  <a:pt x="331254" y="1707032"/>
                </a:lnTo>
                <a:lnTo>
                  <a:pt x="324002" y="1697901"/>
                </a:lnTo>
                <a:lnTo>
                  <a:pt x="324002" y="1747685"/>
                </a:lnTo>
                <a:lnTo>
                  <a:pt x="321843" y="1752752"/>
                </a:lnTo>
                <a:lnTo>
                  <a:pt x="318795" y="1756562"/>
                </a:lnTo>
                <a:lnTo>
                  <a:pt x="314985" y="1761655"/>
                </a:lnTo>
                <a:lnTo>
                  <a:pt x="311048" y="1765452"/>
                </a:lnTo>
                <a:lnTo>
                  <a:pt x="307365" y="1768005"/>
                </a:lnTo>
                <a:lnTo>
                  <a:pt x="296824" y="1773085"/>
                </a:lnTo>
                <a:lnTo>
                  <a:pt x="289331" y="1773085"/>
                </a:lnTo>
                <a:lnTo>
                  <a:pt x="259537" y="1747685"/>
                </a:lnTo>
                <a:lnTo>
                  <a:pt x="247243" y="1713382"/>
                </a:lnTo>
                <a:lnTo>
                  <a:pt x="248056" y="1705762"/>
                </a:lnTo>
                <a:lnTo>
                  <a:pt x="250215" y="1698155"/>
                </a:lnTo>
                <a:lnTo>
                  <a:pt x="254533" y="1691805"/>
                </a:lnTo>
                <a:lnTo>
                  <a:pt x="266979" y="1685455"/>
                </a:lnTo>
                <a:lnTo>
                  <a:pt x="273202" y="1685455"/>
                </a:lnTo>
                <a:lnTo>
                  <a:pt x="286537" y="1690535"/>
                </a:lnTo>
                <a:lnTo>
                  <a:pt x="293141" y="1695602"/>
                </a:lnTo>
                <a:lnTo>
                  <a:pt x="299618" y="1701952"/>
                </a:lnTo>
                <a:lnTo>
                  <a:pt x="304253" y="1708302"/>
                </a:lnTo>
                <a:lnTo>
                  <a:pt x="308317" y="1713382"/>
                </a:lnTo>
                <a:lnTo>
                  <a:pt x="311797" y="1718462"/>
                </a:lnTo>
                <a:lnTo>
                  <a:pt x="314731" y="1723555"/>
                </a:lnTo>
                <a:lnTo>
                  <a:pt x="316865" y="1728635"/>
                </a:lnTo>
                <a:lnTo>
                  <a:pt x="319125" y="1733702"/>
                </a:lnTo>
                <a:lnTo>
                  <a:pt x="321487" y="1741335"/>
                </a:lnTo>
                <a:lnTo>
                  <a:pt x="324002" y="1747685"/>
                </a:lnTo>
                <a:lnTo>
                  <a:pt x="324002" y="1697901"/>
                </a:lnTo>
                <a:lnTo>
                  <a:pt x="322186" y="1695602"/>
                </a:lnTo>
                <a:lnTo>
                  <a:pt x="311632" y="1686712"/>
                </a:lnTo>
                <a:lnTo>
                  <a:pt x="309232" y="1685455"/>
                </a:lnTo>
                <a:lnTo>
                  <a:pt x="299618" y="1680362"/>
                </a:lnTo>
                <a:lnTo>
                  <a:pt x="289356" y="1676552"/>
                </a:lnTo>
                <a:lnTo>
                  <a:pt x="279336" y="1675282"/>
                </a:lnTo>
                <a:lnTo>
                  <a:pt x="269595" y="1676552"/>
                </a:lnTo>
                <a:lnTo>
                  <a:pt x="236829" y="1704505"/>
                </a:lnTo>
                <a:lnTo>
                  <a:pt x="232371" y="1727352"/>
                </a:lnTo>
                <a:lnTo>
                  <a:pt x="232968" y="1737512"/>
                </a:lnTo>
                <a:lnTo>
                  <a:pt x="251015" y="1774355"/>
                </a:lnTo>
                <a:lnTo>
                  <a:pt x="283629" y="1788312"/>
                </a:lnTo>
                <a:lnTo>
                  <a:pt x="291896" y="1787055"/>
                </a:lnTo>
                <a:lnTo>
                  <a:pt x="299999" y="1784502"/>
                </a:lnTo>
                <a:lnTo>
                  <a:pt x="306920" y="1779435"/>
                </a:lnTo>
                <a:lnTo>
                  <a:pt x="313601" y="1774355"/>
                </a:lnTo>
                <a:lnTo>
                  <a:pt x="314667" y="1773085"/>
                </a:lnTo>
                <a:lnTo>
                  <a:pt x="320014" y="1766735"/>
                </a:lnTo>
                <a:lnTo>
                  <a:pt x="326161" y="1757832"/>
                </a:lnTo>
                <a:lnTo>
                  <a:pt x="328091" y="1768005"/>
                </a:lnTo>
                <a:lnTo>
                  <a:pt x="328739" y="1776882"/>
                </a:lnTo>
                <a:lnTo>
                  <a:pt x="328815" y="1784502"/>
                </a:lnTo>
                <a:lnTo>
                  <a:pt x="328714" y="1789582"/>
                </a:lnTo>
                <a:lnTo>
                  <a:pt x="318604" y="1828952"/>
                </a:lnTo>
                <a:lnTo>
                  <a:pt x="290474" y="1855635"/>
                </a:lnTo>
                <a:lnTo>
                  <a:pt x="292506" y="1859432"/>
                </a:lnTo>
                <a:lnTo>
                  <a:pt x="325716" y="1835302"/>
                </a:lnTo>
                <a:lnTo>
                  <a:pt x="344157" y="1799755"/>
                </a:lnTo>
                <a:lnTo>
                  <a:pt x="349275" y="1773085"/>
                </a:lnTo>
                <a:lnTo>
                  <a:pt x="349326" y="1759102"/>
                </a:lnTo>
                <a:close/>
              </a:path>
              <a:path w="6131559" h="2727325">
                <a:moveTo>
                  <a:pt x="1865769" y="1958530"/>
                </a:moveTo>
                <a:lnTo>
                  <a:pt x="1855254" y="1930806"/>
                </a:lnTo>
                <a:lnTo>
                  <a:pt x="1850923" y="1926742"/>
                </a:lnTo>
                <a:lnTo>
                  <a:pt x="1847875" y="1924761"/>
                </a:lnTo>
                <a:lnTo>
                  <a:pt x="1847875" y="1965477"/>
                </a:lnTo>
                <a:lnTo>
                  <a:pt x="1847621" y="1970684"/>
                </a:lnTo>
                <a:lnTo>
                  <a:pt x="1845970" y="1975764"/>
                </a:lnTo>
                <a:lnTo>
                  <a:pt x="1844319" y="1980971"/>
                </a:lnTo>
                <a:lnTo>
                  <a:pt x="1841398" y="1985416"/>
                </a:lnTo>
                <a:lnTo>
                  <a:pt x="1837359" y="1989328"/>
                </a:lnTo>
                <a:lnTo>
                  <a:pt x="1834667" y="1991893"/>
                </a:lnTo>
                <a:lnTo>
                  <a:pt x="1830349" y="1994306"/>
                </a:lnTo>
                <a:lnTo>
                  <a:pt x="1824507" y="1996592"/>
                </a:lnTo>
                <a:lnTo>
                  <a:pt x="1810664" y="1930806"/>
                </a:lnTo>
                <a:lnTo>
                  <a:pt x="1845716" y="1954936"/>
                </a:lnTo>
                <a:lnTo>
                  <a:pt x="1847875" y="1965477"/>
                </a:lnTo>
                <a:lnTo>
                  <a:pt x="1847875" y="1924761"/>
                </a:lnTo>
                <a:lnTo>
                  <a:pt x="1843963" y="1922208"/>
                </a:lnTo>
                <a:lnTo>
                  <a:pt x="1833981" y="1916798"/>
                </a:lnTo>
                <a:lnTo>
                  <a:pt x="1820862" y="1910499"/>
                </a:lnTo>
                <a:lnTo>
                  <a:pt x="1804949" y="1903501"/>
                </a:lnTo>
                <a:lnTo>
                  <a:pt x="1804200" y="1899945"/>
                </a:lnTo>
                <a:lnTo>
                  <a:pt x="1796059" y="1861083"/>
                </a:lnTo>
                <a:lnTo>
                  <a:pt x="1796059" y="1899945"/>
                </a:lnTo>
                <a:lnTo>
                  <a:pt x="1786026" y="1896008"/>
                </a:lnTo>
                <a:lnTo>
                  <a:pt x="1778660" y="1891817"/>
                </a:lnTo>
                <a:lnTo>
                  <a:pt x="1774088" y="1887372"/>
                </a:lnTo>
                <a:lnTo>
                  <a:pt x="1769389" y="1883054"/>
                </a:lnTo>
                <a:lnTo>
                  <a:pt x="1766468" y="1877847"/>
                </a:lnTo>
                <a:lnTo>
                  <a:pt x="1765198" y="1871878"/>
                </a:lnTo>
                <a:lnTo>
                  <a:pt x="1763928" y="1865655"/>
                </a:lnTo>
                <a:lnTo>
                  <a:pt x="1764690" y="1859940"/>
                </a:lnTo>
                <a:lnTo>
                  <a:pt x="1767865" y="1854987"/>
                </a:lnTo>
                <a:lnTo>
                  <a:pt x="1770913" y="1849907"/>
                </a:lnTo>
                <a:lnTo>
                  <a:pt x="1776374" y="1846097"/>
                </a:lnTo>
                <a:lnTo>
                  <a:pt x="1784248" y="1843430"/>
                </a:lnTo>
                <a:lnTo>
                  <a:pt x="1796059" y="1899945"/>
                </a:lnTo>
                <a:lnTo>
                  <a:pt x="1796059" y="1861083"/>
                </a:lnTo>
                <a:lnTo>
                  <a:pt x="1792363" y="1843430"/>
                </a:lnTo>
                <a:lnTo>
                  <a:pt x="1791995" y="1841652"/>
                </a:lnTo>
                <a:lnTo>
                  <a:pt x="1800212" y="1841347"/>
                </a:lnTo>
                <a:lnTo>
                  <a:pt x="1832419" y="1864436"/>
                </a:lnTo>
                <a:lnTo>
                  <a:pt x="1835556" y="1873148"/>
                </a:lnTo>
                <a:lnTo>
                  <a:pt x="1840255" y="1872132"/>
                </a:lnTo>
                <a:lnTo>
                  <a:pt x="1833791" y="1841347"/>
                </a:lnTo>
                <a:lnTo>
                  <a:pt x="1832635" y="1835810"/>
                </a:lnTo>
                <a:lnTo>
                  <a:pt x="1818411" y="1833524"/>
                </a:lnTo>
                <a:lnTo>
                  <a:pt x="1810029" y="1832381"/>
                </a:lnTo>
                <a:lnTo>
                  <a:pt x="1807616" y="1832381"/>
                </a:lnTo>
                <a:lnTo>
                  <a:pt x="1802790" y="1832127"/>
                </a:lnTo>
                <a:lnTo>
                  <a:pt x="1797075" y="1832508"/>
                </a:lnTo>
                <a:lnTo>
                  <a:pt x="1790344" y="1833524"/>
                </a:lnTo>
                <a:lnTo>
                  <a:pt x="1787931" y="1822348"/>
                </a:lnTo>
                <a:lnTo>
                  <a:pt x="1780184" y="1823999"/>
                </a:lnTo>
                <a:lnTo>
                  <a:pt x="1782470" y="1835175"/>
                </a:lnTo>
                <a:lnTo>
                  <a:pt x="1773085" y="1838947"/>
                </a:lnTo>
                <a:lnTo>
                  <a:pt x="1747710" y="1869211"/>
                </a:lnTo>
                <a:lnTo>
                  <a:pt x="1747062" y="1876412"/>
                </a:lnTo>
                <a:lnTo>
                  <a:pt x="1747926" y="1883816"/>
                </a:lnTo>
                <a:lnTo>
                  <a:pt x="1775675" y="1916074"/>
                </a:lnTo>
                <a:lnTo>
                  <a:pt x="1801774" y="1927250"/>
                </a:lnTo>
                <a:lnTo>
                  <a:pt x="1816633" y="1998243"/>
                </a:lnTo>
                <a:lnTo>
                  <a:pt x="1777771" y="1984070"/>
                </a:lnTo>
                <a:lnTo>
                  <a:pt x="1771421" y="1970049"/>
                </a:lnTo>
                <a:lnTo>
                  <a:pt x="1766087" y="1971192"/>
                </a:lnTo>
                <a:lnTo>
                  <a:pt x="1773199" y="2005609"/>
                </a:lnTo>
                <a:lnTo>
                  <a:pt x="1781835" y="2007133"/>
                </a:lnTo>
                <a:lnTo>
                  <a:pt x="1789582" y="2008022"/>
                </a:lnTo>
                <a:lnTo>
                  <a:pt x="1803298" y="2008022"/>
                </a:lnTo>
                <a:lnTo>
                  <a:pt x="1810664" y="2007387"/>
                </a:lnTo>
                <a:lnTo>
                  <a:pt x="1818284" y="2006117"/>
                </a:lnTo>
                <a:lnTo>
                  <a:pt x="1821586" y="2021738"/>
                </a:lnTo>
                <a:lnTo>
                  <a:pt x="1829333" y="2020087"/>
                </a:lnTo>
                <a:lnTo>
                  <a:pt x="1826463" y="2006117"/>
                </a:lnTo>
                <a:lnTo>
                  <a:pt x="1826158" y="2004593"/>
                </a:lnTo>
                <a:lnTo>
                  <a:pt x="1836458" y="2000694"/>
                </a:lnTo>
                <a:lnTo>
                  <a:pt x="1839925" y="1998726"/>
                </a:lnTo>
                <a:lnTo>
                  <a:pt x="1843659" y="1996592"/>
                </a:lnTo>
                <a:lnTo>
                  <a:pt x="1845284" y="1995678"/>
                </a:lnTo>
                <a:lnTo>
                  <a:pt x="1852599" y="1989556"/>
                </a:lnTo>
                <a:lnTo>
                  <a:pt x="1858416" y="1982368"/>
                </a:lnTo>
                <a:lnTo>
                  <a:pt x="1862531" y="1974583"/>
                </a:lnTo>
                <a:lnTo>
                  <a:pt x="1864982" y="1966645"/>
                </a:lnTo>
                <a:lnTo>
                  <a:pt x="1865769" y="1958530"/>
                </a:lnTo>
                <a:close/>
              </a:path>
              <a:path w="6131559" h="2727325">
                <a:moveTo>
                  <a:pt x="1980844" y="1968525"/>
                </a:moveTo>
                <a:lnTo>
                  <a:pt x="1980311" y="1965858"/>
                </a:lnTo>
                <a:lnTo>
                  <a:pt x="1979955" y="1964080"/>
                </a:lnTo>
                <a:lnTo>
                  <a:pt x="1972462" y="1965477"/>
                </a:lnTo>
                <a:lnTo>
                  <a:pt x="1967382" y="1965858"/>
                </a:lnTo>
                <a:lnTo>
                  <a:pt x="1964588" y="1965096"/>
                </a:lnTo>
                <a:lnTo>
                  <a:pt x="1961921" y="1964461"/>
                </a:lnTo>
                <a:lnTo>
                  <a:pt x="1930133" y="1829968"/>
                </a:lnTo>
                <a:lnTo>
                  <a:pt x="1924837" y="1804568"/>
                </a:lnTo>
                <a:lnTo>
                  <a:pt x="1920773" y="1805457"/>
                </a:lnTo>
                <a:lnTo>
                  <a:pt x="1884705" y="1833397"/>
                </a:lnTo>
                <a:lnTo>
                  <a:pt x="1887372" y="1836826"/>
                </a:lnTo>
                <a:lnTo>
                  <a:pt x="1892198" y="1833143"/>
                </a:lnTo>
                <a:lnTo>
                  <a:pt x="1896135" y="1831111"/>
                </a:lnTo>
                <a:lnTo>
                  <a:pt x="1899056" y="1830476"/>
                </a:lnTo>
                <a:lnTo>
                  <a:pt x="1901215" y="1829968"/>
                </a:lnTo>
                <a:lnTo>
                  <a:pt x="1903120" y="1830222"/>
                </a:lnTo>
                <a:lnTo>
                  <a:pt x="1906676" y="1832000"/>
                </a:lnTo>
                <a:lnTo>
                  <a:pt x="1908073" y="1833651"/>
                </a:lnTo>
                <a:lnTo>
                  <a:pt x="1909216" y="1836191"/>
                </a:lnTo>
                <a:lnTo>
                  <a:pt x="1910740" y="1839366"/>
                </a:lnTo>
                <a:lnTo>
                  <a:pt x="1912772" y="1846986"/>
                </a:lnTo>
                <a:lnTo>
                  <a:pt x="1915312" y="1859051"/>
                </a:lnTo>
                <a:lnTo>
                  <a:pt x="1933854" y="1948078"/>
                </a:lnTo>
                <a:lnTo>
                  <a:pt x="1936013" y="1957984"/>
                </a:lnTo>
                <a:lnTo>
                  <a:pt x="1936661" y="1963064"/>
                </a:lnTo>
                <a:lnTo>
                  <a:pt x="1936648" y="1964461"/>
                </a:lnTo>
                <a:lnTo>
                  <a:pt x="1936267" y="1966112"/>
                </a:lnTo>
                <a:lnTo>
                  <a:pt x="1935886" y="1968398"/>
                </a:lnTo>
                <a:lnTo>
                  <a:pt x="1934616" y="1970303"/>
                </a:lnTo>
                <a:lnTo>
                  <a:pt x="1930552" y="1973605"/>
                </a:lnTo>
                <a:lnTo>
                  <a:pt x="1925599" y="1975256"/>
                </a:lnTo>
                <a:lnTo>
                  <a:pt x="1917852" y="1977034"/>
                </a:lnTo>
                <a:lnTo>
                  <a:pt x="1918868" y="1981606"/>
                </a:lnTo>
                <a:lnTo>
                  <a:pt x="1980844" y="1968525"/>
                </a:lnTo>
                <a:close/>
              </a:path>
              <a:path w="6131559" h="2727325">
                <a:moveTo>
                  <a:pt x="2119528" y="1906422"/>
                </a:moveTo>
                <a:lnTo>
                  <a:pt x="2115083" y="1907311"/>
                </a:lnTo>
                <a:lnTo>
                  <a:pt x="2113686" y="1911375"/>
                </a:lnTo>
                <a:lnTo>
                  <a:pt x="2111908" y="1914804"/>
                </a:lnTo>
                <a:lnTo>
                  <a:pt x="2039391" y="1937156"/>
                </a:lnTo>
                <a:lnTo>
                  <a:pt x="2043518" y="1931022"/>
                </a:lnTo>
                <a:lnTo>
                  <a:pt x="2049830" y="1920989"/>
                </a:lnTo>
                <a:lnTo>
                  <a:pt x="2075992" y="1876501"/>
                </a:lnTo>
                <a:lnTo>
                  <a:pt x="2090559" y="1834743"/>
                </a:lnTo>
                <a:lnTo>
                  <a:pt x="2091093" y="1828101"/>
                </a:lnTo>
                <a:lnTo>
                  <a:pt x="2090889" y="1821599"/>
                </a:lnTo>
                <a:lnTo>
                  <a:pt x="2070125" y="1787677"/>
                </a:lnTo>
                <a:lnTo>
                  <a:pt x="2043684" y="1780527"/>
                </a:lnTo>
                <a:lnTo>
                  <a:pt x="2033930" y="1781708"/>
                </a:lnTo>
                <a:lnTo>
                  <a:pt x="2000656" y="1808238"/>
                </a:lnTo>
                <a:lnTo>
                  <a:pt x="1996465" y="1827149"/>
                </a:lnTo>
                <a:lnTo>
                  <a:pt x="1996592" y="1838223"/>
                </a:lnTo>
                <a:lnTo>
                  <a:pt x="2001164" y="1837207"/>
                </a:lnTo>
                <a:lnTo>
                  <a:pt x="2002421" y="1830222"/>
                </a:lnTo>
                <a:lnTo>
                  <a:pt x="2004491" y="1823910"/>
                </a:lnTo>
                <a:lnTo>
                  <a:pt x="2037956" y="1800987"/>
                </a:lnTo>
                <a:lnTo>
                  <a:pt x="2044344" y="1801647"/>
                </a:lnTo>
                <a:lnTo>
                  <a:pt x="2071522" y="1830730"/>
                </a:lnTo>
                <a:lnTo>
                  <a:pt x="2072589" y="1841525"/>
                </a:lnTo>
                <a:lnTo>
                  <a:pt x="2071611" y="1853298"/>
                </a:lnTo>
                <a:lnTo>
                  <a:pt x="2055939" y="1895259"/>
                </a:lnTo>
                <a:lnTo>
                  <a:pt x="2032406" y="1933600"/>
                </a:lnTo>
                <a:lnTo>
                  <a:pt x="2016404" y="1956460"/>
                </a:lnTo>
                <a:lnTo>
                  <a:pt x="2017420" y="1960905"/>
                </a:lnTo>
                <a:lnTo>
                  <a:pt x="2114702" y="1940585"/>
                </a:lnTo>
                <a:lnTo>
                  <a:pt x="2115185" y="1937156"/>
                </a:lnTo>
                <a:lnTo>
                  <a:pt x="2119528" y="1906422"/>
                </a:lnTo>
                <a:close/>
              </a:path>
              <a:path w="6131559" h="2727325">
                <a:moveTo>
                  <a:pt x="2232215" y="1840001"/>
                </a:moveTo>
                <a:lnTo>
                  <a:pt x="2225992" y="1797329"/>
                </a:lnTo>
                <a:lnTo>
                  <a:pt x="2208809" y="1770786"/>
                </a:lnTo>
                <a:lnTo>
                  <a:pt x="2208809" y="1835937"/>
                </a:lnTo>
                <a:lnTo>
                  <a:pt x="2205634" y="1840001"/>
                </a:lnTo>
                <a:lnTo>
                  <a:pt x="2201697" y="1843430"/>
                </a:lnTo>
                <a:lnTo>
                  <a:pt x="2196871" y="1846224"/>
                </a:lnTo>
                <a:lnTo>
                  <a:pt x="2192172" y="1849145"/>
                </a:lnTo>
                <a:lnTo>
                  <a:pt x="2187981" y="1850923"/>
                </a:lnTo>
                <a:lnTo>
                  <a:pt x="2184171" y="1851685"/>
                </a:lnTo>
                <a:lnTo>
                  <a:pt x="2176551" y="1853336"/>
                </a:lnTo>
                <a:lnTo>
                  <a:pt x="2146541" y="1819503"/>
                </a:lnTo>
                <a:lnTo>
                  <a:pt x="2141829" y="1790242"/>
                </a:lnTo>
                <a:lnTo>
                  <a:pt x="2142998" y="1783080"/>
                </a:lnTo>
                <a:lnTo>
                  <a:pt x="2145436" y="1776882"/>
                </a:lnTo>
                <a:lnTo>
                  <a:pt x="2149500" y="1769135"/>
                </a:lnTo>
                <a:lnTo>
                  <a:pt x="2155088" y="1764563"/>
                </a:lnTo>
                <a:lnTo>
                  <a:pt x="2162327" y="1763166"/>
                </a:lnTo>
                <a:lnTo>
                  <a:pt x="2168550" y="1761769"/>
                </a:lnTo>
                <a:lnTo>
                  <a:pt x="2199525" y="1791855"/>
                </a:lnTo>
                <a:lnTo>
                  <a:pt x="2208809" y="1835937"/>
                </a:lnTo>
                <a:lnTo>
                  <a:pt x="2208809" y="1770786"/>
                </a:lnTo>
                <a:lnTo>
                  <a:pt x="2173363" y="1753692"/>
                </a:lnTo>
                <a:lnTo>
                  <a:pt x="2163343" y="1754657"/>
                </a:lnTo>
                <a:lnTo>
                  <a:pt x="2128672" y="1783359"/>
                </a:lnTo>
                <a:lnTo>
                  <a:pt x="2122894" y="1813864"/>
                </a:lnTo>
                <a:lnTo>
                  <a:pt x="2124354" y="1824507"/>
                </a:lnTo>
                <a:lnTo>
                  <a:pt x="2144166" y="1857654"/>
                </a:lnTo>
                <a:lnTo>
                  <a:pt x="2168258" y="1865807"/>
                </a:lnTo>
                <a:lnTo>
                  <a:pt x="2176805" y="1864893"/>
                </a:lnTo>
                <a:lnTo>
                  <a:pt x="2184590" y="1862455"/>
                </a:lnTo>
                <a:lnTo>
                  <a:pt x="2192515" y="1858365"/>
                </a:lnTo>
                <a:lnTo>
                  <a:pt x="2199602" y="1853336"/>
                </a:lnTo>
                <a:lnTo>
                  <a:pt x="2200592" y="1852650"/>
                </a:lnTo>
                <a:lnTo>
                  <a:pt x="2208809" y="1845335"/>
                </a:lnTo>
                <a:lnTo>
                  <a:pt x="2207996" y="1856371"/>
                </a:lnTo>
                <a:lnTo>
                  <a:pt x="2206142" y="1867154"/>
                </a:lnTo>
                <a:lnTo>
                  <a:pt x="2189442" y="1905876"/>
                </a:lnTo>
                <a:lnTo>
                  <a:pt x="2157869" y="1929815"/>
                </a:lnTo>
                <a:lnTo>
                  <a:pt x="2150262" y="1931949"/>
                </a:lnTo>
                <a:lnTo>
                  <a:pt x="2151151" y="1936521"/>
                </a:lnTo>
                <a:lnTo>
                  <a:pt x="2189276" y="1920951"/>
                </a:lnTo>
                <a:lnTo>
                  <a:pt x="2215858" y="1891017"/>
                </a:lnTo>
                <a:lnTo>
                  <a:pt x="2230755" y="1852650"/>
                </a:lnTo>
                <a:lnTo>
                  <a:pt x="2231606" y="1845335"/>
                </a:lnTo>
                <a:lnTo>
                  <a:pt x="2232215" y="1840001"/>
                </a:lnTo>
                <a:close/>
              </a:path>
              <a:path w="6131559" h="2727325">
                <a:moveTo>
                  <a:pt x="5067033" y="185889"/>
                </a:moveTo>
                <a:lnTo>
                  <a:pt x="5065801" y="177571"/>
                </a:lnTo>
                <a:lnTo>
                  <a:pt x="5063439" y="170573"/>
                </a:lnTo>
                <a:lnTo>
                  <a:pt x="5060162" y="164452"/>
                </a:lnTo>
                <a:lnTo>
                  <a:pt x="5056937" y="160426"/>
                </a:lnTo>
                <a:lnTo>
                  <a:pt x="5055959" y="159194"/>
                </a:lnTo>
                <a:lnTo>
                  <a:pt x="5050815" y="154838"/>
                </a:lnTo>
                <a:lnTo>
                  <a:pt x="5049418" y="153987"/>
                </a:lnTo>
                <a:lnTo>
                  <a:pt x="5049418" y="193573"/>
                </a:lnTo>
                <a:lnTo>
                  <a:pt x="5049291" y="198780"/>
                </a:lnTo>
                <a:lnTo>
                  <a:pt x="5027320" y="225704"/>
                </a:lnTo>
                <a:lnTo>
                  <a:pt x="5010810" y="160426"/>
                </a:lnTo>
                <a:lnTo>
                  <a:pt x="5046751" y="183159"/>
                </a:lnTo>
                <a:lnTo>
                  <a:pt x="5049418" y="193573"/>
                </a:lnTo>
                <a:lnTo>
                  <a:pt x="5049418" y="153987"/>
                </a:lnTo>
                <a:lnTo>
                  <a:pt x="5043741" y="150507"/>
                </a:lnTo>
                <a:lnTo>
                  <a:pt x="5033569" y="145491"/>
                </a:lnTo>
                <a:lnTo>
                  <a:pt x="5020310" y="139788"/>
                </a:lnTo>
                <a:lnTo>
                  <a:pt x="5003952" y="133375"/>
                </a:lnTo>
                <a:lnTo>
                  <a:pt x="5003152" y="130200"/>
                </a:lnTo>
                <a:lnTo>
                  <a:pt x="4995062" y="97980"/>
                </a:lnTo>
                <a:lnTo>
                  <a:pt x="4995062" y="130200"/>
                </a:lnTo>
                <a:lnTo>
                  <a:pt x="4987861" y="127482"/>
                </a:lnTo>
                <a:lnTo>
                  <a:pt x="4963058" y="103403"/>
                </a:lnTo>
                <a:lnTo>
                  <a:pt x="4961407" y="97180"/>
                </a:lnTo>
                <a:lnTo>
                  <a:pt x="4962042" y="91465"/>
                </a:lnTo>
                <a:lnTo>
                  <a:pt x="4964963" y="86385"/>
                </a:lnTo>
                <a:lnTo>
                  <a:pt x="4967757" y="81305"/>
                </a:lnTo>
                <a:lnTo>
                  <a:pt x="4973091" y="77241"/>
                </a:lnTo>
                <a:lnTo>
                  <a:pt x="4980838" y="74193"/>
                </a:lnTo>
                <a:lnTo>
                  <a:pt x="4995062" y="130200"/>
                </a:lnTo>
                <a:lnTo>
                  <a:pt x="4995062" y="97980"/>
                </a:lnTo>
                <a:lnTo>
                  <a:pt x="4989093" y="74193"/>
                </a:lnTo>
                <a:lnTo>
                  <a:pt x="4988585" y="72161"/>
                </a:lnTo>
                <a:lnTo>
                  <a:pt x="4996751" y="71501"/>
                </a:lnTo>
                <a:lnTo>
                  <a:pt x="5029860" y="93218"/>
                </a:lnTo>
                <a:lnTo>
                  <a:pt x="5033289" y="101879"/>
                </a:lnTo>
                <a:lnTo>
                  <a:pt x="5037988" y="100736"/>
                </a:lnTo>
                <a:lnTo>
                  <a:pt x="5030673" y="71501"/>
                </a:lnTo>
                <a:lnTo>
                  <a:pt x="5028971" y="64668"/>
                </a:lnTo>
                <a:lnTo>
                  <a:pt x="5023358" y="64033"/>
                </a:lnTo>
                <a:lnTo>
                  <a:pt x="5011902" y="62788"/>
                </a:lnTo>
                <a:lnTo>
                  <a:pt x="5006695" y="62293"/>
                </a:lnTo>
                <a:lnTo>
                  <a:pt x="5003698" y="62128"/>
                </a:lnTo>
                <a:lnTo>
                  <a:pt x="4998999" y="62128"/>
                </a:lnTo>
                <a:lnTo>
                  <a:pt x="4993068" y="62788"/>
                </a:lnTo>
                <a:lnTo>
                  <a:pt x="4986553" y="64033"/>
                </a:lnTo>
                <a:lnTo>
                  <a:pt x="4983759" y="52984"/>
                </a:lnTo>
                <a:lnTo>
                  <a:pt x="4976012" y="54889"/>
                </a:lnTo>
                <a:lnTo>
                  <a:pt x="4978806" y="66065"/>
                </a:lnTo>
                <a:lnTo>
                  <a:pt x="4969611" y="70192"/>
                </a:lnTo>
                <a:lnTo>
                  <a:pt x="4945380" y="101460"/>
                </a:lnTo>
                <a:lnTo>
                  <a:pt x="4945011" y="108673"/>
                </a:lnTo>
                <a:lnTo>
                  <a:pt x="4946167" y="115976"/>
                </a:lnTo>
                <a:lnTo>
                  <a:pt x="4975250" y="147154"/>
                </a:lnTo>
                <a:lnTo>
                  <a:pt x="5001793" y="157251"/>
                </a:lnTo>
                <a:lnTo>
                  <a:pt x="5019573" y="227609"/>
                </a:lnTo>
                <a:lnTo>
                  <a:pt x="5010797" y="228447"/>
                </a:lnTo>
                <a:lnTo>
                  <a:pt x="5002962" y="228104"/>
                </a:lnTo>
                <a:lnTo>
                  <a:pt x="4996027" y="226593"/>
                </a:lnTo>
                <a:lnTo>
                  <a:pt x="4973218" y="201193"/>
                </a:lnTo>
                <a:lnTo>
                  <a:pt x="4967884" y="202590"/>
                </a:lnTo>
                <a:lnTo>
                  <a:pt x="4976520" y="236626"/>
                </a:lnTo>
                <a:lnTo>
                  <a:pt x="4985156" y="237896"/>
                </a:lnTo>
                <a:lnTo>
                  <a:pt x="4992903" y="238404"/>
                </a:lnTo>
                <a:lnTo>
                  <a:pt x="5006619" y="237896"/>
                </a:lnTo>
                <a:lnTo>
                  <a:pt x="5013858" y="237007"/>
                </a:lnTo>
                <a:lnTo>
                  <a:pt x="5021478" y="235483"/>
                </a:lnTo>
                <a:lnTo>
                  <a:pt x="5025415" y="250850"/>
                </a:lnTo>
                <a:lnTo>
                  <a:pt x="5033162" y="248945"/>
                </a:lnTo>
                <a:lnTo>
                  <a:pt x="5029733" y="235483"/>
                </a:lnTo>
                <a:lnTo>
                  <a:pt x="5029225" y="233451"/>
                </a:lnTo>
                <a:lnTo>
                  <a:pt x="5039385" y="229196"/>
                </a:lnTo>
                <a:lnTo>
                  <a:pt x="5040592" y="228447"/>
                </a:lnTo>
                <a:lnTo>
                  <a:pt x="5045024" y="225704"/>
                </a:lnTo>
                <a:lnTo>
                  <a:pt x="5066576" y="194068"/>
                </a:lnTo>
                <a:lnTo>
                  <a:pt x="5067033" y="185889"/>
                </a:lnTo>
                <a:close/>
              </a:path>
              <a:path w="6131559" h="2727325">
                <a:moveTo>
                  <a:pt x="5161559" y="27584"/>
                </a:moveTo>
                <a:lnTo>
                  <a:pt x="5160416" y="23012"/>
                </a:lnTo>
                <a:lnTo>
                  <a:pt x="5072786" y="45110"/>
                </a:lnTo>
                <a:lnTo>
                  <a:pt x="5066817" y="87782"/>
                </a:lnTo>
                <a:lnTo>
                  <a:pt x="5070627" y="88163"/>
                </a:lnTo>
                <a:lnTo>
                  <a:pt x="5072786" y="79527"/>
                </a:lnTo>
                <a:lnTo>
                  <a:pt x="5076850" y="72415"/>
                </a:lnTo>
                <a:lnTo>
                  <a:pt x="5082565" y="66954"/>
                </a:lnTo>
                <a:lnTo>
                  <a:pt x="5085994" y="63906"/>
                </a:lnTo>
                <a:lnTo>
                  <a:pt x="5092090" y="61112"/>
                </a:lnTo>
                <a:lnTo>
                  <a:pt x="5146192" y="47523"/>
                </a:lnTo>
                <a:lnTo>
                  <a:pt x="5134508" y="206908"/>
                </a:lnTo>
                <a:lnTo>
                  <a:pt x="5147970" y="203606"/>
                </a:lnTo>
                <a:lnTo>
                  <a:pt x="5160010" y="47523"/>
                </a:lnTo>
                <a:lnTo>
                  <a:pt x="5161559" y="27584"/>
                </a:lnTo>
                <a:close/>
              </a:path>
              <a:path w="6131559" h="2727325">
                <a:moveTo>
                  <a:pt x="5304307" y="83108"/>
                </a:moveTo>
                <a:lnTo>
                  <a:pt x="5296243" y="41516"/>
                </a:lnTo>
                <a:lnTo>
                  <a:pt x="5280685" y="17957"/>
                </a:lnTo>
                <a:lnTo>
                  <a:pt x="5280685" y="80797"/>
                </a:lnTo>
                <a:lnTo>
                  <a:pt x="5277637" y="84988"/>
                </a:lnTo>
                <a:lnTo>
                  <a:pt x="5273827" y="88544"/>
                </a:lnTo>
                <a:lnTo>
                  <a:pt x="5269128" y="91592"/>
                </a:lnTo>
                <a:lnTo>
                  <a:pt x="5264556" y="94640"/>
                </a:lnTo>
                <a:lnTo>
                  <a:pt x="5260365" y="96672"/>
                </a:lnTo>
                <a:lnTo>
                  <a:pt x="5249062" y="99466"/>
                </a:lnTo>
                <a:lnTo>
                  <a:pt x="5241823" y="97688"/>
                </a:lnTo>
                <a:lnTo>
                  <a:pt x="5217744" y="66852"/>
                </a:lnTo>
                <a:lnTo>
                  <a:pt x="5211915" y="37134"/>
                </a:lnTo>
                <a:lnTo>
                  <a:pt x="5212702" y="30568"/>
                </a:lnTo>
                <a:lnTo>
                  <a:pt x="5214899" y="24282"/>
                </a:lnTo>
                <a:lnTo>
                  <a:pt x="5218709" y="16535"/>
                </a:lnTo>
                <a:lnTo>
                  <a:pt x="5224170" y="11709"/>
                </a:lnTo>
                <a:lnTo>
                  <a:pt x="5237505" y="8407"/>
                </a:lnTo>
                <a:lnTo>
                  <a:pt x="5243601" y="9423"/>
                </a:lnTo>
                <a:lnTo>
                  <a:pt x="5272494" y="43256"/>
                </a:lnTo>
                <a:lnTo>
                  <a:pt x="5280685" y="80797"/>
                </a:lnTo>
                <a:lnTo>
                  <a:pt x="5280685" y="17957"/>
                </a:lnTo>
                <a:lnTo>
                  <a:pt x="5241887" y="0"/>
                </a:lnTo>
                <a:lnTo>
                  <a:pt x="5231917" y="1422"/>
                </a:lnTo>
                <a:lnTo>
                  <a:pt x="5198389" y="31521"/>
                </a:lnTo>
                <a:lnTo>
                  <a:pt x="5193716" y="51777"/>
                </a:lnTo>
                <a:lnTo>
                  <a:pt x="5193881" y="62204"/>
                </a:lnTo>
                <a:lnTo>
                  <a:pt x="5209730" y="99250"/>
                </a:lnTo>
                <a:lnTo>
                  <a:pt x="5241315" y="112242"/>
                </a:lnTo>
                <a:lnTo>
                  <a:pt x="5249824" y="111023"/>
                </a:lnTo>
                <a:lnTo>
                  <a:pt x="5257482" y="108242"/>
                </a:lnTo>
                <a:lnTo>
                  <a:pt x="5265229" y="103847"/>
                </a:lnTo>
                <a:lnTo>
                  <a:pt x="5270944" y="99466"/>
                </a:lnTo>
                <a:lnTo>
                  <a:pt x="5273052" y="97853"/>
                </a:lnTo>
                <a:lnTo>
                  <a:pt x="5280939" y="90195"/>
                </a:lnTo>
                <a:lnTo>
                  <a:pt x="5280596" y="101244"/>
                </a:lnTo>
                <a:lnTo>
                  <a:pt x="5279174" y="112242"/>
                </a:lnTo>
                <a:lnTo>
                  <a:pt x="5264137" y="151447"/>
                </a:lnTo>
                <a:lnTo>
                  <a:pt x="5233568" y="176618"/>
                </a:lnTo>
                <a:lnTo>
                  <a:pt x="5226075" y="179095"/>
                </a:lnTo>
                <a:lnTo>
                  <a:pt x="5227091" y="183540"/>
                </a:lnTo>
                <a:lnTo>
                  <a:pt x="5264556" y="166497"/>
                </a:lnTo>
                <a:lnTo>
                  <a:pt x="5289918" y="135521"/>
                </a:lnTo>
                <a:lnTo>
                  <a:pt x="5303304" y="96431"/>
                </a:lnTo>
                <a:lnTo>
                  <a:pt x="5303774" y="90195"/>
                </a:lnTo>
                <a:lnTo>
                  <a:pt x="5304307" y="83108"/>
                </a:lnTo>
                <a:close/>
              </a:path>
              <a:path w="6131559" h="2727325">
                <a:moveTo>
                  <a:pt x="5510428" y="2404262"/>
                </a:moveTo>
                <a:lnTo>
                  <a:pt x="5509247" y="2401468"/>
                </a:lnTo>
                <a:lnTo>
                  <a:pt x="5507380" y="2397023"/>
                </a:lnTo>
                <a:lnTo>
                  <a:pt x="5496839" y="2401468"/>
                </a:lnTo>
                <a:lnTo>
                  <a:pt x="5491315" y="2392946"/>
                </a:lnTo>
                <a:lnTo>
                  <a:pt x="5488965" y="2390267"/>
                </a:lnTo>
                <a:lnTo>
                  <a:pt x="5488965" y="2404770"/>
                </a:lnTo>
                <a:lnTo>
                  <a:pt x="5435752" y="2427249"/>
                </a:lnTo>
                <a:lnTo>
                  <a:pt x="5463311" y="2389022"/>
                </a:lnTo>
                <a:lnTo>
                  <a:pt x="5469026" y="2388768"/>
                </a:lnTo>
                <a:lnTo>
                  <a:pt x="5480075" y="2392832"/>
                </a:lnTo>
                <a:lnTo>
                  <a:pt x="5484901" y="2397531"/>
                </a:lnTo>
                <a:lnTo>
                  <a:pt x="5488965" y="2404770"/>
                </a:lnTo>
                <a:lnTo>
                  <a:pt x="5488965" y="2390267"/>
                </a:lnTo>
                <a:lnTo>
                  <a:pt x="5456656" y="2373884"/>
                </a:lnTo>
                <a:lnTo>
                  <a:pt x="5449443" y="2374620"/>
                </a:lnTo>
                <a:lnTo>
                  <a:pt x="5419737" y="2399919"/>
                </a:lnTo>
                <a:lnTo>
                  <a:pt x="5410225" y="2438044"/>
                </a:lnTo>
                <a:lnTo>
                  <a:pt x="5408320" y="2438857"/>
                </a:lnTo>
                <a:lnTo>
                  <a:pt x="5408320" y="2447518"/>
                </a:lnTo>
                <a:lnTo>
                  <a:pt x="5405933" y="2458135"/>
                </a:lnTo>
                <a:lnTo>
                  <a:pt x="5381523" y="2490736"/>
                </a:lnTo>
                <a:lnTo>
                  <a:pt x="5376316" y="2491448"/>
                </a:lnTo>
                <a:lnTo>
                  <a:pt x="5365648" y="2490139"/>
                </a:lnTo>
                <a:lnTo>
                  <a:pt x="5346471" y="2473731"/>
                </a:lnTo>
                <a:lnTo>
                  <a:pt x="5363756" y="2466403"/>
                </a:lnTo>
                <a:lnTo>
                  <a:pt x="5408320" y="2447518"/>
                </a:lnTo>
                <a:lnTo>
                  <a:pt x="5408320" y="2438857"/>
                </a:lnTo>
                <a:lnTo>
                  <a:pt x="5343296" y="2466403"/>
                </a:lnTo>
                <a:lnTo>
                  <a:pt x="5341163" y="2457894"/>
                </a:lnTo>
                <a:lnTo>
                  <a:pt x="5340324" y="2450084"/>
                </a:lnTo>
                <a:lnTo>
                  <a:pt x="5362346" y="2416581"/>
                </a:lnTo>
                <a:lnTo>
                  <a:pt x="5360187" y="2411501"/>
                </a:lnTo>
                <a:lnTo>
                  <a:pt x="5327802" y="2425217"/>
                </a:lnTo>
                <a:lnTo>
                  <a:pt x="5327929" y="2434031"/>
                </a:lnTo>
                <a:lnTo>
                  <a:pt x="5328564" y="2441727"/>
                </a:lnTo>
                <a:lnTo>
                  <a:pt x="5331104" y="2455227"/>
                </a:lnTo>
                <a:lnTo>
                  <a:pt x="5333136" y="2462250"/>
                </a:lnTo>
                <a:lnTo>
                  <a:pt x="5335930" y="2469553"/>
                </a:lnTo>
                <a:lnTo>
                  <a:pt x="5321198" y="2475750"/>
                </a:lnTo>
                <a:lnTo>
                  <a:pt x="5324373" y="2483078"/>
                </a:lnTo>
                <a:lnTo>
                  <a:pt x="5338978" y="2476881"/>
                </a:lnTo>
                <a:lnTo>
                  <a:pt x="5344782" y="2486291"/>
                </a:lnTo>
                <a:lnTo>
                  <a:pt x="5383695" y="2507742"/>
                </a:lnTo>
                <a:lnTo>
                  <a:pt x="5391823" y="2506942"/>
                </a:lnTo>
                <a:lnTo>
                  <a:pt x="5416855" y="2491448"/>
                </a:lnTo>
                <a:lnTo>
                  <a:pt x="5420131" y="2486202"/>
                </a:lnTo>
                <a:lnTo>
                  <a:pt x="5423268" y="2478519"/>
                </a:lnTo>
                <a:lnTo>
                  <a:pt x="5426634" y="2467699"/>
                </a:lnTo>
                <a:lnTo>
                  <a:pt x="5430228" y="2453741"/>
                </a:lnTo>
                <a:lnTo>
                  <a:pt x="5431637" y="2447518"/>
                </a:lnTo>
                <a:lnTo>
                  <a:pt x="5434101" y="2436647"/>
                </a:lnTo>
                <a:lnTo>
                  <a:pt x="5456288" y="2427249"/>
                </a:lnTo>
                <a:lnTo>
                  <a:pt x="5492267" y="2412009"/>
                </a:lnTo>
                <a:lnTo>
                  <a:pt x="5494134" y="2419756"/>
                </a:lnTo>
                <a:lnTo>
                  <a:pt x="5494261" y="2420772"/>
                </a:lnTo>
                <a:lnTo>
                  <a:pt x="5494667" y="2425509"/>
                </a:lnTo>
                <a:lnTo>
                  <a:pt x="5494782" y="2427884"/>
                </a:lnTo>
                <a:lnTo>
                  <a:pt x="5494185" y="2434031"/>
                </a:lnTo>
                <a:lnTo>
                  <a:pt x="5469661" y="2460802"/>
                </a:lnTo>
                <a:lnTo>
                  <a:pt x="5471566" y="2465273"/>
                </a:lnTo>
                <a:lnTo>
                  <a:pt x="5505856" y="2450782"/>
                </a:lnTo>
                <a:lnTo>
                  <a:pt x="5505348" y="2436393"/>
                </a:lnTo>
                <a:lnTo>
                  <a:pt x="5504840" y="2427884"/>
                </a:lnTo>
                <a:lnTo>
                  <a:pt x="5503684" y="2420772"/>
                </a:lnTo>
                <a:lnTo>
                  <a:pt x="5502173" y="2415184"/>
                </a:lnTo>
                <a:lnTo>
                  <a:pt x="5501043" y="2412009"/>
                </a:lnTo>
                <a:lnTo>
                  <a:pt x="5499887" y="2408707"/>
                </a:lnTo>
                <a:lnTo>
                  <a:pt x="5510428" y="2404262"/>
                </a:lnTo>
                <a:close/>
              </a:path>
              <a:path w="6131559" h="2727325">
                <a:moveTo>
                  <a:pt x="5569483" y="2571204"/>
                </a:moveTo>
                <a:lnTo>
                  <a:pt x="5544286" y="2534412"/>
                </a:lnTo>
                <a:lnTo>
                  <a:pt x="5539346" y="2530729"/>
                </a:lnTo>
                <a:lnTo>
                  <a:pt x="5536882" y="2528887"/>
                </a:lnTo>
                <a:lnTo>
                  <a:pt x="5496865" y="2511742"/>
                </a:lnTo>
                <a:lnTo>
                  <a:pt x="5474868" y="2509088"/>
                </a:lnTo>
                <a:lnTo>
                  <a:pt x="5463819" y="2509469"/>
                </a:lnTo>
                <a:lnTo>
                  <a:pt x="5416829" y="2525458"/>
                </a:lnTo>
                <a:lnTo>
                  <a:pt x="5387873" y="2561729"/>
                </a:lnTo>
                <a:lnTo>
                  <a:pt x="5385168" y="2577376"/>
                </a:lnTo>
                <a:lnTo>
                  <a:pt x="5386184" y="2585262"/>
                </a:lnTo>
                <a:lnTo>
                  <a:pt x="5412397" y="2618435"/>
                </a:lnTo>
                <a:lnTo>
                  <a:pt x="5444769" y="2624188"/>
                </a:lnTo>
                <a:lnTo>
                  <a:pt x="5454764" y="2622550"/>
                </a:lnTo>
                <a:lnTo>
                  <a:pt x="5487898" y="2601658"/>
                </a:lnTo>
                <a:lnTo>
                  <a:pt x="5493791" y="2560624"/>
                </a:lnTo>
                <a:lnTo>
                  <a:pt x="5481066" y="2564574"/>
                </a:lnTo>
                <a:lnTo>
                  <a:pt x="5480990" y="2568054"/>
                </a:lnTo>
                <a:lnTo>
                  <a:pt x="5452884" y="2599639"/>
                </a:lnTo>
                <a:lnTo>
                  <a:pt x="5420195" y="2608859"/>
                </a:lnTo>
                <a:lnTo>
                  <a:pt x="5413527" y="2607614"/>
                </a:lnTo>
                <a:lnTo>
                  <a:pt x="5405018" y="2605049"/>
                </a:lnTo>
                <a:lnTo>
                  <a:pt x="5399430" y="2600439"/>
                </a:lnTo>
                <a:lnTo>
                  <a:pt x="5396560" y="2593632"/>
                </a:lnTo>
                <a:lnTo>
                  <a:pt x="5394223" y="2588234"/>
                </a:lnTo>
                <a:lnTo>
                  <a:pt x="5416829" y="2552166"/>
                </a:lnTo>
                <a:lnTo>
                  <a:pt x="5451500" y="2536164"/>
                </a:lnTo>
                <a:lnTo>
                  <a:pt x="5459247" y="2533942"/>
                </a:lnTo>
                <a:lnTo>
                  <a:pt x="5465978" y="2538717"/>
                </a:lnTo>
                <a:lnTo>
                  <a:pt x="5470804" y="2542502"/>
                </a:lnTo>
                <a:lnTo>
                  <a:pt x="5473344" y="2545308"/>
                </a:lnTo>
                <a:lnTo>
                  <a:pt x="5476011" y="2548102"/>
                </a:lnTo>
                <a:lnTo>
                  <a:pt x="5477916" y="2550960"/>
                </a:lnTo>
                <a:lnTo>
                  <a:pt x="5479186" y="2553855"/>
                </a:lnTo>
                <a:lnTo>
                  <a:pt x="5480951" y="2560231"/>
                </a:lnTo>
                <a:lnTo>
                  <a:pt x="5481066" y="2564574"/>
                </a:lnTo>
                <a:lnTo>
                  <a:pt x="5481066" y="2542565"/>
                </a:lnTo>
                <a:lnTo>
                  <a:pt x="5476837" y="2538501"/>
                </a:lnTo>
                <a:lnTo>
                  <a:pt x="5470563" y="2533942"/>
                </a:lnTo>
                <a:lnTo>
                  <a:pt x="5468391" y="2532354"/>
                </a:lnTo>
                <a:lnTo>
                  <a:pt x="5476913" y="2531338"/>
                </a:lnTo>
                <a:lnTo>
                  <a:pt x="5484990" y="2530792"/>
                </a:lnTo>
                <a:lnTo>
                  <a:pt x="5493588" y="2530792"/>
                </a:lnTo>
                <a:lnTo>
                  <a:pt x="5535828" y="2541435"/>
                </a:lnTo>
                <a:lnTo>
                  <a:pt x="5565292" y="2572994"/>
                </a:lnTo>
                <a:lnTo>
                  <a:pt x="5569483" y="2571204"/>
                </a:lnTo>
                <a:close/>
              </a:path>
              <a:path w="6131559" h="2727325">
                <a:moveTo>
                  <a:pt x="5602948" y="2661132"/>
                </a:moveTo>
                <a:lnTo>
                  <a:pt x="5602275" y="2651353"/>
                </a:lnTo>
                <a:lnTo>
                  <a:pt x="5599328" y="2641714"/>
                </a:lnTo>
                <a:lnTo>
                  <a:pt x="5593562" y="2631440"/>
                </a:lnTo>
                <a:lnTo>
                  <a:pt x="5593359" y="2631236"/>
                </a:lnTo>
                <a:lnTo>
                  <a:pt x="5593359" y="2648216"/>
                </a:lnTo>
                <a:lnTo>
                  <a:pt x="5593232" y="2654439"/>
                </a:lnTo>
                <a:lnTo>
                  <a:pt x="5564124" y="2688196"/>
                </a:lnTo>
                <a:lnTo>
                  <a:pt x="5528335" y="2701988"/>
                </a:lnTo>
                <a:lnTo>
                  <a:pt x="5523763" y="2699626"/>
                </a:lnTo>
                <a:lnTo>
                  <a:pt x="5519572" y="2696387"/>
                </a:lnTo>
                <a:lnTo>
                  <a:pt x="5512168" y="2688145"/>
                </a:lnTo>
                <a:lnTo>
                  <a:pt x="5509526" y="2684386"/>
                </a:lnTo>
                <a:lnTo>
                  <a:pt x="5508142" y="2680881"/>
                </a:lnTo>
                <a:lnTo>
                  <a:pt x="5505094" y="2673642"/>
                </a:lnTo>
                <a:lnTo>
                  <a:pt x="5532526" y="2637713"/>
                </a:lnTo>
                <a:lnTo>
                  <a:pt x="5567553" y="2627198"/>
                </a:lnTo>
                <a:lnTo>
                  <a:pt x="5574182" y="2628366"/>
                </a:lnTo>
                <a:lnTo>
                  <a:pt x="5582437" y="2630894"/>
                </a:lnTo>
                <a:lnTo>
                  <a:pt x="5588025" y="2635554"/>
                </a:lnTo>
                <a:lnTo>
                  <a:pt x="5590819" y="2642349"/>
                </a:lnTo>
                <a:lnTo>
                  <a:pt x="5593359" y="2648216"/>
                </a:lnTo>
                <a:lnTo>
                  <a:pt x="5593359" y="2631236"/>
                </a:lnTo>
                <a:lnTo>
                  <a:pt x="5589536" y="2627198"/>
                </a:lnTo>
                <a:lnTo>
                  <a:pt x="5585815" y="2623248"/>
                </a:lnTo>
                <a:lnTo>
                  <a:pt x="5576087" y="2617165"/>
                </a:lnTo>
                <a:lnTo>
                  <a:pt x="5564403" y="2613164"/>
                </a:lnTo>
                <a:lnTo>
                  <a:pt x="5554040" y="2611551"/>
                </a:lnTo>
                <a:lnTo>
                  <a:pt x="5543728" y="2611628"/>
                </a:lnTo>
                <a:lnTo>
                  <a:pt x="5505615" y="2627769"/>
                </a:lnTo>
                <a:lnTo>
                  <a:pt x="5490680" y="2661132"/>
                </a:lnTo>
                <a:lnTo>
                  <a:pt x="5491264" y="2667927"/>
                </a:lnTo>
                <a:lnTo>
                  <a:pt x="5519191" y="2703741"/>
                </a:lnTo>
                <a:lnTo>
                  <a:pt x="5508155" y="2705100"/>
                </a:lnTo>
                <a:lnTo>
                  <a:pt x="5465102" y="2699893"/>
                </a:lnTo>
                <a:lnTo>
                  <a:pt x="5430698" y="2676601"/>
                </a:lnTo>
                <a:lnTo>
                  <a:pt x="5422798" y="2663012"/>
                </a:lnTo>
                <a:lnTo>
                  <a:pt x="5418607" y="2664815"/>
                </a:lnTo>
                <a:lnTo>
                  <a:pt x="5441162" y="2699207"/>
                </a:lnTo>
                <a:lnTo>
                  <a:pt x="5475706" y="2719489"/>
                </a:lnTo>
                <a:lnTo>
                  <a:pt x="5516334" y="2726740"/>
                </a:lnTo>
                <a:lnTo>
                  <a:pt x="5529872" y="2725699"/>
                </a:lnTo>
                <a:lnTo>
                  <a:pt x="5543143" y="2722880"/>
                </a:lnTo>
                <a:lnTo>
                  <a:pt x="5556148" y="2718282"/>
                </a:lnTo>
                <a:lnTo>
                  <a:pt x="5569509" y="2711412"/>
                </a:lnTo>
                <a:lnTo>
                  <a:pt x="5577560" y="2705366"/>
                </a:lnTo>
                <a:lnTo>
                  <a:pt x="5580824" y="2702928"/>
                </a:lnTo>
                <a:lnTo>
                  <a:pt x="5581688" y="2701988"/>
                </a:lnTo>
                <a:lnTo>
                  <a:pt x="5590133" y="2692831"/>
                </a:lnTo>
                <a:lnTo>
                  <a:pt x="5597423" y="2681135"/>
                </a:lnTo>
                <a:lnTo>
                  <a:pt x="5601322" y="2671064"/>
                </a:lnTo>
                <a:lnTo>
                  <a:pt x="5602948" y="2661132"/>
                </a:lnTo>
                <a:close/>
              </a:path>
              <a:path w="6131559" h="2727325">
                <a:moveTo>
                  <a:pt x="6120663" y="1795475"/>
                </a:moveTo>
                <a:lnTo>
                  <a:pt x="6103607" y="1750212"/>
                </a:lnTo>
                <a:lnTo>
                  <a:pt x="6079909" y="1725345"/>
                </a:lnTo>
                <a:lnTo>
                  <a:pt x="6074181" y="1720875"/>
                </a:lnTo>
                <a:lnTo>
                  <a:pt x="6062345" y="1713814"/>
                </a:lnTo>
                <a:lnTo>
                  <a:pt x="6049886" y="1708404"/>
                </a:lnTo>
                <a:lnTo>
                  <a:pt x="6048527" y="1708023"/>
                </a:lnTo>
                <a:lnTo>
                  <a:pt x="6048527" y="1754403"/>
                </a:lnTo>
                <a:lnTo>
                  <a:pt x="6048273" y="1758213"/>
                </a:lnTo>
                <a:lnTo>
                  <a:pt x="6017615" y="1783829"/>
                </a:lnTo>
                <a:lnTo>
                  <a:pt x="6006503" y="1784959"/>
                </a:lnTo>
                <a:lnTo>
                  <a:pt x="5994044" y="1784629"/>
                </a:lnTo>
                <a:lnTo>
                  <a:pt x="5959246" y="1767738"/>
                </a:lnTo>
                <a:lnTo>
                  <a:pt x="5956452" y="1761007"/>
                </a:lnTo>
                <a:lnTo>
                  <a:pt x="5957595" y="1747291"/>
                </a:lnTo>
                <a:lnTo>
                  <a:pt x="5960516" y="1741830"/>
                </a:lnTo>
                <a:lnTo>
                  <a:pt x="5965977" y="1737258"/>
                </a:lnTo>
                <a:lnTo>
                  <a:pt x="5971311" y="1732686"/>
                </a:lnTo>
                <a:lnTo>
                  <a:pt x="6008471" y="1725345"/>
                </a:lnTo>
                <a:lnTo>
                  <a:pt x="6014618" y="1725574"/>
                </a:lnTo>
                <a:lnTo>
                  <a:pt x="6048019" y="1749831"/>
                </a:lnTo>
                <a:lnTo>
                  <a:pt x="6048527" y="1754403"/>
                </a:lnTo>
                <a:lnTo>
                  <a:pt x="6048527" y="1708023"/>
                </a:lnTo>
                <a:lnTo>
                  <a:pt x="6036818" y="1704670"/>
                </a:lnTo>
                <a:lnTo>
                  <a:pt x="6023127" y="1702587"/>
                </a:lnTo>
                <a:lnTo>
                  <a:pt x="6008116" y="1702447"/>
                </a:lnTo>
                <a:lnTo>
                  <a:pt x="5994171" y="1704682"/>
                </a:lnTo>
                <a:lnTo>
                  <a:pt x="5955157" y="1731403"/>
                </a:lnTo>
                <a:lnTo>
                  <a:pt x="5949277" y="1749831"/>
                </a:lnTo>
                <a:lnTo>
                  <a:pt x="5949302" y="1753641"/>
                </a:lnTo>
                <a:lnTo>
                  <a:pt x="5966739" y="1791741"/>
                </a:lnTo>
                <a:lnTo>
                  <a:pt x="6004966" y="1807743"/>
                </a:lnTo>
                <a:lnTo>
                  <a:pt x="6015799" y="1807870"/>
                </a:lnTo>
                <a:lnTo>
                  <a:pt x="6025642" y="1806321"/>
                </a:lnTo>
                <a:lnTo>
                  <a:pt x="6057087" y="1777492"/>
                </a:lnTo>
                <a:lnTo>
                  <a:pt x="6058687" y="1769008"/>
                </a:lnTo>
                <a:lnTo>
                  <a:pt x="6058586" y="1760880"/>
                </a:lnTo>
                <a:lnTo>
                  <a:pt x="6056960" y="1752104"/>
                </a:lnTo>
                <a:lnTo>
                  <a:pt x="6053823" y="1742744"/>
                </a:lnTo>
                <a:lnTo>
                  <a:pt x="6049162" y="1732813"/>
                </a:lnTo>
                <a:lnTo>
                  <a:pt x="6059487" y="1736725"/>
                </a:lnTo>
                <a:lnTo>
                  <a:pt x="6095174" y="1761388"/>
                </a:lnTo>
                <a:lnTo>
                  <a:pt x="6114656" y="1798027"/>
                </a:lnTo>
                <a:lnTo>
                  <a:pt x="6115443" y="1805787"/>
                </a:lnTo>
                <a:lnTo>
                  <a:pt x="6115329" y="1813712"/>
                </a:lnTo>
                <a:lnTo>
                  <a:pt x="6119901" y="1814093"/>
                </a:lnTo>
                <a:lnTo>
                  <a:pt x="6120460" y="1807870"/>
                </a:lnTo>
                <a:lnTo>
                  <a:pt x="6120587" y="1802790"/>
                </a:lnTo>
                <a:lnTo>
                  <a:pt x="6120663" y="1795475"/>
                </a:lnTo>
                <a:close/>
              </a:path>
              <a:path w="6131559" h="2727325">
                <a:moveTo>
                  <a:pt x="6129299" y="1891309"/>
                </a:moveTo>
                <a:lnTo>
                  <a:pt x="6126404" y="1891055"/>
                </a:lnTo>
                <a:lnTo>
                  <a:pt x="6113424" y="1889912"/>
                </a:lnTo>
                <a:lnTo>
                  <a:pt x="6113373" y="1889277"/>
                </a:lnTo>
                <a:lnTo>
                  <a:pt x="6112675" y="1878888"/>
                </a:lnTo>
                <a:lnTo>
                  <a:pt x="6110465" y="1869033"/>
                </a:lnTo>
                <a:lnTo>
                  <a:pt x="6106769" y="1860308"/>
                </a:lnTo>
                <a:lnTo>
                  <a:pt x="6105423" y="1858327"/>
                </a:lnTo>
                <a:lnTo>
                  <a:pt x="6105423" y="1889277"/>
                </a:lnTo>
                <a:lnTo>
                  <a:pt x="6041466" y="1883816"/>
                </a:lnTo>
                <a:lnTo>
                  <a:pt x="6038494" y="1883562"/>
                </a:lnTo>
                <a:lnTo>
                  <a:pt x="6040526" y="1881149"/>
                </a:lnTo>
                <a:lnTo>
                  <a:pt x="6045593" y="1875180"/>
                </a:lnTo>
                <a:lnTo>
                  <a:pt x="6071641" y="1856892"/>
                </a:lnTo>
                <a:lnTo>
                  <a:pt x="6082309" y="1857908"/>
                </a:lnTo>
                <a:lnTo>
                  <a:pt x="6087262" y="1859559"/>
                </a:lnTo>
                <a:lnTo>
                  <a:pt x="6091707" y="1862734"/>
                </a:lnTo>
                <a:lnTo>
                  <a:pt x="6096152" y="1865782"/>
                </a:lnTo>
                <a:lnTo>
                  <a:pt x="6099581" y="1869719"/>
                </a:lnTo>
                <a:lnTo>
                  <a:pt x="6101994" y="1874672"/>
                </a:lnTo>
                <a:lnTo>
                  <a:pt x="6103772" y="1878101"/>
                </a:lnTo>
                <a:lnTo>
                  <a:pt x="6104915" y="1882927"/>
                </a:lnTo>
                <a:lnTo>
                  <a:pt x="6105423" y="1889277"/>
                </a:lnTo>
                <a:lnTo>
                  <a:pt x="6105423" y="1858327"/>
                </a:lnTo>
                <a:lnTo>
                  <a:pt x="6072530" y="1837207"/>
                </a:lnTo>
                <a:lnTo>
                  <a:pt x="6065151" y="1837143"/>
                </a:lnTo>
                <a:lnTo>
                  <a:pt x="6058268" y="1838223"/>
                </a:lnTo>
                <a:lnTo>
                  <a:pt x="6021908" y="1867839"/>
                </a:lnTo>
                <a:lnTo>
                  <a:pt x="6010554" y="1881149"/>
                </a:lnTo>
                <a:lnTo>
                  <a:pt x="6004712" y="1880654"/>
                </a:lnTo>
                <a:lnTo>
                  <a:pt x="6004712" y="1888642"/>
                </a:lnTo>
                <a:lnTo>
                  <a:pt x="5999772" y="1894535"/>
                </a:lnTo>
                <a:lnTo>
                  <a:pt x="5974994" y="1910740"/>
                </a:lnTo>
                <a:lnTo>
                  <a:pt x="5968898" y="1910232"/>
                </a:lnTo>
                <a:lnTo>
                  <a:pt x="5947181" y="1883816"/>
                </a:lnTo>
                <a:lnTo>
                  <a:pt x="6004712" y="1888642"/>
                </a:lnTo>
                <a:lnTo>
                  <a:pt x="6004712" y="1880654"/>
                </a:lnTo>
                <a:lnTo>
                  <a:pt x="5947689" y="1875815"/>
                </a:lnTo>
                <a:lnTo>
                  <a:pt x="5947842" y="1875180"/>
                </a:lnTo>
                <a:lnTo>
                  <a:pt x="5949721" y="1867814"/>
                </a:lnTo>
                <a:lnTo>
                  <a:pt x="5981065" y="1843659"/>
                </a:lnTo>
                <a:lnTo>
                  <a:pt x="5990361" y="1843176"/>
                </a:lnTo>
                <a:lnTo>
                  <a:pt x="5990742" y="1838350"/>
                </a:lnTo>
                <a:lnTo>
                  <a:pt x="5949556" y="1843976"/>
                </a:lnTo>
                <a:lnTo>
                  <a:pt x="5939434" y="1875180"/>
                </a:lnTo>
                <a:lnTo>
                  <a:pt x="5928004" y="1874164"/>
                </a:lnTo>
                <a:lnTo>
                  <a:pt x="5927369" y="1882038"/>
                </a:lnTo>
                <a:lnTo>
                  <a:pt x="5938672" y="1883054"/>
                </a:lnTo>
                <a:lnTo>
                  <a:pt x="5939574" y="1893100"/>
                </a:lnTo>
                <a:lnTo>
                  <a:pt x="5961304" y="1926145"/>
                </a:lnTo>
                <a:lnTo>
                  <a:pt x="5984392" y="1930933"/>
                </a:lnTo>
                <a:lnTo>
                  <a:pt x="5992139" y="1929409"/>
                </a:lnTo>
                <a:lnTo>
                  <a:pt x="5998870" y="1925599"/>
                </a:lnTo>
                <a:lnTo>
                  <a:pt x="6006173" y="1920367"/>
                </a:lnTo>
                <a:lnTo>
                  <a:pt x="6014275" y="1912772"/>
                </a:lnTo>
                <a:lnTo>
                  <a:pt x="6016091" y="1910740"/>
                </a:lnTo>
                <a:lnTo>
                  <a:pt x="6022937" y="1903082"/>
                </a:lnTo>
                <a:lnTo>
                  <a:pt x="6032398" y="1891055"/>
                </a:lnTo>
                <a:lnTo>
                  <a:pt x="6104788" y="1897151"/>
                </a:lnTo>
                <a:lnTo>
                  <a:pt x="6102680" y="1905698"/>
                </a:lnTo>
                <a:lnTo>
                  <a:pt x="6072771" y="1931936"/>
                </a:lnTo>
                <a:lnTo>
                  <a:pt x="6064656" y="1932457"/>
                </a:lnTo>
                <a:lnTo>
                  <a:pt x="6064275" y="1937918"/>
                </a:lnTo>
                <a:lnTo>
                  <a:pt x="6103264" y="1933092"/>
                </a:lnTo>
                <a:lnTo>
                  <a:pt x="6112789" y="1897913"/>
                </a:lnTo>
                <a:lnTo>
                  <a:pt x="6128664" y="1899183"/>
                </a:lnTo>
                <a:lnTo>
                  <a:pt x="6128766" y="1897913"/>
                </a:lnTo>
                <a:lnTo>
                  <a:pt x="6129299" y="1891309"/>
                </a:lnTo>
                <a:close/>
              </a:path>
              <a:path w="6131559" h="2727325">
                <a:moveTo>
                  <a:pt x="6131522" y="1667903"/>
                </a:moveTo>
                <a:lnTo>
                  <a:pt x="6114402" y="1622640"/>
                </a:lnTo>
                <a:lnTo>
                  <a:pt x="6099314" y="1605178"/>
                </a:lnTo>
                <a:lnTo>
                  <a:pt x="6095924" y="1601787"/>
                </a:lnTo>
                <a:lnTo>
                  <a:pt x="6090755" y="1597761"/>
                </a:lnTo>
                <a:lnTo>
                  <a:pt x="6084976" y="1593240"/>
                </a:lnTo>
                <a:lnTo>
                  <a:pt x="6073203" y="1586191"/>
                </a:lnTo>
                <a:lnTo>
                  <a:pt x="6060795" y="1580832"/>
                </a:lnTo>
                <a:lnTo>
                  <a:pt x="6059449" y="1580464"/>
                </a:lnTo>
                <a:lnTo>
                  <a:pt x="6059449" y="1626768"/>
                </a:lnTo>
                <a:lnTo>
                  <a:pt x="6059068" y="1630578"/>
                </a:lnTo>
                <a:lnTo>
                  <a:pt x="6028474" y="1656257"/>
                </a:lnTo>
                <a:lnTo>
                  <a:pt x="6017361" y="1657388"/>
                </a:lnTo>
                <a:lnTo>
                  <a:pt x="6004966" y="1656994"/>
                </a:lnTo>
                <a:lnTo>
                  <a:pt x="5970041" y="1640103"/>
                </a:lnTo>
                <a:lnTo>
                  <a:pt x="5967247" y="1633372"/>
                </a:lnTo>
                <a:lnTo>
                  <a:pt x="5967882" y="1626133"/>
                </a:lnTo>
                <a:lnTo>
                  <a:pt x="5999124" y="1599971"/>
                </a:lnTo>
                <a:lnTo>
                  <a:pt x="6019266" y="1597761"/>
                </a:lnTo>
                <a:lnTo>
                  <a:pt x="6025413" y="1598066"/>
                </a:lnTo>
                <a:lnTo>
                  <a:pt x="6058941" y="1622196"/>
                </a:lnTo>
                <a:lnTo>
                  <a:pt x="6059449" y="1626768"/>
                </a:lnTo>
                <a:lnTo>
                  <a:pt x="6059449" y="1580464"/>
                </a:lnTo>
                <a:lnTo>
                  <a:pt x="6047727" y="1577136"/>
                </a:lnTo>
                <a:lnTo>
                  <a:pt x="6034049" y="1575079"/>
                </a:lnTo>
                <a:lnTo>
                  <a:pt x="6019025" y="1574939"/>
                </a:lnTo>
                <a:lnTo>
                  <a:pt x="6005030" y="1577162"/>
                </a:lnTo>
                <a:lnTo>
                  <a:pt x="5966015" y="1603832"/>
                </a:lnTo>
                <a:lnTo>
                  <a:pt x="5960224" y="1622196"/>
                </a:lnTo>
                <a:lnTo>
                  <a:pt x="5960224" y="1626133"/>
                </a:lnTo>
                <a:lnTo>
                  <a:pt x="5977661" y="1664233"/>
                </a:lnTo>
                <a:lnTo>
                  <a:pt x="6015888" y="1680108"/>
                </a:lnTo>
                <a:lnTo>
                  <a:pt x="6026721" y="1680298"/>
                </a:lnTo>
                <a:lnTo>
                  <a:pt x="6036551" y="1678774"/>
                </a:lnTo>
                <a:lnTo>
                  <a:pt x="6067895" y="1649958"/>
                </a:lnTo>
                <a:lnTo>
                  <a:pt x="6069482" y="1641500"/>
                </a:lnTo>
                <a:lnTo>
                  <a:pt x="6069381" y="1633308"/>
                </a:lnTo>
                <a:lnTo>
                  <a:pt x="6067755" y="1624533"/>
                </a:lnTo>
                <a:lnTo>
                  <a:pt x="6064618" y="1615160"/>
                </a:lnTo>
                <a:lnTo>
                  <a:pt x="6059957" y="1605178"/>
                </a:lnTo>
                <a:lnTo>
                  <a:pt x="6070333" y="1609166"/>
                </a:lnTo>
                <a:lnTo>
                  <a:pt x="6105982" y="1633880"/>
                </a:lnTo>
                <a:lnTo>
                  <a:pt x="6125578" y="1670481"/>
                </a:lnTo>
                <a:lnTo>
                  <a:pt x="6126365" y="1678228"/>
                </a:lnTo>
                <a:lnTo>
                  <a:pt x="6126251" y="1686204"/>
                </a:lnTo>
                <a:lnTo>
                  <a:pt x="6130823" y="1686585"/>
                </a:lnTo>
                <a:lnTo>
                  <a:pt x="6131268" y="1680298"/>
                </a:lnTo>
                <a:lnTo>
                  <a:pt x="6131395" y="1675536"/>
                </a:lnTo>
                <a:lnTo>
                  <a:pt x="6131522" y="1667903"/>
                </a:lnTo>
                <a:close/>
              </a:path>
            </a:pathLst>
          </a:custGeom>
          <a:solidFill>
            <a:srgbClr val="F82E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6480428" y="3758565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$59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4994" y="4292346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$89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2044" y="4825746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$39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81009" y="3301974"/>
            <a:ext cx="6229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5" dirty="0">
                <a:solidFill>
                  <a:srgbClr val="F82E1A"/>
                </a:solidFill>
                <a:latin typeface="Times New Roman"/>
                <a:cs typeface="Times New Roman"/>
              </a:rPr>
              <a:t>$39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latin typeface="Times New Roman"/>
                <a:cs typeface="Times New Roman"/>
              </a:rPr>
              <a:t>NY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5" name="Google Shape;775;p4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40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6" name="Google Shape;776;p49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7" name="Google Shape;777;p49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8" name="Google Shape;778;p49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79" name="Google Shape;779;p49"/>
          <p:cNvCxnSpPr>
            <a:stCxn id="780" idx="3"/>
            <a:endCxn id="781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9"/>
          <p:cNvCxnSpPr>
            <a:stCxn id="781" idx="6"/>
            <a:endCxn id="777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9"/>
          <p:cNvCxnSpPr>
            <a:stCxn id="777" idx="7"/>
            <a:endCxn id="776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9"/>
          <p:cNvCxnSpPr>
            <a:stCxn id="780" idx="5"/>
            <a:endCxn id="785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9"/>
          <p:cNvCxnSpPr>
            <a:stCxn id="785" idx="6"/>
            <a:endCxn id="776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49"/>
          <p:cNvCxnSpPr>
            <a:stCxn id="780" idx="7"/>
            <a:endCxn id="788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49"/>
          <p:cNvCxnSpPr>
            <a:stCxn id="788" idx="6"/>
            <a:endCxn id="790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49"/>
          <p:cNvCxnSpPr>
            <a:stCxn id="776" idx="6"/>
            <a:endCxn id="778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49"/>
          <p:cNvCxnSpPr>
            <a:stCxn id="790" idx="5"/>
            <a:endCxn id="778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49"/>
          <p:cNvCxnSpPr>
            <a:stCxn id="790" idx="2"/>
            <a:endCxn id="780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4" name="Google Shape;794;p49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5" name="Google Shape;795;p49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6" name="Google Shape;796;p49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7" name="Google Shape;797;p49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8" name="Google Shape;798;p49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9" name="Google Shape;799;p49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0" name="Google Shape;800;p49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1" name="Google Shape;801;p49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2" name="Google Shape;802;p49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3" name="Google Shape;803;p49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4" name="Google Shape;804;p49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5" name="Google Shape;805;p49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6" name="Google Shape;806;p49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7" name="Google Shape;807;p49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8" name="Google Shape;808;p49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9" name="Google Shape;809;p49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0" name="Google Shape;810;p49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1" name="Google Shape;811;p49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2" name="Google Shape;812;p49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8" name="Google Shape;788;p49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0" name="Google Shape;790;p49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5" name="Google Shape;785;p49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1" name="Google Shape;781;p49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3" name="Google Shape;813;p49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4" name="Google Shape;814;p49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5" name="Google Shape;815;p49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6" name="Google Shape;816;p49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7" name="Google Shape;817;p49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8" name="Google Shape;818;p49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0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4" name="Google Shape;824;p5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41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5" name="Google Shape;825;p50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6" name="Google Shape;826;p50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7" name="Google Shape;827;p50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28" name="Google Shape;828;p50"/>
          <p:cNvCxnSpPr>
            <a:stCxn id="829" idx="3"/>
            <a:endCxn id="830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50"/>
          <p:cNvCxnSpPr>
            <a:stCxn id="830" idx="6"/>
            <a:endCxn id="826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50"/>
          <p:cNvCxnSpPr>
            <a:stCxn id="826" idx="7"/>
            <a:endCxn id="825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50"/>
          <p:cNvCxnSpPr>
            <a:stCxn id="829" idx="5"/>
            <a:endCxn id="834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50"/>
          <p:cNvCxnSpPr>
            <a:stCxn id="834" idx="6"/>
            <a:endCxn id="825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50"/>
          <p:cNvCxnSpPr>
            <a:stCxn id="829" idx="7"/>
            <a:endCxn id="837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50"/>
          <p:cNvCxnSpPr>
            <a:stCxn id="837" idx="6"/>
            <a:endCxn id="839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50"/>
          <p:cNvCxnSpPr>
            <a:stCxn id="825" idx="6"/>
            <a:endCxn id="827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50"/>
          <p:cNvCxnSpPr>
            <a:stCxn id="839" idx="5"/>
            <a:endCxn id="827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50"/>
          <p:cNvCxnSpPr>
            <a:stCxn id="839" idx="2"/>
            <a:endCxn id="829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3" name="Google Shape;843;p50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4" name="Google Shape;844;p50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5" name="Google Shape;845;p50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6" name="Google Shape;846;p50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7" name="Google Shape;847;p50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8" name="Google Shape;848;p50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9" name="Google Shape;849;p50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0" name="Google Shape;850;p50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1" name="Google Shape;851;p50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2" name="Google Shape;852;p50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3" name="Google Shape;853;p50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50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5" name="Google Shape;855;p50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50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50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8" name="Google Shape;858;p50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9" name="Google Shape;859;p50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0" name="Google Shape;860;p50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1" name="Google Shape;861;p50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9" name="Google Shape;829;p50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7" name="Google Shape;837;p50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9" name="Google Shape;839;p50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4" name="Google Shape;834;p50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0" name="Google Shape;830;p50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2" name="Google Shape;862;p50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3" name="Google Shape;863;p50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4" name="Google Shape;864;p50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5" name="Google Shape;865;p50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6" name="Google Shape;866;p50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7" name="Google Shape;867;p50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1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3" name="Google Shape;873;p5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42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4" name="Google Shape;874;p51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5" name="Google Shape;875;p51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76" name="Google Shape;876;p51"/>
          <p:cNvCxnSpPr>
            <a:stCxn id="877" idx="3"/>
            <a:endCxn id="878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51"/>
          <p:cNvCxnSpPr>
            <a:stCxn id="878" idx="6"/>
            <a:endCxn id="874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51"/>
          <p:cNvCxnSpPr>
            <a:stCxn id="874" idx="7"/>
            <a:endCxn id="881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51"/>
          <p:cNvCxnSpPr>
            <a:stCxn id="877" idx="5"/>
            <a:endCxn id="883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51"/>
          <p:cNvCxnSpPr>
            <a:stCxn id="883" idx="6"/>
            <a:endCxn id="881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51"/>
          <p:cNvCxnSpPr>
            <a:stCxn id="877" idx="7"/>
            <a:endCxn id="886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51"/>
          <p:cNvCxnSpPr>
            <a:stCxn id="886" idx="6"/>
            <a:endCxn id="888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51"/>
          <p:cNvCxnSpPr>
            <a:stCxn id="881" idx="6"/>
            <a:endCxn id="875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51"/>
          <p:cNvCxnSpPr>
            <a:stCxn id="888" idx="5"/>
            <a:endCxn id="875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51"/>
          <p:cNvCxnSpPr>
            <a:stCxn id="888" idx="2"/>
            <a:endCxn id="877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2" name="Google Shape;892;p51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3" name="Google Shape;893;p51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4" name="Google Shape;894;p51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5" name="Google Shape;895;p51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6" name="Google Shape;896;p51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7" name="Google Shape;897;p51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8" name="Google Shape;898;p51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9" name="Google Shape;899;p51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0" name="Google Shape;900;p51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1" name="Google Shape;901;p51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2" name="Google Shape;902;p51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5" name="Google Shape;905;p51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6" name="Google Shape;906;p51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7" name="Google Shape;907;p51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8" name="Google Shape;908;p51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9" name="Google Shape;909;p51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7" name="Google Shape;877;p51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6" name="Google Shape;886;p51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8" name="Google Shape;888;p51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3" name="Google Shape;883;p51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8" name="Google Shape;878;p51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0" name="Google Shape;910;p51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1" name="Google Shape;911;p51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2" name="Google Shape;912;p51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3" name="Google Shape;913;p51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4" name="Google Shape;914;p51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5" name="Google Shape;915;p51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1" name="Google Shape;881;p51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6" name="Google Shape;916;p51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2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2" name="Google Shape;922;p5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43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3" name="Google Shape;923;p52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4" name="Google Shape;924;p52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5" name="Google Shape;925;p52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26" name="Google Shape;926;p52"/>
          <p:cNvCxnSpPr>
            <a:stCxn id="927" idx="3"/>
            <a:endCxn id="928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52"/>
          <p:cNvCxnSpPr>
            <a:stCxn id="928" idx="6"/>
            <a:endCxn id="924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52"/>
          <p:cNvCxnSpPr>
            <a:stCxn id="924" idx="7"/>
            <a:endCxn id="923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52"/>
          <p:cNvCxnSpPr>
            <a:stCxn id="927" idx="5"/>
            <a:endCxn id="932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52"/>
          <p:cNvCxnSpPr>
            <a:stCxn id="932" idx="6"/>
            <a:endCxn id="923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52"/>
          <p:cNvCxnSpPr>
            <a:stCxn id="927" idx="7"/>
            <a:endCxn id="935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52"/>
          <p:cNvCxnSpPr>
            <a:stCxn id="935" idx="6"/>
            <a:endCxn id="937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52"/>
          <p:cNvCxnSpPr>
            <a:stCxn id="923" idx="6"/>
            <a:endCxn id="925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52"/>
          <p:cNvCxnSpPr>
            <a:stCxn id="937" idx="5"/>
            <a:endCxn id="925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52"/>
          <p:cNvCxnSpPr>
            <a:stCxn id="937" idx="2"/>
            <a:endCxn id="927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52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2" name="Google Shape;942;p52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3" name="Google Shape;943;p52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4" name="Google Shape;944;p52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5" name="Google Shape;945;p52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6" name="Google Shape;946;p52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7" name="Google Shape;947;p52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8" name="Google Shape;948;p52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9" name="Google Shape;949;p52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0" name="Google Shape;950;p52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1" name="Google Shape;951;p52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2" name="Google Shape;952;p52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3" name="Google Shape;953;p52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4" name="Google Shape;954;p52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5" name="Google Shape;955;p52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6" name="Google Shape;956;p52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7" name="Google Shape;957;p52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8" name="Google Shape;958;p52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9" name="Google Shape;959;p52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7" name="Google Shape;927;p52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5" name="Google Shape;935;p52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7" name="Google Shape;937;p52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2" name="Google Shape;932;p52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8" name="Google Shape;928;p52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0" name="Google Shape;960;p52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1" name="Google Shape;961;p52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2" name="Google Shape;962;p52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3" name="Google Shape;963;p52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4" name="Google Shape;964;p52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5" name="Google Shape;965;p52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Mark current node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3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1" name="Google Shape;971;p5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44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2" name="Google Shape;972;p53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3" name="Google Shape;973;p53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4" name="Google Shape;974;p53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75" name="Google Shape;975;p53"/>
          <p:cNvCxnSpPr>
            <a:stCxn id="976" idx="3"/>
            <a:endCxn id="977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53"/>
          <p:cNvCxnSpPr>
            <a:stCxn id="977" idx="6"/>
            <a:endCxn id="973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53"/>
          <p:cNvCxnSpPr>
            <a:stCxn id="973" idx="7"/>
            <a:endCxn id="972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53"/>
          <p:cNvCxnSpPr>
            <a:stCxn id="976" idx="5"/>
            <a:endCxn id="981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Google Shape;982;p53"/>
          <p:cNvCxnSpPr>
            <a:stCxn id="981" idx="6"/>
            <a:endCxn id="972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53"/>
          <p:cNvCxnSpPr>
            <a:stCxn id="976" idx="7"/>
            <a:endCxn id="984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53"/>
          <p:cNvCxnSpPr>
            <a:stCxn id="984" idx="6"/>
            <a:endCxn id="986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53"/>
          <p:cNvCxnSpPr>
            <a:stCxn id="972" idx="6"/>
            <a:endCxn id="974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53"/>
          <p:cNvCxnSpPr>
            <a:stCxn id="986" idx="5"/>
            <a:endCxn id="974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53"/>
          <p:cNvCxnSpPr>
            <a:stCxn id="986" idx="2"/>
            <a:endCxn id="976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Google Shape;990;p53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1" name="Google Shape;991;p53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2" name="Google Shape;992;p53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3" name="Google Shape;993;p53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4" name="Google Shape;994;p53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5" name="Google Shape;995;p53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6" name="Google Shape;996;p53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7" name="Google Shape;997;p53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8" name="Google Shape;998;p53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9" name="Google Shape;999;p53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0" name="Google Shape;1000;p53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53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2" name="Google Shape;1002;p53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3" name="Google Shape;1003;p53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53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5" name="Google Shape;1005;p53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6" name="Google Shape;1006;p53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7" name="Google Shape;1007;p53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8" name="Google Shape;1008;p53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6" name="Google Shape;976;p53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4" name="Google Shape;984;p53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6" name="Google Shape;986;p53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1" name="Google Shape;981;p53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7" name="Google Shape;977;p53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9" name="Google Shape;1009;p53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0" name="Google Shape;1010;p53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1" name="Google Shape;1011;p53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2" name="Google Shape;1012;p53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3" name="Google Shape;1013;p53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4" name="Google Shape;1014;p53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0" name="Google Shape;1020;p5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45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1" name="Google Shape;1021;p54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2" name="Google Shape;1022;p54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3" name="Google Shape;1023;p54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024" name="Google Shape;1024;p54"/>
          <p:cNvCxnSpPr>
            <a:stCxn id="1025" idx="3"/>
            <a:endCxn id="1026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54"/>
          <p:cNvCxnSpPr>
            <a:stCxn id="1026" idx="6"/>
            <a:endCxn id="1022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54"/>
          <p:cNvCxnSpPr>
            <a:stCxn id="1022" idx="7"/>
            <a:endCxn id="1021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54"/>
          <p:cNvCxnSpPr>
            <a:stCxn id="1025" idx="5"/>
            <a:endCxn id="1030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54"/>
          <p:cNvCxnSpPr>
            <a:stCxn id="1030" idx="6"/>
            <a:endCxn id="1021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4"/>
          <p:cNvCxnSpPr>
            <a:stCxn id="1025" idx="7"/>
            <a:endCxn id="1033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54"/>
          <p:cNvCxnSpPr>
            <a:stCxn id="1033" idx="6"/>
            <a:endCxn id="1035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54"/>
          <p:cNvCxnSpPr>
            <a:stCxn id="1021" idx="6"/>
            <a:endCxn id="1023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54"/>
          <p:cNvCxnSpPr>
            <a:stCxn id="1035" idx="5"/>
            <a:endCxn id="1023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54"/>
          <p:cNvCxnSpPr>
            <a:stCxn id="1035" idx="2"/>
            <a:endCxn id="1025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54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0" name="Google Shape;1040;p54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1" name="Google Shape;1041;p54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2" name="Google Shape;1042;p54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3" name="Google Shape;1043;p54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4" name="Google Shape;1044;p54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5" name="Google Shape;1045;p54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6" name="Google Shape;1046;p54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7" name="Google Shape;1047;p54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8" name="Google Shape;1048;p54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9" name="Google Shape;1049;p54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0" name="Google Shape;1050;p54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1" name="Google Shape;1051;p54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2" name="Google Shape;1052;p54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5" name="Google Shape;1055;p54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6" name="Google Shape;1056;p54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7" name="Google Shape;1057;p54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5" name="Google Shape;1025;p54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3" name="Google Shape;1033;p54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5" name="Google Shape;1035;p54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0" name="Google Shape;1030;p54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6" name="Google Shape;1026;p54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8" name="Google Shape;1058;p54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9" name="Google Shape;1059;p54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0" name="Google Shape;1060;p54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1" name="Google Shape;1061;p54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2" name="Google Shape;1062;p54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3" name="Google Shape;1063;p54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5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46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0" name="Google Shape;1070;p55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1" name="Google Shape;1071;p55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2" name="Google Shape;1072;p55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073" name="Google Shape;1073;p55"/>
          <p:cNvCxnSpPr>
            <a:stCxn id="1074" idx="3"/>
            <a:endCxn id="1075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55"/>
          <p:cNvCxnSpPr>
            <a:stCxn id="1075" idx="6"/>
            <a:endCxn id="1071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55"/>
          <p:cNvCxnSpPr>
            <a:stCxn id="1071" idx="7"/>
            <a:endCxn id="1070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55"/>
          <p:cNvCxnSpPr>
            <a:stCxn id="1074" idx="5"/>
            <a:endCxn id="1079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55"/>
          <p:cNvCxnSpPr>
            <a:stCxn id="1079" idx="6"/>
            <a:endCxn id="1070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55"/>
          <p:cNvCxnSpPr>
            <a:stCxn id="1074" idx="7"/>
            <a:endCxn id="1082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55"/>
          <p:cNvCxnSpPr>
            <a:stCxn id="1082" idx="6"/>
            <a:endCxn id="1084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55"/>
          <p:cNvCxnSpPr>
            <a:stCxn id="1070" idx="6"/>
            <a:endCxn id="1072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55"/>
          <p:cNvCxnSpPr>
            <a:stCxn id="1084" idx="5"/>
            <a:endCxn id="1072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55"/>
          <p:cNvCxnSpPr>
            <a:stCxn id="1084" idx="2"/>
            <a:endCxn id="1074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55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9" name="Google Shape;1089;p55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0" name="Google Shape;1090;p55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1" name="Google Shape;1091;p55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2" name="Google Shape;1092;p55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3" name="Google Shape;1093;p55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4" name="Google Shape;1094;p55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5" name="Google Shape;1095;p55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6" name="Google Shape;1096;p55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7" name="Google Shape;1097;p55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8" name="Google Shape;1098;p55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9" name="Google Shape;1099;p55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0" name="Google Shape;1100;p55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1" name="Google Shape;1101;p55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2" name="Google Shape;1102;p55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3" name="Google Shape;1103;p55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4" name="Google Shape;1104;p55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5" name="Google Shape;1105;p55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6" name="Google Shape;1106;p55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18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4" name="Google Shape;1074;p55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2" name="Google Shape;1082;p55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4" name="Google Shape;1084;p55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9" name="Google Shape;1079;p55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5" name="Google Shape;1075;p55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7" name="Google Shape;1107;p55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8" name="Google Shape;1108;p55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9" name="Google Shape;1109;p55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0" name="Google Shape;1110;p55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1" name="Google Shape;1111;p55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2" name="Google Shape;1112;p55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8" name="Google Shape;1118;p5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47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9" name="Google Shape;1119;p56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0" name="Google Shape;1120;p56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1" name="Google Shape;1121;p56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22" name="Google Shape;1122;p56"/>
          <p:cNvCxnSpPr>
            <a:stCxn id="1123" idx="3"/>
            <a:endCxn id="1124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56"/>
          <p:cNvCxnSpPr>
            <a:stCxn id="1124" idx="6"/>
            <a:endCxn id="1120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56"/>
          <p:cNvCxnSpPr>
            <a:stCxn id="1120" idx="7"/>
            <a:endCxn id="1119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56"/>
          <p:cNvCxnSpPr>
            <a:stCxn id="1123" idx="5"/>
            <a:endCxn id="1128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56"/>
          <p:cNvCxnSpPr>
            <a:stCxn id="1128" idx="6"/>
            <a:endCxn id="1119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56"/>
          <p:cNvCxnSpPr>
            <a:stCxn id="1123" idx="7"/>
            <a:endCxn id="1131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56"/>
          <p:cNvCxnSpPr>
            <a:stCxn id="1131" idx="6"/>
            <a:endCxn id="1133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56"/>
          <p:cNvCxnSpPr>
            <a:stCxn id="1119" idx="6"/>
            <a:endCxn id="1121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56"/>
          <p:cNvCxnSpPr>
            <a:stCxn id="1133" idx="5"/>
            <a:endCxn id="1121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56"/>
          <p:cNvCxnSpPr>
            <a:stCxn id="1133" idx="2"/>
            <a:endCxn id="1123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56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8" name="Google Shape;1138;p56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9" name="Google Shape;1139;p56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0" name="Google Shape;1140;p56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1" name="Google Shape;1141;p56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2" name="Google Shape;1142;p56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3" name="Google Shape;1143;p56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4" name="Google Shape;1144;p56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5" name="Google Shape;1145;p56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6" name="Google Shape;1146;p56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7" name="Google Shape;1147;p56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8" name="Google Shape;1148;p56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9" name="Google Shape;1149;p56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0" name="Google Shape;1150;p56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1" name="Google Shape;1151;p56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2" name="Google Shape;1152;p56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3" name="Google Shape;1153;p56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4" name="Google Shape;1154;p56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5" name="Google Shape;1155;p56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18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3" name="Google Shape;1123;p56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1" name="Google Shape;1131;p56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3" name="Google Shape;1133;p56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8" name="Google Shape;1128;p56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4" name="Google Shape;1124;p56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6" name="Google Shape;1156;p56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7" name="Google Shape;1157;p56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8" name="Google Shape;1158;p56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9" name="Google Shape;1159;p56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0" name="Google Shape;1160;p56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56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Mark current node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7" name="Google Shape;1167;p5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48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8" name="Google Shape;1168;p57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9" name="Google Shape;1169;p57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0" name="Google Shape;1170;p57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71" name="Google Shape;1171;p57"/>
          <p:cNvCxnSpPr>
            <a:stCxn id="1172" idx="3"/>
            <a:endCxn id="1173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57"/>
          <p:cNvCxnSpPr>
            <a:stCxn id="1173" idx="6"/>
            <a:endCxn id="1169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57"/>
          <p:cNvCxnSpPr>
            <a:stCxn id="1169" idx="7"/>
            <a:endCxn id="1168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57"/>
          <p:cNvCxnSpPr>
            <a:stCxn id="1172" idx="5"/>
            <a:endCxn id="1177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57"/>
          <p:cNvCxnSpPr>
            <a:stCxn id="1177" idx="6"/>
            <a:endCxn id="1168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57"/>
          <p:cNvCxnSpPr>
            <a:stCxn id="1172" idx="7"/>
            <a:endCxn id="1180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57"/>
          <p:cNvCxnSpPr>
            <a:stCxn id="1180" idx="6"/>
            <a:endCxn id="1182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7"/>
          <p:cNvCxnSpPr>
            <a:stCxn id="1168" idx="6"/>
            <a:endCxn id="1170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57"/>
          <p:cNvCxnSpPr>
            <a:stCxn id="1182" idx="5"/>
            <a:endCxn id="1170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7"/>
          <p:cNvCxnSpPr>
            <a:stCxn id="1182" idx="2"/>
            <a:endCxn id="1172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57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7" name="Google Shape;1187;p57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8" name="Google Shape;1188;p57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9" name="Google Shape;1189;p57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0" name="Google Shape;1190;p57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1" name="Google Shape;1191;p57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2" name="Google Shape;1192;p57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3" name="Google Shape;1193;p57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4" name="Google Shape;1194;p57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5" name="Google Shape;1195;p57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6" name="Google Shape;1196;p57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7" name="Google Shape;1197;p57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8" name="Google Shape;1198;p57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9" name="Google Shape;1199;p57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0" name="Google Shape;1200;p57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1" name="Google Shape;1201;p57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2" name="Google Shape;1202;p57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3" name="Google Shape;1203;p57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4" name="Google Shape;1204;p57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18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2" name="Google Shape;1172;p57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0" name="Google Shape;1180;p57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2" name="Google Shape;1182;p57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7" name="Google Shape;1177;p57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3" name="Google Shape;1173;p57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5" name="Google Shape;1205;p57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6" name="Google Shape;1206;p57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7" name="Google Shape;1207;p57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8" name="Google Shape;1208;p57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9" name="Google Shape;1209;p57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0" name="Google Shape;1210;p57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5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6" name="Google Shape;1216;p5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49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7" name="Google Shape;1217;p58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8" name="Google Shape;1218;p58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219" name="Google Shape;1219;p58"/>
          <p:cNvCxnSpPr>
            <a:stCxn id="1220" idx="3"/>
            <a:endCxn id="1221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58"/>
          <p:cNvCxnSpPr>
            <a:stCxn id="1221" idx="6"/>
            <a:endCxn id="1217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58"/>
          <p:cNvCxnSpPr>
            <a:stCxn id="1217" idx="7"/>
            <a:endCxn id="1224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58"/>
          <p:cNvCxnSpPr>
            <a:stCxn id="1220" idx="5"/>
            <a:endCxn id="1226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58"/>
          <p:cNvCxnSpPr>
            <a:stCxn id="1226" idx="6"/>
            <a:endCxn id="1224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58"/>
          <p:cNvCxnSpPr>
            <a:stCxn id="1220" idx="7"/>
            <a:endCxn id="1229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58"/>
          <p:cNvCxnSpPr>
            <a:stCxn id="1229" idx="6"/>
            <a:endCxn id="1231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58"/>
          <p:cNvCxnSpPr>
            <a:stCxn id="1224" idx="6"/>
            <a:endCxn id="1218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58"/>
          <p:cNvCxnSpPr>
            <a:stCxn id="1231" idx="5"/>
            <a:endCxn id="1218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58"/>
          <p:cNvCxnSpPr>
            <a:stCxn id="1231" idx="2"/>
            <a:endCxn id="1220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5" name="Google Shape;1235;p58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6" name="Google Shape;1236;p58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7" name="Google Shape;1237;p58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8" name="Google Shape;1238;p58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9" name="Google Shape;1239;p58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0" name="Google Shape;1240;p58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1" name="Google Shape;1241;p58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2" name="Google Shape;1242;p58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3" name="Google Shape;1243;p58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4" name="Google Shape;1244;p58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5" name="Google Shape;1245;p58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6" name="Google Shape;1246;p58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7" name="Google Shape;1247;p58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8" name="Google Shape;1248;p58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9" name="Google Shape;1249;p58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0" name="Google Shape;1250;p58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1" name="Google Shape;1251;p58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2" name="Google Shape;1252;p58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18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0" name="Google Shape;1220;p58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9" name="Google Shape;1229;p58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1" name="Google Shape;1231;p58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6" name="Google Shape;1226;p58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1" name="Google Shape;1221;p58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3" name="Google Shape;1253;p58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4" name="Google Shape;1254;p58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5" name="Google Shape;1255;p58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6" name="Google Shape;1256;p58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7" name="Google Shape;1257;p58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8" name="Google Shape;1258;p58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4" name="Google Shape;1224;p58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9" name="Google Shape;1259;p58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19237" y="3043427"/>
            <a:ext cx="6638925" cy="3133725"/>
            <a:chOff x="1519237" y="3043427"/>
            <a:chExt cx="6638925" cy="313372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4491227"/>
              <a:ext cx="161544" cy="161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227" y="5253227"/>
              <a:ext cx="161544" cy="1615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0200" y="45720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0"/>
                  </a:moveTo>
                  <a:lnTo>
                    <a:pt x="304800" y="762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7" y="4491227"/>
              <a:ext cx="161544" cy="161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0200" y="4572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0"/>
                  </a:moveTo>
                  <a:lnTo>
                    <a:pt x="1828800" y="0"/>
                  </a:lnTo>
                </a:path>
                <a:path w="1828800" h="762000">
                  <a:moveTo>
                    <a:pt x="304800" y="762000"/>
                  </a:moveTo>
                  <a:lnTo>
                    <a:pt x="175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8028" y="4110227"/>
              <a:ext cx="161544" cy="161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29000" y="4191000"/>
              <a:ext cx="2209800" cy="381000"/>
            </a:xfrm>
            <a:custGeom>
              <a:avLst/>
              <a:gdLst/>
              <a:ahLst/>
              <a:cxnLst/>
              <a:rect l="l" t="t" r="r" b="b"/>
              <a:pathLst>
                <a:path w="2209800" h="381000">
                  <a:moveTo>
                    <a:pt x="0" y="381000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3028" y="5100827"/>
              <a:ext cx="161544" cy="161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8" y="3881627"/>
              <a:ext cx="161544" cy="1615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28800" y="3962400"/>
              <a:ext cx="6248400" cy="1371600"/>
            </a:xfrm>
            <a:custGeom>
              <a:avLst/>
              <a:gdLst/>
              <a:ahLst/>
              <a:cxnLst/>
              <a:rect l="l" t="t" r="r" b="b"/>
              <a:pathLst>
                <a:path w="6248400" h="1371600">
                  <a:moveTo>
                    <a:pt x="0" y="1371600"/>
                  </a:moveTo>
                  <a:lnTo>
                    <a:pt x="6248400" y="0"/>
                  </a:lnTo>
                </a:path>
                <a:path w="6248400" h="1371600">
                  <a:moveTo>
                    <a:pt x="3810000" y="228600"/>
                  </a:moveTo>
                  <a:lnTo>
                    <a:pt x="6248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428" y="3043427"/>
              <a:ext cx="161544" cy="161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38800" y="3124199"/>
              <a:ext cx="2438400" cy="2057400"/>
            </a:xfrm>
            <a:custGeom>
              <a:avLst/>
              <a:gdLst/>
              <a:ahLst/>
              <a:cxnLst/>
              <a:rect l="l" t="t" r="r" b="b"/>
              <a:pathLst>
                <a:path w="2438400" h="2057400">
                  <a:moveTo>
                    <a:pt x="0" y="1066800"/>
                  </a:moveTo>
                  <a:lnTo>
                    <a:pt x="2438400" y="0"/>
                  </a:lnTo>
                </a:path>
                <a:path w="2438400" h="2057400">
                  <a:moveTo>
                    <a:pt x="2438400" y="838200"/>
                  </a:moveTo>
                  <a:lnTo>
                    <a:pt x="2438400" y="0"/>
                  </a:lnTo>
                </a:path>
                <a:path w="2438400" h="2057400">
                  <a:moveTo>
                    <a:pt x="1905000" y="2057400"/>
                  </a:moveTo>
                  <a:lnTo>
                    <a:pt x="2438400" y="838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228" y="6015227"/>
              <a:ext cx="161544" cy="1615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4000" y="3425873"/>
              <a:ext cx="6553200" cy="2670175"/>
            </a:xfrm>
            <a:custGeom>
              <a:avLst/>
              <a:gdLst/>
              <a:ahLst/>
              <a:cxnLst/>
              <a:rect l="l" t="t" r="r" b="b"/>
              <a:pathLst>
                <a:path w="6553200" h="2670175">
                  <a:moveTo>
                    <a:pt x="6019800" y="1755726"/>
                  </a:moveTo>
                  <a:lnTo>
                    <a:pt x="6477000" y="2670126"/>
                  </a:lnTo>
                </a:path>
                <a:path w="6553200" h="2670175">
                  <a:moveTo>
                    <a:pt x="6477000" y="2670126"/>
                  </a:moveTo>
                  <a:lnTo>
                    <a:pt x="6553200" y="536526"/>
                  </a:lnTo>
                </a:path>
                <a:path w="6553200" h="2670175">
                  <a:moveTo>
                    <a:pt x="4114800" y="765126"/>
                  </a:moveTo>
                  <a:lnTo>
                    <a:pt x="6019800" y="1755726"/>
                  </a:lnTo>
                </a:path>
                <a:path w="6553200" h="2670175">
                  <a:moveTo>
                    <a:pt x="76200" y="1146126"/>
                  </a:moveTo>
                  <a:lnTo>
                    <a:pt x="120165" y="1125629"/>
                  </a:lnTo>
                  <a:lnTo>
                    <a:pt x="164157" y="1105159"/>
                  </a:lnTo>
                  <a:lnTo>
                    <a:pt x="208201" y="1084741"/>
                  </a:lnTo>
                  <a:lnTo>
                    <a:pt x="252323" y="1064400"/>
                  </a:lnTo>
                  <a:lnTo>
                    <a:pt x="296549" y="1044164"/>
                  </a:lnTo>
                  <a:lnTo>
                    <a:pt x="340905" y="1024058"/>
                  </a:lnTo>
                  <a:lnTo>
                    <a:pt x="385417" y="1004108"/>
                  </a:lnTo>
                  <a:lnTo>
                    <a:pt x="430112" y="984340"/>
                  </a:lnTo>
                  <a:lnTo>
                    <a:pt x="475014" y="964780"/>
                  </a:lnTo>
                  <a:lnTo>
                    <a:pt x="520150" y="945454"/>
                  </a:lnTo>
                  <a:lnTo>
                    <a:pt x="565547" y="926388"/>
                  </a:lnTo>
                  <a:lnTo>
                    <a:pt x="611230" y="907609"/>
                  </a:lnTo>
                  <a:lnTo>
                    <a:pt x="657225" y="889141"/>
                  </a:lnTo>
                  <a:lnTo>
                    <a:pt x="703558" y="871012"/>
                  </a:lnTo>
                  <a:lnTo>
                    <a:pt x="750255" y="853247"/>
                  </a:lnTo>
                  <a:lnTo>
                    <a:pt x="797342" y="835872"/>
                  </a:lnTo>
                  <a:lnTo>
                    <a:pt x="844846" y="818914"/>
                  </a:lnTo>
                  <a:lnTo>
                    <a:pt x="892792" y="802397"/>
                  </a:lnTo>
                  <a:lnTo>
                    <a:pt x="941206" y="786349"/>
                  </a:lnTo>
                  <a:lnTo>
                    <a:pt x="990114" y="770795"/>
                  </a:lnTo>
                  <a:lnTo>
                    <a:pt x="1039542" y="755761"/>
                  </a:lnTo>
                  <a:lnTo>
                    <a:pt x="1089517" y="741274"/>
                  </a:lnTo>
                  <a:lnTo>
                    <a:pt x="1140064" y="727359"/>
                  </a:lnTo>
                  <a:lnTo>
                    <a:pt x="1191210" y="714042"/>
                  </a:lnTo>
                  <a:lnTo>
                    <a:pt x="1242979" y="701349"/>
                  </a:lnTo>
                  <a:lnTo>
                    <a:pt x="1295400" y="689307"/>
                  </a:lnTo>
                  <a:lnTo>
                    <a:pt x="1341575" y="679288"/>
                  </a:lnTo>
                  <a:lnTo>
                    <a:pt x="1388623" y="669530"/>
                  </a:lnTo>
                  <a:lnTo>
                    <a:pt x="1436484" y="660042"/>
                  </a:lnTo>
                  <a:lnTo>
                    <a:pt x="1485098" y="650834"/>
                  </a:lnTo>
                  <a:lnTo>
                    <a:pt x="1534406" y="641912"/>
                  </a:lnTo>
                  <a:lnTo>
                    <a:pt x="1584350" y="633286"/>
                  </a:lnTo>
                  <a:lnTo>
                    <a:pt x="1634869" y="624964"/>
                  </a:lnTo>
                  <a:lnTo>
                    <a:pt x="1685905" y="616954"/>
                  </a:lnTo>
                  <a:lnTo>
                    <a:pt x="1737398" y="609266"/>
                  </a:lnTo>
                  <a:lnTo>
                    <a:pt x="1789288" y="601907"/>
                  </a:lnTo>
                  <a:lnTo>
                    <a:pt x="1841518" y="594887"/>
                  </a:lnTo>
                  <a:lnTo>
                    <a:pt x="1894027" y="588213"/>
                  </a:lnTo>
                  <a:lnTo>
                    <a:pt x="1946756" y="581894"/>
                  </a:lnTo>
                  <a:lnTo>
                    <a:pt x="1999646" y="575939"/>
                  </a:lnTo>
                  <a:lnTo>
                    <a:pt x="2052637" y="570355"/>
                  </a:lnTo>
                  <a:lnTo>
                    <a:pt x="2105671" y="565153"/>
                  </a:lnTo>
                  <a:lnTo>
                    <a:pt x="2158688" y="560339"/>
                  </a:lnTo>
                  <a:lnTo>
                    <a:pt x="2211628" y="555923"/>
                  </a:lnTo>
                  <a:lnTo>
                    <a:pt x="2264433" y="551913"/>
                  </a:lnTo>
                  <a:lnTo>
                    <a:pt x="2317044" y="548318"/>
                  </a:lnTo>
                  <a:lnTo>
                    <a:pt x="2369400" y="545146"/>
                  </a:lnTo>
                  <a:lnTo>
                    <a:pt x="2421444" y="542405"/>
                  </a:lnTo>
                  <a:lnTo>
                    <a:pt x="2473114" y="540104"/>
                  </a:lnTo>
                  <a:lnTo>
                    <a:pt x="2524353" y="538252"/>
                  </a:lnTo>
                  <a:lnTo>
                    <a:pt x="2575101" y="536857"/>
                  </a:lnTo>
                  <a:lnTo>
                    <a:pt x="2625298" y="535927"/>
                  </a:lnTo>
                  <a:lnTo>
                    <a:pt x="2674886" y="535472"/>
                  </a:lnTo>
                  <a:lnTo>
                    <a:pt x="2723805" y="535499"/>
                  </a:lnTo>
                  <a:lnTo>
                    <a:pt x="2771996" y="536016"/>
                  </a:lnTo>
                  <a:lnTo>
                    <a:pt x="2819400" y="537034"/>
                  </a:lnTo>
                  <a:lnTo>
                    <a:pt x="2873368" y="538916"/>
                  </a:lnTo>
                  <a:lnTo>
                    <a:pt x="2926849" y="541610"/>
                  </a:lnTo>
                  <a:lnTo>
                    <a:pt x="2979862" y="545083"/>
                  </a:lnTo>
                  <a:lnTo>
                    <a:pt x="3032427" y="549303"/>
                  </a:lnTo>
                  <a:lnTo>
                    <a:pt x="3084561" y="554238"/>
                  </a:lnTo>
                  <a:lnTo>
                    <a:pt x="3136287" y="559854"/>
                  </a:lnTo>
                  <a:lnTo>
                    <a:pt x="3187622" y="566120"/>
                  </a:lnTo>
                  <a:lnTo>
                    <a:pt x="3238586" y="573003"/>
                  </a:lnTo>
                  <a:lnTo>
                    <a:pt x="3289199" y="580471"/>
                  </a:lnTo>
                  <a:lnTo>
                    <a:pt x="3339481" y="588490"/>
                  </a:lnTo>
                  <a:lnTo>
                    <a:pt x="3389450" y="597029"/>
                  </a:lnTo>
                  <a:lnTo>
                    <a:pt x="3439127" y="606055"/>
                  </a:lnTo>
                  <a:lnTo>
                    <a:pt x="3488531" y="615536"/>
                  </a:lnTo>
                  <a:lnTo>
                    <a:pt x="3537681" y="625439"/>
                  </a:lnTo>
                  <a:lnTo>
                    <a:pt x="3586597" y="635731"/>
                  </a:lnTo>
                  <a:lnTo>
                    <a:pt x="3635298" y="646381"/>
                  </a:lnTo>
                  <a:lnTo>
                    <a:pt x="3683804" y="657355"/>
                  </a:lnTo>
                  <a:lnTo>
                    <a:pt x="3732135" y="668622"/>
                  </a:lnTo>
                  <a:lnTo>
                    <a:pt x="3780309" y="680148"/>
                  </a:lnTo>
                  <a:lnTo>
                    <a:pt x="3828347" y="691902"/>
                  </a:lnTo>
                  <a:lnTo>
                    <a:pt x="3876268" y="703851"/>
                  </a:lnTo>
                  <a:lnTo>
                    <a:pt x="3924091" y="715962"/>
                  </a:lnTo>
                  <a:lnTo>
                    <a:pt x="3971837" y="728203"/>
                  </a:lnTo>
                  <a:lnTo>
                    <a:pt x="4019523" y="740541"/>
                  </a:lnTo>
                  <a:lnTo>
                    <a:pt x="4067171" y="752944"/>
                  </a:lnTo>
                  <a:lnTo>
                    <a:pt x="4114800" y="765380"/>
                  </a:lnTo>
                </a:path>
                <a:path w="6553200" h="2670175">
                  <a:moveTo>
                    <a:pt x="0" y="1146126"/>
                  </a:moveTo>
                  <a:lnTo>
                    <a:pt x="34138" y="1110398"/>
                  </a:lnTo>
                  <a:lnTo>
                    <a:pt x="68317" y="1074712"/>
                  </a:lnTo>
                  <a:lnTo>
                    <a:pt x="102579" y="1039108"/>
                  </a:lnTo>
                  <a:lnTo>
                    <a:pt x="136965" y="1003628"/>
                  </a:lnTo>
                  <a:lnTo>
                    <a:pt x="171517" y="968314"/>
                  </a:lnTo>
                  <a:lnTo>
                    <a:pt x="206275" y="933206"/>
                  </a:lnTo>
                  <a:lnTo>
                    <a:pt x="241282" y="898347"/>
                  </a:lnTo>
                  <a:lnTo>
                    <a:pt x="276577" y="863777"/>
                  </a:lnTo>
                  <a:lnTo>
                    <a:pt x="312204" y="829537"/>
                  </a:lnTo>
                  <a:lnTo>
                    <a:pt x="348202" y="795670"/>
                  </a:lnTo>
                  <a:lnTo>
                    <a:pt x="384614" y="762216"/>
                  </a:lnTo>
                  <a:lnTo>
                    <a:pt x="421481" y="729217"/>
                  </a:lnTo>
                  <a:lnTo>
                    <a:pt x="458843" y="696713"/>
                  </a:lnTo>
                  <a:lnTo>
                    <a:pt x="496744" y="664748"/>
                  </a:lnTo>
                  <a:lnTo>
                    <a:pt x="535223" y="633361"/>
                  </a:lnTo>
                  <a:lnTo>
                    <a:pt x="574322" y="602594"/>
                  </a:lnTo>
                  <a:lnTo>
                    <a:pt x="614082" y="572489"/>
                  </a:lnTo>
                  <a:lnTo>
                    <a:pt x="654546" y="543086"/>
                  </a:lnTo>
                  <a:lnTo>
                    <a:pt x="695753" y="514428"/>
                  </a:lnTo>
                  <a:lnTo>
                    <a:pt x="737746" y="486555"/>
                  </a:lnTo>
                  <a:lnTo>
                    <a:pt x="780566" y="459509"/>
                  </a:lnTo>
                  <a:lnTo>
                    <a:pt x="824254" y="433331"/>
                  </a:lnTo>
                  <a:lnTo>
                    <a:pt x="868851" y="408062"/>
                  </a:lnTo>
                  <a:lnTo>
                    <a:pt x="914400" y="383745"/>
                  </a:lnTo>
                  <a:lnTo>
                    <a:pt x="955331" y="362688"/>
                  </a:lnTo>
                  <a:lnTo>
                    <a:pt x="996321" y="341874"/>
                  </a:lnTo>
                  <a:lnTo>
                    <a:pt x="1037427" y="321338"/>
                  </a:lnTo>
                  <a:lnTo>
                    <a:pt x="1078708" y="301115"/>
                  </a:lnTo>
                  <a:lnTo>
                    <a:pt x="1120220" y="281239"/>
                  </a:lnTo>
                  <a:lnTo>
                    <a:pt x="1162023" y="261746"/>
                  </a:lnTo>
                  <a:lnTo>
                    <a:pt x="1204175" y="242671"/>
                  </a:lnTo>
                  <a:lnTo>
                    <a:pt x="1246733" y="224048"/>
                  </a:lnTo>
                  <a:lnTo>
                    <a:pt x="1289755" y="205912"/>
                  </a:lnTo>
                  <a:lnTo>
                    <a:pt x="1333300" y="188299"/>
                  </a:lnTo>
                  <a:lnTo>
                    <a:pt x="1377426" y="171242"/>
                  </a:lnTo>
                  <a:lnTo>
                    <a:pt x="1422190" y="154778"/>
                  </a:lnTo>
                  <a:lnTo>
                    <a:pt x="1467652" y="138941"/>
                  </a:lnTo>
                  <a:lnTo>
                    <a:pt x="1513868" y="123766"/>
                  </a:lnTo>
                  <a:lnTo>
                    <a:pt x="1560897" y="109288"/>
                  </a:lnTo>
                  <a:lnTo>
                    <a:pt x="1608798" y="95542"/>
                  </a:lnTo>
                  <a:lnTo>
                    <a:pt x="1657627" y="82562"/>
                  </a:lnTo>
                  <a:lnTo>
                    <a:pt x="1707444" y="70384"/>
                  </a:lnTo>
                  <a:lnTo>
                    <a:pt x="1758306" y="59043"/>
                  </a:lnTo>
                  <a:lnTo>
                    <a:pt x="1810271" y="48573"/>
                  </a:lnTo>
                  <a:lnTo>
                    <a:pt x="1863398" y="39009"/>
                  </a:lnTo>
                  <a:lnTo>
                    <a:pt x="1917744" y="30387"/>
                  </a:lnTo>
                  <a:lnTo>
                    <a:pt x="1973368" y="22741"/>
                  </a:lnTo>
                  <a:lnTo>
                    <a:pt x="2030327" y="16106"/>
                  </a:lnTo>
                  <a:lnTo>
                    <a:pt x="2088680" y="10517"/>
                  </a:lnTo>
                  <a:lnTo>
                    <a:pt x="2148485" y="6010"/>
                  </a:lnTo>
                  <a:lnTo>
                    <a:pt x="2209800" y="2618"/>
                  </a:lnTo>
                  <a:lnTo>
                    <a:pt x="2251069" y="1096"/>
                  </a:lnTo>
                  <a:lnTo>
                    <a:pt x="2293085" y="231"/>
                  </a:lnTo>
                  <a:lnTo>
                    <a:pt x="2335826" y="0"/>
                  </a:lnTo>
                  <a:lnTo>
                    <a:pt x="2379268" y="379"/>
                  </a:lnTo>
                  <a:lnTo>
                    <a:pt x="2423387" y="1346"/>
                  </a:lnTo>
                  <a:lnTo>
                    <a:pt x="2468162" y="2877"/>
                  </a:lnTo>
                  <a:lnTo>
                    <a:pt x="2513567" y="4949"/>
                  </a:lnTo>
                  <a:lnTo>
                    <a:pt x="2559580" y="7539"/>
                  </a:lnTo>
                  <a:lnTo>
                    <a:pt x="2606179" y="10624"/>
                  </a:lnTo>
                  <a:lnTo>
                    <a:pt x="2653339" y="14179"/>
                  </a:lnTo>
                  <a:lnTo>
                    <a:pt x="2701037" y="18183"/>
                  </a:lnTo>
                  <a:lnTo>
                    <a:pt x="2749251" y="22612"/>
                  </a:lnTo>
                  <a:lnTo>
                    <a:pt x="2797956" y="27441"/>
                  </a:lnTo>
                  <a:lnTo>
                    <a:pt x="2847131" y="32650"/>
                  </a:lnTo>
                  <a:lnTo>
                    <a:pt x="2896750" y="38213"/>
                  </a:lnTo>
                  <a:lnTo>
                    <a:pt x="2946793" y="44108"/>
                  </a:lnTo>
                  <a:lnTo>
                    <a:pt x="2997234" y="50312"/>
                  </a:lnTo>
                  <a:lnTo>
                    <a:pt x="3048051" y="56801"/>
                  </a:lnTo>
                  <a:lnTo>
                    <a:pt x="3099221" y="63552"/>
                  </a:lnTo>
                  <a:lnTo>
                    <a:pt x="3150721" y="70542"/>
                  </a:lnTo>
                  <a:lnTo>
                    <a:pt x="3202527" y="77747"/>
                  </a:lnTo>
                  <a:lnTo>
                    <a:pt x="3254615" y="85145"/>
                  </a:lnTo>
                  <a:lnTo>
                    <a:pt x="3306964" y="92712"/>
                  </a:lnTo>
                  <a:lnTo>
                    <a:pt x="3359549" y="100425"/>
                  </a:lnTo>
                  <a:lnTo>
                    <a:pt x="3412348" y="108260"/>
                  </a:lnTo>
                  <a:lnTo>
                    <a:pt x="3465337" y="116195"/>
                  </a:lnTo>
                  <a:lnTo>
                    <a:pt x="3518492" y="124206"/>
                  </a:lnTo>
                  <a:lnTo>
                    <a:pt x="3571792" y="132270"/>
                  </a:lnTo>
                  <a:lnTo>
                    <a:pt x="3625212" y="140364"/>
                  </a:lnTo>
                  <a:lnTo>
                    <a:pt x="3678729" y="148464"/>
                  </a:lnTo>
                  <a:lnTo>
                    <a:pt x="3732320" y="156548"/>
                  </a:lnTo>
                  <a:lnTo>
                    <a:pt x="3785962" y="164591"/>
                  </a:lnTo>
                  <a:lnTo>
                    <a:pt x="3839632" y="172571"/>
                  </a:lnTo>
                  <a:lnTo>
                    <a:pt x="3893306" y="180465"/>
                  </a:lnTo>
                  <a:lnTo>
                    <a:pt x="3946962" y="188248"/>
                  </a:lnTo>
                  <a:lnTo>
                    <a:pt x="4000575" y="195899"/>
                  </a:lnTo>
                  <a:lnTo>
                    <a:pt x="4054123" y="203394"/>
                  </a:lnTo>
                  <a:lnTo>
                    <a:pt x="4107583" y="210709"/>
                  </a:lnTo>
                  <a:lnTo>
                    <a:pt x="4160931" y="217821"/>
                  </a:lnTo>
                  <a:lnTo>
                    <a:pt x="4214144" y="224708"/>
                  </a:lnTo>
                  <a:lnTo>
                    <a:pt x="4267200" y="231345"/>
                  </a:lnTo>
                  <a:lnTo>
                    <a:pt x="4315544" y="237300"/>
                  </a:lnTo>
                  <a:lnTo>
                    <a:pt x="4364053" y="243310"/>
                  </a:lnTo>
                  <a:lnTo>
                    <a:pt x="4412725" y="249375"/>
                  </a:lnTo>
                  <a:lnTo>
                    <a:pt x="4461554" y="255493"/>
                  </a:lnTo>
                  <a:lnTo>
                    <a:pt x="4510538" y="261662"/>
                  </a:lnTo>
                  <a:lnTo>
                    <a:pt x="4559672" y="267882"/>
                  </a:lnTo>
                  <a:lnTo>
                    <a:pt x="4608953" y="274151"/>
                  </a:lnTo>
                  <a:lnTo>
                    <a:pt x="4658377" y="280468"/>
                  </a:lnTo>
                  <a:lnTo>
                    <a:pt x="4707940" y="286832"/>
                  </a:lnTo>
                  <a:lnTo>
                    <a:pt x="4757639" y="293241"/>
                  </a:lnTo>
                  <a:lnTo>
                    <a:pt x="4807469" y="299694"/>
                  </a:lnTo>
                  <a:lnTo>
                    <a:pt x="4857428" y="306190"/>
                  </a:lnTo>
                  <a:lnTo>
                    <a:pt x="4907510" y="312727"/>
                  </a:lnTo>
                  <a:lnTo>
                    <a:pt x="4957713" y="319305"/>
                  </a:lnTo>
                  <a:lnTo>
                    <a:pt x="5008033" y="325922"/>
                  </a:lnTo>
                  <a:lnTo>
                    <a:pt x="5058465" y="332577"/>
                  </a:lnTo>
                  <a:lnTo>
                    <a:pt x="5109007" y="339268"/>
                  </a:lnTo>
                  <a:lnTo>
                    <a:pt x="5159654" y="345994"/>
                  </a:lnTo>
                  <a:lnTo>
                    <a:pt x="5210402" y="352755"/>
                  </a:lnTo>
                  <a:lnTo>
                    <a:pt x="5261249" y="359548"/>
                  </a:lnTo>
                  <a:lnTo>
                    <a:pt x="5312189" y="366372"/>
                  </a:lnTo>
                  <a:lnTo>
                    <a:pt x="5363220" y="373226"/>
                  </a:lnTo>
                  <a:lnTo>
                    <a:pt x="5414338" y="380110"/>
                  </a:lnTo>
                  <a:lnTo>
                    <a:pt x="5465538" y="387021"/>
                  </a:lnTo>
                  <a:lnTo>
                    <a:pt x="5516817" y="393958"/>
                  </a:lnTo>
                  <a:lnTo>
                    <a:pt x="5568171" y="400920"/>
                  </a:lnTo>
                  <a:lnTo>
                    <a:pt x="5619597" y="407906"/>
                  </a:lnTo>
                  <a:lnTo>
                    <a:pt x="5671091" y="414915"/>
                  </a:lnTo>
                  <a:lnTo>
                    <a:pt x="5722648" y="421945"/>
                  </a:lnTo>
                  <a:lnTo>
                    <a:pt x="5774266" y="428994"/>
                  </a:lnTo>
                  <a:lnTo>
                    <a:pt x="5825940" y="436063"/>
                  </a:lnTo>
                  <a:lnTo>
                    <a:pt x="5877667" y="443149"/>
                  </a:lnTo>
                  <a:lnTo>
                    <a:pt x="5929443" y="450251"/>
                  </a:lnTo>
                  <a:lnTo>
                    <a:pt x="5981264" y="457368"/>
                  </a:lnTo>
                  <a:lnTo>
                    <a:pt x="6033127" y="464498"/>
                  </a:lnTo>
                  <a:lnTo>
                    <a:pt x="6085027" y="471641"/>
                  </a:lnTo>
                  <a:lnTo>
                    <a:pt x="6136961" y="478795"/>
                  </a:lnTo>
                  <a:lnTo>
                    <a:pt x="6188925" y="485959"/>
                  </a:lnTo>
                  <a:lnTo>
                    <a:pt x="6240915" y="493131"/>
                  </a:lnTo>
                  <a:lnTo>
                    <a:pt x="6292928" y="500310"/>
                  </a:lnTo>
                  <a:lnTo>
                    <a:pt x="6344960" y="507496"/>
                  </a:lnTo>
                  <a:lnTo>
                    <a:pt x="6397006" y="514686"/>
                  </a:lnTo>
                  <a:lnTo>
                    <a:pt x="6449065" y="521879"/>
                  </a:lnTo>
                  <a:lnTo>
                    <a:pt x="6501130" y="529075"/>
                  </a:lnTo>
                  <a:lnTo>
                    <a:pt x="6553200" y="5362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5844" y="4139946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50594" y="5435600"/>
            <a:ext cx="36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7428" y="3834460"/>
            <a:ext cx="463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61809" y="5130241"/>
            <a:ext cx="494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95209" y="5969000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MIA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776209" y="2691206"/>
            <a:ext cx="520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44500" y="883429"/>
            <a:ext cx="4484370" cy="160591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5000" spc="-35" dirty="0">
                <a:solidFill>
                  <a:srgbClr val="04607A"/>
                </a:solidFill>
                <a:latin typeface="Calibri"/>
                <a:cs typeface="Calibri"/>
              </a:rPr>
              <a:t>Weighted</a:t>
            </a:r>
            <a:r>
              <a:rPr sz="50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 dirty="0">
              <a:latin typeface="Calibri"/>
              <a:cs typeface="Calibri"/>
            </a:endParaRPr>
          </a:p>
          <a:p>
            <a:pPr marL="789940" marR="278003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FLI</a:t>
            </a:r>
            <a:r>
              <a:rPr sz="2000" spc="10" dirty="0">
                <a:solidFill>
                  <a:srgbClr val="F82E1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HT  TIMES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0775" y="3072764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4:05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175" y="3682365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2:55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4994" y="4292346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2:20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7375" y="4139946"/>
            <a:ext cx="1393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dirty="0">
                <a:latin typeface="Times New Roman"/>
                <a:cs typeface="Times New Roman"/>
              </a:rPr>
              <a:t>DEN	</a:t>
            </a: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2:10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1715" y="3195002"/>
            <a:ext cx="6291580" cy="2680335"/>
          </a:xfrm>
          <a:custGeom>
            <a:avLst/>
            <a:gdLst/>
            <a:ahLst/>
            <a:cxnLst/>
            <a:rect l="l" t="t" r="r" b="b"/>
            <a:pathLst>
              <a:path w="6291580" h="2680335">
                <a:moveTo>
                  <a:pt x="136753" y="1897189"/>
                </a:moveTo>
                <a:lnTo>
                  <a:pt x="135483" y="1862645"/>
                </a:lnTo>
                <a:lnTo>
                  <a:pt x="131292" y="1864423"/>
                </a:lnTo>
                <a:lnTo>
                  <a:pt x="130657" y="1868614"/>
                </a:lnTo>
                <a:lnTo>
                  <a:pt x="129387" y="1872297"/>
                </a:lnTo>
                <a:lnTo>
                  <a:pt x="127482" y="1875218"/>
                </a:lnTo>
                <a:lnTo>
                  <a:pt x="125577" y="1878266"/>
                </a:lnTo>
                <a:lnTo>
                  <a:pt x="123037" y="1880679"/>
                </a:lnTo>
                <a:lnTo>
                  <a:pt x="119989" y="1882584"/>
                </a:lnTo>
                <a:lnTo>
                  <a:pt x="116814" y="1884616"/>
                </a:lnTo>
                <a:lnTo>
                  <a:pt x="111099" y="1887283"/>
                </a:lnTo>
                <a:lnTo>
                  <a:pt x="62077" y="1907095"/>
                </a:lnTo>
                <a:lnTo>
                  <a:pt x="65074" y="1900339"/>
                </a:lnTo>
                <a:lnTo>
                  <a:pt x="69507" y="1889366"/>
                </a:lnTo>
                <a:lnTo>
                  <a:pt x="87376" y="1840890"/>
                </a:lnTo>
                <a:lnTo>
                  <a:pt x="94335" y="1804098"/>
                </a:lnTo>
                <a:lnTo>
                  <a:pt x="94208" y="1795767"/>
                </a:lnTo>
                <a:lnTo>
                  <a:pt x="93675" y="1790573"/>
                </a:lnTo>
                <a:lnTo>
                  <a:pt x="92316" y="1784248"/>
                </a:lnTo>
                <a:lnTo>
                  <a:pt x="90271" y="1778190"/>
                </a:lnTo>
                <a:lnTo>
                  <a:pt x="87477" y="1772869"/>
                </a:lnTo>
                <a:lnTo>
                  <a:pt x="86245" y="1770507"/>
                </a:lnTo>
                <a:lnTo>
                  <a:pt x="47866" y="1751101"/>
                </a:lnTo>
                <a:lnTo>
                  <a:pt x="38608" y="1752180"/>
                </a:lnTo>
                <a:lnTo>
                  <a:pt x="4038" y="1778571"/>
                </a:lnTo>
                <a:lnTo>
                  <a:pt x="0" y="1797202"/>
                </a:lnTo>
                <a:lnTo>
                  <a:pt x="355" y="1806346"/>
                </a:lnTo>
                <a:lnTo>
                  <a:pt x="2387" y="1817179"/>
                </a:lnTo>
                <a:lnTo>
                  <a:pt x="6642" y="1815553"/>
                </a:lnTo>
                <a:lnTo>
                  <a:pt x="6692" y="1808391"/>
                </a:lnTo>
                <a:lnTo>
                  <a:pt x="7632" y="1801799"/>
                </a:lnTo>
                <a:lnTo>
                  <a:pt x="36576" y="1773339"/>
                </a:lnTo>
                <a:lnTo>
                  <a:pt x="42976" y="1772869"/>
                </a:lnTo>
                <a:lnTo>
                  <a:pt x="49390" y="1773720"/>
                </a:lnTo>
                <a:lnTo>
                  <a:pt x="77825" y="1807121"/>
                </a:lnTo>
                <a:lnTo>
                  <a:pt x="78968" y="1818855"/>
                </a:lnTo>
                <a:lnTo>
                  <a:pt x="78206" y="1831936"/>
                </a:lnTo>
                <a:lnTo>
                  <a:pt x="63754" y="1882584"/>
                </a:lnTo>
                <a:lnTo>
                  <a:pt x="42773" y="1930082"/>
                </a:lnTo>
                <a:lnTo>
                  <a:pt x="44551" y="1934400"/>
                </a:lnTo>
                <a:lnTo>
                  <a:pt x="112204" y="1907095"/>
                </a:lnTo>
                <a:lnTo>
                  <a:pt x="136753" y="1897189"/>
                </a:lnTo>
                <a:close/>
              </a:path>
              <a:path w="6291580" h="2680335">
                <a:moveTo>
                  <a:pt x="166865" y="1777174"/>
                </a:moveTo>
                <a:lnTo>
                  <a:pt x="165354" y="1773618"/>
                </a:lnTo>
                <a:lnTo>
                  <a:pt x="164058" y="1770316"/>
                </a:lnTo>
                <a:lnTo>
                  <a:pt x="161645" y="1767903"/>
                </a:lnTo>
                <a:lnTo>
                  <a:pt x="154533" y="1764855"/>
                </a:lnTo>
                <a:lnTo>
                  <a:pt x="151104" y="1764855"/>
                </a:lnTo>
                <a:lnTo>
                  <a:pt x="143992" y="1767649"/>
                </a:lnTo>
                <a:lnTo>
                  <a:pt x="141452" y="1770189"/>
                </a:lnTo>
                <a:lnTo>
                  <a:pt x="139941" y="1773872"/>
                </a:lnTo>
                <a:lnTo>
                  <a:pt x="138531" y="1777174"/>
                </a:lnTo>
                <a:lnTo>
                  <a:pt x="150850" y="1793303"/>
                </a:lnTo>
                <a:lnTo>
                  <a:pt x="154279" y="1793303"/>
                </a:lnTo>
                <a:lnTo>
                  <a:pt x="166852" y="1780984"/>
                </a:lnTo>
                <a:lnTo>
                  <a:pt x="166865" y="1777174"/>
                </a:lnTo>
                <a:close/>
              </a:path>
              <a:path w="6291580" h="2680335">
                <a:moveTo>
                  <a:pt x="201650" y="1867471"/>
                </a:moveTo>
                <a:lnTo>
                  <a:pt x="189331" y="1851215"/>
                </a:lnTo>
                <a:lnTo>
                  <a:pt x="185775" y="1851215"/>
                </a:lnTo>
                <a:lnTo>
                  <a:pt x="182219" y="1852739"/>
                </a:lnTo>
                <a:lnTo>
                  <a:pt x="178663" y="1854136"/>
                </a:lnTo>
                <a:lnTo>
                  <a:pt x="176123" y="1856549"/>
                </a:lnTo>
                <a:lnTo>
                  <a:pt x="174599" y="1860105"/>
                </a:lnTo>
                <a:lnTo>
                  <a:pt x="173202" y="1863661"/>
                </a:lnTo>
                <a:lnTo>
                  <a:pt x="173291" y="1867471"/>
                </a:lnTo>
                <a:lnTo>
                  <a:pt x="175996" y="1874329"/>
                </a:lnTo>
                <a:lnTo>
                  <a:pt x="178536" y="1876742"/>
                </a:lnTo>
                <a:lnTo>
                  <a:pt x="181965" y="1878266"/>
                </a:lnTo>
                <a:lnTo>
                  <a:pt x="185521" y="1879790"/>
                </a:lnTo>
                <a:lnTo>
                  <a:pt x="188950" y="1879790"/>
                </a:lnTo>
                <a:lnTo>
                  <a:pt x="196062" y="1876996"/>
                </a:lnTo>
                <a:lnTo>
                  <a:pt x="198602" y="1874456"/>
                </a:lnTo>
                <a:lnTo>
                  <a:pt x="200126" y="1870900"/>
                </a:lnTo>
                <a:lnTo>
                  <a:pt x="201650" y="1867471"/>
                </a:lnTo>
                <a:close/>
              </a:path>
              <a:path w="6291580" h="2680335">
                <a:moveTo>
                  <a:pt x="311327" y="1788579"/>
                </a:moveTo>
                <a:lnTo>
                  <a:pt x="300583" y="1738312"/>
                </a:lnTo>
                <a:lnTo>
                  <a:pt x="294487" y="1725536"/>
                </a:lnTo>
                <a:lnTo>
                  <a:pt x="294487" y="1810194"/>
                </a:lnTo>
                <a:lnTo>
                  <a:pt x="293598" y="1817687"/>
                </a:lnTo>
                <a:lnTo>
                  <a:pt x="273481" y="1835480"/>
                </a:lnTo>
                <a:lnTo>
                  <a:pt x="266877" y="1834388"/>
                </a:lnTo>
                <a:lnTo>
                  <a:pt x="238048" y="1803869"/>
                </a:lnTo>
                <a:lnTo>
                  <a:pt x="220421" y="1765300"/>
                </a:lnTo>
                <a:lnTo>
                  <a:pt x="208864" y="1723440"/>
                </a:lnTo>
                <a:lnTo>
                  <a:pt x="208165" y="1711629"/>
                </a:lnTo>
                <a:lnTo>
                  <a:pt x="208432" y="1706105"/>
                </a:lnTo>
                <a:lnTo>
                  <a:pt x="229971" y="1684337"/>
                </a:lnTo>
                <a:lnTo>
                  <a:pt x="234162" y="1685607"/>
                </a:lnTo>
                <a:lnTo>
                  <a:pt x="264668" y="1718475"/>
                </a:lnTo>
                <a:lnTo>
                  <a:pt x="282600" y="1759826"/>
                </a:lnTo>
                <a:lnTo>
                  <a:pt x="293217" y="1800415"/>
                </a:lnTo>
                <a:lnTo>
                  <a:pt x="294487" y="1810194"/>
                </a:lnTo>
                <a:lnTo>
                  <a:pt x="294487" y="1725536"/>
                </a:lnTo>
                <a:lnTo>
                  <a:pt x="292049" y="1720418"/>
                </a:lnTo>
                <a:lnTo>
                  <a:pt x="282105" y="1705394"/>
                </a:lnTo>
                <a:lnTo>
                  <a:pt x="270713" y="1693278"/>
                </a:lnTo>
                <a:lnTo>
                  <a:pt x="258254" y="1684337"/>
                </a:lnTo>
                <a:lnTo>
                  <a:pt x="257911" y="1684083"/>
                </a:lnTo>
                <a:lnTo>
                  <a:pt x="247281" y="1679041"/>
                </a:lnTo>
                <a:lnTo>
                  <a:pt x="237121" y="1676463"/>
                </a:lnTo>
                <a:lnTo>
                  <a:pt x="227418" y="1676374"/>
                </a:lnTo>
                <a:lnTo>
                  <a:pt x="218160" y="1678749"/>
                </a:lnTo>
                <a:lnTo>
                  <a:pt x="192570" y="1711667"/>
                </a:lnTo>
                <a:lnTo>
                  <a:pt x="190030" y="1733740"/>
                </a:lnTo>
                <a:lnTo>
                  <a:pt x="190538" y="1743875"/>
                </a:lnTo>
                <a:lnTo>
                  <a:pt x="200520" y="1781670"/>
                </a:lnTo>
                <a:lnTo>
                  <a:pt x="224447" y="1820672"/>
                </a:lnTo>
                <a:lnTo>
                  <a:pt x="259410" y="1843176"/>
                </a:lnTo>
                <a:lnTo>
                  <a:pt x="271183" y="1844154"/>
                </a:lnTo>
                <a:lnTo>
                  <a:pt x="282549" y="1841436"/>
                </a:lnTo>
                <a:lnTo>
                  <a:pt x="288074" y="1838604"/>
                </a:lnTo>
                <a:lnTo>
                  <a:pt x="292163" y="1835480"/>
                </a:lnTo>
                <a:lnTo>
                  <a:pt x="293243" y="1834667"/>
                </a:lnTo>
                <a:lnTo>
                  <a:pt x="310756" y="1798294"/>
                </a:lnTo>
                <a:lnTo>
                  <a:pt x="311327" y="1788579"/>
                </a:lnTo>
                <a:close/>
              </a:path>
              <a:path w="6291580" h="2680335">
                <a:moveTo>
                  <a:pt x="430072" y="1740636"/>
                </a:moveTo>
                <a:lnTo>
                  <a:pt x="419328" y="1690433"/>
                </a:lnTo>
                <a:lnTo>
                  <a:pt x="413105" y="1677466"/>
                </a:lnTo>
                <a:lnTo>
                  <a:pt x="413105" y="1762188"/>
                </a:lnTo>
                <a:lnTo>
                  <a:pt x="412343" y="1769808"/>
                </a:lnTo>
                <a:lnTo>
                  <a:pt x="409155" y="1775523"/>
                </a:lnTo>
                <a:lnTo>
                  <a:pt x="406374" y="1780857"/>
                </a:lnTo>
                <a:lnTo>
                  <a:pt x="402818" y="1784413"/>
                </a:lnTo>
                <a:lnTo>
                  <a:pt x="398754" y="1786064"/>
                </a:lnTo>
                <a:lnTo>
                  <a:pt x="392176" y="1787499"/>
                </a:lnTo>
                <a:lnTo>
                  <a:pt x="385572" y="1786445"/>
                </a:lnTo>
                <a:lnTo>
                  <a:pt x="356793" y="1755927"/>
                </a:lnTo>
                <a:lnTo>
                  <a:pt x="339090" y="1717357"/>
                </a:lnTo>
                <a:lnTo>
                  <a:pt x="327609" y="1675434"/>
                </a:lnTo>
                <a:lnTo>
                  <a:pt x="326783" y="1666227"/>
                </a:lnTo>
                <a:lnTo>
                  <a:pt x="327177" y="1658150"/>
                </a:lnTo>
                <a:lnTo>
                  <a:pt x="348589" y="1636458"/>
                </a:lnTo>
                <a:lnTo>
                  <a:pt x="352780" y="1637728"/>
                </a:lnTo>
                <a:lnTo>
                  <a:pt x="383349" y="1670532"/>
                </a:lnTo>
                <a:lnTo>
                  <a:pt x="401218" y="1711667"/>
                </a:lnTo>
                <a:lnTo>
                  <a:pt x="411962" y="1752536"/>
                </a:lnTo>
                <a:lnTo>
                  <a:pt x="413105" y="1762188"/>
                </a:lnTo>
                <a:lnTo>
                  <a:pt x="413105" y="1677466"/>
                </a:lnTo>
                <a:lnTo>
                  <a:pt x="410718" y="1672475"/>
                </a:lnTo>
                <a:lnTo>
                  <a:pt x="400735" y="1657451"/>
                </a:lnTo>
                <a:lnTo>
                  <a:pt x="389331" y="1645323"/>
                </a:lnTo>
                <a:lnTo>
                  <a:pt x="377050" y="1636458"/>
                </a:lnTo>
                <a:lnTo>
                  <a:pt x="376529" y="1636077"/>
                </a:lnTo>
                <a:lnTo>
                  <a:pt x="365950" y="1631035"/>
                </a:lnTo>
                <a:lnTo>
                  <a:pt x="355803" y="1628482"/>
                </a:lnTo>
                <a:lnTo>
                  <a:pt x="346113" y="1628419"/>
                </a:lnTo>
                <a:lnTo>
                  <a:pt x="336905" y="1630870"/>
                </a:lnTo>
                <a:lnTo>
                  <a:pt x="311264" y="1663763"/>
                </a:lnTo>
                <a:lnTo>
                  <a:pt x="308762" y="1685734"/>
                </a:lnTo>
                <a:lnTo>
                  <a:pt x="309232" y="1695919"/>
                </a:lnTo>
                <a:lnTo>
                  <a:pt x="319303" y="1733740"/>
                </a:lnTo>
                <a:lnTo>
                  <a:pt x="343192" y="1772678"/>
                </a:lnTo>
                <a:lnTo>
                  <a:pt x="378155" y="1795183"/>
                </a:lnTo>
                <a:lnTo>
                  <a:pt x="389928" y="1796211"/>
                </a:lnTo>
                <a:lnTo>
                  <a:pt x="401294" y="1793557"/>
                </a:lnTo>
                <a:lnTo>
                  <a:pt x="427812" y="1759826"/>
                </a:lnTo>
                <a:lnTo>
                  <a:pt x="429501" y="1750364"/>
                </a:lnTo>
                <a:lnTo>
                  <a:pt x="430072" y="1740636"/>
                </a:lnTo>
                <a:close/>
              </a:path>
              <a:path w="6291580" h="2680335">
                <a:moveTo>
                  <a:pt x="2083930" y="1824507"/>
                </a:moveTo>
                <a:lnTo>
                  <a:pt x="2082393" y="1814004"/>
                </a:lnTo>
                <a:lnTo>
                  <a:pt x="2080247" y="1806930"/>
                </a:lnTo>
                <a:lnTo>
                  <a:pt x="2077250" y="1800567"/>
                </a:lnTo>
                <a:lnTo>
                  <a:pt x="2076627" y="1799653"/>
                </a:lnTo>
                <a:lnTo>
                  <a:pt x="2073389" y="1794878"/>
                </a:lnTo>
                <a:lnTo>
                  <a:pt x="2041753" y="1778317"/>
                </a:lnTo>
                <a:lnTo>
                  <a:pt x="2049411" y="1766531"/>
                </a:lnTo>
                <a:lnTo>
                  <a:pt x="2054301" y="1755559"/>
                </a:lnTo>
                <a:lnTo>
                  <a:pt x="2056409" y="1745386"/>
                </a:lnTo>
                <a:lnTo>
                  <a:pt x="2055723" y="1736026"/>
                </a:lnTo>
                <a:lnTo>
                  <a:pt x="2053945" y="1728787"/>
                </a:lnTo>
                <a:lnTo>
                  <a:pt x="2053678" y="1728406"/>
                </a:lnTo>
                <a:lnTo>
                  <a:pt x="2049754" y="1722564"/>
                </a:lnTo>
                <a:lnTo>
                  <a:pt x="2042896" y="1717357"/>
                </a:lnTo>
                <a:lnTo>
                  <a:pt x="2035746" y="1713153"/>
                </a:lnTo>
                <a:lnTo>
                  <a:pt x="2027821" y="1710791"/>
                </a:lnTo>
                <a:lnTo>
                  <a:pt x="2019122" y="1710296"/>
                </a:lnTo>
                <a:lnTo>
                  <a:pt x="2009622" y="1711642"/>
                </a:lnTo>
                <a:lnTo>
                  <a:pt x="1977872" y="1740027"/>
                </a:lnTo>
                <a:lnTo>
                  <a:pt x="1973300" y="1756600"/>
                </a:lnTo>
                <a:lnTo>
                  <a:pt x="1977745" y="1757616"/>
                </a:lnTo>
                <a:lnTo>
                  <a:pt x="1982406" y="1747266"/>
                </a:lnTo>
                <a:lnTo>
                  <a:pt x="1988413" y="1739239"/>
                </a:lnTo>
                <a:lnTo>
                  <a:pt x="1995741" y="1733550"/>
                </a:lnTo>
                <a:lnTo>
                  <a:pt x="2004415" y="1730184"/>
                </a:lnTo>
                <a:lnTo>
                  <a:pt x="2012162" y="1728406"/>
                </a:lnTo>
                <a:lnTo>
                  <a:pt x="2019274" y="1729422"/>
                </a:lnTo>
                <a:lnTo>
                  <a:pt x="2025624" y="1733359"/>
                </a:lnTo>
                <a:lnTo>
                  <a:pt x="2032101" y="1737296"/>
                </a:lnTo>
                <a:lnTo>
                  <a:pt x="2036165" y="1743392"/>
                </a:lnTo>
                <a:lnTo>
                  <a:pt x="2038197" y="1751647"/>
                </a:lnTo>
                <a:lnTo>
                  <a:pt x="2039480" y="1757616"/>
                </a:lnTo>
                <a:lnTo>
                  <a:pt x="2039594" y="1764220"/>
                </a:lnTo>
                <a:lnTo>
                  <a:pt x="2037943" y="1770316"/>
                </a:lnTo>
                <a:lnTo>
                  <a:pt x="2009495" y="1798510"/>
                </a:lnTo>
                <a:lnTo>
                  <a:pt x="2010384" y="1802193"/>
                </a:lnTo>
                <a:lnTo>
                  <a:pt x="2020544" y="1799780"/>
                </a:lnTo>
                <a:lnTo>
                  <a:pt x="2027021" y="1799653"/>
                </a:lnTo>
                <a:lnTo>
                  <a:pt x="2040356" y="1802193"/>
                </a:lnTo>
                <a:lnTo>
                  <a:pt x="2067915" y="1832673"/>
                </a:lnTo>
                <a:lnTo>
                  <a:pt x="2068791" y="1839150"/>
                </a:lnTo>
                <a:lnTo>
                  <a:pt x="2068423" y="1845437"/>
                </a:lnTo>
                <a:lnTo>
                  <a:pt x="2041372" y="1872805"/>
                </a:lnTo>
                <a:lnTo>
                  <a:pt x="2038070" y="1873059"/>
                </a:lnTo>
                <a:lnTo>
                  <a:pt x="2034895" y="1872932"/>
                </a:lnTo>
                <a:lnTo>
                  <a:pt x="2032863" y="1872932"/>
                </a:lnTo>
                <a:lnTo>
                  <a:pt x="2029180" y="1872170"/>
                </a:lnTo>
                <a:lnTo>
                  <a:pt x="2023719" y="1870773"/>
                </a:lnTo>
                <a:lnTo>
                  <a:pt x="2018385" y="1869249"/>
                </a:lnTo>
                <a:lnTo>
                  <a:pt x="2014829" y="1868614"/>
                </a:lnTo>
                <a:lnTo>
                  <a:pt x="2013432" y="1868487"/>
                </a:lnTo>
                <a:lnTo>
                  <a:pt x="2011146" y="1868360"/>
                </a:lnTo>
                <a:lnTo>
                  <a:pt x="2008987" y="1868487"/>
                </a:lnTo>
                <a:lnTo>
                  <a:pt x="2007082" y="1868995"/>
                </a:lnTo>
                <a:lnTo>
                  <a:pt x="2004415" y="1869630"/>
                </a:lnTo>
                <a:lnTo>
                  <a:pt x="2002256" y="1871027"/>
                </a:lnTo>
                <a:lnTo>
                  <a:pt x="2000859" y="1873186"/>
                </a:lnTo>
                <a:lnTo>
                  <a:pt x="1999335" y="1875472"/>
                </a:lnTo>
                <a:lnTo>
                  <a:pt x="1998827" y="1877758"/>
                </a:lnTo>
                <a:lnTo>
                  <a:pt x="1999462" y="1880044"/>
                </a:lnTo>
                <a:lnTo>
                  <a:pt x="2000097" y="1883219"/>
                </a:lnTo>
                <a:lnTo>
                  <a:pt x="2002764" y="1885632"/>
                </a:lnTo>
                <a:lnTo>
                  <a:pt x="2007463" y="1887537"/>
                </a:lnTo>
                <a:lnTo>
                  <a:pt x="2012035" y="1889315"/>
                </a:lnTo>
                <a:lnTo>
                  <a:pt x="2019909" y="1888934"/>
                </a:lnTo>
                <a:lnTo>
                  <a:pt x="2030958" y="1886394"/>
                </a:lnTo>
                <a:lnTo>
                  <a:pt x="2046427" y="1881441"/>
                </a:lnTo>
                <a:lnTo>
                  <a:pt x="2059343" y="1874393"/>
                </a:lnTo>
                <a:lnTo>
                  <a:pt x="2060841" y="1873059"/>
                </a:lnTo>
                <a:lnTo>
                  <a:pt x="2069668" y="1865249"/>
                </a:lnTo>
                <a:lnTo>
                  <a:pt x="2077440" y="1854009"/>
                </a:lnTo>
                <a:lnTo>
                  <a:pt x="2081453" y="1844509"/>
                </a:lnTo>
                <a:lnTo>
                  <a:pt x="2083625" y="1834680"/>
                </a:lnTo>
                <a:lnTo>
                  <a:pt x="2083930" y="1824507"/>
                </a:lnTo>
                <a:close/>
              </a:path>
              <a:path w="6291580" h="2680335">
                <a:moveTo>
                  <a:pt x="2142210" y="1754949"/>
                </a:moveTo>
                <a:lnTo>
                  <a:pt x="2128494" y="1740090"/>
                </a:lnTo>
                <a:lnTo>
                  <a:pt x="2121001" y="1741868"/>
                </a:lnTo>
                <a:lnTo>
                  <a:pt x="2118207" y="1743900"/>
                </a:lnTo>
                <a:lnTo>
                  <a:pt x="2116175" y="1747075"/>
                </a:lnTo>
                <a:lnTo>
                  <a:pt x="2114143" y="1750377"/>
                </a:lnTo>
                <a:lnTo>
                  <a:pt x="2113508" y="1753806"/>
                </a:lnTo>
                <a:lnTo>
                  <a:pt x="2114397" y="1757489"/>
                </a:lnTo>
                <a:lnTo>
                  <a:pt x="2115286" y="1761299"/>
                </a:lnTo>
                <a:lnTo>
                  <a:pt x="2117318" y="1764093"/>
                </a:lnTo>
                <a:lnTo>
                  <a:pt x="2120620" y="1766125"/>
                </a:lnTo>
                <a:lnTo>
                  <a:pt x="2123795" y="1768157"/>
                </a:lnTo>
                <a:lnTo>
                  <a:pt x="2139543" y="1761680"/>
                </a:lnTo>
                <a:lnTo>
                  <a:pt x="2141575" y="1758505"/>
                </a:lnTo>
                <a:lnTo>
                  <a:pt x="2142210" y="1754949"/>
                </a:lnTo>
                <a:close/>
              </a:path>
              <a:path w="6291580" h="2680335">
                <a:moveTo>
                  <a:pt x="2163165" y="1845754"/>
                </a:moveTo>
                <a:lnTo>
                  <a:pt x="2162276" y="1842071"/>
                </a:lnTo>
                <a:lnTo>
                  <a:pt x="2161514" y="1838388"/>
                </a:lnTo>
                <a:lnTo>
                  <a:pt x="2159355" y="1835467"/>
                </a:lnTo>
                <a:lnTo>
                  <a:pt x="2156180" y="1833435"/>
                </a:lnTo>
                <a:lnTo>
                  <a:pt x="2152878" y="1831403"/>
                </a:lnTo>
                <a:lnTo>
                  <a:pt x="2149449" y="1830768"/>
                </a:lnTo>
                <a:lnTo>
                  <a:pt x="2141956" y="1832546"/>
                </a:lnTo>
                <a:lnTo>
                  <a:pt x="2139035" y="1834578"/>
                </a:lnTo>
                <a:lnTo>
                  <a:pt x="2137003" y="1837880"/>
                </a:lnTo>
                <a:lnTo>
                  <a:pt x="2135098" y="1841182"/>
                </a:lnTo>
                <a:lnTo>
                  <a:pt x="2134463" y="1844611"/>
                </a:lnTo>
                <a:lnTo>
                  <a:pt x="2135352" y="1848421"/>
                </a:lnTo>
                <a:lnTo>
                  <a:pt x="2148179" y="1859470"/>
                </a:lnTo>
                <a:lnTo>
                  <a:pt x="2151862" y="1858708"/>
                </a:lnTo>
                <a:lnTo>
                  <a:pt x="2155672" y="1857819"/>
                </a:lnTo>
                <a:lnTo>
                  <a:pt x="2158466" y="1855787"/>
                </a:lnTo>
                <a:lnTo>
                  <a:pt x="2160498" y="1852485"/>
                </a:lnTo>
                <a:lnTo>
                  <a:pt x="2162657" y="1849310"/>
                </a:lnTo>
                <a:lnTo>
                  <a:pt x="2163165" y="1845754"/>
                </a:lnTo>
                <a:close/>
              </a:path>
              <a:path w="6291580" h="2680335">
                <a:moveTo>
                  <a:pt x="2277427" y="1776857"/>
                </a:moveTo>
                <a:lnTo>
                  <a:pt x="2263470" y="1740255"/>
                </a:lnTo>
                <a:lnTo>
                  <a:pt x="2259736" y="1736026"/>
                </a:lnTo>
                <a:lnTo>
                  <a:pt x="2225040" y="1718691"/>
                </a:lnTo>
                <a:lnTo>
                  <a:pt x="2210295" y="1716798"/>
                </a:lnTo>
                <a:lnTo>
                  <a:pt x="2194280" y="1717103"/>
                </a:lnTo>
                <a:lnTo>
                  <a:pt x="2199995" y="1692592"/>
                </a:lnTo>
                <a:lnTo>
                  <a:pt x="2249398" y="1681035"/>
                </a:lnTo>
                <a:lnTo>
                  <a:pt x="2253970" y="1658302"/>
                </a:lnTo>
                <a:lnTo>
                  <a:pt x="2195169" y="1672018"/>
                </a:lnTo>
                <a:lnTo>
                  <a:pt x="2178532" y="1743138"/>
                </a:lnTo>
                <a:lnTo>
                  <a:pt x="2189505" y="1741309"/>
                </a:lnTo>
                <a:lnTo>
                  <a:pt x="2199398" y="1740344"/>
                </a:lnTo>
                <a:lnTo>
                  <a:pt x="2240330" y="1749971"/>
                </a:lnTo>
                <a:lnTo>
                  <a:pt x="2264054" y="1787855"/>
                </a:lnTo>
                <a:lnTo>
                  <a:pt x="2263648" y="1795119"/>
                </a:lnTo>
                <a:lnTo>
                  <a:pt x="2236063" y="1825434"/>
                </a:lnTo>
                <a:lnTo>
                  <a:pt x="2229840" y="1826831"/>
                </a:lnTo>
                <a:lnTo>
                  <a:pt x="2223236" y="1826196"/>
                </a:lnTo>
                <a:lnTo>
                  <a:pt x="2216124" y="1823402"/>
                </a:lnTo>
                <a:lnTo>
                  <a:pt x="2211806" y="1821624"/>
                </a:lnTo>
                <a:lnTo>
                  <a:pt x="2208631" y="1820608"/>
                </a:lnTo>
                <a:lnTo>
                  <a:pt x="2206980" y="1820354"/>
                </a:lnTo>
                <a:lnTo>
                  <a:pt x="2205202" y="1819973"/>
                </a:lnTo>
                <a:lnTo>
                  <a:pt x="2203297" y="1820100"/>
                </a:lnTo>
                <a:lnTo>
                  <a:pt x="2201265" y="1820608"/>
                </a:lnTo>
                <a:lnTo>
                  <a:pt x="2198471" y="1821243"/>
                </a:lnTo>
                <a:lnTo>
                  <a:pt x="2196312" y="1822640"/>
                </a:lnTo>
                <a:lnTo>
                  <a:pt x="2194788" y="1824926"/>
                </a:lnTo>
                <a:lnTo>
                  <a:pt x="2193391" y="1827085"/>
                </a:lnTo>
                <a:lnTo>
                  <a:pt x="2192883" y="1829244"/>
                </a:lnTo>
                <a:lnTo>
                  <a:pt x="2193391" y="1831530"/>
                </a:lnTo>
                <a:lnTo>
                  <a:pt x="2194407" y="1835594"/>
                </a:lnTo>
                <a:lnTo>
                  <a:pt x="2197455" y="1838769"/>
                </a:lnTo>
                <a:lnTo>
                  <a:pt x="2202789" y="1841055"/>
                </a:lnTo>
                <a:lnTo>
                  <a:pt x="2207996" y="1843341"/>
                </a:lnTo>
                <a:lnTo>
                  <a:pt x="2215489" y="1843341"/>
                </a:lnTo>
                <a:lnTo>
                  <a:pt x="2225395" y="1841055"/>
                </a:lnTo>
                <a:lnTo>
                  <a:pt x="2253526" y="1826831"/>
                </a:lnTo>
                <a:lnTo>
                  <a:pt x="2258161" y="1823021"/>
                </a:lnTo>
                <a:lnTo>
                  <a:pt x="2276195" y="1789239"/>
                </a:lnTo>
                <a:lnTo>
                  <a:pt x="2277160" y="1783105"/>
                </a:lnTo>
                <a:lnTo>
                  <a:pt x="2277427" y="1776857"/>
                </a:lnTo>
                <a:close/>
              </a:path>
              <a:path w="6291580" h="2680335">
                <a:moveTo>
                  <a:pt x="2409177" y="1747024"/>
                </a:moveTo>
                <a:lnTo>
                  <a:pt x="2404973" y="1707959"/>
                </a:lnTo>
                <a:lnTo>
                  <a:pt x="2388057" y="1667179"/>
                </a:lnTo>
                <a:lnTo>
                  <a:pt x="2388057" y="1768716"/>
                </a:lnTo>
                <a:lnTo>
                  <a:pt x="2387828" y="1777936"/>
                </a:lnTo>
                <a:lnTo>
                  <a:pt x="2385796" y="1785302"/>
                </a:lnTo>
                <a:lnTo>
                  <a:pt x="2381986" y="1790255"/>
                </a:lnTo>
                <a:lnTo>
                  <a:pt x="2378303" y="1795335"/>
                </a:lnTo>
                <a:lnTo>
                  <a:pt x="2374239" y="1798256"/>
                </a:lnTo>
                <a:lnTo>
                  <a:pt x="2369794" y="1799272"/>
                </a:lnTo>
                <a:lnTo>
                  <a:pt x="2363101" y="1799666"/>
                </a:lnTo>
                <a:lnTo>
                  <a:pt x="2356739" y="1797583"/>
                </a:lnTo>
                <a:lnTo>
                  <a:pt x="2333040" y="1763014"/>
                </a:lnTo>
                <a:lnTo>
                  <a:pt x="2321547" y="1722183"/>
                </a:lnTo>
                <a:lnTo>
                  <a:pt x="2316657" y="1679041"/>
                </a:lnTo>
                <a:lnTo>
                  <a:pt x="2317254" y="1669821"/>
                </a:lnTo>
                <a:lnTo>
                  <a:pt x="2339187" y="1643316"/>
                </a:lnTo>
                <a:lnTo>
                  <a:pt x="2343505" y="1643697"/>
                </a:lnTo>
                <a:lnTo>
                  <a:pt x="2372525" y="1682762"/>
                </a:lnTo>
                <a:lnTo>
                  <a:pt x="2383752" y="1726120"/>
                </a:lnTo>
                <a:lnTo>
                  <a:pt x="2388057" y="1768716"/>
                </a:lnTo>
                <a:lnTo>
                  <a:pt x="2388057" y="1667179"/>
                </a:lnTo>
                <a:lnTo>
                  <a:pt x="2382316" y="1658810"/>
                </a:lnTo>
                <a:lnTo>
                  <a:pt x="2371064" y="1647761"/>
                </a:lnTo>
                <a:lnTo>
                  <a:pt x="2364575" y="1643316"/>
                </a:lnTo>
                <a:lnTo>
                  <a:pt x="2361374" y="1641119"/>
                </a:lnTo>
                <a:lnTo>
                  <a:pt x="2351735" y="1637004"/>
                </a:lnTo>
                <a:lnTo>
                  <a:pt x="2342184" y="1635404"/>
                </a:lnTo>
                <a:lnTo>
                  <a:pt x="2332710" y="1636331"/>
                </a:lnTo>
                <a:lnTo>
                  <a:pt x="2302319" y="1664944"/>
                </a:lnTo>
                <a:lnTo>
                  <a:pt x="2295372" y="1696351"/>
                </a:lnTo>
                <a:lnTo>
                  <a:pt x="2295410" y="1708581"/>
                </a:lnTo>
                <a:lnTo>
                  <a:pt x="2303932" y="1750949"/>
                </a:lnTo>
                <a:lnTo>
                  <a:pt x="2325725" y="1788477"/>
                </a:lnTo>
                <a:lnTo>
                  <a:pt x="2359558" y="1807933"/>
                </a:lnTo>
                <a:lnTo>
                  <a:pt x="2371191" y="1807019"/>
                </a:lnTo>
                <a:lnTo>
                  <a:pt x="2402662" y="1777809"/>
                </a:lnTo>
                <a:lnTo>
                  <a:pt x="2408021" y="1758378"/>
                </a:lnTo>
                <a:lnTo>
                  <a:pt x="2409177" y="1747024"/>
                </a:lnTo>
                <a:close/>
              </a:path>
              <a:path w="6291580" h="2680335">
                <a:moveTo>
                  <a:pt x="4225264" y="1411922"/>
                </a:moveTo>
                <a:lnTo>
                  <a:pt x="4221454" y="1410144"/>
                </a:lnTo>
                <a:lnTo>
                  <a:pt x="4175861" y="1410652"/>
                </a:lnTo>
                <a:lnTo>
                  <a:pt x="4175861" y="1414970"/>
                </a:lnTo>
                <a:lnTo>
                  <a:pt x="4181957" y="1414970"/>
                </a:lnTo>
                <a:lnTo>
                  <a:pt x="4186402" y="1415732"/>
                </a:lnTo>
                <a:lnTo>
                  <a:pt x="4194276" y="1425003"/>
                </a:lnTo>
                <a:lnTo>
                  <a:pt x="4193641" y="1427670"/>
                </a:lnTo>
                <a:lnTo>
                  <a:pt x="4193006" y="1431226"/>
                </a:lnTo>
                <a:lnTo>
                  <a:pt x="4141444" y="1540954"/>
                </a:lnTo>
                <a:lnTo>
                  <a:pt x="4127728" y="1550098"/>
                </a:lnTo>
                <a:lnTo>
                  <a:pt x="4122775" y="1548447"/>
                </a:lnTo>
                <a:lnTo>
                  <a:pt x="4115536" y="1545272"/>
                </a:lnTo>
                <a:lnTo>
                  <a:pt x="4113631" y="1549336"/>
                </a:lnTo>
                <a:lnTo>
                  <a:pt x="4170908" y="1576514"/>
                </a:lnTo>
                <a:lnTo>
                  <a:pt x="4172813" y="1572323"/>
                </a:lnTo>
                <a:lnTo>
                  <a:pt x="4165955" y="1568894"/>
                </a:lnTo>
                <a:lnTo>
                  <a:pt x="4161764" y="1566100"/>
                </a:lnTo>
                <a:lnTo>
                  <a:pt x="4159986" y="1563941"/>
                </a:lnTo>
                <a:lnTo>
                  <a:pt x="4158335" y="1561782"/>
                </a:lnTo>
                <a:lnTo>
                  <a:pt x="4157573" y="1559369"/>
                </a:lnTo>
                <a:lnTo>
                  <a:pt x="4157827" y="1556956"/>
                </a:lnTo>
                <a:lnTo>
                  <a:pt x="4158208" y="1554543"/>
                </a:lnTo>
                <a:lnTo>
                  <a:pt x="4159961" y="1550098"/>
                </a:lnTo>
                <a:lnTo>
                  <a:pt x="4160367" y="1549082"/>
                </a:lnTo>
                <a:lnTo>
                  <a:pt x="4164304" y="1540573"/>
                </a:lnTo>
                <a:lnTo>
                  <a:pt x="4225264" y="1411922"/>
                </a:lnTo>
                <a:close/>
              </a:path>
              <a:path w="6291580" h="2680335">
                <a:moveTo>
                  <a:pt x="4250664" y="1595056"/>
                </a:moveTo>
                <a:lnTo>
                  <a:pt x="4248124" y="1587690"/>
                </a:lnTo>
                <a:lnTo>
                  <a:pt x="4245711" y="1585150"/>
                </a:lnTo>
                <a:lnTo>
                  <a:pt x="4238853" y="1581848"/>
                </a:lnTo>
                <a:lnTo>
                  <a:pt x="4235297" y="1581594"/>
                </a:lnTo>
                <a:lnTo>
                  <a:pt x="4231614" y="1582991"/>
                </a:lnTo>
                <a:lnTo>
                  <a:pt x="4228058" y="1584261"/>
                </a:lnTo>
                <a:lnTo>
                  <a:pt x="4225391" y="1586674"/>
                </a:lnTo>
                <a:lnTo>
                  <a:pt x="4223867" y="1590103"/>
                </a:lnTo>
                <a:lnTo>
                  <a:pt x="4222216" y="1593532"/>
                </a:lnTo>
                <a:lnTo>
                  <a:pt x="4221962" y="1597088"/>
                </a:lnTo>
                <a:lnTo>
                  <a:pt x="4223359" y="1600644"/>
                </a:lnTo>
                <a:lnTo>
                  <a:pt x="4224629" y="1604200"/>
                </a:lnTo>
                <a:lnTo>
                  <a:pt x="4226915" y="1606867"/>
                </a:lnTo>
                <a:lnTo>
                  <a:pt x="4233773" y="1610169"/>
                </a:lnTo>
                <a:lnTo>
                  <a:pt x="4237329" y="1610296"/>
                </a:lnTo>
                <a:lnTo>
                  <a:pt x="4241012" y="1609026"/>
                </a:lnTo>
                <a:lnTo>
                  <a:pt x="4244568" y="1607756"/>
                </a:lnTo>
                <a:lnTo>
                  <a:pt x="4247235" y="1605470"/>
                </a:lnTo>
                <a:lnTo>
                  <a:pt x="4248886" y="1601914"/>
                </a:lnTo>
                <a:lnTo>
                  <a:pt x="4250537" y="1598485"/>
                </a:lnTo>
                <a:lnTo>
                  <a:pt x="4250664" y="1595056"/>
                </a:lnTo>
                <a:close/>
              </a:path>
              <a:path w="6291580" h="2680335">
                <a:moveTo>
                  <a:pt x="4290669" y="1510855"/>
                </a:moveTo>
                <a:lnTo>
                  <a:pt x="4275302" y="1497647"/>
                </a:lnTo>
                <a:lnTo>
                  <a:pt x="4268190" y="1500187"/>
                </a:lnTo>
                <a:lnTo>
                  <a:pt x="4265523" y="1502473"/>
                </a:lnTo>
                <a:lnTo>
                  <a:pt x="4263872" y="1506029"/>
                </a:lnTo>
                <a:lnTo>
                  <a:pt x="4262221" y="1509458"/>
                </a:lnTo>
                <a:lnTo>
                  <a:pt x="4277461" y="1526095"/>
                </a:lnTo>
                <a:lnTo>
                  <a:pt x="4284573" y="1523555"/>
                </a:lnTo>
                <a:lnTo>
                  <a:pt x="4287240" y="1521269"/>
                </a:lnTo>
                <a:lnTo>
                  <a:pt x="4288891" y="1517713"/>
                </a:lnTo>
                <a:lnTo>
                  <a:pt x="4290415" y="1514284"/>
                </a:lnTo>
                <a:lnTo>
                  <a:pt x="4290669" y="1510855"/>
                </a:lnTo>
                <a:close/>
              </a:path>
              <a:path w="6291580" h="2680335">
                <a:moveTo>
                  <a:pt x="4423130" y="1505521"/>
                </a:moveTo>
                <a:lnTo>
                  <a:pt x="4410811" y="1499679"/>
                </a:lnTo>
                <a:lnTo>
                  <a:pt x="4393412" y="1509598"/>
                </a:lnTo>
                <a:lnTo>
                  <a:pt x="4393412" y="1520507"/>
                </a:lnTo>
                <a:lnTo>
                  <a:pt x="4357598" y="1596072"/>
                </a:lnTo>
                <a:lnTo>
                  <a:pt x="4304131" y="1570799"/>
                </a:lnTo>
                <a:lnTo>
                  <a:pt x="4393412" y="1520507"/>
                </a:lnTo>
                <a:lnTo>
                  <a:pt x="4393412" y="1509598"/>
                </a:lnTo>
                <a:lnTo>
                  <a:pt x="4292447" y="1567116"/>
                </a:lnTo>
                <a:lnTo>
                  <a:pt x="4285589" y="1581594"/>
                </a:lnTo>
                <a:lnTo>
                  <a:pt x="4350105" y="1612074"/>
                </a:lnTo>
                <a:lnTo>
                  <a:pt x="4331055" y="1652333"/>
                </a:lnTo>
                <a:lnTo>
                  <a:pt x="4349597" y="1661096"/>
                </a:lnTo>
                <a:lnTo>
                  <a:pt x="4368647" y="1620837"/>
                </a:lnTo>
                <a:lnTo>
                  <a:pt x="4389094" y="1630489"/>
                </a:lnTo>
                <a:lnTo>
                  <a:pt x="4393641" y="1620837"/>
                </a:lnTo>
                <a:lnTo>
                  <a:pt x="4396587" y="1614614"/>
                </a:lnTo>
                <a:lnTo>
                  <a:pt x="4376140" y="1604835"/>
                </a:lnTo>
                <a:lnTo>
                  <a:pt x="4380281" y="1596072"/>
                </a:lnTo>
                <a:lnTo>
                  <a:pt x="4416031" y="1520507"/>
                </a:lnTo>
                <a:lnTo>
                  <a:pt x="4423130" y="1505521"/>
                </a:lnTo>
                <a:close/>
              </a:path>
              <a:path w="6291580" h="2680335">
                <a:moveTo>
                  <a:pt x="4535132" y="1595183"/>
                </a:moveTo>
                <a:lnTo>
                  <a:pt x="4533239" y="1579562"/>
                </a:lnTo>
                <a:lnTo>
                  <a:pt x="4529734" y="1568310"/>
                </a:lnTo>
                <a:lnTo>
                  <a:pt x="4524743" y="1559090"/>
                </a:lnTo>
                <a:lnTo>
                  <a:pt x="4519130" y="1552905"/>
                </a:lnTo>
                <a:lnTo>
                  <a:pt x="4519130" y="1576514"/>
                </a:lnTo>
                <a:lnTo>
                  <a:pt x="4517733" y="1586420"/>
                </a:lnTo>
                <a:lnTo>
                  <a:pt x="4502632" y="1632394"/>
                </a:lnTo>
                <a:lnTo>
                  <a:pt x="4478921" y="1674876"/>
                </a:lnTo>
                <a:lnTo>
                  <a:pt x="4447006" y="1699577"/>
                </a:lnTo>
                <a:lnTo>
                  <a:pt x="4442053" y="1699450"/>
                </a:lnTo>
                <a:lnTo>
                  <a:pt x="4426864" y="1676387"/>
                </a:lnTo>
                <a:lnTo>
                  <a:pt x="4426864" y="1671370"/>
                </a:lnTo>
                <a:lnTo>
                  <a:pt x="4436719" y="1632000"/>
                </a:lnTo>
                <a:lnTo>
                  <a:pt x="4453306" y="1597533"/>
                </a:lnTo>
                <a:lnTo>
                  <a:pt x="4477309" y="1563331"/>
                </a:lnTo>
                <a:lnTo>
                  <a:pt x="4501489" y="1551749"/>
                </a:lnTo>
                <a:lnTo>
                  <a:pt x="4506557" y="1554162"/>
                </a:lnTo>
                <a:lnTo>
                  <a:pt x="4511014" y="1556194"/>
                </a:lnTo>
                <a:lnTo>
                  <a:pt x="4514062" y="1559242"/>
                </a:lnTo>
                <a:lnTo>
                  <a:pt x="4516082" y="1563331"/>
                </a:lnTo>
                <a:lnTo>
                  <a:pt x="4518507" y="1568767"/>
                </a:lnTo>
                <a:lnTo>
                  <a:pt x="4519130" y="1576514"/>
                </a:lnTo>
                <a:lnTo>
                  <a:pt x="4519130" y="1552905"/>
                </a:lnTo>
                <a:lnTo>
                  <a:pt x="4494885" y="1542478"/>
                </a:lnTo>
                <a:lnTo>
                  <a:pt x="4485856" y="1544256"/>
                </a:lnTo>
                <a:lnTo>
                  <a:pt x="4451705" y="1562290"/>
                </a:lnTo>
                <a:lnTo>
                  <a:pt x="4422622" y="1603438"/>
                </a:lnTo>
                <a:lnTo>
                  <a:pt x="4410227" y="1647571"/>
                </a:lnTo>
                <a:lnTo>
                  <a:pt x="4410176" y="1661477"/>
                </a:lnTo>
                <a:lnTo>
                  <a:pt x="4412526" y="1676387"/>
                </a:lnTo>
                <a:lnTo>
                  <a:pt x="4440110" y="1706499"/>
                </a:lnTo>
                <a:lnTo>
                  <a:pt x="4453496" y="1707730"/>
                </a:lnTo>
                <a:lnTo>
                  <a:pt x="4461103" y="1706816"/>
                </a:lnTo>
                <a:lnTo>
                  <a:pt x="4469054" y="1704708"/>
                </a:lnTo>
                <a:lnTo>
                  <a:pt x="4477080" y="1701050"/>
                </a:lnTo>
                <a:lnTo>
                  <a:pt x="4479366" y="1699577"/>
                </a:lnTo>
                <a:lnTo>
                  <a:pt x="4485195" y="1695856"/>
                </a:lnTo>
                <a:lnTo>
                  <a:pt x="4515790" y="1660296"/>
                </a:lnTo>
                <a:lnTo>
                  <a:pt x="4533963" y="1611757"/>
                </a:lnTo>
                <a:lnTo>
                  <a:pt x="4535132" y="1595183"/>
                </a:lnTo>
                <a:close/>
              </a:path>
              <a:path w="6291580" h="2680335">
                <a:moveTo>
                  <a:pt x="4931384" y="268160"/>
                </a:moveTo>
                <a:lnTo>
                  <a:pt x="4930241" y="233616"/>
                </a:lnTo>
                <a:lnTo>
                  <a:pt x="4925923" y="235267"/>
                </a:lnTo>
                <a:lnTo>
                  <a:pt x="4925415" y="239585"/>
                </a:lnTo>
                <a:lnTo>
                  <a:pt x="4924145" y="243141"/>
                </a:lnTo>
                <a:lnTo>
                  <a:pt x="4922113" y="246189"/>
                </a:lnTo>
                <a:lnTo>
                  <a:pt x="4920208" y="249110"/>
                </a:lnTo>
                <a:lnTo>
                  <a:pt x="4917668" y="251650"/>
                </a:lnTo>
                <a:lnTo>
                  <a:pt x="4914620" y="253555"/>
                </a:lnTo>
                <a:lnTo>
                  <a:pt x="4911445" y="255460"/>
                </a:lnTo>
                <a:lnTo>
                  <a:pt x="4905730" y="258127"/>
                </a:lnTo>
                <a:lnTo>
                  <a:pt x="4856708" y="277812"/>
                </a:lnTo>
                <a:lnTo>
                  <a:pt x="4859655" y="271056"/>
                </a:lnTo>
                <a:lnTo>
                  <a:pt x="4864100" y="260096"/>
                </a:lnTo>
                <a:lnTo>
                  <a:pt x="4882146" y="211734"/>
                </a:lnTo>
                <a:lnTo>
                  <a:pt x="4889220" y="174942"/>
                </a:lnTo>
                <a:lnTo>
                  <a:pt x="4889093" y="166357"/>
                </a:lnTo>
                <a:lnTo>
                  <a:pt x="4888623" y="161404"/>
                </a:lnTo>
                <a:lnTo>
                  <a:pt x="4887303" y="155041"/>
                </a:lnTo>
                <a:lnTo>
                  <a:pt x="4885283" y="148907"/>
                </a:lnTo>
                <a:lnTo>
                  <a:pt x="4882439" y="143484"/>
                </a:lnTo>
                <a:lnTo>
                  <a:pt x="4881257" y="141224"/>
                </a:lnTo>
                <a:lnTo>
                  <a:pt x="4842992" y="121767"/>
                </a:lnTo>
                <a:lnTo>
                  <a:pt x="4833747" y="122796"/>
                </a:lnTo>
                <a:lnTo>
                  <a:pt x="4799050" y="149034"/>
                </a:lnTo>
                <a:lnTo>
                  <a:pt x="4794961" y="168046"/>
                </a:lnTo>
                <a:lnTo>
                  <a:pt x="4795291" y="176923"/>
                </a:lnTo>
                <a:lnTo>
                  <a:pt x="4797272" y="187769"/>
                </a:lnTo>
                <a:lnTo>
                  <a:pt x="4801590" y="186118"/>
                </a:lnTo>
                <a:lnTo>
                  <a:pt x="4801641" y="178981"/>
                </a:lnTo>
                <a:lnTo>
                  <a:pt x="4802568" y="172389"/>
                </a:lnTo>
                <a:lnTo>
                  <a:pt x="4831588" y="143979"/>
                </a:lnTo>
                <a:lnTo>
                  <a:pt x="4837989" y="143484"/>
                </a:lnTo>
                <a:lnTo>
                  <a:pt x="4844402" y="144360"/>
                </a:lnTo>
                <a:lnTo>
                  <a:pt x="4872736" y="177914"/>
                </a:lnTo>
                <a:lnTo>
                  <a:pt x="4873815" y="189661"/>
                </a:lnTo>
                <a:lnTo>
                  <a:pt x="4873028" y="202730"/>
                </a:lnTo>
                <a:lnTo>
                  <a:pt x="4858512" y="253149"/>
                </a:lnTo>
                <a:lnTo>
                  <a:pt x="4837277" y="300799"/>
                </a:lnTo>
                <a:lnTo>
                  <a:pt x="4839055" y="305117"/>
                </a:lnTo>
                <a:lnTo>
                  <a:pt x="4907267" y="277812"/>
                </a:lnTo>
                <a:lnTo>
                  <a:pt x="4931384" y="268160"/>
                </a:lnTo>
                <a:close/>
              </a:path>
              <a:path w="6291580" h="2680335">
                <a:moveTo>
                  <a:pt x="4961864" y="148526"/>
                </a:moveTo>
                <a:lnTo>
                  <a:pt x="4946116" y="135826"/>
                </a:lnTo>
                <a:lnTo>
                  <a:pt x="4939004" y="138620"/>
                </a:lnTo>
                <a:lnTo>
                  <a:pt x="4936464" y="141160"/>
                </a:lnTo>
                <a:lnTo>
                  <a:pt x="4934940" y="144589"/>
                </a:lnTo>
                <a:lnTo>
                  <a:pt x="4933543" y="148145"/>
                </a:lnTo>
                <a:lnTo>
                  <a:pt x="4933518" y="151955"/>
                </a:lnTo>
                <a:lnTo>
                  <a:pt x="4934940" y="155257"/>
                </a:lnTo>
                <a:lnTo>
                  <a:pt x="4936337" y="158686"/>
                </a:lnTo>
                <a:lnTo>
                  <a:pt x="4938750" y="161226"/>
                </a:lnTo>
                <a:lnTo>
                  <a:pt x="4942306" y="162750"/>
                </a:lnTo>
                <a:lnTo>
                  <a:pt x="4945735" y="164274"/>
                </a:lnTo>
                <a:lnTo>
                  <a:pt x="4949291" y="164274"/>
                </a:lnTo>
                <a:lnTo>
                  <a:pt x="4956403" y="161480"/>
                </a:lnTo>
                <a:lnTo>
                  <a:pt x="4958816" y="159067"/>
                </a:lnTo>
                <a:lnTo>
                  <a:pt x="4961864" y="151955"/>
                </a:lnTo>
                <a:lnTo>
                  <a:pt x="4961864" y="148526"/>
                </a:lnTo>
                <a:close/>
              </a:path>
              <a:path w="6291580" h="2680335">
                <a:moveTo>
                  <a:pt x="4996408" y="238569"/>
                </a:moveTo>
                <a:lnTo>
                  <a:pt x="4987645" y="223964"/>
                </a:lnTo>
                <a:lnTo>
                  <a:pt x="4984089" y="222313"/>
                </a:lnTo>
                <a:lnTo>
                  <a:pt x="4980533" y="222313"/>
                </a:lnTo>
                <a:lnTo>
                  <a:pt x="4976977" y="223710"/>
                </a:lnTo>
                <a:lnTo>
                  <a:pt x="4967922" y="238569"/>
                </a:lnTo>
                <a:lnTo>
                  <a:pt x="4969332" y="242125"/>
                </a:lnTo>
                <a:lnTo>
                  <a:pt x="4970754" y="245300"/>
                </a:lnTo>
                <a:lnTo>
                  <a:pt x="4973167" y="247840"/>
                </a:lnTo>
                <a:lnTo>
                  <a:pt x="4976723" y="249364"/>
                </a:lnTo>
                <a:lnTo>
                  <a:pt x="4980152" y="250888"/>
                </a:lnTo>
                <a:lnTo>
                  <a:pt x="4983708" y="250888"/>
                </a:lnTo>
                <a:lnTo>
                  <a:pt x="4990820" y="248094"/>
                </a:lnTo>
                <a:lnTo>
                  <a:pt x="4993233" y="245554"/>
                </a:lnTo>
                <a:lnTo>
                  <a:pt x="4994986" y="241871"/>
                </a:lnTo>
                <a:lnTo>
                  <a:pt x="4996408" y="238569"/>
                </a:lnTo>
                <a:close/>
              </a:path>
              <a:path w="6291580" h="2680335">
                <a:moveTo>
                  <a:pt x="5107152" y="197675"/>
                </a:moveTo>
                <a:lnTo>
                  <a:pt x="5107000" y="197294"/>
                </a:lnTo>
                <a:lnTo>
                  <a:pt x="5105501" y="193484"/>
                </a:lnTo>
                <a:lnTo>
                  <a:pt x="5098389" y="196151"/>
                </a:lnTo>
                <a:lnTo>
                  <a:pt x="5093436" y="197294"/>
                </a:lnTo>
                <a:lnTo>
                  <a:pt x="5090642" y="197167"/>
                </a:lnTo>
                <a:lnTo>
                  <a:pt x="5087848" y="196913"/>
                </a:lnTo>
                <a:lnTo>
                  <a:pt x="5035169" y="74866"/>
                </a:lnTo>
                <a:lnTo>
                  <a:pt x="5023586" y="45910"/>
                </a:lnTo>
                <a:lnTo>
                  <a:pt x="5019776" y="47434"/>
                </a:lnTo>
                <a:lnTo>
                  <a:pt x="4989042" y="81343"/>
                </a:lnTo>
                <a:lnTo>
                  <a:pt x="4992217" y="84137"/>
                </a:lnTo>
                <a:lnTo>
                  <a:pt x="4996408" y="79692"/>
                </a:lnTo>
                <a:lnTo>
                  <a:pt x="4999837" y="77025"/>
                </a:lnTo>
                <a:lnTo>
                  <a:pt x="5002758" y="75882"/>
                </a:lnTo>
                <a:lnTo>
                  <a:pt x="5004663" y="74993"/>
                </a:lnTo>
                <a:lnTo>
                  <a:pt x="5006695" y="74866"/>
                </a:lnTo>
                <a:lnTo>
                  <a:pt x="5008600" y="75501"/>
                </a:lnTo>
                <a:lnTo>
                  <a:pt x="5010378" y="76136"/>
                </a:lnTo>
                <a:lnTo>
                  <a:pt x="5012156" y="77533"/>
                </a:lnTo>
                <a:lnTo>
                  <a:pt x="5013680" y="79819"/>
                </a:lnTo>
                <a:lnTo>
                  <a:pt x="5015712" y="82740"/>
                </a:lnTo>
                <a:lnTo>
                  <a:pt x="5019014" y="89852"/>
                </a:lnTo>
                <a:lnTo>
                  <a:pt x="5023586" y="101155"/>
                </a:lnTo>
                <a:lnTo>
                  <a:pt x="5057368" y="185610"/>
                </a:lnTo>
                <a:lnTo>
                  <a:pt x="5061178" y="195008"/>
                </a:lnTo>
                <a:lnTo>
                  <a:pt x="5062956" y="200850"/>
                </a:lnTo>
                <a:lnTo>
                  <a:pt x="5062829" y="205295"/>
                </a:lnTo>
                <a:lnTo>
                  <a:pt x="5061940" y="207454"/>
                </a:lnTo>
                <a:lnTo>
                  <a:pt x="5060162" y="209359"/>
                </a:lnTo>
                <a:lnTo>
                  <a:pt x="5058511" y="211391"/>
                </a:lnTo>
                <a:lnTo>
                  <a:pt x="5053939" y="213931"/>
                </a:lnTo>
                <a:lnTo>
                  <a:pt x="5046700" y="216979"/>
                </a:lnTo>
                <a:lnTo>
                  <a:pt x="5048351" y="221297"/>
                </a:lnTo>
                <a:lnTo>
                  <a:pt x="5107152" y="197675"/>
                </a:lnTo>
                <a:close/>
              </a:path>
              <a:path w="6291580" h="2680335">
                <a:moveTo>
                  <a:pt x="5225262" y="111696"/>
                </a:moveTo>
                <a:lnTo>
                  <a:pt x="5214594" y="62293"/>
                </a:lnTo>
                <a:lnTo>
                  <a:pt x="5208244" y="48933"/>
                </a:lnTo>
                <a:lnTo>
                  <a:pt x="5208244" y="134048"/>
                </a:lnTo>
                <a:lnTo>
                  <a:pt x="5207355" y="141541"/>
                </a:lnTo>
                <a:lnTo>
                  <a:pt x="5204231" y="147256"/>
                </a:lnTo>
                <a:lnTo>
                  <a:pt x="5201386" y="152590"/>
                </a:lnTo>
                <a:lnTo>
                  <a:pt x="5197830" y="156273"/>
                </a:lnTo>
                <a:lnTo>
                  <a:pt x="5193639" y="157924"/>
                </a:lnTo>
                <a:lnTo>
                  <a:pt x="5187112" y="159283"/>
                </a:lnTo>
                <a:lnTo>
                  <a:pt x="5180520" y="158191"/>
                </a:lnTo>
                <a:lnTo>
                  <a:pt x="5151869" y="127571"/>
                </a:lnTo>
                <a:lnTo>
                  <a:pt x="5134305" y="88900"/>
                </a:lnTo>
                <a:lnTo>
                  <a:pt x="5122875" y="47040"/>
                </a:lnTo>
                <a:lnTo>
                  <a:pt x="5122075" y="37820"/>
                </a:lnTo>
                <a:lnTo>
                  <a:pt x="5122494" y="29705"/>
                </a:lnTo>
                <a:lnTo>
                  <a:pt x="5124170" y="22669"/>
                </a:lnTo>
                <a:lnTo>
                  <a:pt x="5126329" y="16319"/>
                </a:lnTo>
                <a:lnTo>
                  <a:pt x="5130012" y="12128"/>
                </a:lnTo>
                <a:lnTo>
                  <a:pt x="5135346" y="10096"/>
                </a:lnTo>
                <a:lnTo>
                  <a:pt x="5139791" y="8318"/>
                </a:lnTo>
                <a:lnTo>
                  <a:pt x="5172697" y="32321"/>
                </a:lnTo>
                <a:lnTo>
                  <a:pt x="5196383" y="83375"/>
                </a:lnTo>
                <a:lnTo>
                  <a:pt x="5206974" y="124269"/>
                </a:lnTo>
                <a:lnTo>
                  <a:pt x="5208244" y="134048"/>
                </a:lnTo>
                <a:lnTo>
                  <a:pt x="5208244" y="48933"/>
                </a:lnTo>
                <a:lnTo>
                  <a:pt x="5206060" y="44323"/>
                </a:lnTo>
                <a:lnTo>
                  <a:pt x="5196129" y="29248"/>
                </a:lnTo>
                <a:lnTo>
                  <a:pt x="5184775" y="17081"/>
                </a:lnTo>
                <a:lnTo>
                  <a:pt x="5172392" y="8064"/>
                </a:lnTo>
                <a:lnTo>
                  <a:pt x="5172049" y="7810"/>
                </a:lnTo>
                <a:lnTo>
                  <a:pt x="5161419" y="2743"/>
                </a:lnTo>
                <a:lnTo>
                  <a:pt x="5151259" y="127"/>
                </a:lnTo>
                <a:lnTo>
                  <a:pt x="5141557" y="0"/>
                </a:lnTo>
                <a:lnTo>
                  <a:pt x="5132298" y="2349"/>
                </a:lnTo>
                <a:lnTo>
                  <a:pt x="5106644" y="35242"/>
                </a:lnTo>
                <a:lnTo>
                  <a:pt x="5104041" y="57340"/>
                </a:lnTo>
                <a:lnTo>
                  <a:pt x="5104473" y="67398"/>
                </a:lnTo>
                <a:lnTo>
                  <a:pt x="5114391" y="105219"/>
                </a:lnTo>
                <a:lnTo>
                  <a:pt x="5138229" y="144272"/>
                </a:lnTo>
                <a:lnTo>
                  <a:pt x="5173065" y="166903"/>
                </a:lnTo>
                <a:lnTo>
                  <a:pt x="5184813" y="167932"/>
                </a:lnTo>
                <a:lnTo>
                  <a:pt x="5196179" y="165290"/>
                </a:lnTo>
                <a:lnTo>
                  <a:pt x="5201704" y="162458"/>
                </a:lnTo>
                <a:lnTo>
                  <a:pt x="5205869" y="159283"/>
                </a:lnTo>
                <a:lnTo>
                  <a:pt x="5206873" y="158521"/>
                </a:lnTo>
                <a:lnTo>
                  <a:pt x="5224564" y="122224"/>
                </a:lnTo>
                <a:lnTo>
                  <a:pt x="5225262" y="111696"/>
                </a:lnTo>
                <a:close/>
              </a:path>
              <a:path w="6291580" h="2680335">
                <a:moveTo>
                  <a:pt x="5443067" y="2447594"/>
                </a:moveTo>
                <a:lnTo>
                  <a:pt x="5429478" y="2432329"/>
                </a:lnTo>
                <a:lnTo>
                  <a:pt x="5425922" y="2432545"/>
                </a:lnTo>
                <a:lnTo>
                  <a:pt x="5419064" y="2435872"/>
                </a:lnTo>
                <a:lnTo>
                  <a:pt x="5416778" y="2438514"/>
                </a:lnTo>
                <a:lnTo>
                  <a:pt x="5414238" y="2445702"/>
                </a:lnTo>
                <a:lnTo>
                  <a:pt x="5414492" y="2449220"/>
                </a:lnTo>
                <a:lnTo>
                  <a:pt x="5417794" y="2456078"/>
                </a:lnTo>
                <a:lnTo>
                  <a:pt x="5420461" y="2458428"/>
                </a:lnTo>
                <a:lnTo>
                  <a:pt x="5424144" y="2459710"/>
                </a:lnTo>
                <a:lnTo>
                  <a:pt x="5427700" y="2460993"/>
                </a:lnTo>
                <a:lnTo>
                  <a:pt x="5431256" y="2460802"/>
                </a:lnTo>
                <a:lnTo>
                  <a:pt x="5438114" y="2457462"/>
                </a:lnTo>
                <a:lnTo>
                  <a:pt x="5440400" y="2454821"/>
                </a:lnTo>
                <a:lnTo>
                  <a:pt x="5441670" y="2451214"/>
                </a:lnTo>
                <a:lnTo>
                  <a:pt x="5443067" y="2447594"/>
                </a:lnTo>
                <a:close/>
              </a:path>
              <a:path w="6291580" h="2680335">
                <a:moveTo>
                  <a:pt x="5526760" y="2407005"/>
                </a:moveTo>
                <a:lnTo>
                  <a:pt x="5513425" y="2391854"/>
                </a:lnTo>
                <a:lnTo>
                  <a:pt x="5509869" y="2391981"/>
                </a:lnTo>
                <a:lnTo>
                  <a:pt x="5506440" y="2393683"/>
                </a:lnTo>
                <a:lnTo>
                  <a:pt x="5503011" y="2395347"/>
                </a:lnTo>
                <a:lnTo>
                  <a:pt x="5500725" y="2397988"/>
                </a:lnTo>
                <a:lnTo>
                  <a:pt x="5498185" y="2405176"/>
                </a:lnTo>
                <a:lnTo>
                  <a:pt x="5498439" y="2408694"/>
                </a:lnTo>
                <a:lnTo>
                  <a:pt x="5501741" y="2415552"/>
                </a:lnTo>
                <a:lnTo>
                  <a:pt x="5504408" y="2417889"/>
                </a:lnTo>
                <a:lnTo>
                  <a:pt x="5507964" y="2419134"/>
                </a:lnTo>
                <a:lnTo>
                  <a:pt x="5511647" y="2420378"/>
                </a:lnTo>
                <a:lnTo>
                  <a:pt x="5515076" y="2420162"/>
                </a:lnTo>
                <a:lnTo>
                  <a:pt x="5521934" y="2416835"/>
                </a:lnTo>
                <a:lnTo>
                  <a:pt x="5524347" y="2414193"/>
                </a:lnTo>
                <a:lnTo>
                  <a:pt x="5525617" y="2410599"/>
                </a:lnTo>
                <a:lnTo>
                  <a:pt x="5526760" y="2407005"/>
                </a:lnTo>
                <a:close/>
              </a:path>
              <a:path w="6291580" h="2680335">
                <a:moveTo>
                  <a:pt x="5531713" y="1411414"/>
                </a:moveTo>
                <a:lnTo>
                  <a:pt x="5530189" y="1407985"/>
                </a:lnTo>
                <a:lnTo>
                  <a:pt x="5528665" y="1404429"/>
                </a:lnTo>
                <a:lnTo>
                  <a:pt x="5526125" y="1402016"/>
                </a:lnTo>
                <a:lnTo>
                  <a:pt x="5522569" y="1400619"/>
                </a:lnTo>
                <a:lnTo>
                  <a:pt x="5519140" y="1399095"/>
                </a:lnTo>
                <a:lnTo>
                  <a:pt x="5515584" y="1399222"/>
                </a:lnTo>
                <a:lnTo>
                  <a:pt x="5512028" y="1400619"/>
                </a:lnTo>
                <a:lnTo>
                  <a:pt x="5508599" y="1402143"/>
                </a:lnTo>
                <a:lnTo>
                  <a:pt x="5506059" y="1404683"/>
                </a:lnTo>
                <a:lnTo>
                  <a:pt x="5503265" y="1411795"/>
                </a:lnTo>
                <a:lnTo>
                  <a:pt x="5503265" y="1415351"/>
                </a:lnTo>
                <a:lnTo>
                  <a:pt x="5504789" y="1418780"/>
                </a:lnTo>
                <a:lnTo>
                  <a:pt x="5506313" y="1422336"/>
                </a:lnTo>
                <a:lnTo>
                  <a:pt x="5508853" y="1424749"/>
                </a:lnTo>
                <a:lnTo>
                  <a:pt x="5512409" y="1426146"/>
                </a:lnTo>
                <a:lnTo>
                  <a:pt x="5515838" y="1427543"/>
                </a:lnTo>
                <a:lnTo>
                  <a:pt x="5519394" y="1427543"/>
                </a:lnTo>
                <a:lnTo>
                  <a:pt x="5522950" y="1426019"/>
                </a:lnTo>
                <a:lnTo>
                  <a:pt x="5526379" y="1424495"/>
                </a:lnTo>
                <a:lnTo>
                  <a:pt x="5528919" y="1422082"/>
                </a:lnTo>
                <a:lnTo>
                  <a:pt x="5531713" y="1414970"/>
                </a:lnTo>
                <a:lnTo>
                  <a:pt x="5531713" y="1411414"/>
                </a:lnTo>
                <a:close/>
              </a:path>
              <a:path w="6291580" h="2680335">
                <a:moveTo>
                  <a:pt x="5535142" y="2296096"/>
                </a:moveTo>
                <a:lnTo>
                  <a:pt x="5533364" y="2292413"/>
                </a:lnTo>
                <a:lnTo>
                  <a:pt x="5497423" y="2264346"/>
                </a:lnTo>
                <a:lnTo>
                  <a:pt x="5494883" y="2267648"/>
                </a:lnTo>
                <a:lnTo>
                  <a:pt x="5499582" y="2271458"/>
                </a:lnTo>
                <a:lnTo>
                  <a:pt x="5502503" y="2274760"/>
                </a:lnTo>
                <a:lnTo>
                  <a:pt x="5503900" y="2277427"/>
                </a:lnTo>
                <a:lnTo>
                  <a:pt x="5504789" y="2279459"/>
                </a:lnTo>
                <a:lnTo>
                  <a:pt x="5505043" y="2281364"/>
                </a:lnTo>
                <a:lnTo>
                  <a:pt x="5504662" y="2283269"/>
                </a:lnTo>
                <a:lnTo>
                  <a:pt x="5389219" y="2344356"/>
                </a:lnTo>
                <a:lnTo>
                  <a:pt x="5381345" y="2346642"/>
                </a:lnTo>
                <a:lnTo>
                  <a:pt x="5379059" y="2346642"/>
                </a:lnTo>
                <a:lnTo>
                  <a:pt x="5376900" y="2345880"/>
                </a:lnTo>
                <a:lnTo>
                  <a:pt x="5374868" y="2344356"/>
                </a:lnTo>
                <a:lnTo>
                  <a:pt x="5372709" y="2342832"/>
                </a:lnTo>
                <a:lnTo>
                  <a:pt x="5369788" y="2338514"/>
                </a:lnTo>
                <a:lnTo>
                  <a:pt x="5366232" y="2331402"/>
                </a:lnTo>
                <a:lnTo>
                  <a:pt x="5362041" y="2333434"/>
                </a:lnTo>
                <a:lnTo>
                  <a:pt x="5389854" y="2390457"/>
                </a:lnTo>
                <a:lnTo>
                  <a:pt x="5393918" y="2388425"/>
                </a:lnTo>
                <a:lnTo>
                  <a:pt x="5390743" y="2381440"/>
                </a:lnTo>
                <a:lnTo>
                  <a:pt x="5389219" y="2376614"/>
                </a:lnTo>
                <a:lnTo>
                  <a:pt x="5389219" y="2371026"/>
                </a:lnTo>
                <a:lnTo>
                  <a:pt x="5390108" y="2368867"/>
                </a:lnTo>
                <a:lnTo>
                  <a:pt x="5391886" y="2367089"/>
                </a:lnTo>
                <a:lnTo>
                  <a:pt x="5393664" y="2365438"/>
                </a:lnTo>
                <a:lnTo>
                  <a:pt x="5398744" y="2362517"/>
                </a:lnTo>
                <a:lnTo>
                  <a:pt x="5431256" y="2346642"/>
                </a:lnTo>
                <a:lnTo>
                  <a:pt x="5535142" y="2296096"/>
                </a:lnTo>
                <a:close/>
              </a:path>
              <a:path w="6291580" h="2680335">
                <a:moveTo>
                  <a:pt x="5588355" y="1514792"/>
                </a:moveTo>
                <a:lnTo>
                  <a:pt x="5584164" y="1513014"/>
                </a:lnTo>
                <a:lnTo>
                  <a:pt x="5581116" y="1519999"/>
                </a:lnTo>
                <a:lnTo>
                  <a:pt x="5578576" y="1524444"/>
                </a:lnTo>
                <a:lnTo>
                  <a:pt x="5576544" y="1526349"/>
                </a:lnTo>
                <a:lnTo>
                  <a:pt x="5574385" y="1528127"/>
                </a:lnTo>
                <a:lnTo>
                  <a:pt x="5572226" y="1529016"/>
                </a:lnTo>
                <a:lnTo>
                  <a:pt x="5567273" y="1528762"/>
                </a:lnTo>
                <a:lnTo>
                  <a:pt x="5561685" y="1526984"/>
                </a:lnTo>
                <a:lnTo>
                  <a:pt x="5495899" y="1500568"/>
                </a:lnTo>
                <a:lnTo>
                  <a:pt x="5420842" y="1470469"/>
                </a:lnTo>
                <a:lnTo>
                  <a:pt x="5419318" y="1474279"/>
                </a:lnTo>
                <a:lnTo>
                  <a:pt x="5422620" y="1519872"/>
                </a:lnTo>
                <a:lnTo>
                  <a:pt x="5426938" y="1519491"/>
                </a:lnTo>
                <a:lnTo>
                  <a:pt x="5426634" y="1514792"/>
                </a:lnTo>
                <a:lnTo>
                  <a:pt x="5426595" y="1513014"/>
                </a:lnTo>
                <a:lnTo>
                  <a:pt x="5435828" y="1500568"/>
                </a:lnTo>
                <a:lnTo>
                  <a:pt x="5442051" y="1501457"/>
                </a:lnTo>
                <a:lnTo>
                  <a:pt x="5554700" y="1546288"/>
                </a:lnTo>
                <a:lnTo>
                  <a:pt x="5564606" y="1559369"/>
                </a:lnTo>
                <a:lnTo>
                  <a:pt x="5563336" y="1564449"/>
                </a:lnTo>
                <a:lnTo>
                  <a:pt x="5560542" y="1571815"/>
                </a:lnTo>
                <a:lnTo>
                  <a:pt x="5564860" y="1573593"/>
                </a:lnTo>
                <a:lnTo>
                  <a:pt x="5582666" y="1529016"/>
                </a:lnTo>
                <a:lnTo>
                  <a:pt x="5588355" y="1514792"/>
                </a:lnTo>
                <a:close/>
              </a:path>
              <a:path w="6291580" h="2680335">
                <a:moveTo>
                  <a:pt x="5618073" y="1446339"/>
                </a:moveTo>
                <a:lnTo>
                  <a:pt x="5605500" y="1433893"/>
                </a:lnTo>
                <a:lnTo>
                  <a:pt x="5602071" y="1434020"/>
                </a:lnTo>
                <a:lnTo>
                  <a:pt x="5589625" y="1450149"/>
                </a:lnTo>
                <a:lnTo>
                  <a:pt x="5591149" y="1453705"/>
                </a:lnTo>
                <a:lnTo>
                  <a:pt x="5592673" y="1457134"/>
                </a:lnTo>
                <a:lnTo>
                  <a:pt x="5595213" y="1459674"/>
                </a:lnTo>
                <a:lnTo>
                  <a:pt x="5602325" y="1462468"/>
                </a:lnTo>
                <a:lnTo>
                  <a:pt x="5605881" y="1462468"/>
                </a:lnTo>
                <a:lnTo>
                  <a:pt x="5609310" y="1460944"/>
                </a:lnTo>
                <a:lnTo>
                  <a:pt x="5612866" y="1459420"/>
                </a:lnTo>
                <a:lnTo>
                  <a:pt x="5615279" y="1456880"/>
                </a:lnTo>
                <a:lnTo>
                  <a:pt x="5616676" y="1453451"/>
                </a:lnTo>
                <a:lnTo>
                  <a:pt x="5617972" y="1450149"/>
                </a:lnTo>
                <a:lnTo>
                  <a:pt x="5618073" y="1446339"/>
                </a:lnTo>
                <a:close/>
              </a:path>
              <a:path w="6291580" h="2680335">
                <a:moveTo>
                  <a:pt x="5619483" y="2477084"/>
                </a:moveTo>
                <a:lnTo>
                  <a:pt x="5600509" y="2442438"/>
                </a:lnTo>
                <a:lnTo>
                  <a:pt x="5571604" y="2434018"/>
                </a:lnTo>
                <a:lnTo>
                  <a:pt x="5562701" y="2434069"/>
                </a:lnTo>
                <a:lnTo>
                  <a:pt x="5562701" y="2438628"/>
                </a:lnTo>
                <a:lnTo>
                  <a:pt x="5573814" y="2440851"/>
                </a:lnTo>
                <a:lnTo>
                  <a:pt x="5582971" y="2444915"/>
                </a:lnTo>
                <a:lnTo>
                  <a:pt x="5590146" y="2450820"/>
                </a:lnTo>
                <a:lnTo>
                  <a:pt x="5595340" y="2458555"/>
                </a:lnTo>
                <a:lnTo>
                  <a:pt x="5598896" y="2465705"/>
                </a:lnTo>
                <a:lnTo>
                  <a:pt x="5599404" y="2472829"/>
                </a:lnTo>
                <a:lnTo>
                  <a:pt x="5594578" y="2487041"/>
                </a:lnTo>
                <a:lnTo>
                  <a:pt x="5589498" y="2492464"/>
                </a:lnTo>
                <a:lnTo>
                  <a:pt x="5576036" y="2499055"/>
                </a:lnTo>
                <a:lnTo>
                  <a:pt x="5569940" y="2500338"/>
                </a:lnTo>
                <a:lnTo>
                  <a:pt x="5557494" y="2499753"/>
                </a:lnTo>
                <a:lnTo>
                  <a:pt x="5551144" y="2497505"/>
                </a:lnTo>
                <a:lnTo>
                  <a:pt x="5538444" y="2489060"/>
                </a:lnTo>
                <a:lnTo>
                  <a:pt x="5533491" y="2484183"/>
                </a:lnTo>
                <a:lnTo>
                  <a:pt x="5529808" y="2478659"/>
                </a:lnTo>
                <a:lnTo>
                  <a:pt x="5526506" y="2480297"/>
                </a:lnTo>
                <a:lnTo>
                  <a:pt x="5528157" y="2483866"/>
                </a:lnTo>
                <a:lnTo>
                  <a:pt x="5531078" y="2489682"/>
                </a:lnTo>
                <a:lnTo>
                  <a:pt x="5532539" y="2495753"/>
                </a:lnTo>
                <a:lnTo>
                  <a:pt x="5532653" y="2497505"/>
                </a:lnTo>
                <a:lnTo>
                  <a:pt x="5532856" y="2502954"/>
                </a:lnTo>
                <a:lnTo>
                  <a:pt x="5533009" y="2505646"/>
                </a:lnTo>
                <a:lnTo>
                  <a:pt x="5515330" y="2540266"/>
                </a:lnTo>
                <a:lnTo>
                  <a:pt x="5497207" y="2546502"/>
                </a:lnTo>
                <a:lnTo>
                  <a:pt x="5490896" y="2546312"/>
                </a:lnTo>
                <a:lnTo>
                  <a:pt x="5463006" y="2519883"/>
                </a:lnTo>
                <a:lnTo>
                  <a:pt x="5462625" y="2517952"/>
                </a:lnTo>
                <a:lnTo>
                  <a:pt x="5462676" y="2499055"/>
                </a:lnTo>
                <a:lnTo>
                  <a:pt x="5462498" y="2497975"/>
                </a:lnTo>
                <a:lnTo>
                  <a:pt x="5462244" y="2495753"/>
                </a:lnTo>
                <a:lnTo>
                  <a:pt x="5461609" y="2493708"/>
                </a:lnTo>
                <a:lnTo>
                  <a:pt x="5460593" y="2491841"/>
                </a:lnTo>
                <a:lnTo>
                  <a:pt x="5459450" y="2489377"/>
                </a:lnTo>
                <a:lnTo>
                  <a:pt x="5457672" y="2487676"/>
                </a:lnTo>
                <a:lnTo>
                  <a:pt x="5452592" y="2485771"/>
                </a:lnTo>
                <a:lnTo>
                  <a:pt x="5450306" y="2485809"/>
                </a:lnTo>
                <a:lnTo>
                  <a:pt x="5445226" y="2488273"/>
                </a:lnTo>
                <a:lnTo>
                  <a:pt x="5443448" y="2491448"/>
                </a:lnTo>
                <a:lnTo>
                  <a:pt x="5441924" y="2501277"/>
                </a:lnTo>
                <a:lnTo>
                  <a:pt x="5444083" y="2508847"/>
                </a:lnTo>
                <a:lnTo>
                  <a:pt x="5466969" y="2544076"/>
                </a:lnTo>
                <a:lnTo>
                  <a:pt x="5500979" y="2559024"/>
                </a:lnTo>
                <a:lnTo>
                  <a:pt x="5511076" y="2558948"/>
                </a:lnTo>
                <a:lnTo>
                  <a:pt x="5521071" y="2556992"/>
                </a:lnTo>
                <a:lnTo>
                  <a:pt x="5530951" y="2553157"/>
                </a:lnTo>
                <a:lnTo>
                  <a:pt x="5537378" y="2549487"/>
                </a:lnTo>
                <a:lnTo>
                  <a:pt x="5541175" y="2546502"/>
                </a:lnTo>
                <a:lnTo>
                  <a:pt x="5542927" y="2545130"/>
                </a:lnTo>
                <a:lnTo>
                  <a:pt x="5556834" y="2514181"/>
                </a:lnTo>
                <a:lnTo>
                  <a:pt x="5556732" y="2505646"/>
                </a:lnTo>
                <a:lnTo>
                  <a:pt x="5569915" y="2510485"/>
                </a:lnTo>
                <a:lnTo>
                  <a:pt x="5581701" y="2512784"/>
                </a:lnTo>
                <a:lnTo>
                  <a:pt x="5592064" y="2512555"/>
                </a:lnTo>
                <a:lnTo>
                  <a:pt x="5601055" y="2509799"/>
                </a:lnTo>
                <a:lnTo>
                  <a:pt x="5607786" y="2506548"/>
                </a:lnTo>
                <a:lnTo>
                  <a:pt x="5608612" y="2505646"/>
                </a:lnTo>
                <a:lnTo>
                  <a:pt x="5612866" y="2501023"/>
                </a:lnTo>
                <a:lnTo>
                  <a:pt x="5613171" y="2500338"/>
                </a:lnTo>
                <a:lnTo>
                  <a:pt x="5616422" y="2493251"/>
                </a:lnTo>
                <a:lnTo>
                  <a:pt x="5618937" y="2485339"/>
                </a:lnTo>
                <a:lnTo>
                  <a:pt x="5619483" y="2477084"/>
                </a:lnTo>
                <a:close/>
              </a:path>
              <a:path w="6291580" h="2680335">
                <a:moveTo>
                  <a:pt x="5648998" y="1361059"/>
                </a:moveTo>
                <a:lnTo>
                  <a:pt x="5636742" y="1317942"/>
                </a:lnTo>
                <a:lnTo>
                  <a:pt x="5633224" y="1314196"/>
                </a:lnTo>
                <a:lnTo>
                  <a:pt x="5631027" y="1311846"/>
                </a:lnTo>
                <a:lnTo>
                  <a:pt x="5588863" y="1293495"/>
                </a:lnTo>
                <a:lnTo>
                  <a:pt x="5578043" y="1294739"/>
                </a:lnTo>
                <a:lnTo>
                  <a:pt x="5543918" y="1313294"/>
                </a:lnTo>
                <a:lnTo>
                  <a:pt x="5524982" y="1337500"/>
                </a:lnTo>
                <a:lnTo>
                  <a:pt x="5508091" y="1318831"/>
                </a:lnTo>
                <a:lnTo>
                  <a:pt x="5527014" y="1271714"/>
                </a:lnTo>
                <a:lnTo>
                  <a:pt x="5511012" y="1254950"/>
                </a:lnTo>
                <a:lnTo>
                  <a:pt x="5488533" y="1310957"/>
                </a:lnTo>
                <a:lnTo>
                  <a:pt x="5537301" y="1365313"/>
                </a:lnTo>
                <a:lnTo>
                  <a:pt x="5542102" y="1355318"/>
                </a:lnTo>
                <a:lnTo>
                  <a:pt x="5546991" y="1346669"/>
                </a:lnTo>
                <a:lnTo>
                  <a:pt x="5578246" y="1318577"/>
                </a:lnTo>
                <a:lnTo>
                  <a:pt x="5601589" y="1314196"/>
                </a:lnTo>
                <a:lnTo>
                  <a:pt x="5608993" y="1315199"/>
                </a:lnTo>
                <a:lnTo>
                  <a:pt x="5639320" y="1344726"/>
                </a:lnTo>
                <a:lnTo>
                  <a:pt x="5640209" y="1351737"/>
                </a:lnTo>
                <a:lnTo>
                  <a:pt x="5639651" y="1358633"/>
                </a:lnTo>
                <a:lnTo>
                  <a:pt x="5620613" y="1383093"/>
                </a:lnTo>
                <a:lnTo>
                  <a:pt x="5618073" y="1384998"/>
                </a:lnTo>
                <a:lnTo>
                  <a:pt x="5612612" y="1396428"/>
                </a:lnTo>
                <a:lnTo>
                  <a:pt x="5613768" y="1399222"/>
                </a:lnTo>
                <a:lnTo>
                  <a:pt x="5614517" y="1401254"/>
                </a:lnTo>
                <a:lnTo>
                  <a:pt x="5616041" y="1402905"/>
                </a:lnTo>
                <a:lnTo>
                  <a:pt x="5618200" y="1403794"/>
                </a:lnTo>
                <a:lnTo>
                  <a:pt x="5622137" y="1405318"/>
                </a:lnTo>
                <a:lnTo>
                  <a:pt x="5626455" y="1404556"/>
                </a:lnTo>
                <a:lnTo>
                  <a:pt x="5648261" y="1368653"/>
                </a:lnTo>
                <a:lnTo>
                  <a:pt x="5648998" y="1361059"/>
                </a:lnTo>
                <a:close/>
              </a:path>
              <a:path w="6291580" h="2680335">
                <a:moveTo>
                  <a:pt x="5676646" y="2598420"/>
                </a:moveTo>
                <a:lnTo>
                  <a:pt x="5676049" y="2588755"/>
                </a:lnTo>
                <a:lnTo>
                  <a:pt x="5673064" y="2579713"/>
                </a:lnTo>
                <a:lnTo>
                  <a:pt x="5669635" y="2572550"/>
                </a:lnTo>
                <a:lnTo>
                  <a:pt x="5668911" y="2571851"/>
                </a:lnTo>
                <a:lnTo>
                  <a:pt x="5668238" y="2571191"/>
                </a:lnTo>
                <a:lnTo>
                  <a:pt x="5668238" y="2591790"/>
                </a:lnTo>
                <a:lnTo>
                  <a:pt x="5667349" y="2596045"/>
                </a:lnTo>
                <a:lnTo>
                  <a:pt x="5636628" y="2628785"/>
                </a:lnTo>
                <a:lnTo>
                  <a:pt x="5596826" y="2649385"/>
                </a:lnTo>
                <a:lnTo>
                  <a:pt x="5556859" y="2662885"/>
                </a:lnTo>
                <a:lnTo>
                  <a:pt x="5547207" y="2664777"/>
                </a:lnTo>
                <a:lnTo>
                  <a:pt x="5539587" y="2664447"/>
                </a:lnTo>
                <a:lnTo>
                  <a:pt x="5528157" y="2659316"/>
                </a:lnTo>
                <a:lnTo>
                  <a:pt x="5524347" y="2656027"/>
                </a:lnTo>
                <a:lnTo>
                  <a:pt x="5522315" y="2652001"/>
                </a:lnTo>
                <a:lnTo>
                  <a:pt x="5520474" y="2645575"/>
                </a:lnTo>
                <a:lnTo>
                  <a:pt x="5521109" y="2638920"/>
                </a:lnTo>
                <a:lnTo>
                  <a:pt x="5549620" y="2608110"/>
                </a:lnTo>
                <a:lnTo>
                  <a:pt x="5586857" y="2587841"/>
                </a:lnTo>
                <a:lnTo>
                  <a:pt x="5627852" y="2573464"/>
                </a:lnTo>
                <a:lnTo>
                  <a:pt x="5665571" y="2583180"/>
                </a:lnTo>
                <a:lnTo>
                  <a:pt x="5667730" y="2587498"/>
                </a:lnTo>
                <a:lnTo>
                  <a:pt x="5668238" y="2591790"/>
                </a:lnTo>
                <a:lnTo>
                  <a:pt x="5668238" y="2571191"/>
                </a:lnTo>
                <a:lnTo>
                  <a:pt x="5628500" y="2555189"/>
                </a:lnTo>
                <a:lnTo>
                  <a:pt x="5617692" y="2555214"/>
                </a:lnTo>
                <a:lnTo>
                  <a:pt x="5569178" y="2569095"/>
                </a:lnTo>
                <a:lnTo>
                  <a:pt x="5531929" y="2595715"/>
                </a:lnTo>
                <a:lnTo>
                  <a:pt x="5511889" y="2632024"/>
                </a:lnTo>
                <a:lnTo>
                  <a:pt x="5511698" y="2643924"/>
                </a:lnTo>
                <a:lnTo>
                  <a:pt x="5515203" y="2655087"/>
                </a:lnTo>
                <a:lnTo>
                  <a:pt x="5550598" y="2679255"/>
                </a:lnTo>
                <a:lnTo>
                  <a:pt x="5560149" y="2680284"/>
                </a:lnTo>
                <a:lnTo>
                  <a:pt x="5570702" y="2680170"/>
                </a:lnTo>
                <a:lnTo>
                  <a:pt x="5619216" y="2665971"/>
                </a:lnTo>
                <a:lnTo>
                  <a:pt x="5621325" y="2664777"/>
                </a:lnTo>
                <a:lnTo>
                  <a:pt x="5636552" y="2656217"/>
                </a:lnTo>
                <a:lnTo>
                  <a:pt x="5650865" y="2645245"/>
                </a:lnTo>
                <a:lnTo>
                  <a:pt x="5662180" y="2633053"/>
                </a:lnTo>
                <a:lnTo>
                  <a:pt x="5670524" y="2619641"/>
                </a:lnTo>
                <a:lnTo>
                  <a:pt x="5674804" y="2608719"/>
                </a:lnTo>
                <a:lnTo>
                  <a:pt x="5676646" y="2598420"/>
                </a:lnTo>
                <a:close/>
              </a:path>
              <a:path w="6291580" h="2680335">
                <a:moveTo>
                  <a:pt x="5696623" y="1242301"/>
                </a:moveTo>
                <a:lnTo>
                  <a:pt x="5696559" y="1234503"/>
                </a:lnTo>
                <a:lnTo>
                  <a:pt x="5696051" y="1227010"/>
                </a:lnTo>
                <a:lnTo>
                  <a:pt x="5694400" y="1219771"/>
                </a:lnTo>
                <a:lnTo>
                  <a:pt x="5691479" y="1212786"/>
                </a:lnTo>
                <a:lnTo>
                  <a:pt x="5688558" y="1205674"/>
                </a:lnTo>
                <a:lnTo>
                  <a:pt x="5684367" y="1199070"/>
                </a:lnTo>
                <a:lnTo>
                  <a:pt x="5680849" y="1195336"/>
                </a:lnTo>
                <a:lnTo>
                  <a:pt x="5678652" y="1192974"/>
                </a:lnTo>
                <a:lnTo>
                  <a:pt x="5636488" y="1174686"/>
                </a:lnTo>
                <a:lnTo>
                  <a:pt x="5625668" y="1175931"/>
                </a:lnTo>
                <a:lnTo>
                  <a:pt x="5591543" y="1194435"/>
                </a:lnTo>
                <a:lnTo>
                  <a:pt x="5572607" y="1218628"/>
                </a:lnTo>
                <a:lnTo>
                  <a:pt x="5555716" y="1199959"/>
                </a:lnTo>
                <a:lnTo>
                  <a:pt x="5574639" y="1152969"/>
                </a:lnTo>
                <a:lnTo>
                  <a:pt x="5558637" y="1136078"/>
                </a:lnTo>
                <a:lnTo>
                  <a:pt x="5536158" y="1192085"/>
                </a:lnTo>
                <a:lnTo>
                  <a:pt x="5584926" y="1246441"/>
                </a:lnTo>
                <a:lnTo>
                  <a:pt x="5589727" y="1236472"/>
                </a:lnTo>
                <a:lnTo>
                  <a:pt x="5594616" y="1227861"/>
                </a:lnTo>
                <a:lnTo>
                  <a:pt x="5625871" y="1199718"/>
                </a:lnTo>
                <a:lnTo>
                  <a:pt x="5649214" y="1195336"/>
                </a:lnTo>
                <a:lnTo>
                  <a:pt x="5656618" y="1196327"/>
                </a:lnTo>
                <a:lnTo>
                  <a:pt x="5686945" y="1225854"/>
                </a:lnTo>
                <a:lnTo>
                  <a:pt x="5687834" y="1232852"/>
                </a:lnTo>
                <a:lnTo>
                  <a:pt x="5687276" y="1239761"/>
                </a:lnTo>
                <a:lnTo>
                  <a:pt x="5668238" y="1264348"/>
                </a:lnTo>
                <a:lnTo>
                  <a:pt x="5665698" y="1266253"/>
                </a:lnTo>
                <a:lnTo>
                  <a:pt x="5660237" y="1277556"/>
                </a:lnTo>
                <a:lnTo>
                  <a:pt x="5661253" y="1279969"/>
                </a:lnTo>
                <a:lnTo>
                  <a:pt x="5662142" y="1282509"/>
                </a:lnTo>
                <a:lnTo>
                  <a:pt x="5663793" y="1284160"/>
                </a:lnTo>
                <a:lnTo>
                  <a:pt x="5665825" y="1284922"/>
                </a:lnTo>
                <a:lnTo>
                  <a:pt x="5669762" y="1286573"/>
                </a:lnTo>
                <a:lnTo>
                  <a:pt x="5674080" y="1285811"/>
                </a:lnTo>
                <a:lnTo>
                  <a:pt x="5679033" y="1282763"/>
                </a:lnTo>
                <a:lnTo>
                  <a:pt x="5683859" y="1279842"/>
                </a:lnTo>
                <a:lnTo>
                  <a:pt x="5688177" y="1273619"/>
                </a:lnTo>
                <a:lnTo>
                  <a:pt x="5691987" y="1264221"/>
                </a:lnTo>
                <a:lnTo>
                  <a:pt x="5694337" y="1257160"/>
                </a:lnTo>
                <a:lnTo>
                  <a:pt x="5695886" y="1249845"/>
                </a:lnTo>
                <a:lnTo>
                  <a:pt x="5696623" y="1242301"/>
                </a:lnTo>
                <a:close/>
              </a:path>
              <a:path w="6291580" h="2680335">
                <a:moveTo>
                  <a:pt x="6133566" y="1545780"/>
                </a:moveTo>
                <a:lnTo>
                  <a:pt x="6120866" y="1534477"/>
                </a:lnTo>
                <a:lnTo>
                  <a:pt x="6117056" y="1533969"/>
                </a:lnTo>
                <a:lnTo>
                  <a:pt x="6113627" y="1534985"/>
                </a:lnTo>
                <a:lnTo>
                  <a:pt x="6107785" y="1539811"/>
                </a:lnTo>
                <a:lnTo>
                  <a:pt x="6106007" y="1542859"/>
                </a:lnTo>
                <a:lnTo>
                  <a:pt x="6105245" y="1550479"/>
                </a:lnTo>
                <a:lnTo>
                  <a:pt x="6106261" y="1553908"/>
                </a:lnTo>
                <a:lnTo>
                  <a:pt x="6108674" y="1556829"/>
                </a:lnTo>
                <a:lnTo>
                  <a:pt x="6110960" y="1559877"/>
                </a:lnTo>
                <a:lnTo>
                  <a:pt x="6114135" y="1561528"/>
                </a:lnTo>
                <a:lnTo>
                  <a:pt x="6117945" y="1562036"/>
                </a:lnTo>
                <a:lnTo>
                  <a:pt x="6121628" y="1562417"/>
                </a:lnTo>
                <a:lnTo>
                  <a:pt x="6125057" y="1561401"/>
                </a:lnTo>
                <a:lnTo>
                  <a:pt x="6128105" y="1558988"/>
                </a:lnTo>
                <a:lnTo>
                  <a:pt x="6131026" y="1556575"/>
                </a:lnTo>
                <a:lnTo>
                  <a:pt x="6132804" y="1553527"/>
                </a:lnTo>
                <a:lnTo>
                  <a:pt x="6133566" y="1545780"/>
                </a:lnTo>
                <a:close/>
              </a:path>
              <a:path w="6291580" h="2680335">
                <a:moveTo>
                  <a:pt x="6226149" y="1555940"/>
                </a:moveTo>
                <a:lnTo>
                  <a:pt x="6225133" y="1552511"/>
                </a:lnTo>
                <a:lnTo>
                  <a:pt x="6222720" y="1549590"/>
                </a:lnTo>
                <a:lnTo>
                  <a:pt x="6220307" y="1546542"/>
                </a:lnTo>
                <a:lnTo>
                  <a:pt x="6217259" y="1544891"/>
                </a:lnTo>
                <a:lnTo>
                  <a:pt x="6209639" y="1544129"/>
                </a:lnTo>
                <a:lnTo>
                  <a:pt x="6206337" y="1545145"/>
                </a:lnTo>
                <a:lnTo>
                  <a:pt x="6200368" y="1549844"/>
                </a:lnTo>
                <a:lnTo>
                  <a:pt x="6198717" y="1553019"/>
                </a:lnTo>
                <a:lnTo>
                  <a:pt x="6197955" y="1560512"/>
                </a:lnTo>
                <a:lnTo>
                  <a:pt x="6198844" y="1563941"/>
                </a:lnTo>
                <a:lnTo>
                  <a:pt x="6201257" y="1566862"/>
                </a:lnTo>
                <a:lnTo>
                  <a:pt x="6203670" y="1569910"/>
                </a:lnTo>
                <a:lnTo>
                  <a:pt x="6206718" y="1571561"/>
                </a:lnTo>
                <a:lnTo>
                  <a:pt x="6214338" y="1572323"/>
                </a:lnTo>
                <a:lnTo>
                  <a:pt x="6217767" y="1571307"/>
                </a:lnTo>
                <a:lnTo>
                  <a:pt x="6220688" y="1569021"/>
                </a:lnTo>
                <a:lnTo>
                  <a:pt x="6223609" y="1566608"/>
                </a:lnTo>
                <a:lnTo>
                  <a:pt x="6225387" y="1563433"/>
                </a:lnTo>
                <a:lnTo>
                  <a:pt x="6226149" y="1555940"/>
                </a:lnTo>
                <a:close/>
              </a:path>
              <a:path w="6291580" h="2680335">
                <a:moveTo>
                  <a:pt x="6254216" y="1776158"/>
                </a:moveTo>
                <a:lnTo>
                  <a:pt x="6229477" y="1760537"/>
                </a:lnTo>
                <a:lnTo>
                  <a:pt x="6192494" y="1737169"/>
                </a:lnTo>
                <a:lnTo>
                  <a:pt x="6190627" y="1748078"/>
                </a:lnTo>
                <a:lnTo>
                  <a:pt x="6171920" y="1787613"/>
                </a:lnTo>
                <a:lnTo>
                  <a:pt x="6137173" y="1804885"/>
                </a:lnTo>
                <a:lnTo>
                  <a:pt x="6129629" y="1804733"/>
                </a:lnTo>
                <a:lnTo>
                  <a:pt x="6097155" y="1778241"/>
                </a:lnTo>
                <a:lnTo>
                  <a:pt x="6095835" y="1771637"/>
                </a:lnTo>
                <a:lnTo>
                  <a:pt x="6095860" y="1764157"/>
                </a:lnTo>
                <a:lnTo>
                  <a:pt x="6096609" y="1757997"/>
                </a:lnTo>
                <a:lnTo>
                  <a:pt x="6099403" y="1752028"/>
                </a:lnTo>
                <a:lnTo>
                  <a:pt x="6104356" y="1746313"/>
                </a:lnTo>
                <a:lnTo>
                  <a:pt x="6107404" y="1742757"/>
                </a:lnTo>
                <a:lnTo>
                  <a:pt x="6112103" y="1730184"/>
                </a:lnTo>
                <a:lnTo>
                  <a:pt x="6111468" y="1727771"/>
                </a:lnTo>
                <a:lnTo>
                  <a:pt x="6109944" y="1725612"/>
                </a:lnTo>
                <a:lnTo>
                  <a:pt x="6108420" y="1723580"/>
                </a:lnTo>
                <a:lnTo>
                  <a:pt x="6106388" y="1722437"/>
                </a:lnTo>
                <a:lnTo>
                  <a:pt x="6104102" y="1722183"/>
                </a:lnTo>
                <a:lnTo>
                  <a:pt x="6100038" y="1721675"/>
                </a:lnTo>
                <a:lnTo>
                  <a:pt x="6095974" y="1723580"/>
                </a:lnTo>
                <a:lnTo>
                  <a:pt x="6092164" y="1727771"/>
                </a:lnTo>
                <a:lnTo>
                  <a:pt x="6088227" y="1731962"/>
                </a:lnTo>
                <a:lnTo>
                  <a:pt x="6085687" y="1739201"/>
                </a:lnTo>
                <a:lnTo>
                  <a:pt x="6084671" y="1749234"/>
                </a:lnTo>
                <a:lnTo>
                  <a:pt x="6084252" y="1756689"/>
                </a:lnTo>
                <a:lnTo>
                  <a:pt x="6084748" y="1764157"/>
                </a:lnTo>
                <a:lnTo>
                  <a:pt x="6103848" y="1804606"/>
                </a:lnTo>
                <a:lnTo>
                  <a:pt x="6140805" y="1822132"/>
                </a:lnTo>
                <a:lnTo>
                  <a:pt x="6151880" y="1822310"/>
                </a:lnTo>
                <a:lnTo>
                  <a:pt x="6162433" y="1820329"/>
                </a:lnTo>
                <a:lnTo>
                  <a:pt x="6172505" y="1816214"/>
                </a:lnTo>
                <a:lnTo>
                  <a:pt x="6182080" y="1809940"/>
                </a:lnTo>
                <a:lnTo>
                  <a:pt x="6187364" y="1804885"/>
                </a:lnTo>
                <a:lnTo>
                  <a:pt x="6192012" y="1800440"/>
                </a:lnTo>
                <a:lnTo>
                  <a:pt x="6200279" y="1789049"/>
                </a:lnTo>
                <a:lnTo>
                  <a:pt x="6206922" y="1775764"/>
                </a:lnTo>
                <a:lnTo>
                  <a:pt x="6211925" y="1760537"/>
                </a:lnTo>
                <a:lnTo>
                  <a:pt x="6233261" y="1773999"/>
                </a:lnTo>
                <a:lnTo>
                  <a:pt x="6227927" y="1824418"/>
                </a:lnTo>
                <a:lnTo>
                  <a:pt x="6247866" y="1836229"/>
                </a:lnTo>
                <a:lnTo>
                  <a:pt x="6254216" y="1776158"/>
                </a:lnTo>
                <a:close/>
              </a:path>
              <a:path w="6291580" h="2680335">
                <a:moveTo>
                  <a:pt x="6267805" y="1681162"/>
                </a:moveTo>
                <a:lnTo>
                  <a:pt x="6256871" y="1671637"/>
                </a:lnTo>
                <a:lnTo>
                  <a:pt x="6242532" y="1659153"/>
                </a:lnTo>
                <a:lnTo>
                  <a:pt x="6242532" y="1671637"/>
                </a:lnTo>
                <a:lnTo>
                  <a:pt x="6159347" y="1662747"/>
                </a:lnTo>
                <a:lnTo>
                  <a:pt x="6159538" y="1660842"/>
                </a:lnTo>
                <a:lnTo>
                  <a:pt x="6165570" y="1603946"/>
                </a:lnTo>
                <a:lnTo>
                  <a:pt x="6242532" y="1671637"/>
                </a:lnTo>
                <a:lnTo>
                  <a:pt x="6242532" y="1659153"/>
                </a:lnTo>
                <a:lnTo>
                  <a:pt x="6179197" y="1603946"/>
                </a:lnTo>
                <a:lnTo>
                  <a:pt x="6165062" y="1591627"/>
                </a:lnTo>
                <a:lnTo>
                  <a:pt x="6149314" y="1589976"/>
                </a:lnTo>
                <a:lnTo>
                  <a:pt x="6141694" y="1660842"/>
                </a:lnTo>
                <a:lnTo>
                  <a:pt x="6097498" y="1656143"/>
                </a:lnTo>
                <a:lnTo>
                  <a:pt x="6095339" y="1676590"/>
                </a:lnTo>
                <a:lnTo>
                  <a:pt x="6139535" y="1681289"/>
                </a:lnTo>
                <a:lnTo>
                  <a:pt x="6137249" y="1703768"/>
                </a:lnTo>
                <a:lnTo>
                  <a:pt x="6154775" y="1705673"/>
                </a:lnTo>
                <a:lnTo>
                  <a:pt x="6157188" y="1683194"/>
                </a:lnTo>
                <a:lnTo>
                  <a:pt x="6266408" y="1694751"/>
                </a:lnTo>
                <a:lnTo>
                  <a:pt x="6267589" y="1683194"/>
                </a:lnTo>
                <a:lnTo>
                  <a:pt x="6267805" y="1681162"/>
                </a:lnTo>
                <a:close/>
              </a:path>
              <a:path w="6291580" h="2680335">
                <a:moveTo>
                  <a:pt x="6291453" y="1451279"/>
                </a:moveTo>
                <a:lnTo>
                  <a:pt x="6268605" y="1415376"/>
                </a:lnTo>
                <a:lnTo>
                  <a:pt x="6249009" y="1407731"/>
                </a:lnTo>
                <a:lnTo>
                  <a:pt x="6248501" y="1412303"/>
                </a:lnTo>
                <a:lnTo>
                  <a:pt x="6254788" y="1415643"/>
                </a:lnTo>
                <a:lnTo>
                  <a:pt x="6260147" y="1419542"/>
                </a:lnTo>
                <a:lnTo>
                  <a:pt x="6264605" y="1424025"/>
                </a:lnTo>
                <a:lnTo>
                  <a:pt x="6268186" y="1429067"/>
                </a:lnTo>
                <a:lnTo>
                  <a:pt x="6272250" y="1436052"/>
                </a:lnTo>
                <a:lnTo>
                  <a:pt x="6273901" y="1443672"/>
                </a:lnTo>
                <a:lnTo>
                  <a:pt x="6273012" y="1451927"/>
                </a:lnTo>
                <a:lnTo>
                  <a:pt x="6240716" y="1481467"/>
                </a:lnTo>
                <a:lnTo>
                  <a:pt x="6233007" y="1481264"/>
                </a:lnTo>
                <a:lnTo>
                  <a:pt x="6188722" y="1458468"/>
                </a:lnTo>
                <a:lnTo>
                  <a:pt x="6151765" y="1418018"/>
                </a:lnTo>
                <a:lnTo>
                  <a:pt x="6130391" y="1390205"/>
                </a:lnTo>
                <a:lnTo>
                  <a:pt x="6125819" y="1389697"/>
                </a:lnTo>
                <a:lnTo>
                  <a:pt x="6115278" y="1488630"/>
                </a:lnTo>
                <a:lnTo>
                  <a:pt x="6146266" y="1503743"/>
                </a:lnTo>
                <a:lnTo>
                  <a:pt x="6146774" y="1499171"/>
                </a:lnTo>
                <a:lnTo>
                  <a:pt x="6143345" y="1496631"/>
                </a:lnTo>
                <a:lnTo>
                  <a:pt x="6140678" y="1493837"/>
                </a:lnTo>
                <a:lnTo>
                  <a:pt x="6139027" y="1490789"/>
                </a:lnTo>
                <a:lnTo>
                  <a:pt x="6137249" y="1487614"/>
                </a:lnTo>
                <a:lnTo>
                  <a:pt x="6136360" y="1484312"/>
                </a:lnTo>
                <a:lnTo>
                  <a:pt x="6135954" y="1480350"/>
                </a:lnTo>
                <a:lnTo>
                  <a:pt x="6135725" y="1476946"/>
                </a:lnTo>
                <a:lnTo>
                  <a:pt x="6136056" y="1471523"/>
                </a:lnTo>
                <a:lnTo>
                  <a:pt x="6136208" y="1469618"/>
                </a:lnTo>
                <a:lnTo>
                  <a:pt x="6137351" y="1458468"/>
                </a:lnTo>
                <a:lnTo>
                  <a:pt x="6141694" y="1418018"/>
                </a:lnTo>
                <a:lnTo>
                  <a:pt x="6146254" y="1423835"/>
                </a:lnTo>
                <a:lnTo>
                  <a:pt x="6153861" y="1432902"/>
                </a:lnTo>
                <a:lnTo>
                  <a:pt x="6188164" y="1471523"/>
                </a:lnTo>
                <a:lnTo>
                  <a:pt x="6223432" y="1498231"/>
                </a:lnTo>
                <a:lnTo>
                  <a:pt x="6242151" y="1503616"/>
                </a:lnTo>
                <a:lnTo>
                  <a:pt x="6250889" y="1503616"/>
                </a:lnTo>
                <a:lnTo>
                  <a:pt x="6284290" y="1481467"/>
                </a:lnTo>
                <a:lnTo>
                  <a:pt x="6285966" y="1478889"/>
                </a:lnTo>
                <a:lnTo>
                  <a:pt x="6289395" y="1470240"/>
                </a:lnTo>
                <a:lnTo>
                  <a:pt x="6291250" y="1460817"/>
                </a:lnTo>
                <a:lnTo>
                  <a:pt x="6291326" y="1458468"/>
                </a:lnTo>
                <a:lnTo>
                  <a:pt x="6291453" y="1451279"/>
                </a:lnTo>
                <a:close/>
              </a:path>
            </a:pathLst>
          </a:custGeom>
          <a:solidFill>
            <a:srgbClr val="F82E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222044" y="4825746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1:15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57209" y="3301974"/>
            <a:ext cx="5467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0:50</a:t>
            </a:r>
            <a:endParaRPr sz="20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latin typeface="Times New Roman"/>
                <a:cs typeface="Times New Roman"/>
              </a:rPr>
              <a:t>NY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28028" y="3834460"/>
            <a:ext cx="478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82E1A"/>
                </a:solidFill>
                <a:latin typeface="Times New Roman"/>
                <a:cs typeface="Times New Roman"/>
              </a:rPr>
              <a:t>1:50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65" name="Google Shape;1265;p5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50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6" name="Google Shape;1266;p59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7" name="Google Shape;1267;p59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268" name="Google Shape;1268;p59"/>
          <p:cNvCxnSpPr>
            <a:stCxn id="1269" idx="3"/>
            <a:endCxn id="1270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59"/>
          <p:cNvCxnSpPr>
            <a:stCxn id="1270" idx="6"/>
            <a:endCxn id="1266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59"/>
          <p:cNvCxnSpPr>
            <a:stCxn id="1266" idx="7"/>
            <a:endCxn id="1273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9"/>
          <p:cNvCxnSpPr>
            <a:stCxn id="1269" idx="5"/>
            <a:endCxn id="1275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p59"/>
          <p:cNvCxnSpPr>
            <a:stCxn id="1275" idx="6"/>
            <a:endCxn id="1273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59"/>
          <p:cNvCxnSpPr>
            <a:stCxn id="1269" idx="7"/>
            <a:endCxn id="1278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9"/>
          <p:cNvCxnSpPr>
            <a:stCxn id="1278" idx="6"/>
            <a:endCxn id="1280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1" name="Google Shape;1281;p59"/>
          <p:cNvCxnSpPr>
            <a:stCxn id="1273" idx="6"/>
            <a:endCxn id="1267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59"/>
          <p:cNvCxnSpPr>
            <a:stCxn id="1280" idx="5"/>
            <a:endCxn id="1267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59"/>
          <p:cNvCxnSpPr>
            <a:stCxn id="1280" idx="2"/>
            <a:endCxn id="1269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4" name="Google Shape;1284;p59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5" name="Google Shape;1285;p59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6" name="Google Shape;1286;p59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7" name="Google Shape;1287;p59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8" name="Google Shape;1288;p59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9" name="Google Shape;1289;p59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0" name="Google Shape;1290;p59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1" name="Google Shape;1291;p59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2" name="Google Shape;1292;p59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3" name="Google Shape;1293;p59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4" name="Google Shape;1294;p59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5" name="Google Shape;1295;p59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6" name="Google Shape;1296;p59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7" name="Google Shape;1297;p59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8" name="Google Shape;1298;p59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9" name="Google Shape;1299;p59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0" name="Google Shape;1300;p59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1" name="Google Shape;1301;p59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9" name="Google Shape;1269;p59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8" name="Google Shape;1278;p59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0" name="Google Shape;1280;p59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5" name="Google Shape;1275;p59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0" name="Google Shape;1270;p59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2" name="Google Shape;1302;p59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3" name="Google Shape;1303;p59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4" name="Google Shape;1304;p59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5" name="Google Shape;1305;p59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6" name="Google Shape;1306;p59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7" name="Google Shape;1307;p59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3" name="Google Shape;1273;p59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8" name="Google Shape;1308;p59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0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14" name="Google Shape;1314;p6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51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5" name="Google Shape;1315;p60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6" name="Google Shape;1316;p60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317" name="Google Shape;1317;p60"/>
          <p:cNvCxnSpPr>
            <a:stCxn id="1318" idx="3"/>
            <a:endCxn id="1319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60"/>
          <p:cNvCxnSpPr>
            <a:stCxn id="1319" idx="6"/>
            <a:endCxn id="1315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60"/>
          <p:cNvCxnSpPr>
            <a:stCxn id="1315" idx="7"/>
            <a:endCxn id="1322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0"/>
          <p:cNvCxnSpPr>
            <a:stCxn id="1318" idx="5"/>
            <a:endCxn id="1324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60"/>
          <p:cNvCxnSpPr>
            <a:stCxn id="1324" idx="6"/>
            <a:endCxn id="1322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60"/>
          <p:cNvCxnSpPr>
            <a:stCxn id="1318" idx="7"/>
            <a:endCxn id="1327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60"/>
          <p:cNvCxnSpPr>
            <a:stCxn id="1327" idx="6"/>
            <a:endCxn id="1329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60"/>
          <p:cNvCxnSpPr>
            <a:stCxn id="1322" idx="6"/>
            <a:endCxn id="1316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60"/>
          <p:cNvCxnSpPr>
            <a:stCxn id="1329" idx="5"/>
            <a:endCxn id="1316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60"/>
          <p:cNvCxnSpPr>
            <a:stCxn id="1329" idx="2"/>
            <a:endCxn id="1318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3" name="Google Shape;1333;p60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4" name="Google Shape;1334;p60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5" name="Google Shape;1335;p60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6" name="Google Shape;1336;p60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7" name="Google Shape;1337;p60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8" name="Google Shape;1338;p60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9" name="Google Shape;1339;p60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0" name="Google Shape;1340;p60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1" name="Google Shape;1341;p60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2" name="Google Shape;1342;p60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3" name="Google Shape;1343;p60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4" name="Google Shape;1344;p60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5" name="Google Shape;1345;p60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6" name="Google Shape;1346;p60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7" name="Google Shape;1347;p60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8" name="Google Shape;1348;p60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9" name="Google Shape;1349;p60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0" name="Google Shape;1350;p60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8" name="Google Shape;1318;p60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7" name="Google Shape;1327;p60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9" name="Google Shape;1329;p60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4" name="Google Shape;1324;p60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9" name="Google Shape;1319;p60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1" name="Google Shape;1351;p60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2" name="Google Shape;1352;p60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3" name="Google Shape;1353;p60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4" name="Google Shape;1354;p60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5" name="Google Shape;1355;p60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2" name="Google Shape;1322;p60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6" name="Google Shape;1356;p60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7" name="Google Shape;1357;p60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Mark current node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1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3" name="Google Shape;1363;p6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52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4" name="Google Shape;1364;p61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5" name="Google Shape;1365;p61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366" name="Google Shape;1366;p61"/>
          <p:cNvCxnSpPr>
            <a:stCxn id="1367" idx="3"/>
            <a:endCxn id="1368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61"/>
          <p:cNvCxnSpPr>
            <a:stCxn id="1368" idx="6"/>
            <a:endCxn id="1364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61"/>
          <p:cNvCxnSpPr>
            <a:stCxn id="1364" idx="7"/>
            <a:endCxn id="1371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61"/>
          <p:cNvCxnSpPr>
            <a:stCxn id="1367" idx="5"/>
            <a:endCxn id="1373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61"/>
          <p:cNvCxnSpPr>
            <a:stCxn id="1373" idx="6"/>
            <a:endCxn id="1371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5" name="Google Shape;1375;p61"/>
          <p:cNvCxnSpPr>
            <a:stCxn id="1367" idx="7"/>
            <a:endCxn id="1376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p61"/>
          <p:cNvCxnSpPr>
            <a:stCxn id="1376" idx="6"/>
            <a:endCxn id="1378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61"/>
          <p:cNvCxnSpPr>
            <a:stCxn id="1371" idx="6"/>
            <a:endCxn id="1365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61"/>
          <p:cNvCxnSpPr>
            <a:stCxn id="1378" idx="5"/>
            <a:endCxn id="1365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61"/>
          <p:cNvCxnSpPr>
            <a:stCxn id="1378" idx="2"/>
            <a:endCxn id="1367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61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3" name="Google Shape;1383;p61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4" name="Google Shape;1384;p61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5" name="Google Shape;1385;p61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6" name="Google Shape;1386;p61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7" name="Google Shape;1387;p61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8" name="Google Shape;1388;p61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9" name="Google Shape;1389;p61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0" name="Google Shape;1390;p61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1" name="Google Shape;1391;p61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2" name="Google Shape;1392;p61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3" name="Google Shape;1393;p61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4" name="Google Shape;1394;p61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5" name="Google Shape;1395;p61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6" name="Google Shape;1396;p61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7" name="Google Shape;1397;p61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8" name="Google Shape;1398;p61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9" name="Google Shape;1399;p61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7" name="Google Shape;1367;p61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6" name="Google Shape;1376;p61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8" name="Google Shape;1378;p61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3" name="Google Shape;1373;p61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8" name="Google Shape;1368;p61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0" name="Google Shape;1400;p61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1" name="Google Shape;1401;p61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2" name="Google Shape;1402;p61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3" name="Google Shape;1403;p61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4" name="Google Shape;1404;p61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1" name="Google Shape;1371;p61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5" name="Google Shape;1405;p61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6" name="Google Shape;1406;p61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2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2" name="Google Shape;1412;p6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53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13" name="Google Shape;1413;p62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414" name="Google Shape;1414;p62"/>
          <p:cNvCxnSpPr>
            <a:stCxn id="1415" idx="3"/>
            <a:endCxn id="1416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62"/>
          <p:cNvCxnSpPr>
            <a:stCxn id="1416" idx="6"/>
            <a:endCxn id="1418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62"/>
          <p:cNvCxnSpPr>
            <a:stCxn id="1418" idx="7"/>
            <a:endCxn id="1420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62"/>
          <p:cNvCxnSpPr>
            <a:stCxn id="1415" idx="5"/>
            <a:endCxn id="1422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62"/>
          <p:cNvCxnSpPr>
            <a:stCxn id="1422" idx="6"/>
            <a:endCxn id="1420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62"/>
          <p:cNvCxnSpPr>
            <a:stCxn id="1415" idx="7"/>
            <a:endCxn id="1425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62"/>
          <p:cNvCxnSpPr>
            <a:stCxn id="1425" idx="6"/>
            <a:endCxn id="1427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62"/>
          <p:cNvCxnSpPr>
            <a:stCxn id="1420" idx="6"/>
            <a:endCxn id="1413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62"/>
          <p:cNvCxnSpPr>
            <a:stCxn id="1427" idx="5"/>
            <a:endCxn id="1413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62"/>
          <p:cNvCxnSpPr>
            <a:stCxn id="1427" idx="2"/>
            <a:endCxn id="1415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1" name="Google Shape;1431;p62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2" name="Google Shape;1432;p62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3" name="Google Shape;1433;p62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4" name="Google Shape;1434;p62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5" name="Google Shape;1435;p62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6" name="Google Shape;1436;p62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7" name="Google Shape;1437;p62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8" name="Google Shape;1438;p62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9" name="Google Shape;1439;p62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0" name="Google Shape;1440;p62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1" name="Google Shape;1441;p62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2" name="Google Shape;1442;p62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3" name="Google Shape;1443;p62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5" name="Google Shape;1445;p62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6" name="Google Shape;1446;p62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7" name="Google Shape;1447;p62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5" name="Google Shape;1415;p62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5" name="Google Shape;1425;p62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7" name="Google Shape;1427;p62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2" name="Google Shape;1422;p62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6" name="Google Shape;1416;p62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8" name="Google Shape;1448;p62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9" name="Google Shape;1449;p62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0" name="Google Shape;1450;p62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1" name="Google Shape;1451;p62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2" name="Google Shape;1452;p62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0" name="Google Shape;1420;p62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3" name="Google Shape;1453;p62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4" name="Google Shape;1454;p62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8" name="Google Shape;1418;p62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5" name="Google Shape;1455;p62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63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1" name="Google Shape;1461;p6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54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2" name="Google Shape;1462;p63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463" name="Google Shape;1463;p63"/>
          <p:cNvCxnSpPr>
            <a:stCxn id="1464" idx="3"/>
            <a:endCxn id="1465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63"/>
          <p:cNvCxnSpPr>
            <a:stCxn id="1465" idx="6"/>
            <a:endCxn id="1467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762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63"/>
          <p:cNvCxnSpPr>
            <a:stCxn id="1467" idx="7"/>
            <a:endCxn id="1469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63"/>
          <p:cNvCxnSpPr>
            <a:stCxn id="1464" idx="5"/>
            <a:endCxn id="1471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63"/>
          <p:cNvCxnSpPr>
            <a:stCxn id="1471" idx="6"/>
            <a:endCxn id="1469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63"/>
          <p:cNvCxnSpPr>
            <a:stCxn id="1464" idx="7"/>
            <a:endCxn id="1474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63"/>
          <p:cNvCxnSpPr>
            <a:stCxn id="1474" idx="6"/>
            <a:endCxn id="1476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63"/>
          <p:cNvCxnSpPr>
            <a:stCxn id="1469" idx="6"/>
            <a:endCxn id="1462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63"/>
          <p:cNvCxnSpPr>
            <a:stCxn id="1476" idx="5"/>
            <a:endCxn id="1462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63"/>
          <p:cNvCxnSpPr>
            <a:stCxn id="1476" idx="2"/>
            <a:endCxn id="1464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0" name="Google Shape;1480;p63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1" name="Google Shape;1481;p63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2" name="Google Shape;1482;p63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3" name="Google Shape;1483;p63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4" name="Google Shape;1484;p63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5" name="Google Shape;1485;p63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6" name="Google Shape;1486;p63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7" name="Google Shape;1487;p63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8" name="Google Shape;1488;p63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9" name="Google Shape;1489;p63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0" name="Google Shape;1490;p63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1" name="Google Shape;1491;p63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2" name="Google Shape;1492;p63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3" name="Google Shape;1493;p63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4" name="Google Shape;1494;p63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5" name="Google Shape;1495;p63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6" name="Google Shape;1496;p63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4" name="Google Shape;1464;p63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4" name="Google Shape;1474;p63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6" name="Google Shape;1476;p63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1" name="Google Shape;1471;p63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5" name="Google Shape;1465;p63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7" name="Google Shape;1497;p63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8" name="Google Shape;1498;p63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9" name="Google Shape;1499;p63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0" name="Google Shape;1500;p63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1" name="Google Shape;1501;p63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9" name="Google Shape;1469;p63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2" name="Google Shape;1502;p63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3" name="Google Shape;1503;p63"/>
          <p:cNvSpPr txBox="1"/>
          <p:nvPr/>
        </p:nvSpPr>
        <p:spPr>
          <a:xfrm>
            <a:off x="4296100" y="4860900"/>
            <a:ext cx="4653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follows: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d[v] = min(d[v], d[u] + w(u, v))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7" name="Google Shape;1467;p63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4" name="Google Shape;1504;p63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10" name="Google Shape;1510;p6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55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1" name="Google Shape;1511;p64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12" name="Google Shape;1512;p64"/>
          <p:cNvCxnSpPr>
            <a:stCxn id="1513" idx="3"/>
            <a:endCxn id="1514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64"/>
          <p:cNvCxnSpPr>
            <a:stCxn id="1514" idx="6"/>
            <a:endCxn id="1516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64"/>
          <p:cNvCxnSpPr>
            <a:stCxn id="1516" idx="7"/>
            <a:endCxn id="1518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Google Shape;1519;p64"/>
          <p:cNvCxnSpPr>
            <a:stCxn id="1513" idx="5"/>
            <a:endCxn id="1520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1" name="Google Shape;1521;p64"/>
          <p:cNvCxnSpPr>
            <a:stCxn id="1520" idx="6"/>
            <a:endCxn id="1518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64"/>
          <p:cNvCxnSpPr>
            <a:stCxn id="1513" idx="7"/>
            <a:endCxn id="1523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64"/>
          <p:cNvCxnSpPr>
            <a:stCxn id="1523" idx="6"/>
            <a:endCxn id="1525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64"/>
          <p:cNvCxnSpPr>
            <a:stCxn id="1518" idx="6"/>
            <a:endCxn id="1511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64"/>
          <p:cNvCxnSpPr>
            <a:stCxn id="1525" idx="5"/>
            <a:endCxn id="1511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64"/>
          <p:cNvCxnSpPr>
            <a:stCxn id="1525" idx="2"/>
            <a:endCxn id="1513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64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0" name="Google Shape;1530;p64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1" name="Google Shape;1531;p64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2" name="Google Shape;1532;p64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3" name="Google Shape;1533;p64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4" name="Google Shape;1534;p64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5" name="Google Shape;1535;p64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6" name="Google Shape;1536;p64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7" name="Google Shape;1537;p64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8" name="Google Shape;1538;p64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9" name="Google Shape;1539;p64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0" name="Google Shape;1540;p64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1" name="Google Shape;1541;p64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2" name="Google Shape;1542;p64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3" name="Google Shape;1543;p64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4" name="Google Shape;1544;p64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5" name="Google Shape;1545;p64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3" name="Google Shape;1513;p64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3" name="Google Shape;1523;p64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5" name="Google Shape;1525;p64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0" name="Google Shape;1520;p64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4" name="Google Shape;1514;p64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6" name="Google Shape;1546;p64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7" name="Google Shape;1547;p64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8" name="Google Shape;1548;p64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9" name="Google Shape;1549;p64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0" name="Google Shape;1550;p64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8" name="Google Shape;1518;p64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1" name="Google Shape;1551;p64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6" name="Google Shape;1516;p64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2" name="Google Shape;1552;p64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3" name="Google Shape;1553;p64"/>
          <p:cNvSpPr txBox="1"/>
          <p:nvPr/>
        </p:nvSpPr>
        <p:spPr>
          <a:xfrm>
            <a:off x="4749250" y="4860900"/>
            <a:ext cx="3993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Mark current node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9" name="Google Shape;1559;p6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56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0" name="Google Shape;1560;p65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61" name="Google Shape;1561;p65"/>
          <p:cNvCxnSpPr>
            <a:stCxn id="1562" idx="3"/>
            <a:endCxn id="1563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65"/>
          <p:cNvCxnSpPr>
            <a:stCxn id="1563" idx="6"/>
            <a:endCxn id="1565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65"/>
          <p:cNvCxnSpPr>
            <a:stCxn id="1565" idx="7"/>
            <a:endCxn id="1567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8" name="Google Shape;1568;p65"/>
          <p:cNvCxnSpPr>
            <a:stCxn id="1562" idx="5"/>
            <a:endCxn id="1569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0" name="Google Shape;1570;p65"/>
          <p:cNvCxnSpPr>
            <a:stCxn id="1569" idx="6"/>
            <a:endCxn id="1567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" name="Google Shape;1571;p65"/>
          <p:cNvCxnSpPr>
            <a:stCxn id="1562" idx="7"/>
            <a:endCxn id="1572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3" name="Google Shape;1573;p65"/>
          <p:cNvCxnSpPr>
            <a:stCxn id="1572" idx="6"/>
            <a:endCxn id="1574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Google Shape;1575;p65"/>
          <p:cNvCxnSpPr>
            <a:stCxn id="1567" idx="6"/>
            <a:endCxn id="1560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6" name="Google Shape;1576;p65"/>
          <p:cNvCxnSpPr>
            <a:stCxn id="1574" idx="5"/>
            <a:endCxn id="1560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7" name="Google Shape;1577;p65"/>
          <p:cNvCxnSpPr>
            <a:stCxn id="1574" idx="2"/>
            <a:endCxn id="1562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8" name="Google Shape;1578;p65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9" name="Google Shape;1579;p65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0" name="Google Shape;1580;p65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1" name="Google Shape;1581;p65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2" name="Google Shape;1582;p65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3" name="Google Shape;1583;p65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4" name="Google Shape;1584;p65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5" name="Google Shape;1585;p65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6" name="Google Shape;1586;p65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7" name="Google Shape;1587;p65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8" name="Google Shape;1588;p65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9" name="Google Shape;1589;p65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0" name="Google Shape;1590;p65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1" name="Google Shape;1591;p65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2" name="Google Shape;1592;p65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3" name="Google Shape;1593;p65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4" name="Google Shape;1594;p65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2" name="Google Shape;1562;p65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2" name="Google Shape;1572;p65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4" name="Google Shape;1574;p65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9" name="Google Shape;1569;p65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3" name="Google Shape;1563;p65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5" name="Google Shape;1595;p65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6" name="Google Shape;1596;p65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7" name="Google Shape;1597;p65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8" name="Google Shape;1598;p65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9" name="Google Shape;1599;p65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7" name="Google Shape;1567;p65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0" name="Google Shape;1600;p65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5" name="Google Shape;1565;p65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1" name="Google Shape;1601;p65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2" name="Google Shape;1602;p65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6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8" name="Google Shape;1608;p6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57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9" name="Google Shape;1609;p66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10" name="Google Shape;1610;p66"/>
          <p:cNvCxnSpPr>
            <a:stCxn id="1611" idx="3"/>
            <a:endCxn id="1612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66"/>
          <p:cNvCxnSpPr>
            <a:stCxn id="1612" idx="6"/>
            <a:endCxn id="1614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5" name="Google Shape;1615;p66"/>
          <p:cNvCxnSpPr>
            <a:stCxn id="1614" idx="7"/>
            <a:endCxn id="1616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7" name="Google Shape;1617;p66"/>
          <p:cNvCxnSpPr>
            <a:stCxn id="1611" idx="5"/>
            <a:endCxn id="1618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66"/>
          <p:cNvCxnSpPr>
            <a:stCxn id="1618" idx="6"/>
            <a:endCxn id="1616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0" name="Google Shape;1620;p66"/>
          <p:cNvCxnSpPr>
            <a:stCxn id="1611" idx="7"/>
            <a:endCxn id="1621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2" name="Google Shape;1622;p66"/>
          <p:cNvCxnSpPr>
            <a:stCxn id="1621" idx="6"/>
            <a:endCxn id="1623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4" name="Google Shape;1624;p66"/>
          <p:cNvCxnSpPr>
            <a:stCxn id="1616" idx="6"/>
            <a:endCxn id="1609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5" name="Google Shape;1625;p66"/>
          <p:cNvCxnSpPr>
            <a:stCxn id="1623" idx="5"/>
            <a:endCxn id="1609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626;p66"/>
          <p:cNvCxnSpPr>
            <a:stCxn id="1623" idx="2"/>
            <a:endCxn id="1611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7" name="Google Shape;1627;p66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8" name="Google Shape;1628;p66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9" name="Google Shape;1629;p66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0" name="Google Shape;1630;p66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1" name="Google Shape;1631;p66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2" name="Google Shape;1632;p66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3" name="Google Shape;1633;p66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4" name="Google Shape;1634;p66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5" name="Google Shape;1635;p66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6" name="Google Shape;1636;p66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7" name="Google Shape;1637;p66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8" name="Google Shape;1638;p66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9" name="Google Shape;1639;p66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Google Shape;1640;p66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1" name="Google Shape;1641;p66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2" name="Google Shape;1642;p66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3" name="Google Shape;1643;p66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1" name="Google Shape;1611;p66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1" name="Google Shape;1621;p66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3" name="Google Shape;1623;p66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8" name="Google Shape;1618;p66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2" name="Google Shape;1612;p66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4" name="Google Shape;1644;p66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5" name="Google Shape;1645;p66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6" name="Google Shape;1646;p66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7" name="Google Shape;1647;p66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8" name="Google Shape;1648;p66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6" name="Google Shape;1616;p66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9" name="Google Shape;1649;p66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4" name="Google Shape;1614;p66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0" name="Google Shape;1650;p66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1" name="Google Shape;1651;p66"/>
          <p:cNvSpPr txBox="1"/>
          <p:nvPr/>
        </p:nvSpPr>
        <p:spPr>
          <a:xfrm>
            <a:off x="4209375" y="4860900"/>
            <a:ext cx="48117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We’d 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but looks like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doesn’t have any unsure neighbors.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Just mark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sure.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6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57" name="Google Shape;1657;p6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58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58" name="Google Shape;1658;p67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59" name="Google Shape;1659;p67"/>
          <p:cNvCxnSpPr>
            <a:stCxn id="1660" idx="3"/>
            <a:endCxn id="1661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2" name="Google Shape;1662;p67"/>
          <p:cNvCxnSpPr>
            <a:stCxn id="1661" idx="6"/>
            <a:endCxn id="1663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4" name="Google Shape;1664;p67"/>
          <p:cNvCxnSpPr>
            <a:stCxn id="1663" idx="7"/>
            <a:endCxn id="1665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6" name="Google Shape;1666;p67"/>
          <p:cNvCxnSpPr>
            <a:stCxn id="1660" idx="5"/>
            <a:endCxn id="1667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Google Shape;1668;p67"/>
          <p:cNvCxnSpPr>
            <a:stCxn id="1667" idx="6"/>
            <a:endCxn id="1665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67"/>
          <p:cNvCxnSpPr>
            <a:stCxn id="1660" idx="7"/>
            <a:endCxn id="1670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67"/>
          <p:cNvCxnSpPr>
            <a:stCxn id="1670" idx="6"/>
            <a:endCxn id="1672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Google Shape;1673;p67"/>
          <p:cNvCxnSpPr>
            <a:stCxn id="1665" idx="6"/>
            <a:endCxn id="1658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Google Shape;1674;p67"/>
          <p:cNvCxnSpPr>
            <a:stCxn id="1672" idx="5"/>
            <a:endCxn id="1658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5" name="Google Shape;1675;p67"/>
          <p:cNvCxnSpPr>
            <a:stCxn id="1672" idx="2"/>
            <a:endCxn id="1660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6" name="Google Shape;1676;p67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7" name="Google Shape;1677;p67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8" name="Google Shape;1678;p67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9" name="Google Shape;1679;p67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0" name="Google Shape;1680;p67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1" name="Google Shape;1681;p67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2" name="Google Shape;1682;p67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3" name="Google Shape;1683;p67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4" name="Google Shape;1684;p67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5" name="Google Shape;1685;p67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6" name="Google Shape;1686;p67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7" name="Google Shape;1687;p67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8" name="Google Shape;1688;p67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9" name="Google Shape;1689;p67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0" name="Google Shape;1690;p67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1" name="Google Shape;1691;p67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2" name="Google Shape;1692;p67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0" name="Google Shape;1660;p67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0" name="Google Shape;1670;p67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2" name="Google Shape;1672;p67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7" name="Google Shape;1667;p67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1" name="Google Shape;1661;p67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3" name="Google Shape;1693;p67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4" name="Google Shape;1694;p67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5" name="Google Shape;1695;p67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6" name="Google Shape;1696;p67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7" name="Google Shape;1697;p67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5" name="Google Shape;1665;p67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8" name="Google Shape;1698;p67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3" name="Google Shape;1663;p67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9" name="Google Shape;1699;p67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0" name="Google Shape;1700;p67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6" name="Google Shape;1706;p6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59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07" name="Google Shape;1707;p68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708" name="Google Shape;1708;p68"/>
          <p:cNvCxnSpPr>
            <a:stCxn id="1709" idx="3"/>
            <a:endCxn id="1710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68"/>
          <p:cNvCxnSpPr>
            <a:stCxn id="1710" idx="6"/>
            <a:endCxn id="1712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68"/>
          <p:cNvCxnSpPr>
            <a:stCxn id="1712" idx="7"/>
            <a:endCxn id="1714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68"/>
          <p:cNvCxnSpPr>
            <a:stCxn id="1709" idx="5"/>
            <a:endCxn id="1716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7" name="Google Shape;1717;p68"/>
          <p:cNvCxnSpPr>
            <a:stCxn id="1716" idx="6"/>
            <a:endCxn id="1714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68"/>
          <p:cNvCxnSpPr>
            <a:stCxn id="1709" idx="7"/>
            <a:endCxn id="1719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0" name="Google Shape;1720;p68"/>
          <p:cNvCxnSpPr>
            <a:stCxn id="1719" idx="6"/>
            <a:endCxn id="1721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2" name="Google Shape;1722;p68"/>
          <p:cNvCxnSpPr>
            <a:stCxn id="1714" idx="6"/>
            <a:endCxn id="1707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3" name="Google Shape;1723;p68"/>
          <p:cNvCxnSpPr>
            <a:stCxn id="1721" idx="5"/>
            <a:endCxn id="1707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4" name="Google Shape;1724;p68"/>
          <p:cNvCxnSpPr>
            <a:stCxn id="1721" idx="2"/>
            <a:endCxn id="1709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5" name="Google Shape;1725;p68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6" name="Google Shape;1726;p68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7" name="Google Shape;1727;p68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8" name="Google Shape;1728;p68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9" name="Google Shape;1729;p68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0" name="Google Shape;1730;p68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1" name="Google Shape;1731;p68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2" name="Google Shape;1732;p68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3" name="Google Shape;1733;p68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4" name="Google Shape;1734;p68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5" name="Google Shape;1735;p68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6" name="Google Shape;1736;p68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7" name="Google Shape;1737;p68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8" name="Google Shape;1738;p68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9" name="Google Shape;1739;p68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0" name="Google Shape;1740;p68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1" name="Google Shape;1741;p68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9" name="Google Shape;1709;p68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9" name="Google Shape;1719;p68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1" name="Google Shape;1721;p68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6" name="Google Shape;1716;p68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0" name="Google Shape;1710;p68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2" name="Google Shape;1742;p68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3" name="Google Shape;1743;p68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4" name="Google Shape;1744;p68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5" name="Google Shape;1745;p68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6" name="Google Shape;1746;p68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4" name="Google Shape;1714;p68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7" name="Google Shape;1747;p68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2" name="Google Shape;1712;p68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8" name="Google Shape;1748;p68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9" name="Google Shape;1749;p68"/>
          <p:cNvSpPr txBox="1"/>
          <p:nvPr/>
        </p:nvSpPr>
        <p:spPr>
          <a:xfrm>
            <a:off x="4209375" y="4860900"/>
            <a:ext cx="48117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We’d 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but looks like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doesn’t have any unsure neighbors.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Just mark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sure.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484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" dirty="0">
                <a:solidFill>
                  <a:srgbClr val="04607A"/>
                </a:solidFill>
                <a:latin typeface="Calibri"/>
                <a:cs typeface="Calibri"/>
              </a:rPr>
              <a:t>Weighted</a:t>
            </a:r>
            <a:r>
              <a:rPr sz="50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284603"/>
            <a:ext cx="8042909" cy="29889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74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Constantia"/>
                <a:cs typeface="Constantia"/>
              </a:rPr>
              <a:t>A </a:t>
            </a:r>
            <a:r>
              <a:rPr sz="2700" spc="-15" dirty="0">
                <a:latin typeface="Constantia"/>
                <a:cs typeface="Constantia"/>
              </a:rPr>
              <a:t>weighted </a:t>
            </a:r>
            <a:r>
              <a:rPr sz="2700" spc="-10" dirty="0">
                <a:latin typeface="Constantia"/>
                <a:cs typeface="Constantia"/>
              </a:rPr>
              <a:t>graph </a:t>
            </a:r>
            <a:r>
              <a:rPr sz="2700" spc="-5" dirty="0">
                <a:latin typeface="Constantia"/>
                <a:cs typeface="Constantia"/>
              </a:rPr>
              <a:t>is </a:t>
            </a:r>
            <a:r>
              <a:rPr sz="2700" dirty="0">
                <a:latin typeface="Constantia"/>
                <a:cs typeface="Constantia"/>
              </a:rPr>
              <a:t>a </a:t>
            </a:r>
            <a:r>
              <a:rPr sz="2700" spc="-10" dirty="0">
                <a:latin typeface="Constantia"/>
                <a:cs typeface="Constantia"/>
              </a:rPr>
              <a:t>graph </a:t>
            </a:r>
            <a:r>
              <a:rPr sz="2700" spc="-5" dirty="0">
                <a:latin typeface="Constantia"/>
                <a:cs typeface="Constantia"/>
              </a:rPr>
              <a:t>in which </a:t>
            </a:r>
            <a:r>
              <a:rPr sz="2700" dirty="0">
                <a:latin typeface="Constantia"/>
                <a:cs typeface="Constantia"/>
              </a:rPr>
              <a:t>each </a:t>
            </a:r>
            <a:r>
              <a:rPr sz="2700" spc="-15" dirty="0">
                <a:latin typeface="Constantia"/>
                <a:cs typeface="Constantia"/>
              </a:rPr>
              <a:t>edge </a:t>
            </a:r>
            <a:r>
              <a:rPr sz="2700" dirty="0">
                <a:latin typeface="Constantia"/>
                <a:cs typeface="Constantia"/>
              </a:rPr>
              <a:t>(u, </a:t>
            </a:r>
            <a:r>
              <a:rPr sz="2700" spc="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v) has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spc="-60" dirty="0">
                <a:latin typeface="Constantia"/>
                <a:cs typeface="Constantia"/>
              </a:rPr>
              <a:t>w</a:t>
            </a:r>
            <a:r>
              <a:rPr sz="2700" dirty="0">
                <a:latin typeface="Constantia"/>
                <a:cs typeface="Constantia"/>
              </a:rPr>
              <a:t>e</a:t>
            </a:r>
            <a:r>
              <a:rPr sz="2700" spc="5" dirty="0">
                <a:latin typeface="Constantia"/>
                <a:cs typeface="Constantia"/>
              </a:rPr>
              <a:t>i</a:t>
            </a:r>
            <a:r>
              <a:rPr sz="2700" spc="-30" dirty="0">
                <a:latin typeface="Constantia"/>
                <a:cs typeface="Constantia"/>
              </a:rPr>
              <a:t>g</a:t>
            </a:r>
            <a:r>
              <a:rPr sz="2700" dirty="0">
                <a:latin typeface="Constantia"/>
                <a:cs typeface="Constantia"/>
              </a:rPr>
              <a:t>ht</a:t>
            </a:r>
            <a:r>
              <a:rPr sz="2700" spc="-15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w(u,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v).</a:t>
            </a:r>
            <a:r>
              <a:rPr sz="2700" spc="-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Ea</a:t>
            </a:r>
            <a:r>
              <a:rPr sz="2700" spc="5" dirty="0">
                <a:latin typeface="Constantia"/>
                <a:cs typeface="Constantia"/>
              </a:rPr>
              <a:t>c</a:t>
            </a:r>
            <a:r>
              <a:rPr sz="2700" dirty="0">
                <a:latin typeface="Constantia"/>
                <a:cs typeface="Constantia"/>
              </a:rPr>
              <a:t>h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spc="-60" dirty="0">
                <a:latin typeface="Constantia"/>
                <a:cs typeface="Constantia"/>
              </a:rPr>
              <a:t>w</a:t>
            </a:r>
            <a:r>
              <a:rPr sz="2700" dirty="0">
                <a:latin typeface="Constantia"/>
                <a:cs typeface="Constantia"/>
              </a:rPr>
              <a:t>e</a:t>
            </a:r>
            <a:r>
              <a:rPr sz="2700" spc="5" dirty="0">
                <a:latin typeface="Constantia"/>
                <a:cs typeface="Constantia"/>
              </a:rPr>
              <a:t>i</a:t>
            </a:r>
            <a:r>
              <a:rPr sz="2700" spc="-30" dirty="0">
                <a:latin typeface="Constantia"/>
                <a:cs typeface="Constantia"/>
              </a:rPr>
              <a:t>g</a:t>
            </a:r>
            <a:r>
              <a:rPr sz="2700" dirty="0">
                <a:latin typeface="Constantia"/>
                <a:cs typeface="Constantia"/>
              </a:rPr>
              <a:t>ht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i</a:t>
            </a:r>
            <a:r>
              <a:rPr sz="2700" dirty="0">
                <a:latin typeface="Constantia"/>
                <a:cs typeface="Constantia"/>
              </a:rPr>
              <a:t>s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spc="-40" dirty="0">
                <a:latin typeface="Constantia"/>
                <a:cs typeface="Constantia"/>
              </a:rPr>
              <a:t>r</a:t>
            </a:r>
            <a:r>
              <a:rPr sz="2700" dirty="0">
                <a:latin typeface="Constantia"/>
                <a:cs typeface="Constantia"/>
              </a:rPr>
              <a:t>eal</a:t>
            </a:r>
            <a:r>
              <a:rPr sz="2700" spc="10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numbe</a:t>
            </a:r>
            <a:r>
              <a:rPr sz="2700" spc="-240" dirty="0">
                <a:latin typeface="Constantia"/>
                <a:cs typeface="Constantia"/>
              </a:rPr>
              <a:t>r</a:t>
            </a:r>
            <a:r>
              <a:rPr sz="2700" dirty="0">
                <a:latin typeface="Constantia"/>
                <a:cs typeface="Constantia"/>
              </a:rPr>
              <a:t>.</a:t>
            </a:r>
          </a:p>
          <a:p>
            <a:pPr marL="286385" marR="101600" indent="-274320">
              <a:lnSpc>
                <a:spcPct val="80000"/>
              </a:lnSpc>
              <a:spcBef>
                <a:spcPts val="65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2700" spc="-35" dirty="0">
                <a:latin typeface="Constantia"/>
                <a:cs typeface="Constantia"/>
              </a:rPr>
              <a:t>Weights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can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represent</a:t>
            </a:r>
            <a:r>
              <a:rPr sz="2700" spc="-150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distance,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cost,</a:t>
            </a:r>
            <a:r>
              <a:rPr sz="2700" spc="-3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time,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spc="-30" dirty="0">
                <a:latin typeface="Constantia"/>
                <a:cs typeface="Constantia"/>
              </a:rPr>
              <a:t>capacity, </a:t>
            </a:r>
            <a:r>
              <a:rPr sz="2700" spc="-660" dirty="0">
                <a:latin typeface="Constantia"/>
                <a:cs typeface="Constantia"/>
              </a:rPr>
              <a:t> </a:t>
            </a:r>
            <a:r>
              <a:rPr sz="2700" spc="-15" dirty="0">
                <a:latin typeface="Constantia"/>
                <a:cs typeface="Constantia"/>
              </a:rPr>
              <a:t>etc.</a:t>
            </a:r>
            <a:endParaRPr sz="2700" dirty="0">
              <a:latin typeface="Constantia"/>
              <a:cs typeface="Constantia"/>
            </a:endParaRPr>
          </a:p>
          <a:p>
            <a:pPr marL="286385" marR="227329" indent="-274320">
              <a:lnSpc>
                <a:spcPts val="2590"/>
              </a:lnSpc>
              <a:spcBef>
                <a:spcPts val="63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Constantia"/>
                <a:cs typeface="Constantia"/>
              </a:rPr>
              <a:t>The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length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of a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path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spc="5" dirty="0">
                <a:latin typeface="Constantia"/>
                <a:cs typeface="Constantia"/>
              </a:rPr>
              <a:t>in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weighted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graph</a:t>
            </a:r>
            <a:r>
              <a:rPr sz="2700" spc="-2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is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the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sum </a:t>
            </a:r>
            <a:r>
              <a:rPr sz="2700" spc="-66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of</a:t>
            </a:r>
            <a:r>
              <a:rPr sz="2700" spc="3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the</a:t>
            </a:r>
            <a:r>
              <a:rPr sz="2700" spc="-140" dirty="0">
                <a:latin typeface="Constantia"/>
                <a:cs typeface="Constantia"/>
              </a:rPr>
              <a:t> </a:t>
            </a:r>
            <a:r>
              <a:rPr sz="2700" spc="-15" dirty="0">
                <a:latin typeface="Constantia"/>
                <a:cs typeface="Constantia"/>
              </a:rPr>
              <a:t>weights</a:t>
            </a:r>
            <a:r>
              <a:rPr sz="2700" spc="-1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on</a:t>
            </a:r>
            <a:r>
              <a:rPr sz="2700" spc="-5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the</a:t>
            </a:r>
            <a:r>
              <a:rPr sz="2700" spc="-145" dirty="0">
                <a:latin typeface="Constantia"/>
                <a:cs typeface="Constantia"/>
              </a:rPr>
              <a:t> </a:t>
            </a:r>
            <a:r>
              <a:rPr sz="2700" spc="-15" dirty="0">
                <a:latin typeface="Constantia"/>
                <a:cs typeface="Constantia"/>
              </a:rPr>
              <a:t>edges.</a:t>
            </a:r>
            <a:endParaRPr sz="2700" dirty="0">
              <a:latin typeface="Constantia"/>
              <a:cs typeface="Constantia"/>
            </a:endParaRPr>
          </a:p>
          <a:p>
            <a:pPr marL="286385" marR="52069" indent="-274320">
              <a:lnSpc>
                <a:spcPts val="2590"/>
              </a:lnSpc>
              <a:spcBef>
                <a:spcPts val="65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2700" spc="-30" dirty="0">
                <a:latin typeface="Constantia"/>
                <a:cs typeface="Constantia"/>
              </a:rPr>
              <a:t>Dijkstra’s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Algorithm</a:t>
            </a:r>
            <a:r>
              <a:rPr sz="2700" spc="-60" dirty="0">
                <a:latin typeface="Constantia"/>
                <a:cs typeface="Constantia"/>
              </a:rPr>
              <a:t> </a:t>
            </a:r>
            <a:r>
              <a:rPr sz="2700" spc="10" dirty="0">
                <a:latin typeface="Constantia"/>
                <a:cs typeface="Constantia"/>
              </a:rPr>
              <a:t>finds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the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shortest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path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between </a:t>
            </a:r>
            <a:r>
              <a:rPr sz="2700" spc="-665" dirty="0">
                <a:latin typeface="Constantia"/>
                <a:cs typeface="Constantia"/>
              </a:rPr>
              <a:t> </a:t>
            </a:r>
            <a:r>
              <a:rPr sz="2700" spc="-5" dirty="0">
                <a:latin typeface="Constantia"/>
                <a:cs typeface="Constantia"/>
              </a:rPr>
              <a:t>t</a:t>
            </a:r>
            <a:r>
              <a:rPr sz="2700" spc="-60" dirty="0">
                <a:latin typeface="Constantia"/>
                <a:cs typeface="Constantia"/>
              </a:rPr>
              <a:t>w</a:t>
            </a:r>
            <a:r>
              <a:rPr sz="2700" dirty="0">
                <a:latin typeface="Constantia"/>
                <a:cs typeface="Constantia"/>
              </a:rPr>
              <a:t>o</a:t>
            </a:r>
            <a:r>
              <a:rPr sz="2700" spc="-155" dirty="0">
                <a:latin typeface="Constantia"/>
                <a:cs typeface="Constantia"/>
              </a:rPr>
              <a:t> </a:t>
            </a:r>
            <a:r>
              <a:rPr sz="2700" spc="-55" dirty="0">
                <a:latin typeface="Constantia"/>
                <a:cs typeface="Constantia"/>
              </a:rPr>
              <a:t>v</a:t>
            </a:r>
            <a:r>
              <a:rPr sz="2700" dirty="0">
                <a:latin typeface="Constantia"/>
                <a:cs typeface="Constantia"/>
              </a:rPr>
              <a:t>ert</a:t>
            </a:r>
            <a:r>
              <a:rPr sz="2700" spc="5" dirty="0">
                <a:latin typeface="Constantia"/>
                <a:cs typeface="Constantia"/>
              </a:rPr>
              <a:t>i</a:t>
            </a:r>
            <a:r>
              <a:rPr sz="2700" spc="-45" dirty="0">
                <a:latin typeface="Constantia"/>
                <a:cs typeface="Constantia"/>
              </a:rPr>
              <a:t>c</a:t>
            </a:r>
            <a:r>
              <a:rPr sz="2700" dirty="0">
                <a:latin typeface="Constantia"/>
                <a:cs typeface="Constantia"/>
              </a:rPr>
              <a:t>e</a:t>
            </a:r>
            <a:r>
              <a:rPr sz="2700" spc="-30" dirty="0">
                <a:latin typeface="Constantia"/>
                <a:cs typeface="Constantia"/>
              </a:rPr>
              <a:t>s</a:t>
            </a:r>
            <a:r>
              <a:rPr sz="2700" dirty="0">
                <a:latin typeface="Constantia"/>
                <a:cs typeface="Constantia"/>
              </a:rPr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55" name="Google Shape;1755;p6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60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56" name="Google Shape;1756;p69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757" name="Google Shape;1757;p69"/>
          <p:cNvCxnSpPr>
            <a:stCxn id="1758" idx="3"/>
            <a:endCxn id="1759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69"/>
          <p:cNvCxnSpPr>
            <a:stCxn id="1759" idx="6"/>
            <a:endCxn id="1761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2" name="Google Shape;1762;p69"/>
          <p:cNvCxnSpPr>
            <a:stCxn id="1761" idx="7"/>
            <a:endCxn id="1763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69"/>
          <p:cNvCxnSpPr>
            <a:stCxn id="1758" idx="5"/>
            <a:endCxn id="1765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6" name="Google Shape;1766;p69"/>
          <p:cNvCxnSpPr>
            <a:stCxn id="1765" idx="6"/>
            <a:endCxn id="1763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7" name="Google Shape;1767;p69"/>
          <p:cNvCxnSpPr>
            <a:stCxn id="1758" idx="7"/>
            <a:endCxn id="1768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69"/>
          <p:cNvCxnSpPr>
            <a:stCxn id="1768" idx="6"/>
            <a:endCxn id="1770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69"/>
          <p:cNvCxnSpPr>
            <a:stCxn id="1763" idx="6"/>
            <a:endCxn id="1756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69"/>
          <p:cNvCxnSpPr>
            <a:stCxn id="1770" idx="5"/>
            <a:endCxn id="1756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3" name="Google Shape;1773;p69"/>
          <p:cNvCxnSpPr>
            <a:stCxn id="1770" idx="2"/>
            <a:endCxn id="1758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4" name="Google Shape;1774;p69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5" name="Google Shape;1775;p69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6" name="Google Shape;1776;p69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7" name="Google Shape;1777;p69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8" name="Google Shape;1778;p69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9" name="Google Shape;1779;p69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0" name="Google Shape;1780;p69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1" name="Google Shape;1781;p69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2" name="Google Shape;1782;p69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3" name="Google Shape;1783;p69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4" name="Google Shape;1784;p69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5" name="Google Shape;1785;p69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6" name="Google Shape;1786;p69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7" name="Google Shape;1787;p69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8" name="Google Shape;1788;p69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9" name="Google Shape;1789;p69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0" name="Google Shape;1790;p69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8" name="Google Shape;1758;p69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8" name="Google Shape;1768;p69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0" name="Google Shape;1770;p69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5" name="Google Shape;1765;p69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9" name="Google Shape;1759;p69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1" name="Google Shape;1791;p69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2" name="Google Shape;1792;p69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3" name="Google Shape;1793;p69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4" name="Google Shape;1794;p69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5" name="Google Shape;1795;p69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3" name="Google Shape;1763;p69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6" name="Google Shape;1796;p69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1" name="Google Shape;1761;p69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7" name="Google Shape;1797;p69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8" name="Google Shape;1798;p69"/>
          <p:cNvSpPr txBox="1"/>
          <p:nvPr/>
        </p:nvSpPr>
        <p:spPr>
          <a:xfrm>
            <a:off x="4659975" y="4835150"/>
            <a:ext cx="3763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pick the next node with the smallest d[v]. That’s </a:t>
            </a:r>
            <a:r>
              <a:rPr lang="en" sz="16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(we’ll call this node </a:t>
            </a:r>
            <a:r>
              <a:rPr lang="en" sz="21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20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now).</a:t>
            </a:r>
            <a:endParaRPr sz="16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70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04" name="Google Shape;1804;p7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61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05" name="Google Shape;1805;p70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806" name="Google Shape;1806;p70"/>
          <p:cNvCxnSpPr>
            <a:stCxn id="1807" idx="3"/>
            <a:endCxn id="1808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9" name="Google Shape;1809;p70"/>
          <p:cNvCxnSpPr>
            <a:stCxn id="1808" idx="6"/>
            <a:endCxn id="1810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1" name="Google Shape;1811;p70"/>
          <p:cNvCxnSpPr>
            <a:stCxn id="1810" idx="7"/>
            <a:endCxn id="1812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3" name="Google Shape;1813;p70"/>
          <p:cNvCxnSpPr>
            <a:stCxn id="1807" idx="5"/>
            <a:endCxn id="1814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5" name="Google Shape;1815;p70"/>
          <p:cNvCxnSpPr>
            <a:stCxn id="1814" idx="6"/>
            <a:endCxn id="1812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6" name="Google Shape;1816;p70"/>
          <p:cNvCxnSpPr>
            <a:stCxn id="1807" idx="7"/>
            <a:endCxn id="1817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8" name="Google Shape;1818;p70"/>
          <p:cNvCxnSpPr>
            <a:stCxn id="1817" idx="6"/>
            <a:endCxn id="1819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0" name="Google Shape;1820;p70"/>
          <p:cNvCxnSpPr>
            <a:stCxn id="1812" idx="6"/>
            <a:endCxn id="1805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1" name="Google Shape;1821;p70"/>
          <p:cNvCxnSpPr>
            <a:stCxn id="1819" idx="5"/>
            <a:endCxn id="1805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2" name="Google Shape;1822;p70"/>
          <p:cNvCxnSpPr>
            <a:stCxn id="1819" idx="2"/>
            <a:endCxn id="1807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3" name="Google Shape;1823;p70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4" name="Google Shape;1824;p70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5" name="Google Shape;1825;p70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6" name="Google Shape;1826;p70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7" name="Google Shape;1827;p70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8" name="Google Shape;1828;p70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9" name="Google Shape;1829;p70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0" name="Google Shape;1830;p70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1" name="Google Shape;1831;p70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2" name="Google Shape;1832;p70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3" name="Google Shape;1833;p70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4" name="Google Shape;1834;p70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5" name="Google Shape;1835;p70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6" name="Google Shape;1836;p70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7" name="Google Shape;1837;p70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8" name="Google Shape;1838;p70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9" name="Google Shape;1839;p70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7" name="Google Shape;1807;p70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7" name="Google Shape;1817;p70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9" name="Google Shape;1819;p70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4" name="Google Shape;1814;p70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8" name="Google Shape;1808;p70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0" name="Google Shape;1840;p70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1" name="Google Shape;1841;p70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2" name="Google Shape;1842;p70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3" name="Google Shape;1843;p70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4" name="Google Shape;1844;p70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2" name="Google Shape;1812;p70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5" name="Google Shape;1845;p70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0" name="Google Shape;1810;p70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6" name="Google Shape;1846;p70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7" name="Google Shape;1847;p70"/>
          <p:cNvSpPr txBox="1"/>
          <p:nvPr/>
        </p:nvSpPr>
        <p:spPr>
          <a:xfrm>
            <a:off x="4209375" y="4860900"/>
            <a:ext cx="48117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We’d update each of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’s </a:t>
            </a:r>
            <a:r>
              <a:rPr lang="en" sz="1700" i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 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neighbors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but looks like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doesn’t have any unsure neighbors.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Just mark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sure.</a:t>
            </a:r>
            <a:endParaRPr sz="1700" b="1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1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DIJKSTRA BY EXAMPLE</a:t>
            </a:r>
            <a:endParaRPr sz="40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53" name="Google Shape;1853;p7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62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54" name="Google Shape;1854;p71"/>
          <p:cNvSpPr/>
          <p:nvPr/>
        </p:nvSpPr>
        <p:spPr>
          <a:xfrm>
            <a:off x="5329900" y="3911725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Chipotle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855" name="Google Shape;1855;p71"/>
          <p:cNvCxnSpPr>
            <a:stCxn id="1856" idx="3"/>
            <a:endCxn id="1857" idx="0"/>
          </p:cNvCxnSpPr>
          <p:nvPr/>
        </p:nvCxnSpPr>
        <p:spPr>
          <a:xfrm flipH="1">
            <a:off x="1011206" y="3390049"/>
            <a:ext cx="293700" cy="156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8" name="Google Shape;1858;p71"/>
          <p:cNvCxnSpPr>
            <a:stCxn id="1857" idx="6"/>
            <a:endCxn id="1859" idx="2"/>
          </p:cNvCxnSpPr>
          <p:nvPr/>
        </p:nvCxnSpPr>
        <p:spPr>
          <a:xfrm rot="10800000" flipH="1">
            <a:off x="1392850" y="5319650"/>
            <a:ext cx="1331100" cy="5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71"/>
          <p:cNvCxnSpPr>
            <a:stCxn id="1859" idx="7"/>
            <a:endCxn id="1861" idx="3"/>
          </p:cNvCxnSpPr>
          <p:nvPr/>
        </p:nvCxnSpPr>
        <p:spPr>
          <a:xfrm rot="10800000" flipH="1">
            <a:off x="3384419" y="4538988"/>
            <a:ext cx="325200" cy="52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71"/>
          <p:cNvCxnSpPr>
            <a:stCxn id="1856" idx="5"/>
            <a:endCxn id="1863" idx="1"/>
          </p:cNvCxnSpPr>
          <p:nvPr/>
        </p:nvCxnSpPr>
        <p:spPr>
          <a:xfrm>
            <a:off x="1851994" y="3390049"/>
            <a:ext cx="328800" cy="48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4" name="Google Shape;1864;p71"/>
          <p:cNvCxnSpPr>
            <a:stCxn id="1863" idx="6"/>
            <a:endCxn id="1861" idx="2"/>
          </p:cNvCxnSpPr>
          <p:nvPr/>
        </p:nvCxnSpPr>
        <p:spPr>
          <a:xfrm>
            <a:off x="2832375" y="4129888"/>
            <a:ext cx="764100" cy="14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5" name="Google Shape;1865;p71"/>
          <p:cNvCxnSpPr>
            <a:stCxn id="1856" idx="7"/>
            <a:endCxn id="1866" idx="2"/>
          </p:cNvCxnSpPr>
          <p:nvPr/>
        </p:nvCxnSpPr>
        <p:spPr>
          <a:xfrm rot="10800000" flipH="1">
            <a:off x="1851994" y="2402926"/>
            <a:ext cx="7926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71"/>
          <p:cNvCxnSpPr>
            <a:stCxn id="1866" idx="6"/>
            <a:endCxn id="1868" idx="1"/>
          </p:cNvCxnSpPr>
          <p:nvPr/>
        </p:nvCxnSpPr>
        <p:spPr>
          <a:xfrm>
            <a:off x="3418278" y="2402813"/>
            <a:ext cx="791100" cy="46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9" name="Google Shape;1869;p71"/>
          <p:cNvCxnSpPr>
            <a:stCxn id="1861" idx="6"/>
            <a:endCxn id="1854" idx="2"/>
          </p:cNvCxnSpPr>
          <p:nvPr/>
        </p:nvCxnSpPr>
        <p:spPr>
          <a:xfrm>
            <a:off x="4370075" y="4279213"/>
            <a:ext cx="95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0" name="Google Shape;1870;p71"/>
          <p:cNvCxnSpPr>
            <a:stCxn id="1868" idx="5"/>
            <a:endCxn id="1854" idx="1"/>
          </p:cNvCxnSpPr>
          <p:nvPr/>
        </p:nvCxnSpPr>
        <p:spPr>
          <a:xfrm>
            <a:off x="4749240" y="3390062"/>
            <a:ext cx="692400" cy="62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1" name="Google Shape;1871;p71"/>
          <p:cNvCxnSpPr>
            <a:stCxn id="1868" idx="2"/>
            <a:endCxn id="1856" idx="6"/>
          </p:cNvCxnSpPr>
          <p:nvPr/>
        </p:nvCxnSpPr>
        <p:spPr>
          <a:xfrm rot="10800000">
            <a:off x="1965152" y="3130200"/>
            <a:ext cx="2132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2" name="Google Shape;1872;p71"/>
          <p:cNvSpPr txBox="1"/>
          <p:nvPr/>
        </p:nvSpPr>
        <p:spPr>
          <a:xfrm>
            <a:off x="4982350" y="33900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3" name="Google Shape;1873;p71"/>
          <p:cNvSpPr txBox="1"/>
          <p:nvPr/>
        </p:nvSpPr>
        <p:spPr>
          <a:xfrm>
            <a:off x="4620325" y="4240675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4" name="Google Shape;1874;p71"/>
          <p:cNvSpPr txBox="1"/>
          <p:nvPr/>
        </p:nvSpPr>
        <p:spPr>
          <a:xfrm>
            <a:off x="363825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5" name="Google Shape;1875;p71"/>
          <p:cNvSpPr txBox="1"/>
          <p:nvPr/>
        </p:nvSpPr>
        <p:spPr>
          <a:xfrm>
            <a:off x="2801775" y="30668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6" name="Google Shape;1876;p71"/>
          <p:cNvSpPr txBox="1"/>
          <p:nvPr/>
        </p:nvSpPr>
        <p:spPr>
          <a:xfrm>
            <a:off x="1893500" y="23030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7" name="Google Shape;1877;p71"/>
          <p:cNvSpPr txBox="1"/>
          <p:nvPr/>
        </p:nvSpPr>
        <p:spPr>
          <a:xfrm>
            <a:off x="732288" y="39744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8" name="Google Shape;1878;p71"/>
          <p:cNvSpPr txBox="1"/>
          <p:nvPr/>
        </p:nvSpPr>
        <p:spPr>
          <a:xfrm>
            <a:off x="1786738" y="5288150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9" name="Google Shape;1879;p71"/>
          <p:cNvSpPr txBox="1"/>
          <p:nvPr/>
        </p:nvSpPr>
        <p:spPr>
          <a:xfrm>
            <a:off x="1942000" y="3329688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0" name="Google Shape;1880;p71"/>
          <p:cNvSpPr txBox="1"/>
          <p:nvPr/>
        </p:nvSpPr>
        <p:spPr>
          <a:xfrm>
            <a:off x="2984713" y="3841663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1" name="Google Shape;1881;p71"/>
          <p:cNvSpPr txBox="1"/>
          <p:nvPr/>
        </p:nvSpPr>
        <p:spPr>
          <a:xfrm>
            <a:off x="3460613" y="4666422"/>
            <a:ext cx="459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500" b="1" kern="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500" b="1" kern="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2" name="Google Shape;1882;p71"/>
          <p:cNvSpPr/>
          <p:nvPr/>
        </p:nvSpPr>
        <p:spPr>
          <a:xfrm>
            <a:off x="6966350" y="2158124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3" name="Google Shape;1883;p71"/>
          <p:cNvSpPr txBox="1"/>
          <p:nvPr/>
        </p:nvSpPr>
        <p:spPr>
          <a:xfrm>
            <a:off x="7504850" y="213817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4" name="Google Shape;1884;p71"/>
          <p:cNvSpPr/>
          <p:nvPr/>
        </p:nvSpPr>
        <p:spPr>
          <a:xfrm>
            <a:off x="6966350" y="2779849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5" name="Google Shape;1885;p71"/>
          <p:cNvSpPr/>
          <p:nvPr/>
        </p:nvSpPr>
        <p:spPr>
          <a:xfrm>
            <a:off x="6966350" y="3401574"/>
            <a:ext cx="481200" cy="4812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6" name="Google Shape;1886;p71"/>
          <p:cNvSpPr txBox="1"/>
          <p:nvPr/>
        </p:nvSpPr>
        <p:spPr>
          <a:xfrm>
            <a:off x="7504850" y="2759900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current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7" name="Google Shape;1887;p71"/>
          <p:cNvSpPr txBox="1"/>
          <p:nvPr/>
        </p:nvSpPr>
        <p:spPr>
          <a:xfrm>
            <a:off x="7504850" y="3381625"/>
            <a:ext cx="1878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17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sure</a:t>
            </a:r>
            <a:r>
              <a:rPr lang="en" sz="1700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node</a:t>
            </a:r>
            <a:endParaRPr sz="1700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8" name="Google Shape;1888;p71"/>
          <p:cNvSpPr/>
          <p:nvPr/>
        </p:nvSpPr>
        <p:spPr>
          <a:xfrm>
            <a:off x="5811713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6" name="Google Shape;1856;p71"/>
          <p:cNvSpPr/>
          <p:nvPr/>
        </p:nvSpPr>
        <p:spPr>
          <a:xfrm>
            <a:off x="1191600" y="2762688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Gates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6" name="Google Shape;1866;p71"/>
          <p:cNvSpPr/>
          <p:nvPr/>
        </p:nvSpPr>
        <p:spPr>
          <a:xfrm>
            <a:off x="2644578" y="20353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Caltrain</a:t>
            </a:r>
            <a:endParaRPr sz="1100" b="1" kern="0" baseline="-250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8" name="Google Shape;1868;p71"/>
          <p:cNvSpPr/>
          <p:nvPr/>
        </p:nvSpPr>
        <p:spPr>
          <a:xfrm>
            <a:off x="4097552" y="276270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Stadium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3" name="Google Shape;1863;p71"/>
          <p:cNvSpPr/>
          <p:nvPr/>
        </p:nvSpPr>
        <p:spPr>
          <a:xfrm>
            <a:off x="2068875" y="3762388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Memchu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7" name="Google Shape;1857;p71"/>
          <p:cNvSpPr/>
          <p:nvPr/>
        </p:nvSpPr>
        <p:spPr>
          <a:xfrm>
            <a:off x="629350" y="4957850"/>
            <a:ext cx="7635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Dish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9" name="Google Shape;1889;p71"/>
          <p:cNvSpPr/>
          <p:nvPr/>
        </p:nvSpPr>
        <p:spPr>
          <a:xfrm>
            <a:off x="509575" y="48351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0" name="Google Shape;1890;p71"/>
          <p:cNvSpPr/>
          <p:nvPr/>
        </p:nvSpPr>
        <p:spPr>
          <a:xfrm>
            <a:off x="3178938" y="1975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1" name="Google Shape;1891;p71"/>
          <p:cNvSpPr/>
          <p:nvPr/>
        </p:nvSpPr>
        <p:spPr>
          <a:xfrm>
            <a:off x="845588" y="2761638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2" name="Google Shape;1892;p71"/>
          <p:cNvSpPr/>
          <p:nvPr/>
        </p:nvSpPr>
        <p:spPr>
          <a:xfrm>
            <a:off x="1893488" y="42771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3" name="Google Shape;1893;p71"/>
          <p:cNvSpPr/>
          <p:nvPr/>
        </p:nvSpPr>
        <p:spPr>
          <a:xfrm>
            <a:off x="4659963" y="264207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1" name="Google Shape;1861;p71"/>
          <p:cNvSpPr/>
          <p:nvPr/>
        </p:nvSpPr>
        <p:spPr>
          <a:xfrm>
            <a:off x="3596375" y="3911713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Wilbur Dining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4" name="Google Shape;1894;p71"/>
          <p:cNvSpPr/>
          <p:nvPr/>
        </p:nvSpPr>
        <p:spPr>
          <a:xfrm>
            <a:off x="4118575" y="378905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9" name="Google Shape;1859;p71"/>
          <p:cNvSpPr/>
          <p:nvPr/>
        </p:nvSpPr>
        <p:spPr>
          <a:xfrm>
            <a:off x="2724025" y="4952150"/>
            <a:ext cx="773700" cy="735000"/>
          </a:xfrm>
          <a:prstGeom prst="ellipse">
            <a:avLst/>
          </a:prstGeom>
          <a:solidFill>
            <a:srgbClr val="99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b="1" kern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Old Union</a:t>
            </a:r>
            <a:endParaRPr sz="1300" b="1" kern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5" name="Google Shape;1895;p71"/>
          <p:cNvSpPr/>
          <p:nvPr/>
        </p:nvSpPr>
        <p:spPr>
          <a:xfrm>
            <a:off x="3418275" y="5279000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300" b="1" ker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 kern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6" name="Google Shape;1896;p71"/>
          <p:cNvSpPr txBox="1"/>
          <p:nvPr/>
        </p:nvSpPr>
        <p:spPr>
          <a:xfrm>
            <a:off x="4209375" y="4860900"/>
            <a:ext cx="48117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There are no more </a:t>
            </a:r>
            <a:r>
              <a:rPr lang="en" sz="1700" b="1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unsure</a:t>
            </a: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nodes! 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We’re done, and all d[v] = d(s,v)!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>
              <a:buClr>
                <a:srgbClr val="000000"/>
              </a:buClr>
            </a:pPr>
            <a:r>
              <a:rPr lang="en" sz="1700" ker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(Check for yourself)</a:t>
            </a:r>
            <a:endParaRPr sz="1700" kern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46709"/>
            <a:ext cx="3380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Dijkstra</a:t>
            </a:r>
            <a:r>
              <a:rPr sz="3200" u="heavy" spc="-1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200" u="heavy" spc="-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</a:t>
            </a:r>
            <a:r>
              <a:rPr sz="320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rithm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968120"/>
            <a:ext cx="803846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15" dirty="0">
                <a:latin typeface="Times New Roman"/>
                <a:cs typeface="Times New Roman"/>
              </a:rPr>
              <a:t>Dijkstra’s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problems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shortest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205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216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Each 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temporary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denoting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shortest</a:t>
            </a:r>
          </a:p>
          <a:p>
            <a:pPr marL="28702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so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far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Segoe UI Symbol"/>
              <a:buChar char="⚫"/>
            </a:pPr>
            <a:endParaRPr sz="2450" dirty="0">
              <a:latin typeface="Times New Roman"/>
              <a:cs typeface="Times New Roman"/>
            </a:endParaRPr>
          </a:p>
          <a:p>
            <a:pPr marL="287020" marR="328295" indent="-274320">
              <a:lnSpc>
                <a:spcPts val="192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temporary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becomes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permanent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Eventually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 the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permanent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labels.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20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retracing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backwards.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590" cy="6858000"/>
            <a:chOff x="-828" y="0"/>
            <a:chExt cx="91455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116" y="787908"/>
            <a:ext cx="6399276" cy="17221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902197" y="4806441"/>
            <a:ext cx="471805" cy="232410"/>
            <a:chOff x="5902197" y="4806441"/>
            <a:chExt cx="471805" cy="232410"/>
          </a:xfrm>
        </p:grpSpPr>
        <p:sp>
          <p:nvSpPr>
            <p:cNvPr id="10" name="object 10"/>
            <p:cNvSpPr/>
            <p:nvPr/>
          </p:nvSpPr>
          <p:spPr>
            <a:xfrm>
              <a:off x="5913119" y="4911851"/>
              <a:ext cx="451484" cy="120650"/>
            </a:xfrm>
            <a:custGeom>
              <a:avLst/>
              <a:gdLst/>
              <a:ahLst/>
              <a:cxnLst/>
              <a:rect l="l" t="t" r="r" b="b"/>
              <a:pathLst>
                <a:path w="451485" h="120650">
                  <a:moveTo>
                    <a:pt x="225551" y="0"/>
                  </a:moveTo>
                  <a:lnTo>
                    <a:pt x="154253" y="3066"/>
                  </a:lnTo>
                  <a:lnTo>
                    <a:pt x="92336" y="11606"/>
                  </a:lnTo>
                  <a:lnTo>
                    <a:pt x="43513" y="24633"/>
                  </a:lnTo>
                  <a:lnTo>
                    <a:pt x="0" y="60198"/>
                  </a:lnTo>
                  <a:lnTo>
                    <a:pt x="11497" y="79235"/>
                  </a:lnTo>
                  <a:lnTo>
                    <a:pt x="43513" y="95762"/>
                  </a:lnTo>
                  <a:lnTo>
                    <a:pt x="92336" y="108789"/>
                  </a:lnTo>
                  <a:lnTo>
                    <a:pt x="154253" y="117329"/>
                  </a:lnTo>
                  <a:lnTo>
                    <a:pt x="225551" y="120396"/>
                  </a:lnTo>
                  <a:lnTo>
                    <a:pt x="296850" y="117329"/>
                  </a:lnTo>
                  <a:lnTo>
                    <a:pt x="358767" y="108789"/>
                  </a:lnTo>
                  <a:lnTo>
                    <a:pt x="407590" y="95762"/>
                  </a:lnTo>
                  <a:lnTo>
                    <a:pt x="439606" y="79235"/>
                  </a:lnTo>
                  <a:lnTo>
                    <a:pt x="451103" y="60198"/>
                  </a:lnTo>
                  <a:lnTo>
                    <a:pt x="439606" y="41160"/>
                  </a:lnTo>
                  <a:lnTo>
                    <a:pt x="407590" y="24633"/>
                  </a:lnTo>
                  <a:lnTo>
                    <a:pt x="358767" y="11606"/>
                  </a:lnTo>
                  <a:lnTo>
                    <a:pt x="296850" y="3066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3119" y="4898135"/>
              <a:ext cx="454659" cy="134620"/>
            </a:xfrm>
            <a:custGeom>
              <a:avLst/>
              <a:gdLst/>
              <a:ahLst/>
              <a:cxnLst/>
              <a:rect l="l" t="t" r="r" b="b"/>
              <a:pathLst>
                <a:path w="454660" h="134620">
                  <a:moveTo>
                    <a:pt x="0" y="73913"/>
                  </a:moveTo>
                  <a:lnTo>
                    <a:pt x="43513" y="38349"/>
                  </a:lnTo>
                  <a:lnTo>
                    <a:pt x="92336" y="25322"/>
                  </a:lnTo>
                  <a:lnTo>
                    <a:pt x="154253" y="16782"/>
                  </a:lnTo>
                  <a:lnTo>
                    <a:pt x="225551" y="13715"/>
                  </a:lnTo>
                  <a:lnTo>
                    <a:pt x="296850" y="16782"/>
                  </a:lnTo>
                  <a:lnTo>
                    <a:pt x="358767" y="25322"/>
                  </a:lnTo>
                  <a:lnTo>
                    <a:pt x="407590" y="38349"/>
                  </a:lnTo>
                  <a:lnTo>
                    <a:pt x="439606" y="54876"/>
                  </a:lnTo>
                  <a:lnTo>
                    <a:pt x="451103" y="73913"/>
                  </a:lnTo>
                  <a:lnTo>
                    <a:pt x="439606" y="92951"/>
                  </a:lnTo>
                  <a:lnTo>
                    <a:pt x="407590" y="109478"/>
                  </a:lnTo>
                  <a:lnTo>
                    <a:pt x="358767" y="122505"/>
                  </a:lnTo>
                  <a:lnTo>
                    <a:pt x="296850" y="131045"/>
                  </a:lnTo>
                  <a:lnTo>
                    <a:pt x="225551" y="134112"/>
                  </a:lnTo>
                  <a:lnTo>
                    <a:pt x="154253" y="131045"/>
                  </a:lnTo>
                  <a:lnTo>
                    <a:pt x="92336" y="122505"/>
                  </a:lnTo>
                  <a:lnTo>
                    <a:pt x="43513" y="109478"/>
                  </a:lnTo>
                  <a:lnTo>
                    <a:pt x="11497" y="92951"/>
                  </a:lnTo>
                  <a:lnTo>
                    <a:pt x="0" y="73913"/>
                  </a:lnTo>
                  <a:close/>
                </a:path>
                <a:path w="454660" h="134620">
                  <a:moveTo>
                    <a:pt x="0" y="0"/>
                  </a:moveTo>
                  <a:lnTo>
                    <a:pt x="0" y="74675"/>
                  </a:lnTo>
                </a:path>
                <a:path w="454660" h="134620">
                  <a:moveTo>
                    <a:pt x="454151" y="0"/>
                  </a:moveTo>
                  <a:lnTo>
                    <a:pt x="454151" y="7467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548" y="4812791"/>
              <a:ext cx="451484" cy="158750"/>
            </a:xfrm>
            <a:custGeom>
              <a:avLst/>
              <a:gdLst/>
              <a:ahLst/>
              <a:cxnLst/>
              <a:rect l="l" t="t" r="r" b="b"/>
              <a:pathLst>
                <a:path w="451485" h="158750">
                  <a:moveTo>
                    <a:pt x="451104" y="70866"/>
                  </a:moveTo>
                  <a:lnTo>
                    <a:pt x="407581" y="29032"/>
                  </a:lnTo>
                  <a:lnTo>
                    <a:pt x="358762" y="13690"/>
                  </a:lnTo>
                  <a:lnTo>
                    <a:pt x="296849" y="3619"/>
                  </a:lnTo>
                  <a:lnTo>
                    <a:pt x="225552" y="0"/>
                  </a:lnTo>
                  <a:lnTo>
                    <a:pt x="154241" y="3619"/>
                  </a:lnTo>
                  <a:lnTo>
                    <a:pt x="92329" y="13690"/>
                  </a:lnTo>
                  <a:lnTo>
                    <a:pt x="43510" y="29032"/>
                  </a:lnTo>
                  <a:lnTo>
                    <a:pt x="11493" y="48475"/>
                  </a:lnTo>
                  <a:lnTo>
                    <a:pt x="0" y="70866"/>
                  </a:lnTo>
                  <a:lnTo>
                    <a:pt x="7416" y="85344"/>
                  </a:lnTo>
                  <a:lnTo>
                    <a:pt x="4572" y="85344"/>
                  </a:lnTo>
                  <a:lnTo>
                    <a:pt x="4572" y="158496"/>
                  </a:lnTo>
                  <a:lnTo>
                    <a:pt x="451104" y="158496"/>
                  </a:lnTo>
                  <a:lnTo>
                    <a:pt x="451104" y="85344"/>
                  </a:lnTo>
                  <a:lnTo>
                    <a:pt x="443661" y="85344"/>
                  </a:lnTo>
                  <a:lnTo>
                    <a:pt x="451104" y="70866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8547" y="4812791"/>
              <a:ext cx="451484" cy="142240"/>
            </a:xfrm>
            <a:custGeom>
              <a:avLst/>
              <a:gdLst/>
              <a:ahLst/>
              <a:cxnLst/>
              <a:rect l="l" t="t" r="r" b="b"/>
              <a:pathLst>
                <a:path w="451485" h="142239">
                  <a:moveTo>
                    <a:pt x="0" y="70865"/>
                  </a:moveTo>
                  <a:lnTo>
                    <a:pt x="43513" y="29023"/>
                  </a:lnTo>
                  <a:lnTo>
                    <a:pt x="92336" y="13679"/>
                  </a:lnTo>
                  <a:lnTo>
                    <a:pt x="154253" y="3614"/>
                  </a:lnTo>
                  <a:lnTo>
                    <a:pt x="225551" y="0"/>
                  </a:lnTo>
                  <a:lnTo>
                    <a:pt x="296850" y="3614"/>
                  </a:lnTo>
                  <a:lnTo>
                    <a:pt x="358767" y="13679"/>
                  </a:lnTo>
                  <a:lnTo>
                    <a:pt x="407590" y="29023"/>
                  </a:lnTo>
                  <a:lnTo>
                    <a:pt x="439606" y="48475"/>
                  </a:lnTo>
                  <a:lnTo>
                    <a:pt x="451103" y="70865"/>
                  </a:lnTo>
                  <a:lnTo>
                    <a:pt x="439606" y="93256"/>
                  </a:lnTo>
                  <a:lnTo>
                    <a:pt x="407590" y="112708"/>
                  </a:lnTo>
                  <a:lnTo>
                    <a:pt x="358767" y="128052"/>
                  </a:lnTo>
                  <a:lnTo>
                    <a:pt x="296850" y="138117"/>
                  </a:lnTo>
                  <a:lnTo>
                    <a:pt x="225551" y="141731"/>
                  </a:lnTo>
                  <a:lnTo>
                    <a:pt x="154253" y="138117"/>
                  </a:lnTo>
                  <a:lnTo>
                    <a:pt x="92336" y="128052"/>
                  </a:lnTo>
                  <a:lnTo>
                    <a:pt x="43513" y="112708"/>
                  </a:lnTo>
                  <a:lnTo>
                    <a:pt x="11497" y="93256"/>
                  </a:lnTo>
                  <a:lnTo>
                    <a:pt x="0" y="708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3703" y="4853939"/>
              <a:ext cx="204470" cy="157480"/>
            </a:xfrm>
            <a:custGeom>
              <a:avLst/>
              <a:gdLst/>
              <a:ahLst/>
              <a:cxnLst/>
              <a:rect l="l" t="t" r="r" b="b"/>
              <a:pathLst>
                <a:path w="204470" h="157479">
                  <a:moveTo>
                    <a:pt x="204215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204215" y="15697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7767" y="474852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59095" y="46934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1250" y="39764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15914" y="6074409"/>
            <a:ext cx="469900" cy="232410"/>
            <a:chOff x="5915914" y="6074409"/>
            <a:chExt cx="469900" cy="232410"/>
          </a:xfrm>
        </p:grpSpPr>
        <p:sp>
          <p:nvSpPr>
            <p:cNvPr id="19" name="object 19"/>
            <p:cNvSpPr/>
            <p:nvPr/>
          </p:nvSpPr>
          <p:spPr>
            <a:xfrm>
              <a:off x="5925312" y="6179819"/>
              <a:ext cx="454659" cy="120650"/>
            </a:xfrm>
            <a:custGeom>
              <a:avLst/>
              <a:gdLst/>
              <a:ahLst/>
              <a:cxnLst/>
              <a:rect l="l" t="t" r="r" b="b"/>
              <a:pathLst>
                <a:path w="454660" h="120650">
                  <a:moveTo>
                    <a:pt x="227075" y="0"/>
                  </a:moveTo>
                  <a:lnTo>
                    <a:pt x="155326" y="3068"/>
                  </a:lnTo>
                  <a:lnTo>
                    <a:pt x="92994" y="11614"/>
                  </a:lnTo>
                  <a:lnTo>
                    <a:pt x="43830" y="24644"/>
                  </a:lnTo>
                  <a:lnTo>
                    <a:pt x="0" y="60197"/>
                  </a:lnTo>
                  <a:lnTo>
                    <a:pt x="11582" y="79226"/>
                  </a:lnTo>
                  <a:lnTo>
                    <a:pt x="43830" y="95751"/>
                  </a:lnTo>
                  <a:lnTo>
                    <a:pt x="92994" y="108781"/>
                  </a:lnTo>
                  <a:lnTo>
                    <a:pt x="155326" y="117327"/>
                  </a:lnTo>
                  <a:lnTo>
                    <a:pt x="227075" y="120395"/>
                  </a:lnTo>
                  <a:lnTo>
                    <a:pt x="298825" y="117327"/>
                  </a:lnTo>
                  <a:lnTo>
                    <a:pt x="361157" y="108781"/>
                  </a:lnTo>
                  <a:lnTo>
                    <a:pt x="410321" y="95751"/>
                  </a:lnTo>
                  <a:lnTo>
                    <a:pt x="442569" y="79226"/>
                  </a:lnTo>
                  <a:lnTo>
                    <a:pt x="454151" y="60197"/>
                  </a:lnTo>
                  <a:lnTo>
                    <a:pt x="442569" y="41169"/>
                  </a:lnTo>
                  <a:lnTo>
                    <a:pt x="410321" y="24644"/>
                  </a:lnTo>
                  <a:lnTo>
                    <a:pt x="361157" y="11614"/>
                  </a:lnTo>
                  <a:lnTo>
                    <a:pt x="298825" y="3068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5312" y="6169151"/>
              <a:ext cx="454659" cy="131445"/>
            </a:xfrm>
            <a:custGeom>
              <a:avLst/>
              <a:gdLst/>
              <a:ahLst/>
              <a:cxnLst/>
              <a:rect l="l" t="t" r="r" b="b"/>
              <a:pathLst>
                <a:path w="454660" h="131445">
                  <a:moveTo>
                    <a:pt x="0" y="70866"/>
                  </a:moveTo>
                  <a:lnTo>
                    <a:pt x="43830" y="35312"/>
                  </a:lnTo>
                  <a:lnTo>
                    <a:pt x="92994" y="22282"/>
                  </a:lnTo>
                  <a:lnTo>
                    <a:pt x="155326" y="13736"/>
                  </a:lnTo>
                  <a:lnTo>
                    <a:pt x="227075" y="10668"/>
                  </a:lnTo>
                  <a:lnTo>
                    <a:pt x="298825" y="13736"/>
                  </a:lnTo>
                  <a:lnTo>
                    <a:pt x="361157" y="22282"/>
                  </a:lnTo>
                  <a:lnTo>
                    <a:pt x="410321" y="35312"/>
                  </a:lnTo>
                  <a:lnTo>
                    <a:pt x="442569" y="51837"/>
                  </a:lnTo>
                  <a:lnTo>
                    <a:pt x="454151" y="70866"/>
                  </a:lnTo>
                  <a:lnTo>
                    <a:pt x="442569" y="89894"/>
                  </a:lnTo>
                  <a:lnTo>
                    <a:pt x="410321" y="106419"/>
                  </a:lnTo>
                  <a:lnTo>
                    <a:pt x="361157" y="119449"/>
                  </a:lnTo>
                  <a:lnTo>
                    <a:pt x="298825" y="127995"/>
                  </a:lnTo>
                  <a:lnTo>
                    <a:pt x="227075" y="131064"/>
                  </a:lnTo>
                  <a:lnTo>
                    <a:pt x="155326" y="127995"/>
                  </a:lnTo>
                  <a:lnTo>
                    <a:pt x="92994" y="119449"/>
                  </a:lnTo>
                  <a:lnTo>
                    <a:pt x="43830" y="106419"/>
                  </a:lnTo>
                  <a:lnTo>
                    <a:pt x="11582" y="89894"/>
                  </a:lnTo>
                  <a:lnTo>
                    <a:pt x="0" y="70866"/>
                  </a:lnTo>
                  <a:close/>
                </a:path>
                <a:path w="454660" h="131445">
                  <a:moveTo>
                    <a:pt x="0" y="0"/>
                  </a:moveTo>
                  <a:lnTo>
                    <a:pt x="0" y="74676"/>
                  </a:lnTo>
                </a:path>
                <a:path w="454660" h="131445">
                  <a:moveTo>
                    <a:pt x="454151" y="0"/>
                  </a:moveTo>
                  <a:lnTo>
                    <a:pt x="454151" y="746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922264" y="6080759"/>
              <a:ext cx="452755" cy="161925"/>
            </a:xfrm>
            <a:custGeom>
              <a:avLst/>
              <a:gdLst/>
              <a:ahLst/>
              <a:cxnLst/>
              <a:rect l="l" t="t" r="r" b="b"/>
              <a:pathLst>
                <a:path w="452754" h="161925">
                  <a:moveTo>
                    <a:pt x="452628" y="70866"/>
                  </a:moveTo>
                  <a:lnTo>
                    <a:pt x="408952" y="29019"/>
                  </a:lnTo>
                  <a:lnTo>
                    <a:pt x="359956" y="13677"/>
                  </a:lnTo>
                  <a:lnTo>
                    <a:pt x="297827" y="3619"/>
                  </a:lnTo>
                  <a:lnTo>
                    <a:pt x="226314" y="0"/>
                  </a:lnTo>
                  <a:lnTo>
                    <a:pt x="154787" y="3619"/>
                  </a:lnTo>
                  <a:lnTo>
                    <a:pt x="92659" y="13677"/>
                  </a:lnTo>
                  <a:lnTo>
                    <a:pt x="43662" y="29019"/>
                  </a:lnTo>
                  <a:lnTo>
                    <a:pt x="11531" y="48475"/>
                  </a:lnTo>
                  <a:lnTo>
                    <a:pt x="0" y="70866"/>
                  </a:lnTo>
                  <a:lnTo>
                    <a:pt x="9017" y="88404"/>
                  </a:lnTo>
                  <a:lnTo>
                    <a:pt x="3048" y="88404"/>
                  </a:lnTo>
                  <a:lnTo>
                    <a:pt x="3048" y="161544"/>
                  </a:lnTo>
                  <a:lnTo>
                    <a:pt x="452628" y="161544"/>
                  </a:lnTo>
                  <a:lnTo>
                    <a:pt x="452628" y="88404"/>
                  </a:lnTo>
                  <a:lnTo>
                    <a:pt x="443585" y="88404"/>
                  </a:lnTo>
                  <a:lnTo>
                    <a:pt x="452628" y="70866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2264" y="6080759"/>
              <a:ext cx="452755" cy="142240"/>
            </a:xfrm>
            <a:custGeom>
              <a:avLst/>
              <a:gdLst/>
              <a:ahLst/>
              <a:cxnLst/>
              <a:rect l="l" t="t" r="r" b="b"/>
              <a:pathLst>
                <a:path w="452754" h="142239">
                  <a:moveTo>
                    <a:pt x="0" y="70865"/>
                  </a:moveTo>
                  <a:lnTo>
                    <a:pt x="43671" y="29012"/>
                  </a:lnTo>
                  <a:lnTo>
                    <a:pt x="92665" y="13672"/>
                  </a:lnTo>
                  <a:lnTo>
                    <a:pt x="154789" y="3612"/>
                  </a:lnTo>
                  <a:lnTo>
                    <a:pt x="226313" y="0"/>
                  </a:lnTo>
                  <a:lnTo>
                    <a:pt x="297838" y="3612"/>
                  </a:lnTo>
                  <a:lnTo>
                    <a:pt x="359962" y="13672"/>
                  </a:lnTo>
                  <a:lnTo>
                    <a:pt x="408956" y="29012"/>
                  </a:lnTo>
                  <a:lnTo>
                    <a:pt x="441088" y="48465"/>
                  </a:lnTo>
                  <a:lnTo>
                    <a:pt x="452627" y="70865"/>
                  </a:lnTo>
                  <a:lnTo>
                    <a:pt x="441088" y="93266"/>
                  </a:lnTo>
                  <a:lnTo>
                    <a:pt x="408956" y="112719"/>
                  </a:lnTo>
                  <a:lnTo>
                    <a:pt x="359962" y="128059"/>
                  </a:lnTo>
                  <a:lnTo>
                    <a:pt x="297838" y="138119"/>
                  </a:lnTo>
                  <a:lnTo>
                    <a:pt x="226313" y="141731"/>
                  </a:lnTo>
                  <a:lnTo>
                    <a:pt x="154789" y="138119"/>
                  </a:lnTo>
                  <a:lnTo>
                    <a:pt x="92665" y="128059"/>
                  </a:lnTo>
                  <a:lnTo>
                    <a:pt x="43671" y="112719"/>
                  </a:lnTo>
                  <a:lnTo>
                    <a:pt x="11539" y="93266"/>
                  </a:lnTo>
                  <a:lnTo>
                    <a:pt x="0" y="7086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8944" y="6121907"/>
              <a:ext cx="204470" cy="157480"/>
            </a:xfrm>
            <a:custGeom>
              <a:avLst/>
              <a:gdLst/>
              <a:ahLst/>
              <a:cxnLst/>
              <a:rect l="l" t="t" r="r" b="b"/>
              <a:pathLst>
                <a:path w="204470" h="157479">
                  <a:moveTo>
                    <a:pt x="204215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204215" y="156971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58027" y="601685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v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5906770" y="3105657"/>
            <a:ext cx="473075" cy="232410"/>
            <a:chOff x="5906770" y="3105657"/>
            <a:chExt cx="473075" cy="232410"/>
          </a:xfrm>
        </p:grpSpPr>
        <p:sp>
          <p:nvSpPr>
            <p:cNvPr id="26" name="object 26"/>
            <p:cNvSpPr/>
            <p:nvPr/>
          </p:nvSpPr>
          <p:spPr>
            <a:xfrm>
              <a:off x="5920740" y="3211067"/>
              <a:ext cx="452755" cy="120650"/>
            </a:xfrm>
            <a:custGeom>
              <a:avLst/>
              <a:gdLst/>
              <a:ahLst/>
              <a:cxnLst/>
              <a:rect l="l" t="t" r="r" b="b"/>
              <a:pathLst>
                <a:path w="452754" h="120650">
                  <a:moveTo>
                    <a:pt x="226313" y="0"/>
                  </a:moveTo>
                  <a:lnTo>
                    <a:pt x="154789" y="3066"/>
                  </a:lnTo>
                  <a:lnTo>
                    <a:pt x="92665" y="11606"/>
                  </a:lnTo>
                  <a:lnTo>
                    <a:pt x="43671" y="24633"/>
                  </a:lnTo>
                  <a:lnTo>
                    <a:pt x="0" y="60198"/>
                  </a:lnTo>
                  <a:lnTo>
                    <a:pt x="11539" y="79235"/>
                  </a:lnTo>
                  <a:lnTo>
                    <a:pt x="43671" y="95762"/>
                  </a:lnTo>
                  <a:lnTo>
                    <a:pt x="92665" y="108789"/>
                  </a:lnTo>
                  <a:lnTo>
                    <a:pt x="154789" y="117329"/>
                  </a:lnTo>
                  <a:lnTo>
                    <a:pt x="226313" y="120396"/>
                  </a:lnTo>
                  <a:lnTo>
                    <a:pt x="297838" y="117329"/>
                  </a:lnTo>
                  <a:lnTo>
                    <a:pt x="359962" y="108789"/>
                  </a:lnTo>
                  <a:lnTo>
                    <a:pt x="408956" y="95762"/>
                  </a:lnTo>
                  <a:lnTo>
                    <a:pt x="441088" y="79235"/>
                  </a:lnTo>
                  <a:lnTo>
                    <a:pt x="452627" y="60198"/>
                  </a:lnTo>
                  <a:lnTo>
                    <a:pt x="441088" y="41160"/>
                  </a:lnTo>
                  <a:lnTo>
                    <a:pt x="408956" y="24633"/>
                  </a:lnTo>
                  <a:lnTo>
                    <a:pt x="359962" y="11606"/>
                  </a:lnTo>
                  <a:lnTo>
                    <a:pt x="297838" y="3066"/>
                  </a:lnTo>
                  <a:lnTo>
                    <a:pt x="226313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0740" y="3200399"/>
              <a:ext cx="452755" cy="131445"/>
            </a:xfrm>
            <a:custGeom>
              <a:avLst/>
              <a:gdLst/>
              <a:ahLst/>
              <a:cxnLst/>
              <a:rect l="l" t="t" r="r" b="b"/>
              <a:pathLst>
                <a:path w="452754" h="131445">
                  <a:moveTo>
                    <a:pt x="0" y="70865"/>
                  </a:moveTo>
                  <a:lnTo>
                    <a:pt x="43671" y="35301"/>
                  </a:lnTo>
                  <a:lnTo>
                    <a:pt x="92665" y="22274"/>
                  </a:lnTo>
                  <a:lnTo>
                    <a:pt x="154789" y="13734"/>
                  </a:lnTo>
                  <a:lnTo>
                    <a:pt x="226313" y="10667"/>
                  </a:lnTo>
                  <a:lnTo>
                    <a:pt x="297838" y="13734"/>
                  </a:lnTo>
                  <a:lnTo>
                    <a:pt x="359962" y="22274"/>
                  </a:lnTo>
                  <a:lnTo>
                    <a:pt x="408956" y="35301"/>
                  </a:lnTo>
                  <a:lnTo>
                    <a:pt x="441088" y="51828"/>
                  </a:lnTo>
                  <a:lnTo>
                    <a:pt x="452627" y="70865"/>
                  </a:lnTo>
                  <a:lnTo>
                    <a:pt x="441088" y="89903"/>
                  </a:lnTo>
                  <a:lnTo>
                    <a:pt x="408956" y="106430"/>
                  </a:lnTo>
                  <a:lnTo>
                    <a:pt x="359962" y="119457"/>
                  </a:lnTo>
                  <a:lnTo>
                    <a:pt x="297838" y="127997"/>
                  </a:lnTo>
                  <a:lnTo>
                    <a:pt x="226313" y="131063"/>
                  </a:lnTo>
                  <a:lnTo>
                    <a:pt x="154789" y="127997"/>
                  </a:lnTo>
                  <a:lnTo>
                    <a:pt x="92665" y="119457"/>
                  </a:lnTo>
                  <a:lnTo>
                    <a:pt x="43671" y="106430"/>
                  </a:lnTo>
                  <a:lnTo>
                    <a:pt x="11539" y="89903"/>
                  </a:lnTo>
                  <a:lnTo>
                    <a:pt x="0" y="70865"/>
                  </a:lnTo>
                  <a:close/>
                </a:path>
                <a:path w="452754" h="131445">
                  <a:moveTo>
                    <a:pt x="0" y="0"/>
                  </a:moveTo>
                  <a:lnTo>
                    <a:pt x="0" y="74675"/>
                  </a:lnTo>
                </a:path>
                <a:path w="452754" h="131445">
                  <a:moveTo>
                    <a:pt x="452627" y="0"/>
                  </a:moveTo>
                  <a:lnTo>
                    <a:pt x="452627" y="7467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3120" y="3112007"/>
              <a:ext cx="455930" cy="161925"/>
            </a:xfrm>
            <a:custGeom>
              <a:avLst/>
              <a:gdLst/>
              <a:ahLst/>
              <a:cxnLst/>
              <a:rect l="l" t="t" r="r" b="b"/>
              <a:pathLst>
                <a:path w="455929" h="161925">
                  <a:moveTo>
                    <a:pt x="455676" y="88392"/>
                  </a:moveTo>
                  <a:lnTo>
                    <a:pt x="446049" y="88392"/>
                  </a:lnTo>
                  <a:lnTo>
                    <a:pt x="454152" y="72390"/>
                  </a:lnTo>
                  <a:lnTo>
                    <a:pt x="442569" y="49504"/>
                  </a:lnTo>
                  <a:lnTo>
                    <a:pt x="410311" y="29629"/>
                  </a:lnTo>
                  <a:lnTo>
                    <a:pt x="361149" y="13970"/>
                  </a:lnTo>
                  <a:lnTo>
                    <a:pt x="298818" y="3695"/>
                  </a:lnTo>
                  <a:lnTo>
                    <a:pt x="227076" y="0"/>
                  </a:lnTo>
                  <a:lnTo>
                    <a:pt x="155321" y="3695"/>
                  </a:lnTo>
                  <a:lnTo>
                    <a:pt x="92989" y="13970"/>
                  </a:lnTo>
                  <a:lnTo>
                    <a:pt x="43827" y="29629"/>
                  </a:lnTo>
                  <a:lnTo>
                    <a:pt x="11582" y="49504"/>
                  </a:lnTo>
                  <a:lnTo>
                    <a:pt x="0" y="72390"/>
                  </a:lnTo>
                  <a:lnTo>
                    <a:pt x="8089" y="88392"/>
                  </a:lnTo>
                  <a:lnTo>
                    <a:pt x="7620" y="88392"/>
                  </a:lnTo>
                  <a:lnTo>
                    <a:pt x="7620" y="161544"/>
                  </a:lnTo>
                  <a:lnTo>
                    <a:pt x="455676" y="161544"/>
                  </a:lnTo>
                  <a:lnTo>
                    <a:pt x="455676" y="88392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3120" y="3112007"/>
              <a:ext cx="454659" cy="144780"/>
            </a:xfrm>
            <a:custGeom>
              <a:avLst/>
              <a:gdLst/>
              <a:ahLst/>
              <a:cxnLst/>
              <a:rect l="l" t="t" r="r" b="b"/>
              <a:pathLst>
                <a:path w="454660" h="144779">
                  <a:moveTo>
                    <a:pt x="0" y="72389"/>
                  </a:moveTo>
                  <a:lnTo>
                    <a:pt x="43830" y="29626"/>
                  </a:lnTo>
                  <a:lnTo>
                    <a:pt x="92994" y="13959"/>
                  </a:lnTo>
                  <a:lnTo>
                    <a:pt x="155326" y="3688"/>
                  </a:lnTo>
                  <a:lnTo>
                    <a:pt x="227075" y="0"/>
                  </a:lnTo>
                  <a:lnTo>
                    <a:pt x="298825" y="3688"/>
                  </a:lnTo>
                  <a:lnTo>
                    <a:pt x="361157" y="13959"/>
                  </a:lnTo>
                  <a:lnTo>
                    <a:pt x="410321" y="29626"/>
                  </a:lnTo>
                  <a:lnTo>
                    <a:pt x="442569" y="49499"/>
                  </a:lnTo>
                  <a:lnTo>
                    <a:pt x="454151" y="72389"/>
                  </a:lnTo>
                  <a:lnTo>
                    <a:pt x="442569" y="95280"/>
                  </a:lnTo>
                  <a:lnTo>
                    <a:pt x="410321" y="115153"/>
                  </a:lnTo>
                  <a:lnTo>
                    <a:pt x="361157" y="130820"/>
                  </a:lnTo>
                  <a:lnTo>
                    <a:pt x="298825" y="141091"/>
                  </a:lnTo>
                  <a:lnTo>
                    <a:pt x="227075" y="144779"/>
                  </a:lnTo>
                  <a:lnTo>
                    <a:pt x="155326" y="141091"/>
                  </a:lnTo>
                  <a:lnTo>
                    <a:pt x="92994" y="130820"/>
                  </a:lnTo>
                  <a:lnTo>
                    <a:pt x="43830" y="115153"/>
                  </a:lnTo>
                  <a:lnTo>
                    <a:pt x="11582" y="95280"/>
                  </a:lnTo>
                  <a:lnTo>
                    <a:pt x="0" y="7238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022848" y="3154679"/>
              <a:ext cx="204470" cy="154305"/>
            </a:xfrm>
            <a:custGeom>
              <a:avLst/>
              <a:gdLst/>
              <a:ahLst/>
              <a:cxnLst/>
              <a:rect l="l" t="t" r="r" b="b"/>
              <a:pathLst>
                <a:path w="204470" h="154304">
                  <a:moveTo>
                    <a:pt x="204215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204215" y="153924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52184" y="304812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x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4634229" y="4852161"/>
            <a:ext cx="473075" cy="233679"/>
            <a:chOff x="4634229" y="4852161"/>
            <a:chExt cx="473075" cy="233679"/>
          </a:xfrm>
        </p:grpSpPr>
        <p:sp>
          <p:nvSpPr>
            <p:cNvPr id="33" name="object 33"/>
            <p:cNvSpPr/>
            <p:nvPr/>
          </p:nvSpPr>
          <p:spPr>
            <a:xfrm>
              <a:off x="4645151" y="4957571"/>
              <a:ext cx="452755" cy="121920"/>
            </a:xfrm>
            <a:custGeom>
              <a:avLst/>
              <a:gdLst/>
              <a:ahLst/>
              <a:cxnLst/>
              <a:rect l="l" t="t" r="r" b="b"/>
              <a:pathLst>
                <a:path w="452754" h="121920">
                  <a:moveTo>
                    <a:pt x="226313" y="0"/>
                  </a:moveTo>
                  <a:lnTo>
                    <a:pt x="154789" y="3108"/>
                  </a:lnTo>
                  <a:lnTo>
                    <a:pt x="92665" y="11765"/>
                  </a:lnTo>
                  <a:lnTo>
                    <a:pt x="43671" y="24963"/>
                  </a:lnTo>
                  <a:lnTo>
                    <a:pt x="0" y="60959"/>
                  </a:lnTo>
                  <a:lnTo>
                    <a:pt x="11539" y="80223"/>
                  </a:lnTo>
                  <a:lnTo>
                    <a:pt x="43671" y="96956"/>
                  </a:lnTo>
                  <a:lnTo>
                    <a:pt x="92665" y="110154"/>
                  </a:lnTo>
                  <a:lnTo>
                    <a:pt x="154789" y="118811"/>
                  </a:lnTo>
                  <a:lnTo>
                    <a:pt x="226313" y="121919"/>
                  </a:lnTo>
                  <a:lnTo>
                    <a:pt x="297838" y="118811"/>
                  </a:lnTo>
                  <a:lnTo>
                    <a:pt x="359962" y="110154"/>
                  </a:lnTo>
                  <a:lnTo>
                    <a:pt x="408956" y="96956"/>
                  </a:lnTo>
                  <a:lnTo>
                    <a:pt x="441088" y="80223"/>
                  </a:lnTo>
                  <a:lnTo>
                    <a:pt x="452627" y="60959"/>
                  </a:lnTo>
                  <a:lnTo>
                    <a:pt x="441088" y="41696"/>
                  </a:lnTo>
                  <a:lnTo>
                    <a:pt x="408956" y="24963"/>
                  </a:lnTo>
                  <a:lnTo>
                    <a:pt x="359962" y="11765"/>
                  </a:lnTo>
                  <a:lnTo>
                    <a:pt x="297838" y="3108"/>
                  </a:lnTo>
                  <a:lnTo>
                    <a:pt x="226313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5151" y="4946903"/>
              <a:ext cx="455930" cy="132715"/>
            </a:xfrm>
            <a:custGeom>
              <a:avLst/>
              <a:gdLst/>
              <a:ahLst/>
              <a:cxnLst/>
              <a:rect l="l" t="t" r="r" b="b"/>
              <a:pathLst>
                <a:path w="455929" h="132714">
                  <a:moveTo>
                    <a:pt x="0" y="71628"/>
                  </a:moveTo>
                  <a:lnTo>
                    <a:pt x="43671" y="35631"/>
                  </a:lnTo>
                  <a:lnTo>
                    <a:pt x="92665" y="22433"/>
                  </a:lnTo>
                  <a:lnTo>
                    <a:pt x="154789" y="13776"/>
                  </a:lnTo>
                  <a:lnTo>
                    <a:pt x="226313" y="10668"/>
                  </a:lnTo>
                  <a:lnTo>
                    <a:pt x="297838" y="13776"/>
                  </a:lnTo>
                  <a:lnTo>
                    <a:pt x="359962" y="22433"/>
                  </a:lnTo>
                  <a:lnTo>
                    <a:pt x="408956" y="35631"/>
                  </a:lnTo>
                  <a:lnTo>
                    <a:pt x="441088" y="52364"/>
                  </a:lnTo>
                  <a:lnTo>
                    <a:pt x="452627" y="71628"/>
                  </a:lnTo>
                  <a:lnTo>
                    <a:pt x="441088" y="90891"/>
                  </a:lnTo>
                  <a:lnTo>
                    <a:pt x="408956" y="107624"/>
                  </a:lnTo>
                  <a:lnTo>
                    <a:pt x="359962" y="120822"/>
                  </a:lnTo>
                  <a:lnTo>
                    <a:pt x="297838" y="129479"/>
                  </a:lnTo>
                  <a:lnTo>
                    <a:pt x="226313" y="132588"/>
                  </a:lnTo>
                  <a:lnTo>
                    <a:pt x="154789" y="129479"/>
                  </a:lnTo>
                  <a:lnTo>
                    <a:pt x="92665" y="120822"/>
                  </a:lnTo>
                  <a:lnTo>
                    <a:pt x="43671" y="107624"/>
                  </a:lnTo>
                  <a:lnTo>
                    <a:pt x="11539" y="90891"/>
                  </a:lnTo>
                  <a:lnTo>
                    <a:pt x="0" y="71628"/>
                  </a:lnTo>
                  <a:close/>
                </a:path>
                <a:path w="455929" h="132714">
                  <a:moveTo>
                    <a:pt x="0" y="0"/>
                  </a:moveTo>
                  <a:lnTo>
                    <a:pt x="0" y="74676"/>
                  </a:lnTo>
                </a:path>
                <a:path w="455929" h="132714">
                  <a:moveTo>
                    <a:pt x="455675" y="0"/>
                  </a:moveTo>
                  <a:lnTo>
                    <a:pt x="455675" y="746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0580" y="4858511"/>
              <a:ext cx="452755" cy="161925"/>
            </a:xfrm>
            <a:custGeom>
              <a:avLst/>
              <a:gdLst/>
              <a:ahLst/>
              <a:cxnLst/>
              <a:rect l="l" t="t" r="r" b="b"/>
              <a:pathLst>
                <a:path w="452754" h="161925">
                  <a:moveTo>
                    <a:pt x="452628" y="72390"/>
                  </a:moveTo>
                  <a:lnTo>
                    <a:pt x="408952" y="29629"/>
                  </a:lnTo>
                  <a:lnTo>
                    <a:pt x="359956" y="13970"/>
                  </a:lnTo>
                  <a:lnTo>
                    <a:pt x="297827" y="3695"/>
                  </a:lnTo>
                  <a:lnTo>
                    <a:pt x="226314" y="0"/>
                  </a:lnTo>
                  <a:lnTo>
                    <a:pt x="154787" y="3695"/>
                  </a:lnTo>
                  <a:lnTo>
                    <a:pt x="92659" y="13970"/>
                  </a:lnTo>
                  <a:lnTo>
                    <a:pt x="43662" y="29629"/>
                  </a:lnTo>
                  <a:lnTo>
                    <a:pt x="11531" y="49504"/>
                  </a:lnTo>
                  <a:lnTo>
                    <a:pt x="0" y="72390"/>
                  </a:lnTo>
                  <a:lnTo>
                    <a:pt x="8051" y="88392"/>
                  </a:lnTo>
                  <a:lnTo>
                    <a:pt x="4572" y="88392"/>
                  </a:lnTo>
                  <a:lnTo>
                    <a:pt x="4572" y="161544"/>
                  </a:lnTo>
                  <a:lnTo>
                    <a:pt x="452615" y="161544"/>
                  </a:lnTo>
                  <a:lnTo>
                    <a:pt x="452615" y="88392"/>
                  </a:lnTo>
                  <a:lnTo>
                    <a:pt x="444550" y="88392"/>
                  </a:lnTo>
                  <a:lnTo>
                    <a:pt x="452628" y="7239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0579" y="4858511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0" y="72389"/>
                  </a:moveTo>
                  <a:lnTo>
                    <a:pt x="43671" y="29626"/>
                  </a:lnTo>
                  <a:lnTo>
                    <a:pt x="92665" y="13959"/>
                  </a:lnTo>
                  <a:lnTo>
                    <a:pt x="154789" y="3688"/>
                  </a:lnTo>
                  <a:lnTo>
                    <a:pt x="226314" y="0"/>
                  </a:lnTo>
                  <a:lnTo>
                    <a:pt x="297838" y="3688"/>
                  </a:lnTo>
                  <a:lnTo>
                    <a:pt x="359962" y="13959"/>
                  </a:lnTo>
                  <a:lnTo>
                    <a:pt x="408956" y="29626"/>
                  </a:lnTo>
                  <a:lnTo>
                    <a:pt x="441088" y="49499"/>
                  </a:lnTo>
                  <a:lnTo>
                    <a:pt x="452628" y="72389"/>
                  </a:lnTo>
                  <a:lnTo>
                    <a:pt x="441088" y="95280"/>
                  </a:lnTo>
                  <a:lnTo>
                    <a:pt x="408956" y="115153"/>
                  </a:lnTo>
                  <a:lnTo>
                    <a:pt x="359962" y="130820"/>
                  </a:lnTo>
                  <a:lnTo>
                    <a:pt x="297838" y="141091"/>
                  </a:lnTo>
                  <a:lnTo>
                    <a:pt x="226314" y="144780"/>
                  </a:lnTo>
                  <a:lnTo>
                    <a:pt x="154789" y="141091"/>
                  </a:lnTo>
                  <a:lnTo>
                    <a:pt x="92665" y="130820"/>
                  </a:lnTo>
                  <a:lnTo>
                    <a:pt x="43671" y="115153"/>
                  </a:lnTo>
                  <a:lnTo>
                    <a:pt x="11539" y="95280"/>
                  </a:lnTo>
                  <a:lnTo>
                    <a:pt x="0" y="723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747259" y="4904231"/>
              <a:ext cx="204470" cy="152400"/>
            </a:xfrm>
            <a:custGeom>
              <a:avLst/>
              <a:gdLst/>
              <a:ahLst/>
              <a:cxnLst/>
              <a:rect l="l" t="t" r="r" b="b"/>
              <a:pathLst>
                <a:path w="204470" h="152400">
                  <a:moveTo>
                    <a:pt x="20421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04215" y="15240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72025" y="4794326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u</a:t>
            </a:r>
          </a:p>
        </p:txBody>
      </p:sp>
      <p:sp>
        <p:nvSpPr>
          <p:cNvPr id="39" name="object 39"/>
          <p:cNvSpPr/>
          <p:nvPr/>
        </p:nvSpPr>
        <p:spPr>
          <a:xfrm>
            <a:off x="4928615" y="3267455"/>
            <a:ext cx="1198245" cy="1691639"/>
          </a:xfrm>
          <a:custGeom>
            <a:avLst/>
            <a:gdLst/>
            <a:ahLst/>
            <a:cxnLst/>
            <a:rect l="l" t="t" r="r" b="b"/>
            <a:pathLst>
              <a:path w="1198245" h="1691639">
                <a:moveTo>
                  <a:pt x="179832" y="1691640"/>
                </a:moveTo>
                <a:lnTo>
                  <a:pt x="1095756" y="1691640"/>
                </a:lnTo>
              </a:path>
              <a:path w="1198245" h="1691639">
                <a:moveTo>
                  <a:pt x="1197864" y="91440"/>
                </a:moveTo>
                <a:lnTo>
                  <a:pt x="1197864" y="1524000"/>
                </a:lnTo>
              </a:path>
              <a:path w="1198245" h="1691639">
                <a:moveTo>
                  <a:pt x="976884" y="0"/>
                </a:moveTo>
                <a:lnTo>
                  <a:pt x="0" y="1609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5237479" y="38125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35623" y="5033771"/>
            <a:ext cx="13970" cy="1057910"/>
          </a:xfrm>
          <a:custGeom>
            <a:avLst/>
            <a:gdLst/>
            <a:ahLst/>
            <a:cxnLst/>
            <a:rect l="l" t="t" r="r" b="b"/>
            <a:pathLst>
              <a:path w="13970" h="1057910">
                <a:moveTo>
                  <a:pt x="0" y="0"/>
                </a:moveTo>
                <a:lnTo>
                  <a:pt x="13715" y="10576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6226302" y="53612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0359" y="5064252"/>
            <a:ext cx="1247140" cy="1190625"/>
          </a:xfrm>
          <a:custGeom>
            <a:avLst/>
            <a:gdLst/>
            <a:ahLst/>
            <a:cxnLst/>
            <a:rect l="l" t="t" r="r" b="b"/>
            <a:pathLst>
              <a:path w="1247139" h="1190625">
                <a:moveTo>
                  <a:pt x="3905" y="0"/>
                </a:moveTo>
                <a:lnTo>
                  <a:pt x="4023" y="73519"/>
                </a:lnTo>
                <a:lnTo>
                  <a:pt x="3470" y="140969"/>
                </a:lnTo>
                <a:lnTo>
                  <a:pt x="2519" y="202832"/>
                </a:lnTo>
                <a:lnTo>
                  <a:pt x="1442" y="259586"/>
                </a:lnTo>
                <a:lnTo>
                  <a:pt x="511" y="311712"/>
                </a:lnTo>
                <a:lnTo>
                  <a:pt x="0" y="359691"/>
                </a:lnTo>
                <a:lnTo>
                  <a:pt x="180" y="404002"/>
                </a:lnTo>
                <a:lnTo>
                  <a:pt x="1324" y="445125"/>
                </a:lnTo>
                <a:lnTo>
                  <a:pt x="3705" y="483542"/>
                </a:lnTo>
                <a:lnTo>
                  <a:pt x="13267" y="554174"/>
                </a:lnTo>
                <a:lnTo>
                  <a:pt x="31046" y="619741"/>
                </a:lnTo>
                <a:lnTo>
                  <a:pt x="59222" y="684083"/>
                </a:lnTo>
                <a:lnTo>
                  <a:pt x="99975" y="751041"/>
                </a:lnTo>
                <a:lnTo>
                  <a:pt x="125749" y="786703"/>
                </a:lnTo>
                <a:lnTo>
                  <a:pt x="155486" y="824459"/>
                </a:lnTo>
                <a:lnTo>
                  <a:pt x="189456" y="864790"/>
                </a:lnTo>
                <a:lnTo>
                  <a:pt x="227933" y="908177"/>
                </a:lnTo>
                <a:lnTo>
                  <a:pt x="267133" y="933694"/>
                </a:lnTo>
                <a:lnTo>
                  <a:pt x="309956" y="958701"/>
                </a:lnTo>
                <a:lnTo>
                  <a:pt x="355949" y="983076"/>
                </a:lnTo>
                <a:lnTo>
                  <a:pt x="404662" y="1006698"/>
                </a:lnTo>
                <a:lnTo>
                  <a:pt x="455643" y="1029444"/>
                </a:lnTo>
                <a:lnTo>
                  <a:pt x="508440" y="1051193"/>
                </a:lnTo>
                <a:lnTo>
                  <a:pt x="562604" y="1071823"/>
                </a:lnTo>
                <a:lnTo>
                  <a:pt x="617681" y="1091213"/>
                </a:lnTo>
                <a:lnTo>
                  <a:pt x="673221" y="1109242"/>
                </a:lnTo>
                <a:lnTo>
                  <a:pt x="728772" y="1125787"/>
                </a:lnTo>
                <a:lnTo>
                  <a:pt x="783883" y="1140727"/>
                </a:lnTo>
                <a:lnTo>
                  <a:pt x="838103" y="1153941"/>
                </a:lnTo>
                <a:lnTo>
                  <a:pt x="890980" y="1165306"/>
                </a:lnTo>
                <a:lnTo>
                  <a:pt x="942063" y="1174702"/>
                </a:lnTo>
                <a:lnTo>
                  <a:pt x="990901" y="1182006"/>
                </a:lnTo>
                <a:lnTo>
                  <a:pt x="1037041" y="1187097"/>
                </a:lnTo>
                <a:lnTo>
                  <a:pt x="1080034" y="1189853"/>
                </a:lnTo>
                <a:lnTo>
                  <a:pt x="1119427" y="1190154"/>
                </a:lnTo>
                <a:lnTo>
                  <a:pt x="1154769" y="1187876"/>
                </a:lnTo>
                <a:lnTo>
                  <a:pt x="1185608" y="1182899"/>
                </a:lnTo>
                <a:lnTo>
                  <a:pt x="1211494" y="1175101"/>
                </a:lnTo>
                <a:lnTo>
                  <a:pt x="1231975" y="1164361"/>
                </a:lnTo>
                <a:lnTo>
                  <a:pt x="1246600" y="11505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5232908" y="56218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40196" y="4962144"/>
            <a:ext cx="1446530" cy="1225550"/>
          </a:xfrm>
          <a:custGeom>
            <a:avLst/>
            <a:gdLst/>
            <a:ahLst/>
            <a:cxnLst/>
            <a:rect l="l" t="t" r="r" b="b"/>
            <a:pathLst>
              <a:path w="1446529" h="1225550">
                <a:moveTo>
                  <a:pt x="1446276" y="0"/>
                </a:moveTo>
                <a:lnTo>
                  <a:pt x="0" y="12252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6868159" y="56026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175057" y="4650803"/>
            <a:ext cx="1709420" cy="721995"/>
            <a:chOff x="6175057" y="4650803"/>
            <a:chExt cx="1709420" cy="721995"/>
          </a:xfrm>
        </p:grpSpPr>
        <p:sp>
          <p:nvSpPr>
            <p:cNvPr id="48" name="object 48"/>
            <p:cNvSpPr/>
            <p:nvPr/>
          </p:nvSpPr>
          <p:spPr>
            <a:xfrm>
              <a:off x="6179820" y="4655565"/>
              <a:ext cx="1435735" cy="712470"/>
            </a:xfrm>
            <a:custGeom>
              <a:avLst/>
              <a:gdLst/>
              <a:ahLst/>
              <a:cxnLst/>
              <a:rect l="l" t="t" r="r" b="b"/>
              <a:pathLst>
                <a:path w="1435734" h="712470">
                  <a:moveTo>
                    <a:pt x="0" y="240283"/>
                  </a:moveTo>
                  <a:lnTo>
                    <a:pt x="34157" y="313983"/>
                  </a:lnTo>
                  <a:lnTo>
                    <a:pt x="115712" y="476122"/>
                  </a:lnTo>
                  <a:lnTo>
                    <a:pt x="213294" y="638262"/>
                  </a:lnTo>
                  <a:lnTo>
                    <a:pt x="295528" y="711961"/>
                  </a:lnTo>
                  <a:lnTo>
                    <a:pt x="309612" y="704847"/>
                  </a:lnTo>
                  <a:lnTo>
                    <a:pt x="332459" y="653164"/>
                  </a:lnTo>
                  <a:lnTo>
                    <a:pt x="341676" y="612083"/>
                  </a:lnTo>
                  <a:lnTo>
                    <a:pt x="349723" y="563169"/>
                  </a:lnTo>
                  <a:lnTo>
                    <a:pt x="356828" y="508165"/>
                  </a:lnTo>
                  <a:lnTo>
                    <a:pt x="363216" y="448815"/>
                  </a:lnTo>
                  <a:lnTo>
                    <a:pt x="369115" y="386863"/>
                  </a:lnTo>
                  <a:lnTo>
                    <a:pt x="374749" y="324054"/>
                  </a:lnTo>
                  <a:lnTo>
                    <a:pt x="380347" y="262131"/>
                  </a:lnTo>
                  <a:lnTo>
                    <a:pt x="386134" y="202839"/>
                  </a:lnTo>
                  <a:lnTo>
                    <a:pt x="392337" y="147922"/>
                  </a:lnTo>
                  <a:lnTo>
                    <a:pt x="399182" y="99124"/>
                  </a:lnTo>
                  <a:lnTo>
                    <a:pt x="406896" y="58188"/>
                  </a:lnTo>
                  <a:lnTo>
                    <a:pt x="425836" y="6882"/>
                  </a:lnTo>
                  <a:lnTo>
                    <a:pt x="437514" y="0"/>
                  </a:lnTo>
                  <a:lnTo>
                    <a:pt x="444644" y="5608"/>
                  </a:lnTo>
                  <a:lnTo>
                    <a:pt x="455220" y="56307"/>
                  </a:lnTo>
                  <a:lnTo>
                    <a:pt x="459224" y="97476"/>
                  </a:lnTo>
                  <a:lnTo>
                    <a:pt x="462742" y="146576"/>
                  </a:lnTo>
                  <a:lnTo>
                    <a:pt x="466054" y="201645"/>
                  </a:lnTo>
                  <a:lnTo>
                    <a:pt x="469437" y="260723"/>
                  </a:lnTo>
                  <a:lnTo>
                    <a:pt x="473170" y="321849"/>
                  </a:lnTo>
                  <a:lnTo>
                    <a:pt x="477531" y="383061"/>
                  </a:lnTo>
                  <a:lnTo>
                    <a:pt x="482798" y="442399"/>
                  </a:lnTo>
                  <a:lnTo>
                    <a:pt x="489250" y="497900"/>
                  </a:lnTo>
                  <a:lnTo>
                    <a:pt x="497165" y="547604"/>
                  </a:lnTo>
                  <a:lnTo>
                    <a:pt x="506821" y="589549"/>
                  </a:lnTo>
                  <a:lnTo>
                    <a:pt x="532471" y="642320"/>
                  </a:lnTo>
                  <a:lnTo>
                    <a:pt x="549021" y="649223"/>
                  </a:lnTo>
                  <a:lnTo>
                    <a:pt x="560664" y="641805"/>
                  </a:lnTo>
                  <a:lnTo>
                    <a:pt x="585869" y="585481"/>
                  </a:lnTo>
                  <a:lnTo>
                    <a:pt x="599348" y="541027"/>
                  </a:lnTo>
                  <a:lnTo>
                    <a:pt x="613358" y="488681"/>
                  </a:lnTo>
                  <a:lnTo>
                    <a:pt x="627856" y="430670"/>
                  </a:lnTo>
                  <a:lnTo>
                    <a:pt x="642802" y="369219"/>
                  </a:lnTo>
                  <a:lnTo>
                    <a:pt x="658155" y="306554"/>
                  </a:lnTo>
                  <a:lnTo>
                    <a:pt x="673873" y="244903"/>
                  </a:lnTo>
                  <a:lnTo>
                    <a:pt x="689915" y="186492"/>
                  </a:lnTo>
                  <a:lnTo>
                    <a:pt x="706241" y="133547"/>
                  </a:lnTo>
                  <a:lnTo>
                    <a:pt x="722809" y="88294"/>
                  </a:lnTo>
                  <a:lnTo>
                    <a:pt x="739579" y="52960"/>
                  </a:lnTo>
                  <a:lnTo>
                    <a:pt x="773556" y="20954"/>
                  </a:lnTo>
                  <a:lnTo>
                    <a:pt x="785694" y="25074"/>
                  </a:lnTo>
                  <a:lnTo>
                    <a:pt x="805383" y="80032"/>
                  </a:lnTo>
                  <a:lnTo>
                    <a:pt x="813495" y="124902"/>
                  </a:lnTo>
                  <a:lnTo>
                    <a:pt x="820827" y="177389"/>
                  </a:lnTo>
                  <a:lnTo>
                    <a:pt x="827660" y="234509"/>
                  </a:lnTo>
                  <a:lnTo>
                    <a:pt x="834273" y="293278"/>
                  </a:lnTo>
                  <a:lnTo>
                    <a:pt x="840948" y="350714"/>
                  </a:lnTo>
                  <a:lnTo>
                    <a:pt x="847964" y="403832"/>
                  </a:lnTo>
                  <a:lnTo>
                    <a:pt x="855604" y="449649"/>
                  </a:lnTo>
                  <a:lnTo>
                    <a:pt x="873872" y="507447"/>
                  </a:lnTo>
                  <a:lnTo>
                    <a:pt x="885062" y="513460"/>
                  </a:lnTo>
                  <a:lnTo>
                    <a:pt x="895773" y="501002"/>
                  </a:lnTo>
                  <a:lnTo>
                    <a:pt x="900560" y="473266"/>
                  </a:lnTo>
                  <a:lnTo>
                    <a:pt x="901115" y="433696"/>
                  </a:lnTo>
                  <a:lnTo>
                    <a:pt x="899128" y="385738"/>
                  </a:lnTo>
                  <a:lnTo>
                    <a:pt x="896290" y="332837"/>
                  </a:lnTo>
                  <a:lnTo>
                    <a:pt x="894291" y="278437"/>
                  </a:lnTo>
                  <a:lnTo>
                    <a:pt x="894821" y="225983"/>
                  </a:lnTo>
                  <a:lnTo>
                    <a:pt x="899573" y="178919"/>
                  </a:lnTo>
                  <a:lnTo>
                    <a:pt x="910235" y="140691"/>
                  </a:lnTo>
                  <a:lnTo>
                    <a:pt x="956055" y="104520"/>
                  </a:lnTo>
                  <a:lnTo>
                    <a:pt x="992080" y="107444"/>
                  </a:lnTo>
                  <a:lnTo>
                    <a:pt x="1033655" y="117724"/>
                  </a:lnTo>
                  <a:lnTo>
                    <a:pt x="1079434" y="133989"/>
                  </a:lnTo>
                  <a:lnTo>
                    <a:pt x="1128074" y="154867"/>
                  </a:lnTo>
                  <a:lnTo>
                    <a:pt x="1178227" y="178986"/>
                  </a:lnTo>
                  <a:lnTo>
                    <a:pt x="1228550" y="204976"/>
                  </a:lnTo>
                  <a:lnTo>
                    <a:pt x="1277696" y="231463"/>
                  </a:lnTo>
                  <a:lnTo>
                    <a:pt x="1324320" y="257077"/>
                  </a:lnTo>
                  <a:lnTo>
                    <a:pt x="1367077" y="280445"/>
                  </a:lnTo>
                  <a:lnTo>
                    <a:pt x="1404621" y="300197"/>
                  </a:lnTo>
                  <a:lnTo>
                    <a:pt x="1435607" y="31495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423404" y="4943855"/>
              <a:ext cx="454659" cy="121920"/>
            </a:xfrm>
            <a:custGeom>
              <a:avLst/>
              <a:gdLst/>
              <a:ahLst/>
              <a:cxnLst/>
              <a:rect l="l" t="t" r="r" b="b"/>
              <a:pathLst>
                <a:path w="454659" h="121920">
                  <a:moveTo>
                    <a:pt x="227075" y="0"/>
                  </a:moveTo>
                  <a:lnTo>
                    <a:pt x="155326" y="3108"/>
                  </a:lnTo>
                  <a:lnTo>
                    <a:pt x="92994" y="11765"/>
                  </a:lnTo>
                  <a:lnTo>
                    <a:pt x="43830" y="24963"/>
                  </a:lnTo>
                  <a:lnTo>
                    <a:pt x="0" y="60960"/>
                  </a:lnTo>
                  <a:lnTo>
                    <a:pt x="11582" y="80223"/>
                  </a:lnTo>
                  <a:lnTo>
                    <a:pt x="43830" y="96956"/>
                  </a:lnTo>
                  <a:lnTo>
                    <a:pt x="92994" y="110154"/>
                  </a:lnTo>
                  <a:lnTo>
                    <a:pt x="155326" y="118811"/>
                  </a:lnTo>
                  <a:lnTo>
                    <a:pt x="227075" y="121920"/>
                  </a:lnTo>
                  <a:lnTo>
                    <a:pt x="298825" y="118811"/>
                  </a:lnTo>
                  <a:lnTo>
                    <a:pt x="361157" y="110154"/>
                  </a:lnTo>
                  <a:lnTo>
                    <a:pt x="410321" y="96956"/>
                  </a:lnTo>
                  <a:lnTo>
                    <a:pt x="442569" y="80223"/>
                  </a:lnTo>
                  <a:lnTo>
                    <a:pt x="454151" y="60960"/>
                  </a:lnTo>
                  <a:lnTo>
                    <a:pt x="442569" y="41696"/>
                  </a:lnTo>
                  <a:lnTo>
                    <a:pt x="410321" y="24963"/>
                  </a:lnTo>
                  <a:lnTo>
                    <a:pt x="361157" y="11765"/>
                  </a:lnTo>
                  <a:lnTo>
                    <a:pt x="298825" y="3108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423404" y="4936235"/>
              <a:ext cx="454659" cy="129539"/>
            </a:xfrm>
            <a:custGeom>
              <a:avLst/>
              <a:gdLst/>
              <a:ahLst/>
              <a:cxnLst/>
              <a:rect l="l" t="t" r="r" b="b"/>
              <a:pathLst>
                <a:path w="454659" h="129539">
                  <a:moveTo>
                    <a:pt x="0" y="68580"/>
                  </a:moveTo>
                  <a:lnTo>
                    <a:pt x="43830" y="32583"/>
                  </a:lnTo>
                  <a:lnTo>
                    <a:pt x="92994" y="19385"/>
                  </a:lnTo>
                  <a:lnTo>
                    <a:pt x="155326" y="10728"/>
                  </a:lnTo>
                  <a:lnTo>
                    <a:pt x="227075" y="7619"/>
                  </a:lnTo>
                  <a:lnTo>
                    <a:pt x="298825" y="10728"/>
                  </a:lnTo>
                  <a:lnTo>
                    <a:pt x="361157" y="19385"/>
                  </a:lnTo>
                  <a:lnTo>
                    <a:pt x="410321" y="32583"/>
                  </a:lnTo>
                  <a:lnTo>
                    <a:pt x="442569" y="49316"/>
                  </a:lnTo>
                  <a:lnTo>
                    <a:pt x="454151" y="68580"/>
                  </a:lnTo>
                  <a:lnTo>
                    <a:pt x="442569" y="87843"/>
                  </a:lnTo>
                  <a:lnTo>
                    <a:pt x="410321" y="104576"/>
                  </a:lnTo>
                  <a:lnTo>
                    <a:pt x="361157" y="117774"/>
                  </a:lnTo>
                  <a:lnTo>
                    <a:pt x="298825" y="126431"/>
                  </a:lnTo>
                  <a:lnTo>
                    <a:pt x="227075" y="129539"/>
                  </a:lnTo>
                  <a:lnTo>
                    <a:pt x="155326" y="126431"/>
                  </a:lnTo>
                  <a:lnTo>
                    <a:pt x="92994" y="117774"/>
                  </a:lnTo>
                  <a:lnTo>
                    <a:pt x="43830" y="104576"/>
                  </a:lnTo>
                  <a:lnTo>
                    <a:pt x="11582" y="87843"/>
                  </a:lnTo>
                  <a:lnTo>
                    <a:pt x="0" y="68580"/>
                  </a:lnTo>
                  <a:close/>
                </a:path>
                <a:path w="454659" h="129539">
                  <a:moveTo>
                    <a:pt x="0" y="0"/>
                  </a:moveTo>
                  <a:lnTo>
                    <a:pt x="0" y="74675"/>
                  </a:lnTo>
                </a:path>
                <a:path w="454659" h="129539">
                  <a:moveTo>
                    <a:pt x="454151" y="0"/>
                  </a:moveTo>
                  <a:lnTo>
                    <a:pt x="454151" y="7467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418832" y="4844795"/>
              <a:ext cx="454659" cy="165100"/>
            </a:xfrm>
            <a:custGeom>
              <a:avLst/>
              <a:gdLst/>
              <a:ahLst/>
              <a:cxnLst/>
              <a:rect l="l" t="t" r="r" b="b"/>
              <a:pathLst>
                <a:path w="454659" h="165100">
                  <a:moveTo>
                    <a:pt x="454152" y="72390"/>
                  </a:moveTo>
                  <a:lnTo>
                    <a:pt x="410311" y="29629"/>
                  </a:lnTo>
                  <a:lnTo>
                    <a:pt x="361149" y="13970"/>
                  </a:lnTo>
                  <a:lnTo>
                    <a:pt x="298818" y="3695"/>
                  </a:lnTo>
                  <a:lnTo>
                    <a:pt x="227076" y="0"/>
                  </a:lnTo>
                  <a:lnTo>
                    <a:pt x="155321" y="3695"/>
                  </a:lnTo>
                  <a:lnTo>
                    <a:pt x="92989" y="13970"/>
                  </a:lnTo>
                  <a:lnTo>
                    <a:pt x="43827" y="29629"/>
                  </a:lnTo>
                  <a:lnTo>
                    <a:pt x="11582" y="49504"/>
                  </a:lnTo>
                  <a:lnTo>
                    <a:pt x="0" y="72390"/>
                  </a:lnTo>
                  <a:lnTo>
                    <a:pt x="9613" y="91440"/>
                  </a:lnTo>
                  <a:lnTo>
                    <a:pt x="4572" y="91440"/>
                  </a:lnTo>
                  <a:lnTo>
                    <a:pt x="4572" y="164592"/>
                  </a:lnTo>
                  <a:lnTo>
                    <a:pt x="454152" y="164592"/>
                  </a:lnTo>
                  <a:lnTo>
                    <a:pt x="454152" y="91440"/>
                  </a:lnTo>
                  <a:lnTo>
                    <a:pt x="444500" y="91440"/>
                  </a:lnTo>
                  <a:lnTo>
                    <a:pt x="454152" y="7239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418832" y="4844795"/>
              <a:ext cx="454659" cy="144780"/>
            </a:xfrm>
            <a:custGeom>
              <a:avLst/>
              <a:gdLst/>
              <a:ahLst/>
              <a:cxnLst/>
              <a:rect l="l" t="t" r="r" b="b"/>
              <a:pathLst>
                <a:path w="454659" h="144779">
                  <a:moveTo>
                    <a:pt x="0" y="72389"/>
                  </a:moveTo>
                  <a:lnTo>
                    <a:pt x="43830" y="29626"/>
                  </a:lnTo>
                  <a:lnTo>
                    <a:pt x="92994" y="13959"/>
                  </a:lnTo>
                  <a:lnTo>
                    <a:pt x="155326" y="3688"/>
                  </a:lnTo>
                  <a:lnTo>
                    <a:pt x="227075" y="0"/>
                  </a:lnTo>
                  <a:lnTo>
                    <a:pt x="298825" y="3688"/>
                  </a:lnTo>
                  <a:lnTo>
                    <a:pt x="361157" y="13959"/>
                  </a:lnTo>
                  <a:lnTo>
                    <a:pt x="410321" y="29626"/>
                  </a:lnTo>
                  <a:lnTo>
                    <a:pt x="442569" y="49499"/>
                  </a:lnTo>
                  <a:lnTo>
                    <a:pt x="454151" y="72389"/>
                  </a:lnTo>
                  <a:lnTo>
                    <a:pt x="442569" y="95280"/>
                  </a:lnTo>
                  <a:lnTo>
                    <a:pt x="410321" y="115153"/>
                  </a:lnTo>
                  <a:lnTo>
                    <a:pt x="361157" y="130820"/>
                  </a:lnTo>
                  <a:lnTo>
                    <a:pt x="298825" y="141091"/>
                  </a:lnTo>
                  <a:lnTo>
                    <a:pt x="227075" y="144779"/>
                  </a:lnTo>
                  <a:lnTo>
                    <a:pt x="155326" y="141091"/>
                  </a:lnTo>
                  <a:lnTo>
                    <a:pt x="92994" y="130820"/>
                  </a:lnTo>
                  <a:lnTo>
                    <a:pt x="43830" y="115153"/>
                  </a:lnTo>
                  <a:lnTo>
                    <a:pt x="11582" y="95280"/>
                  </a:lnTo>
                  <a:lnTo>
                    <a:pt x="0" y="723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525512" y="4890515"/>
              <a:ext cx="205740" cy="154305"/>
            </a:xfrm>
            <a:custGeom>
              <a:avLst/>
              <a:gdLst/>
              <a:ahLst/>
              <a:cxnLst/>
              <a:rect l="l" t="t" r="r" b="b"/>
              <a:pathLst>
                <a:path w="205740" h="154304">
                  <a:moveTo>
                    <a:pt x="205740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205740" y="153924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55483" y="47842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y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6749288" y="43385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390890" y="4814061"/>
            <a:ext cx="474980" cy="232410"/>
            <a:chOff x="8390890" y="4814061"/>
            <a:chExt cx="474980" cy="232410"/>
          </a:xfrm>
        </p:grpSpPr>
        <p:sp>
          <p:nvSpPr>
            <p:cNvPr id="57" name="object 57"/>
            <p:cNvSpPr/>
            <p:nvPr/>
          </p:nvSpPr>
          <p:spPr>
            <a:xfrm>
              <a:off x="8404860" y="4917947"/>
              <a:ext cx="454659" cy="121920"/>
            </a:xfrm>
            <a:custGeom>
              <a:avLst/>
              <a:gdLst/>
              <a:ahLst/>
              <a:cxnLst/>
              <a:rect l="l" t="t" r="r" b="b"/>
              <a:pathLst>
                <a:path w="454659" h="121920">
                  <a:moveTo>
                    <a:pt x="227075" y="0"/>
                  </a:moveTo>
                  <a:lnTo>
                    <a:pt x="155326" y="3108"/>
                  </a:lnTo>
                  <a:lnTo>
                    <a:pt x="92994" y="11765"/>
                  </a:lnTo>
                  <a:lnTo>
                    <a:pt x="43830" y="24963"/>
                  </a:lnTo>
                  <a:lnTo>
                    <a:pt x="0" y="60959"/>
                  </a:lnTo>
                  <a:lnTo>
                    <a:pt x="11582" y="80223"/>
                  </a:lnTo>
                  <a:lnTo>
                    <a:pt x="43830" y="96956"/>
                  </a:lnTo>
                  <a:lnTo>
                    <a:pt x="92994" y="110154"/>
                  </a:lnTo>
                  <a:lnTo>
                    <a:pt x="155326" y="118811"/>
                  </a:lnTo>
                  <a:lnTo>
                    <a:pt x="227075" y="121919"/>
                  </a:lnTo>
                  <a:lnTo>
                    <a:pt x="298825" y="118811"/>
                  </a:lnTo>
                  <a:lnTo>
                    <a:pt x="361157" y="110154"/>
                  </a:lnTo>
                  <a:lnTo>
                    <a:pt x="410321" y="96956"/>
                  </a:lnTo>
                  <a:lnTo>
                    <a:pt x="442569" y="80223"/>
                  </a:lnTo>
                  <a:lnTo>
                    <a:pt x="454151" y="60959"/>
                  </a:lnTo>
                  <a:lnTo>
                    <a:pt x="442569" y="41696"/>
                  </a:lnTo>
                  <a:lnTo>
                    <a:pt x="410321" y="24963"/>
                  </a:lnTo>
                  <a:lnTo>
                    <a:pt x="361157" y="11765"/>
                  </a:lnTo>
                  <a:lnTo>
                    <a:pt x="298825" y="3108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8404860" y="4908803"/>
              <a:ext cx="454659" cy="131445"/>
            </a:xfrm>
            <a:custGeom>
              <a:avLst/>
              <a:gdLst/>
              <a:ahLst/>
              <a:cxnLst/>
              <a:rect l="l" t="t" r="r" b="b"/>
              <a:pathLst>
                <a:path w="454659" h="131445">
                  <a:moveTo>
                    <a:pt x="0" y="70104"/>
                  </a:moveTo>
                  <a:lnTo>
                    <a:pt x="43830" y="34107"/>
                  </a:lnTo>
                  <a:lnTo>
                    <a:pt x="92994" y="20909"/>
                  </a:lnTo>
                  <a:lnTo>
                    <a:pt x="155326" y="12252"/>
                  </a:lnTo>
                  <a:lnTo>
                    <a:pt x="227075" y="9144"/>
                  </a:lnTo>
                  <a:lnTo>
                    <a:pt x="298825" y="12252"/>
                  </a:lnTo>
                  <a:lnTo>
                    <a:pt x="361157" y="20909"/>
                  </a:lnTo>
                  <a:lnTo>
                    <a:pt x="410321" y="34107"/>
                  </a:lnTo>
                  <a:lnTo>
                    <a:pt x="442569" y="50840"/>
                  </a:lnTo>
                  <a:lnTo>
                    <a:pt x="454151" y="70104"/>
                  </a:lnTo>
                  <a:lnTo>
                    <a:pt x="442569" y="89367"/>
                  </a:lnTo>
                  <a:lnTo>
                    <a:pt x="410321" y="106100"/>
                  </a:lnTo>
                  <a:lnTo>
                    <a:pt x="361157" y="119298"/>
                  </a:lnTo>
                  <a:lnTo>
                    <a:pt x="298825" y="127955"/>
                  </a:lnTo>
                  <a:lnTo>
                    <a:pt x="227075" y="131064"/>
                  </a:lnTo>
                  <a:lnTo>
                    <a:pt x="155326" y="127955"/>
                  </a:lnTo>
                  <a:lnTo>
                    <a:pt x="92994" y="119298"/>
                  </a:lnTo>
                  <a:lnTo>
                    <a:pt x="43830" y="106100"/>
                  </a:lnTo>
                  <a:lnTo>
                    <a:pt x="11582" y="89367"/>
                  </a:lnTo>
                  <a:lnTo>
                    <a:pt x="0" y="70104"/>
                  </a:lnTo>
                  <a:close/>
                </a:path>
                <a:path w="454659" h="131445">
                  <a:moveTo>
                    <a:pt x="0" y="0"/>
                  </a:moveTo>
                  <a:lnTo>
                    <a:pt x="0" y="73152"/>
                  </a:lnTo>
                </a:path>
                <a:path w="454659" h="131445">
                  <a:moveTo>
                    <a:pt x="454151" y="0"/>
                  </a:moveTo>
                  <a:lnTo>
                    <a:pt x="454151" y="7315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397240" y="4820411"/>
              <a:ext cx="457200" cy="160020"/>
            </a:xfrm>
            <a:custGeom>
              <a:avLst/>
              <a:gdLst/>
              <a:ahLst/>
              <a:cxnLst/>
              <a:rect l="l" t="t" r="r" b="b"/>
              <a:pathLst>
                <a:path w="457200" h="160020">
                  <a:moveTo>
                    <a:pt x="457187" y="88392"/>
                  </a:moveTo>
                  <a:lnTo>
                    <a:pt x="445084" y="88392"/>
                  </a:lnTo>
                  <a:lnTo>
                    <a:pt x="454152" y="70866"/>
                  </a:lnTo>
                  <a:lnTo>
                    <a:pt x="442569" y="48475"/>
                  </a:lnTo>
                  <a:lnTo>
                    <a:pt x="410311" y="29032"/>
                  </a:lnTo>
                  <a:lnTo>
                    <a:pt x="361149" y="13690"/>
                  </a:lnTo>
                  <a:lnTo>
                    <a:pt x="298818" y="3619"/>
                  </a:lnTo>
                  <a:lnTo>
                    <a:pt x="227076" y="0"/>
                  </a:lnTo>
                  <a:lnTo>
                    <a:pt x="155321" y="3619"/>
                  </a:lnTo>
                  <a:lnTo>
                    <a:pt x="92989" y="13690"/>
                  </a:lnTo>
                  <a:lnTo>
                    <a:pt x="43827" y="29032"/>
                  </a:lnTo>
                  <a:lnTo>
                    <a:pt x="11582" y="48475"/>
                  </a:lnTo>
                  <a:lnTo>
                    <a:pt x="0" y="70866"/>
                  </a:lnTo>
                  <a:lnTo>
                    <a:pt x="9055" y="88392"/>
                  </a:lnTo>
                  <a:lnTo>
                    <a:pt x="7620" y="88392"/>
                  </a:lnTo>
                  <a:lnTo>
                    <a:pt x="7620" y="160020"/>
                  </a:lnTo>
                  <a:lnTo>
                    <a:pt x="457187" y="160020"/>
                  </a:lnTo>
                  <a:lnTo>
                    <a:pt x="457187" y="88392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8397240" y="4820411"/>
              <a:ext cx="454659" cy="142240"/>
            </a:xfrm>
            <a:custGeom>
              <a:avLst/>
              <a:gdLst/>
              <a:ahLst/>
              <a:cxnLst/>
              <a:rect l="l" t="t" r="r" b="b"/>
              <a:pathLst>
                <a:path w="454659" h="142239">
                  <a:moveTo>
                    <a:pt x="0" y="70865"/>
                  </a:moveTo>
                  <a:lnTo>
                    <a:pt x="43830" y="29023"/>
                  </a:lnTo>
                  <a:lnTo>
                    <a:pt x="92994" y="13679"/>
                  </a:lnTo>
                  <a:lnTo>
                    <a:pt x="155326" y="3614"/>
                  </a:lnTo>
                  <a:lnTo>
                    <a:pt x="227075" y="0"/>
                  </a:lnTo>
                  <a:lnTo>
                    <a:pt x="298825" y="3614"/>
                  </a:lnTo>
                  <a:lnTo>
                    <a:pt x="361157" y="13679"/>
                  </a:lnTo>
                  <a:lnTo>
                    <a:pt x="410321" y="29023"/>
                  </a:lnTo>
                  <a:lnTo>
                    <a:pt x="442569" y="48475"/>
                  </a:lnTo>
                  <a:lnTo>
                    <a:pt x="454151" y="70865"/>
                  </a:lnTo>
                  <a:lnTo>
                    <a:pt x="442569" y="93256"/>
                  </a:lnTo>
                  <a:lnTo>
                    <a:pt x="410321" y="112708"/>
                  </a:lnTo>
                  <a:lnTo>
                    <a:pt x="361157" y="128052"/>
                  </a:lnTo>
                  <a:lnTo>
                    <a:pt x="298825" y="138117"/>
                  </a:lnTo>
                  <a:lnTo>
                    <a:pt x="227075" y="141731"/>
                  </a:lnTo>
                  <a:lnTo>
                    <a:pt x="155326" y="138117"/>
                  </a:lnTo>
                  <a:lnTo>
                    <a:pt x="92994" y="128052"/>
                  </a:lnTo>
                  <a:lnTo>
                    <a:pt x="43830" y="112708"/>
                  </a:lnTo>
                  <a:lnTo>
                    <a:pt x="11582" y="93256"/>
                  </a:lnTo>
                  <a:lnTo>
                    <a:pt x="0" y="708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8506968" y="4861559"/>
              <a:ext cx="204470" cy="157480"/>
            </a:xfrm>
            <a:custGeom>
              <a:avLst/>
              <a:gdLst/>
              <a:ahLst/>
              <a:cxnLst/>
              <a:rect l="l" t="t" r="r" b="b"/>
              <a:pathLst>
                <a:path w="204470" h="157479">
                  <a:moveTo>
                    <a:pt x="204216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204216" y="156971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E1D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538464" y="475589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z</a:t>
            </a:r>
          </a:p>
        </p:txBody>
      </p:sp>
      <p:sp>
        <p:nvSpPr>
          <p:cNvPr id="63" name="object 63"/>
          <p:cNvSpPr/>
          <p:nvPr/>
        </p:nvSpPr>
        <p:spPr>
          <a:xfrm>
            <a:off x="7865364" y="4948428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8041005" y="49766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17920" y="3221735"/>
            <a:ext cx="1397635" cy="1694814"/>
          </a:xfrm>
          <a:custGeom>
            <a:avLst/>
            <a:gdLst/>
            <a:ahLst/>
            <a:cxnLst/>
            <a:rect l="l" t="t" r="r" b="b"/>
            <a:pathLst>
              <a:path w="1397634" h="1694814">
                <a:moveTo>
                  <a:pt x="0" y="0"/>
                </a:moveTo>
                <a:lnTo>
                  <a:pt x="1397507" y="16946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6901688" y="37753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96584" y="3200400"/>
            <a:ext cx="2383790" cy="1602105"/>
          </a:xfrm>
          <a:custGeom>
            <a:avLst/>
            <a:gdLst/>
            <a:ahLst/>
            <a:cxnLst/>
            <a:rect l="l" t="t" r="r" b="b"/>
            <a:pathLst>
              <a:path w="2383790" h="1602104">
                <a:moveTo>
                  <a:pt x="0" y="21336"/>
                </a:moveTo>
                <a:lnTo>
                  <a:pt x="12001" y="14787"/>
                </a:lnTo>
                <a:lnTo>
                  <a:pt x="25526" y="7810"/>
                </a:lnTo>
                <a:lnTo>
                  <a:pt x="36575" y="2262"/>
                </a:lnTo>
                <a:lnTo>
                  <a:pt x="41148" y="0"/>
                </a:lnTo>
                <a:lnTo>
                  <a:pt x="36575" y="2262"/>
                </a:lnTo>
                <a:lnTo>
                  <a:pt x="25526" y="7810"/>
                </a:lnTo>
                <a:lnTo>
                  <a:pt x="12001" y="14787"/>
                </a:lnTo>
                <a:lnTo>
                  <a:pt x="0" y="21336"/>
                </a:lnTo>
                <a:close/>
              </a:path>
              <a:path w="2383790" h="1602104">
                <a:moveTo>
                  <a:pt x="195071" y="42545"/>
                </a:moveTo>
                <a:lnTo>
                  <a:pt x="250986" y="49207"/>
                </a:lnTo>
                <a:lnTo>
                  <a:pt x="320588" y="54400"/>
                </a:lnTo>
                <a:lnTo>
                  <a:pt x="359977" y="56613"/>
                </a:lnTo>
                <a:lnTo>
                  <a:pt x="402136" y="58659"/>
                </a:lnTo>
                <a:lnTo>
                  <a:pt x="446847" y="60604"/>
                </a:lnTo>
                <a:lnTo>
                  <a:pt x="493891" y="62515"/>
                </a:lnTo>
                <a:lnTo>
                  <a:pt x="543052" y="64459"/>
                </a:lnTo>
                <a:lnTo>
                  <a:pt x="594112" y="66502"/>
                </a:lnTo>
                <a:lnTo>
                  <a:pt x="646853" y="68711"/>
                </a:lnTo>
                <a:lnTo>
                  <a:pt x="701058" y="71153"/>
                </a:lnTo>
                <a:lnTo>
                  <a:pt x="756509" y="73894"/>
                </a:lnTo>
                <a:lnTo>
                  <a:pt x="812989" y="77000"/>
                </a:lnTo>
                <a:lnTo>
                  <a:pt x="870280" y="80539"/>
                </a:lnTo>
                <a:lnTo>
                  <a:pt x="928165" y="84577"/>
                </a:lnTo>
                <a:lnTo>
                  <a:pt x="986426" y="89181"/>
                </a:lnTo>
                <a:lnTo>
                  <a:pt x="1044845" y="94417"/>
                </a:lnTo>
                <a:lnTo>
                  <a:pt x="1103206" y="100351"/>
                </a:lnTo>
                <a:lnTo>
                  <a:pt x="1161289" y="107052"/>
                </a:lnTo>
                <a:lnTo>
                  <a:pt x="1218879" y="114584"/>
                </a:lnTo>
                <a:lnTo>
                  <a:pt x="1275757" y="123015"/>
                </a:lnTo>
                <a:lnTo>
                  <a:pt x="1331706" y="132412"/>
                </a:lnTo>
                <a:lnTo>
                  <a:pt x="1386507" y="142841"/>
                </a:lnTo>
                <a:lnTo>
                  <a:pt x="1439945" y="154368"/>
                </a:lnTo>
                <a:lnTo>
                  <a:pt x="1491801" y="167061"/>
                </a:lnTo>
                <a:lnTo>
                  <a:pt x="1541857" y="180985"/>
                </a:lnTo>
                <a:lnTo>
                  <a:pt x="1589896" y="196208"/>
                </a:lnTo>
                <a:lnTo>
                  <a:pt x="1635701" y="212796"/>
                </a:lnTo>
                <a:lnTo>
                  <a:pt x="1679054" y="230816"/>
                </a:lnTo>
                <a:lnTo>
                  <a:pt x="1719737" y="250334"/>
                </a:lnTo>
                <a:lnTo>
                  <a:pt x="1757532" y="271417"/>
                </a:lnTo>
                <a:lnTo>
                  <a:pt x="1792223" y="294132"/>
                </a:lnTo>
                <a:lnTo>
                  <a:pt x="1827742" y="321737"/>
                </a:lnTo>
                <a:lnTo>
                  <a:pt x="1861594" y="352559"/>
                </a:lnTo>
                <a:lnTo>
                  <a:pt x="1893840" y="386373"/>
                </a:lnTo>
                <a:lnTo>
                  <a:pt x="1924543" y="422951"/>
                </a:lnTo>
                <a:lnTo>
                  <a:pt x="1953764" y="462066"/>
                </a:lnTo>
                <a:lnTo>
                  <a:pt x="1981565" y="503493"/>
                </a:lnTo>
                <a:lnTo>
                  <a:pt x="2008008" y="547003"/>
                </a:lnTo>
                <a:lnTo>
                  <a:pt x="2033155" y="592372"/>
                </a:lnTo>
                <a:lnTo>
                  <a:pt x="2057068" y="639371"/>
                </a:lnTo>
                <a:lnTo>
                  <a:pt x="2079808" y="687775"/>
                </a:lnTo>
                <a:lnTo>
                  <a:pt x="2101437" y="737357"/>
                </a:lnTo>
                <a:lnTo>
                  <a:pt x="2122017" y="787889"/>
                </a:lnTo>
                <a:lnTo>
                  <a:pt x="2141610" y="839146"/>
                </a:lnTo>
                <a:lnTo>
                  <a:pt x="2160277" y="890901"/>
                </a:lnTo>
                <a:lnTo>
                  <a:pt x="2178081" y="942927"/>
                </a:lnTo>
                <a:lnTo>
                  <a:pt x="2195083" y="994997"/>
                </a:lnTo>
                <a:lnTo>
                  <a:pt x="2211345" y="1046885"/>
                </a:lnTo>
                <a:lnTo>
                  <a:pt x="2226929" y="1098365"/>
                </a:lnTo>
                <a:lnTo>
                  <a:pt x="2241897" y="1149208"/>
                </a:lnTo>
                <a:lnTo>
                  <a:pt x="2256310" y="1199190"/>
                </a:lnTo>
                <a:lnTo>
                  <a:pt x="2270230" y="1248083"/>
                </a:lnTo>
                <a:lnTo>
                  <a:pt x="2283719" y="1295660"/>
                </a:lnTo>
                <a:lnTo>
                  <a:pt x="2296839" y="1341695"/>
                </a:lnTo>
                <a:lnTo>
                  <a:pt x="2309652" y="1385962"/>
                </a:lnTo>
                <a:lnTo>
                  <a:pt x="2322219" y="1428233"/>
                </a:lnTo>
                <a:lnTo>
                  <a:pt x="2334603" y="1468282"/>
                </a:lnTo>
                <a:lnTo>
                  <a:pt x="2346864" y="1505882"/>
                </a:lnTo>
                <a:lnTo>
                  <a:pt x="2371269" y="1572829"/>
                </a:lnTo>
                <a:lnTo>
                  <a:pt x="2383536" y="1601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8003540" y="32760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66115" y="242061"/>
            <a:ext cx="6113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0" dirty="0">
                <a:solidFill>
                  <a:srgbClr val="000099"/>
                </a:solidFill>
                <a:latin typeface="Trebuchet MS"/>
                <a:cs typeface="Trebuchet MS"/>
              </a:rPr>
              <a:t>Dijkstr</a:t>
            </a:r>
            <a:r>
              <a:rPr sz="4000" spc="-160" dirty="0">
                <a:solidFill>
                  <a:srgbClr val="000099"/>
                </a:solidFill>
                <a:latin typeface="Trebuchet MS"/>
                <a:cs typeface="Trebuchet MS"/>
              </a:rPr>
              <a:t>a</a:t>
            </a:r>
            <a:r>
              <a:rPr sz="4000" dirty="0">
                <a:solidFill>
                  <a:srgbClr val="000099"/>
                </a:solidFill>
                <a:latin typeface="MS PGothic"/>
                <a:cs typeface="MS PGothic"/>
              </a:rPr>
              <a:t>’</a:t>
            </a:r>
            <a:r>
              <a:rPr sz="4000" spc="-85" dirty="0">
                <a:solidFill>
                  <a:srgbClr val="000099"/>
                </a:solidFill>
                <a:latin typeface="Trebuchet MS"/>
                <a:cs typeface="Trebuchet MS"/>
              </a:rPr>
              <a:t>s</a:t>
            </a:r>
            <a:r>
              <a:rPr sz="4000" spc="-9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4000" spc="-315" dirty="0">
                <a:solidFill>
                  <a:srgbClr val="000099"/>
                </a:solidFill>
                <a:latin typeface="Trebuchet MS"/>
                <a:cs typeface="Trebuchet MS"/>
              </a:rPr>
              <a:t>al</a:t>
            </a:r>
            <a:r>
              <a:rPr sz="4000" spc="-420" dirty="0">
                <a:solidFill>
                  <a:srgbClr val="000099"/>
                </a:solidFill>
                <a:latin typeface="Trebuchet MS"/>
                <a:cs typeface="Trebuchet MS"/>
              </a:rPr>
              <a:t>g</a:t>
            </a:r>
            <a:r>
              <a:rPr sz="4000" spc="-120" dirty="0">
                <a:solidFill>
                  <a:srgbClr val="000099"/>
                </a:solidFill>
                <a:latin typeface="Trebuchet MS"/>
                <a:cs typeface="Trebuchet MS"/>
              </a:rPr>
              <a:t>orit</a:t>
            </a:r>
            <a:r>
              <a:rPr sz="4000" spc="-155" dirty="0">
                <a:solidFill>
                  <a:srgbClr val="000099"/>
                </a:solidFill>
                <a:latin typeface="Trebuchet MS"/>
                <a:cs typeface="Trebuchet MS"/>
              </a:rPr>
              <a:t>h</a:t>
            </a:r>
            <a:r>
              <a:rPr sz="4000" spc="-420" dirty="0">
                <a:solidFill>
                  <a:srgbClr val="000099"/>
                </a:solidFill>
                <a:latin typeface="Trebuchet MS"/>
                <a:cs typeface="Trebuchet MS"/>
              </a:rPr>
              <a:t>m:</a:t>
            </a:r>
            <a:r>
              <a:rPr sz="4000" spc="-46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4000" spc="-200" dirty="0">
                <a:solidFill>
                  <a:srgbClr val="000099"/>
                </a:solidFill>
                <a:latin typeface="Trebuchet MS"/>
                <a:cs typeface="Trebuchet MS"/>
              </a:rPr>
              <a:t>exa</a:t>
            </a:r>
            <a:r>
              <a:rPr sz="4000" spc="-310" dirty="0">
                <a:solidFill>
                  <a:srgbClr val="000099"/>
                </a:solidFill>
                <a:latin typeface="Trebuchet MS"/>
                <a:cs typeface="Trebuchet MS"/>
              </a:rPr>
              <a:t>m</a:t>
            </a:r>
            <a:r>
              <a:rPr sz="4000" spc="-270" dirty="0">
                <a:solidFill>
                  <a:srgbClr val="000099"/>
                </a:solidFill>
                <a:latin typeface="Trebuchet MS"/>
                <a:cs typeface="Trebuchet MS"/>
              </a:rPr>
              <a:t>ple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3242" y="31600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3618" y="1048003"/>
            <a:ext cx="4610100" cy="593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0">
              <a:lnSpc>
                <a:spcPts val="2230"/>
              </a:lnSpc>
              <a:spcBef>
                <a:spcPts val="105"/>
              </a:spcBef>
              <a:tabLst>
                <a:tab pos="3510915" algn="l"/>
              </a:tabLst>
            </a:pPr>
            <a:r>
              <a:rPr sz="3000" spc="-7" baseline="2777" dirty="0">
                <a:latin typeface="Arial MT"/>
                <a:cs typeface="Arial MT"/>
              </a:rPr>
              <a:t>D(</a:t>
            </a:r>
            <a:r>
              <a:rPr sz="3000" b="1" spc="-7" baseline="2777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000" spc="-7" baseline="2777" dirty="0">
                <a:latin typeface="Arial MT"/>
                <a:cs typeface="Arial MT"/>
              </a:rPr>
              <a:t>)</a:t>
            </a:r>
            <a:r>
              <a:rPr sz="3000" spc="247" baseline="2777" dirty="0">
                <a:latin typeface="Arial MT"/>
                <a:cs typeface="Arial MT"/>
              </a:rPr>
              <a:t> </a:t>
            </a:r>
            <a:r>
              <a:rPr sz="3000" spc="7" baseline="1388" dirty="0">
                <a:latin typeface="Arial MT"/>
                <a:cs typeface="Arial MT"/>
              </a:rPr>
              <a:t>D(</a:t>
            </a:r>
            <a:r>
              <a:rPr sz="3000" b="1" spc="7" baseline="1388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3000" spc="7" baseline="1388" dirty="0">
                <a:latin typeface="Arial MT"/>
                <a:cs typeface="Arial MT"/>
              </a:rPr>
              <a:t>)</a:t>
            </a:r>
            <a:r>
              <a:rPr sz="3000" spc="622" baseline="1388" dirty="0">
                <a:latin typeface="Arial MT"/>
                <a:cs typeface="Arial MT"/>
              </a:rPr>
              <a:t> </a:t>
            </a:r>
            <a:r>
              <a:rPr sz="3000" baseline="1388" dirty="0">
                <a:latin typeface="Arial MT"/>
                <a:cs typeface="Arial MT"/>
              </a:rPr>
              <a:t>D(</a:t>
            </a:r>
            <a:r>
              <a:rPr sz="3000" b="1" baseline="1388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3000" baseline="1388" dirty="0">
                <a:latin typeface="Arial MT"/>
                <a:cs typeface="Arial MT"/>
              </a:rPr>
              <a:t>)	</a:t>
            </a:r>
            <a:r>
              <a:rPr sz="3000" spc="-15" baseline="1388" dirty="0">
                <a:latin typeface="Arial MT"/>
                <a:cs typeface="Arial MT"/>
              </a:rPr>
              <a:t>D(</a:t>
            </a:r>
            <a:r>
              <a:rPr sz="3000" b="1" spc="-15" baseline="1388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000" spc="-15" baseline="1388" dirty="0">
                <a:latin typeface="Arial MT"/>
                <a:cs typeface="Arial MT"/>
              </a:rPr>
              <a:t>)</a:t>
            </a:r>
            <a:r>
              <a:rPr sz="3000" spc="390" baseline="138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D(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000" dirty="0">
                <a:latin typeface="Arial MT"/>
                <a:cs typeface="Arial MT"/>
              </a:rPr>
              <a:t>)</a:t>
            </a:r>
          </a:p>
          <a:p>
            <a:pPr marL="12700">
              <a:lnSpc>
                <a:spcPts val="2230"/>
              </a:lnSpc>
              <a:tabLst>
                <a:tab pos="996315" algn="l"/>
              </a:tabLst>
            </a:pPr>
            <a:r>
              <a:rPr sz="3000" spc="-7" baseline="1388" dirty="0">
                <a:latin typeface="Arial MT"/>
                <a:cs typeface="Arial MT"/>
              </a:rPr>
              <a:t>Step	</a:t>
            </a:r>
            <a:r>
              <a:rPr sz="2000" dirty="0">
                <a:latin typeface="Arial MT"/>
                <a:cs typeface="Arial MT"/>
              </a:rPr>
              <a:t>N'</a:t>
            </a:r>
          </a:p>
        </p:txBody>
      </p:sp>
      <p:graphicFrame>
        <p:nvGraphicFramePr>
          <p:cNvPr id="72" name="object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26523"/>
              </p:ext>
            </p:extLst>
          </p:nvPr>
        </p:nvGraphicFramePr>
        <p:xfrm>
          <a:off x="575595" y="1639061"/>
          <a:ext cx="4631687" cy="122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339">
                <a:tc>
                  <a:txBody>
                    <a:bodyPr/>
                    <a:lstStyle/>
                    <a:p>
                      <a:pPr marL="26670">
                        <a:lnSpc>
                          <a:spcPts val="208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18415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ts val="2155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</a:t>
                      </a:r>
                    </a:p>
                  </a:txBody>
                  <a:tcPr marL="0" marR="0" marT="8890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2105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7,u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13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3,u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115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5,u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∞</a:t>
                      </a:r>
                    </a:p>
                  </a:txBody>
                  <a:tcPr marL="0" marR="0" marT="5715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∞</a:t>
                      </a:r>
                    </a:p>
                  </a:txBody>
                  <a:tcPr marL="0" marR="0" marT="5715" marB="0">
                    <a:lnT w="38100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20320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uw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216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6,w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5,u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35" dirty="0">
                          <a:latin typeface="Arial MT"/>
                          <a:cs typeface="Arial MT"/>
                        </a:rPr>
                        <a:t>11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,w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∞</a:t>
                      </a:r>
                    </a:p>
                  </a:txBody>
                  <a:tcPr marL="0" marR="0" marT="17145" marB="0"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14604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uwx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6,w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35" dirty="0">
                          <a:latin typeface="Arial MT"/>
                          <a:cs typeface="Arial MT"/>
                        </a:rPr>
                        <a:t>11,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w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14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,x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75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</a:p>
                  </a:txBody>
                  <a:tcPr marL="0" marR="0" marT="254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ts val="1989"/>
                        </a:lnSpc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uwxv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20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10,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v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208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14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,x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569722" y="1657857"/>
            <a:ext cx="4647565" cy="1816100"/>
            <a:chOff x="569722" y="1657857"/>
            <a:chExt cx="4647565" cy="1816100"/>
          </a:xfrm>
        </p:grpSpPr>
        <p:sp>
          <p:nvSpPr>
            <p:cNvPr id="74" name="object 74"/>
            <p:cNvSpPr/>
            <p:nvPr/>
          </p:nvSpPr>
          <p:spPr>
            <a:xfrm>
              <a:off x="576072" y="1952243"/>
              <a:ext cx="4634865" cy="1515110"/>
            </a:xfrm>
            <a:custGeom>
              <a:avLst/>
              <a:gdLst/>
              <a:ahLst/>
              <a:cxnLst/>
              <a:rect l="l" t="t" r="r" b="b"/>
              <a:pathLst>
                <a:path w="4634865" h="1515110">
                  <a:moveTo>
                    <a:pt x="0" y="1219200"/>
                  </a:moveTo>
                  <a:lnTo>
                    <a:pt x="4629912" y="1219200"/>
                  </a:lnTo>
                </a:path>
                <a:path w="4634865" h="1515110">
                  <a:moveTo>
                    <a:pt x="4571" y="1514855"/>
                  </a:moveTo>
                  <a:lnTo>
                    <a:pt x="4634483" y="1514855"/>
                  </a:lnTo>
                </a:path>
                <a:path w="4634865" h="1515110">
                  <a:moveTo>
                    <a:pt x="4571" y="0"/>
                  </a:moveTo>
                  <a:lnTo>
                    <a:pt x="4634483" y="0"/>
                  </a:lnTo>
                </a:path>
              </a:pathLst>
            </a:custGeom>
            <a:ln w="12192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5"/>
            <p:cNvSpPr/>
            <p:nvPr/>
          </p:nvSpPr>
          <p:spPr>
            <a:xfrm>
              <a:off x="2175510" y="1668017"/>
              <a:ext cx="1836420" cy="881380"/>
            </a:xfrm>
            <a:custGeom>
              <a:avLst/>
              <a:gdLst/>
              <a:ahLst/>
              <a:cxnLst/>
              <a:rect l="l" t="t" r="r" b="b"/>
              <a:pathLst>
                <a:path w="1836420" h="881380">
                  <a:moveTo>
                    <a:pt x="653795" y="137922"/>
                  </a:moveTo>
                  <a:lnTo>
                    <a:pt x="680668" y="77255"/>
                  </a:lnTo>
                  <a:lnTo>
                    <a:pt x="711879" y="51647"/>
                  </a:lnTo>
                  <a:lnTo>
                    <a:pt x="752824" y="30291"/>
                  </a:lnTo>
                  <a:lnTo>
                    <a:pt x="801919" y="14013"/>
                  </a:lnTo>
                  <a:lnTo>
                    <a:pt x="857576" y="3641"/>
                  </a:lnTo>
                  <a:lnTo>
                    <a:pt x="918209" y="0"/>
                  </a:lnTo>
                  <a:lnTo>
                    <a:pt x="978843" y="3641"/>
                  </a:lnTo>
                  <a:lnTo>
                    <a:pt x="1034500" y="14013"/>
                  </a:lnTo>
                  <a:lnTo>
                    <a:pt x="1083595" y="30291"/>
                  </a:lnTo>
                  <a:lnTo>
                    <a:pt x="1124540" y="51647"/>
                  </a:lnTo>
                  <a:lnTo>
                    <a:pt x="1155751" y="77255"/>
                  </a:lnTo>
                  <a:lnTo>
                    <a:pt x="1182624" y="137922"/>
                  </a:lnTo>
                  <a:lnTo>
                    <a:pt x="1175641" y="169554"/>
                  </a:lnTo>
                  <a:lnTo>
                    <a:pt x="1124540" y="224196"/>
                  </a:lnTo>
                  <a:lnTo>
                    <a:pt x="1083595" y="245552"/>
                  </a:lnTo>
                  <a:lnTo>
                    <a:pt x="1034500" y="261830"/>
                  </a:lnTo>
                  <a:lnTo>
                    <a:pt x="978843" y="272202"/>
                  </a:lnTo>
                  <a:lnTo>
                    <a:pt x="918209" y="275844"/>
                  </a:lnTo>
                  <a:lnTo>
                    <a:pt x="857576" y="272202"/>
                  </a:lnTo>
                  <a:lnTo>
                    <a:pt x="801919" y="261830"/>
                  </a:lnTo>
                  <a:lnTo>
                    <a:pt x="752824" y="245552"/>
                  </a:lnTo>
                  <a:lnTo>
                    <a:pt x="711879" y="224196"/>
                  </a:lnTo>
                  <a:lnTo>
                    <a:pt x="680668" y="198588"/>
                  </a:lnTo>
                  <a:lnTo>
                    <a:pt x="653795" y="137922"/>
                  </a:lnTo>
                  <a:close/>
                </a:path>
                <a:path w="1836420" h="881380">
                  <a:moveTo>
                    <a:pt x="1307591" y="423672"/>
                  </a:moveTo>
                  <a:lnTo>
                    <a:pt x="1334464" y="362687"/>
                  </a:lnTo>
                  <a:lnTo>
                    <a:pt x="1365675" y="336937"/>
                  </a:lnTo>
                  <a:lnTo>
                    <a:pt x="1406620" y="315459"/>
                  </a:lnTo>
                  <a:lnTo>
                    <a:pt x="1455715" y="299086"/>
                  </a:lnTo>
                  <a:lnTo>
                    <a:pt x="1511372" y="288651"/>
                  </a:lnTo>
                  <a:lnTo>
                    <a:pt x="1572005" y="284988"/>
                  </a:lnTo>
                  <a:lnTo>
                    <a:pt x="1632639" y="288651"/>
                  </a:lnTo>
                  <a:lnTo>
                    <a:pt x="1688296" y="299086"/>
                  </a:lnTo>
                  <a:lnTo>
                    <a:pt x="1737391" y="315459"/>
                  </a:lnTo>
                  <a:lnTo>
                    <a:pt x="1778336" y="336937"/>
                  </a:lnTo>
                  <a:lnTo>
                    <a:pt x="1809547" y="362687"/>
                  </a:lnTo>
                  <a:lnTo>
                    <a:pt x="1836419" y="423672"/>
                  </a:lnTo>
                  <a:lnTo>
                    <a:pt x="1829437" y="455467"/>
                  </a:lnTo>
                  <a:lnTo>
                    <a:pt x="1778336" y="510406"/>
                  </a:lnTo>
                  <a:lnTo>
                    <a:pt x="1737391" y="531884"/>
                  </a:lnTo>
                  <a:lnTo>
                    <a:pt x="1688296" y="548257"/>
                  </a:lnTo>
                  <a:lnTo>
                    <a:pt x="1632639" y="558692"/>
                  </a:lnTo>
                  <a:lnTo>
                    <a:pt x="1572005" y="562356"/>
                  </a:lnTo>
                  <a:lnTo>
                    <a:pt x="1511372" y="558692"/>
                  </a:lnTo>
                  <a:lnTo>
                    <a:pt x="1455715" y="548257"/>
                  </a:lnTo>
                  <a:lnTo>
                    <a:pt x="1406620" y="531884"/>
                  </a:lnTo>
                  <a:lnTo>
                    <a:pt x="1365675" y="510406"/>
                  </a:lnTo>
                  <a:lnTo>
                    <a:pt x="1334464" y="484656"/>
                  </a:lnTo>
                  <a:lnTo>
                    <a:pt x="1307591" y="423672"/>
                  </a:lnTo>
                  <a:close/>
                </a:path>
                <a:path w="1836420" h="881380">
                  <a:moveTo>
                    <a:pt x="0" y="742950"/>
                  </a:moveTo>
                  <a:lnTo>
                    <a:pt x="26872" y="682283"/>
                  </a:lnTo>
                  <a:lnTo>
                    <a:pt x="58083" y="656675"/>
                  </a:lnTo>
                  <a:lnTo>
                    <a:pt x="99028" y="635319"/>
                  </a:lnTo>
                  <a:lnTo>
                    <a:pt x="148123" y="619041"/>
                  </a:lnTo>
                  <a:lnTo>
                    <a:pt x="203780" y="608669"/>
                  </a:lnTo>
                  <a:lnTo>
                    <a:pt x="264413" y="605028"/>
                  </a:lnTo>
                  <a:lnTo>
                    <a:pt x="325047" y="608669"/>
                  </a:lnTo>
                  <a:lnTo>
                    <a:pt x="380704" y="619041"/>
                  </a:lnTo>
                  <a:lnTo>
                    <a:pt x="429799" y="635319"/>
                  </a:lnTo>
                  <a:lnTo>
                    <a:pt x="470744" y="656675"/>
                  </a:lnTo>
                  <a:lnTo>
                    <a:pt x="501955" y="682283"/>
                  </a:lnTo>
                  <a:lnTo>
                    <a:pt x="528827" y="742950"/>
                  </a:lnTo>
                  <a:lnTo>
                    <a:pt x="521845" y="774582"/>
                  </a:lnTo>
                  <a:lnTo>
                    <a:pt x="470744" y="829224"/>
                  </a:lnTo>
                  <a:lnTo>
                    <a:pt x="429799" y="850580"/>
                  </a:lnTo>
                  <a:lnTo>
                    <a:pt x="380704" y="866858"/>
                  </a:lnTo>
                  <a:lnTo>
                    <a:pt x="325047" y="877230"/>
                  </a:lnTo>
                  <a:lnTo>
                    <a:pt x="264413" y="880872"/>
                  </a:lnTo>
                  <a:lnTo>
                    <a:pt x="203780" y="877230"/>
                  </a:lnTo>
                  <a:lnTo>
                    <a:pt x="148123" y="866858"/>
                  </a:lnTo>
                  <a:lnTo>
                    <a:pt x="99028" y="850580"/>
                  </a:lnTo>
                  <a:lnTo>
                    <a:pt x="58083" y="829224"/>
                  </a:lnTo>
                  <a:lnTo>
                    <a:pt x="26872" y="803616"/>
                  </a:lnTo>
                  <a:lnTo>
                    <a:pt x="0" y="74295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6" name="object 76"/>
          <p:cNvSpPr/>
          <p:nvPr/>
        </p:nvSpPr>
        <p:spPr>
          <a:xfrm>
            <a:off x="4011929" y="2570226"/>
            <a:ext cx="528955" cy="277495"/>
          </a:xfrm>
          <a:custGeom>
            <a:avLst/>
            <a:gdLst/>
            <a:ahLst/>
            <a:cxnLst/>
            <a:rect l="l" t="t" r="r" b="b"/>
            <a:pathLst>
              <a:path w="528954" h="277494">
                <a:moveTo>
                  <a:pt x="0" y="138684"/>
                </a:moveTo>
                <a:lnTo>
                  <a:pt x="26872" y="77699"/>
                </a:lnTo>
                <a:lnTo>
                  <a:pt x="58083" y="51949"/>
                </a:lnTo>
                <a:lnTo>
                  <a:pt x="99028" y="30471"/>
                </a:lnTo>
                <a:lnTo>
                  <a:pt x="148123" y="14098"/>
                </a:lnTo>
                <a:lnTo>
                  <a:pt x="203780" y="3663"/>
                </a:lnTo>
                <a:lnTo>
                  <a:pt x="264414" y="0"/>
                </a:lnTo>
                <a:lnTo>
                  <a:pt x="325047" y="3663"/>
                </a:lnTo>
                <a:lnTo>
                  <a:pt x="380704" y="14098"/>
                </a:lnTo>
                <a:lnTo>
                  <a:pt x="429799" y="30471"/>
                </a:lnTo>
                <a:lnTo>
                  <a:pt x="470744" y="51949"/>
                </a:lnTo>
                <a:lnTo>
                  <a:pt x="501955" y="77699"/>
                </a:lnTo>
                <a:lnTo>
                  <a:pt x="528828" y="138684"/>
                </a:lnTo>
                <a:lnTo>
                  <a:pt x="521845" y="170479"/>
                </a:lnTo>
                <a:lnTo>
                  <a:pt x="470744" y="225418"/>
                </a:lnTo>
                <a:lnTo>
                  <a:pt x="429799" y="246896"/>
                </a:lnTo>
                <a:lnTo>
                  <a:pt x="380704" y="263269"/>
                </a:lnTo>
                <a:lnTo>
                  <a:pt x="325047" y="273704"/>
                </a:lnTo>
                <a:lnTo>
                  <a:pt x="264414" y="277368"/>
                </a:lnTo>
                <a:lnTo>
                  <a:pt x="203780" y="273704"/>
                </a:lnTo>
                <a:lnTo>
                  <a:pt x="148123" y="263269"/>
                </a:lnTo>
                <a:lnTo>
                  <a:pt x="99028" y="246896"/>
                </a:lnTo>
                <a:lnTo>
                  <a:pt x="58083" y="225418"/>
                </a:lnTo>
                <a:lnTo>
                  <a:pt x="26872" y="199668"/>
                </a:lnTo>
                <a:lnTo>
                  <a:pt x="0" y="13868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588365" y="2855214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1800" spc="-5" dirty="0">
                <a:latin typeface="Arial MT"/>
                <a:cs typeface="Arial MT"/>
              </a:rPr>
              <a:t>4	</a:t>
            </a:r>
            <a:r>
              <a:rPr sz="2700" spc="-7" baseline="1543" dirty="0">
                <a:latin typeface="Arial MT"/>
                <a:cs typeface="Arial MT"/>
              </a:rPr>
              <a:t>u</a:t>
            </a:r>
            <a:r>
              <a:rPr sz="2700" spc="-75" baseline="1543" dirty="0">
                <a:latin typeface="Arial MT"/>
                <a:cs typeface="Arial MT"/>
              </a:rPr>
              <a:t>w</a:t>
            </a:r>
            <a:r>
              <a:rPr sz="2700" spc="-22" baseline="1543" dirty="0">
                <a:latin typeface="Arial MT"/>
                <a:cs typeface="Arial MT"/>
              </a:rPr>
              <a:t>x</a:t>
            </a:r>
            <a:r>
              <a:rPr sz="2700" spc="15" baseline="1543" dirty="0">
                <a:latin typeface="Arial MT"/>
                <a:cs typeface="Arial MT"/>
              </a:rPr>
              <a:t>v</a:t>
            </a:r>
            <a:r>
              <a:rPr sz="2700" baseline="1543" dirty="0">
                <a:latin typeface="Arial MT"/>
                <a:cs typeface="Arial MT"/>
              </a:rPr>
              <a:t>y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4718050" y="2858261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12</a:t>
            </a:r>
            <a:r>
              <a:rPr sz="1800" dirty="0">
                <a:latin typeface="Arial MT"/>
                <a:cs typeface="Arial MT"/>
              </a:rPr>
              <a:t>,y</a:t>
            </a:r>
          </a:p>
        </p:txBody>
      </p:sp>
      <p:grpSp>
        <p:nvGrpSpPr>
          <p:cNvPr id="79" name="object 79"/>
          <p:cNvGrpSpPr/>
          <p:nvPr/>
        </p:nvGrpSpPr>
        <p:grpSpPr>
          <a:xfrm>
            <a:off x="4668011" y="2878835"/>
            <a:ext cx="3797300" cy="3338195"/>
            <a:chOff x="4668011" y="2878835"/>
            <a:chExt cx="3797300" cy="3338195"/>
          </a:xfrm>
        </p:grpSpPr>
        <p:sp>
          <p:nvSpPr>
            <p:cNvPr id="80" name="object 80"/>
            <p:cNvSpPr/>
            <p:nvPr/>
          </p:nvSpPr>
          <p:spPr>
            <a:xfrm>
              <a:off x="4677917" y="2888741"/>
              <a:ext cx="528955" cy="276225"/>
            </a:xfrm>
            <a:custGeom>
              <a:avLst/>
              <a:gdLst/>
              <a:ahLst/>
              <a:cxnLst/>
              <a:rect l="l" t="t" r="r" b="b"/>
              <a:pathLst>
                <a:path w="528954" h="276225">
                  <a:moveTo>
                    <a:pt x="0" y="137922"/>
                  </a:moveTo>
                  <a:lnTo>
                    <a:pt x="26872" y="77255"/>
                  </a:lnTo>
                  <a:lnTo>
                    <a:pt x="58083" y="51647"/>
                  </a:lnTo>
                  <a:lnTo>
                    <a:pt x="99028" y="30291"/>
                  </a:lnTo>
                  <a:lnTo>
                    <a:pt x="148123" y="14013"/>
                  </a:lnTo>
                  <a:lnTo>
                    <a:pt x="203780" y="3641"/>
                  </a:lnTo>
                  <a:lnTo>
                    <a:pt x="264414" y="0"/>
                  </a:lnTo>
                  <a:lnTo>
                    <a:pt x="325047" y="3641"/>
                  </a:lnTo>
                  <a:lnTo>
                    <a:pt x="380704" y="14013"/>
                  </a:lnTo>
                  <a:lnTo>
                    <a:pt x="429799" y="30291"/>
                  </a:lnTo>
                  <a:lnTo>
                    <a:pt x="470744" y="51647"/>
                  </a:lnTo>
                  <a:lnTo>
                    <a:pt x="501955" y="77255"/>
                  </a:lnTo>
                  <a:lnTo>
                    <a:pt x="528828" y="137922"/>
                  </a:lnTo>
                  <a:lnTo>
                    <a:pt x="521845" y="169554"/>
                  </a:lnTo>
                  <a:lnTo>
                    <a:pt x="470744" y="224196"/>
                  </a:lnTo>
                  <a:lnTo>
                    <a:pt x="429799" y="245552"/>
                  </a:lnTo>
                  <a:lnTo>
                    <a:pt x="380704" y="261830"/>
                  </a:lnTo>
                  <a:lnTo>
                    <a:pt x="325047" y="272202"/>
                  </a:lnTo>
                  <a:lnTo>
                    <a:pt x="264414" y="275844"/>
                  </a:lnTo>
                  <a:lnTo>
                    <a:pt x="203780" y="272202"/>
                  </a:lnTo>
                  <a:lnTo>
                    <a:pt x="148123" y="261830"/>
                  </a:lnTo>
                  <a:lnTo>
                    <a:pt x="99028" y="245552"/>
                  </a:lnTo>
                  <a:lnTo>
                    <a:pt x="58083" y="224196"/>
                  </a:lnTo>
                  <a:lnTo>
                    <a:pt x="26872" y="198588"/>
                  </a:lnTo>
                  <a:lnTo>
                    <a:pt x="0" y="137922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4891913" y="3252977"/>
              <a:ext cx="3573145" cy="2964180"/>
            </a:xfrm>
            <a:custGeom>
              <a:avLst/>
              <a:gdLst/>
              <a:ahLst/>
              <a:cxnLst/>
              <a:rect l="l" t="t" r="r" b="b"/>
              <a:pathLst>
                <a:path w="3573145" h="2964179">
                  <a:moveTo>
                    <a:pt x="1028065" y="0"/>
                  </a:moveTo>
                  <a:lnTo>
                    <a:pt x="919226" y="66929"/>
                  </a:lnTo>
                  <a:lnTo>
                    <a:pt x="951585" y="87058"/>
                  </a:lnTo>
                  <a:lnTo>
                    <a:pt x="0" y="1619123"/>
                  </a:lnTo>
                  <a:lnTo>
                    <a:pt x="32258" y="1639189"/>
                  </a:lnTo>
                  <a:lnTo>
                    <a:pt x="983932" y="107175"/>
                  </a:lnTo>
                  <a:lnTo>
                    <a:pt x="1016254" y="127254"/>
                  </a:lnTo>
                  <a:lnTo>
                    <a:pt x="1021486" y="70866"/>
                  </a:lnTo>
                  <a:lnTo>
                    <a:pt x="1028065" y="0"/>
                  </a:lnTo>
                  <a:close/>
                </a:path>
                <a:path w="3573145" h="2964179">
                  <a:moveTo>
                    <a:pt x="1061593" y="1746504"/>
                  </a:moveTo>
                  <a:lnTo>
                    <a:pt x="1023493" y="1727454"/>
                  </a:lnTo>
                  <a:lnTo>
                    <a:pt x="947293" y="1689354"/>
                  </a:lnTo>
                  <a:lnTo>
                    <a:pt x="947293" y="1727454"/>
                  </a:lnTo>
                  <a:lnTo>
                    <a:pt x="116713" y="1727454"/>
                  </a:lnTo>
                  <a:lnTo>
                    <a:pt x="116713" y="1765554"/>
                  </a:lnTo>
                  <a:lnTo>
                    <a:pt x="947293" y="1765554"/>
                  </a:lnTo>
                  <a:lnTo>
                    <a:pt x="947293" y="1803654"/>
                  </a:lnTo>
                  <a:lnTo>
                    <a:pt x="1023493" y="1765554"/>
                  </a:lnTo>
                  <a:lnTo>
                    <a:pt x="1061593" y="1746504"/>
                  </a:lnTo>
                  <a:close/>
                </a:path>
                <a:path w="3573145" h="2964179">
                  <a:moveTo>
                    <a:pt x="1289939" y="2791472"/>
                  </a:moveTo>
                  <a:lnTo>
                    <a:pt x="1251800" y="2791815"/>
                  </a:lnTo>
                  <a:lnTo>
                    <a:pt x="1243711" y="1857629"/>
                  </a:lnTo>
                  <a:lnTo>
                    <a:pt x="1205611" y="1857883"/>
                  </a:lnTo>
                  <a:lnTo>
                    <a:pt x="1213700" y="2792145"/>
                  </a:lnTo>
                  <a:lnTo>
                    <a:pt x="1175639" y="2792463"/>
                  </a:lnTo>
                  <a:lnTo>
                    <a:pt x="1233805" y="2906268"/>
                  </a:lnTo>
                  <a:lnTo>
                    <a:pt x="1280299" y="2811183"/>
                  </a:lnTo>
                  <a:lnTo>
                    <a:pt x="1289939" y="2791472"/>
                  </a:lnTo>
                  <a:close/>
                </a:path>
                <a:path w="3573145" h="2964179">
                  <a:moveTo>
                    <a:pt x="2696845" y="1743456"/>
                  </a:moveTo>
                  <a:lnTo>
                    <a:pt x="2572258" y="1772031"/>
                  </a:lnTo>
                  <a:lnTo>
                    <a:pt x="2596502" y="1801456"/>
                  </a:lnTo>
                  <a:lnTo>
                    <a:pt x="1221740" y="2934233"/>
                  </a:lnTo>
                  <a:lnTo>
                    <a:pt x="1245870" y="2963646"/>
                  </a:lnTo>
                  <a:lnTo>
                    <a:pt x="2620784" y="1830895"/>
                  </a:lnTo>
                  <a:lnTo>
                    <a:pt x="2645029" y="1860296"/>
                  </a:lnTo>
                  <a:lnTo>
                    <a:pt x="2676512" y="1789303"/>
                  </a:lnTo>
                  <a:lnTo>
                    <a:pt x="2696845" y="1743456"/>
                  </a:lnTo>
                  <a:close/>
                </a:path>
                <a:path w="3573145" h="2964179">
                  <a:moveTo>
                    <a:pt x="3573145" y="1743456"/>
                  </a:moveTo>
                  <a:lnTo>
                    <a:pt x="3535045" y="1724406"/>
                  </a:lnTo>
                  <a:lnTo>
                    <a:pt x="3458845" y="1686306"/>
                  </a:lnTo>
                  <a:lnTo>
                    <a:pt x="3458845" y="1724406"/>
                  </a:lnTo>
                  <a:lnTo>
                    <a:pt x="2983357" y="1724406"/>
                  </a:lnTo>
                  <a:lnTo>
                    <a:pt x="2983357" y="1762506"/>
                  </a:lnTo>
                  <a:lnTo>
                    <a:pt x="3458845" y="1762506"/>
                  </a:lnTo>
                  <a:lnTo>
                    <a:pt x="3458845" y="1800606"/>
                  </a:lnTo>
                  <a:lnTo>
                    <a:pt x="3535045" y="1762506"/>
                  </a:lnTo>
                  <a:lnTo>
                    <a:pt x="3573145" y="17434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17016" y="3705147"/>
            <a:ext cx="3595370" cy="16408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i="1" spc="-300" dirty="0">
                <a:solidFill>
                  <a:srgbClr val="CC0000"/>
                </a:solidFill>
                <a:latin typeface="Trebuchet MS"/>
                <a:cs typeface="Trebuchet MS"/>
              </a:rPr>
              <a:t>notes:</a:t>
            </a:r>
            <a:endParaRPr sz="2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ts val="2039"/>
              </a:lnSpc>
              <a:spcBef>
                <a:spcPts val="520"/>
              </a:spcBef>
              <a:buClr>
                <a:srgbClr val="000099"/>
              </a:buClr>
              <a:buSzPct val="65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spc="-60" dirty="0">
                <a:latin typeface="Trebuchet MS"/>
                <a:cs typeface="Trebuchet MS"/>
              </a:rPr>
              <a:t>constr</a:t>
            </a:r>
            <a:r>
              <a:rPr sz="2000" spc="-65" dirty="0">
                <a:latin typeface="Trebuchet MS"/>
                <a:cs typeface="Trebuchet MS"/>
              </a:rPr>
              <a:t>u</a:t>
            </a:r>
            <a:r>
              <a:rPr sz="2000" spc="-120" dirty="0">
                <a:latin typeface="Trebuchet MS"/>
                <a:cs typeface="Trebuchet MS"/>
              </a:rPr>
              <a:t>ct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sho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110" dirty="0">
                <a:latin typeface="Trebuchet MS"/>
                <a:cs typeface="Trebuchet MS"/>
              </a:rPr>
              <a:t>test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pat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-135" dirty="0">
                <a:latin typeface="Trebuchet MS"/>
                <a:cs typeface="Trebuchet MS"/>
              </a:rPr>
              <a:t>ee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b</a:t>
            </a:r>
            <a:r>
              <a:rPr sz="2000" spc="-85" dirty="0">
                <a:latin typeface="Trebuchet MS"/>
                <a:cs typeface="Trebuchet MS"/>
              </a:rPr>
              <a:t>y  </a:t>
            </a:r>
            <a:r>
              <a:rPr sz="2000" spc="-105" dirty="0">
                <a:latin typeface="Trebuchet MS"/>
                <a:cs typeface="Trebuchet MS"/>
              </a:rPr>
              <a:t>traci</a:t>
            </a:r>
            <a:r>
              <a:rPr sz="2000" spc="-130" dirty="0">
                <a:latin typeface="Trebuchet MS"/>
                <a:cs typeface="Trebuchet MS"/>
              </a:rPr>
              <a:t>n</a:t>
            </a:r>
            <a:r>
              <a:rPr sz="2000" spc="-150" dirty="0">
                <a:latin typeface="Trebuchet MS"/>
                <a:cs typeface="Trebuchet MS"/>
              </a:rPr>
              <a:t>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</a:t>
            </a:r>
            <a:r>
              <a:rPr sz="2000" spc="-7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edece</a:t>
            </a:r>
            <a:r>
              <a:rPr sz="2000" spc="-9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sor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nodes</a:t>
            </a:r>
            <a:endParaRPr sz="2000" dirty="0">
              <a:latin typeface="Trebuchet MS"/>
              <a:cs typeface="Trebuchet MS"/>
            </a:endParaRPr>
          </a:p>
          <a:p>
            <a:pPr marL="355600" marR="287020" indent="-342900">
              <a:lnSpc>
                <a:spcPts val="2039"/>
              </a:lnSpc>
              <a:spcBef>
                <a:spcPts val="484"/>
              </a:spcBef>
              <a:buClr>
                <a:srgbClr val="000099"/>
              </a:buClr>
              <a:buSzPct val="65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85" dirty="0">
                <a:latin typeface="Trebuchet MS"/>
                <a:cs typeface="Trebuchet MS"/>
              </a:rPr>
              <a:t>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can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ex</a:t>
            </a:r>
            <a:r>
              <a:rPr sz="2000" spc="-100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(ca</a:t>
            </a:r>
            <a:r>
              <a:rPr sz="2000" spc="-140" dirty="0">
                <a:latin typeface="Trebuchet MS"/>
                <a:cs typeface="Trebuchet MS"/>
              </a:rPr>
              <a:t>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be</a:t>
            </a:r>
            <a:r>
              <a:rPr sz="2000" spc="-60" dirty="0">
                <a:latin typeface="Trebuchet MS"/>
                <a:cs typeface="Trebuchet MS"/>
              </a:rPr>
              <a:t> b</a:t>
            </a:r>
            <a:r>
              <a:rPr sz="2000" spc="-85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75" dirty="0">
                <a:latin typeface="Trebuchet MS"/>
                <a:cs typeface="Trebuchet MS"/>
              </a:rPr>
              <a:t>k</a:t>
            </a:r>
            <a:r>
              <a:rPr sz="2000" spc="-90" dirty="0">
                <a:latin typeface="Trebuchet MS"/>
                <a:cs typeface="Trebuchet MS"/>
              </a:rPr>
              <a:t>en  </a:t>
            </a:r>
            <a:r>
              <a:rPr sz="2000" spc="-105" dirty="0">
                <a:latin typeface="Trebuchet MS"/>
                <a:cs typeface="Trebuchet MS"/>
              </a:rPr>
              <a:t>arbitrarily)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18438" y="3145663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50" dirty="0">
                <a:latin typeface="Arial MT"/>
                <a:cs typeface="Arial MT"/>
              </a:rPr>
              <a:t>w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spc="10" dirty="0">
                <a:latin typeface="Arial MT"/>
                <a:cs typeface="Arial MT"/>
              </a:rPr>
              <a:t>v</a:t>
            </a:r>
            <a:r>
              <a:rPr sz="1800" spc="-1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D8269-53F0-45A8-A36D-31876D98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2400"/>
            <a:ext cx="3457575" cy="24574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36F04-9640-4F33-8FE9-69E7E85D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28082"/>
              </p:ext>
            </p:extLst>
          </p:nvPr>
        </p:nvGraphicFramePr>
        <p:xfrm>
          <a:off x="304800" y="28194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02155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2952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0713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350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8511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580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917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E49430-161F-4376-97A5-C7CEDAD4395C}"/>
              </a:ext>
            </a:extLst>
          </p:cNvPr>
          <p:cNvSpPr txBox="1"/>
          <p:nvPr/>
        </p:nvSpPr>
        <p:spPr>
          <a:xfrm>
            <a:off x="609600" y="990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starting point is u</a:t>
            </a:r>
          </a:p>
        </p:txBody>
      </p:sp>
    </p:spTree>
    <p:extLst>
      <p:ext uri="{BB962C8B-B14F-4D97-AF65-F5344CB8AC3E}">
        <p14:creationId xmlns:p14="http://schemas.microsoft.com/office/powerpoint/2010/main" val="354553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</TotalTime>
  <Words>3449</Words>
  <Application>Microsoft Office PowerPoint</Application>
  <PresentationFormat>On-screen Show (4:3)</PresentationFormat>
  <Paragraphs>1551</Paragraphs>
  <Slides>62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MS PGothic</vt:lpstr>
      <vt:lpstr>Arial</vt:lpstr>
      <vt:lpstr>Arial MT</vt:lpstr>
      <vt:lpstr>Assistant</vt:lpstr>
      <vt:lpstr>Assistant Light</vt:lpstr>
      <vt:lpstr>Calibri</vt:lpstr>
      <vt:lpstr>Comic Sans MS</vt:lpstr>
      <vt:lpstr>Constantia</vt:lpstr>
      <vt:lpstr>Lato Light</vt:lpstr>
      <vt:lpstr>Segoe UI Symbol</vt:lpstr>
      <vt:lpstr>Source Sans Pro</vt:lpstr>
      <vt:lpstr>Times New Roman</vt:lpstr>
      <vt:lpstr>Trebuchet MS</vt:lpstr>
      <vt:lpstr>Wingdings</vt:lpstr>
      <vt:lpstr>Office Theme</vt:lpstr>
      <vt:lpstr>Simple Light</vt:lpstr>
      <vt:lpstr>Shortest Paths</vt:lpstr>
      <vt:lpstr>Weighted Graphs</vt:lpstr>
      <vt:lpstr>Weighted Graphs MILES</vt:lpstr>
      <vt:lpstr>Weighted Graphs FARES</vt:lpstr>
      <vt:lpstr>Weighted Graphs FLIGHT  TIMES</vt:lpstr>
      <vt:lpstr>Weighted Graphs</vt:lpstr>
      <vt:lpstr>Dijkstra’s Algorithm</vt:lpstr>
      <vt:lpstr>Dijkstra’s algorithm: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algorithm: another example</vt:lpstr>
      <vt:lpstr>PowerPoint Presentation</vt:lpstr>
      <vt:lpstr>The Traveling Salesman Problem</vt:lpstr>
      <vt:lpstr>The Traveling Salesman Problem</vt:lpstr>
      <vt:lpstr>Travelling Salesman problem</vt:lpstr>
      <vt:lpstr>Travelling Salesman problem</vt:lpstr>
      <vt:lpstr>SHORTEST PATHS IN WEIGHTED GRAPHS</vt:lpstr>
      <vt:lpstr>SHORTEST PATHS IN WEIGHTED GRAPHS</vt:lpstr>
      <vt:lpstr>SHORTEST PATHS IN WEIGHTED GRAPHS</vt:lpstr>
      <vt:lpstr>SHORTEST PATHS IN WEIGHTED GRAPHS</vt:lpstr>
      <vt:lpstr>SHORTEST PATHS IN WEIGHTED GRAPHS</vt:lpstr>
      <vt:lpstr>SHORTEST PATHS IN WEIGHTED GRAPHS</vt:lpstr>
      <vt:lpstr>SHORTEST PATHS IN WEIGHTED GRAPHS</vt:lpstr>
      <vt:lpstr>PowerPoint Presentation</vt:lpstr>
      <vt:lpstr>PowerPoint Presentation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  <vt:lpstr>DIJKSTRA BY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Musawar Ali</cp:lastModifiedBy>
  <cp:revision>105</cp:revision>
  <dcterms:created xsi:type="dcterms:W3CDTF">2021-11-11T10:19:54Z</dcterms:created>
  <dcterms:modified xsi:type="dcterms:W3CDTF">2021-12-09T09:07:55Z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2021-11-11T00:00:00Z</vt:filetime>
  </property>
</Properties>
</file>