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notesSlides/notesSlide1.xml" ContentType="application/vnd.openxmlformats-officedocument.presentationml.notesSlide+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notesSlides/notesSlide2.xml" ContentType="application/vnd.openxmlformats-officedocument.presentationml.notesSlide+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notesSlides/notesSlide3.xml" ContentType="application/vnd.openxmlformats-officedocument.presentationml.notesSlide+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Lst>
  <p:notesMasterIdLst>
    <p:notesMasterId r:id="rId20"/>
  </p:notesMasterIdLst>
  <p:handoutMasterIdLst>
    <p:handoutMasterId r:id="rId21"/>
  </p:handoutMasterIdLst>
  <p:sldIdLst>
    <p:sldId id="493" r:id="rId2"/>
    <p:sldId id="494" r:id="rId3"/>
    <p:sldId id="610" r:id="rId4"/>
    <p:sldId id="495" r:id="rId5"/>
    <p:sldId id="496" r:id="rId6"/>
    <p:sldId id="519" r:id="rId7"/>
    <p:sldId id="498" r:id="rId8"/>
    <p:sldId id="499" r:id="rId9"/>
    <p:sldId id="500" r:id="rId10"/>
    <p:sldId id="501" r:id="rId11"/>
    <p:sldId id="502" r:id="rId12"/>
    <p:sldId id="503" r:id="rId13"/>
    <p:sldId id="504" r:id="rId14"/>
    <p:sldId id="505" r:id="rId15"/>
    <p:sldId id="506" r:id="rId16"/>
    <p:sldId id="612" r:id="rId17"/>
    <p:sldId id="613" r:id="rId18"/>
    <p:sldId id="614" r:id="rId19"/>
  </p:sldIdLst>
  <p:sldSz cx="9144000" cy="6858000" type="screen4x3"/>
  <p:notesSz cx="7010400" cy="92964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a:srgbClr val="339933"/>
    <a:srgbClr val="B4C3B1"/>
    <a:srgbClr val="E7EDE7"/>
    <a:srgbClr val="EBECE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996" autoAdjust="0"/>
    <p:restoredTop sz="94434" autoAdjust="0"/>
  </p:normalViewPr>
  <p:slideViewPr>
    <p:cSldViewPr>
      <p:cViewPr varScale="1">
        <p:scale>
          <a:sx n="74" d="100"/>
          <a:sy n="74" d="100"/>
        </p:scale>
        <p:origin x="1128"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5138"/>
          </a:xfrm>
          <a:prstGeom prst="rect">
            <a:avLst/>
          </a:prstGeom>
        </p:spPr>
        <p:txBody>
          <a:bodyPr vert="horz" lIns="91440" tIns="45720" rIns="91440" bIns="45720" rtlCol="0"/>
          <a:lstStyle>
            <a:lvl1pPr algn="l">
              <a:defRPr sz="1200">
                <a:latin typeface="Abadi" panose="020B0604020202020204" pitchFamily="34" charset="0"/>
              </a:defRPr>
            </a:lvl1pPr>
          </a:lstStyle>
          <a:p>
            <a:pPr>
              <a:defRPr/>
            </a:pPr>
            <a:endParaRPr lang="en-US"/>
          </a:p>
        </p:txBody>
      </p:sp>
      <p:sp>
        <p:nvSpPr>
          <p:cNvPr id="3" name="Date Placeholder 2"/>
          <p:cNvSpPr>
            <a:spLocks noGrp="1"/>
          </p:cNvSpPr>
          <p:nvPr>
            <p:ph type="dt" sz="quarter" idx="1"/>
          </p:nvPr>
        </p:nvSpPr>
        <p:spPr>
          <a:xfrm>
            <a:off x="3970938" y="0"/>
            <a:ext cx="3037840" cy="465138"/>
          </a:xfrm>
          <a:prstGeom prst="rect">
            <a:avLst/>
          </a:prstGeom>
        </p:spPr>
        <p:txBody>
          <a:bodyPr vert="horz" lIns="91440" tIns="45720" rIns="91440" bIns="45720" rtlCol="0"/>
          <a:lstStyle>
            <a:lvl1pPr algn="r">
              <a:defRPr sz="1200">
                <a:latin typeface="Abadi" panose="020B0604020202020204" pitchFamily="34" charset="0"/>
              </a:defRPr>
            </a:lvl1pPr>
          </a:lstStyle>
          <a:p>
            <a:pPr>
              <a:defRPr/>
            </a:pPr>
            <a:fld id="{04A13C90-7AB4-4CB7-BE6C-78DC8C348C06}" type="datetimeFigureOut">
              <a:rPr lang="en-US"/>
              <a:pPr>
                <a:defRPr/>
              </a:pPr>
              <a:t>9/30/2021</a:t>
            </a:fld>
            <a:endParaRPr lang="en-US" dirty="0"/>
          </a:p>
        </p:txBody>
      </p:sp>
      <p:sp>
        <p:nvSpPr>
          <p:cNvPr id="4" name="Footer Placeholder 3"/>
          <p:cNvSpPr>
            <a:spLocks noGrp="1"/>
          </p:cNvSpPr>
          <p:nvPr>
            <p:ph type="ftr" sz="quarter" idx="2"/>
          </p:nvPr>
        </p:nvSpPr>
        <p:spPr>
          <a:xfrm>
            <a:off x="0" y="8829675"/>
            <a:ext cx="3037840" cy="465138"/>
          </a:xfrm>
          <a:prstGeom prst="rect">
            <a:avLst/>
          </a:prstGeom>
        </p:spPr>
        <p:txBody>
          <a:bodyPr vert="horz" lIns="91440" tIns="45720" rIns="91440" bIns="45720" rtlCol="0" anchor="b"/>
          <a:lstStyle>
            <a:lvl1pPr algn="l">
              <a:defRPr sz="1200">
                <a:latin typeface="Abadi" panose="020B0604020202020204" pitchFamily="34" charset="0"/>
              </a:defRPr>
            </a:lvl1pPr>
          </a:lstStyle>
          <a:p>
            <a:pPr>
              <a:defRPr/>
            </a:pPr>
            <a:endParaRPr lang="en-US"/>
          </a:p>
        </p:txBody>
      </p:sp>
      <p:sp>
        <p:nvSpPr>
          <p:cNvPr id="5" name="Slide Number Placeholder 4"/>
          <p:cNvSpPr>
            <a:spLocks noGrp="1"/>
          </p:cNvSpPr>
          <p:nvPr>
            <p:ph type="sldNum" sz="quarter" idx="3"/>
          </p:nvPr>
        </p:nvSpPr>
        <p:spPr>
          <a:xfrm>
            <a:off x="3970938" y="8829675"/>
            <a:ext cx="3037840" cy="465138"/>
          </a:xfrm>
          <a:prstGeom prst="rect">
            <a:avLst/>
          </a:prstGeom>
        </p:spPr>
        <p:txBody>
          <a:bodyPr vert="horz" wrap="square" lIns="91440" tIns="45720" rIns="91440" bIns="45720" numCol="1" anchor="b" anchorCtr="0" compatLnSpc="1">
            <a:prstTxWarp prst="textNoShape">
              <a:avLst/>
            </a:prstTxWarp>
          </a:bodyPr>
          <a:lstStyle>
            <a:lvl1pPr algn="r">
              <a:defRPr sz="1200">
                <a:latin typeface="Abadi" panose="020B0604020202020204" pitchFamily="34" charset="0"/>
              </a:defRPr>
            </a:lvl1pPr>
          </a:lstStyle>
          <a:p>
            <a:pPr>
              <a:defRPr/>
            </a:pPr>
            <a:fld id="{99DC993B-1BF7-4906-BF49-AD2BA45F830E}" type="slidenum">
              <a:rPr lang="en-US" altLang="en-US"/>
              <a:pPr>
                <a:defRPr/>
              </a:pPr>
              <a:t>‹#›</a:t>
            </a:fld>
            <a:endParaRPr lang="en-US" altLang="en-US" dirty="0"/>
          </a:p>
        </p:txBody>
      </p:sp>
    </p:spTree>
    <p:extLst>
      <p:ext uri="{BB962C8B-B14F-4D97-AF65-F5344CB8AC3E}">
        <p14:creationId xmlns:p14="http://schemas.microsoft.com/office/powerpoint/2010/main" val="21782937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5138"/>
          </a:xfrm>
          <a:prstGeom prst="rect">
            <a:avLst/>
          </a:prstGeom>
        </p:spPr>
        <p:txBody>
          <a:bodyPr vert="horz" lIns="91440" tIns="45720" rIns="91440" bIns="45720" rtlCol="0"/>
          <a:lstStyle>
            <a:lvl1pPr algn="l">
              <a:defRPr sz="1200">
                <a:latin typeface="Abadi" panose="020B0604020202020204" pitchFamily="34" charset="0"/>
              </a:defRPr>
            </a:lvl1pPr>
          </a:lstStyle>
          <a:p>
            <a:pPr>
              <a:defRPr/>
            </a:pPr>
            <a:endParaRPr lang="en-US"/>
          </a:p>
        </p:txBody>
      </p:sp>
      <p:sp>
        <p:nvSpPr>
          <p:cNvPr id="3" name="Date Placeholder 2"/>
          <p:cNvSpPr>
            <a:spLocks noGrp="1"/>
          </p:cNvSpPr>
          <p:nvPr>
            <p:ph type="dt" idx="1"/>
          </p:nvPr>
        </p:nvSpPr>
        <p:spPr>
          <a:xfrm>
            <a:off x="3970938" y="0"/>
            <a:ext cx="3037840" cy="465138"/>
          </a:xfrm>
          <a:prstGeom prst="rect">
            <a:avLst/>
          </a:prstGeom>
        </p:spPr>
        <p:txBody>
          <a:bodyPr vert="horz" lIns="91440" tIns="45720" rIns="91440" bIns="45720" rtlCol="0"/>
          <a:lstStyle>
            <a:lvl1pPr algn="r">
              <a:defRPr sz="1200">
                <a:latin typeface="Abadi" panose="020B0604020202020204" pitchFamily="34" charset="0"/>
              </a:defRPr>
            </a:lvl1pPr>
          </a:lstStyle>
          <a:p>
            <a:pPr>
              <a:defRPr/>
            </a:pPr>
            <a:fld id="{C04DE952-5AB4-416E-B1EF-F9677026CD30}" type="datetimeFigureOut">
              <a:rPr lang="en-US"/>
              <a:pPr>
                <a:defRPr/>
              </a:pPr>
              <a:t>9/30/2021</a:t>
            </a:fld>
            <a:endParaRPr lang="en-US" dirty="0"/>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701040" y="4416426"/>
            <a:ext cx="5608320" cy="4183063"/>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829675"/>
            <a:ext cx="3037840" cy="465138"/>
          </a:xfrm>
          <a:prstGeom prst="rect">
            <a:avLst/>
          </a:prstGeom>
        </p:spPr>
        <p:txBody>
          <a:bodyPr vert="horz" lIns="91440" tIns="45720" rIns="91440" bIns="45720" rtlCol="0" anchor="b"/>
          <a:lstStyle>
            <a:lvl1pPr algn="l">
              <a:defRPr sz="1200">
                <a:latin typeface="Abadi" panose="020B0604020202020204" pitchFamily="34" charset="0"/>
              </a:defRPr>
            </a:lvl1pPr>
          </a:lstStyle>
          <a:p>
            <a:pPr>
              <a:defRPr/>
            </a:pPr>
            <a:endParaRPr lang="en-US"/>
          </a:p>
        </p:txBody>
      </p:sp>
      <p:sp>
        <p:nvSpPr>
          <p:cNvPr id="7" name="Slide Number Placeholder 6"/>
          <p:cNvSpPr>
            <a:spLocks noGrp="1"/>
          </p:cNvSpPr>
          <p:nvPr>
            <p:ph type="sldNum" sz="quarter" idx="5"/>
          </p:nvPr>
        </p:nvSpPr>
        <p:spPr>
          <a:xfrm>
            <a:off x="3970938" y="8829675"/>
            <a:ext cx="3037840" cy="465138"/>
          </a:xfrm>
          <a:prstGeom prst="rect">
            <a:avLst/>
          </a:prstGeom>
        </p:spPr>
        <p:txBody>
          <a:bodyPr vert="horz" wrap="square" lIns="91440" tIns="45720" rIns="91440" bIns="45720" numCol="1" anchor="b" anchorCtr="0" compatLnSpc="1">
            <a:prstTxWarp prst="textNoShape">
              <a:avLst/>
            </a:prstTxWarp>
          </a:bodyPr>
          <a:lstStyle>
            <a:lvl1pPr algn="r">
              <a:defRPr sz="1200">
                <a:latin typeface="Abadi" panose="020B0604020202020204" pitchFamily="34" charset="0"/>
              </a:defRPr>
            </a:lvl1pPr>
          </a:lstStyle>
          <a:p>
            <a:pPr>
              <a:defRPr/>
            </a:pPr>
            <a:fld id="{9E0B6C28-6DB7-4457-BBC3-BD8A1E8F7329}" type="slidenum">
              <a:rPr lang="en-US" altLang="en-US"/>
              <a:pPr>
                <a:defRPr/>
              </a:pPr>
              <a:t>‹#›</a:t>
            </a:fld>
            <a:endParaRPr lang="en-US" altLang="en-US" dirty="0"/>
          </a:p>
        </p:txBody>
      </p:sp>
    </p:spTree>
    <p:extLst>
      <p:ext uri="{BB962C8B-B14F-4D97-AF65-F5344CB8AC3E}">
        <p14:creationId xmlns:p14="http://schemas.microsoft.com/office/powerpoint/2010/main" val="114542091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47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24474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EF88B757-BDF2-44A2-9618-820BBF23DC92}" type="slidenum">
              <a:rPr lang="en-US" altLang="en-US" smtClean="0">
                <a:latin typeface="Abadi" pitchFamily="34" charset="0"/>
              </a:rPr>
              <a:pPr/>
              <a:t>7</a:t>
            </a:fld>
            <a:endParaRPr lang="en-US" altLang="en-US">
              <a:latin typeface="Abadi" pitchFamily="34" charset="0"/>
            </a:endParaRPr>
          </a:p>
        </p:txBody>
      </p:sp>
    </p:spTree>
    <p:extLst>
      <p:ext uri="{BB962C8B-B14F-4D97-AF65-F5344CB8AC3E}">
        <p14:creationId xmlns:p14="http://schemas.microsoft.com/office/powerpoint/2010/main" val="16312011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67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2467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8279DB28-529C-4C03-82E3-B59FF1932112}" type="slidenum">
              <a:rPr lang="en-US" altLang="en-US" smtClean="0">
                <a:latin typeface="Abadi" pitchFamily="34" charset="0"/>
              </a:rPr>
              <a:pPr/>
              <a:t>8</a:t>
            </a:fld>
            <a:endParaRPr lang="en-US" altLang="en-US">
              <a:latin typeface="Abadi" pitchFamily="34" charset="0"/>
            </a:endParaRPr>
          </a:p>
        </p:txBody>
      </p:sp>
    </p:spTree>
    <p:extLst>
      <p:ext uri="{BB962C8B-B14F-4D97-AF65-F5344CB8AC3E}">
        <p14:creationId xmlns:p14="http://schemas.microsoft.com/office/powerpoint/2010/main" val="12493533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88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24883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465CF251-F7A6-4870-8805-893BA073716C}" type="slidenum">
              <a:rPr lang="en-US" altLang="en-US" smtClean="0">
                <a:latin typeface="Abadi" pitchFamily="34" charset="0"/>
              </a:rPr>
              <a:pPr/>
              <a:t>9</a:t>
            </a:fld>
            <a:endParaRPr lang="en-US" altLang="en-US">
              <a:latin typeface="Abadi" pitchFamily="34" charset="0"/>
            </a:endParaRPr>
          </a:p>
        </p:txBody>
      </p:sp>
    </p:spTree>
    <p:extLst>
      <p:ext uri="{BB962C8B-B14F-4D97-AF65-F5344CB8AC3E}">
        <p14:creationId xmlns:p14="http://schemas.microsoft.com/office/powerpoint/2010/main" val="41130821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1658938" y="1600200"/>
            <a:ext cx="6837362" cy="3200400"/>
            <a:chOff x="1045" y="1008"/>
            <a:chExt cx="4307" cy="2016"/>
          </a:xfrm>
        </p:grpSpPr>
        <p:sp>
          <p:nvSpPr>
            <p:cNvPr id="5" name="Oval 3"/>
            <p:cNvSpPr>
              <a:spLocks noChangeArrowheads="1"/>
            </p:cNvSpPr>
            <p:nvPr/>
          </p:nvSpPr>
          <p:spPr bwMode="hidden">
            <a:xfrm flipH="1">
              <a:off x="4392" y="1008"/>
              <a:ext cx="960" cy="96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2400" dirty="0">
                <a:latin typeface="Abadi" panose="020B0604020104020204" pitchFamily="34" charset="0"/>
              </a:endParaRPr>
            </a:p>
          </p:txBody>
        </p:sp>
        <p:sp>
          <p:nvSpPr>
            <p:cNvPr id="6" name="Oval 4"/>
            <p:cNvSpPr>
              <a:spLocks noChangeArrowheads="1"/>
            </p:cNvSpPr>
            <p:nvPr/>
          </p:nvSpPr>
          <p:spPr bwMode="hidden">
            <a:xfrm flipH="1">
              <a:off x="3264" y="1008"/>
              <a:ext cx="960" cy="96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2400" dirty="0">
                <a:latin typeface="Abadi" panose="020B0604020104020204" pitchFamily="34" charset="0"/>
              </a:endParaRPr>
            </a:p>
          </p:txBody>
        </p:sp>
        <p:sp>
          <p:nvSpPr>
            <p:cNvPr id="7" name="Oval 5"/>
            <p:cNvSpPr>
              <a:spLocks noChangeArrowheads="1"/>
            </p:cNvSpPr>
            <p:nvPr/>
          </p:nvSpPr>
          <p:spPr bwMode="hidden">
            <a:xfrm flipH="1">
              <a:off x="2136" y="1008"/>
              <a:ext cx="960" cy="960"/>
            </a:xfrm>
            <a:prstGeom prst="ellipse">
              <a:avLst/>
            </a:pr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2400" dirty="0">
                <a:latin typeface="Abadi" panose="020B0604020104020204" pitchFamily="34" charset="0"/>
              </a:endParaRPr>
            </a:p>
          </p:txBody>
        </p:sp>
        <p:sp>
          <p:nvSpPr>
            <p:cNvPr id="8" name="Oval 6"/>
            <p:cNvSpPr>
              <a:spLocks noChangeArrowheads="1"/>
            </p:cNvSpPr>
            <p:nvPr/>
          </p:nvSpPr>
          <p:spPr bwMode="hidden">
            <a:xfrm flipH="1">
              <a:off x="2136" y="2064"/>
              <a:ext cx="960" cy="960"/>
            </a:xfrm>
            <a:prstGeom prst="ellipse">
              <a:avLst/>
            </a:prstGeom>
            <a:solidFill>
              <a:schemeClr val="accent2"/>
            </a:solidFill>
            <a:ln>
              <a:noFill/>
            </a:ln>
            <a:extLst>
              <a:ext uri="{91240B29-F687-4F45-9708-019B960494DF}">
                <a14:hiddenLine xmlns:a14="http://schemas.microsoft.com/office/drawing/2010/main" w="28575">
                  <a:solidFill>
                    <a:srgbClr val="000000"/>
                  </a:solidFill>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2400" dirty="0">
                <a:latin typeface="Abadi" panose="020B0604020104020204" pitchFamily="34" charset="0"/>
              </a:endParaRPr>
            </a:p>
          </p:txBody>
        </p:sp>
        <p:sp>
          <p:nvSpPr>
            <p:cNvPr id="9" name="Oval 7"/>
            <p:cNvSpPr>
              <a:spLocks noChangeArrowheads="1"/>
            </p:cNvSpPr>
            <p:nvPr/>
          </p:nvSpPr>
          <p:spPr bwMode="hidden">
            <a:xfrm flipH="1">
              <a:off x="1045" y="2064"/>
              <a:ext cx="960" cy="96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2400" dirty="0">
                <a:latin typeface="Abadi" panose="020B0604020104020204" pitchFamily="34" charset="0"/>
              </a:endParaRPr>
            </a:p>
          </p:txBody>
        </p:sp>
        <p:sp>
          <p:nvSpPr>
            <p:cNvPr id="10" name="Oval 8"/>
            <p:cNvSpPr>
              <a:spLocks noChangeArrowheads="1"/>
            </p:cNvSpPr>
            <p:nvPr/>
          </p:nvSpPr>
          <p:spPr bwMode="hidden">
            <a:xfrm flipH="1">
              <a:off x="4392" y="2064"/>
              <a:ext cx="960" cy="960"/>
            </a:xfrm>
            <a:prstGeom prst="ellipse">
              <a:avLst/>
            </a:pr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2400" dirty="0">
                <a:latin typeface="Abadi" panose="020B0604020104020204" pitchFamily="34" charset="0"/>
              </a:endParaRPr>
            </a:p>
          </p:txBody>
        </p:sp>
      </p:grpSp>
      <p:sp>
        <p:nvSpPr>
          <p:cNvPr id="9228" name="Rectangle 12"/>
          <p:cNvSpPr>
            <a:spLocks noGrp="1" noChangeArrowheads="1"/>
          </p:cNvSpPr>
          <p:nvPr>
            <p:ph type="ctrTitle"/>
          </p:nvPr>
        </p:nvSpPr>
        <p:spPr>
          <a:xfrm>
            <a:off x="685800" y="1219200"/>
            <a:ext cx="7772400" cy="1933575"/>
          </a:xfrm>
        </p:spPr>
        <p:txBody>
          <a:bodyPr anchor="b"/>
          <a:lstStyle>
            <a:lvl1pPr algn="r">
              <a:defRPr sz="4400"/>
            </a:lvl1pPr>
          </a:lstStyle>
          <a:p>
            <a:r>
              <a:rPr lang="en-US"/>
              <a:t>Click to edit Master title style</a:t>
            </a:r>
          </a:p>
        </p:txBody>
      </p:sp>
      <p:sp>
        <p:nvSpPr>
          <p:cNvPr id="9229" name="Rectangle 13"/>
          <p:cNvSpPr>
            <a:spLocks noGrp="1" noChangeArrowheads="1"/>
          </p:cNvSpPr>
          <p:nvPr>
            <p:ph type="subTitle" idx="1"/>
          </p:nvPr>
        </p:nvSpPr>
        <p:spPr>
          <a:xfrm>
            <a:off x="2057400" y="3505200"/>
            <a:ext cx="6400800" cy="1752600"/>
          </a:xfrm>
        </p:spPr>
        <p:txBody>
          <a:bodyPr/>
          <a:lstStyle>
            <a:lvl1pPr marL="0" indent="0" algn="r">
              <a:buFont typeface="Wingdings" pitchFamily="2" charset="2"/>
              <a:buNone/>
              <a:defRPr/>
            </a:lvl1pPr>
          </a:lstStyle>
          <a:p>
            <a:r>
              <a:rPr lang="en-US"/>
              <a:t>Click to edit Master subtitle style</a:t>
            </a:r>
          </a:p>
        </p:txBody>
      </p:sp>
      <p:sp>
        <p:nvSpPr>
          <p:cNvPr id="11" name="Rectangle 9"/>
          <p:cNvSpPr>
            <a:spLocks noGrp="1" noChangeArrowheads="1"/>
          </p:cNvSpPr>
          <p:nvPr>
            <p:ph type="dt" sz="half" idx="10"/>
          </p:nvPr>
        </p:nvSpPr>
        <p:spPr/>
        <p:txBody>
          <a:bodyPr/>
          <a:lstStyle>
            <a:lvl1pPr>
              <a:defRPr/>
            </a:lvl1pPr>
          </a:lstStyle>
          <a:p>
            <a:pPr>
              <a:defRPr/>
            </a:pPr>
            <a:endParaRPr lang="en-US"/>
          </a:p>
        </p:txBody>
      </p:sp>
      <p:sp>
        <p:nvSpPr>
          <p:cNvPr id="12" name="Rectangle 10"/>
          <p:cNvSpPr>
            <a:spLocks noGrp="1" noChangeArrowheads="1"/>
          </p:cNvSpPr>
          <p:nvPr>
            <p:ph type="ftr" sz="quarter" idx="11"/>
          </p:nvPr>
        </p:nvSpPr>
        <p:spPr/>
        <p:txBody>
          <a:bodyPr/>
          <a:lstStyle>
            <a:lvl1pPr>
              <a:defRPr/>
            </a:lvl1pPr>
          </a:lstStyle>
          <a:p>
            <a:pPr>
              <a:defRPr/>
            </a:pPr>
            <a:endParaRPr lang="en-US"/>
          </a:p>
        </p:txBody>
      </p:sp>
      <p:sp>
        <p:nvSpPr>
          <p:cNvPr id="13" name="Rectangle 11"/>
          <p:cNvSpPr>
            <a:spLocks noGrp="1" noChangeArrowheads="1"/>
          </p:cNvSpPr>
          <p:nvPr>
            <p:ph type="sldNum" sz="quarter" idx="12"/>
          </p:nvPr>
        </p:nvSpPr>
        <p:spPr/>
        <p:txBody>
          <a:bodyPr/>
          <a:lstStyle>
            <a:lvl1pPr>
              <a:defRPr/>
            </a:lvl1pPr>
          </a:lstStyle>
          <a:p>
            <a:pPr>
              <a:defRPr/>
            </a:pPr>
            <a:fld id="{ED0DF4C6-4B06-4E12-B45B-A8E16D68E8AE}" type="slidenum">
              <a:rPr lang="en-US" altLang="en-US"/>
              <a:pPr>
                <a:defRPr/>
              </a:pPr>
              <a:t>‹#›</a:t>
            </a:fld>
            <a:endParaRPr lang="en-US" altLang="en-US"/>
          </a:p>
        </p:txBody>
      </p:sp>
    </p:spTree>
    <p:extLst>
      <p:ext uri="{BB962C8B-B14F-4D97-AF65-F5344CB8AC3E}">
        <p14:creationId xmlns:p14="http://schemas.microsoft.com/office/powerpoint/2010/main" val="10512503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9"/>
          <p:cNvSpPr>
            <a:spLocks noGrp="1" noChangeArrowheads="1"/>
          </p:cNvSpPr>
          <p:nvPr>
            <p:ph type="dt" sz="half" idx="10"/>
          </p:nvPr>
        </p:nvSpPr>
        <p:spPr>
          <a:ln/>
        </p:spPr>
        <p:txBody>
          <a:bodyPr/>
          <a:lstStyle>
            <a:lvl1pPr>
              <a:defRPr/>
            </a:lvl1pPr>
          </a:lstStyle>
          <a:p>
            <a:pPr>
              <a:defRPr/>
            </a:pPr>
            <a:endParaRPr lang="en-US"/>
          </a:p>
        </p:txBody>
      </p:sp>
      <p:sp>
        <p:nvSpPr>
          <p:cNvPr id="5" name="Rectangle 10"/>
          <p:cNvSpPr>
            <a:spLocks noGrp="1" noChangeArrowheads="1"/>
          </p:cNvSpPr>
          <p:nvPr>
            <p:ph type="ftr" sz="quarter" idx="11"/>
          </p:nvPr>
        </p:nvSpPr>
        <p:spPr>
          <a:ln/>
        </p:spPr>
        <p:txBody>
          <a:bodyPr/>
          <a:lstStyle>
            <a:lvl1pPr>
              <a:defRPr/>
            </a:lvl1pPr>
          </a:lstStyle>
          <a:p>
            <a:pPr>
              <a:defRPr/>
            </a:pPr>
            <a:endParaRPr lang="en-US"/>
          </a:p>
        </p:txBody>
      </p:sp>
      <p:sp>
        <p:nvSpPr>
          <p:cNvPr id="6" name="Rectangle 11"/>
          <p:cNvSpPr>
            <a:spLocks noGrp="1" noChangeArrowheads="1"/>
          </p:cNvSpPr>
          <p:nvPr>
            <p:ph type="sldNum" sz="quarter" idx="12"/>
          </p:nvPr>
        </p:nvSpPr>
        <p:spPr>
          <a:ln/>
        </p:spPr>
        <p:txBody>
          <a:bodyPr/>
          <a:lstStyle>
            <a:lvl1pPr>
              <a:defRPr/>
            </a:lvl1pPr>
          </a:lstStyle>
          <a:p>
            <a:pPr>
              <a:defRPr/>
            </a:pPr>
            <a:fld id="{F02B3E3E-82DF-486D-9DF0-5D760BA23D56}" type="slidenum">
              <a:rPr lang="en-US" altLang="en-US"/>
              <a:pPr>
                <a:defRPr/>
              </a:pPr>
              <a:t>‹#›</a:t>
            </a:fld>
            <a:endParaRPr lang="en-US" altLang="en-US" dirty="0"/>
          </a:p>
        </p:txBody>
      </p:sp>
    </p:spTree>
    <p:extLst>
      <p:ext uri="{BB962C8B-B14F-4D97-AF65-F5344CB8AC3E}">
        <p14:creationId xmlns:p14="http://schemas.microsoft.com/office/powerpoint/2010/main" val="8020416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628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628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9"/>
          <p:cNvSpPr>
            <a:spLocks noGrp="1" noChangeArrowheads="1"/>
          </p:cNvSpPr>
          <p:nvPr>
            <p:ph type="dt" sz="half" idx="10"/>
          </p:nvPr>
        </p:nvSpPr>
        <p:spPr>
          <a:ln/>
        </p:spPr>
        <p:txBody>
          <a:bodyPr/>
          <a:lstStyle>
            <a:lvl1pPr>
              <a:defRPr/>
            </a:lvl1pPr>
          </a:lstStyle>
          <a:p>
            <a:pPr>
              <a:defRPr/>
            </a:pPr>
            <a:endParaRPr lang="en-US"/>
          </a:p>
        </p:txBody>
      </p:sp>
      <p:sp>
        <p:nvSpPr>
          <p:cNvPr id="5" name="Rectangle 10"/>
          <p:cNvSpPr>
            <a:spLocks noGrp="1" noChangeArrowheads="1"/>
          </p:cNvSpPr>
          <p:nvPr>
            <p:ph type="ftr" sz="quarter" idx="11"/>
          </p:nvPr>
        </p:nvSpPr>
        <p:spPr>
          <a:ln/>
        </p:spPr>
        <p:txBody>
          <a:bodyPr/>
          <a:lstStyle>
            <a:lvl1pPr>
              <a:defRPr/>
            </a:lvl1pPr>
          </a:lstStyle>
          <a:p>
            <a:pPr>
              <a:defRPr/>
            </a:pPr>
            <a:endParaRPr lang="en-US"/>
          </a:p>
        </p:txBody>
      </p:sp>
      <p:sp>
        <p:nvSpPr>
          <p:cNvPr id="6" name="Rectangle 11"/>
          <p:cNvSpPr>
            <a:spLocks noGrp="1" noChangeArrowheads="1"/>
          </p:cNvSpPr>
          <p:nvPr>
            <p:ph type="sldNum" sz="quarter" idx="12"/>
          </p:nvPr>
        </p:nvSpPr>
        <p:spPr>
          <a:ln/>
        </p:spPr>
        <p:txBody>
          <a:bodyPr/>
          <a:lstStyle>
            <a:lvl1pPr>
              <a:defRPr/>
            </a:lvl1pPr>
          </a:lstStyle>
          <a:p>
            <a:pPr>
              <a:defRPr/>
            </a:pPr>
            <a:fld id="{0C69375C-04BD-4675-BCD8-F285E5EF57BD}" type="slidenum">
              <a:rPr lang="en-US" altLang="en-US"/>
              <a:pPr>
                <a:defRPr/>
              </a:pPr>
              <a:t>‹#›</a:t>
            </a:fld>
            <a:endParaRPr lang="en-US" altLang="en-US" dirty="0"/>
          </a:p>
        </p:txBody>
      </p:sp>
    </p:spTree>
    <p:extLst>
      <p:ext uri="{BB962C8B-B14F-4D97-AF65-F5344CB8AC3E}">
        <p14:creationId xmlns:p14="http://schemas.microsoft.com/office/powerpoint/2010/main" val="20488882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30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30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9"/>
          <p:cNvSpPr>
            <a:spLocks noGrp="1" noChangeArrowheads="1"/>
          </p:cNvSpPr>
          <p:nvPr>
            <p:ph type="dt" sz="half" idx="10"/>
          </p:nvPr>
        </p:nvSpPr>
        <p:spPr>
          <a:ln/>
        </p:spPr>
        <p:txBody>
          <a:bodyPr/>
          <a:lstStyle>
            <a:lvl1pPr>
              <a:defRPr/>
            </a:lvl1pPr>
          </a:lstStyle>
          <a:p>
            <a:pPr>
              <a:defRPr/>
            </a:pPr>
            <a:endParaRPr lang="en-US"/>
          </a:p>
        </p:txBody>
      </p:sp>
      <p:sp>
        <p:nvSpPr>
          <p:cNvPr id="6" name="Rectangle 10"/>
          <p:cNvSpPr>
            <a:spLocks noGrp="1" noChangeArrowheads="1"/>
          </p:cNvSpPr>
          <p:nvPr>
            <p:ph type="ftr" sz="quarter" idx="11"/>
          </p:nvPr>
        </p:nvSpPr>
        <p:spPr>
          <a:ln/>
        </p:spPr>
        <p:txBody>
          <a:bodyPr/>
          <a:lstStyle>
            <a:lvl1pPr>
              <a:defRPr/>
            </a:lvl1pPr>
          </a:lstStyle>
          <a:p>
            <a:pPr>
              <a:defRPr/>
            </a:pPr>
            <a:endParaRPr lang="en-US"/>
          </a:p>
        </p:txBody>
      </p:sp>
      <p:sp>
        <p:nvSpPr>
          <p:cNvPr id="7" name="Rectangle 11"/>
          <p:cNvSpPr>
            <a:spLocks noGrp="1" noChangeArrowheads="1"/>
          </p:cNvSpPr>
          <p:nvPr>
            <p:ph type="sldNum" sz="quarter" idx="12"/>
          </p:nvPr>
        </p:nvSpPr>
        <p:spPr>
          <a:ln/>
        </p:spPr>
        <p:txBody>
          <a:bodyPr/>
          <a:lstStyle>
            <a:lvl1pPr>
              <a:defRPr/>
            </a:lvl1pPr>
          </a:lstStyle>
          <a:p>
            <a:pPr>
              <a:defRPr/>
            </a:pPr>
            <a:fld id="{4B8C80D2-1E79-40C6-B367-42910EE112AD}" type="slidenum">
              <a:rPr lang="en-US" altLang="en-US"/>
              <a:pPr>
                <a:defRPr/>
              </a:pPr>
              <a:t>‹#›</a:t>
            </a:fld>
            <a:endParaRPr lang="en-US" altLang="en-US" dirty="0"/>
          </a:p>
        </p:txBody>
      </p:sp>
    </p:spTree>
    <p:extLst>
      <p:ext uri="{BB962C8B-B14F-4D97-AF65-F5344CB8AC3E}">
        <p14:creationId xmlns:p14="http://schemas.microsoft.com/office/powerpoint/2010/main" val="30142119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457200" y="274638"/>
            <a:ext cx="8229600" cy="1143000"/>
          </a:xfrm>
        </p:spPr>
        <p:txBody>
          <a:bodyPr/>
          <a:lstStyle/>
          <a:p>
            <a:r>
              <a:rPr lang="en-US"/>
              <a:t>Click to edit Master title style</a:t>
            </a:r>
          </a:p>
        </p:txBody>
      </p:sp>
      <p:sp>
        <p:nvSpPr>
          <p:cNvPr id="3" name="Content Placeholder 2"/>
          <p:cNvSpPr>
            <a:spLocks noGrp="1"/>
          </p:cNvSpPr>
          <p:nvPr>
            <p:ph sz="quarter" idx="1"/>
          </p:nvPr>
        </p:nvSpPr>
        <p:spPr>
          <a:xfrm>
            <a:off x="457200" y="1600200"/>
            <a:ext cx="4038600" cy="21891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600200"/>
            <a:ext cx="4038600" cy="21891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57200" y="3941763"/>
            <a:ext cx="4038600" cy="21891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648200" y="3941763"/>
            <a:ext cx="4038600" cy="21891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9"/>
          <p:cNvSpPr>
            <a:spLocks noGrp="1" noChangeArrowheads="1"/>
          </p:cNvSpPr>
          <p:nvPr>
            <p:ph type="dt" sz="half" idx="10"/>
          </p:nvPr>
        </p:nvSpPr>
        <p:spPr>
          <a:ln/>
        </p:spPr>
        <p:txBody>
          <a:bodyPr/>
          <a:lstStyle>
            <a:lvl1pPr>
              <a:defRPr/>
            </a:lvl1pPr>
          </a:lstStyle>
          <a:p>
            <a:pPr>
              <a:defRPr/>
            </a:pPr>
            <a:endParaRPr lang="en-US"/>
          </a:p>
        </p:txBody>
      </p:sp>
      <p:sp>
        <p:nvSpPr>
          <p:cNvPr id="8" name="Rectangle 10"/>
          <p:cNvSpPr>
            <a:spLocks noGrp="1" noChangeArrowheads="1"/>
          </p:cNvSpPr>
          <p:nvPr>
            <p:ph type="ftr" sz="quarter" idx="11"/>
          </p:nvPr>
        </p:nvSpPr>
        <p:spPr>
          <a:ln/>
        </p:spPr>
        <p:txBody>
          <a:bodyPr/>
          <a:lstStyle>
            <a:lvl1pPr>
              <a:defRPr/>
            </a:lvl1pPr>
          </a:lstStyle>
          <a:p>
            <a:pPr>
              <a:defRPr/>
            </a:pPr>
            <a:endParaRPr lang="en-US"/>
          </a:p>
        </p:txBody>
      </p:sp>
      <p:sp>
        <p:nvSpPr>
          <p:cNvPr id="9" name="Rectangle 11"/>
          <p:cNvSpPr>
            <a:spLocks noGrp="1" noChangeArrowheads="1"/>
          </p:cNvSpPr>
          <p:nvPr>
            <p:ph type="sldNum" sz="quarter" idx="12"/>
          </p:nvPr>
        </p:nvSpPr>
        <p:spPr>
          <a:ln/>
        </p:spPr>
        <p:txBody>
          <a:bodyPr/>
          <a:lstStyle>
            <a:lvl1pPr>
              <a:defRPr/>
            </a:lvl1pPr>
          </a:lstStyle>
          <a:p>
            <a:pPr>
              <a:defRPr/>
            </a:pPr>
            <a:fld id="{4E2D20BB-6840-4825-A58A-B934E31A4F4B}" type="slidenum">
              <a:rPr lang="en-US" altLang="en-US"/>
              <a:pPr>
                <a:defRPr/>
              </a:pPr>
              <a:t>‹#›</a:t>
            </a:fld>
            <a:endParaRPr lang="en-US" altLang="en-US" dirty="0"/>
          </a:p>
        </p:txBody>
      </p:sp>
    </p:spTree>
    <p:extLst>
      <p:ext uri="{BB962C8B-B14F-4D97-AF65-F5344CB8AC3E}">
        <p14:creationId xmlns:p14="http://schemas.microsoft.com/office/powerpoint/2010/main" val="20249555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30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600200"/>
            <a:ext cx="4038600" cy="21891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8200" y="3941763"/>
            <a:ext cx="4038600" cy="21891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9"/>
          <p:cNvSpPr>
            <a:spLocks noGrp="1" noChangeArrowheads="1"/>
          </p:cNvSpPr>
          <p:nvPr>
            <p:ph type="dt" sz="half" idx="10"/>
          </p:nvPr>
        </p:nvSpPr>
        <p:spPr>
          <a:ln/>
        </p:spPr>
        <p:txBody>
          <a:bodyPr/>
          <a:lstStyle>
            <a:lvl1pPr>
              <a:defRPr/>
            </a:lvl1pPr>
          </a:lstStyle>
          <a:p>
            <a:pPr>
              <a:defRPr/>
            </a:pPr>
            <a:endParaRPr lang="en-US"/>
          </a:p>
        </p:txBody>
      </p:sp>
      <p:sp>
        <p:nvSpPr>
          <p:cNvPr id="7" name="Rectangle 10"/>
          <p:cNvSpPr>
            <a:spLocks noGrp="1" noChangeArrowheads="1"/>
          </p:cNvSpPr>
          <p:nvPr>
            <p:ph type="ftr" sz="quarter" idx="11"/>
          </p:nvPr>
        </p:nvSpPr>
        <p:spPr>
          <a:ln/>
        </p:spPr>
        <p:txBody>
          <a:bodyPr/>
          <a:lstStyle>
            <a:lvl1pPr>
              <a:defRPr/>
            </a:lvl1pPr>
          </a:lstStyle>
          <a:p>
            <a:pPr>
              <a:defRPr/>
            </a:pPr>
            <a:endParaRPr lang="en-US"/>
          </a:p>
        </p:txBody>
      </p:sp>
      <p:sp>
        <p:nvSpPr>
          <p:cNvPr id="8" name="Rectangle 11"/>
          <p:cNvSpPr>
            <a:spLocks noGrp="1" noChangeArrowheads="1"/>
          </p:cNvSpPr>
          <p:nvPr>
            <p:ph type="sldNum" sz="quarter" idx="12"/>
          </p:nvPr>
        </p:nvSpPr>
        <p:spPr>
          <a:ln/>
        </p:spPr>
        <p:txBody>
          <a:bodyPr/>
          <a:lstStyle>
            <a:lvl1pPr>
              <a:defRPr/>
            </a:lvl1pPr>
          </a:lstStyle>
          <a:p>
            <a:pPr>
              <a:defRPr/>
            </a:pPr>
            <a:fld id="{5BC13FC0-8D2E-408A-B1B6-2E6BE6BDF2FF}" type="slidenum">
              <a:rPr lang="en-US" altLang="en-US"/>
              <a:pPr>
                <a:defRPr/>
              </a:pPr>
              <a:t>‹#›</a:t>
            </a:fld>
            <a:endParaRPr lang="en-US" altLang="en-US" dirty="0"/>
          </a:p>
        </p:txBody>
      </p:sp>
    </p:spTree>
    <p:extLst>
      <p:ext uri="{BB962C8B-B14F-4D97-AF65-F5344CB8AC3E}">
        <p14:creationId xmlns:p14="http://schemas.microsoft.com/office/powerpoint/2010/main" val="6139113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9"/>
          <p:cNvSpPr>
            <a:spLocks noGrp="1" noChangeArrowheads="1"/>
          </p:cNvSpPr>
          <p:nvPr>
            <p:ph type="dt" sz="half" idx="10"/>
          </p:nvPr>
        </p:nvSpPr>
        <p:spPr>
          <a:ln/>
        </p:spPr>
        <p:txBody>
          <a:bodyPr/>
          <a:lstStyle>
            <a:lvl1pPr>
              <a:defRPr/>
            </a:lvl1pPr>
          </a:lstStyle>
          <a:p>
            <a:pPr>
              <a:defRPr/>
            </a:pPr>
            <a:endParaRPr lang="en-US"/>
          </a:p>
        </p:txBody>
      </p:sp>
      <p:sp>
        <p:nvSpPr>
          <p:cNvPr id="5" name="Rectangle 10"/>
          <p:cNvSpPr>
            <a:spLocks noGrp="1" noChangeArrowheads="1"/>
          </p:cNvSpPr>
          <p:nvPr>
            <p:ph type="ftr" sz="quarter" idx="11"/>
          </p:nvPr>
        </p:nvSpPr>
        <p:spPr>
          <a:ln/>
        </p:spPr>
        <p:txBody>
          <a:bodyPr/>
          <a:lstStyle>
            <a:lvl1pPr>
              <a:defRPr/>
            </a:lvl1pPr>
          </a:lstStyle>
          <a:p>
            <a:pPr>
              <a:defRPr/>
            </a:pPr>
            <a:endParaRPr lang="en-US"/>
          </a:p>
        </p:txBody>
      </p:sp>
      <p:sp>
        <p:nvSpPr>
          <p:cNvPr id="6" name="Rectangle 11"/>
          <p:cNvSpPr>
            <a:spLocks noGrp="1" noChangeArrowheads="1"/>
          </p:cNvSpPr>
          <p:nvPr>
            <p:ph type="sldNum" sz="quarter" idx="12"/>
          </p:nvPr>
        </p:nvSpPr>
        <p:spPr>
          <a:ln/>
        </p:spPr>
        <p:txBody>
          <a:bodyPr/>
          <a:lstStyle>
            <a:lvl1pPr>
              <a:defRPr/>
            </a:lvl1pPr>
          </a:lstStyle>
          <a:p>
            <a:pPr>
              <a:defRPr/>
            </a:pPr>
            <a:fld id="{C29B3ADA-7D94-4387-ADFB-C9ECA51860E3}" type="slidenum">
              <a:rPr lang="en-US" altLang="en-US"/>
              <a:pPr>
                <a:defRPr/>
              </a:pPr>
              <a:t>‹#›</a:t>
            </a:fld>
            <a:endParaRPr lang="en-US" altLang="en-US" dirty="0"/>
          </a:p>
        </p:txBody>
      </p:sp>
    </p:spTree>
    <p:extLst>
      <p:ext uri="{BB962C8B-B14F-4D97-AF65-F5344CB8AC3E}">
        <p14:creationId xmlns:p14="http://schemas.microsoft.com/office/powerpoint/2010/main" val="1580852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9"/>
          <p:cNvSpPr>
            <a:spLocks noGrp="1" noChangeArrowheads="1"/>
          </p:cNvSpPr>
          <p:nvPr>
            <p:ph type="dt" sz="half" idx="10"/>
          </p:nvPr>
        </p:nvSpPr>
        <p:spPr>
          <a:ln/>
        </p:spPr>
        <p:txBody>
          <a:bodyPr/>
          <a:lstStyle>
            <a:lvl1pPr>
              <a:defRPr/>
            </a:lvl1pPr>
          </a:lstStyle>
          <a:p>
            <a:pPr>
              <a:defRPr/>
            </a:pPr>
            <a:endParaRPr lang="en-US"/>
          </a:p>
        </p:txBody>
      </p:sp>
      <p:sp>
        <p:nvSpPr>
          <p:cNvPr id="5" name="Rectangle 10"/>
          <p:cNvSpPr>
            <a:spLocks noGrp="1" noChangeArrowheads="1"/>
          </p:cNvSpPr>
          <p:nvPr>
            <p:ph type="ftr" sz="quarter" idx="11"/>
          </p:nvPr>
        </p:nvSpPr>
        <p:spPr>
          <a:ln/>
        </p:spPr>
        <p:txBody>
          <a:bodyPr/>
          <a:lstStyle>
            <a:lvl1pPr>
              <a:defRPr/>
            </a:lvl1pPr>
          </a:lstStyle>
          <a:p>
            <a:pPr>
              <a:defRPr/>
            </a:pPr>
            <a:endParaRPr lang="en-US"/>
          </a:p>
        </p:txBody>
      </p:sp>
      <p:sp>
        <p:nvSpPr>
          <p:cNvPr id="6" name="Rectangle 11"/>
          <p:cNvSpPr>
            <a:spLocks noGrp="1" noChangeArrowheads="1"/>
          </p:cNvSpPr>
          <p:nvPr>
            <p:ph type="sldNum" sz="quarter" idx="12"/>
          </p:nvPr>
        </p:nvSpPr>
        <p:spPr>
          <a:ln/>
        </p:spPr>
        <p:txBody>
          <a:bodyPr/>
          <a:lstStyle>
            <a:lvl1pPr>
              <a:defRPr/>
            </a:lvl1pPr>
          </a:lstStyle>
          <a:p>
            <a:pPr>
              <a:defRPr/>
            </a:pPr>
            <a:fld id="{4A1F2834-1B70-45D7-85B9-55EB445FC31B}" type="slidenum">
              <a:rPr lang="en-US" altLang="en-US"/>
              <a:pPr>
                <a:defRPr/>
              </a:pPr>
              <a:t>‹#›</a:t>
            </a:fld>
            <a:endParaRPr lang="en-US" altLang="en-US" dirty="0"/>
          </a:p>
        </p:txBody>
      </p:sp>
    </p:spTree>
    <p:extLst>
      <p:ext uri="{BB962C8B-B14F-4D97-AF65-F5344CB8AC3E}">
        <p14:creationId xmlns:p14="http://schemas.microsoft.com/office/powerpoint/2010/main" val="12064617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9"/>
          <p:cNvSpPr>
            <a:spLocks noGrp="1" noChangeArrowheads="1"/>
          </p:cNvSpPr>
          <p:nvPr>
            <p:ph type="dt" sz="half" idx="10"/>
          </p:nvPr>
        </p:nvSpPr>
        <p:spPr>
          <a:ln/>
        </p:spPr>
        <p:txBody>
          <a:bodyPr/>
          <a:lstStyle>
            <a:lvl1pPr>
              <a:defRPr/>
            </a:lvl1pPr>
          </a:lstStyle>
          <a:p>
            <a:pPr>
              <a:defRPr/>
            </a:pPr>
            <a:endParaRPr lang="en-US"/>
          </a:p>
        </p:txBody>
      </p:sp>
      <p:sp>
        <p:nvSpPr>
          <p:cNvPr id="6" name="Rectangle 10"/>
          <p:cNvSpPr>
            <a:spLocks noGrp="1" noChangeArrowheads="1"/>
          </p:cNvSpPr>
          <p:nvPr>
            <p:ph type="ftr" sz="quarter" idx="11"/>
          </p:nvPr>
        </p:nvSpPr>
        <p:spPr>
          <a:ln/>
        </p:spPr>
        <p:txBody>
          <a:bodyPr/>
          <a:lstStyle>
            <a:lvl1pPr>
              <a:defRPr/>
            </a:lvl1pPr>
          </a:lstStyle>
          <a:p>
            <a:pPr>
              <a:defRPr/>
            </a:pPr>
            <a:endParaRPr lang="en-US"/>
          </a:p>
        </p:txBody>
      </p:sp>
      <p:sp>
        <p:nvSpPr>
          <p:cNvPr id="7" name="Rectangle 11"/>
          <p:cNvSpPr>
            <a:spLocks noGrp="1" noChangeArrowheads="1"/>
          </p:cNvSpPr>
          <p:nvPr>
            <p:ph type="sldNum" sz="quarter" idx="12"/>
          </p:nvPr>
        </p:nvSpPr>
        <p:spPr>
          <a:ln/>
        </p:spPr>
        <p:txBody>
          <a:bodyPr/>
          <a:lstStyle>
            <a:lvl1pPr>
              <a:defRPr/>
            </a:lvl1pPr>
          </a:lstStyle>
          <a:p>
            <a:pPr>
              <a:defRPr/>
            </a:pPr>
            <a:fld id="{D6D0C23B-68D3-49C8-94D2-F931DE048D32}" type="slidenum">
              <a:rPr lang="en-US" altLang="en-US"/>
              <a:pPr>
                <a:defRPr/>
              </a:pPr>
              <a:t>‹#›</a:t>
            </a:fld>
            <a:endParaRPr lang="en-US" altLang="en-US" dirty="0"/>
          </a:p>
        </p:txBody>
      </p:sp>
    </p:spTree>
    <p:extLst>
      <p:ext uri="{BB962C8B-B14F-4D97-AF65-F5344CB8AC3E}">
        <p14:creationId xmlns:p14="http://schemas.microsoft.com/office/powerpoint/2010/main" val="26049653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9"/>
          <p:cNvSpPr>
            <a:spLocks noGrp="1" noChangeArrowheads="1"/>
          </p:cNvSpPr>
          <p:nvPr>
            <p:ph type="dt" sz="half" idx="10"/>
          </p:nvPr>
        </p:nvSpPr>
        <p:spPr>
          <a:ln/>
        </p:spPr>
        <p:txBody>
          <a:bodyPr/>
          <a:lstStyle>
            <a:lvl1pPr>
              <a:defRPr/>
            </a:lvl1pPr>
          </a:lstStyle>
          <a:p>
            <a:pPr>
              <a:defRPr/>
            </a:pPr>
            <a:endParaRPr lang="en-US"/>
          </a:p>
        </p:txBody>
      </p:sp>
      <p:sp>
        <p:nvSpPr>
          <p:cNvPr id="8" name="Rectangle 10"/>
          <p:cNvSpPr>
            <a:spLocks noGrp="1" noChangeArrowheads="1"/>
          </p:cNvSpPr>
          <p:nvPr>
            <p:ph type="ftr" sz="quarter" idx="11"/>
          </p:nvPr>
        </p:nvSpPr>
        <p:spPr>
          <a:ln/>
        </p:spPr>
        <p:txBody>
          <a:bodyPr/>
          <a:lstStyle>
            <a:lvl1pPr>
              <a:defRPr/>
            </a:lvl1pPr>
          </a:lstStyle>
          <a:p>
            <a:pPr>
              <a:defRPr/>
            </a:pPr>
            <a:endParaRPr lang="en-US"/>
          </a:p>
        </p:txBody>
      </p:sp>
      <p:sp>
        <p:nvSpPr>
          <p:cNvPr id="9" name="Rectangle 11"/>
          <p:cNvSpPr>
            <a:spLocks noGrp="1" noChangeArrowheads="1"/>
          </p:cNvSpPr>
          <p:nvPr>
            <p:ph type="sldNum" sz="quarter" idx="12"/>
          </p:nvPr>
        </p:nvSpPr>
        <p:spPr>
          <a:ln/>
        </p:spPr>
        <p:txBody>
          <a:bodyPr/>
          <a:lstStyle>
            <a:lvl1pPr>
              <a:defRPr/>
            </a:lvl1pPr>
          </a:lstStyle>
          <a:p>
            <a:pPr>
              <a:defRPr/>
            </a:pPr>
            <a:fld id="{9520C1AC-1C8F-48D6-AA6C-391EB630EBA9}" type="slidenum">
              <a:rPr lang="en-US" altLang="en-US"/>
              <a:pPr>
                <a:defRPr/>
              </a:pPr>
              <a:t>‹#›</a:t>
            </a:fld>
            <a:endParaRPr lang="en-US" altLang="en-US" dirty="0"/>
          </a:p>
        </p:txBody>
      </p:sp>
    </p:spTree>
    <p:extLst>
      <p:ext uri="{BB962C8B-B14F-4D97-AF65-F5344CB8AC3E}">
        <p14:creationId xmlns:p14="http://schemas.microsoft.com/office/powerpoint/2010/main" val="13046639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9"/>
          <p:cNvSpPr>
            <a:spLocks noGrp="1" noChangeArrowheads="1"/>
          </p:cNvSpPr>
          <p:nvPr>
            <p:ph type="dt" sz="half" idx="10"/>
          </p:nvPr>
        </p:nvSpPr>
        <p:spPr>
          <a:ln/>
        </p:spPr>
        <p:txBody>
          <a:bodyPr/>
          <a:lstStyle>
            <a:lvl1pPr>
              <a:defRPr/>
            </a:lvl1pPr>
          </a:lstStyle>
          <a:p>
            <a:pPr>
              <a:defRPr/>
            </a:pPr>
            <a:endParaRPr lang="en-US"/>
          </a:p>
        </p:txBody>
      </p:sp>
      <p:sp>
        <p:nvSpPr>
          <p:cNvPr id="4" name="Rectangle 10"/>
          <p:cNvSpPr>
            <a:spLocks noGrp="1" noChangeArrowheads="1"/>
          </p:cNvSpPr>
          <p:nvPr>
            <p:ph type="ftr" sz="quarter" idx="11"/>
          </p:nvPr>
        </p:nvSpPr>
        <p:spPr>
          <a:ln/>
        </p:spPr>
        <p:txBody>
          <a:bodyPr/>
          <a:lstStyle>
            <a:lvl1pPr>
              <a:defRPr/>
            </a:lvl1pPr>
          </a:lstStyle>
          <a:p>
            <a:pPr>
              <a:defRPr/>
            </a:pPr>
            <a:endParaRPr lang="en-US"/>
          </a:p>
        </p:txBody>
      </p:sp>
      <p:sp>
        <p:nvSpPr>
          <p:cNvPr id="5" name="Rectangle 11"/>
          <p:cNvSpPr>
            <a:spLocks noGrp="1" noChangeArrowheads="1"/>
          </p:cNvSpPr>
          <p:nvPr>
            <p:ph type="sldNum" sz="quarter" idx="12"/>
          </p:nvPr>
        </p:nvSpPr>
        <p:spPr>
          <a:ln/>
        </p:spPr>
        <p:txBody>
          <a:bodyPr/>
          <a:lstStyle>
            <a:lvl1pPr>
              <a:defRPr/>
            </a:lvl1pPr>
          </a:lstStyle>
          <a:p>
            <a:pPr>
              <a:defRPr/>
            </a:pPr>
            <a:fld id="{E3421EE8-4034-49C8-BA9D-8B4D42CDCC3A}" type="slidenum">
              <a:rPr lang="en-US" altLang="en-US"/>
              <a:pPr>
                <a:defRPr/>
              </a:pPr>
              <a:t>‹#›</a:t>
            </a:fld>
            <a:endParaRPr lang="en-US" altLang="en-US" dirty="0"/>
          </a:p>
        </p:txBody>
      </p:sp>
    </p:spTree>
    <p:extLst>
      <p:ext uri="{BB962C8B-B14F-4D97-AF65-F5344CB8AC3E}">
        <p14:creationId xmlns:p14="http://schemas.microsoft.com/office/powerpoint/2010/main" val="4089599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9"/>
          <p:cNvSpPr>
            <a:spLocks noGrp="1" noChangeArrowheads="1"/>
          </p:cNvSpPr>
          <p:nvPr>
            <p:ph type="dt" sz="half" idx="10"/>
          </p:nvPr>
        </p:nvSpPr>
        <p:spPr>
          <a:ln/>
        </p:spPr>
        <p:txBody>
          <a:bodyPr/>
          <a:lstStyle>
            <a:lvl1pPr>
              <a:defRPr/>
            </a:lvl1pPr>
          </a:lstStyle>
          <a:p>
            <a:pPr>
              <a:defRPr/>
            </a:pPr>
            <a:endParaRPr lang="en-US"/>
          </a:p>
        </p:txBody>
      </p:sp>
      <p:sp>
        <p:nvSpPr>
          <p:cNvPr id="3" name="Rectangle 10"/>
          <p:cNvSpPr>
            <a:spLocks noGrp="1" noChangeArrowheads="1"/>
          </p:cNvSpPr>
          <p:nvPr>
            <p:ph type="ftr" sz="quarter" idx="11"/>
          </p:nvPr>
        </p:nvSpPr>
        <p:spPr>
          <a:ln/>
        </p:spPr>
        <p:txBody>
          <a:bodyPr/>
          <a:lstStyle>
            <a:lvl1pPr>
              <a:defRPr/>
            </a:lvl1pPr>
          </a:lstStyle>
          <a:p>
            <a:pPr>
              <a:defRPr/>
            </a:pPr>
            <a:endParaRPr lang="en-US"/>
          </a:p>
        </p:txBody>
      </p:sp>
      <p:sp>
        <p:nvSpPr>
          <p:cNvPr id="4" name="Rectangle 11"/>
          <p:cNvSpPr>
            <a:spLocks noGrp="1" noChangeArrowheads="1"/>
          </p:cNvSpPr>
          <p:nvPr>
            <p:ph type="sldNum" sz="quarter" idx="12"/>
          </p:nvPr>
        </p:nvSpPr>
        <p:spPr>
          <a:ln/>
        </p:spPr>
        <p:txBody>
          <a:bodyPr/>
          <a:lstStyle>
            <a:lvl1pPr>
              <a:defRPr/>
            </a:lvl1pPr>
          </a:lstStyle>
          <a:p>
            <a:pPr>
              <a:defRPr/>
            </a:pPr>
            <a:fld id="{369DF046-D91F-4ECD-8278-2A8AB938817A}" type="slidenum">
              <a:rPr lang="en-US" altLang="en-US"/>
              <a:pPr>
                <a:defRPr/>
              </a:pPr>
              <a:t>‹#›</a:t>
            </a:fld>
            <a:endParaRPr lang="en-US" altLang="en-US" dirty="0"/>
          </a:p>
        </p:txBody>
      </p:sp>
    </p:spTree>
    <p:extLst>
      <p:ext uri="{BB962C8B-B14F-4D97-AF65-F5344CB8AC3E}">
        <p14:creationId xmlns:p14="http://schemas.microsoft.com/office/powerpoint/2010/main" val="994587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9"/>
          <p:cNvSpPr>
            <a:spLocks noGrp="1" noChangeArrowheads="1"/>
          </p:cNvSpPr>
          <p:nvPr>
            <p:ph type="dt" sz="half" idx="10"/>
          </p:nvPr>
        </p:nvSpPr>
        <p:spPr>
          <a:ln/>
        </p:spPr>
        <p:txBody>
          <a:bodyPr/>
          <a:lstStyle>
            <a:lvl1pPr>
              <a:defRPr/>
            </a:lvl1pPr>
          </a:lstStyle>
          <a:p>
            <a:pPr>
              <a:defRPr/>
            </a:pPr>
            <a:endParaRPr lang="en-US"/>
          </a:p>
        </p:txBody>
      </p:sp>
      <p:sp>
        <p:nvSpPr>
          <p:cNvPr id="6" name="Rectangle 10"/>
          <p:cNvSpPr>
            <a:spLocks noGrp="1" noChangeArrowheads="1"/>
          </p:cNvSpPr>
          <p:nvPr>
            <p:ph type="ftr" sz="quarter" idx="11"/>
          </p:nvPr>
        </p:nvSpPr>
        <p:spPr>
          <a:ln/>
        </p:spPr>
        <p:txBody>
          <a:bodyPr/>
          <a:lstStyle>
            <a:lvl1pPr>
              <a:defRPr/>
            </a:lvl1pPr>
          </a:lstStyle>
          <a:p>
            <a:pPr>
              <a:defRPr/>
            </a:pPr>
            <a:endParaRPr lang="en-US"/>
          </a:p>
        </p:txBody>
      </p:sp>
      <p:sp>
        <p:nvSpPr>
          <p:cNvPr id="7" name="Rectangle 11"/>
          <p:cNvSpPr>
            <a:spLocks noGrp="1" noChangeArrowheads="1"/>
          </p:cNvSpPr>
          <p:nvPr>
            <p:ph type="sldNum" sz="quarter" idx="12"/>
          </p:nvPr>
        </p:nvSpPr>
        <p:spPr>
          <a:ln/>
        </p:spPr>
        <p:txBody>
          <a:bodyPr/>
          <a:lstStyle>
            <a:lvl1pPr>
              <a:defRPr/>
            </a:lvl1pPr>
          </a:lstStyle>
          <a:p>
            <a:pPr>
              <a:defRPr/>
            </a:pPr>
            <a:fld id="{76C0B73D-2B78-43E1-A89D-B713026D738E}" type="slidenum">
              <a:rPr lang="en-US" altLang="en-US"/>
              <a:pPr>
                <a:defRPr/>
              </a:pPr>
              <a:t>‹#›</a:t>
            </a:fld>
            <a:endParaRPr lang="en-US" altLang="en-US" dirty="0"/>
          </a:p>
        </p:txBody>
      </p:sp>
    </p:spTree>
    <p:extLst>
      <p:ext uri="{BB962C8B-B14F-4D97-AF65-F5344CB8AC3E}">
        <p14:creationId xmlns:p14="http://schemas.microsoft.com/office/powerpoint/2010/main" val="23596067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9"/>
          <p:cNvSpPr>
            <a:spLocks noGrp="1" noChangeArrowheads="1"/>
          </p:cNvSpPr>
          <p:nvPr>
            <p:ph type="dt" sz="half" idx="10"/>
          </p:nvPr>
        </p:nvSpPr>
        <p:spPr>
          <a:ln/>
        </p:spPr>
        <p:txBody>
          <a:bodyPr/>
          <a:lstStyle>
            <a:lvl1pPr>
              <a:defRPr/>
            </a:lvl1pPr>
          </a:lstStyle>
          <a:p>
            <a:pPr>
              <a:defRPr/>
            </a:pPr>
            <a:endParaRPr lang="en-US"/>
          </a:p>
        </p:txBody>
      </p:sp>
      <p:sp>
        <p:nvSpPr>
          <p:cNvPr id="6" name="Rectangle 10"/>
          <p:cNvSpPr>
            <a:spLocks noGrp="1" noChangeArrowheads="1"/>
          </p:cNvSpPr>
          <p:nvPr>
            <p:ph type="ftr" sz="quarter" idx="11"/>
          </p:nvPr>
        </p:nvSpPr>
        <p:spPr>
          <a:ln/>
        </p:spPr>
        <p:txBody>
          <a:bodyPr/>
          <a:lstStyle>
            <a:lvl1pPr>
              <a:defRPr/>
            </a:lvl1pPr>
          </a:lstStyle>
          <a:p>
            <a:pPr>
              <a:defRPr/>
            </a:pPr>
            <a:endParaRPr lang="en-US"/>
          </a:p>
        </p:txBody>
      </p:sp>
      <p:sp>
        <p:nvSpPr>
          <p:cNvPr id="7" name="Rectangle 11"/>
          <p:cNvSpPr>
            <a:spLocks noGrp="1" noChangeArrowheads="1"/>
          </p:cNvSpPr>
          <p:nvPr>
            <p:ph type="sldNum" sz="quarter" idx="12"/>
          </p:nvPr>
        </p:nvSpPr>
        <p:spPr>
          <a:ln/>
        </p:spPr>
        <p:txBody>
          <a:bodyPr/>
          <a:lstStyle>
            <a:lvl1pPr>
              <a:defRPr/>
            </a:lvl1pPr>
          </a:lstStyle>
          <a:p>
            <a:pPr>
              <a:defRPr/>
            </a:pPr>
            <a:fld id="{EA4E686C-61A6-4C8E-BF3E-29B35B9CB0FC}" type="slidenum">
              <a:rPr lang="en-US" altLang="en-US"/>
              <a:pPr>
                <a:defRPr/>
              </a:pPr>
              <a:t>‹#›</a:t>
            </a:fld>
            <a:endParaRPr lang="en-US" altLang="en-US" dirty="0"/>
          </a:p>
        </p:txBody>
      </p:sp>
    </p:spTree>
    <p:extLst>
      <p:ext uri="{BB962C8B-B14F-4D97-AF65-F5344CB8AC3E}">
        <p14:creationId xmlns:p14="http://schemas.microsoft.com/office/powerpoint/2010/main" val="11976674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1071563" y="304800"/>
            <a:ext cx="7615237" cy="1106488"/>
            <a:chOff x="675" y="192"/>
            <a:chExt cx="4797" cy="697"/>
          </a:xfrm>
        </p:grpSpPr>
        <p:sp>
          <p:nvSpPr>
            <p:cNvPr id="1032" name="Oval 3"/>
            <p:cNvSpPr>
              <a:spLocks noChangeArrowheads="1"/>
            </p:cNvSpPr>
            <p:nvPr/>
          </p:nvSpPr>
          <p:spPr bwMode="hidden">
            <a:xfrm flipH="1">
              <a:off x="3067" y="192"/>
              <a:ext cx="696" cy="696"/>
            </a:xfrm>
            <a:prstGeom prst="ellipse">
              <a:avLst/>
            </a:prstGeom>
            <a:solidFill>
              <a:schemeClr val="accent2"/>
            </a:solidFill>
            <a:ln>
              <a:noFill/>
            </a:ln>
            <a:extLst>
              <a:ext uri="{91240B29-F687-4F45-9708-019B960494DF}">
                <a14:hiddenLine xmlns:a14="http://schemas.microsoft.com/office/drawing/2010/main" w="28575">
                  <a:solidFill>
                    <a:srgbClr val="000000"/>
                  </a:solidFill>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2400" dirty="0">
                <a:latin typeface="Abadi" panose="020B0604020104020204" pitchFamily="34" charset="0"/>
              </a:endParaRPr>
            </a:p>
          </p:txBody>
        </p:sp>
        <p:sp>
          <p:nvSpPr>
            <p:cNvPr id="1033" name="Oval 4"/>
            <p:cNvSpPr>
              <a:spLocks noChangeArrowheads="1"/>
            </p:cNvSpPr>
            <p:nvPr/>
          </p:nvSpPr>
          <p:spPr bwMode="hidden">
            <a:xfrm flipH="1">
              <a:off x="4777" y="192"/>
              <a:ext cx="695" cy="696"/>
            </a:xfrm>
            <a:prstGeom prst="ellipse">
              <a:avLst/>
            </a:prstGeom>
            <a:solidFill>
              <a:schemeClr val="accent2"/>
            </a:solidFill>
            <a:ln>
              <a:noFill/>
            </a:ln>
            <a:extLst>
              <a:ext uri="{91240B29-F687-4F45-9708-019B960494DF}">
                <a14:hiddenLine xmlns:a14="http://schemas.microsoft.com/office/drawing/2010/main" w="28575">
                  <a:solidFill>
                    <a:srgbClr val="000000"/>
                  </a:solidFill>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2400" dirty="0">
                <a:latin typeface="Abadi" panose="020B0604020104020204" pitchFamily="34" charset="0"/>
              </a:endParaRPr>
            </a:p>
          </p:txBody>
        </p:sp>
        <p:sp>
          <p:nvSpPr>
            <p:cNvPr id="1034" name="Oval 5"/>
            <p:cNvSpPr>
              <a:spLocks noChangeArrowheads="1"/>
            </p:cNvSpPr>
            <p:nvPr/>
          </p:nvSpPr>
          <p:spPr bwMode="hidden">
            <a:xfrm flipH="1">
              <a:off x="675" y="193"/>
              <a:ext cx="695" cy="696"/>
            </a:xfrm>
            <a:prstGeom prst="ellipse">
              <a:avLst/>
            </a:prstGeom>
            <a:solidFill>
              <a:schemeClr val="accent2"/>
            </a:solidFill>
            <a:ln>
              <a:noFill/>
            </a:ln>
            <a:extLst>
              <a:ext uri="{91240B29-F687-4F45-9708-019B960494DF}">
                <a14:hiddenLine xmlns:a14="http://schemas.microsoft.com/office/drawing/2010/main" w="28575">
                  <a:solidFill>
                    <a:srgbClr val="000000"/>
                  </a:solidFill>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2400" dirty="0">
                <a:latin typeface="Abadi" panose="020B0604020104020204" pitchFamily="34" charset="0"/>
              </a:endParaRPr>
            </a:p>
          </p:txBody>
        </p:sp>
        <p:sp>
          <p:nvSpPr>
            <p:cNvPr id="1035" name="Oval 6"/>
            <p:cNvSpPr>
              <a:spLocks noChangeArrowheads="1"/>
            </p:cNvSpPr>
            <p:nvPr/>
          </p:nvSpPr>
          <p:spPr bwMode="hidden">
            <a:xfrm flipH="1">
              <a:off x="3984" y="192"/>
              <a:ext cx="695" cy="696"/>
            </a:xfrm>
            <a:prstGeom prst="ellipse">
              <a:avLst/>
            </a:pr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2400" dirty="0">
                <a:latin typeface="Abadi" panose="020B0604020104020204" pitchFamily="34" charset="0"/>
              </a:endParaRPr>
            </a:p>
          </p:txBody>
        </p:sp>
        <p:sp>
          <p:nvSpPr>
            <p:cNvPr id="1036" name="Oval 7"/>
            <p:cNvSpPr>
              <a:spLocks noChangeArrowheads="1"/>
            </p:cNvSpPr>
            <p:nvPr/>
          </p:nvSpPr>
          <p:spPr bwMode="hidden">
            <a:xfrm flipH="1">
              <a:off x="1486" y="192"/>
              <a:ext cx="695" cy="696"/>
            </a:xfrm>
            <a:prstGeom prst="ellipse">
              <a:avLst/>
            </a:pr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2400" dirty="0">
                <a:latin typeface="Abadi" panose="020B0604020104020204" pitchFamily="34" charset="0"/>
              </a:endParaRPr>
            </a:p>
          </p:txBody>
        </p:sp>
      </p:grpSp>
      <p:sp>
        <p:nvSpPr>
          <p:cNvPr id="1027" name="Rectangle 8"/>
          <p:cNvSpPr>
            <a:spLocks noGrp="1" noChangeArrowheads="1"/>
          </p:cNvSpPr>
          <p:nvPr>
            <p:ph type="body" idx="1"/>
          </p:nvPr>
        </p:nvSpPr>
        <p:spPr bwMode="auto">
          <a:xfrm>
            <a:off x="457200" y="1600200"/>
            <a:ext cx="82296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8201" name="Rectangle 9"/>
          <p:cNvSpPr>
            <a:spLocks noGrp="1" noChangeArrowheads="1"/>
          </p:cNvSpPr>
          <p:nvPr>
            <p:ph type="dt" sz="half" idx="2"/>
          </p:nvPr>
        </p:nvSpPr>
        <p:spPr bwMode="auto">
          <a:xfrm>
            <a:off x="457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000">
                <a:latin typeface="Abadi" panose="020B0604020202020204" pitchFamily="34" charset="0"/>
              </a:defRPr>
            </a:lvl1pPr>
          </a:lstStyle>
          <a:p>
            <a:pPr>
              <a:defRPr/>
            </a:pPr>
            <a:endParaRPr lang="en-US"/>
          </a:p>
        </p:txBody>
      </p:sp>
      <p:sp>
        <p:nvSpPr>
          <p:cNvPr id="8202" name="Rectangle 10"/>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000">
                <a:latin typeface="Abadi" panose="020B0604020202020204" pitchFamily="34" charset="0"/>
              </a:defRPr>
            </a:lvl1pPr>
          </a:lstStyle>
          <a:p>
            <a:pPr>
              <a:defRPr/>
            </a:pPr>
            <a:endParaRPr lang="en-US"/>
          </a:p>
        </p:txBody>
      </p:sp>
      <p:sp>
        <p:nvSpPr>
          <p:cNvPr id="8203" name="Rectangle 11"/>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000">
                <a:latin typeface="Abadi" panose="020B0604020202020204" pitchFamily="34" charset="0"/>
              </a:defRPr>
            </a:lvl1pPr>
          </a:lstStyle>
          <a:p>
            <a:pPr>
              <a:defRPr/>
            </a:pPr>
            <a:fld id="{BAA80B90-BCCA-4A13-8CA9-0A8D79702173}" type="slidenum">
              <a:rPr lang="en-US" altLang="en-US"/>
              <a:pPr>
                <a:defRPr/>
              </a:pPr>
              <a:t>‹#›</a:t>
            </a:fld>
            <a:endParaRPr lang="en-US" altLang="en-US" dirty="0"/>
          </a:p>
        </p:txBody>
      </p:sp>
      <p:sp>
        <p:nvSpPr>
          <p:cNvPr id="1031" name="Rectangle 1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Tree>
  </p:cSld>
  <p:clrMap bg1="lt1" tx1="dk1" bg2="lt2" tx2="dk2" accent1="accent1" accent2="accent2" accent3="accent3" accent4="accent4" accent5="accent5" accent6="accent6" hlink="hlink" folHlink="folHlink"/>
  <p:sldLayoutIdLst>
    <p:sldLayoutId id="2147483847" r:id="rId1"/>
    <p:sldLayoutId id="2147483834" r:id="rId2"/>
    <p:sldLayoutId id="2147483835" r:id="rId3"/>
    <p:sldLayoutId id="2147483836" r:id="rId4"/>
    <p:sldLayoutId id="2147483837" r:id="rId5"/>
    <p:sldLayoutId id="2147483838" r:id="rId6"/>
    <p:sldLayoutId id="2147483839" r:id="rId7"/>
    <p:sldLayoutId id="2147483840" r:id="rId8"/>
    <p:sldLayoutId id="2147483841" r:id="rId9"/>
    <p:sldLayoutId id="2147483842" r:id="rId10"/>
    <p:sldLayoutId id="2147483843" r:id="rId11"/>
    <p:sldLayoutId id="2147483844" r:id="rId12"/>
    <p:sldLayoutId id="2147483845" r:id="rId13"/>
    <p:sldLayoutId id="2147483846" r:id="rId14"/>
  </p:sldLayoutIdLst>
  <p:hf hdr="0" ftr="0" dt="0"/>
  <p:txStyles>
    <p:titleStyle>
      <a:lvl1pPr algn="l" rtl="0" eaLnBrk="0" fontAlgn="base" hangingPunct="0">
        <a:spcBef>
          <a:spcPct val="0"/>
        </a:spcBef>
        <a:spcAft>
          <a:spcPct val="0"/>
        </a:spcAft>
        <a:defRPr sz="3800">
          <a:solidFill>
            <a:schemeClr val="tx2"/>
          </a:solidFill>
          <a:latin typeface="Abadi" panose="020B0604020202020204" pitchFamily="34" charset="0"/>
          <a:ea typeface="+mj-ea"/>
          <a:cs typeface="+mj-cs"/>
        </a:defRPr>
      </a:lvl1pPr>
      <a:lvl2pPr algn="l" rtl="0" eaLnBrk="0" fontAlgn="base" hangingPunct="0">
        <a:spcBef>
          <a:spcPct val="0"/>
        </a:spcBef>
        <a:spcAft>
          <a:spcPct val="0"/>
        </a:spcAft>
        <a:defRPr sz="3800">
          <a:solidFill>
            <a:schemeClr val="tx2"/>
          </a:solidFill>
          <a:latin typeface="Abadi" pitchFamily="34" charset="0"/>
        </a:defRPr>
      </a:lvl2pPr>
      <a:lvl3pPr algn="l" rtl="0" eaLnBrk="0" fontAlgn="base" hangingPunct="0">
        <a:spcBef>
          <a:spcPct val="0"/>
        </a:spcBef>
        <a:spcAft>
          <a:spcPct val="0"/>
        </a:spcAft>
        <a:defRPr sz="3800">
          <a:solidFill>
            <a:schemeClr val="tx2"/>
          </a:solidFill>
          <a:latin typeface="Abadi" pitchFamily="34" charset="0"/>
        </a:defRPr>
      </a:lvl3pPr>
      <a:lvl4pPr algn="l" rtl="0" eaLnBrk="0" fontAlgn="base" hangingPunct="0">
        <a:spcBef>
          <a:spcPct val="0"/>
        </a:spcBef>
        <a:spcAft>
          <a:spcPct val="0"/>
        </a:spcAft>
        <a:defRPr sz="3800">
          <a:solidFill>
            <a:schemeClr val="tx2"/>
          </a:solidFill>
          <a:latin typeface="Abadi" pitchFamily="34" charset="0"/>
        </a:defRPr>
      </a:lvl4pPr>
      <a:lvl5pPr algn="l" rtl="0" eaLnBrk="0" fontAlgn="base" hangingPunct="0">
        <a:spcBef>
          <a:spcPct val="0"/>
        </a:spcBef>
        <a:spcAft>
          <a:spcPct val="0"/>
        </a:spcAft>
        <a:defRPr sz="3800">
          <a:solidFill>
            <a:schemeClr val="tx2"/>
          </a:solidFill>
          <a:latin typeface="Abadi" pitchFamily="34" charset="0"/>
        </a:defRPr>
      </a:lvl5pPr>
      <a:lvl6pPr marL="457200" algn="l" rtl="0" fontAlgn="base">
        <a:spcBef>
          <a:spcPct val="0"/>
        </a:spcBef>
        <a:spcAft>
          <a:spcPct val="0"/>
        </a:spcAft>
        <a:defRPr sz="3800">
          <a:solidFill>
            <a:schemeClr val="tx2"/>
          </a:solidFill>
          <a:latin typeface="Arial" charset="0"/>
        </a:defRPr>
      </a:lvl6pPr>
      <a:lvl7pPr marL="914400" algn="l" rtl="0" fontAlgn="base">
        <a:spcBef>
          <a:spcPct val="0"/>
        </a:spcBef>
        <a:spcAft>
          <a:spcPct val="0"/>
        </a:spcAft>
        <a:defRPr sz="3800">
          <a:solidFill>
            <a:schemeClr val="tx2"/>
          </a:solidFill>
          <a:latin typeface="Arial" charset="0"/>
        </a:defRPr>
      </a:lvl7pPr>
      <a:lvl8pPr marL="1371600" algn="l" rtl="0" fontAlgn="base">
        <a:spcBef>
          <a:spcPct val="0"/>
        </a:spcBef>
        <a:spcAft>
          <a:spcPct val="0"/>
        </a:spcAft>
        <a:defRPr sz="3800">
          <a:solidFill>
            <a:schemeClr val="tx2"/>
          </a:solidFill>
          <a:latin typeface="Arial" charset="0"/>
        </a:defRPr>
      </a:lvl8pPr>
      <a:lvl9pPr marL="1828800" algn="l" rtl="0" fontAlgn="base">
        <a:spcBef>
          <a:spcPct val="0"/>
        </a:spcBef>
        <a:spcAft>
          <a:spcPct val="0"/>
        </a:spcAft>
        <a:defRPr sz="3800">
          <a:solidFill>
            <a:schemeClr val="tx2"/>
          </a:solidFill>
          <a:latin typeface="Arial" charset="0"/>
        </a:defRPr>
      </a:lvl9pPr>
    </p:titleStyle>
    <p:bodyStyle>
      <a:lvl1pPr marL="342900" indent="-342900" algn="l" rtl="0" eaLnBrk="0" fontAlgn="base" hangingPunct="0">
        <a:spcBef>
          <a:spcPct val="20000"/>
        </a:spcBef>
        <a:spcAft>
          <a:spcPct val="0"/>
        </a:spcAft>
        <a:buClr>
          <a:schemeClr val="accent1"/>
        </a:buClr>
        <a:buFont typeface="Wingdings" panose="05000000000000000000" pitchFamily="2" charset="2"/>
        <a:buChar char="l"/>
        <a:defRPr sz="3200">
          <a:solidFill>
            <a:schemeClr val="tx1"/>
          </a:solidFill>
          <a:latin typeface="Abadi" panose="020B0604020202020204" pitchFamily="34" charset="0"/>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700">
          <a:solidFill>
            <a:schemeClr val="tx1"/>
          </a:solidFill>
          <a:latin typeface="Abadi" panose="020B0604020202020204" pitchFamily="34" charset="0"/>
        </a:defRPr>
      </a:lvl2pPr>
      <a:lvl3pPr marL="1143000" indent="-228600" algn="l" rtl="0" eaLnBrk="0" fontAlgn="base" hangingPunct="0">
        <a:spcBef>
          <a:spcPct val="20000"/>
        </a:spcBef>
        <a:spcAft>
          <a:spcPct val="0"/>
        </a:spcAft>
        <a:buClr>
          <a:schemeClr val="accent1"/>
        </a:buClr>
        <a:buFont typeface="Wingdings" panose="05000000000000000000" pitchFamily="2" charset="2"/>
        <a:buChar char="l"/>
        <a:defRPr sz="2300">
          <a:solidFill>
            <a:schemeClr val="tx1"/>
          </a:solidFill>
          <a:latin typeface="Abadi" panose="020B0604020202020204" pitchFamily="34" charset="0"/>
        </a:defRPr>
      </a:lvl3pPr>
      <a:lvl4pPr marL="1600200" indent="-228600" algn="l" rtl="0" eaLnBrk="0" fontAlgn="base" hangingPunct="0">
        <a:spcBef>
          <a:spcPct val="20000"/>
        </a:spcBef>
        <a:spcAft>
          <a:spcPct val="0"/>
        </a:spcAft>
        <a:buClr>
          <a:schemeClr val="accent1"/>
        </a:buClr>
        <a:buChar char="•"/>
        <a:defRPr sz="2000">
          <a:solidFill>
            <a:schemeClr val="tx1"/>
          </a:solidFill>
          <a:latin typeface="Abadi" panose="020B0604020202020204" pitchFamily="34" charset="0"/>
        </a:defRPr>
      </a:lvl4pPr>
      <a:lvl5pPr marL="2057400" indent="-228600" algn="l" rtl="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badi" panose="020B0604020202020204" pitchFamily="34" charset="0"/>
        </a:defRPr>
      </a:lvl5pPr>
      <a:lvl6pPr marL="2514600" indent="-228600" algn="l" rtl="0" fontAlgn="base">
        <a:spcBef>
          <a:spcPct val="20000"/>
        </a:spcBef>
        <a:spcAft>
          <a:spcPct val="0"/>
        </a:spcAft>
        <a:buClr>
          <a:schemeClr val="accent1"/>
        </a:buClr>
        <a:buFont typeface="Wingdings" pitchFamily="2" charset="2"/>
        <a:buChar char=""/>
        <a:defRPr sz="2000">
          <a:solidFill>
            <a:schemeClr val="tx1"/>
          </a:solidFill>
          <a:latin typeface="+mn-lt"/>
        </a:defRPr>
      </a:lvl6pPr>
      <a:lvl7pPr marL="2971800" indent="-228600" algn="l" rtl="0" fontAlgn="base">
        <a:spcBef>
          <a:spcPct val="20000"/>
        </a:spcBef>
        <a:spcAft>
          <a:spcPct val="0"/>
        </a:spcAft>
        <a:buClr>
          <a:schemeClr val="accent1"/>
        </a:buClr>
        <a:buFont typeface="Wingdings" pitchFamily="2" charset="2"/>
        <a:buChar char=""/>
        <a:defRPr sz="2000">
          <a:solidFill>
            <a:schemeClr val="tx1"/>
          </a:solidFill>
          <a:latin typeface="+mn-lt"/>
        </a:defRPr>
      </a:lvl7pPr>
      <a:lvl8pPr marL="3429000" indent="-228600" algn="l" rtl="0" fontAlgn="base">
        <a:spcBef>
          <a:spcPct val="20000"/>
        </a:spcBef>
        <a:spcAft>
          <a:spcPct val="0"/>
        </a:spcAft>
        <a:buClr>
          <a:schemeClr val="accent1"/>
        </a:buClr>
        <a:buFont typeface="Wingdings" pitchFamily="2" charset="2"/>
        <a:buChar char=""/>
        <a:defRPr sz="2000">
          <a:solidFill>
            <a:schemeClr val="tx1"/>
          </a:solidFill>
          <a:latin typeface="+mn-lt"/>
        </a:defRPr>
      </a:lvl8pPr>
      <a:lvl9pPr marL="3886200" indent="-228600" algn="l" rtl="0" fontAlgn="base">
        <a:spcBef>
          <a:spcPct val="20000"/>
        </a:spcBef>
        <a:spcAft>
          <a:spcPct val="0"/>
        </a:spcAft>
        <a:buClr>
          <a:schemeClr val="accent1"/>
        </a:buClr>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tags" Target="../tags/tag26.xml"/><Relationship Id="rId7" Type="http://schemas.openxmlformats.org/officeDocument/2006/relationships/image" Target="../media/image27.png"/><Relationship Id="rId2" Type="http://schemas.openxmlformats.org/officeDocument/2006/relationships/tags" Target="../tags/tag25.xml"/><Relationship Id="rId1" Type="http://schemas.openxmlformats.org/officeDocument/2006/relationships/tags" Target="../tags/tag24.xml"/><Relationship Id="rId6" Type="http://schemas.openxmlformats.org/officeDocument/2006/relationships/image" Target="../media/image26.png"/><Relationship Id="rId5" Type="http://schemas.openxmlformats.org/officeDocument/2006/relationships/image" Target="../media/image21.png"/><Relationship Id="rId4"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8.xml"/><Relationship Id="rId1" Type="http://schemas.openxmlformats.org/officeDocument/2006/relationships/tags" Target="../tags/tag27.xml"/><Relationship Id="rId5" Type="http://schemas.openxmlformats.org/officeDocument/2006/relationships/image" Target="../media/image28.png"/><Relationship Id="rId4" Type="http://schemas.openxmlformats.org/officeDocument/2006/relationships/image" Target="../media/image27.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0.xml"/><Relationship Id="rId1" Type="http://schemas.openxmlformats.org/officeDocument/2006/relationships/tags" Target="../tags/tag29.xml"/><Relationship Id="rId5" Type="http://schemas.openxmlformats.org/officeDocument/2006/relationships/image" Target="../media/image26.png"/><Relationship Id="rId4" Type="http://schemas.openxmlformats.org/officeDocument/2006/relationships/image" Target="../media/image29.png"/></Relationships>
</file>

<file path=ppt/slides/_rels/slide1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slideLayout" Target="../slideLayouts/slideLayout2.xml"/><Relationship Id="rId1" Type="http://schemas.openxmlformats.org/officeDocument/2006/relationships/tags" Target="../tags/tag31.xml"/></Relationships>
</file>

<file path=ppt/slides/_rels/slide15.xml.rels><?xml version="1.0" encoding="UTF-8" standalone="yes"?>
<Relationships xmlns="http://schemas.openxmlformats.org/package/2006/relationships"><Relationship Id="rId8" Type="http://schemas.openxmlformats.org/officeDocument/2006/relationships/image" Target="../media/image31.png"/><Relationship Id="rId13" Type="http://schemas.openxmlformats.org/officeDocument/2006/relationships/image" Target="../media/image19.png"/><Relationship Id="rId3" Type="http://schemas.openxmlformats.org/officeDocument/2006/relationships/tags" Target="../tags/tag34.xml"/><Relationship Id="rId7" Type="http://schemas.openxmlformats.org/officeDocument/2006/relationships/slideLayout" Target="../slideLayouts/slideLayout2.xml"/><Relationship Id="rId12" Type="http://schemas.openxmlformats.org/officeDocument/2006/relationships/image" Target="../media/image35.png"/><Relationship Id="rId2" Type="http://schemas.openxmlformats.org/officeDocument/2006/relationships/tags" Target="../tags/tag33.xml"/><Relationship Id="rId1" Type="http://schemas.openxmlformats.org/officeDocument/2006/relationships/tags" Target="../tags/tag32.xml"/><Relationship Id="rId6" Type="http://schemas.openxmlformats.org/officeDocument/2006/relationships/tags" Target="../tags/tag37.xml"/><Relationship Id="rId11" Type="http://schemas.openxmlformats.org/officeDocument/2006/relationships/image" Target="../media/image34.png"/><Relationship Id="rId5" Type="http://schemas.openxmlformats.org/officeDocument/2006/relationships/tags" Target="../tags/tag36.xml"/><Relationship Id="rId10" Type="http://schemas.openxmlformats.org/officeDocument/2006/relationships/image" Target="../media/image33.png"/><Relationship Id="rId4" Type="http://schemas.openxmlformats.org/officeDocument/2006/relationships/tags" Target="../tags/tag35.xml"/><Relationship Id="rId9" Type="http://schemas.openxmlformats.org/officeDocument/2006/relationships/image" Target="../media/image32.png"/></Relationships>
</file>

<file path=ppt/slides/_rels/slide1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6.xml.rels><?xml version="1.0" encoding="UTF-8" standalone="yes"?>
<Relationships xmlns="http://schemas.openxmlformats.org/package/2006/relationships"><Relationship Id="rId3" Type="http://schemas.openxmlformats.org/officeDocument/2006/relationships/tags" Target="../tags/tag4.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slideLayout" Target="../slideLayouts/slideLayout2.xml"/><Relationship Id="rId13" Type="http://schemas.openxmlformats.org/officeDocument/2006/relationships/image" Target="../media/image10.png"/><Relationship Id="rId3" Type="http://schemas.openxmlformats.org/officeDocument/2006/relationships/tags" Target="../tags/tag7.xml"/><Relationship Id="rId7" Type="http://schemas.openxmlformats.org/officeDocument/2006/relationships/tags" Target="../tags/tag11.xml"/><Relationship Id="rId12" Type="http://schemas.openxmlformats.org/officeDocument/2006/relationships/image" Target="../media/image9.png"/><Relationship Id="rId2" Type="http://schemas.openxmlformats.org/officeDocument/2006/relationships/tags" Target="../tags/tag6.xml"/><Relationship Id="rId16" Type="http://schemas.openxmlformats.org/officeDocument/2006/relationships/image" Target="../media/image13.png"/><Relationship Id="rId1" Type="http://schemas.openxmlformats.org/officeDocument/2006/relationships/tags" Target="../tags/tag5.xml"/><Relationship Id="rId6" Type="http://schemas.openxmlformats.org/officeDocument/2006/relationships/tags" Target="../tags/tag10.xml"/><Relationship Id="rId11" Type="http://schemas.openxmlformats.org/officeDocument/2006/relationships/image" Target="../media/image8.png"/><Relationship Id="rId5" Type="http://schemas.openxmlformats.org/officeDocument/2006/relationships/tags" Target="../tags/tag9.xml"/><Relationship Id="rId15" Type="http://schemas.openxmlformats.org/officeDocument/2006/relationships/image" Target="../media/image12.png"/><Relationship Id="rId10" Type="http://schemas.openxmlformats.org/officeDocument/2006/relationships/image" Target="../media/image7.png"/><Relationship Id="rId4" Type="http://schemas.openxmlformats.org/officeDocument/2006/relationships/tags" Target="../tags/tag8.xml"/><Relationship Id="rId9" Type="http://schemas.openxmlformats.org/officeDocument/2006/relationships/notesSlide" Target="../notesSlides/notesSlide1.xml"/><Relationship Id="rId14" Type="http://schemas.openxmlformats.org/officeDocument/2006/relationships/image" Target="../media/image11.png"/></Relationships>
</file>

<file path=ppt/slides/_rels/slide8.xml.rels><?xml version="1.0" encoding="UTF-8" standalone="yes"?>
<Relationships xmlns="http://schemas.openxmlformats.org/package/2006/relationships"><Relationship Id="rId8" Type="http://schemas.openxmlformats.org/officeDocument/2006/relationships/notesSlide" Target="../notesSlides/notesSlide2.xml"/><Relationship Id="rId13" Type="http://schemas.openxmlformats.org/officeDocument/2006/relationships/image" Target="../media/image18.png"/><Relationship Id="rId3" Type="http://schemas.openxmlformats.org/officeDocument/2006/relationships/tags" Target="../tags/tag14.xml"/><Relationship Id="rId7" Type="http://schemas.openxmlformats.org/officeDocument/2006/relationships/slideLayout" Target="../slideLayouts/slideLayout2.xml"/><Relationship Id="rId12" Type="http://schemas.openxmlformats.org/officeDocument/2006/relationships/image" Target="../media/image17.png"/><Relationship Id="rId2" Type="http://schemas.openxmlformats.org/officeDocument/2006/relationships/tags" Target="../tags/tag13.xml"/><Relationship Id="rId1" Type="http://schemas.openxmlformats.org/officeDocument/2006/relationships/tags" Target="../tags/tag12.xml"/><Relationship Id="rId6" Type="http://schemas.openxmlformats.org/officeDocument/2006/relationships/tags" Target="../tags/tag17.xml"/><Relationship Id="rId11" Type="http://schemas.openxmlformats.org/officeDocument/2006/relationships/image" Target="../media/image16.png"/><Relationship Id="rId5" Type="http://schemas.openxmlformats.org/officeDocument/2006/relationships/tags" Target="../tags/tag16.xml"/><Relationship Id="rId10" Type="http://schemas.openxmlformats.org/officeDocument/2006/relationships/image" Target="../media/image15.png"/><Relationship Id="rId4" Type="http://schemas.openxmlformats.org/officeDocument/2006/relationships/tags" Target="../tags/tag15.xml"/><Relationship Id="rId9" Type="http://schemas.openxmlformats.org/officeDocument/2006/relationships/image" Target="../media/image14.png"/><Relationship Id="rId14" Type="http://schemas.openxmlformats.org/officeDocument/2006/relationships/image" Target="../media/image19.png"/></Relationships>
</file>

<file path=ppt/slides/_rels/slide9.xml.rels><?xml version="1.0" encoding="UTF-8" standalone="yes"?>
<Relationships xmlns="http://schemas.openxmlformats.org/package/2006/relationships"><Relationship Id="rId8" Type="http://schemas.openxmlformats.org/officeDocument/2006/relationships/notesSlide" Target="../notesSlides/notesSlide3.xml"/><Relationship Id="rId13" Type="http://schemas.openxmlformats.org/officeDocument/2006/relationships/image" Target="../media/image24.png"/><Relationship Id="rId3" Type="http://schemas.openxmlformats.org/officeDocument/2006/relationships/tags" Target="../tags/tag20.xml"/><Relationship Id="rId7" Type="http://schemas.openxmlformats.org/officeDocument/2006/relationships/slideLayout" Target="../slideLayouts/slideLayout2.xml"/><Relationship Id="rId12" Type="http://schemas.openxmlformats.org/officeDocument/2006/relationships/image" Target="../media/image23.png"/><Relationship Id="rId2" Type="http://schemas.openxmlformats.org/officeDocument/2006/relationships/tags" Target="../tags/tag19.xml"/><Relationship Id="rId1" Type="http://schemas.openxmlformats.org/officeDocument/2006/relationships/tags" Target="../tags/tag18.xml"/><Relationship Id="rId6" Type="http://schemas.openxmlformats.org/officeDocument/2006/relationships/tags" Target="../tags/tag23.xml"/><Relationship Id="rId11" Type="http://schemas.openxmlformats.org/officeDocument/2006/relationships/image" Target="../media/image22.png"/><Relationship Id="rId5" Type="http://schemas.openxmlformats.org/officeDocument/2006/relationships/tags" Target="../tags/tag22.xml"/><Relationship Id="rId10" Type="http://schemas.openxmlformats.org/officeDocument/2006/relationships/image" Target="../media/image21.png"/><Relationship Id="rId4" Type="http://schemas.openxmlformats.org/officeDocument/2006/relationships/tags" Target="../tags/tag21.xml"/><Relationship Id="rId9" Type="http://schemas.openxmlformats.org/officeDocument/2006/relationships/image" Target="../media/image20.png"/><Relationship Id="rId14"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Title 1"/>
          <p:cNvSpPr>
            <a:spLocks noGrp="1"/>
          </p:cNvSpPr>
          <p:nvPr>
            <p:ph type="title"/>
          </p:nvPr>
        </p:nvSpPr>
        <p:spPr/>
        <p:txBody>
          <a:bodyPr/>
          <a:lstStyle/>
          <a:p>
            <a:r>
              <a:rPr lang="en-US" altLang="en-US"/>
              <a:t>Complement</a:t>
            </a:r>
          </a:p>
        </p:txBody>
      </p:sp>
      <p:sp>
        <p:nvSpPr>
          <p:cNvPr id="3" name="Content Placeholder 2"/>
          <p:cNvSpPr>
            <a:spLocks noGrp="1"/>
          </p:cNvSpPr>
          <p:nvPr>
            <p:ph idx="1"/>
          </p:nvPr>
        </p:nvSpPr>
        <p:spPr/>
        <p:txBody>
          <a:bodyPr/>
          <a:lstStyle/>
          <a:p>
            <a:pPr>
              <a:buFont typeface="Wingdings" panose="05000000000000000000" pitchFamily="2" charset="2"/>
              <a:buNone/>
            </a:pPr>
            <a:r>
              <a:rPr lang="en-US" altLang="en-US" b="1" dirty="0"/>
              <a:t>  </a:t>
            </a:r>
            <a:r>
              <a:rPr lang="en-US" altLang="en-US" sz="2400" b="1" dirty="0"/>
              <a:t>Definition</a:t>
            </a:r>
            <a:r>
              <a:rPr lang="en-US" altLang="en-US" sz="2400" dirty="0"/>
              <a:t>: If </a:t>
            </a:r>
            <a:r>
              <a:rPr lang="en-US" altLang="en-US" sz="2400" i="1" dirty="0"/>
              <a:t>A</a:t>
            </a:r>
            <a:r>
              <a:rPr lang="en-US" altLang="en-US" sz="2400" dirty="0"/>
              <a:t> is a set, then the complement of the </a:t>
            </a:r>
            <a:r>
              <a:rPr lang="en-US" altLang="en-US" sz="2400" i="1" dirty="0"/>
              <a:t>A</a:t>
            </a:r>
            <a:r>
              <a:rPr lang="en-US" altLang="en-US" sz="2400" b="1" dirty="0"/>
              <a:t> </a:t>
            </a:r>
            <a:r>
              <a:rPr lang="en-US" altLang="en-US" sz="2400" dirty="0"/>
              <a:t>(with respect to </a:t>
            </a:r>
            <a:r>
              <a:rPr lang="en-US" altLang="en-US" sz="2400" i="1" dirty="0">
                <a:ea typeface="Cambria Math" panose="02040503050406030204" pitchFamily="18" charset="0"/>
                <a:cs typeface="Cambria Math" panose="02040503050406030204" pitchFamily="18" charset="0"/>
              </a:rPr>
              <a:t>U</a:t>
            </a:r>
            <a:r>
              <a:rPr lang="en-US" altLang="en-US" sz="2400" dirty="0"/>
              <a:t>), denoted by </a:t>
            </a:r>
            <a:r>
              <a:rPr lang="en-US" altLang="en-US" sz="2400" i="1" dirty="0"/>
              <a:t>Ā</a:t>
            </a:r>
            <a:r>
              <a:rPr lang="en-US" altLang="en-US" sz="2400" dirty="0"/>
              <a:t> is the set  </a:t>
            </a:r>
            <a:r>
              <a:rPr lang="en-US" altLang="en-US" sz="2400" i="1" dirty="0">
                <a:ea typeface="Cambria Math" panose="02040503050406030204" pitchFamily="18" charset="0"/>
                <a:cs typeface="Cambria Math" panose="02040503050406030204" pitchFamily="18" charset="0"/>
              </a:rPr>
              <a:t>U</a:t>
            </a:r>
            <a:r>
              <a:rPr lang="en-US" altLang="en-US" sz="2400" dirty="0">
                <a:latin typeface="Cambria Math" panose="02040503050406030204" pitchFamily="18" charset="0"/>
                <a:ea typeface="Cambria Math" panose="02040503050406030204" pitchFamily="18" charset="0"/>
                <a:cs typeface="Cambria Math" panose="02040503050406030204" pitchFamily="18" charset="0"/>
              </a:rPr>
              <a:t> - </a:t>
            </a:r>
            <a:r>
              <a:rPr lang="en-US" altLang="en-US" sz="2400" i="1" dirty="0">
                <a:ea typeface="Cambria Math" panose="02040503050406030204" pitchFamily="18" charset="0"/>
                <a:cs typeface="Cambria Math" panose="02040503050406030204" pitchFamily="18" charset="0"/>
              </a:rPr>
              <a:t>A</a:t>
            </a:r>
          </a:p>
          <a:p>
            <a:pPr>
              <a:buFont typeface="Wingdings" panose="05000000000000000000" pitchFamily="2" charset="2"/>
              <a:buNone/>
            </a:pPr>
            <a:r>
              <a:rPr lang="en-US" altLang="en-US" sz="2400" dirty="0"/>
              <a:t>                       </a:t>
            </a:r>
            <a:r>
              <a:rPr lang="en-US" altLang="en-US" sz="2400" i="1" dirty="0">
                <a:ea typeface="Cambria Math" panose="02040503050406030204" pitchFamily="18" charset="0"/>
                <a:cs typeface="Cambria Math" panose="02040503050406030204" pitchFamily="18" charset="0"/>
              </a:rPr>
              <a:t>Ā </a:t>
            </a:r>
            <a:r>
              <a:rPr lang="en-US" altLang="en-US" sz="2400" dirty="0">
                <a:latin typeface="Cambria Math" panose="02040503050406030204" pitchFamily="18" charset="0"/>
                <a:ea typeface="Cambria Math" panose="02040503050406030204" pitchFamily="18" charset="0"/>
                <a:cs typeface="Cambria Math" panose="02040503050406030204" pitchFamily="18" charset="0"/>
              </a:rPr>
              <a:t>= {</a:t>
            </a:r>
            <a:r>
              <a:rPr lang="en-US" altLang="en-US" sz="2400" i="1" dirty="0">
                <a:ea typeface="Cambria Math" panose="02040503050406030204" pitchFamily="18" charset="0"/>
                <a:cs typeface="Cambria Math" panose="02040503050406030204" pitchFamily="18" charset="0"/>
              </a:rPr>
              <a:t>x</a:t>
            </a:r>
            <a:r>
              <a:rPr lang="en-US" altLang="en-US" sz="2400" dirty="0">
                <a:latin typeface="Cambria Math" panose="02040503050406030204" pitchFamily="18" charset="0"/>
                <a:ea typeface="Cambria Math" panose="02040503050406030204" pitchFamily="18" charset="0"/>
                <a:cs typeface="Cambria Math" panose="02040503050406030204" pitchFamily="18" charset="0"/>
              </a:rPr>
              <a:t> ∈ </a:t>
            </a:r>
            <a:r>
              <a:rPr lang="en-US" altLang="en-US" sz="2400" i="1" dirty="0">
                <a:ea typeface="Cambria Math" panose="02040503050406030204" pitchFamily="18" charset="0"/>
                <a:cs typeface="Cambria Math" panose="02040503050406030204" pitchFamily="18" charset="0"/>
              </a:rPr>
              <a:t>U</a:t>
            </a:r>
            <a:r>
              <a:rPr lang="en-US" altLang="en-US" sz="2400" dirty="0">
                <a:latin typeface="Cambria Math" panose="02040503050406030204" pitchFamily="18" charset="0"/>
                <a:ea typeface="Cambria Math" panose="02040503050406030204" pitchFamily="18" charset="0"/>
                <a:cs typeface="Cambria Math" panose="02040503050406030204" pitchFamily="18" charset="0"/>
              </a:rPr>
              <a:t> | </a:t>
            </a:r>
            <a:r>
              <a:rPr lang="en-US" altLang="en-US" sz="2400" i="1" dirty="0">
                <a:ea typeface="Cambria Math" panose="02040503050406030204" pitchFamily="18" charset="0"/>
                <a:cs typeface="Cambria Math" panose="02040503050406030204" pitchFamily="18" charset="0"/>
              </a:rPr>
              <a:t>x</a:t>
            </a:r>
            <a:r>
              <a:rPr lang="en-US" altLang="en-US" sz="2400" i="1" dirty="0">
                <a:latin typeface="Cambria Math" panose="02040503050406030204" pitchFamily="18" charset="0"/>
                <a:ea typeface="Cambria Math" panose="02040503050406030204" pitchFamily="18" charset="0"/>
                <a:cs typeface="Cambria Math" panose="02040503050406030204" pitchFamily="18" charset="0"/>
              </a:rPr>
              <a:t> </a:t>
            </a:r>
            <a:r>
              <a:rPr lang="en-US" altLang="en-US" sz="2400" dirty="0">
                <a:latin typeface="Cambria Math" panose="02040503050406030204" pitchFamily="18" charset="0"/>
                <a:ea typeface="Cambria Math" panose="02040503050406030204" pitchFamily="18" charset="0"/>
                <a:cs typeface="Cambria Math" panose="02040503050406030204" pitchFamily="18" charset="0"/>
              </a:rPr>
              <a:t>∉ </a:t>
            </a:r>
            <a:r>
              <a:rPr lang="en-US" altLang="en-US" sz="2400" i="1" dirty="0">
                <a:ea typeface="Cambria Math" panose="02040503050406030204" pitchFamily="18" charset="0"/>
                <a:cs typeface="Cambria Math" panose="02040503050406030204" pitchFamily="18" charset="0"/>
              </a:rPr>
              <a:t>A</a:t>
            </a:r>
            <a:r>
              <a:rPr lang="en-US" altLang="en-US" sz="2400" dirty="0">
                <a:latin typeface="Cambria Math" panose="02040503050406030204" pitchFamily="18" charset="0"/>
                <a:ea typeface="Cambria Math" panose="02040503050406030204" pitchFamily="18" charset="0"/>
                <a:cs typeface="Cambria Math" panose="02040503050406030204" pitchFamily="18" charset="0"/>
              </a:rPr>
              <a:t>}</a:t>
            </a:r>
          </a:p>
          <a:p>
            <a:pPr>
              <a:buFont typeface="Wingdings" panose="05000000000000000000" pitchFamily="2" charset="2"/>
              <a:buNone/>
            </a:pPr>
            <a:r>
              <a:rPr lang="en-US" altLang="en-US" sz="2400" dirty="0"/>
              <a:t>  (The complement of A is sometimes denoted by </a:t>
            </a:r>
            <a:r>
              <a:rPr lang="en-US" altLang="en-US" sz="2400" i="1" dirty="0"/>
              <a:t>A</a:t>
            </a:r>
            <a:r>
              <a:rPr lang="en-US" altLang="en-US" sz="2400" i="1" baseline="30000" dirty="0"/>
              <a:t>c </a:t>
            </a:r>
            <a:r>
              <a:rPr lang="en-US" altLang="en-US" sz="2400" i="1" dirty="0"/>
              <a:t>.</a:t>
            </a:r>
            <a:r>
              <a:rPr lang="en-US" altLang="en-US" sz="2400" dirty="0"/>
              <a:t>)</a:t>
            </a:r>
          </a:p>
          <a:p>
            <a:pPr>
              <a:buFont typeface="Wingdings" panose="05000000000000000000" pitchFamily="2" charset="2"/>
              <a:buNone/>
            </a:pPr>
            <a:r>
              <a:rPr lang="en-US" altLang="en-US" sz="2400" b="1" dirty="0"/>
              <a:t>  Example</a:t>
            </a:r>
            <a:r>
              <a:rPr lang="en-US" altLang="en-US" sz="2400" dirty="0"/>
              <a:t>: If </a:t>
            </a:r>
            <a:r>
              <a:rPr lang="en-US" altLang="en-US" sz="2400" i="1" dirty="0"/>
              <a:t>U</a:t>
            </a:r>
            <a:r>
              <a:rPr lang="en-US" altLang="en-US" sz="2400" dirty="0"/>
              <a:t> is the positive integers less than 100, what is the complement of </a:t>
            </a:r>
            <a:r>
              <a:rPr lang="en-US" altLang="en-US" sz="2400" dirty="0">
                <a:latin typeface="Cambria Math" panose="02040503050406030204" pitchFamily="18" charset="0"/>
                <a:ea typeface="Cambria Math" panose="02040503050406030204" pitchFamily="18" charset="0"/>
                <a:cs typeface="Cambria Math" panose="02040503050406030204" pitchFamily="18" charset="0"/>
              </a:rPr>
              <a:t>{</a:t>
            </a:r>
            <a:r>
              <a:rPr lang="en-US" altLang="en-US" sz="2400" i="1" dirty="0">
                <a:ea typeface="Cambria Math" panose="02040503050406030204" pitchFamily="18" charset="0"/>
                <a:cs typeface="Cambria Math" panose="02040503050406030204" pitchFamily="18" charset="0"/>
              </a:rPr>
              <a:t>x</a:t>
            </a:r>
            <a:r>
              <a:rPr lang="en-US" altLang="en-US" sz="2400" dirty="0">
                <a:latin typeface="Cambria Math" panose="02040503050406030204" pitchFamily="18" charset="0"/>
                <a:ea typeface="Cambria Math" panose="02040503050406030204" pitchFamily="18" charset="0"/>
                <a:cs typeface="Cambria Math" panose="02040503050406030204" pitchFamily="18" charset="0"/>
              </a:rPr>
              <a:t> | </a:t>
            </a:r>
            <a:r>
              <a:rPr lang="en-US" altLang="en-US" sz="2400" i="1" dirty="0">
                <a:ea typeface="Cambria Math" panose="02040503050406030204" pitchFamily="18" charset="0"/>
                <a:cs typeface="Cambria Math" panose="02040503050406030204" pitchFamily="18" charset="0"/>
              </a:rPr>
              <a:t>x</a:t>
            </a:r>
            <a:r>
              <a:rPr lang="en-US" altLang="en-US" sz="2400" i="1" dirty="0">
                <a:latin typeface="Cambria Math" panose="02040503050406030204" pitchFamily="18" charset="0"/>
                <a:ea typeface="Cambria Math" panose="02040503050406030204" pitchFamily="18" charset="0"/>
                <a:cs typeface="Cambria Math" panose="02040503050406030204" pitchFamily="18" charset="0"/>
              </a:rPr>
              <a:t> </a:t>
            </a:r>
            <a:r>
              <a:rPr lang="en-US" altLang="en-US" sz="2400" dirty="0">
                <a:latin typeface="Cambria Math" panose="02040503050406030204" pitchFamily="18" charset="0"/>
                <a:ea typeface="Cambria Math" panose="02040503050406030204" pitchFamily="18" charset="0"/>
                <a:cs typeface="Cambria Math" panose="02040503050406030204" pitchFamily="18" charset="0"/>
              </a:rPr>
              <a:t>&gt; 70} </a:t>
            </a:r>
          </a:p>
          <a:p>
            <a:pPr>
              <a:buFont typeface="Wingdings" panose="05000000000000000000" pitchFamily="2" charset="2"/>
              <a:buNone/>
            </a:pPr>
            <a:r>
              <a:rPr lang="en-US" altLang="en-US" sz="2400" dirty="0">
                <a:latin typeface="Cambria Math" panose="02040503050406030204" pitchFamily="18" charset="0"/>
                <a:ea typeface="Cambria Math" panose="02040503050406030204" pitchFamily="18" charset="0"/>
                <a:cs typeface="Cambria Math" panose="02040503050406030204" pitchFamily="18" charset="0"/>
              </a:rPr>
              <a:t>            Solution: {</a:t>
            </a:r>
            <a:r>
              <a:rPr lang="en-US" altLang="en-US" sz="2400" i="1" dirty="0">
                <a:ea typeface="Cambria Math" panose="02040503050406030204" pitchFamily="18" charset="0"/>
                <a:cs typeface="Cambria Math" panose="02040503050406030204" pitchFamily="18" charset="0"/>
              </a:rPr>
              <a:t>x</a:t>
            </a:r>
            <a:r>
              <a:rPr lang="en-US" altLang="en-US" sz="2400" dirty="0">
                <a:ea typeface="Cambria Math" panose="02040503050406030204" pitchFamily="18" charset="0"/>
                <a:cs typeface="Cambria Math" panose="02040503050406030204" pitchFamily="18" charset="0"/>
              </a:rPr>
              <a:t> </a:t>
            </a:r>
            <a:r>
              <a:rPr lang="en-US" altLang="en-US" sz="2400" dirty="0">
                <a:latin typeface="Cambria Math" panose="02040503050406030204" pitchFamily="18" charset="0"/>
                <a:ea typeface="Cambria Math" panose="02040503050406030204" pitchFamily="18" charset="0"/>
                <a:cs typeface="Cambria Math" panose="02040503050406030204" pitchFamily="18" charset="0"/>
              </a:rPr>
              <a:t>| </a:t>
            </a:r>
            <a:r>
              <a:rPr lang="en-US" altLang="en-US" sz="2400" i="1" dirty="0">
                <a:ea typeface="Cambria Math" panose="02040503050406030204" pitchFamily="18" charset="0"/>
                <a:cs typeface="Cambria Math" panose="02040503050406030204" pitchFamily="18" charset="0"/>
              </a:rPr>
              <a:t>x</a:t>
            </a:r>
            <a:r>
              <a:rPr lang="en-US" altLang="en-US" sz="2400" i="1" dirty="0">
                <a:latin typeface="Cambria Math" panose="02040503050406030204" pitchFamily="18" charset="0"/>
                <a:ea typeface="Cambria Math" panose="02040503050406030204" pitchFamily="18" charset="0"/>
                <a:cs typeface="Cambria Math" panose="02040503050406030204" pitchFamily="18" charset="0"/>
              </a:rPr>
              <a:t> </a:t>
            </a:r>
            <a:r>
              <a:rPr lang="en-US" altLang="en-US" sz="2400" dirty="0">
                <a:latin typeface="Cambria Math" panose="02040503050406030204" pitchFamily="18" charset="0"/>
                <a:ea typeface="Cambria Math" panose="02040503050406030204" pitchFamily="18" charset="0"/>
                <a:cs typeface="Cambria Math" panose="02040503050406030204" pitchFamily="18" charset="0"/>
              </a:rPr>
              <a:t>≤ 70} </a:t>
            </a:r>
          </a:p>
        </p:txBody>
      </p:sp>
      <p:sp>
        <p:nvSpPr>
          <p:cNvPr id="237573" name="TextBox 9"/>
          <p:cNvSpPr txBox="1">
            <a:spLocks noChangeArrowheads="1"/>
          </p:cNvSpPr>
          <p:nvPr/>
        </p:nvSpPr>
        <p:spPr bwMode="auto">
          <a:xfrm>
            <a:off x="5410200" y="4143375"/>
            <a:ext cx="35814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t>Venn Diagram for Complement</a:t>
            </a:r>
          </a:p>
        </p:txBody>
      </p:sp>
      <p:sp>
        <p:nvSpPr>
          <p:cNvPr id="237574" name="Rectangle 10"/>
          <p:cNvSpPr>
            <a:spLocks noChangeArrowheads="1"/>
          </p:cNvSpPr>
          <p:nvPr/>
        </p:nvSpPr>
        <p:spPr bwMode="auto">
          <a:xfrm>
            <a:off x="5638800" y="5410200"/>
            <a:ext cx="3365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i="1">
                <a:ea typeface="Cambria Math" panose="02040503050406030204" pitchFamily="18" charset="0"/>
                <a:cs typeface="Cambria Math" panose="02040503050406030204" pitchFamily="18" charset="0"/>
              </a:rPr>
              <a:t>Ā</a:t>
            </a:r>
            <a:endParaRPr lang="en-US" altLang="en-US"/>
          </a:p>
        </p:txBody>
      </p:sp>
      <p:pic>
        <p:nvPicPr>
          <p:cNvPr id="2" name="Picture 1"/>
          <p:cNvPicPr>
            <a:picLocks noChangeAspect="1"/>
          </p:cNvPicPr>
          <p:nvPr/>
        </p:nvPicPr>
        <p:blipFill>
          <a:blip r:embed="rId2"/>
          <a:stretch>
            <a:fillRect/>
          </a:stretch>
        </p:blipFill>
        <p:spPr>
          <a:xfrm>
            <a:off x="5828540" y="4443140"/>
            <a:ext cx="2379372" cy="2304007"/>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Title 1"/>
          <p:cNvSpPr>
            <a:spLocks noGrp="1"/>
          </p:cNvSpPr>
          <p:nvPr>
            <p:ph type="title"/>
          </p:nvPr>
        </p:nvSpPr>
        <p:spPr/>
        <p:txBody>
          <a:bodyPr/>
          <a:lstStyle/>
          <a:p>
            <a:r>
              <a:rPr lang="en-US" altLang="en-US"/>
              <a:t>Proving Set Identities</a:t>
            </a:r>
          </a:p>
        </p:txBody>
      </p:sp>
      <p:sp>
        <p:nvSpPr>
          <p:cNvPr id="249859" name="Content Placeholder 2"/>
          <p:cNvSpPr>
            <a:spLocks noGrp="1"/>
          </p:cNvSpPr>
          <p:nvPr>
            <p:ph idx="1"/>
          </p:nvPr>
        </p:nvSpPr>
        <p:spPr/>
        <p:txBody>
          <a:bodyPr/>
          <a:lstStyle/>
          <a:p>
            <a:pPr marL="514350" indent="-514350"/>
            <a:r>
              <a:rPr lang="en-US" altLang="en-US" dirty="0"/>
              <a:t>Different ways to prove set identities:</a:t>
            </a:r>
          </a:p>
          <a:p>
            <a:pPr marL="879475" lvl="1" indent="-514350">
              <a:buFont typeface="Arial" panose="020B0604020202020204" pitchFamily="34" charset="0"/>
              <a:buAutoNum type="arabicPeriod"/>
            </a:pPr>
            <a:r>
              <a:rPr lang="en-US" altLang="en-US" dirty="0"/>
              <a:t>Prove that each set (side of the identity) is a subset of the other.</a:t>
            </a:r>
          </a:p>
          <a:p>
            <a:pPr marL="879475" lvl="1" indent="-514350">
              <a:buFont typeface="Arial" panose="020B0604020202020204" pitchFamily="34" charset="0"/>
              <a:buAutoNum type="arabicPeriod"/>
            </a:pPr>
            <a:r>
              <a:rPr lang="en-US" altLang="en-US" dirty="0"/>
              <a:t>Use set builder notation and propositional logic.</a:t>
            </a:r>
          </a:p>
          <a:p>
            <a:pPr marL="879475" lvl="1" indent="-514350">
              <a:buFont typeface="Arial" panose="020B0604020202020204" pitchFamily="34" charset="0"/>
              <a:buAutoNum type="arabicPeriod"/>
            </a:pPr>
            <a:r>
              <a:rPr lang="en-US" altLang="en-US" dirty="0"/>
              <a:t>Membership Tables: Verify that elements in the same combination of sets always either belong or do not belong to the same side of the identity.  Use </a:t>
            </a:r>
            <a:r>
              <a:rPr lang="en-US" altLang="en-US" dirty="0">
                <a:latin typeface="Cambria Math" panose="02040503050406030204" pitchFamily="18" charset="0"/>
                <a:ea typeface="Cambria Math" panose="02040503050406030204" pitchFamily="18" charset="0"/>
                <a:cs typeface="Cambria Math" panose="02040503050406030204" pitchFamily="18" charset="0"/>
              </a:rPr>
              <a:t>1</a:t>
            </a:r>
            <a:r>
              <a:rPr lang="en-US" altLang="en-US" dirty="0"/>
              <a:t> to indicate it is in the set and a </a:t>
            </a:r>
            <a:r>
              <a:rPr lang="en-US" altLang="en-US" dirty="0">
                <a:latin typeface="Cambria Math" panose="02040503050406030204" pitchFamily="18" charset="0"/>
                <a:ea typeface="Cambria Math" panose="02040503050406030204" pitchFamily="18" charset="0"/>
                <a:cs typeface="Cambria Math" panose="02040503050406030204" pitchFamily="18" charset="0"/>
              </a:rPr>
              <a:t>0</a:t>
            </a:r>
            <a:r>
              <a:rPr lang="en-US" altLang="en-US" dirty="0"/>
              <a:t> to indicate that it is not.</a:t>
            </a:r>
          </a:p>
          <a:p>
            <a:pPr marL="514350" indent="-514350">
              <a:buFont typeface="Arial" panose="020B0604020202020204" pitchFamily="34" charset="0"/>
              <a:buAutoNum type="arabicPeriod"/>
            </a:pPr>
            <a:endParaRPr lang="en-US" altLang="en-US" dirty="0"/>
          </a:p>
          <a:p>
            <a:pPr marL="514350" indent="-514350">
              <a:buFont typeface="Arial" panose="020B0604020202020204" pitchFamily="34" charset="0"/>
              <a:buAutoNum type="arabicPeriod"/>
            </a:pPr>
            <a:endParaRPr lang="en-US" alt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2" name="Title 1"/>
          <p:cNvSpPr>
            <a:spLocks noGrp="1"/>
          </p:cNvSpPr>
          <p:nvPr>
            <p:ph type="title"/>
          </p:nvPr>
        </p:nvSpPr>
        <p:spPr/>
        <p:txBody>
          <a:bodyPr/>
          <a:lstStyle/>
          <a:p>
            <a:r>
              <a:rPr lang="en-US" altLang="en-US"/>
              <a:t>Proof of Second De Morgan Law</a:t>
            </a:r>
          </a:p>
        </p:txBody>
      </p:sp>
      <p:sp>
        <p:nvSpPr>
          <p:cNvPr id="3" name="Content Placeholder 2"/>
          <p:cNvSpPr>
            <a:spLocks noGrp="1"/>
          </p:cNvSpPr>
          <p:nvPr>
            <p:ph idx="1"/>
          </p:nvPr>
        </p:nvSpPr>
        <p:spPr/>
        <p:txBody>
          <a:bodyPr>
            <a:normAutofit lnSpcReduction="10000"/>
          </a:bodyPr>
          <a:lstStyle/>
          <a:p>
            <a:pPr>
              <a:buFont typeface="Wingdings" panose="05000000000000000000" pitchFamily="2" charset="2"/>
              <a:buNone/>
              <a:defRPr/>
            </a:pPr>
            <a:r>
              <a:rPr lang="en-US" b="1" dirty="0"/>
              <a:t>Example</a:t>
            </a:r>
            <a:r>
              <a:rPr lang="en-US" dirty="0"/>
              <a:t>: Prove that</a:t>
            </a:r>
          </a:p>
          <a:p>
            <a:pPr>
              <a:buFont typeface="Wingdings" panose="05000000000000000000" pitchFamily="2" charset="2"/>
              <a:buNone/>
              <a:defRPr/>
            </a:pPr>
            <a:r>
              <a:rPr lang="en-US" b="1" dirty="0"/>
              <a:t>Solution</a:t>
            </a:r>
            <a:r>
              <a:rPr lang="en-US" dirty="0"/>
              <a:t>:   We prove this identity by showing that:</a:t>
            </a:r>
          </a:p>
          <a:p>
            <a:pPr marL="514350" indent="-514350">
              <a:buFont typeface="Wingdings" panose="05000000000000000000" pitchFamily="2" charset="2"/>
              <a:buNone/>
              <a:defRPr/>
            </a:pPr>
            <a:r>
              <a:rPr lang="en-US" dirty="0"/>
              <a:t>  </a:t>
            </a:r>
          </a:p>
          <a:p>
            <a:pPr marL="514350" indent="-514350">
              <a:buFont typeface="Wingdings" panose="05000000000000000000" pitchFamily="2" charset="2"/>
              <a:buNone/>
              <a:defRPr/>
            </a:pPr>
            <a:r>
              <a:rPr lang="en-US" dirty="0"/>
              <a:t>        1)                                           and</a:t>
            </a:r>
          </a:p>
          <a:p>
            <a:pPr marL="514350" indent="-514350">
              <a:buFont typeface="Wingdings" panose="05000000000000000000" pitchFamily="2" charset="2"/>
              <a:buNone/>
              <a:defRPr/>
            </a:pPr>
            <a:endParaRPr lang="en-US" dirty="0"/>
          </a:p>
          <a:p>
            <a:pPr marL="514350" indent="-514350">
              <a:buFont typeface="Wingdings" panose="05000000000000000000" pitchFamily="2" charset="2"/>
              <a:buNone/>
              <a:defRPr/>
            </a:pPr>
            <a:r>
              <a:rPr lang="en-US" dirty="0"/>
              <a:t>     </a:t>
            </a:r>
          </a:p>
          <a:p>
            <a:pPr marL="514350" indent="-514350">
              <a:buFont typeface="Wingdings" panose="05000000000000000000" pitchFamily="2" charset="2"/>
              <a:buNone/>
              <a:defRPr/>
            </a:pPr>
            <a:r>
              <a:rPr lang="en-US" dirty="0"/>
              <a:t>         2)</a:t>
            </a:r>
          </a:p>
          <a:p>
            <a:pPr>
              <a:buFont typeface="Wingdings" panose="05000000000000000000" pitchFamily="2" charset="2"/>
              <a:buNone/>
              <a:defRPr/>
            </a:pPr>
            <a:endParaRPr lang="en-US" dirty="0"/>
          </a:p>
        </p:txBody>
      </p:sp>
      <p:pic>
        <p:nvPicPr>
          <p:cNvPr id="250884" name="Picture 8" descr="addin_tmp.png"/>
          <p:cNvPicPr>
            <a:picLocks noChangeAspect="1"/>
          </p:cNvPicPr>
          <p:nvPr>
            <p:custDataLst>
              <p:tags r:id="rId1"/>
            </p:custDataLst>
          </p:nvPr>
        </p:nvPicPr>
        <p:blipFill>
          <a:blip r:embed="rId5" cstate="print">
            <a:extLst>
              <a:ext uri="{28A0092B-C50C-407E-A947-70E740481C1C}">
                <a14:useLocalDpi xmlns:a14="http://schemas.microsoft.com/office/drawing/2010/main" val="0"/>
              </a:ext>
            </a:extLst>
          </a:blip>
          <a:srcRect/>
          <a:stretch>
            <a:fillRect/>
          </a:stretch>
        </p:blipFill>
        <p:spPr bwMode="auto">
          <a:xfrm>
            <a:off x="4422775" y="1692275"/>
            <a:ext cx="2535238" cy="32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0885" name="Picture 7" descr="addin_tmp.png"/>
          <p:cNvPicPr>
            <a:picLocks noChangeAspect="1"/>
          </p:cNvPicPr>
          <p:nvPr>
            <p:custDataLst>
              <p:tags r:id="rId2"/>
            </p:custDataLst>
          </p:nvPr>
        </p:nvPicPr>
        <p:blipFill>
          <a:blip r:embed="rId6" cstate="print">
            <a:extLst>
              <a:ext uri="{28A0092B-C50C-407E-A947-70E740481C1C}">
                <a14:useLocalDpi xmlns:a14="http://schemas.microsoft.com/office/drawing/2010/main" val="0"/>
              </a:ext>
            </a:extLst>
          </a:blip>
          <a:srcRect/>
          <a:stretch>
            <a:fillRect/>
          </a:stretch>
        </p:blipFill>
        <p:spPr bwMode="auto">
          <a:xfrm>
            <a:off x="1905000" y="4876800"/>
            <a:ext cx="2535238" cy="37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0886" name="Picture 9" descr="addin_tmp.png"/>
          <p:cNvPicPr>
            <a:picLocks noChangeAspect="1"/>
          </p:cNvPicPr>
          <p:nvPr>
            <p:custDataLst>
              <p:tags r:id="rId3"/>
            </p:custDataLst>
          </p:nvPr>
        </p:nvPicPr>
        <p:blipFill>
          <a:blip r:embed="rId7" cstate="print">
            <a:extLst>
              <a:ext uri="{28A0092B-C50C-407E-A947-70E740481C1C}">
                <a14:useLocalDpi xmlns:a14="http://schemas.microsoft.com/office/drawing/2010/main" val="0"/>
              </a:ext>
            </a:extLst>
          </a:blip>
          <a:srcRect/>
          <a:stretch>
            <a:fillRect/>
          </a:stretch>
        </p:blipFill>
        <p:spPr bwMode="auto">
          <a:xfrm>
            <a:off x="1828800" y="3429000"/>
            <a:ext cx="2535238" cy="37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0887" name="TextBox 6"/>
          <p:cNvSpPr txBox="1">
            <a:spLocks noChangeArrowheads="1"/>
          </p:cNvSpPr>
          <p:nvPr/>
        </p:nvSpPr>
        <p:spPr bwMode="auto">
          <a:xfrm>
            <a:off x="2514600" y="6172200"/>
            <a:ext cx="32766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i="1"/>
              <a:t>Continued on next slide</a:t>
            </a:r>
            <a:r>
              <a:rPr lang="en-US" altLang="en-US"/>
              <a:t> </a:t>
            </a:r>
            <a:r>
              <a:rPr lang="en-US" altLang="en-US">
                <a:sym typeface="Wingdings" panose="05000000000000000000" pitchFamily="2" charset="2"/>
              </a:rPr>
              <a:t></a:t>
            </a:r>
            <a:endParaRPr lang="en-US" alt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Title 1"/>
          <p:cNvSpPr>
            <a:spLocks noGrp="1"/>
          </p:cNvSpPr>
          <p:nvPr>
            <p:ph type="title"/>
          </p:nvPr>
        </p:nvSpPr>
        <p:spPr/>
        <p:txBody>
          <a:bodyPr/>
          <a:lstStyle/>
          <a:p>
            <a:r>
              <a:rPr lang="en-US" altLang="en-US"/>
              <a:t>Proof of Second De Morgan Law </a:t>
            </a:r>
          </a:p>
        </p:txBody>
      </p:sp>
      <p:sp>
        <p:nvSpPr>
          <p:cNvPr id="251907" name="Content Placeholder 2"/>
          <p:cNvSpPr>
            <a:spLocks noGrp="1"/>
          </p:cNvSpPr>
          <p:nvPr>
            <p:ph idx="1"/>
          </p:nvPr>
        </p:nvSpPr>
        <p:spPr/>
        <p:txBody>
          <a:bodyPr/>
          <a:lstStyle/>
          <a:p>
            <a:pPr>
              <a:buFont typeface="Wingdings" panose="05000000000000000000" pitchFamily="2" charset="2"/>
              <a:buNone/>
            </a:pPr>
            <a:r>
              <a:rPr lang="en-US" altLang="en-US"/>
              <a:t>    These steps show that:                                       </a:t>
            </a:r>
          </a:p>
          <a:p>
            <a:pPr>
              <a:buFont typeface="Wingdings" panose="05000000000000000000" pitchFamily="2" charset="2"/>
              <a:buNone/>
            </a:pPr>
            <a:endParaRPr lang="en-US" altLang="en-US"/>
          </a:p>
        </p:txBody>
      </p:sp>
      <p:pic>
        <p:nvPicPr>
          <p:cNvPr id="251908" name="Picture 8" descr="addin_tmp.png"/>
          <p:cNvPicPr>
            <a:picLocks noChangeAspect="1"/>
          </p:cNvPicPr>
          <p:nvPr>
            <p:custDataLst>
              <p:tags r:id="rId1"/>
            </p:custDataLst>
          </p:nvPr>
        </p:nvPicPr>
        <p:blipFill>
          <a:blip r:embed="rId4" cstate="print">
            <a:extLst>
              <a:ext uri="{28A0092B-C50C-407E-A947-70E740481C1C}">
                <a14:useLocalDpi xmlns:a14="http://schemas.microsoft.com/office/drawing/2010/main" val="0"/>
              </a:ext>
            </a:extLst>
          </a:blip>
          <a:srcRect/>
          <a:stretch>
            <a:fillRect/>
          </a:stretch>
        </p:blipFill>
        <p:spPr bwMode="auto">
          <a:xfrm>
            <a:off x="4343400" y="2057400"/>
            <a:ext cx="2535238" cy="37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1909" name="Picture 6" descr="addin_tmp.png"/>
          <p:cNvPicPr>
            <a:picLocks noChangeAspect="1"/>
          </p:cNvPicPr>
          <p:nvPr>
            <p:custDataLst>
              <p:tags r:id="rId2"/>
            </p:custDataLst>
          </p:nvPr>
        </p:nvPicPr>
        <p:blipFill>
          <a:blip r:embed="rId5">
            <a:extLst>
              <a:ext uri="{28A0092B-C50C-407E-A947-70E740481C1C}">
                <a14:useLocalDpi xmlns:a14="http://schemas.microsoft.com/office/drawing/2010/main" val="0"/>
              </a:ext>
            </a:extLst>
          </a:blip>
          <a:srcRect/>
          <a:stretch>
            <a:fillRect/>
          </a:stretch>
        </p:blipFill>
        <p:spPr bwMode="auto">
          <a:xfrm>
            <a:off x="1752600" y="2590800"/>
            <a:ext cx="6518275" cy="207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1910" name="TextBox 5"/>
          <p:cNvSpPr txBox="1">
            <a:spLocks noChangeArrowheads="1"/>
          </p:cNvSpPr>
          <p:nvPr/>
        </p:nvSpPr>
        <p:spPr bwMode="auto">
          <a:xfrm>
            <a:off x="2514600" y="6172200"/>
            <a:ext cx="32766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i="1"/>
              <a:t>Continued on next slide</a:t>
            </a:r>
            <a:r>
              <a:rPr lang="en-US" altLang="en-US"/>
              <a:t> </a:t>
            </a:r>
            <a:r>
              <a:rPr lang="en-US" altLang="en-US">
                <a:sym typeface="Wingdings" panose="05000000000000000000" pitchFamily="2" charset="2"/>
              </a:rPr>
              <a:t></a:t>
            </a:r>
            <a:endParaRPr lang="en-US" alt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0" name="Title 1"/>
          <p:cNvSpPr>
            <a:spLocks noGrp="1"/>
          </p:cNvSpPr>
          <p:nvPr>
            <p:ph type="title"/>
          </p:nvPr>
        </p:nvSpPr>
        <p:spPr/>
        <p:txBody>
          <a:bodyPr/>
          <a:lstStyle/>
          <a:p>
            <a:r>
              <a:rPr lang="en-US" altLang="en-US"/>
              <a:t>Proof of Second De Morgan Law </a:t>
            </a:r>
          </a:p>
        </p:txBody>
      </p:sp>
      <p:sp>
        <p:nvSpPr>
          <p:cNvPr id="252931" name="Content Placeholder 2"/>
          <p:cNvSpPr>
            <a:spLocks noGrp="1"/>
          </p:cNvSpPr>
          <p:nvPr>
            <p:ph idx="1"/>
          </p:nvPr>
        </p:nvSpPr>
        <p:spPr/>
        <p:txBody>
          <a:bodyPr/>
          <a:lstStyle/>
          <a:p>
            <a:pPr>
              <a:buFont typeface="Wingdings" panose="05000000000000000000" pitchFamily="2" charset="2"/>
              <a:buNone/>
            </a:pPr>
            <a:r>
              <a:rPr lang="en-US" altLang="en-US"/>
              <a:t>   These steps show that:                                       </a:t>
            </a:r>
          </a:p>
          <a:p>
            <a:pPr>
              <a:buFont typeface="Wingdings" panose="05000000000000000000" pitchFamily="2" charset="2"/>
              <a:buNone/>
            </a:pPr>
            <a:endParaRPr lang="en-US" altLang="en-US"/>
          </a:p>
        </p:txBody>
      </p:sp>
      <p:pic>
        <p:nvPicPr>
          <p:cNvPr id="252932" name="Picture 11" descr="addin_tmp.png"/>
          <p:cNvPicPr>
            <a:picLocks noChangeAspect="1"/>
          </p:cNvPicPr>
          <p:nvPr>
            <p:custDataLst>
              <p:tags r:id="rId1"/>
            </p:custDataLst>
          </p:nvPr>
        </p:nvPicPr>
        <p:blipFill>
          <a:blip r:embed="rId4">
            <a:extLst>
              <a:ext uri="{28A0092B-C50C-407E-A947-70E740481C1C}">
                <a14:useLocalDpi xmlns:a14="http://schemas.microsoft.com/office/drawing/2010/main" val="0"/>
              </a:ext>
            </a:extLst>
          </a:blip>
          <a:srcRect/>
          <a:stretch>
            <a:fillRect/>
          </a:stretch>
        </p:blipFill>
        <p:spPr bwMode="auto">
          <a:xfrm>
            <a:off x="1752600" y="2616200"/>
            <a:ext cx="6869113" cy="210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2933" name="Picture 5" descr="addin_tmp.png"/>
          <p:cNvPicPr>
            <a:picLocks noChangeAspect="1"/>
          </p:cNvPicPr>
          <p:nvPr>
            <p:custDataLst>
              <p:tags r:id="rId2"/>
            </p:custDataLst>
          </p:nvPr>
        </p:nvPicPr>
        <p:blipFill>
          <a:blip r:embed="rId5" cstate="print">
            <a:extLst>
              <a:ext uri="{28A0092B-C50C-407E-A947-70E740481C1C}">
                <a14:useLocalDpi xmlns:a14="http://schemas.microsoft.com/office/drawing/2010/main" val="0"/>
              </a:ext>
            </a:extLst>
          </a:blip>
          <a:srcRect/>
          <a:stretch>
            <a:fillRect/>
          </a:stretch>
        </p:blipFill>
        <p:spPr bwMode="auto">
          <a:xfrm>
            <a:off x="4572000" y="2057400"/>
            <a:ext cx="2535238" cy="37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Isosceles Triangle 8"/>
          <p:cNvSpPr/>
          <p:nvPr/>
        </p:nvSpPr>
        <p:spPr>
          <a:xfrm rot="5400000" flipV="1">
            <a:off x="8305800" y="55626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defRPr/>
            </a:pPr>
            <a:r>
              <a:rPr lang="en-US" dirty="0"/>
              <a:t>Set-Builder Notation: Second De Morgan Law</a:t>
            </a:r>
          </a:p>
        </p:txBody>
      </p:sp>
      <p:pic>
        <p:nvPicPr>
          <p:cNvPr id="253955" name="Content Placeholder 6" descr="addin_tmp.png"/>
          <p:cNvPicPr>
            <a:picLocks noGrp="1" noChangeAspect="1"/>
          </p:cNvPicPr>
          <p:nvPr>
            <p:ph idx="1"/>
            <p:custDataLst>
              <p:tags r:id="rId1"/>
            </p:custDataLst>
          </p:nvPr>
        </p:nvPicPr>
        <p:blipFill>
          <a:blip r:embed="rId3">
            <a:extLst>
              <a:ext uri="{28A0092B-C50C-407E-A947-70E740481C1C}">
                <a14:useLocalDpi xmlns:a14="http://schemas.microsoft.com/office/drawing/2010/main" val="0"/>
              </a:ext>
            </a:extLst>
          </a:blip>
          <a:srcRect/>
          <a:stretch>
            <a:fillRect/>
          </a:stretch>
        </p:blipFill>
        <p:spPr>
          <a:xfrm>
            <a:off x="304800" y="1981200"/>
            <a:ext cx="8466138" cy="2732088"/>
          </a:xfrm>
        </p:spPr>
      </p:pic>
      <p:sp>
        <p:nvSpPr>
          <p:cNvPr id="4" name="Isosceles Triangle 3"/>
          <p:cNvSpPr/>
          <p:nvPr/>
        </p:nvSpPr>
        <p:spPr>
          <a:xfrm rot="5400000" flipV="1">
            <a:off x="8305800" y="55626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Title 1"/>
          <p:cNvSpPr>
            <a:spLocks noGrp="1"/>
          </p:cNvSpPr>
          <p:nvPr>
            <p:ph type="title"/>
          </p:nvPr>
        </p:nvSpPr>
        <p:spPr>
          <a:xfrm>
            <a:off x="533400" y="533400"/>
            <a:ext cx="8229600" cy="1143000"/>
          </a:xfrm>
        </p:spPr>
        <p:txBody>
          <a:bodyPr/>
          <a:lstStyle/>
          <a:p>
            <a:r>
              <a:rPr lang="en-US" altLang="en-US"/>
              <a:t>Membership Table</a:t>
            </a:r>
          </a:p>
        </p:txBody>
      </p:sp>
      <p:graphicFrame>
        <p:nvGraphicFramePr>
          <p:cNvPr id="4" name="Content Placeholder 3"/>
          <p:cNvGraphicFramePr>
            <a:graphicFrameLocks noGrp="1"/>
          </p:cNvGraphicFramePr>
          <p:nvPr>
            <p:ph idx="1"/>
          </p:nvPr>
        </p:nvGraphicFramePr>
        <p:xfrm>
          <a:off x="533400" y="3200400"/>
          <a:ext cx="8229600" cy="3332192"/>
        </p:xfrm>
        <a:graphic>
          <a:graphicData uri="http://schemas.openxmlformats.org/drawingml/2006/table">
            <a:tbl>
              <a:tblPr firstRow="1" bandRow="1">
                <a:tableStyleId>{5C22544A-7EE6-4342-B048-85BDC9FD1C3A}</a:tableStyleId>
              </a:tblPr>
              <a:tblGrid>
                <a:gridCol w="381000">
                  <a:extLst>
                    <a:ext uri="{9D8B030D-6E8A-4147-A177-3AD203B41FA5}">
                      <a16:colId xmlns="" xmlns:a16="http://schemas.microsoft.com/office/drawing/2014/main" val="20000"/>
                    </a:ext>
                  </a:extLst>
                </a:gridCol>
                <a:gridCol w="304800">
                  <a:extLst>
                    <a:ext uri="{9D8B030D-6E8A-4147-A177-3AD203B41FA5}">
                      <a16:colId xmlns="" xmlns:a16="http://schemas.microsoft.com/office/drawing/2014/main" val="20001"/>
                    </a:ext>
                  </a:extLst>
                </a:gridCol>
                <a:gridCol w="381000">
                  <a:extLst>
                    <a:ext uri="{9D8B030D-6E8A-4147-A177-3AD203B41FA5}">
                      <a16:colId xmlns="" xmlns:a16="http://schemas.microsoft.com/office/drawing/2014/main" val="20002"/>
                    </a:ext>
                  </a:extLst>
                </a:gridCol>
                <a:gridCol w="914400">
                  <a:extLst>
                    <a:ext uri="{9D8B030D-6E8A-4147-A177-3AD203B41FA5}">
                      <a16:colId xmlns="" xmlns:a16="http://schemas.microsoft.com/office/drawing/2014/main" val="20003"/>
                    </a:ext>
                  </a:extLst>
                </a:gridCol>
                <a:gridCol w="1524000">
                  <a:extLst>
                    <a:ext uri="{9D8B030D-6E8A-4147-A177-3AD203B41FA5}">
                      <a16:colId xmlns="" xmlns:a16="http://schemas.microsoft.com/office/drawing/2014/main" val="20004"/>
                    </a:ext>
                  </a:extLst>
                </a:gridCol>
                <a:gridCol w="838200">
                  <a:extLst>
                    <a:ext uri="{9D8B030D-6E8A-4147-A177-3AD203B41FA5}">
                      <a16:colId xmlns="" xmlns:a16="http://schemas.microsoft.com/office/drawing/2014/main" val="20005"/>
                    </a:ext>
                  </a:extLst>
                </a:gridCol>
                <a:gridCol w="914400">
                  <a:extLst>
                    <a:ext uri="{9D8B030D-6E8A-4147-A177-3AD203B41FA5}">
                      <a16:colId xmlns="" xmlns:a16="http://schemas.microsoft.com/office/drawing/2014/main" val="20006"/>
                    </a:ext>
                  </a:extLst>
                </a:gridCol>
                <a:gridCol w="2971800">
                  <a:extLst>
                    <a:ext uri="{9D8B030D-6E8A-4147-A177-3AD203B41FA5}">
                      <a16:colId xmlns="" xmlns:a16="http://schemas.microsoft.com/office/drawing/2014/main" val="20007"/>
                    </a:ext>
                  </a:extLst>
                </a:gridCol>
              </a:tblGrid>
              <a:tr h="365725">
                <a:tc>
                  <a:txBody>
                    <a:bodyPr/>
                    <a:lstStyle/>
                    <a:p>
                      <a:r>
                        <a:rPr lang="en-US" sz="1800" dirty="0">
                          <a:solidFill>
                            <a:schemeClr val="tx1"/>
                          </a:solidFill>
                        </a:rPr>
                        <a:t>A</a:t>
                      </a:r>
                    </a:p>
                  </a:txBody>
                  <a:tcPr marT="45716" marB="45716"/>
                </a:tc>
                <a:tc>
                  <a:txBody>
                    <a:bodyPr/>
                    <a:lstStyle/>
                    <a:p>
                      <a:r>
                        <a:rPr lang="en-US" sz="1800" dirty="0">
                          <a:solidFill>
                            <a:schemeClr val="tx1"/>
                          </a:solidFill>
                        </a:rPr>
                        <a:t>B</a:t>
                      </a:r>
                    </a:p>
                  </a:txBody>
                  <a:tcPr marT="45716" marB="45716"/>
                </a:tc>
                <a:tc>
                  <a:txBody>
                    <a:bodyPr/>
                    <a:lstStyle/>
                    <a:p>
                      <a:r>
                        <a:rPr lang="en-US" sz="1800" dirty="0">
                          <a:solidFill>
                            <a:schemeClr val="tx1"/>
                          </a:solidFill>
                        </a:rPr>
                        <a:t>C</a:t>
                      </a:r>
                    </a:p>
                  </a:txBody>
                  <a:tcPr marT="45716" marB="45716"/>
                </a:tc>
                <a:tc>
                  <a:txBody>
                    <a:bodyPr/>
                    <a:lstStyle/>
                    <a:p>
                      <a:endParaRPr lang="en-US" sz="1800" dirty="0"/>
                    </a:p>
                  </a:txBody>
                  <a:tcPr marT="45716" marB="45716"/>
                </a:tc>
                <a:tc>
                  <a:txBody>
                    <a:bodyPr/>
                    <a:lstStyle/>
                    <a:p>
                      <a:endParaRPr lang="en-US" sz="1800" dirty="0"/>
                    </a:p>
                  </a:txBody>
                  <a:tcPr marT="45716" marB="45716"/>
                </a:tc>
                <a:tc>
                  <a:txBody>
                    <a:bodyPr/>
                    <a:lstStyle/>
                    <a:p>
                      <a:endParaRPr lang="en-US" sz="1800"/>
                    </a:p>
                  </a:txBody>
                  <a:tcPr marT="45716" marB="45716"/>
                </a:tc>
                <a:tc>
                  <a:txBody>
                    <a:bodyPr/>
                    <a:lstStyle/>
                    <a:p>
                      <a:endParaRPr lang="en-US" sz="1800" dirty="0"/>
                    </a:p>
                  </a:txBody>
                  <a:tcPr marT="45716" marB="45716"/>
                </a:tc>
                <a:tc>
                  <a:txBody>
                    <a:bodyPr/>
                    <a:lstStyle/>
                    <a:p>
                      <a:endParaRPr lang="en-US" sz="1800" dirty="0"/>
                    </a:p>
                  </a:txBody>
                  <a:tcPr marT="45716" marB="45716"/>
                </a:tc>
                <a:extLst>
                  <a:ext uri="{0D108BD9-81ED-4DB2-BD59-A6C34878D82A}">
                    <a16:rowId xmlns="" xmlns:a16="http://schemas.microsoft.com/office/drawing/2014/main" val="10000"/>
                  </a:ext>
                </a:extLst>
              </a:tr>
              <a:tr h="370805">
                <a:tc>
                  <a:txBody>
                    <a:bodyPr/>
                    <a:lstStyle/>
                    <a:p>
                      <a:r>
                        <a:rPr lang="en-US" sz="1800" dirty="0"/>
                        <a:t>1</a:t>
                      </a:r>
                    </a:p>
                  </a:txBody>
                  <a:tcPr marT="45716" marB="45716"/>
                </a:tc>
                <a:tc>
                  <a:txBody>
                    <a:bodyPr/>
                    <a:lstStyle/>
                    <a:p>
                      <a:r>
                        <a:rPr lang="en-US" sz="1800" dirty="0"/>
                        <a:t>1</a:t>
                      </a:r>
                    </a:p>
                  </a:txBody>
                  <a:tcPr marT="45716" marB="45716"/>
                </a:tc>
                <a:tc>
                  <a:txBody>
                    <a:bodyPr/>
                    <a:lstStyle/>
                    <a:p>
                      <a:r>
                        <a:rPr lang="en-US" sz="1800" dirty="0"/>
                        <a:t>1</a:t>
                      </a:r>
                    </a:p>
                  </a:txBody>
                  <a:tcPr marT="45716" marB="45716"/>
                </a:tc>
                <a:tc>
                  <a:txBody>
                    <a:bodyPr/>
                    <a:lstStyle/>
                    <a:p>
                      <a:r>
                        <a:rPr lang="en-US" sz="1800" dirty="0"/>
                        <a:t>1</a:t>
                      </a:r>
                    </a:p>
                  </a:txBody>
                  <a:tcPr marT="45716" marB="45716"/>
                </a:tc>
                <a:tc>
                  <a:txBody>
                    <a:bodyPr/>
                    <a:lstStyle/>
                    <a:p>
                      <a:r>
                        <a:rPr lang="en-US" sz="1800" dirty="0"/>
                        <a:t>1</a:t>
                      </a:r>
                    </a:p>
                  </a:txBody>
                  <a:tcPr marT="45716" marB="45716"/>
                </a:tc>
                <a:tc>
                  <a:txBody>
                    <a:bodyPr/>
                    <a:lstStyle/>
                    <a:p>
                      <a:r>
                        <a:rPr lang="en-US" sz="1800" dirty="0"/>
                        <a:t>1</a:t>
                      </a:r>
                    </a:p>
                  </a:txBody>
                  <a:tcPr marT="45716" marB="45716"/>
                </a:tc>
                <a:tc>
                  <a:txBody>
                    <a:bodyPr/>
                    <a:lstStyle/>
                    <a:p>
                      <a:r>
                        <a:rPr lang="en-US" sz="1800" dirty="0"/>
                        <a:t>1</a:t>
                      </a:r>
                    </a:p>
                  </a:txBody>
                  <a:tcPr marT="45716" marB="45716"/>
                </a:tc>
                <a:tc>
                  <a:txBody>
                    <a:bodyPr/>
                    <a:lstStyle/>
                    <a:p>
                      <a:r>
                        <a:rPr lang="en-US" sz="1800" dirty="0"/>
                        <a:t>1</a:t>
                      </a:r>
                    </a:p>
                  </a:txBody>
                  <a:tcPr marT="45716" marB="45716"/>
                </a:tc>
                <a:extLst>
                  <a:ext uri="{0D108BD9-81ED-4DB2-BD59-A6C34878D82A}">
                    <a16:rowId xmlns="" xmlns:a16="http://schemas.microsoft.com/office/drawing/2014/main" val="10001"/>
                  </a:ext>
                </a:extLst>
              </a:tr>
              <a:tr h="370805">
                <a:tc>
                  <a:txBody>
                    <a:bodyPr/>
                    <a:lstStyle/>
                    <a:p>
                      <a:r>
                        <a:rPr lang="en-US" sz="1800" dirty="0"/>
                        <a:t>1</a:t>
                      </a:r>
                    </a:p>
                  </a:txBody>
                  <a:tcPr marT="45716" marB="45716"/>
                </a:tc>
                <a:tc>
                  <a:txBody>
                    <a:bodyPr/>
                    <a:lstStyle/>
                    <a:p>
                      <a:r>
                        <a:rPr lang="en-US" sz="1800" dirty="0"/>
                        <a:t>1</a:t>
                      </a:r>
                    </a:p>
                  </a:txBody>
                  <a:tcPr marT="45716" marB="45716"/>
                </a:tc>
                <a:tc>
                  <a:txBody>
                    <a:bodyPr/>
                    <a:lstStyle/>
                    <a:p>
                      <a:r>
                        <a:rPr lang="en-US" sz="1800" dirty="0"/>
                        <a:t>0</a:t>
                      </a:r>
                    </a:p>
                  </a:txBody>
                  <a:tcPr marT="45716" marB="45716"/>
                </a:tc>
                <a:tc>
                  <a:txBody>
                    <a:bodyPr/>
                    <a:lstStyle/>
                    <a:p>
                      <a:r>
                        <a:rPr lang="en-US" sz="1800" dirty="0"/>
                        <a:t>0</a:t>
                      </a:r>
                    </a:p>
                  </a:txBody>
                  <a:tcPr marT="45716" marB="45716"/>
                </a:tc>
                <a:tc>
                  <a:txBody>
                    <a:bodyPr/>
                    <a:lstStyle/>
                    <a:p>
                      <a:r>
                        <a:rPr lang="en-US" sz="1800" dirty="0"/>
                        <a:t>1</a:t>
                      </a:r>
                    </a:p>
                  </a:txBody>
                  <a:tcPr marT="45716" marB="45716"/>
                </a:tc>
                <a:tc>
                  <a:txBody>
                    <a:bodyPr/>
                    <a:lstStyle/>
                    <a:p>
                      <a:r>
                        <a:rPr lang="en-US" sz="1800" dirty="0"/>
                        <a:t>1</a:t>
                      </a:r>
                    </a:p>
                  </a:txBody>
                  <a:tcPr marT="45716" marB="45716"/>
                </a:tc>
                <a:tc>
                  <a:txBody>
                    <a:bodyPr/>
                    <a:lstStyle/>
                    <a:p>
                      <a:r>
                        <a:rPr lang="en-US" sz="1800" dirty="0"/>
                        <a:t>1</a:t>
                      </a:r>
                    </a:p>
                  </a:txBody>
                  <a:tcPr marT="45716" marB="45716"/>
                </a:tc>
                <a:tc>
                  <a:txBody>
                    <a:bodyPr/>
                    <a:lstStyle/>
                    <a:p>
                      <a:r>
                        <a:rPr lang="en-US" sz="1800" dirty="0"/>
                        <a:t>1</a:t>
                      </a:r>
                    </a:p>
                  </a:txBody>
                  <a:tcPr marT="45716" marB="45716"/>
                </a:tc>
                <a:extLst>
                  <a:ext uri="{0D108BD9-81ED-4DB2-BD59-A6C34878D82A}">
                    <a16:rowId xmlns="" xmlns:a16="http://schemas.microsoft.com/office/drawing/2014/main" val="10002"/>
                  </a:ext>
                </a:extLst>
              </a:tr>
              <a:tr h="370805">
                <a:tc>
                  <a:txBody>
                    <a:bodyPr/>
                    <a:lstStyle/>
                    <a:p>
                      <a:r>
                        <a:rPr lang="en-US" sz="1800" dirty="0"/>
                        <a:t>1</a:t>
                      </a:r>
                    </a:p>
                  </a:txBody>
                  <a:tcPr marT="45716" marB="45716"/>
                </a:tc>
                <a:tc>
                  <a:txBody>
                    <a:bodyPr/>
                    <a:lstStyle/>
                    <a:p>
                      <a:r>
                        <a:rPr lang="en-US" sz="1800" dirty="0"/>
                        <a:t>0</a:t>
                      </a:r>
                    </a:p>
                  </a:txBody>
                  <a:tcPr marT="45716" marB="45716"/>
                </a:tc>
                <a:tc>
                  <a:txBody>
                    <a:bodyPr/>
                    <a:lstStyle/>
                    <a:p>
                      <a:r>
                        <a:rPr lang="en-US" sz="1800" dirty="0"/>
                        <a:t>1</a:t>
                      </a:r>
                    </a:p>
                  </a:txBody>
                  <a:tcPr marT="45716" marB="45716"/>
                </a:tc>
                <a:tc>
                  <a:txBody>
                    <a:bodyPr/>
                    <a:lstStyle/>
                    <a:p>
                      <a:r>
                        <a:rPr lang="en-US" sz="1800" dirty="0"/>
                        <a:t>0</a:t>
                      </a:r>
                    </a:p>
                  </a:txBody>
                  <a:tcPr marT="45716" marB="45716"/>
                </a:tc>
                <a:tc>
                  <a:txBody>
                    <a:bodyPr/>
                    <a:lstStyle/>
                    <a:p>
                      <a:r>
                        <a:rPr lang="en-US" sz="1800" dirty="0"/>
                        <a:t>1</a:t>
                      </a:r>
                    </a:p>
                  </a:txBody>
                  <a:tcPr marT="45716" marB="45716"/>
                </a:tc>
                <a:tc>
                  <a:txBody>
                    <a:bodyPr/>
                    <a:lstStyle/>
                    <a:p>
                      <a:r>
                        <a:rPr lang="en-US" sz="1800" dirty="0"/>
                        <a:t>1</a:t>
                      </a:r>
                    </a:p>
                  </a:txBody>
                  <a:tcPr marT="45716" marB="45716"/>
                </a:tc>
                <a:tc>
                  <a:txBody>
                    <a:bodyPr/>
                    <a:lstStyle/>
                    <a:p>
                      <a:r>
                        <a:rPr lang="en-US" sz="1800" dirty="0"/>
                        <a:t>1</a:t>
                      </a:r>
                    </a:p>
                  </a:txBody>
                  <a:tcPr marT="45716" marB="45716"/>
                </a:tc>
                <a:tc>
                  <a:txBody>
                    <a:bodyPr/>
                    <a:lstStyle/>
                    <a:p>
                      <a:r>
                        <a:rPr lang="en-US" sz="1800" dirty="0"/>
                        <a:t>1</a:t>
                      </a:r>
                    </a:p>
                  </a:txBody>
                  <a:tcPr marT="45716" marB="45716"/>
                </a:tc>
                <a:extLst>
                  <a:ext uri="{0D108BD9-81ED-4DB2-BD59-A6C34878D82A}">
                    <a16:rowId xmlns="" xmlns:a16="http://schemas.microsoft.com/office/drawing/2014/main" val="10003"/>
                  </a:ext>
                </a:extLst>
              </a:tr>
              <a:tr h="370805">
                <a:tc>
                  <a:txBody>
                    <a:bodyPr/>
                    <a:lstStyle/>
                    <a:p>
                      <a:r>
                        <a:rPr lang="en-US" sz="1800" dirty="0"/>
                        <a:t>1</a:t>
                      </a:r>
                    </a:p>
                  </a:txBody>
                  <a:tcPr marT="45716" marB="45716"/>
                </a:tc>
                <a:tc>
                  <a:txBody>
                    <a:bodyPr/>
                    <a:lstStyle/>
                    <a:p>
                      <a:r>
                        <a:rPr lang="en-US" sz="1800" dirty="0"/>
                        <a:t>0</a:t>
                      </a:r>
                    </a:p>
                  </a:txBody>
                  <a:tcPr marT="45716" marB="45716"/>
                </a:tc>
                <a:tc>
                  <a:txBody>
                    <a:bodyPr/>
                    <a:lstStyle/>
                    <a:p>
                      <a:r>
                        <a:rPr lang="en-US" sz="1800" dirty="0"/>
                        <a:t>0</a:t>
                      </a:r>
                    </a:p>
                  </a:txBody>
                  <a:tcPr marT="45716" marB="45716"/>
                </a:tc>
                <a:tc>
                  <a:txBody>
                    <a:bodyPr/>
                    <a:lstStyle/>
                    <a:p>
                      <a:r>
                        <a:rPr lang="en-US" sz="1800" dirty="0"/>
                        <a:t>0</a:t>
                      </a:r>
                    </a:p>
                  </a:txBody>
                  <a:tcPr marT="45716" marB="45716"/>
                </a:tc>
                <a:tc>
                  <a:txBody>
                    <a:bodyPr/>
                    <a:lstStyle/>
                    <a:p>
                      <a:r>
                        <a:rPr lang="en-US" sz="1800" dirty="0"/>
                        <a:t>1</a:t>
                      </a:r>
                    </a:p>
                  </a:txBody>
                  <a:tcPr marT="45716" marB="45716"/>
                </a:tc>
                <a:tc>
                  <a:txBody>
                    <a:bodyPr/>
                    <a:lstStyle/>
                    <a:p>
                      <a:r>
                        <a:rPr lang="en-US" sz="1800" dirty="0"/>
                        <a:t>1</a:t>
                      </a:r>
                    </a:p>
                  </a:txBody>
                  <a:tcPr marT="45716" marB="45716"/>
                </a:tc>
                <a:tc>
                  <a:txBody>
                    <a:bodyPr/>
                    <a:lstStyle/>
                    <a:p>
                      <a:r>
                        <a:rPr lang="en-US" sz="1800" dirty="0"/>
                        <a:t>1</a:t>
                      </a:r>
                    </a:p>
                  </a:txBody>
                  <a:tcPr marT="45716" marB="45716"/>
                </a:tc>
                <a:tc>
                  <a:txBody>
                    <a:bodyPr/>
                    <a:lstStyle/>
                    <a:p>
                      <a:r>
                        <a:rPr lang="en-US" sz="1800" dirty="0"/>
                        <a:t>1</a:t>
                      </a:r>
                    </a:p>
                  </a:txBody>
                  <a:tcPr marT="45716" marB="45716"/>
                </a:tc>
                <a:extLst>
                  <a:ext uri="{0D108BD9-81ED-4DB2-BD59-A6C34878D82A}">
                    <a16:rowId xmlns="" xmlns:a16="http://schemas.microsoft.com/office/drawing/2014/main" val="10004"/>
                  </a:ext>
                </a:extLst>
              </a:tr>
              <a:tr h="370805">
                <a:tc>
                  <a:txBody>
                    <a:bodyPr/>
                    <a:lstStyle/>
                    <a:p>
                      <a:r>
                        <a:rPr lang="en-US" sz="1800" dirty="0"/>
                        <a:t>0</a:t>
                      </a:r>
                    </a:p>
                  </a:txBody>
                  <a:tcPr marT="45716" marB="45716"/>
                </a:tc>
                <a:tc>
                  <a:txBody>
                    <a:bodyPr/>
                    <a:lstStyle/>
                    <a:p>
                      <a:r>
                        <a:rPr lang="en-US" sz="1800" dirty="0"/>
                        <a:t>1</a:t>
                      </a:r>
                    </a:p>
                  </a:txBody>
                  <a:tcPr marT="45716" marB="45716"/>
                </a:tc>
                <a:tc>
                  <a:txBody>
                    <a:bodyPr/>
                    <a:lstStyle/>
                    <a:p>
                      <a:r>
                        <a:rPr lang="en-US" sz="1800" dirty="0"/>
                        <a:t>1</a:t>
                      </a:r>
                    </a:p>
                  </a:txBody>
                  <a:tcPr marT="45716" marB="45716"/>
                </a:tc>
                <a:tc>
                  <a:txBody>
                    <a:bodyPr/>
                    <a:lstStyle/>
                    <a:p>
                      <a:r>
                        <a:rPr lang="en-US" sz="1800" dirty="0"/>
                        <a:t>1</a:t>
                      </a:r>
                    </a:p>
                  </a:txBody>
                  <a:tcPr marT="45716" marB="45716"/>
                </a:tc>
                <a:tc>
                  <a:txBody>
                    <a:bodyPr/>
                    <a:lstStyle/>
                    <a:p>
                      <a:r>
                        <a:rPr lang="en-US" sz="1800" dirty="0"/>
                        <a:t>1</a:t>
                      </a:r>
                    </a:p>
                  </a:txBody>
                  <a:tcPr marT="45716" marB="45716"/>
                </a:tc>
                <a:tc>
                  <a:txBody>
                    <a:bodyPr/>
                    <a:lstStyle/>
                    <a:p>
                      <a:r>
                        <a:rPr lang="en-US" sz="1800" dirty="0"/>
                        <a:t>1</a:t>
                      </a:r>
                    </a:p>
                  </a:txBody>
                  <a:tcPr marT="45716" marB="45716"/>
                </a:tc>
                <a:tc>
                  <a:txBody>
                    <a:bodyPr/>
                    <a:lstStyle/>
                    <a:p>
                      <a:r>
                        <a:rPr lang="en-US" sz="1800" dirty="0"/>
                        <a:t>1</a:t>
                      </a:r>
                    </a:p>
                  </a:txBody>
                  <a:tcPr marT="45716" marB="45716"/>
                </a:tc>
                <a:tc>
                  <a:txBody>
                    <a:bodyPr/>
                    <a:lstStyle/>
                    <a:p>
                      <a:r>
                        <a:rPr lang="en-US" sz="1800" dirty="0"/>
                        <a:t>1</a:t>
                      </a:r>
                    </a:p>
                  </a:txBody>
                  <a:tcPr marT="45716" marB="45716"/>
                </a:tc>
                <a:extLst>
                  <a:ext uri="{0D108BD9-81ED-4DB2-BD59-A6C34878D82A}">
                    <a16:rowId xmlns="" xmlns:a16="http://schemas.microsoft.com/office/drawing/2014/main" val="10005"/>
                  </a:ext>
                </a:extLst>
              </a:tr>
              <a:tr h="370805">
                <a:tc>
                  <a:txBody>
                    <a:bodyPr/>
                    <a:lstStyle/>
                    <a:p>
                      <a:r>
                        <a:rPr lang="en-US" sz="1800" dirty="0"/>
                        <a:t>0</a:t>
                      </a:r>
                    </a:p>
                  </a:txBody>
                  <a:tcPr marT="45716" marB="45716"/>
                </a:tc>
                <a:tc>
                  <a:txBody>
                    <a:bodyPr/>
                    <a:lstStyle/>
                    <a:p>
                      <a:r>
                        <a:rPr lang="en-US" sz="1800" dirty="0"/>
                        <a:t>1</a:t>
                      </a:r>
                    </a:p>
                  </a:txBody>
                  <a:tcPr marT="45716" marB="45716"/>
                </a:tc>
                <a:tc>
                  <a:txBody>
                    <a:bodyPr/>
                    <a:lstStyle/>
                    <a:p>
                      <a:r>
                        <a:rPr lang="en-US" sz="1800" dirty="0"/>
                        <a:t>0</a:t>
                      </a:r>
                    </a:p>
                  </a:txBody>
                  <a:tcPr marT="45716" marB="45716"/>
                </a:tc>
                <a:tc>
                  <a:txBody>
                    <a:bodyPr/>
                    <a:lstStyle/>
                    <a:p>
                      <a:r>
                        <a:rPr lang="en-US" sz="1800" dirty="0"/>
                        <a:t>0</a:t>
                      </a:r>
                    </a:p>
                  </a:txBody>
                  <a:tcPr marT="45716" marB="45716"/>
                </a:tc>
                <a:tc>
                  <a:txBody>
                    <a:bodyPr/>
                    <a:lstStyle/>
                    <a:p>
                      <a:r>
                        <a:rPr lang="en-US" sz="1800" dirty="0"/>
                        <a:t>0</a:t>
                      </a:r>
                    </a:p>
                  </a:txBody>
                  <a:tcPr marT="45716" marB="45716"/>
                </a:tc>
                <a:tc>
                  <a:txBody>
                    <a:bodyPr/>
                    <a:lstStyle/>
                    <a:p>
                      <a:r>
                        <a:rPr lang="en-US" sz="1800" dirty="0"/>
                        <a:t>1</a:t>
                      </a:r>
                    </a:p>
                  </a:txBody>
                  <a:tcPr marT="45716" marB="45716"/>
                </a:tc>
                <a:tc>
                  <a:txBody>
                    <a:bodyPr/>
                    <a:lstStyle/>
                    <a:p>
                      <a:r>
                        <a:rPr lang="en-US" sz="1800" dirty="0"/>
                        <a:t>0</a:t>
                      </a:r>
                    </a:p>
                  </a:txBody>
                  <a:tcPr marT="45716" marB="45716"/>
                </a:tc>
                <a:tc>
                  <a:txBody>
                    <a:bodyPr/>
                    <a:lstStyle/>
                    <a:p>
                      <a:r>
                        <a:rPr lang="en-US" sz="1800" dirty="0"/>
                        <a:t>0</a:t>
                      </a:r>
                    </a:p>
                  </a:txBody>
                  <a:tcPr marT="45716" marB="45716"/>
                </a:tc>
                <a:extLst>
                  <a:ext uri="{0D108BD9-81ED-4DB2-BD59-A6C34878D82A}">
                    <a16:rowId xmlns="" xmlns:a16="http://schemas.microsoft.com/office/drawing/2014/main" val="10006"/>
                  </a:ext>
                </a:extLst>
              </a:tr>
              <a:tr h="370805">
                <a:tc>
                  <a:txBody>
                    <a:bodyPr/>
                    <a:lstStyle/>
                    <a:p>
                      <a:r>
                        <a:rPr lang="en-US" sz="1800" dirty="0"/>
                        <a:t>0</a:t>
                      </a:r>
                    </a:p>
                  </a:txBody>
                  <a:tcPr marT="45716" marB="45716"/>
                </a:tc>
                <a:tc>
                  <a:txBody>
                    <a:bodyPr/>
                    <a:lstStyle/>
                    <a:p>
                      <a:r>
                        <a:rPr lang="en-US" sz="1800" dirty="0"/>
                        <a:t>0</a:t>
                      </a:r>
                    </a:p>
                  </a:txBody>
                  <a:tcPr marT="45716" marB="45716"/>
                </a:tc>
                <a:tc>
                  <a:txBody>
                    <a:bodyPr/>
                    <a:lstStyle/>
                    <a:p>
                      <a:r>
                        <a:rPr lang="en-US" sz="1800" dirty="0"/>
                        <a:t>1</a:t>
                      </a:r>
                    </a:p>
                  </a:txBody>
                  <a:tcPr marT="45716" marB="45716"/>
                </a:tc>
                <a:tc>
                  <a:txBody>
                    <a:bodyPr/>
                    <a:lstStyle/>
                    <a:p>
                      <a:r>
                        <a:rPr lang="en-US" sz="1800" dirty="0"/>
                        <a:t>0</a:t>
                      </a:r>
                    </a:p>
                  </a:txBody>
                  <a:tcPr marT="45716" marB="45716"/>
                </a:tc>
                <a:tc>
                  <a:txBody>
                    <a:bodyPr/>
                    <a:lstStyle/>
                    <a:p>
                      <a:r>
                        <a:rPr lang="en-US" sz="1800" dirty="0"/>
                        <a:t>0</a:t>
                      </a:r>
                    </a:p>
                  </a:txBody>
                  <a:tcPr marT="45716" marB="45716"/>
                </a:tc>
                <a:tc>
                  <a:txBody>
                    <a:bodyPr/>
                    <a:lstStyle/>
                    <a:p>
                      <a:r>
                        <a:rPr lang="en-US" sz="1800" dirty="0"/>
                        <a:t>0</a:t>
                      </a:r>
                    </a:p>
                  </a:txBody>
                  <a:tcPr marT="45716" marB="45716"/>
                </a:tc>
                <a:tc>
                  <a:txBody>
                    <a:bodyPr/>
                    <a:lstStyle/>
                    <a:p>
                      <a:r>
                        <a:rPr lang="en-US" sz="1800" dirty="0"/>
                        <a:t>1</a:t>
                      </a:r>
                    </a:p>
                  </a:txBody>
                  <a:tcPr marT="45716" marB="45716"/>
                </a:tc>
                <a:tc>
                  <a:txBody>
                    <a:bodyPr/>
                    <a:lstStyle/>
                    <a:p>
                      <a:r>
                        <a:rPr lang="en-US" sz="1800" dirty="0"/>
                        <a:t>0</a:t>
                      </a:r>
                    </a:p>
                  </a:txBody>
                  <a:tcPr marT="45716" marB="45716"/>
                </a:tc>
                <a:extLst>
                  <a:ext uri="{0D108BD9-81ED-4DB2-BD59-A6C34878D82A}">
                    <a16:rowId xmlns="" xmlns:a16="http://schemas.microsoft.com/office/drawing/2014/main" val="10007"/>
                  </a:ext>
                </a:extLst>
              </a:tr>
              <a:tr h="370805">
                <a:tc>
                  <a:txBody>
                    <a:bodyPr/>
                    <a:lstStyle/>
                    <a:p>
                      <a:r>
                        <a:rPr lang="en-US" sz="1800" dirty="0"/>
                        <a:t>0</a:t>
                      </a:r>
                    </a:p>
                  </a:txBody>
                  <a:tcPr marT="45716" marB="45716"/>
                </a:tc>
                <a:tc>
                  <a:txBody>
                    <a:bodyPr/>
                    <a:lstStyle/>
                    <a:p>
                      <a:r>
                        <a:rPr lang="en-US" sz="1800" dirty="0"/>
                        <a:t>0</a:t>
                      </a:r>
                    </a:p>
                  </a:txBody>
                  <a:tcPr marT="45716" marB="45716"/>
                </a:tc>
                <a:tc>
                  <a:txBody>
                    <a:bodyPr/>
                    <a:lstStyle/>
                    <a:p>
                      <a:r>
                        <a:rPr lang="en-US" sz="1800" dirty="0"/>
                        <a:t>0</a:t>
                      </a:r>
                    </a:p>
                  </a:txBody>
                  <a:tcPr marT="45716" marB="45716"/>
                </a:tc>
                <a:tc>
                  <a:txBody>
                    <a:bodyPr/>
                    <a:lstStyle/>
                    <a:p>
                      <a:r>
                        <a:rPr lang="en-US" sz="1800" dirty="0"/>
                        <a:t>0</a:t>
                      </a:r>
                    </a:p>
                  </a:txBody>
                  <a:tcPr marT="45716" marB="45716"/>
                </a:tc>
                <a:tc>
                  <a:txBody>
                    <a:bodyPr/>
                    <a:lstStyle/>
                    <a:p>
                      <a:r>
                        <a:rPr lang="en-US" sz="1800" dirty="0"/>
                        <a:t>0</a:t>
                      </a:r>
                    </a:p>
                  </a:txBody>
                  <a:tcPr marT="45716" marB="45716"/>
                </a:tc>
                <a:tc>
                  <a:txBody>
                    <a:bodyPr/>
                    <a:lstStyle/>
                    <a:p>
                      <a:r>
                        <a:rPr lang="en-US" sz="1800" dirty="0"/>
                        <a:t>0</a:t>
                      </a:r>
                    </a:p>
                  </a:txBody>
                  <a:tcPr marT="45716" marB="45716"/>
                </a:tc>
                <a:tc>
                  <a:txBody>
                    <a:bodyPr/>
                    <a:lstStyle/>
                    <a:p>
                      <a:r>
                        <a:rPr lang="en-US" sz="1800" dirty="0"/>
                        <a:t>0</a:t>
                      </a:r>
                    </a:p>
                  </a:txBody>
                  <a:tcPr marT="45716" marB="45716"/>
                </a:tc>
                <a:tc>
                  <a:txBody>
                    <a:bodyPr/>
                    <a:lstStyle/>
                    <a:p>
                      <a:r>
                        <a:rPr lang="en-US" sz="1800" dirty="0"/>
                        <a:t>0</a:t>
                      </a:r>
                    </a:p>
                  </a:txBody>
                  <a:tcPr marT="45716" marB="45716"/>
                </a:tc>
                <a:extLst>
                  <a:ext uri="{0D108BD9-81ED-4DB2-BD59-A6C34878D82A}">
                    <a16:rowId xmlns="" xmlns:a16="http://schemas.microsoft.com/office/drawing/2014/main" val="10008"/>
                  </a:ext>
                </a:extLst>
              </a:tr>
            </a:tbl>
          </a:graphicData>
        </a:graphic>
      </p:graphicFrame>
      <p:pic>
        <p:nvPicPr>
          <p:cNvPr id="255071" name="Picture 5" descr="addin_tmp.png"/>
          <p:cNvPicPr>
            <a:picLocks noChangeAspect="1"/>
          </p:cNvPicPr>
          <p:nvPr>
            <p:custDataLst>
              <p:tags r:id="rId1"/>
            </p:custDataLst>
          </p:nvPr>
        </p:nvPicPr>
        <p:blipFill>
          <a:blip r:embed="rId8" cstate="print">
            <a:extLst>
              <a:ext uri="{28A0092B-C50C-407E-A947-70E740481C1C}">
                <a14:useLocalDpi xmlns:a14="http://schemas.microsoft.com/office/drawing/2010/main" val="0"/>
              </a:ext>
            </a:extLst>
          </a:blip>
          <a:srcRect/>
          <a:stretch>
            <a:fillRect/>
          </a:stretch>
        </p:blipFill>
        <p:spPr bwMode="auto">
          <a:xfrm>
            <a:off x="1676400" y="3276600"/>
            <a:ext cx="668338"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5072" name="Picture 6" descr="addin_tmp.png"/>
          <p:cNvPicPr>
            <a:picLocks noChangeAspect="1"/>
          </p:cNvPicPr>
          <p:nvPr>
            <p:custDataLst>
              <p:tags r:id="rId2"/>
            </p:custDataLst>
          </p:nvPr>
        </p:nvPicPr>
        <p:blipFill>
          <a:blip r:embed="rId9">
            <a:extLst>
              <a:ext uri="{28A0092B-C50C-407E-A947-70E740481C1C}">
                <a14:useLocalDpi xmlns:a14="http://schemas.microsoft.com/office/drawing/2010/main" val="0"/>
              </a:ext>
            </a:extLst>
          </a:blip>
          <a:srcRect/>
          <a:stretch>
            <a:fillRect/>
          </a:stretch>
        </p:blipFill>
        <p:spPr bwMode="auto">
          <a:xfrm>
            <a:off x="2590800" y="3276600"/>
            <a:ext cx="1322388" cy="255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5073" name="Picture 7" descr="addin_tmp.png"/>
          <p:cNvPicPr>
            <a:picLocks noChangeAspect="1"/>
          </p:cNvPicPr>
          <p:nvPr>
            <p:custDataLst>
              <p:tags r:id="rId3"/>
            </p:custDataLst>
          </p:nvPr>
        </p:nvPicPr>
        <p:blipFill>
          <a:blip r:embed="rId10" cstate="print">
            <a:extLst>
              <a:ext uri="{28A0092B-C50C-407E-A947-70E740481C1C}">
                <a14:useLocalDpi xmlns:a14="http://schemas.microsoft.com/office/drawing/2010/main" val="0"/>
              </a:ext>
            </a:extLst>
          </a:blip>
          <a:srcRect/>
          <a:stretch>
            <a:fillRect/>
          </a:stretch>
        </p:blipFill>
        <p:spPr bwMode="auto">
          <a:xfrm>
            <a:off x="4114800" y="3276600"/>
            <a:ext cx="655638"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5074" name="Picture 8" descr="addin_tmp.png"/>
          <p:cNvPicPr>
            <a:picLocks noChangeAspect="1"/>
          </p:cNvPicPr>
          <p:nvPr>
            <p:custDataLst>
              <p:tags r:id="rId4"/>
            </p:custDataLst>
          </p:nvPr>
        </p:nvPicPr>
        <p:blipFill>
          <a:blip r:embed="rId11">
            <a:extLst>
              <a:ext uri="{28A0092B-C50C-407E-A947-70E740481C1C}">
                <a14:useLocalDpi xmlns:a14="http://schemas.microsoft.com/office/drawing/2010/main" val="0"/>
              </a:ext>
            </a:extLst>
          </a:blip>
          <a:srcRect/>
          <a:stretch>
            <a:fillRect/>
          </a:stretch>
        </p:blipFill>
        <p:spPr bwMode="auto">
          <a:xfrm>
            <a:off x="4953000" y="3276600"/>
            <a:ext cx="655638"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5075" name="Picture 9" descr="addin_tmp.png"/>
          <p:cNvPicPr>
            <a:picLocks noChangeAspect="1"/>
          </p:cNvPicPr>
          <p:nvPr>
            <p:custDataLst>
              <p:tags r:id="rId5"/>
            </p:custDataLst>
          </p:nvPr>
        </p:nvPicPr>
        <p:blipFill>
          <a:blip r:embed="rId12" cstate="print">
            <a:extLst>
              <a:ext uri="{28A0092B-C50C-407E-A947-70E740481C1C}">
                <a14:useLocalDpi xmlns:a14="http://schemas.microsoft.com/office/drawing/2010/main" val="0"/>
              </a:ext>
            </a:extLst>
          </a:blip>
          <a:srcRect/>
          <a:stretch>
            <a:fillRect/>
          </a:stretch>
        </p:blipFill>
        <p:spPr bwMode="auto">
          <a:xfrm>
            <a:off x="5943600" y="3276600"/>
            <a:ext cx="1971675" cy="255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5076" name="Picture 10" descr="addin_tmp.png"/>
          <p:cNvPicPr>
            <a:picLocks noChangeAspect="1"/>
          </p:cNvPicPr>
          <p:nvPr>
            <p:custDataLst>
              <p:tags r:id="rId6"/>
            </p:custDataLst>
          </p:nvPr>
        </p:nvPicPr>
        <p:blipFill>
          <a:blip r:embed="rId13" cstate="print">
            <a:extLst>
              <a:ext uri="{28A0092B-C50C-407E-A947-70E740481C1C}">
                <a14:useLocalDpi xmlns:a14="http://schemas.microsoft.com/office/drawing/2010/main" val="0"/>
              </a:ext>
            </a:extLst>
          </a:blip>
          <a:srcRect/>
          <a:stretch>
            <a:fillRect/>
          </a:stretch>
        </p:blipFill>
        <p:spPr bwMode="auto">
          <a:xfrm>
            <a:off x="1981200" y="2362200"/>
            <a:ext cx="5521325" cy="382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5077" name="TextBox 11"/>
          <p:cNvSpPr txBox="1">
            <a:spLocks noChangeArrowheads="1"/>
          </p:cNvSpPr>
          <p:nvPr/>
        </p:nvSpPr>
        <p:spPr bwMode="auto">
          <a:xfrm>
            <a:off x="457200" y="1752600"/>
            <a:ext cx="1219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b="1"/>
              <a:t>Example</a:t>
            </a:r>
            <a:r>
              <a:rPr lang="en-US" altLang="en-US"/>
              <a:t>:</a:t>
            </a:r>
          </a:p>
        </p:txBody>
      </p:sp>
      <p:sp>
        <p:nvSpPr>
          <p:cNvPr id="255078" name="TextBox 12"/>
          <p:cNvSpPr txBox="1">
            <a:spLocks noChangeArrowheads="1"/>
          </p:cNvSpPr>
          <p:nvPr/>
        </p:nvSpPr>
        <p:spPr bwMode="auto">
          <a:xfrm>
            <a:off x="457200" y="2743200"/>
            <a:ext cx="1219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b="1"/>
              <a:t>Solution</a:t>
            </a:r>
            <a:r>
              <a:rPr lang="en-US" altLang="en-US"/>
              <a:t>:</a:t>
            </a:r>
          </a:p>
        </p:txBody>
      </p:sp>
      <p:sp>
        <p:nvSpPr>
          <p:cNvPr id="255079" name="TextBox 13"/>
          <p:cNvSpPr txBox="1">
            <a:spLocks noChangeArrowheads="1"/>
          </p:cNvSpPr>
          <p:nvPr/>
        </p:nvSpPr>
        <p:spPr bwMode="auto">
          <a:xfrm>
            <a:off x="1676400" y="1752600"/>
            <a:ext cx="67056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t>Construct a membership table to show that the distributive law holds.</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Computer Representation of Sets</a:t>
            </a:r>
            <a:endParaRPr lang="en-US" dirty="0"/>
          </a:p>
        </p:txBody>
      </p:sp>
      <p:pic>
        <p:nvPicPr>
          <p:cNvPr id="5" name="Content Placeholder 4"/>
          <p:cNvPicPr>
            <a:picLocks noGrp="1" noChangeAspect="1"/>
          </p:cNvPicPr>
          <p:nvPr>
            <p:ph idx="1"/>
          </p:nvPr>
        </p:nvPicPr>
        <p:blipFill>
          <a:blip r:embed="rId2"/>
          <a:stretch>
            <a:fillRect/>
          </a:stretch>
        </p:blipFill>
        <p:spPr>
          <a:xfrm>
            <a:off x="571500" y="2955591"/>
            <a:ext cx="8001000" cy="3510677"/>
          </a:xfrm>
          <a:prstGeom prst="rect">
            <a:avLst/>
          </a:prstGeom>
        </p:spPr>
      </p:pic>
      <p:sp>
        <p:nvSpPr>
          <p:cNvPr id="4" name="Slide Number Placeholder 3"/>
          <p:cNvSpPr>
            <a:spLocks noGrp="1"/>
          </p:cNvSpPr>
          <p:nvPr>
            <p:ph type="sldNum" sz="quarter" idx="12"/>
          </p:nvPr>
        </p:nvSpPr>
        <p:spPr/>
        <p:txBody>
          <a:bodyPr/>
          <a:lstStyle/>
          <a:p>
            <a:pPr>
              <a:defRPr/>
            </a:pPr>
            <a:fld id="{C29B3ADA-7D94-4387-ADFB-C9ECA51860E3}" type="slidenum">
              <a:rPr lang="en-US" altLang="en-US" smtClean="0"/>
              <a:pPr>
                <a:defRPr/>
              </a:pPr>
              <a:t>16</a:t>
            </a:fld>
            <a:endParaRPr lang="en-US" altLang="en-US" dirty="0"/>
          </a:p>
        </p:txBody>
      </p:sp>
      <p:pic>
        <p:nvPicPr>
          <p:cNvPr id="6" name="Picture 5"/>
          <p:cNvPicPr>
            <a:picLocks noChangeAspect="1"/>
          </p:cNvPicPr>
          <p:nvPr/>
        </p:nvPicPr>
        <p:blipFill>
          <a:blip r:embed="rId3"/>
          <a:stretch>
            <a:fillRect/>
          </a:stretch>
        </p:blipFill>
        <p:spPr>
          <a:xfrm>
            <a:off x="606916" y="1676400"/>
            <a:ext cx="7775083" cy="1190649"/>
          </a:xfrm>
          <a:prstGeom prst="rect">
            <a:avLst/>
          </a:prstGeom>
        </p:spPr>
      </p:pic>
    </p:spTree>
    <p:extLst>
      <p:ext uri="{BB962C8B-B14F-4D97-AF65-F5344CB8AC3E}">
        <p14:creationId xmlns:p14="http://schemas.microsoft.com/office/powerpoint/2010/main" val="523037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a:t>
            </a:r>
            <a:endParaRPr lang="en-US" dirty="0"/>
          </a:p>
        </p:txBody>
      </p:sp>
      <p:sp>
        <p:nvSpPr>
          <p:cNvPr id="4" name="Slide Number Placeholder 3"/>
          <p:cNvSpPr>
            <a:spLocks noGrp="1"/>
          </p:cNvSpPr>
          <p:nvPr>
            <p:ph type="sldNum" sz="quarter" idx="12"/>
          </p:nvPr>
        </p:nvSpPr>
        <p:spPr/>
        <p:txBody>
          <a:bodyPr/>
          <a:lstStyle/>
          <a:p>
            <a:pPr>
              <a:defRPr/>
            </a:pPr>
            <a:fld id="{C29B3ADA-7D94-4387-ADFB-C9ECA51860E3}" type="slidenum">
              <a:rPr lang="en-US" altLang="en-US" smtClean="0"/>
              <a:pPr>
                <a:defRPr/>
              </a:pPr>
              <a:t>17</a:t>
            </a:fld>
            <a:endParaRPr lang="en-US" altLang="en-US" dirty="0"/>
          </a:p>
        </p:txBody>
      </p:sp>
      <p:pic>
        <p:nvPicPr>
          <p:cNvPr id="5" name="Picture 4"/>
          <p:cNvPicPr>
            <a:picLocks noChangeAspect="1"/>
          </p:cNvPicPr>
          <p:nvPr/>
        </p:nvPicPr>
        <p:blipFill>
          <a:blip r:embed="rId2"/>
          <a:stretch>
            <a:fillRect/>
          </a:stretch>
        </p:blipFill>
        <p:spPr>
          <a:xfrm>
            <a:off x="484031" y="1600200"/>
            <a:ext cx="8328742" cy="1447800"/>
          </a:xfrm>
          <a:prstGeom prst="rect">
            <a:avLst/>
          </a:prstGeom>
        </p:spPr>
      </p:pic>
      <p:pic>
        <p:nvPicPr>
          <p:cNvPr id="6" name="Picture 5"/>
          <p:cNvPicPr>
            <a:picLocks noChangeAspect="1"/>
          </p:cNvPicPr>
          <p:nvPr/>
        </p:nvPicPr>
        <p:blipFill>
          <a:blip r:embed="rId3"/>
          <a:stretch>
            <a:fillRect/>
          </a:stretch>
        </p:blipFill>
        <p:spPr>
          <a:xfrm>
            <a:off x="479738" y="3657600"/>
            <a:ext cx="8140357" cy="1676400"/>
          </a:xfrm>
          <a:prstGeom prst="rect">
            <a:avLst/>
          </a:prstGeom>
        </p:spPr>
      </p:pic>
    </p:spTree>
    <p:extLst>
      <p:ext uri="{BB962C8B-B14F-4D97-AF65-F5344CB8AC3E}">
        <p14:creationId xmlns:p14="http://schemas.microsoft.com/office/powerpoint/2010/main" val="2616992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a:t>
            </a:r>
            <a:endParaRPr lang="en-US" dirty="0"/>
          </a:p>
        </p:txBody>
      </p:sp>
      <p:sp>
        <p:nvSpPr>
          <p:cNvPr id="4" name="Slide Number Placeholder 3"/>
          <p:cNvSpPr>
            <a:spLocks noGrp="1"/>
          </p:cNvSpPr>
          <p:nvPr>
            <p:ph type="sldNum" sz="quarter" idx="12"/>
          </p:nvPr>
        </p:nvSpPr>
        <p:spPr/>
        <p:txBody>
          <a:bodyPr/>
          <a:lstStyle/>
          <a:p>
            <a:pPr>
              <a:defRPr/>
            </a:pPr>
            <a:fld id="{C29B3ADA-7D94-4387-ADFB-C9ECA51860E3}" type="slidenum">
              <a:rPr lang="en-US" altLang="en-US" smtClean="0"/>
              <a:pPr>
                <a:defRPr/>
              </a:pPr>
              <a:t>18</a:t>
            </a:fld>
            <a:endParaRPr lang="en-US" altLang="en-US" dirty="0"/>
          </a:p>
        </p:txBody>
      </p:sp>
      <p:pic>
        <p:nvPicPr>
          <p:cNvPr id="5" name="Picture 4"/>
          <p:cNvPicPr>
            <a:picLocks noChangeAspect="1"/>
          </p:cNvPicPr>
          <p:nvPr/>
        </p:nvPicPr>
        <p:blipFill>
          <a:blip r:embed="rId2"/>
          <a:stretch>
            <a:fillRect/>
          </a:stretch>
        </p:blipFill>
        <p:spPr>
          <a:xfrm>
            <a:off x="446468" y="1828800"/>
            <a:ext cx="8429625" cy="1143000"/>
          </a:xfrm>
          <a:prstGeom prst="rect">
            <a:avLst/>
          </a:prstGeom>
        </p:spPr>
      </p:pic>
      <p:pic>
        <p:nvPicPr>
          <p:cNvPr id="6" name="Picture 5"/>
          <p:cNvPicPr>
            <a:picLocks noChangeAspect="1"/>
          </p:cNvPicPr>
          <p:nvPr/>
        </p:nvPicPr>
        <p:blipFill>
          <a:blip r:embed="rId3"/>
          <a:stretch>
            <a:fillRect/>
          </a:stretch>
        </p:blipFill>
        <p:spPr>
          <a:xfrm>
            <a:off x="493689" y="3314700"/>
            <a:ext cx="8718737" cy="2171700"/>
          </a:xfrm>
          <a:prstGeom prst="rect">
            <a:avLst/>
          </a:prstGeom>
        </p:spPr>
      </p:pic>
    </p:spTree>
    <p:extLst>
      <p:ext uri="{BB962C8B-B14F-4D97-AF65-F5344CB8AC3E}">
        <p14:creationId xmlns:p14="http://schemas.microsoft.com/office/powerpoint/2010/main" val="341990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Title 1"/>
          <p:cNvSpPr>
            <a:spLocks noGrp="1"/>
          </p:cNvSpPr>
          <p:nvPr>
            <p:ph type="title"/>
          </p:nvPr>
        </p:nvSpPr>
        <p:spPr/>
        <p:txBody>
          <a:bodyPr/>
          <a:lstStyle/>
          <a:p>
            <a:r>
              <a:rPr lang="en-US" altLang="en-US"/>
              <a:t>Difference</a:t>
            </a:r>
          </a:p>
        </p:txBody>
      </p:sp>
      <p:sp>
        <p:nvSpPr>
          <p:cNvPr id="238595" name="Content Placeholder 2"/>
          <p:cNvSpPr>
            <a:spLocks noGrp="1"/>
          </p:cNvSpPr>
          <p:nvPr>
            <p:ph idx="1"/>
          </p:nvPr>
        </p:nvSpPr>
        <p:spPr/>
        <p:txBody>
          <a:bodyPr/>
          <a:lstStyle/>
          <a:p>
            <a:r>
              <a:rPr lang="en-US" altLang="en-US" sz="2800" b="1" dirty="0"/>
              <a:t>Definition</a:t>
            </a:r>
            <a:r>
              <a:rPr lang="en-US" altLang="en-US" sz="2800" dirty="0"/>
              <a:t>: Let  </a:t>
            </a:r>
            <a:r>
              <a:rPr lang="en-US" altLang="en-US" sz="2800" i="1" dirty="0"/>
              <a:t>A </a:t>
            </a:r>
            <a:r>
              <a:rPr lang="en-US" altLang="en-US" sz="2800" dirty="0"/>
              <a:t>and </a:t>
            </a:r>
            <a:r>
              <a:rPr lang="en-US" altLang="en-US" sz="2800" i="1" dirty="0"/>
              <a:t>B</a:t>
            </a:r>
            <a:r>
              <a:rPr lang="en-US" altLang="en-US" sz="2800" dirty="0"/>
              <a:t> be sets. The </a:t>
            </a:r>
            <a:r>
              <a:rPr lang="en-US" altLang="en-US" sz="2800" i="1" dirty="0"/>
              <a:t>difference</a:t>
            </a:r>
            <a:r>
              <a:rPr lang="en-US" altLang="en-US" sz="2800" dirty="0"/>
              <a:t> of </a:t>
            </a:r>
            <a:r>
              <a:rPr lang="en-US" altLang="en-US" sz="2800" i="1" dirty="0"/>
              <a:t>A</a:t>
            </a:r>
            <a:r>
              <a:rPr lang="en-US" altLang="en-US" sz="2800" dirty="0"/>
              <a:t> and </a:t>
            </a:r>
            <a:r>
              <a:rPr lang="en-US" altLang="en-US" sz="2800" i="1" dirty="0"/>
              <a:t>B</a:t>
            </a:r>
            <a:r>
              <a:rPr lang="en-US" altLang="en-US" sz="2800" dirty="0"/>
              <a:t>, denoted by </a:t>
            </a:r>
            <a:r>
              <a:rPr lang="en-US" altLang="en-US" sz="2800" i="1" dirty="0"/>
              <a:t>A</a:t>
            </a:r>
            <a:r>
              <a:rPr lang="en-US" altLang="en-US" sz="2800" dirty="0"/>
              <a:t> – </a:t>
            </a:r>
            <a:r>
              <a:rPr lang="en-US" altLang="en-US" sz="2800" i="1" dirty="0"/>
              <a:t>B</a:t>
            </a:r>
            <a:r>
              <a:rPr lang="en-US" altLang="en-US" sz="2800" dirty="0"/>
              <a:t>, is the set containing the elements of </a:t>
            </a:r>
            <a:r>
              <a:rPr lang="en-US" altLang="en-US" sz="2800" i="1" dirty="0"/>
              <a:t>A</a:t>
            </a:r>
            <a:r>
              <a:rPr lang="en-US" altLang="en-US" sz="2800" dirty="0"/>
              <a:t> that are not in </a:t>
            </a:r>
            <a:r>
              <a:rPr lang="en-US" altLang="en-US" sz="2800" i="1" dirty="0"/>
              <a:t>B</a:t>
            </a:r>
            <a:r>
              <a:rPr lang="en-US" altLang="en-US" sz="2800" dirty="0"/>
              <a:t>. The difference of </a:t>
            </a:r>
            <a:r>
              <a:rPr lang="en-US" altLang="en-US" sz="2800" i="1" dirty="0"/>
              <a:t>A</a:t>
            </a:r>
            <a:r>
              <a:rPr lang="en-US" altLang="en-US" sz="2800" dirty="0"/>
              <a:t> and </a:t>
            </a:r>
            <a:r>
              <a:rPr lang="en-US" altLang="en-US" sz="2800" i="1" dirty="0"/>
              <a:t>B</a:t>
            </a:r>
            <a:r>
              <a:rPr lang="en-US" altLang="en-US" sz="2800" dirty="0"/>
              <a:t> is also called the complement of </a:t>
            </a:r>
            <a:r>
              <a:rPr lang="en-US" altLang="en-US" sz="2800" i="1" dirty="0"/>
              <a:t>B</a:t>
            </a:r>
            <a:r>
              <a:rPr lang="en-US" altLang="en-US" sz="2800" dirty="0"/>
              <a:t> with respect to </a:t>
            </a:r>
            <a:r>
              <a:rPr lang="en-US" altLang="en-US" sz="2800" i="1" dirty="0"/>
              <a:t>A</a:t>
            </a:r>
            <a:r>
              <a:rPr lang="en-US" altLang="en-US" sz="2800" dirty="0"/>
              <a:t>.</a:t>
            </a:r>
          </a:p>
          <a:p>
            <a:pPr>
              <a:buFont typeface="Wingdings" panose="05000000000000000000" pitchFamily="2" charset="2"/>
              <a:buNone/>
            </a:pPr>
            <a:r>
              <a:rPr lang="en-US" altLang="en-US" sz="2800" dirty="0"/>
              <a:t>               </a:t>
            </a:r>
            <a:r>
              <a:rPr lang="en-US" altLang="en-US" sz="2800" i="1" dirty="0"/>
              <a:t>A</a:t>
            </a:r>
            <a:r>
              <a:rPr lang="en-US" altLang="en-US" sz="2800" dirty="0"/>
              <a:t> – </a:t>
            </a:r>
            <a:r>
              <a:rPr lang="en-US" altLang="en-US" sz="2800" i="1" dirty="0"/>
              <a:t>B</a:t>
            </a:r>
            <a:r>
              <a:rPr lang="en-US" altLang="en-US" sz="2800" dirty="0">
                <a:latin typeface="Cambria Math" panose="02040503050406030204" pitchFamily="18" charset="0"/>
                <a:ea typeface="Cambria Math" panose="02040503050406030204" pitchFamily="18" charset="0"/>
                <a:cs typeface="Cambria Math" panose="02040503050406030204" pitchFamily="18" charset="0"/>
              </a:rPr>
              <a:t> = {</a:t>
            </a:r>
            <a:r>
              <a:rPr lang="en-US" altLang="en-US" sz="2800" i="1" dirty="0">
                <a:ea typeface="Cambria Math" panose="02040503050406030204" pitchFamily="18" charset="0"/>
                <a:cs typeface="Cambria Math" panose="02040503050406030204" pitchFamily="18" charset="0"/>
              </a:rPr>
              <a:t>x</a:t>
            </a:r>
            <a:r>
              <a:rPr lang="en-US" altLang="en-US" sz="2800" dirty="0">
                <a:latin typeface="Cambria Math" panose="02040503050406030204" pitchFamily="18" charset="0"/>
                <a:ea typeface="Cambria Math" panose="02040503050406030204" pitchFamily="18" charset="0"/>
                <a:cs typeface="Cambria Math" panose="02040503050406030204" pitchFamily="18" charset="0"/>
              </a:rPr>
              <a:t> | </a:t>
            </a:r>
            <a:r>
              <a:rPr lang="en-US" altLang="en-US" sz="2800" i="1" dirty="0">
                <a:ea typeface="Cambria Math" panose="02040503050406030204" pitchFamily="18" charset="0"/>
                <a:cs typeface="Cambria Math" panose="02040503050406030204" pitchFamily="18" charset="0"/>
              </a:rPr>
              <a:t>x</a:t>
            </a:r>
            <a:r>
              <a:rPr lang="en-US" altLang="en-US" sz="2800" dirty="0">
                <a:latin typeface="Cambria Math" panose="02040503050406030204" pitchFamily="18" charset="0"/>
                <a:ea typeface="Cambria Math" panose="02040503050406030204" pitchFamily="18" charset="0"/>
                <a:cs typeface="Cambria Math" panose="02040503050406030204" pitchFamily="18" charset="0"/>
              </a:rPr>
              <a:t> ∈ A </a:t>
            </a:r>
            <a:r>
              <a:rPr lang="en-US" altLang="en-US" sz="2800" dirty="0">
                <a:latin typeface="Cambria Math" panose="02040503050406030204" pitchFamily="18" charset="0"/>
                <a:ea typeface="Cambria Math" panose="02040503050406030204" pitchFamily="18" charset="0"/>
                <a:cs typeface="Cambria Math" panose="02040503050406030204" pitchFamily="18" charset="0"/>
                <a:sym typeface="Symbol" panose="05050102010706020507" pitchFamily="18" charset="2"/>
              </a:rPr>
              <a:t></a:t>
            </a:r>
            <a:r>
              <a:rPr lang="en-US" altLang="en-US" sz="2800" dirty="0">
                <a:latin typeface="Cambria Math" panose="02040503050406030204" pitchFamily="18" charset="0"/>
                <a:ea typeface="Cambria Math" panose="02040503050406030204" pitchFamily="18" charset="0"/>
                <a:cs typeface="Cambria Math" panose="02040503050406030204" pitchFamily="18" charset="0"/>
              </a:rPr>
              <a:t> </a:t>
            </a:r>
            <a:r>
              <a:rPr lang="en-US" altLang="en-US" sz="2800" i="1" dirty="0">
                <a:ea typeface="Cambria Math" panose="02040503050406030204" pitchFamily="18" charset="0"/>
                <a:cs typeface="Cambria Math" panose="02040503050406030204" pitchFamily="18" charset="0"/>
              </a:rPr>
              <a:t>x</a:t>
            </a:r>
            <a:r>
              <a:rPr lang="en-US" altLang="en-US" sz="2800" i="1" dirty="0">
                <a:latin typeface="Cambria Math" panose="02040503050406030204" pitchFamily="18" charset="0"/>
                <a:ea typeface="Cambria Math" panose="02040503050406030204" pitchFamily="18" charset="0"/>
                <a:cs typeface="Cambria Math" panose="02040503050406030204" pitchFamily="18" charset="0"/>
              </a:rPr>
              <a:t> </a:t>
            </a:r>
            <a:r>
              <a:rPr lang="en-US" altLang="en-US" sz="2800" dirty="0">
                <a:latin typeface="Cambria Math" panose="02040503050406030204" pitchFamily="18" charset="0"/>
                <a:ea typeface="Cambria Math" panose="02040503050406030204" pitchFamily="18" charset="0"/>
                <a:cs typeface="Cambria Math" panose="02040503050406030204" pitchFamily="18" charset="0"/>
              </a:rPr>
              <a:t>∉ </a:t>
            </a:r>
            <a:r>
              <a:rPr lang="en-US" altLang="en-US" sz="2800" i="1" dirty="0">
                <a:ea typeface="Cambria Math" panose="02040503050406030204" pitchFamily="18" charset="0"/>
                <a:cs typeface="Cambria Math" panose="02040503050406030204" pitchFamily="18" charset="0"/>
              </a:rPr>
              <a:t>B</a:t>
            </a:r>
            <a:r>
              <a:rPr lang="en-US" altLang="en-US" sz="2800" dirty="0">
                <a:latin typeface="Cambria Math" panose="02040503050406030204" pitchFamily="18" charset="0"/>
                <a:ea typeface="Cambria Math" panose="02040503050406030204" pitchFamily="18" charset="0"/>
                <a:cs typeface="Cambria Math" panose="02040503050406030204" pitchFamily="18" charset="0"/>
              </a:rPr>
              <a:t>}  =   </a:t>
            </a:r>
            <a:r>
              <a:rPr lang="en-US" altLang="en-US" sz="2800" i="1" dirty="0">
                <a:ea typeface="Cambria Math" panose="02040503050406030204" pitchFamily="18" charset="0"/>
                <a:cs typeface="Cambria Math" panose="02040503050406030204" pitchFamily="18" charset="0"/>
              </a:rPr>
              <a:t>A</a:t>
            </a:r>
            <a:r>
              <a:rPr lang="en-US" altLang="en-US" sz="2800" dirty="0">
                <a:latin typeface="Cambria Math" panose="02040503050406030204" pitchFamily="18" charset="0"/>
                <a:ea typeface="Cambria Math" panose="02040503050406030204" pitchFamily="18" charset="0"/>
                <a:cs typeface="Cambria Math" panose="02040503050406030204" pitchFamily="18" charset="0"/>
              </a:rPr>
              <a:t> ∩</a:t>
            </a:r>
            <a:r>
              <a:rPr lang="en-US" altLang="en-US" sz="2800" b="1" dirty="0">
                <a:latin typeface="Cambria Math" panose="02040503050406030204" pitchFamily="18" charset="0"/>
                <a:ea typeface="Cambria Math" panose="02040503050406030204" pitchFamily="18" charset="0"/>
                <a:cs typeface="Cambria Math" panose="02040503050406030204" pitchFamily="18" charset="0"/>
                <a:sym typeface="Symbol" panose="05050102010706020507" pitchFamily="18" charset="2"/>
              </a:rPr>
              <a:t></a:t>
            </a:r>
            <a:r>
              <a:rPr lang="en-US" altLang="en-US" sz="2800" i="1" dirty="0" smtClean="0">
                <a:ea typeface="Cambria Math" panose="02040503050406030204" pitchFamily="18" charset="0"/>
                <a:cs typeface="Cambria Math" panose="02040503050406030204" pitchFamily="18" charset="0"/>
                <a:sym typeface="Symbol" panose="05050102010706020507" pitchFamily="18" charset="2"/>
              </a:rPr>
              <a:t>B</a:t>
            </a:r>
          </a:p>
          <a:p>
            <a:pPr>
              <a:buFont typeface="Wingdings" panose="05000000000000000000" pitchFamily="2" charset="2"/>
              <a:buNone/>
            </a:pPr>
            <a:endParaRPr lang="en-US" altLang="en-US" sz="2800" i="1" dirty="0">
              <a:ea typeface="Cambria Math" panose="02040503050406030204" pitchFamily="18" charset="0"/>
              <a:cs typeface="Cambria Math" panose="02040503050406030204" pitchFamily="18" charset="0"/>
              <a:sym typeface="Symbol" panose="05050102010706020507" pitchFamily="18" charset="2"/>
            </a:endParaRPr>
          </a:p>
          <a:p>
            <a:pPr>
              <a:buFont typeface="Wingdings" panose="05000000000000000000" pitchFamily="2" charset="2"/>
              <a:buNone/>
            </a:pPr>
            <a:r>
              <a:rPr lang="en-US" altLang="en-US" sz="2800" i="1" dirty="0" smtClean="0">
                <a:ea typeface="Cambria Math" panose="02040503050406030204" pitchFamily="18" charset="0"/>
                <a:cs typeface="Cambria Math" panose="02040503050406030204" pitchFamily="18" charset="0"/>
                <a:sym typeface="Symbol" panose="05050102010706020507" pitchFamily="18" charset="2"/>
              </a:rPr>
              <a:t>U ={1,2,3,..,10}</a:t>
            </a:r>
          </a:p>
          <a:p>
            <a:pPr>
              <a:buFont typeface="Wingdings" panose="05000000000000000000" pitchFamily="2" charset="2"/>
              <a:buNone/>
            </a:pPr>
            <a:r>
              <a:rPr lang="en-US" altLang="en-US" sz="2800" i="1" dirty="0" smtClean="0">
                <a:ea typeface="Cambria Math" panose="02040503050406030204" pitchFamily="18" charset="0"/>
                <a:cs typeface="Cambria Math" panose="02040503050406030204" pitchFamily="18" charset="0"/>
                <a:sym typeface="Symbol" panose="05050102010706020507" pitchFamily="18" charset="2"/>
              </a:rPr>
              <a:t>A = {1,2,3}</a:t>
            </a:r>
          </a:p>
          <a:p>
            <a:pPr>
              <a:buFont typeface="Wingdings" panose="05000000000000000000" pitchFamily="2" charset="2"/>
              <a:buNone/>
            </a:pPr>
            <a:r>
              <a:rPr lang="en-US" altLang="en-US" sz="2800" i="1" dirty="0" smtClean="0">
                <a:ea typeface="Cambria Math" panose="02040503050406030204" pitchFamily="18" charset="0"/>
                <a:cs typeface="Cambria Math" panose="02040503050406030204" pitchFamily="18" charset="0"/>
                <a:sym typeface="Symbol" panose="05050102010706020507" pitchFamily="18" charset="2"/>
              </a:rPr>
              <a:t>B = {4,5,6}</a:t>
            </a:r>
          </a:p>
          <a:p>
            <a:pPr>
              <a:buFont typeface="Wingdings" panose="05000000000000000000" pitchFamily="2" charset="2"/>
              <a:buNone/>
            </a:pPr>
            <a:r>
              <a:rPr lang="en-US" altLang="en-US" sz="2800" i="1" dirty="0" smtClean="0">
                <a:ea typeface="Cambria Math" panose="02040503050406030204" pitchFamily="18" charset="0"/>
                <a:cs typeface="Cambria Math" panose="02040503050406030204" pitchFamily="18" charset="0"/>
                <a:sym typeface="Symbol" panose="05050102010706020507" pitchFamily="18" charset="2"/>
              </a:rPr>
              <a:t>Check whether A-B = A intersection B’</a:t>
            </a:r>
            <a:endParaRPr lang="en-US" altLang="en-US" sz="2800" i="1" dirty="0">
              <a:ea typeface="Cambria Math" panose="02040503050406030204" pitchFamily="18" charset="0"/>
              <a:cs typeface="Cambria Math" panose="02040503050406030204" pitchFamily="18" charset="0"/>
            </a:endParaRPr>
          </a:p>
        </p:txBody>
      </p:sp>
      <p:sp>
        <p:nvSpPr>
          <p:cNvPr id="238597" name="TextBox 11"/>
          <p:cNvSpPr txBox="1">
            <a:spLocks noChangeArrowheads="1"/>
          </p:cNvSpPr>
          <p:nvPr/>
        </p:nvSpPr>
        <p:spPr bwMode="auto">
          <a:xfrm>
            <a:off x="2247900" y="4297363"/>
            <a:ext cx="35052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t>Venn Diagram</a:t>
            </a:r>
            <a:r>
              <a:rPr lang="en-US" altLang="en-US">
                <a:latin typeface="Cambria Math" panose="02040503050406030204" pitchFamily="18" charset="0"/>
                <a:ea typeface="Cambria Math" panose="02040503050406030204" pitchFamily="18" charset="0"/>
                <a:cs typeface="Cambria Math" panose="02040503050406030204" pitchFamily="18" charset="0"/>
              </a:rPr>
              <a:t>  for </a:t>
            </a:r>
            <a:r>
              <a:rPr lang="en-US" altLang="en-US" i="1">
                <a:latin typeface="Cambria Math" panose="02040503050406030204" pitchFamily="18" charset="0"/>
                <a:ea typeface="Cambria Math" panose="02040503050406030204" pitchFamily="18" charset="0"/>
                <a:cs typeface="Cambria Math" panose="02040503050406030204" pitchFamily="18" charset="0"/>
              </a:rPr>
              <a:t>A</a:t>
            </a:r>
            <a:r>
              <a:rPr lang="en-US" altLang="en-US">
                <a:latin typeface="Cambria Math" panose="02040503050406030204" pitchFamily="18" charset="0"/>
                <a:ea typeface="Cambria Math" panose="02040503050406030204" pitchFamily="18" charset="0"/>
                <a:cs typeface="Cambria Math" panose="02040503050406030204" pitchFamily="18" charset="0"/>
              </a:rPr>
              <a:t> − </a:t>
            </a:r>
            <a:r>
              <a:rPr lang="en-US" altLang="en-US" i="1">
                <a:latin typeface="Cambria Math" panose="02040503050406030204" pitchFamily="18" charset="0"/>
                <a:ea typeface="Cambria Math" panose="02040503050406030204" pitchFamily="18" charset="0"/>
                <a:cs typeface="Cambria Math" panose="02040503050406030204" pitchFamily="18" charset="0"/>
              </a:rPr>
              <a:t>B</a:t>
            </a:r>
            <a:r>
              <a:rPr lang="en-US" altLang="en-US"/>
              <a:t>    </a:t>
            </a:r>
          </a:p>
        </p:txBody>
      </p:sp>
      <p:pic>
        <p:nvPicPr>
          <p:cNvPr id="2" name="Picture 1"/>
          <p:cNvPicPr>
            <a:picLocks noChangeAspect="1"/>
          </p:cNvPicPr>
          <p:nvPr/>
        </p:nvPicPr>
        <p:blipFill>
          <a:blip r:embed="rId2"/>
          <a:stretch>
            <a:fillRect/>
          </a:stretch>
        </p:blipFill>
        <p:spPr>
          <a:xfrm>
            <a:off x="6548437" y="4297363"/>
            <a:ext cx="2595563" cy="2330239"/>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C29B3ADA-7D94-4387-ADFB-C9ECA51860E3}" type="slidenum">
              <a:rPr lang="en-US" altLang="en-US" smtClean="0"/>
              <a:pPr>
                <a:defRPr/>
              </a:pPr>
              <a:t>3</a:t>
            </a:fld>
            <a:endParaRPr lang="en-US" altLang="en-US" dirty="0"/>
          </a:p>
        </p:txBody>
      </p:sp>
      <p:pic>
        <p:nvPicPr>
          <p:cNvPr id="5" name="Picture 4"/>
          <p:cNvPicPr>
            <a:picLocks noChangeAspect="1"/>
          </p:cNvPicPr>
          <p:nvPr/>
        </p:nvPicPr>
        <p:blipFill>
          <a:blip r:embed="rId2"/>
          <a:stretch>
            <a:fillRect/>
          </a:stretch>
        </p:blipFill>
        <p:spPr>
          <a:xfrm>
            <a:off x="1066800" y="2090738"/>
            <a:ext cx="6875058" cy="2786062"/>
          </a:xfrm>
          <a:prstGeom prst="rect">
            <a:avLst/>
          </a:prstGeom>
        </p:spPr>
      </p:pic>
    </p:spTree>
    <p:extLst>
      <p:ext uri="{BB962C8B-B14F-4D97-AF65-F5344CB8AC3E}">
        <p14:creationId xmlns:p14="http://schemas.microsoft.com/office/powerpoint/2010/main" val="179079457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Title 1"/>
          <p:cNvSpPr>
            <a:spLocks noGrp="1"/>
          </p:cNvSpPr>
          <p:nvPr>
            <p:ph type="title"/>
          </p:nvPr>
        </p:nvSpPr>
        <p:spPr/>
        <p:txBody>
          <a:bodyPr/>
          <a:lstStyle/>
          <a:p>
            <a:r>
              <a:rPr lang="en-US" altLang="en-US" sz="4000"/>
              <a:t>The Cardinality of the Union of Two Sets</a:t>
            </a:r>
          </a:p>
        </p:txBody>
      </p:sp>
      <p:sp>
        <p:nvSpPr>
          <p:cNvPr id="13" name="Content Placeholder 2"/>
          <p:cNvSpPr txBox="1">
            <a:spLocks/>
          </p:cNvSpPr>
          <p:nvPr/>
        </p:nvSpPr>
        <p:spPr>
          <a:xfrm>
            <a:off x="685800" y="1905000"/>
            <a:ext cx="8229600" cy="4389438"/>
          </a:xfrm>
          <a:prstGeom prst="rect">
            <a:avLst/>
          </a:prstGeom>
        </p:spPr>
        <p:txBody>
          <a:bodyPr>
            <a:normAutofit fontScale="92500" lnSpcReduction="20000"/>
          </a:bodyPr>
          <a:lstStyle>
            <a:lvl1pPr marL="273050" indent="-27305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80000"/>
              </a:lnSpc>
              <a:spcBef>
                <a:spcPct val="20000"/>
              </a:spcBef>
              <a:buClr>
                <a:srgbClr val="FFFFFF"/>
              </a:buClr>
              <a:buSzPct val="95000"/>
              <a:buFont typeface="Arial" panose="020B0604020202020204" pitchFamily="34" charset="0"/>
              <a:buChar char="•"/>
            </a:pPr>
            <a:r>
              <a:rPr lang="en-US" altLang="en-US" dirty="0" smtClean="0"/>
              <a:t>Law of Inclusion-Exclusion</a:t>
            </a:r>
            <a:endParaRPr lang="en-US" altLang="en-US" dirty="0"/>
          </a:p>
          <a:p>
            <a:pPr eaLnBrk="1" hangingPunct="1">
              <a:lnSpc>
                <a:spcPct val="80000"/>
              </a:lnSpc>
              <a:spcBef>
                <a:spcPct val="20000"/>
              </a:spcBef>
              <a:buClr>
                <a:srgbClr val="FFFFFF"/>
              </a:buClr>
              <a:buSzPct val="95000"/>
            </a:pPr>
            <a:r>
              <a:rPr lang="en-US" altLang="en-US" dirty="0"/>
              <a:t> </a:t>
            </a:r>
            <a:r>
              <a:rPr lang="en-US" altLang="en-US" dirty="0">
                <a:latin typeface="Cambria Math" panose="02040503050406030204" pitchFamily="18" charset="0"/>
                <a:ea typeface="Cambria Math" panose="02040503050406030204" pitchFamily="18" charset="0"/>
                <a:cs typeface="Cambria Math" panose="02040503050406030204" pitchFamily="18" charset="0"/>
              </a:rPr>
              <a:t>|</a:t>
            </a:r>
            <a:r>
              <a:rPr lang="en-US" altLang="en-US" i="1" dirty="0">
                <a:ea typeface="Cambria Math" panose="02040503050406030204" pitchFamily="18" charset="0"/>
                <a:cs typeface="Cambria Math" panose="02040503050406030204" pitchFamily="18" charset="0"/>
              </a:rPr>
              <a:t>A</a:t>
            </a:r>
            <a:r>
              <a:rPr lang="en-US" altLang="en-US" dirty="0">
                <a:latin typeface="Cambria Math" panose="02040503050406030204" pitchFamily="18" charset="0"/>
                <a:ea typeface="Cambria Math" panose="02040503050406030204" pitchFamily="18" charset="0"/>
                <a:cs typeface="Cambria Math" panose="02040503050406030204" pitchFamily="18" charset="0"/>
              </a:rPr>
              <a:t> ∪ </a:t>
            </a:r>
            <a:r>
              <a:rPr lang="en-US" altLang="en-US" i="1" dirty="0">
                <a:ea typeface="Cambria Math" panose="02040503050406030204" pitchFamily="18" charset="0"/>
                <a:cs typeface="Cambria Math" panose="02040503050406030204" pitchFamily="18" charset="0"/>
              </a:rPr>
              <a:t>B</a:t>
            </a:r>
            <a:r>
              <a:rPr lang="en-US" altLang="en-US" dirty="0">
                <a:latin typeface="Cambria Math" panose="02040503050406030204" pitchFamily="18" charset="0"/>
                <a:ea typeface="Cambria Math" panose="02040503050406030204" pitchFamily="18" charset="0"/>
                <a:cs typeface="Cambria Math" panose="02040503050406030204" pitchFamily="18" charset="0"/>
              </a:rPr>
              <a:t>| = |</a:t>
            </a:r>
            <a:r>
              <a:rPr lang="en-US" altLang="en-US" i="1" dirty="0">
                <a:ea typeface="Cambria Math" panose="02040503050406030204" pitchFamily="18" charset="0"/>
                <a:cs typeface="Cambria Math" panose="02040503050406030204" pitchFamily="18" charset="0"/>
              </a:rPr>
              <a:t>A</a:t>
            </a:r>
            <a:r>
              <a:rPr lang="en-US" altLang="en-US" dirty="0">
                <a:latin typeface="Cambria Math" panose="02040503050406030204" pitchFamily="18" charset="0"/>
                <a:ea typeface="Cambria Math" panose="02040503050406030204" pitchFamily="18" charset="0"/>
                <a:cs typeface="Cambria Math" panose="02040503050406030204" pitchFamily="18" charset="0"/>
              </a:rPr>
              <a:t>| + | </a:t>
            </a:r>
            <a:r>
              <a:rPr lang="en-US" altLang="en-US" i="1" dirty="0">
                <a:ea typeface="Cambria Math" panose="02040503050406030204" pitchFamily="18" charset="0"/>
                <a:cs typeface="Cambria Math" panose="02040503050406030204" pitchFamily="18" charset="0"/>
              </a:rPr>
              <a:t>B</a:t>
            </a:r>
            <a:r>
              <a:rPr lang="en-US" altLang="en-US" dirty="0">
                <a:latin typeface="Cambria Math" panose="02040503050406030204" pitchFamily="18" charset="0"/>
                <a:ea typeface="Cambria Math" panose="02040503050406030204" pitchFamily="18" charset="0"/>
                <a:cs typeface="Cambria Math" panose="02040503050406030204" pitchFamily="18" charset="0"/>
              </a:rPr>
              <a:t>| </a:t>
            </a:r>
            <a:r>
              <a:rPr lang="en-US" altLang="en-US" sz="2800" b="1" dirty="0">
                <a:latin typeface="Cambria Math" panose="02040503050406030204" pitchFamily="18" charset="0"/>
                <a:ea typeface="Cambria Math" panose="02040503050406030204" pitchFamily="18" charset="0"/>
                <a:cs typeface="Cambria Math" panose="02040503050406030204" pitchFamily="18" charset="0"/>
              </a:rPr>
              <a:t>-</a:t>
            </a:r>
            <a:r>
              <a:rPr lang="en-US" altLang="en-US" dirty="0">
                <a:latin typeface="Cambria Math" panose="02040503050406030204" pitchFamily="18" charset="0"/>
                <a:ea typeface="Cambria Math" panose="02040503050406030204" pitchFamily="18" charset="0"/>
                <a:cs typeface="Cambria Math" panose="02040503050406030204" pitchFamily="18" charset="0"/>
              </a:rPr>
              <a:t> |</a:t>
            </a:r>
            <a:r>
              <a:rPr lang="en-US" altLang="en-US" i="1" dirty="0">
                <a:ea typeface="Cambria Math" panose="02040503050406030204" pitchFamily="18" charset="0"/>
                <a:cs typeface="Cambria Math" panose="02040503050406030204" pitchFamily="18" charset="0"/>
              </a:rPr>
              <a:t>A</a:t>
            </a:r>
            <a:r>
              <a:rPr lang="en-US" altLang="en-US" dirty="0">
                <a:latin typeface="Cambria Math" panose="02040503050406030204" pitchFamily="18" charset="0"/>
                <a:ea typeface="Cambria Math" panose="02040503050406030204" pitchFamily="18" charset="0"/>
                <a:cs typeface="Cambria Math" panose="02040503050406030204" pitchFamily="18" charset="0"/>
              </a:rPr>
              <a:t> ∩ </a:t>
            </a:r>
            <a:r>
              <a:rPr lang="en-US" altLang="en-US" i="1" dirty="0">
                <a:ea typeface="Cambria Math" panose="02040503050406030204" pitchFamily="18" charset="0"/>
                <a:cs typeface="Cambria Math" panose="02040503050406030204" pitchFamily="18" charset="0"/>
              </a:rPr>
              <a:t>B</a:t>
            </a:r>
            <a:r>
              <a:rPr lang="en-US" altLang="en-US" dirty="0">
                <a:latin typeface="Cambria Math" panose="02040503050406030204" pitchFamily="18" charset="0"/>
                <a:ea typeface="Cambria Math" panose="02040503050406030204" pitchFamily="18" charset="0"/>
                <a:cs typeface="Cambria Math" panose="02040503050406030204" pitchFamily="18" charset="0"/>
              </a:rPr>
              <a:t>|</a:t>
            </a:r>
          </a:p>
          <a:p>
            <a:pPr eaLnBrk="1" hangingPunct="1">
              <a:lnSpc>
                <a:spcPct val="80000"/>
              </a:lnSpc>
              <a:spcBef>
                <a:spcPct val="20000"/>
              </a:spcBef>
              <a:buClr>
                <a:srgbClr val="FFFFFF"/>
              </a:buClr>
              <a:buSzPct val="95000"/>
            </a:pPr>
            <a:endParaRPr lang="en-US" altLang="en-US" dirty="0"/>
          </a:p>
          <a:p>
            <a:pPr eaLnBrk="1" hangingPunct="1">
              <a:lnSpc>
                <a:spcPct val="80000"/>
              </a:lnSpc>
              <a:spcBef>
                <a:spcPct val="20000"/>
              </a:spcBef>
              <a:buClr>
                <a:srgbClr val="FFFFFF"/>
              </a:buClr>
              <a:buSzPct val="95000"/>
              <a:buFont typeface="Arial" panose="020B0604020202020204" pitchFamily="34" charset="0"/>
              <a:buChar char="•"/>
            </a:pPr>
            <a:endParaRPr lang="en-US" altLang="en-US" dirty="0"/>
          </a:p>
          <a:p>
            <a:pPr eaLnBrk="1" hangingPunct="1">
              <a:lnSpc>
                <a:spcPct val="80000"/>
              </a:lnSpc>
              <a:spcBef>
                <a:spcPct val="20000"/>
              </a:spcBef>
              <a:buClr>
                <a:srgbClr val="FFFFFF"/>
              </a:buClr>
              <a:buSzPct val="95000"/>
              <a:buFont typeface="Arial" panose="020B0604020202020204" pitchFamily="34" charset="0"/>
              <a:buChar char="•"/>
            </a:pPr>
            <a:r>
              <a:rPr lang="en-US" altLang="en-US" dirty="0" smtClean="0"/>
              <a:t>A= 10,Physics</a:t>
            </a:r>
          </a:p>
          <a:p>
            <a:pPr eaLnBrk="1" hangingPunct="1">
              <a:lnSpc>
                <a:spcPct val="80000"/>
              </a:lnSpc>
              <a:spcBef>
                <a:spcPct val="20000"/>
              </a:spcBef>
              <a:buClr>
                <a:srgbClr val="FFFFFF"/>
              </a:buClr>
              <a:buSzPct val="95000"/>
              <a:buFont typeface="Arial" panose="020B0604020202020204" pitchFamily="34" charset="0"/>
              <a:buChar char="•"/>
            </a:pPr>
            <a:r>
              <a:rPr lang="en-US" altLang="en-US" dirty="0" smtClean="0"/>
              <a:t>B = 15, CS Majors</a:t>
            </a:r>
          </a:p>
          <a:p>
            <a:pPr eaLnBrk="1" hangingPunct="1">
              <a:lnSpc>
                <a:spcPct val="80000"/>
              </a:lnSpc>
              <a:spcBef>
                <a:spcPct val="20000"/>
              </a:spcBef>
              <a:buClr>
                <a:srgbClr val="FFFFFF"/>
              </a:buClr>
              <a:buSzPct val="95000"/>
              <a:buFont typeface="Arial" panose="020B0604020202020204" pitchFamily="34" charset="0"/>
              <a:buChar char="•"/>
            </a:pPr>
            <a:r>
              <a:rPr lang="en-US" altLang="en-US" dirty="0" smtClean="0"/>
              <a:t>A intersection B = C = Math and both CS , 5</a:t>
            </a:r>
          </a:p>
          <a:p>
            <a:pPr eaLnBrk="1" hangingPunct="1">
              <a:lnSpc>
                <a:spcPct val="80000"/>
              </a:lnSpc>
              <a:spcBef>
                <a:spcPct val="20000"/>
              </a:spcBef>
              <a:buClr>
                <a:srgbClr val="FFFFFF"/>
              </a:buClr>
              <a:buSzPct val="95000"/>
              <a:buFont typeface="Arial" panose="020B0604020202020204" pitchFamily="34" charset="0"/>
              <a:buChar char="•"/>
            </a:pPr>
            <a:endParaRPr lang="en-US" altLang="en-US" dirty="0"/>
          </a:p>
          <a:p>
            <a:pPr eaLnBrk="1" hangingPunct="1">
              <a:lnSpc>
                <a:spcPct val="80000"/>
              </a:lnSpc>
              <a:spcBef>
                <a:spcPct val="20000"/>
              </a:spcBef>
              <a:buClr>
                <a:srgbClr val="FFFFFF"/>
              </a:buClr>
              <a:buSzPct val="95000"/>
              <a:buFont typeface="Arial" panose="020B0604020202020204" pitchFamily="34" charset="0"/>
              <a:buChar char="•"/>
            </a:pPr>
            <a:r>
              <a:rPr lang="en-US" altLang="en-US" dirty="0" smtClean="0"/>
              <a:t>10+15-5 = 20</a:t>
            </a:r>
          </a:p>
          <a:p>
            <a:pPr eaLnBrk="1" hangingPunct="1">
              <a:lnSpc>
                <a:spcPct val="80000"/>
              </a:lnSpc>
              <a:spcBef>
                <a:spcPct val="20000"/>
              </a:spcBef>
              <a:buClr>
                <a:srgbClr val="FFFFFF"/>
              </a:buClr>
              <a:buSzPct val="95000"/>
              <a:buFont typeface="Arial" panose="020B0604020202020204" pitchFamily="34" charset="0"/>
              <a:buChar char="•"/>
            </a:pPr>
            <a:endParaRPr lang="en-US" altLang="en-US" dirty="0"/>
          </a:p>
          <a:p>
            <a:pPr eaLnBrk="1" hangingPunct="1">
              <a:lnSpc>
                <a:spcPct val="80000"/>
              </a:lnSpc>
              <a:spcBef>
                <a:spcPct val="20000"/>
              </a:spcBef>
              <a:buClr>
                <a:srgbClr val="FFFFFF"/>
              </a:buClr>
              <a:buSzPct val="95000"/>
              <a:buFont typeface="Arial" panose="020B0604020202020204" pitchFamily="34" charset="0"/>
              <a:buChar char="•"/>
            </a:pPr>
            <a:r>
              <a:rPr lang="en-US" altLang="en-US" dirty="0" smtClean="0"/>
              <a:t>Total students = 600-20= 580</a:t>
            </a:r>
            <a:endParaRPr lang="en-US" altLang="en-US" dirty="0"/>
          </a:p>
          <a:p>
            <a:pPr eaLnBrk="1" hangingPunct="1">
              <a:lnSpc>
                <a:spcPct val="80000"/>
              </a:lnSpc>
              <a:spcBef>
                <a:spcPct val="20000"/>
              </a:spcBef>
              <a:buClr>
                <a:srgbClr val="FFFFFF"/>
              </a:buClr>
              <a:buSzPct val="95000"/>
              <a:buFont typeface="Arial" panose="020B0604020202020204" pitchFamily="34" charset="0"/>
              <a:buChar char="•"/>
            </a:pPr>
            <a:endParaRPr lang="en-US" altLang="en-US" dirty="0"/>
          </a:p>
          <a:p>
            <a:pPr eaLnBrk="1" hangingPunct="1">
              <a:lnSpc>
                <a:spcPct val="80000"/>
              </a:lnSpc>
              <a:spcBef>
                <a:spcPct val="20000"/>
              </a:spcBef>
              <a:buClr>
                <a:srgbClr val="FFFFFF"/>
              </a:buClr>
              <a:buSzPct val="95000"/>
              <a:buFont typeface="Arial" panose="020B0604020202020204" pitchFamily="34" charset="0"/>
              <a:buChar char="•"/>
            </a:pPr>
            <a:endParaRPr lang="en-US" altLang="en-US" dirty="0"/>
          </a:p>
          <a:p>
            <a:pPr eaLnBrk="1" hangingPunct="1">
              <a:lnSpc>
                <a:spcPct val="80000"/>
              </a:lnSpc>
              <a:spcBef>
                <a:spcPct val="20000"/>
              </a:spcBef>
              <a:buClr>
                <a:srgbClr val="FFFFFF"/>
              </a:buClr>
              <a:buSzPct val="95000"/>
              <a:buFont typeface="Arial" panose="020B0604020202020204" pitchFamily="34" charset="0"/>
              <a:buChar char="•"/>
            </a:pPr>
            <a:endParaRPr lang="en-US" altLang="en-US" dirty="0"/>
          </a:p>
          <a:p>
            <a:pPr eaLnBrk="1" hangingPunct="1">
              <a:lnSpc>
                <a:spcPct val="80000"/>
              </a:lnSpc>
              <a:spcBef>
                <a:spcPct val="20000"/>
              </a:spcBef>
              <a:buClr>
                <a:srgbClr val="FFFFFF"/>
              </a:buClr>
              <a:buSzPct val="95000"/>
              <a:buFont typeface="Arial" panose="020B0604020202020204" pitchFamily="34" charset="0"/>
              <a:buChar char="•"/>
            </a:pPr>
            <a:r>
              <a:rPr lang="en-US" altLang="en-US" b="1" dirty="0"/>
              <a:t>Example</a:t>
            </a:r>
            <a:r>
              <a:rPr lang="en-US" altLang="en-US" dirty="0"/>
              <a:t>: Let </a:t>
            </a:r>
            <a:r>
              <a:rPr lang="en-US" altLang="en-US" i="1" dirty="0"/>
              <a:t>A</a:t>
            </a:r>
            <a:r>
              <a:rPr lang="en-US" altLang="en-US" dirty="0"/>
              <a:t> be the math majors in your class and </a:t>
            </a:r>
            <a:r>
              <a:rPr lang="en-US" altLang="en-US" i="1" dirty="0"/>
              <a:t>B</a:t>
            </a:r>
            <a:r>
              <a:rPr lang="en-US" altLang="en-US" dirty="0"/>
              <a:t> be the CS majors. To count the number of students who are either math majors or CS majors, add the number of math majors and the number of CS majors, and subtract the number of joint CS/math majors.</a:t>
            </a:r>
          </a:p>
          <a:p>
            <a:pPr eaLnBrk="1" hangingPunct="1">
              <a:lnSpc>
                <a:spcPct val="80000"/>
              </a:lnSpc>
              <a:spcBef>
                <a:spcPct val="20000"/>
              </a:spcBef>
              <a:buClr>
                <a:srgbClr val="FFFFFF"/>
              </a:buClr>
              <a:buSzPct val="95000"/>
              <a:buFont typeface="Arial" panose="020B0604020202020204" pitchFamily="34" charset="0"/>
              <a:buChar char="•"/>
            </a:pPr>
            <a:r>
              <a:rPr lang="en-US" altLang="en-US" dirty="0"/>
              <a:t>We will return to this principle in Chapter 6 and Chapter 8 where we will derive a formula for the cardinality of the union of </a:t>
            </a:r>
            <a:r>
              <a:rPr lang="en-US" altLang="en-US" i="1" dirty="0"/>
              <a:t>n</a:t>
            </a:r>
            <a:r>
              <a:rPr lang="en-US" altLang="en-US" dirty="0"/>
              <a:t> sets, where </a:t>
            </a:r>
            <a:r>
              <a:rPr lang="en-US" altLang="en-US" i="1" dirty="0"/>
              <a:t>n</a:t>
            </a:r>
            <a:r>
              <a:rPr lang="en-US" altLang="en-US" dirty="0"/>
              <a:t> is a positive integer.</a:t>
            </a:r>
          </a:p>
          <a:p>
            <a:pPr>
              <a:lnSpc>
                <a:spcPct val="80000"/>
              </a:lnSpc>
              <a:spcBef>
                <a:spcPct val="20000"/>
              </a:spcBef>
              <a:buClr>
                <a:srgbClr val="FFFFFF"/>
              </a:buClr>
              <a:buSzPct val="95000"/>
            </a:pPr>
            <a:r>
              <a:rPr lang="en-US" altLang="en-US" dirty="0"/>
              <a:t> </a:t>
            </a:r>
          </a:p>
        </p:txBody>
      </p:sp>
      <p:grpSp>
        <p:nvGrpSpPr>
          <p:cNvPr id="239620" name="Group 22"/>
          <p:cNvGrpSpPr>
            <a:grpSpLocks/>
          </p:cNvGrpSpPr>
          <p:nvPr/>
        </p:nvGrpSpPr>
        <p:grpSpPr bwMode="auto">
          <a:xfrm>
            <a:off x="5257800" y="1905000"/>
            <a:ext cx="3429000" cy="1447800"/>
            <a:chOff x="5715000" y="4724400"/>
            <a:chExt cx="3429000" cy="1447800"/>
          </a:xfrm>
        </p:grpSpPr>
        <p:sp>
          <p:nvSpPr>
            <p:cNvPr id="24" name="Oval 23"/>
            <p:cNvSpPr/>
            <p:nvPr/>
          </p:nvSpPr>
          <p:spPr>
            <a:xfrm>
              <a:off x="6934200" y="5105400"/>
              <a:ext cx="533400" cy="8382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nvGrpSpPr>
            <p:cNvPr id="239623" name="Group 20"/>
            <p:cNvGrpSpPr>
              <a:grpSpLocks/>
            </p:cNvGrpSpPr>
            <p:nvPr/>
          </p:nvGrpSpPr>
          <p:grpSpPr bwMode="auto">
            <a:xfrm>
              <a:off x="5715000" y="4724400"/>
              <a:ext cx="2971800" cy="1447800"/>
              <a:chOff x="5715000" y="4724400"/>
              <a:chExt cx="2971800" cy="1447800"/>
            </a:xfrm>
          </p:grpSpPr>
          <p:sp>
            <p:nvSpPr>
              <p:cNvPr id="30" name="Rectangle 29"/>
              <p:cNvSpPr/>
              <p:nvPr/>
            </p:nvSpPr>
            <p:spPr>
              <a:xfrm>
                <a:off x="5715000" y="4724400"/>
                <a:ext cx="2971800" cy="1447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nvGrpSpPr>
              <p:cNvPr id="239629" name="Group 19"/>
              <p:cNvGrpSpPr>
                <a:grpSpLocks/>
              </p:cNvGrpSpPr>
              <p:nvPr/>
            </p:nvGrpSpPr>
            <p:grpSpPr bwMode="auto">
              <a:xfrm>
                <a:off x="6248400" y="5029200"/>
                <a:ext cx="1905000" cy="990600"/>
                <a:chOff x="6248400" y="5029200"/>
                <a:chExt cx="1905000" cy="990600"/>
              </a:xfrm>
            </p:grpSpPr>
            <p:sp>
              <p:nvSpPr>
                <p:cNvPr id="32" name="Oval 31"/>
                <p:cNvSpPr/>
                <p:nvPr/>
              </p:nvSpPr>
              <p:spPr>
                <a:xfrm>
                  <a:off x="6248400" y="5029200"/>
                  <a:ext cx="1219200" cy="990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3" name="Oval 32"/>
                <p:cNvSpPr/>
                <p:nvPr/>
              </p:nvSpPr>
              <p:spPr>
                <a:xfrm>
                  <a:off x="6934200" y="5029200"/>
                  <a:ext cx="1219200" cy="990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grpSp>
        <p:grpSp>
          <p:nvGrpSpPr>
            <p:cNvPr id="239624" name="Group 21"/>
            <p:cNvGrpSpPr>
              <a:grpSpLocks/>
            </p:cNvGrpSpPr>
            <p:nvPr/>
          </p:nvGrpSpPr>
          <p:grpSpPr bwMode="auto">
            <a:xfrm>
              <a:off x="6400800" y="4800600"/>
              <a:ext cx="2743200" cy="826532"/>
              <a:chOff x="6400800" y="4800600"/>
              <a:chExt cx="2743200" cy="826532"/>
            </a:xfrm>
          </p:grpSpPr>
          <p:sp>
            <p:nvSpPr>
              <p:cNvPr id="239625" name="TextBox 26"/>
              <p:cNvSpPr txBox="1">
                <a:spLocks noChangeArrowheads="1"/>
              </p:cNvSpPr>
              <p:nvPr/>
            </p:nvSpPr>
            <p:spPr bwMode="auto">
              <a:xfrm>
                <a:off x="8305800" y="4800600"/>
                <a:ext cx="838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i="1"/>
                  <a:t>U</a:t>
                </a:r>
              </a:p>
            </p:txBody>
          </p:sp>
          <p:sp>
            <p:nvSpPr>
              <p:cNvPr id="239626" name="TextBox 27"/>
              <p:cNvSpPr txBox="1">
                <a:spLocks noChangeArrowheads="1"/>
              </p:cNvSpPr>
              <p:nvPr/>
            </p:nvSpPr>
            <p:spPr bwMode="auto">
              <a:xfrm>
                <a:off x="6400800" y="5181600"/>
                <a:ext cx="3810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i="1"/>
                  <a:t>A</a:t>
                </a:r>
              </a:p>
            </p:txBody>
          </p:sp>
          <p:sp>
            <p:nvSpPr>
              <p:cNvPr id="239627" name="TextBox 28"/>
              <p:cNvSpPr txBox="1">
                <a:spLocks noChangeArrowheads="1"/>
              </p:cNvSpPr>
              <p:nvPr/>
            </p:nvSpPr>
            <p:spPr bwMode="auto">
              <a:xfrm>
                <a:off x="7620000" y="5257800"/>
                <a:ext cx="3810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i="1"/>
                  <a:t>B</a:t>
                </a:r>
              </a:p>
            </p:txBody>
          </p:sp>
        </p:grpSp>
      </p:grpSp>
      <p:sp>
        <p:nvSpPr>
          <p:cNvPr id="239621" name="TextBox 14"/>
          <p:cNvSpPr txBox="1">
            <a:spLocks noChangeArrowheads="1"/>
          </p:cNvSpPr>
          <p:nvPr/>
        </p:nvSpPr>
        <p:spPr bwMode="auto">
          <a:xfrm>
            <a:off x="5105400" y="3505200"/>
            <a:ext cx="39624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t>Venn Diagram</a:t>
            </a:r>
            <a:r>
              <a:rPr lang="en-US" altLang="en-US">
                <a:latin typeface="Cambria Math" panose="02040503050406030204" pitchFamily="18" charset="0"/>
                <a:ea typeface="Cambria Math" panose="02040503050406030204" pitchFamily="18" charset="0"/>
                <a:cs typeface="Cambria Math" panose="02040503050406030204" pitchFamily="18" charset="0"/>
              </a:rPr>
              <a:t>  for </a:t>
            </a:r>
            <a:r>
              <a:rPr lang="en-US" altLang="en-US" i="1">
                <a:latin typeface="Cambria Math" panose="02040503050406030204" pitchFamily="18" charset="0"/>
                <a:ea typeface="Cambria Math" panose="02040503050406030204" pitchFamily="18" charset="0"/>
                <a:cs typeface="Cambria Math" panose="02040503050406030204" pitchFamily="18" charset="0"/>
              </a:rPr>
              <a:t>A</a:t>
            </a:r>
            <a:r>
              <a:rPr lang="en-US" altLang="en-US">
                <a:latin typeface="Cambria Math" panose="02040503050406030204" pitchFamily="18" charset="0"/>
                <a:ea typeface="Cambria Math" panose="02040503050406030204" pitchFamily="18" charset="0"/>
                <a:cs typeface="Cambria Math" panose="02040503050406030204" pitchFamily="18" charset="0"/>
              </a:rPr>
              <a:t>, </a:t>
            </a:r>
            <a:r>
              <a:rPr lang="en-US" altLang="en-US" i="1">
                <a:latin typeface="Cambria Math" panose="02040503050406030204" pitchFamily="18" charset="0"/>
                <a:ea typeface="Cambria Math" panose="02040503050406030204" pitchFamily="18" charset="0"/>
                <a:cs typeface="Cambria Math" panose="02040503050406030204" pitchFamily="18" charset="0"/>
              </a:rPr>
              <a:t>B</a:t>
            </a:r>
            <a:r>
              <a:rPr lang="en-US" altLang="en-US">
                <a:latin typeface="Cambria Math" panose="02040503050406030204" pitchFamily="18" charset="0"/>
                <a:ea typeface="Cambria Math" panose="02040503050406030204" pitchFamily="18" charset="0"/>
                <a:cs typeface="Cambria Math" panose="02040503050406030204" pitchFamily="18" charset="0"/>
              </a:rPr>
              <a:t>,</a:t>
            </a:r>
            <a:r>
              <a:rPr lang="en-US" altLang="en-US" i="1">
                <a:ea typeface="Cambria Math" panose="02040503050406030204" pitchFamily="18" charset="0"/>
                <a:cs typeface="Cambria Math" panose="02040503050406030204" pitchFamily="18" charset="0"/>
              </a:rPr>
              <a:t> A</a:t>
            </a:r>
            <a:r>
              <a:rPr lang="en-US" altLang="en-US">
                <a:latin typeface="Cambria Math" panose="02040503050406030204" pitchFamily="18" charset="0"/>
                <a:ea typeface="Cambria Math" panose="02040503050406030204" pitchFamily="18" charset="0"/>
                <a:cs typeface="Cambria Math" panose="02040503050406030204" pitchFamily="18" charset="0"/>
              </a:rPr>
              <a:t> ∩ </a:t>
            </a:r>
            <a:r>
              <a:rPr lang="en-US" altLang="en-US" i="1">
                <a:ea typeface="Cambria Math" panose="02040503050406030204" pitchFamily="18" charset="0"/>
                <a:cs typeface="Cambria Math" panose="02040503050406030204" pitchFamily="18" charset="0"/>
              </a:rPr>
              <a:t>B, A</a:t>
            </a:r>
            <a:r>
              <a:rPr lang="en-US" altLang="en-US">
                <a:latin typeface="Cambria Math" panose="02040503050406030204" pitchFamily="18" charset="0"/>
                <a:ea typeface="Cambria Math" panose="02040503050406030204" pitchFamily="18" charset="0"/>
                <a:cs typeface="Cambria Math" panose="02040503050406030204" pitchFamily="18" charset="0"/>
              </a:rPr>
              <a:t> ∪ </a:t>
            </a:r>
            <a:r>
              <a:rPr lang="en-US" altLang="en-US" i="1">
                <a:ea typeface="Cambria Math" panose="02040503050406030204" pitchFamily="18" charset="0"/>
                <a:cs typeface="Cambria Math" panose="02040503050406030204" pitchFamily="18" charset="0"/>
              </a:rPr>
              <a:t>B </a:t>
            </a:r>
            <a:r>
              <a:rPr lang="en-US" altLang="en-US">
                <a:latin typeface="Cambria Math" panose="02040503050406030204" pitchFamily="18" charset="0"/>
                <a:ea typeface="Cambria Math" panose="02040503050406030204" pitchFamily="18" charset="0"/>
                <a:cs typeface="Cambria Math" panose="02040503050406030204" pitchFamily="18" charset="0"/>
              </a:rPr>
              <a:t> </a:t>
            </a:r>
            <a:r>
              <a:rPr lang="en-US" altLang="en-US"/>
              <a:t>    </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Title 1"/>
          <p:cNvSpPr>
            <a:spLocks noGrp="1"/>
          </p:cNvSpPr>
          <p:nvPr>
            <p:ph type="title"/>
          </p:nvPr>
        </p:nvSpPr>
        <p:spPr/>
        <p:txBody>
          <a:bodyPr/>
          <a:lstStyle/>
          <a:p>
            <a:r>
              <a:rPr lang="en-US" altLang="en-US"/>
              <a:t>Review Questions</a:t>
            </a:r>
          </a:p>
        </p:txBody>
      </p:sp>
      <p:sp>
        <p:nvSpPr>
          <p:cNvPr id="3" name="Content Placeholder 2"/>
          <p:cNvSpPr>
            <a:spLocks noGrp="1"/>
          </p:cNvSpPr>
          <p:nvPr>
            <p:ph idx="1"/>
          </p:nvPr>
        </p:nvSpPr>
        <p:spPr/>
        <p:txBody>
          <a:bodyPr>
            <a:normAutofit/>
          </a:bodyPr>
          <a:lstStyle/>
          <a:p>
            <a:pPr>
              <a:buFont typeface="Wingdings" panose="05000000000000000000" pitchFamily="2" charset="2"/>
              <a:buNone/>
            </a:pPr>
            <a:r>
              <a:rPr lang="en-US" altLang="en-US" sz="2000" b="1" dirty="0"/>
              <a:t>Example</a:t>
            </a:r>
            <a:r>
              <a:rPr lang="en-US" altLang="en-US" sz="2000" dirty="0"/>
              <a:t>: </a:t>
            </a:r>
            <a:r>
              <a:rPr lang="en-US" altLang="en-US" sz="2000" i="1" dirty="0"/>
              <a:t>U</a:t>
            </a:r>
            <a:r>
              <a:rPr lang="en-US" altLang="en-US" sz="2000" dirty="0"/>
              <a:t> = {</a:t>
            </a:r>
            <a:r>
              <a:rPr lang="en-US" altLang="en-US" sz="2000" dirty="0">
                <a:latin typeface="Cambria Math" panose="02040503050406030204" pitchFamily="18" charset="0"/>
                <a:ea typeface="Cambria Math" panose="02040503050406030204" pitchFamily="18" charset="0"/>
                <a:cs typeface="Cambria Math" panose="02040503050406030204" pitchFamily="18" charset="0"/>
              </a:rPr>
              <a:t>0,1,2,3,4,5</a:t>
            </a:r>
            <a:r>
              <a:rPr lang="en-US" altLang="en-US" sz="2000" dirty="0"/>
              <a:t>,</a:t>
            </a:r>
            <a:r>
              <a:rPr lang="en-US" altLang="en-US" sz="2000" dirty="0">
                <a:latin typeface="Cambria Math" panose="02040503050406030204" pitchFamily="18" charset="0"/>
                <a:ea typeface="Cambria Math" panose="02040503050406030204" pitchFamily="18" charset="0"/>
                <a:cs typeface="Cambria Math" panose="02040503050406030204" pitchFamily="18" charset="0"/>
              </a:rPr>
              <a:t>6,7,8,9,10</a:t>
            </a:r>
            <a:r>
              <a:rPr lang="en-US" altLang="en-US" sz="2000" dirty="0"/>
              <a:t>}  </a:t>
            </a:r>
            <a:r>
              <a:rPr lang="en-US" altLang="en-US" sz="2000" i="1" dirty="0"/>
              <a:t>A</a:t>
            </a:r>
            <a:r>
              <a:rPr lang="en-US" altLang="en-US" sz="2000" dirty="0"/>
              <a:t> = {</a:t>
            </a:r>
            <a:r>
              <a:rPr lang="en-US" altLang="en-US" sz="2000" dirty="0">
                <a:latin typeface="Cambria Math" panose="02040503050406030204" pitchFamily="18" charset="0"/>
                <a:ea typeface="Cambria Math" panose="02040503050406030204" pitchFamily="18" charset="0"/>
                <a:cs typeface="Cambria Math" panose="02040503050406030204" pitchFamily="18" charset="0"/>
              </a:rPr>
              <a:t>1,2,3,4,5</a:t>
            </a:r>
            <a:r>
              <a:rPr lang="en-US" altLang="en-US" sz="2000" dirty="0"/>
              <a:t>},    </a:t>
            </a:r>
            <a:r>
              <a:rPr lang="en-US" altLang="en-US" sz="2000" i="1" dirty="0"/>
              <a:t>B</a:t>
            </a:r>
            <a:r>
              <a:rPr lang="en-US" altLang="en-US" sz="2000" dirty="0"/>
              <a:t> ={</a:t>
            </a:r>
            <a:r>
              <a:rPr lang="en-US" altLang="en-US" sz="2000" dirty="0">
                <a:latin typeface="Cambria Math" panose="02040503050406030204" pitchFamily="18" charset="0"/>
                <a:ea typeface="Cambria Math" panose="02040503050406030204" pitchFamily="18" charset="0"/>
                <a:cs typeface="Cambria Math" panose="02040503050406030204" pitchFamily="18" charset="0"/>
              </a:rPr>
              <a:t>4,5,6,7,8</a:t>
            </a:r>
            <a:r>
              <a:rPr lang="en-US" altLang="en-US" sz="2000" dirty="0"/>
              <a:t>}</a:t>
            </a:r>
          </a:p>
          <a:p>
            <a:pPr marL="735013" lvl="1" indent="-342900">
              <a:buFont typeface="Arial" panose="020B0604020202020204" pitchFamily="34" charset="0"/>
              <a:buAutoNum type="arabicPeriod"/>
            </a:pPr>
            <a:r>
              <a:rPr lang="en-US" altLang="en-US" sz="1600" i="1" dirty="0">
                <a:ea typeface="Cambria Math" panose="02040503050406030204" pitchFamily="18" charset="0"/>
                <a:cs typeface="Cambria Math" panose="02040503050406030204" pitchFamily="18" charset="0"/>
              </a:rPr>
              <a:t>A</a:t>
            </a:r>
            <a:r>
              <a:rPr lang="en-US" altLang="en-US" sz="1600" b="1" dirty="0">
                <a:latin typeface="Cambria Math" panose="02040503050406030204" pitchFamily="18" charset="0"/>
                <a:ea typeface="Cambria Math" panose="02040503050406030204" pitchFamily="18" charset="0"/>
                <a:cs typeface="Cambria Math" panose="02040503050406030204" pitchFamily="18" charset="0"/>
              </a:rPr>
              <a:t> </a:t>
            </a:r>
            <a:r>
              <a:rPr lang="en-US" altLang="en-US" sz="1600" dirty="0">
                <a:latin typeface="Cambria Math" panose="02040503050406030204" pitchFamily="18" charset="0"/>
                <a:ea typeface="Cambria Math" panose="02040503050406030204" pitchFamily="18" charset="0"/>
                <a:cs typeface="Cambria Math" panose="02040503050406030204" pitchFamily="18" charset="0"/>
              </a:rPr>
              <a:t>∪ </a:t>
            </a:r>
            <a:r>
              <a:rPr lang="en-US" altLang="en-US" sz="1600" i="1" dirty="0">
                <a:ea typeface="Cambria Math" panose="02040503050406030204" pitchFamily="18" charset="0"/>
                <a:cs typeface="Cambria Math" panose="02040503050406030204" pitchFamily="18" charset="0"/>
              </a:rPr>
              <a:t>B</a:t>
            </a:r>
            <a:r>
              <a:rPr lang="en-US" altLang="en-US" sz="1600" b="1" dirty="0">
                <a:latin typeface="Cambria Math" panose="02040503050406030204" pitchFamily="18" charset="0"/>
                <a:ea typeface="Cambria Math" panose="02040503050406030204" pitchFamily="18" charset="0"/>
                <a:cs typeface="Cambria Math" panose="02040503050406030204" pitchFamily="18" charset="0"/>
              </a:rPr>
              <a:t>             </a:t>
            </a:r>
          </a:p>
          <a:p>
            <a:pPr marL="1009650" lvl="2" indent="-342900">
              <a:buFont typeface="Wingdings" panose="05000000000000000000" pitchFamily="2" charset="2"/>
              <a:buNone/>
            </a:pPr>
            <a:r>
              <a:rPr lang="en-US" altLang="en-US" sz="1600" b="1" dirty="0">
                <a:latin typeface="Cambria Math" panose="02040503050406030204" pitchFamily="18" charset="0"/>
                <a:ea typeface="Cambria Math" panose="02040503050406030204" pitchFamily="18" charset="0"/>
                <a:cs typeface="Cambria Math" panose="02040503050406030204" pitchFamily="18" charset="0"/>
              </a:rPr>
              <a:t> </a:t>
            </a:r>
            <a:r>
              <a:rPr lang="en-US" altLang="en-US" sz="1600" b="1" dirty="0">
                <a:ea typeface="Cambria Math" panose="02040503050406030204" pitchFamily="18" charset="0"/>
                <a:cs typeface="Cambria Math" panose="02040503050406030204" pitchFamily="18" charset="0"/>
              </a:rPr>
              <a:t>Solution:</a:t>
            </a:r>
            <a:r>
              <a:rPr lang="en-US" altLang="en-US" sz="1600" b="1" dirty="0">
                <a:latin typeface="Cambria Math" panose="02040503050406030204" pitchFamily="18" charset="0"/>
                <a:ea typeface="Cambria Math" panose="02040503050406030204" pitchFamily="18" charset="0"/>
                <a:cs typeface="Cambria Math" panose="02040503050406030204" pitchFamily="18" charset="0"/>
              </a:rPr>
              <a:t> </a:t>
            </a:r>
            <a:r>
              <a:rPr lang="en-US" altLang="en-US" sz="1600" dirty="0"/>
              <a:t>{</a:t>
            </a:r>
            <a:r>
              <a:rPr lang="en-US" altLang="en-US" sz="1600" dirty="0">
                <a:latin typeface="Cambria Math" panose="02040503050406030204" pitchFamily="18" charset="0"/>
                <a:ea typeface="Cambria Math" panose="02040503050406030204" pitchFamily="18" charset="0"/>
                <a:cs typeface="Cambria Math" panose="02040503050406030204" pitchFamily="18" charset="0"/>
              </a:rPr>
              <a:t>1,2,3,4,5</a:t>
            </a:r>
            <a:r>
              <a:rPr lang="en-US" altLang="en-US" sz="1600" dirty="0"/>
              <a:t>,</a:t>
            </a:r>
            <a:r>
              <a:rPr lang="en-US" altLang="en-US" sz="1600" dirty="0">
                <a:latin typeface="Cambria Math" panose="02040503050406030204" pitchFamily="18" charset="0"/>
                <a:ea typeface="Cambria Math" panose="02040503050406030204" pitchFamily="18" charset="0"/>
                <a:cs typeface="Cambria Math" panose="02040503050406030204" pitchFamily="18" charset="0"/>
              </a:rPr>
              <a:t>6,7,8</a:t>
            </a:r>
            <a:r>
              <a:rPr lang="en-US" altLang="en-US" sz="1600" dirty="0"/>
              <a:t>}</a:t>
            </a:r>
            <a:r>
              <a:rPr lang="en-US" altLang="en-US" sz="1600" b="1" dirty="0">
                <a:latin typeface="Cambria Math" panose="02040503050406030204" pitchFamily="18" charset="0"/>
                <a:ea typeface="Cambria Math" panose="02040503050406030204" pitchFamily="18" charset="0"/>
                <a:cs typeface="Cambria Math" panose="02040503050406030204" pitchFamily="18" charset="0"/>
              </a:rPr>
              <a:t>     </a:t>
            </a:r>
          </a:p>
          <a:p>
            <a:pPr marL="735013" lvl="1" indent="-342900">
              <a:buFont typeface="Arial" panose="020B0604020202020204" pitchFamily="34" charset="0"/>
              <a:buAutoNum type="arabicPeriod"/>
            </a:pPr>
            <a:r>
              <a:rPr lang="en-US" altLang="en-US" sz="1600" i="1" dirty="0">
                <a:ea typeface="Cambria Math" panose="02040503050406030204" pitchFamily="18" charset="0"/>
                <a:cs typeface="Cambria Math" panose="02040503050406030204" pitchFamily="18" charset="0"/>
              </a:rPr>
              <a:t>A</a:t>
            </a:r>
            <a:r>
              <a:rPr lang="en-US" altLang="en-US" sz="1600" b="1" dirty="0">
                <a:latin typeface="Cambria Math" panose="02040503050406030204" pitchFamily="18" charset="0"/>
                <a:ea typeface="Cambria Math" panose="02040503050406030204" pitchFamily="18" charset="0"/>
                <a:cs typeface="Cambria Math" panose="02040503050406030204" pitchFamily="18" charset="0"/>
              </a:rPr>
              <a:t> </a:t>
            </a:r>
            <a:r>
              <a:rPr lang="en-US" altLang="en-US" sz="1600" dirty="0">
                <a:latin typeface="Cambria Math" panose="02040503050406030204" pitchFamily="18" charset="0"/>
                <a:ea typeface="Cambria Math" panose="02040503050406030204" pitchFamily="18" charset="0"/>
                <a:cs typeface="Cambria Math" panose="02040503050406030204" pitchFamily="18" charset="0"/>
              </a:rPr>
              <a:t>∩ </a:t>
            </a:r>
            <a:r>
              <a:rPr lang="en-US" altLang="en-US" sz="1600" i="1" dirty="0">
                <a:ea typeface="Cambria Math" panose="02040503050406030204" pitchFamily="18" charset="0"/>
                <a:cs typeface="Cambria Math" panose="02040503050406030204" pitchFamily="18" charset="0"/>
              </a:rPr>
              <a:t>B</a:t>
            </a:r>
            <a:r>
              <a:rPr lang="en-US" altLang="en-US" sz="1600" b="1" dirty="0">
                <a:ea typeface="Cambria Math" panose="02040503050406030204" pitchFamily="18" charset="0"/>
                <a:cs typeface="Cambria Math" panose="02040503050406030204" pitchFamily="18" charset="0"/>
              </a:rPr>
              <a:t>            </a:t>
            </a:r>
          </a:p>
          <a:p>
            <a:pPr marL="1009650" lvl="2" indent="-342900">
              <a:buFont typeface="Wingdings" panose="05000000000000000000" pitchFamily="2" charset="2"/>
              <a:buNone/>
            </a:pPr>
            <a:r>
              <a:rPr lang="en-US" altLang="en-US" sz="1600" b="1" dirty="0">
                <a:ea typeface="Cambria Math" panose="02040503050406030204" pitchFamily="18" charset="0"/>
                <a:cs typeface="Cambria Math" panose="02040503050406030204" pitchFamily="18" charset="0"/>
              </a:rPr>
              <a:t> Solution:</a:t>
            </a:r>
            <a:r>
              <a:rPr lang="en-US" altLang="en-US" sz="1600" b="1" dirty="0">
                <a:latin typeface="Cambria Math" panose="02040503050406030204" pitchFamily="18" charset="0"/>
                <a:ea typeface="Cambria Math" panose="02040503050406030204" pitchFamily="18" charset="0"/>
                <a:cs typeface="Cambria Math" panose="02040503050406030204" pitchFamily="18" charset="0"/>
              </a:rPr>
              <a:t> </a:t>
            </a:r>
            <a:r>
              <a:rPr lang="en-US" altLang="en-US" sz="1600" dirty="0"/>
              <a:t>{</a:t>
            </a:r>
            <a:r>
              <a:rPr lang="en-US" altLang="en-US" sz="1600" dirty="0">
                <a:latin typeface="Cambria Math" panose="02040503050406030204" pitchFamily="18" charset="0"/>
                <a:ea typeface="Cambria Math" panose="02040503050406030204" pitchFamily="18" charset="0"/>
                <a:cs typeface="Cambria Math" panose="02040503050406030204" pitchFamily="18" charset="0"/>
              </a:rPr>
              <a:t>4,5</a:t>
            </a:r>
            <a:r>
              <a:rPr lang="en-US" altLang="en-US" sz="1600" dirty="0"/>
              <a:t>}</a:t>
            </a:r>
            <a:r>
              <a:rPr lang="en-US" altLang="en-US" sz="1600" b="1" dirty="0">
                <a:latin typeface="Cambria Math" panose="02040503050406030204" pitchFamily="18" charset="0"/>
                <a:ea typeface="Cambria Math" panose="02040503050406030204" pitchFamily="18" charset="0"/>
                <a:cs typeface="Cambria Math" panose="02040503050406030204" pitchFamily="18" charset="0"/>
              </a:rPr>
              <a:t> </a:t>
            </a:r>
          </a:p>
          <a:p>
            <a:pPr marL="735013" lvl="1" indent="-342900">
              <a:buFont typeface="Arial" panose="020B0604020202020204" pitchFamily="34" charset="0"/>
              <a:buAutoNum type="arabicPeriod"/>
            </a:pPr>
            <a:r>
              <a:rPr lang="en-US" altLang="en-US" sz="1600" i="1" dirty="0">
                <a:ea typeface="Cambria Math" panose="02040503050406030204" pitchFamily="18" charset="0"/>
                <a:cs typeface="Cambria Math" panose="02040503050406030204" pitchFamily="18" charset="0"/>
              </a:rPr>
              <a:t>Ā</a:t>
            </a:r>
            <a:r>
              <a:rPr lang="en-US" altLang="en-US" sz="1600" b="1" dirty="0">
                <a:ea typeface="Cambria Math" panose="02040503050406030204" pitchFamily="18" charset="0"/>
                <a:cs typeface="Cambria Math" panose="02040503050406030204" pitchFamily="18" charset="0"/>
              </a:rPr>
              <a:t>                  </a:t>
            </a:r>
          </a:p>
          <a:p>
            <a:pPr marL="1009650" lvl="2" indent="-342900">
              <a:buFont typeface="Wingdings" panose="05000000000000000000" pitchFamily="2" charset="2"/>
              <a:buNone/>
            </a:pPr>
            <a:r>
              <a:rPr lang="en-US" altLang="en-US" sz="1600" b="1" dirty="0">
                <a:ea typeface="Cambria Math" panose="02040503050406030204" pitchFamily="18" charset="0"/>
                <a:cs typeface="Cambria Math" panose="02040503050406030204" pitchFamily="18" charset="0"/>
              </a:rPr>
              <a:t>  Solution:</a:t>
            </a:r>
            <a:r>
              <a:rPr lang="en-US" altLang="en-US" sz="1600" b="1" dirty="0">
                <a:latin typeface="Cambria Math" panose="02040503050406030204" pitchFamily="18" charset="0"/>
                <a:ea typeface="Cambria Math" panose="02040503050406030204" pitchFamily="18" charset="0"/>
                <a:cs typeface="Cambria Math" panose="02040503050406030204" pitchFamily="18" charset="0"/>
              </a:rPr>
              <a:t> </a:t>
            </a:r>
            <a:r>
              <a:rPr lang="en-US" altLang="en-US" sz="1600" dirty="0"/>
              <a:t>{</a:t>
            </a:r>
            <a:r>
              <a:rPr lang="en-US" altLang="en-US" sz="1600" dirty="0">
                <a:latin typeface="Cambria Math" panose="02040503050406030204" pitchFamily="18" charset="0"/>
                <a:ea typeface="Cambria Math" panose="02040503050406030204" pitchFamily="18" charset="0"/>
                <a:cs typeface="Cambria Math" panose="02040503050406030204" pitchFamily="18" charset="0"/>
              </a:rPr>
              <a:t>0,6,7,8,9,10</a:t>
            </a:r>
            <a:r>
              <a:rPr lang="en-US" altLang="en-US" sz="1600" dirty="0"/>
              <a:t>}</a:t>
            </a:r>
            <a:endParaRPr lang="en-US" altLang="en-US" sz="1600" b="1" dirty="0">
              <a:latin typeface="Cambria Math" panose="02040503050406030204" pitchFamily="18" charset="0"/>
              <a:ea typeface="Cambria Math" panose="02040503050406030204" pitchFamily="18" charset="0"/>
              <a:cs typeface="Cambria Math" panose="02040503050406030204" pitchFamily="18" charset="0"/>
            </a:endParaRPr>
          </a:p>
          <a:p>
            <a:pPr marL="735013" lvl="1" indent="-342900">
              <a:buFont typeface="Arial" panose="020B0604020202020204" pitchFamily="34" charset="0"/>
              <a:buAutoNum type="arabicPeriod"/>
            </a:pPr>
            <a:r>
              <a:rPr lang="en-US" altLang="en-US" sz="1600" dirty="0">
                <a:latin typeface="Cambria Math" panose="02040503050406030204" pitchFamily="18" charset="0"/>
                <a:ea typeface="Cambria Math" panose="02040503050406030204" pitchFamily="18" charset="0"/>
                <a:cs typeface="Cambria Math" panose="02040503050406030204" pitchFamily="18" charset="0"/>
                <a:sym typeface="Symbol" panose="05050102010706020507" pitchFamily="18" charset="2"/>
              </a:rPr>
              <a:t>                        </a:t>
            </a:r>
          </a:p>
          <a:p>
            <a:pPr marL="1009650" lvl="2" indent="-342900">
              <a:buFont typeface="Wingdings" panose="05000000000000000000" pitchFamily="2" charset="2"/>
              <a:buNone/>
            </a:pPr>
            <a:r>
              <a:rPr lang="en-US" altLang="en-US" sz="1600" dirty="0">
                <a:latin typeface="Cambria Math" panose="02040503050406030204" pitchFamily="18" charset="0"/>
                <a:ea typeface="Cambria Math" panose="02040503050406030204" pitchFamily="18" charset="0"/>
                <a:cs typeface="Cambria Math" panose="02040503050406030204" pitchFamily="18" charset="0"/>
                <a:sym typeface="Symbol" panose="05050102010706020507" pitchFamily="18" charset="2"/>
              </a:rPr>
              <a:t> </a:t>
            </a:r>
            <a:r>
              <a:rPr lang="en-US" altLang="en-US" sz="1600" b="1" dirty="0">
                <a:ea typeface="Cambria Math" panose="02040503050406030204" pitchFamily="18" charset="0"/>
                <a:cs typeface="Cambria Math" panose="02040503050406030204" pitchFamily="18" charset="0"/>
              </a:rPr>
              <a:t>Solution:</a:t>
            </a:r>
            <a:r>
              <a:rPr lang="en-US" altLang="en-US" sz="1600" dirty="0"/>
              <a:t> {</a:t>
            </a:r>
            <a:r>
              <a:rPr lang="en-US" altLang="en-US" sz="1600" dirty="0">
                <a:latin typeface="Cambria Math" panose="02040503050406030204" pitchFamily="18" charset="0"/>
                <a:ea typeface="Cambria Math" panose="02040503050406030204" pitchFamily="18" charset="0"/>
                <a:cs typeface="Cambria Math" panose="02040503050406030204" pitchFamily="18" charset="0"/>
              </a:rPr>
              <a:t>0,1,2,3,9,10</a:t>
            </a:r>
            <a:r>
              <a:rPr lang="en-US" altLang="en-US" sz="1600" dirty="0"/>
              <a:t>}</a:t>
            </a:r>
            <a:endParaRPr lang="en-US" altLang="en-US" sz="1600" dirty="0">
              <a:latin typeface="Cambria Math" panose="02040503050406030204" pitchFamily="18" charset="0"/>
              <a:ea typeface="Cambria Math" panose="02040503050406030204" pitchFamily="18" charset="0"/>
              <a:cs typeface="Cambria Math" panose="02040503050406030204" pitchFamily="18" charset="0"/>
              <a:sym typeface="Symbol" panose="05050102010706020507" pitchFamily="18" charset="2"/>
            </a:endParaRPr>
          </a:p>
          <a:p>
            <a:pPr marL="735013" lvl="1" indent="-342900">
              <a:buFont typeface="Arial" panose="020B0604020202020204" pitchFamily="34" charset="0"/>
              <a:buAutoNum type="arabicPeriod"/>
            </a:pPr>
            <a:r>
              <a:rPr lang="en-US" altLang="en-US" sz="1600" i="1" dirty="0">
                <a:ea typeface="Cambria Math" panose="02040503050406030204" pitchFamily="18" charset="0"/>
                <a:cs typeface="Cambria Math" panose="02040503050406030204" pitchFamily="18" charset="0"/>
              </a:rPr>
              <a:t>A</a:t>
            </a:r>
            <a:r>
              <a:rPr lang="en-US" altLang="en-US" sz="1600" b="1" dirty="0">
                <a:latin typeface="Cambria Math" panose="02040503050406030204" pitchFamily="18" charset="0"/>
                <a:ea typeface="Cambria Math" panose="02040503050406030204" pitchFamily="18" charset="0"/>
                <a:cs typeface="Cambria Math" panose="02040503050406030204" pitchFamily="18" charset="0"/>
              </a:rPr>
              <a:t> – </a:t>
            </a:r>
            <a:r>
              <a:rPr lang="en-US" altLang="en-US" sz="1600" i="1" dirty="0">
                <a:ea typeface="Cambria Math" panose="02040503050406030204" pitchFamily="18" charset="0"/>
                <a:cs typeface="Cambria Math" panose="02040503050406030204" pitchFamily="18" charset="0"/>
              </a:rPr>
              <a:t>B</a:t>
            </a:r>
            <a:r>
              <a:rPr lang="en-US" altLang="en-US" sz="1600" b="1" dirty="0">
                <a:ea typeface="Cambria Math" panose="02040503050406030204" pitchFamily="18" charset="0"/>
                <a:cs typeface="Cambria Math" panose="02040503050406030204" pitchFamily="18" charset="0"/>
              </a:rPr>
              <a:t>            </a:t>
            </a:r>
          </a:p>
          <a:p>
            <a:pPr marL="1009650" lvl="2" indent="-342900">
              <a:buFont typeface="Wingdings" panose="05000000000000000000" pitchFamily="2" charset="2"/>
              <a:buNone/>
            </a:pPr>
            <a:r>
              <a:rPr lang="en-US" altLang="en-US" sz="1600" b="1" dirty="0">
                <a:ea typeface="Cambria Math" panose="02040503050406030204" pitchFamily="18" charset="0"/>
                <a:cs typeface="Cambria Math" panose="02040503050406030204" pitchFamily="18" charset="0"/>
              </a:rPr>
              <a:t>  Solution:</a:t>
            </a:r>
            <a:r>
              <a:rPr lang="en-US" altLang="en-US" sz="1600" b="1" dirty="0">
                <a:latin typeface="Cambria Math" panose="02040503050406030204" pitchFamily="18" charset="0"/>
                <a:ea typeface="Cambria Math" panose="02040503050406030204" pitchFamily="18" charset="0"/>
                <a:cs typeface="Cambria Math" panose="02040503050406030204" pitchFamily="18" charset="0"/>
              </a:rPr>
              <a:t> </a:t>
            </a:r>
            <a:r>
              <a:rPr lang="en-US" altLang="en-US" sz="1600" dirty="0"/>
              <a:t>{</a:t>
            </a:r>
            <a:r>
              <a:rPr lang="en-US" altLang="en-US" sz="1600" dirty="0">
                <a:latin typeface="Cambria Math" panose="02040503050406030204" pitchFamily="18" charset="0"/>
                <a:ea typeface="Cambria Math" panose="02040503050406030204" pitchFamily="18" charset="0"/>
                <a:cs typeface="Cambria Math" panose="02040503050406030204" pitchFamily="18" charset="0"/>
              </a:rPr>
              <a:t>1,2,3</a:t>
            </a:r>
            <a:r>
              <a:rPr lang="en-US" altLang="en-US" sz="1600" dirty="0"/>
              <a:t>} </a:t>
            </a:r>
            <a:endParaRPr lang="en-US" altLang="en-US" sz="1600" b="1" dirty="0">
              <a:latin typeface="Cambria Math" panose="02040503050406030204" pitchFamily="18" charset="0"/>
              <a:ea typeface="Cambria Math" panose="02040503050406030204" pitchFamily="18" charset="0"/>
              <a:cs typeface="Cambria Math" panose="02040503050406030204" pitchFamily="18" charset="0"/>
            </a:endParaRPr>
          </a:p>
          <a:p>
            <a:pPr marL="735013" lvl="1" indent="-342900">
              <a:buFont typeface="Arial" panose="020B0604020202020204" pitchFamily="34" charset="0"/>
              <a:buAutoNum type="arabicPeriod"/>
            </a:pPr>
            <a:r>
              <a:rPr lang="en-US" altLang="en-US" sz="1600" i="1" dirty="0">
                <a:ea typeface="Cambria Math" panose="02040503050406030204" pitchFamily="18" charset="0"/>
                <a:cs typeface="Cambria Math" panose="02040503050406030204" pitchFamily="18" charset="0"/>
              </a:rPr>
              <a:t>B</a:t>
            </a:r>
            <a:r>
              <a:rPr lang="en-US" altLang="en-US" sz="1600" b="1" dirty="0">
                <a:latin typeface="Cambria Math" panose="02040503050406030204" pitchFamily="18" charset="0"/>
                <a:ea typeface="Cambria Math" panose="02040503050406030204" pitchFamily="18" charset="0"/>
                <a:cs typeface="Cambria Math" panose="02040503050406030204" pitchFamily="18" charset="0"/>
              </a:rPr>
              <a:t> – </a:t>
            </a:r>
            <a:r>
              <a:rPr lang="en-US" altLang="en-US" sz="1600" i="1" dirty="0">
                <a:ea typeface="Cambria Math" panose="02040503050406030204" pitchFamily="18" charset="0"/>
                <a:cs typeface="Cambria Math" panose="02040503050406030204" pitchFamily="18" charset="0"/>
              </a:rPr>
              <a:t>A</a:t>
            </a:r>
            <a:r>
              <a:rPr lang="en-US" altLang="en-US" sz="1600" b="1" dirty="0">
                <a:latin typeface="Cambria Math" panose="02040503050406030204" pitchFamily="18" charset="0"/>
                <a:ea typeface="Cambria Math" panose="02040503050406030204" pitchFamily="18" charset="0"/>
                <a:cs typeface="Cambria Math" panose="02040503050406030204" pitchFamily="18" charset="0"/>
              </a:rPr>
              <a:t>               </a:t>
            </a:r>
          </a:p>
          <a:p>
            <a:pPr marL="1009650" lvl="2" indent="-342900">
              <a:buFont typeface="Wingdings" panose="05000000000000000000" pitchFamily="2" charset="2"/>
              <a:buNone/>
            </a:pPr>
            <a:r>
              <a:rPr lang="en-US" altLang="en-US" sz="1600" b="1" dirty="0">
                <a:ea typeface="Cambria Math" panose="02040503050406030204" pitchFamily="18" charset="0"/>
                <a:cs typeface="Cambria Math" panose="02040503050406030204" pitchFamily="18" charset="0"/>
              </a:rPr>
              <a:t>Solution:</a:t>
            </a:r>
            <a:r>
              <a:rPr lang="en-US" altLang="en-US" sz="1600" b="1" dirty="0">
                <a:latin typeface="Cambria Math" panose="02040503050406030204" pitchFamily="18" charset="0"/>
                <a:ea typeface="Cambria Math" panose="02040503050406030204" pitchFamily="18" charset="0"/>
                <a:cs typeface="Cambria Math" panose="02040503050406030204" pitchFamily="18" charset="0"/>
              </a:rPr>
              <a:t> </a:t>
            </a:r>
            <a:r>
              <a:rPr lang="en-US" altLang="en-US" sz="1600" dirty="0"/>
              <a:t>{</a:t>
            </a:r>
            <a:r>
              <a:rPr lang="en-US" altLang="en-US" sz="1600" dirty="0">
                <a:latin typeface="Cambria Math" panose="02040503050406030204" pitchFamily="18" charset="0"/>
                <a:ea typeface="Cambria Math" panose="02040503050406030204" pitchFamily="18" charset="0"/>
                <a:cs typeface="Cambria Math" panose="02040503050406030204" pitchFamily="18" charset="0"/>
              </a:rPr>
              <a:t>6,7,8</a:t>
            </a:r>
            <a:r>
              <a:rPr lang="en-US" altLang="en-US" sz="1600" dirty="0"/>
              <a:t>} </a:t>
            </a:r>
            <a:r>
              <a:rPr lang="en-US" altLang="en-US" sz="1600" b="1" dirty="0">
                <a:latin typeface="Cambria Math" panose="02040503050406030204" pitchFamily="18" charset="0"/>
                <a:ea typeface="Cambria Math" panose="02040503050406030204" pitchFamily="18" charset="0"/>
                <a:cs typeface="Cambria Math" panose="02040503050406030204" pitchFamily="18" charset="0"/>
              </a:rPr>
              <a:t>			</a:t>
            </a:r>
          </a:p>
          <a:p>
            <a:pPr marL="735013" lvl="1" indent="-342900"/>
            <a:endParaRPr lang="en-US" altLang="en-US" b="1" dirty="0">
              <a:latin typeface="Cambria Math" panose="02040503050406030204" pitchFamily="18" charset="0"/>
              <a:ea typeface="Cambria Math" panose="02040503050406030204" pitchFamily="18" charset="0"/>
              <a:cs typeface="Cambria Math" panose="02040503050406030204" pitchFamily="18" charset="0"/>
            </a:endParaRPr>
          </a:p>
          <a:p>
            <a:pPr marL="735013" lvl="1" indent="-342900"/>
            <a:endParaRPr lang="en-US" altLang="en-US" b="1" dirty="0">
              <a:latin typeface="Cambria Math" panose="02040503050406030204" pitchFamily="18" charset="0"/>
              <a:ea typeface="Cambria Math" panose="02040503050406030204" pitchFamily="18" charset="0"/>
              <a:cs typeface="Cambria Math" panose="02040503050406030204" pitchFamily="18" charset="0"/>
            </a:endParaRPr>
          </a:p>
          <a:p>
            <a:pPr marL="735013" lvl="1" indent="-342900"/>
            <a:endParaRPr lang="en-US" altLang="en-US" b="1" dirty="0">
              <a:latin typeface="Cambria Math" panose="02040503050406030204" pitchFamily="18" charset="0"/>
              <a:ea typeface="Cambria Math" panose="02040503050406030204" pitchFamily="18" charset="0"/>
              <a:cs typeface="Cambria Math" panose="02040503050406030204" pitchFamily="18" charset="0"/>
            </a:endParaRPr>
          </a:p>
          <a:p>
            <a:pPr marL="735013" lvl="1" indent="-342900"/>
            <a:endParaRPr lang="en-US" altLang="en-US" dirty="0"/>
          </a:p>
          <a:p>
            <a:pPr marL="735013" lvl="1" indent="-342900">
              <a:buFont typeface="Wingdings" panose="05000000000000000000" pitchFamily="2" charset="2"/>
              <a:buNone/>
            </a:pPr>
            <a:endParaRPr lang="en-US" altLang="en-US" dirty="0"/>
          </a:p>
        </p:txBody>
      </p:sp>
      <p:pic>
        <p:nvPicPr>
          <p:cNvPr id="240644" name="Picture 6" descr="addin_tmp.png"/>
          <p:cNvPicPr>
            <a:picLocks noChangeAspect="1"/>
          </p:cNvPicPr>
          <p:nvPr>
            <p:custDataLst>
              <p:tags r:id="rId1"/>
            </p:custDataLst>
          </p:nvPr>
        </p:nvPicPr>
        <p:blipFill>
          <a:blip r:embed="rId3">
            <a:extLst>
              <a:ext uri="{28A0092B-C50C-407E-A947-70E740481C1C}">
                <a14:useLocalDpi xmlns:a14="http://schemas.microsoft.com/office/drawing/2010/main" val="0"/>
              </a:ext>
            </a:extLst>
          </a:blip>
          <a:srcRect/>
          <a:stretch>
            <a:fillRect/>
          </a:stretch>
        </p:blipFill>
        <p:spPr bwMode="auto">
          <a:xfrm>
            <a:off x="1371600" y="3865562"/>
            <a:ext cx="128588" cy="15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Title 1"/>
          <p:cNvSpPr>
            <a:spLocks noGrp="1"/>
          </p:cNvSpPr>
          <p:nvPr>
            <p:ph type="title"/>
          </p:nvPr>
        </p:nvSpPr>
        <p:spPr/>
        <p:txBody>
          <a:bodyPr/>
          <a:lstStyle/>
          <a:p>
            <a:r>
              <a:rPr lang="en-US" altLang="en-US"/>
              <a:t>Symmetric Difference (</a:t>
            </a:r>
            <a:r>
              <a:rPr lang="en-US" altLang="en-US" i="1"/>
              <a:t>optional</a:t>
            </a:r>
            <a:r>
              <a:rPr lang="en-US" altLang="en-US"/>
              <a:t>)</a:t>
            </a:r>
          </a:p>
        </p:txBody>
      </p:sp>
      <p:sp>
        <p:nvSpPr>
          <p:cNvPr id="3" name="Content Placeholder 2"/>
          <p:cNvSpPr>
            <a:spLocks noGrp="1"/>
          </p:cNvSpPr>
          <p:nvPr>
            <p:ph idx="1"/>
          </p:nvPr>
        </p:nvSpPr>
        <p:spPr/>
        <p:txBody>
          <a:bodyPr/>
          <a:lstStyle/>
          <a:p>
            <a:pPr>
              <a:buFont typeface="Wingdings" panose="05000000000000000000" pitchFamily="2" charset="2"/>
              <a:buNone/>
            </a:pPr>
            <a:r>
              <a:rPr lang="en-US" altLang="en-US" b="1" dirty="0"/>
              <a:t> Definition</a:t>
            </a:r>
            <a:r>
              <a:rPr lang="en-US" altLang="en-US" dirty="0"/>
              <a:t>: The </a:t>
            </a:r>
            <a:r>
              <a:rPr lang="en-US" altLang="en-US" i="1" dirty="0"/>
              <a:t>symmetric difference </a:t>
            </a:r>
            <a:r>
              <a:rPr lang="en-US" altLang="en-US" dirty="0"/>
              <a:t>of </a:t>
            </a:r>
            <a:r>
              <a:rPr lang="en-US" altLang="en-US" b="1" dirty="0"/>
              <a:t>A</a:t>
            </a:r>
            <a:r>
              <a:rPr lang="en-US" altLang="en-US" dirty="0"/>
              <a:t> and </a:t>
            </a:r>
            <a:r>
              <a:rPr lang="en-US" altLang="en-US" b="1" dirty="0"/>
              <a:t>B</a:t>
            </a:r>
            <a:r>
              <a:rPr lang="en-US" altLang="en-US" dirty="0"/>
              <a:t>, denoted by                   is the set</a:t>
            </a:r>
          </a:p>
          <a:p>
            <a:endParaRPr lang="en-US" altLang="en-US" dirty="0"/>
          </a:p>
          <a:p>
            <a:pPr>
              <a:buFont typeface="Wingdings" panose="05000000000000000000" pitchFamily="2" charset="2"/>
              <a:buNone/>
            </a:pPr>
            <a:r>
              <a:rPr lang="en-US" altLang="en-US" b="1" dirty="0"/>
              <a:t> Example</a:t>
            </a:r>
            <a:r>
              <a:rPr lang="en-US" altLang="en-US" dirty="0"/>
              <a:t>:</a:t>
            </a:r>
          </a:p>
          <a:p>
            <a:pPr lvl="1">
              <a:buFont typeface="Wingdings" panose="05000000000000000000" pitchFamily="2" charset="2"/>
              <a:buNone/>
            </a:pPr>
            <a:r>
              <a:rPr lang="en-US" altLang="en-US" i="1" dirty="0">
                <a:ea typeface="Cambria Math" panose="02040503050406030204" pitchFamily="18" charset="0"/>
                <a:cs typeface="Cambria Math" panose="02040503050406030204" pitchFamily="18" charset="0"/>
              </a:rPr>
              <a:t>U</a:t>
            </a:r>
            <a:r>
              <a:rPr lang="en-US" altLang="en-US" dirty="0">
                <a:latin typeface="Cambria Math" panose="02040503050406030204" pitchFamily="18" charset="0"/>
                <a:ea typeface="Cambria Math" panose="02040503050406030204" pitchFamily="18" charset="0"/>
                <a:cs typeface="Cambria Math" panose="02040503050406030204" pitchFamily="18" charset="0"/>
              </a:rPr>
              <a:t> = {0,1,2,3,4,5,6,7,8,9,10}  </a:t>
            </a:r>
          </a:p>
          <a:p>
            <a:pPr lvl="1">
              <a:buFont typeface="Wingdings" panose="05000000000000000000" pitchFamily="2" charset="2"/>
              <a:buNone/>
            </a:pPr>
            <a:r>
              <a:rPr lang="en-US" altLang="en-US" i="1" dirty="0">
                <a:ea typeface="Cambria Math" panose="02040503050406030204" pitchFamily="18" charset="0"/>
                <a:cs typeface="Cambria Math" panose="02040503050406030204" pitchFamily="18" charset="0"/>
              </a:rPr>
              <a:t>A</a:t>
            </a:r>
            <a:r>
              <a:rPr lang="en-US" altLang="en-US" dirty="0">
                <a:ea typeface="Cambria Math" panose="02040503050406030204" pitchFamily="18" charset="0"/>
                <a:cs typeface="Cambria Math" panose="02040503050406030204" pitchFamily="18" charset="0"/>
              </a:rPr>
              <a:t> </a:t>
            </a:r>
            <a:r>
              <a:rPr lang="en-US" altLang="en-US" dirty="0">
                <a:latin typeface="Cambria Math" panose="02040503050406030204" pitchFamily="18" charset="0"/>
                <a:ea typeface="Cambria Math" panose="02040503050406030204" pitchFamily="18" charset="0"/>
                <a:cs typeface="Cambria Math" panose="02040503050406030204" pitchFamily="18" charset="0"/>
              </a:rPr>
              <a:t>= {1,2,3,4,5}   </a:t>
            </a:r>
            <a:r>
              <a:rPr lang="en-US" altLang="en-US" i="1" dirty="0">
                <a:ea typeface="Cambria Math" panose="02040503050406030204" pitchFamily="18" charset="0"/>
                <a:cs typeface="Cambria Math" panose="02040503050406030204" pitchFamily="18" charset="0"/>
              </a:rPr>
              <a:t>B</a:t>
            </a:r>
            <a:r>
              <a:rPr lang="en-US" altLang="en-US" dirty="0">
                <a:latin typeface="Cambria Math" panose="02040503050406030204" pitchFamily="18" charset="0"/>
                <a:ea typeface="Cambria Math" panose="02040503050406030204" pitchFamily="18" charset="0"/>
                <a:cs typeface="Cambria Math" panose="02040503050406030204" pitchFamily="18" charset="0"/>
              </a:rPr>
              <a:t> ={4,5,6,7,8</a:t>
            </a:r>
            <a:r>
              <a:rPr lang="en-US" altLang="en-US" dirty="0" smtClean="0">
                <a:latin typeface="Cambria Math" panose="02040503050406030204" pitchFamily="18" charset="0"/>
                <a:ea typeface="Cambria Math" panose="02040503050406030204" pitchFamily="18" charset="0"/>
                <a:cs typeface="Cambria Math" panose="02040503050406030204" pitchFamily="18" charset="0"/>
              </a:rPr>
              <a:t>}</a:t>
            </a:r>
          </a:p>
          <a:p>
            <a:pPr lvl="1">
              <a:buFont typeface="Wingdings" panose="05000000000000000000" pitchFamily="2" charset="2"/>
              <a:buNone/>
            </a:pPr>
            <a:r>
              <a:rPr lang="en-US" altLang="en-US" dirty="0" smtClean="0">
                <a:latin typeface="Cambria Math" panose="02040503050406030204" pitchFamily="18" charset="0"/>
                <a:ea typeface="Cambria Math" panose="02040503050406030204" pitchFamily="18" charset="0"/>
                <a:cs typeface="Cambria Math" panose="02040503050406030204" pitchFamily="18" charset="0"/>
              </a:rPr>
              <a:t>A- B = 1,2,3</a:t>
            </a:r>
          </a:p>
          <a:p>
            <a:pPr lvl="1">
              <a:buFont typeface="Wingdings" panose="05000000000000000000" pitchFamily="2" charset="2"/>
              <a:buNone/>
            </a:pPr>
            <a:r>
              <a:rPr lang="en-US" altLang="en-US" dirty="0" smtClean="0">
                <a:latin typeface="Cambria Math" panose="02040503050406030204" pitchFamily="18" charset="0"/>
                <a:ea typeface="Cambria Math" panose="02040503050406030204" pitchFamily="18" charset="0"/>
                <a:cs typeface="Cambria Math" panose="02040503050406030204" pitchFamily="18" charset="0"/>
              </a:rPr>
              <a:t>B-A = 6, 7,8</a:t>
            </a:r>
            <a:endParaRPr lang="en-US" altLang="en-US" dirty="0">
              <a:latin typeface="Cambria Math" panose="02040503050406030204" pitchFamily="18" charset="0"/>
              <a:ea typeface="Cambria Math" panose="02040503050406030204" pitchFamily="18" charset="0"/>
              <a:cs typeface="Cambria Math" panose="02040503050406030204" pitchFamily="18" charset="0"/>
            </a:endParaRPr>
          </a:p>
          <a:p>
            <a:pPr lvl="1">
              <a:buFont typeface="Wingdings" panose="05000000000000000000" pitchFamily="2" charset="2"/>
              <a:buNone/>
            </a:pPr>
            <a:r>
              <a:rPr lang="en-US" altLang="en-US" dirty="0"/>
              <a:t>What is:</a:t>
            </a:r>
            <a:r>
              <a:rPr lang="en-US" altLang="en-US" b="1" dirty="0">
                <a:latin typeface="Cambria Math" panose="02040503050406030204" pitchFamily="18" charset="0"/>
                <a:ea typeface="Cambria Math" panose="02040503050406030204" pitchFamily="18" charset="0"/>
                <a:cs typeface="Cambria Math" panose="02040503050406030204" pitchFamily="18" charset="0"/>
              </a:rPr>
              <a:t>  </a:t>
            </a:r>
            <a:r>
              <a:rPr lang="en-US" altLang="en-US" dirty="0">
                <a:latin typeface="Cambria Math" panose="02040503050406030204" pitchFamily="18" charset="0"/>
                <a:ea typeface="Cambria Math" panose="02040503050406030204" pitchFamily="18" charset="0"/>
                <a:cs typeface="Cambria Math" panose="02040503050406030204" pitchFamily="18" charset="0"/>
              </a:rPr>
              <a:t> </a:t>
            </a:r>
          </a:p>
          <a:p>
            <a:pPr lvl="1"/>
            <a:r>
              <a:rPr lang="en-US" altLang="en-US" b="1" dirty="0">
                <a:ea typeface="Cambria Math" panose="02040503050406030204" pitchFamily="18" charset="0"/>
                <a:cs typeface="Cambria Math" panose="02040503050406030204" pitchFamily="18" charset="0"/>
              </a:rPr>
              <a:t>Solution</a:t>
            </a:r>
            <a:r>
              <a:rPr lang="en-US" altLang="en-US" dirty="0">
                <a:latin typeface="Cambria Math" panose="02040503050406030204" pitchFamily="18" charset="0"/>
                <a:ea typeface="Cambria Math" panose="02040503050406030204" pitchFamily="18" charset="0"/>
                <a:cs typeface="Cambria Math" panose="02040503050406030204" pitchFamily="18" charset="0"/>
              </a:rPr>
              <a:t>: {1,2,3,6,7,8}</a:t>
            </a:r>
            <a:endParaRPr lang="en-US" altLang="en-US" dirty="0"/>
          </a:p>
          <a:p>
            <a:pPr lvl="1">
              <a:buFont typeface="Wingdings" panose="05000000000000000000" pitchFamily="2" charset="2"/>
              <a:buNone/>
            </a:pPr>
            <a:endParaRPr lang="en-US" altLang="en-US" dirty="0"/>
          </a:p>
          <a:p>
            <a:pPr>
              <a:buFont typeface="Wingdings" panose="05000000000000000000" pitchFamily="2" charset="2"/>
              <a:buNone/>
            </a:pPr>
            <a:endParaRPr lang="en-US" altLang="en-US" dirty="0"/>
          </a:p>
        </p:txBody>
      </p:sp>
      <p:pic>
        <p:nvPicPr>
          <p:cNvPr id="242692" name="Picture 4" descr="addin_tmp.png"/>
          <p:cNvPicPr>
            <a:picLocks noChangeAspect="1"/>
          </p:cNvPicPr>
          <p:nvPr>
            <p:custDataLst>
              <p:tags r:id="rId1"/>
            </p:custDataLst>
          </p:nvPr>
        </p:nvPicPr>
        <p:blipFill>
          <a:blip r:embed="rId5" cstate="print">
            <a:extLst>
              <a:ext uri="{28A0092B-C50C-407E-A947-70E740481C1C}">
                <a14:useLocalDpi xmlns:a14="http://schemas.microsoft.com/office/drawing/2010/main" val="0"/>
              </a:ext>
            </a:extLst>
          </a:blip>
          <a:srcRect/>
          <a:stretch>
            <a:fillRect/>
          </a:stretch>
        </p:blipFill>
        <p:spPr bwMode="auto">
          <a:xfrm>
            <a:off x="2286000" y="3048000"/>
            <a:ext cx="3051175" cy="382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2693" name="Picture 6" descr="addin_tmp.png"/>
          <p:cNvPicPr>
            <a:picLocks noChangeAspect="1"/>
          </p:cNvPicPr>
          <p:nvPr>
            <p:custDataLst>
              <p:tags r:id="rId2"/>
            </p:custDataLst>
          </p:nvPr>
        </p:nvPicPr>
        <p:blipFill>
          <a:blip r:embed="rId6" cstate="print">
            <a:extLst>
              <a:ext uri="{28A0092B-C50C-407E-A947-70E740481C1C}">
                <a14:useLocalDpi xmlns:a14="http://schemas.microsoft.com/office/drawing/2010/main" val="0"/>
              </a:ext>
            </a:extLst>
          </a:blip>
          <a:srcRect/>
          <a:stretch>
            <a:fillRect/>
          </a:stretch>
        </p:blipFill>
        <p:spPr bwMode="auto">
          <a:xfrm>
            <a:off x="4637088" y="2247900"/>
            <a:ext cx="102711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2694" name="Picture 8" descr="addin_tmp.png"/>
          <p:cNvPicPr>
            <a:picLocks noChangeAspect="1"/>
          </p:cNvPicPr>
          <p:nvPr>
            <p:custDataLst>
              <p:tags r:id="rId3"/>
            </p:custDataLst>
          </p:nvPr>
        </p:nvPicPr>
        <p:blipFill>
          <a:blip r:embed="rId6" cstate="print">
            <a:extLst>
              <a:ext uri="{28A0092B-C50C-407E-A947-70E740481C1C}">
                <a14:useLocalDpi xmlns:a14="http://schemas.microsoft.com/office/drawing/2010/main" val="0"/>
              </a:ext>
            </a:extLst>
          </a:blip>
          <a:srcRect/>
          <a:stretch>
            <a:fillRect/>
          </a:stretch>
        </p:blipFill>
        <p:spPr bwMode="auto">
          <a:xfrm>
            <a:off x="6172200" y="3657600"/>
            <a:ext cx="855663"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42695" name="Group 34"/>
          <p:cNvGrpSpPr>
            <a:grpSpLocks/>
          </p:cNvGrpSpPr>
          <p:nvPr/>
        </p:nvGrpSpPr>
        <p:grpSpPr bwMode="auto">
          <a:xfrm>
            <a:off x="5638800" y="3581400"/>
            <a:ext cx="2808288" cy="2057400"/>
            <a:chOff x="4953000" y="3581400"/>
            <a:chExt cx="3493476" cy="2057400"/>
          </a:xfrm>
        </p:grpSpPr>
        <p:sp>
          <p:nvSpPr>
            <p:cNvPr id="10" name="Rectangle 9"/>
            <p:cNvSpPr/>
            <p:nvPr/>
          </p:nvSpPr>
          <p:spPr>
            <a:xfrm>
              <a:off x="4953000" y="3581400"/>
              <a:ext cx="3353262" cy="2057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 name="Oval 10"/>
            <p:cNvSpPr/>
            <p:nvPr/>
          </p:nvSpPr>
          <p:spPr>
            <a:xfrm>
              <a:off x="5486204" y="4191000"/>
              <a:ext cx="1313263" cy="1303338"/>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2" name="Oval 11"/>
            <p:cNvSpPr/>
            <p:nvPr/>
          </p:nvSpPr>
          <p:spPr>
            <a:xfrm>
              <a:off x="6171471" y="4191000"/>
              <a:ext cx="1313262" cy="1303338"/>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42702" name="TextBox 12"/>
            <p:cNvSpPr txBox="1">
              <a:spLocks noChangeArrowheads="1"/>
            </p:cNvSpPr>
            <p:nvPr/>
          </p:nvSpPr>
          <p:spPr bwMode="auto">
            <a:xfrm>
              <a:off x="7543799" y="4210725"/>
              <a:ext cx="90267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t>U</a:t>
              </a:r>
            </a:p>
          </p:txBody>
        </p:sp>
        <p:sp>
          <p:nvSpPr>
            <p:cNvPr id="242703" name="TextBox 13"/>
            <p:cNvSpPr txBox="1">
              <a:spLocks noChangeArrowheads="1"/>
            </p:cNvSpPr>
            <p:nvPr/>
          </p:nvSpPr>
          <p:spPr bwMode="auto">
            <a:xfrm>
              <a:off x="5562600" y="4643862"/>
              <a:ext cx="41030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t>A</a:t>
              </a:r>
            </a:p>
          </p:txBody>
        </p:sp>
        <p:sp>
          <p:nvSpPr>
            <p:cNvPr id="242704" name="TextBox 14"/>
            <p:cNvSpPr txBox="1">
              <a:spLocks noChangeArrowheads="1"/>
            </p:cNvSpPr>
            <p:nvPr/>
          </p:nvSpPr>
          <p:spPr bwMode="auto">
            <a:xfrm>
              <a:off x="6858000" y="4643862"/>
              <a:ext cx="41030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t>B</a:t>
              </a:r>
            </a:p>
          </p:txBody>
        </p:sp>
        <p:sp>
          <p:nvSpPr>
            <p:cNvPr id="16" name="Oval 15"/>
            <p:cNvSpPr/>
            <p:nvPr/>
          </p:nvSpPr>
          <p:spPr>
            <a:xfrm>
              <a:off x="6171471" y="4319588"/>
              <a:ext cx="574675" cy="1103312"/>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242696" name="TextBox 21"/>
          <p:cNvSpPr txBox="1">
            <a:spLocks noChangeArrowheads="1"/>
          </p:cNvSpPr>
          <p:nvPr/>
        </p:nvSpPr>
        <p:spPr bwMode="auto">
          <a:xfrm>
            <a:off x="6172200" y="5943600"/>
            <a:ext cx="1905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t>Venn Diagram</a:t>
            </a:r>
          </a:p>
        </p:txBody>
      </p:sp>
      <p:cxnSp>
        <p:nvCxnSpPr>
          <p:cNvPr id="32" name="Straight Arrow Connector 31"/>
          <p:cNvCxnSpPr>
            <a:stCxn id="242694" idx="2"/>
          </p:cNvCxnSpPr>
          <p:nvPr/>
        </p:nvCxnSpPr>
        <p:spPr>
          <a:xfrm rot="16200000" flipH="1">
            <a:off x="6590506" y="3923507"/>
            <a:ext cx="276225" cy="25876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242694" idx="2"/>
          </p:cNvCxnSpPr>
          <p:nvPr/>
        </p:nvCxnSpPr>
        <p:spPr>
          <a:xfrm rot="5400000">
            <a:off x="6285706" y="3877469"/>
            <a:ext cx="276225" cy="35083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Title 1"/>
          <p:cNvSpPr>
            <a:spLocks noGrp="1"/>
          </p:cNvSpPr>
          <p:nvPr>
            <p:ph type="title"/>
          </p:nvPr>
        </p:nvSpPr>
        <p:spPr/>
        <p:txBody>
          <a:bodyPr/>
          <a:lstStyle/>
          <a:p>
            <a:r>
              <a:rPr lang="en-US" altLang="en-US"/>
              <a:t>Set Identities</a:t>
            </a:r>
          </a:p>
        </p:txBody>
      </p:sp>
      <p:sp>
        <p:nvSpPr>
          <p:cNvPr id="243715" name="Content Placeholder 2"/>
          <p:cNvSpPr>
            <a:spLocks noGrp="1"/>
          </p:cNvSpPr>
          <p:nvPr>
            <p:ph idx="1"/>
          </p:nvPr>
        </p:nvSpPr>
        <p:spPr/>
        <p:txBody>
          <a:bodyPr/>
          <a:lstStyle/>
          <a:p>
            <a:r>
              <a:rPr lang="en-US" altLang="en-US" dirty="0"/>
              <a:t>Identity laws</a:t>
            </a:r>
          </a:p>
          <a:p>
            <a:pPr>
              <a:buFont typeface="Wingdings" panose="05000000000000000000" pitchFamily="2" charset="2"/>
              <a:buNone/>
            </a:pPr>
            <a:r>
              <a:rPr lang="en-US" altLang="en-US" dirty="0"/>
              <a:t>                                           </a:t>
            </a:r>
          </a:p>
          <a:p>
            <a:r>
              <a:rPr lang="en-US" altLang="en-US" dirty="0"/>
              <a:t>Domination laws</a:t>
            </a:r>
          </a:p>
          <a:p>
            <a:pPr>
              <a:buFont typeface="Wingdings" panose="05000000000000000000" pitchFamily="2" charset="2"/>
              <a:buNone/>
            </a:pPr>
            <a:r>
              <a:rPr lang="en-US" altLang="en-US" dirty="0"/>
              <a:t>                                            </a:t>
            </a:r>
          </a:p>
          <a:p>
            <a:r>
              <a:rPr lang="en-US" altLang="en-US" dirty="0"/>
              <a:t>Idempotent laws</a:t>
            </a:r>
          </a:p>
          <a:p>
            <a:pPr>
              <a:buFont typeface="Wingdings" panose="05000000000000000000" pitchFamily="2" charset="2"/>
              <a:buNone/>
            </a:pPr>
            <a:r>
              <a:rPr lang="en-US" altLang="en-US" dirty="0"/>
              <a:t>                                           </a:t>
            </a:r>
          </a:p>
          <a:p>
            <a:r>
              <a:rPr lang="en-US" altLang="en-US" dirty="0"/>
              <a:t>Complementation law</a:t>
            </a:r>
          </a:p>
        </p:txBody>
      </p:sp>
      <p:pic>
        <p:nvPicPr>
          <p:cNvPr id="243716" name="Content Placeholder 3" descr="addin_tmp.png"/>
          <p:cNvPicPr>
            <a:picLocks noChangeAspect="1"/>
          </p:cNvPicPr>
          <p:nvPr>
            <p:custDataLst>
              <p:tags r:id="rId1"/>
            </p:custDataLst>
          </p:nvPr>
        </p:nvPicPr>
        <p:blipFill>
          <a:blip r:embed="rId10" cstate="print">
            <a:extLst>
              <a:ext uri="{28A0092B-C50C-407E-A947-70E740481C1C}">
                <a14:useLocalDpi xmlns:a14="http://schemas.microsoft.com/office/drawing/2010/main" val="0"/>
              </a:ext>
            </a:extLst>
          </a:blip>
          <a:srcRect/>
          <a:stretch>
            <a:fillRect/>
          </a:stretch>
        </p:blipFill>
        <p:spPr bwMode="auto">
          <a:xfrm>
            <a:off x="1828800" y="2514600"/>
            <a:ext cx="1665288"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3717" name="Picture 4" descr="addin_tmp.png"/>
          <p:cNvPicPr>
            <a:picLocks noChangeAspect="1"/>
          </p:cNvPicPr>
          <p:nvPr>
            <p:custDataLst>
              <p:tags r:id="rId2"/>
            </p:custDataLst>
          </p:nvPr>
        </p:nvPicPr>
        <p:blipFill>
          <a:blip r:embed="rId11" cstate="print">
            <a:extLst>
              <a:ext uri="{28A0092B-C50C-407E-A947-70E740481C1C}">
                <a14:useLocalDpi xmlns:a14="http://schemas.microsoft.com/office/drawing/2010/main" val="0"/>
              </a:ext>
            </a:extLst>
          </a:blip>
          <a:srcRect/>
          <a:stretch>
            <a:fillRect/>
          </a:stretch>
        </p:blipFill>
        <p:spPr bwMode="auto">
          <a:xfrm>
            <a:off x="4191000" y="2514600"/>
            <a:ext cx="17780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3718" name="Picture 5" descr="addin_tmp.png"/>
          <p:cNvPicPr>
            <a:picLocks noChangeAspect="1"/>
          </p:cNvPicPr>
          <p:nvPr>
            <p:custDataLst>
              <p:tags r:id="rId3"/>
            </p:custDataLst>
          </p:nvPr>
        </p:nvPicPr>
        <p:blipFill>
          <a:blip r:embed="rId12" cstate="print">
            <a:extLst>
              <a:ext uri="{28A0092B-C50C-407E-A947-70E740481C1C}">
                <a14:useLocalDpi xmlns:a14="http://schemas.microsoft.com/office/drawing/2010/main" val="0"/>
              </a:ext>
            </a:extLst>
          </a:blip>
          <a:srcRect/>
          <a:stretch>
            <a:fillRect/>
          </a:stretch>
        </p:blipFill>
        <p:spPr bwMode="auto">
          <a:xfrm>
            <a:off x="1828800" y="3505200"/>
            <a:ext cx="179228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3719" name="Picture 6" descr="addin_tmp.png"/>
          <p:cNvPicPr>
            <a:picLocks noChangeAspect="1"/>
          </p:cNvPicPr>
          <p:nvPr>
            <p:custDataLst>
              <p:tags r:id="rId4"/>
            </p:custDataLst>
          </p:nvPr>
        </p:nvPicPr>
        <p:blipFill>
          <a:blip r:embed="rId13" cstate="print">
            <a:extLst>
              <a:ext uri="{28A0092B-C50C-407E-A947-70E740481C1C}">
                <a14:useLocalDpi xmlns:a14="http://schemas.microsoft.com/office/drawing/2010/main" val="0"/>
              </a:ext>
            </a:extLst>
          </a:blip>
          <a:srcRect/>
          <a:stretch>
            <a:fillRect/>
          </a:stretch>
        </p:blipFill>
        <p:spPr bwMode="auto">
          <a:xfrm>
            <a:off x="4191000" y="3429000"/>
            <a:ext cx="1563688"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3720" name="Content Placeholder 3" descr="addin_tmp.png"/>
          <p:cNvPicPr>
            <a:picLocks noChangeAspect="1"/>
          </p:cNvPicPr>
          <p:nvPr>
            <p:custDataLst>
              <p:tags r:id="rId5"/>
            </p:custDataLst>
          </p:nvPr>
        </p:nvPicPr>
        <p:blipFill>
          <a:blip r:embed="rId14" cstate="print">
            <a:extLst>
              <a:ext uri="{28A0092B-C50C-407E-A947-70E740481C1C}">
                <a14:useLocalDpi xmlns:a14="http://schemas.microsoft.com/office/drawing/2010/main" val="0"/>
              </a:ext>
            </a:extLst>
          </a:blip>
          <a:srcRect/>
          <a:stretch>
            <a:fillRect/>
          </a:stretch>
        </p:blipFill>
        <p:spPr bwMode="auto">
          <a:xfrm>
            <a:off x="1828800" y="4495800"/>
            <a:ext cx="176053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3721" name="Picture 8" descr="addin_tmp.png"/>
          <p:cNvPicPr>
            <a:picLocks noChangeAspect="1"/>
          </p:cNvPicPr>
          <p:nvPr>
            <p:custDataLst>
              <p:tags r:id="rId6"/>
            </p:custDataLst>
          </p:nvPr>
        </p:nvPicPr>
        <p:blipFill>
          <a:blip r:embed="rId15" cstate="print">
            <a:extLst>
              <a:ext uri="{28A0092B-C50C-407E-A947-70E740481C1C}">
                <a14:useLocalDpi xmlns:a14="http://schemas.microsoft.com/office/drawing/2010/main" val="0"/>
              </a:ext>
            </a:extLst>
          </a:blip>
          <a:srcRect/>
          <a:stretch>
            <a:fillRect/>
          </a:stretch>
        </p:blipFill>
        <p:spPr bwMode="auto">
          <a:xfrm>
            <a:off x="4267200" y="4495800"/>
            <a:ext cx="176053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3722" name="Picture 9" descr="addin_tmp.png"/>
          <p:cNvPicPr>
            <a:picLocks noChangeAspect="1"/>
          </p:cNvPicPr>
          <p:nvPr>
            <p:custDataLst>
              <p:tags r:id="rId7"/>
            </p:custDataLst>
          </p:nvPr>
        </p:nvPicPr>
        <p:blipFill>
          <a:blip r:embed="rId16" cstate="print">
            <a:extLst>
              <a:ext uri="{28A0092B-C50C-407E-A947-70E740481C1C}">
                <a14:useLocalDpi xmlns:a14="http://schemas.microsoft.com/office/drawing/2010/main" val="0"/>
              </a:ext>
            </a:extLst>
          </a:blip>
          <a:srcRect/>
          <a:stretch>
            <a:fillRect/>
          </a:stretch>
        </p:blipFill>
        <p:spPr bwMode="auto">
          <a:xfrm>
            <a:off x="2895600" y="5562600"/>
            <a:ext cx="1360488"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3723" name="TextBox 10"/>
          <p:cNvSpPr txBox="1">
            <a:spLocks noChangeArrowheads="1"/>
          </p:cNvSpPr>
          <p:nvPr/>
        </p:nvSpPr>
        <p:spPr bwMode="auto">
          <a:xfrm>
            <a:off x="4267200" y="6172200"/>
            <a:ext cx="32766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i="1"/>
              <a:t>Continued on next slide</a:t>
            </a:r>
            <a:r>
              <a:rPr lang="en-US" altLang="en-US"/>
              <a:t> </a:t>
            </a:r>
            <a:r>
              <a:rPr lang="en-US" altLang="en-US">
                <a:sym typeface="Wingdings" panose="05000000000000000000" pitchFamily="2" charset="2"/>
              </a:rPr>
              <a:t></a:t>
            </a:r>
            <a:endParaRPr lang="en-US" alt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Title 1"/>
          <p:cNvSpPr>
            <a:spLocks noGrp="1"/>
          </p:cNvSpPr>
          <p:nvPr>
            <p:ph type="title"/>
          </p:nvPr>
        </p:nvSpPr>
        <p:spPr/>
        <p:txBody>
          <a:bodyPr/>
          <a:lstStyle/>
          <a:p>
            <a:r>
              <a:rPr lang="en-US" altLang="en-US"/>
              <a:t>Set Identities</a:t>
            </a:r>
          </a:p>
        </p:txBody>
      </p:sp>
      <p:sp>
        <p:nvSpPr>
          <p:cNvPr id="245763" name="Content Placeholder 2"/>
          <p:cNvSpPr>
            <a:spLocks noGrp="1"/>
          </p:cNvSpPr>
          <p:nvPr>
            <p:ph idx="1"/>
          </p:nvPr>
        </p:nvSpPr>
        <p:spPr/>
        <p:txBody>
          <a:bodyPr/>
          <a:lstStyle/>
          <a:p>
            <a:r>
              <a:rPr lang="en-US" altLang="en-US" dirty="0"/>
              <a:t>Commutative laws</a:t>
            </a:r>
          </a:p>
          <a:p>
            <a:pPr>
              <a:buFont typeface="Wingdings" panose="05000000000000000000" pitchFamily="2" charset="2"/>
              <a:buNone/>
            </a:pPr>
            <a:r>
              <a:rPr lang="en-US" altLang="en-US" dirty="0"/>
              <a:t>                                           </a:t>
            </a:r>
          </a:p>
          <a:p>
            <a:r>
              <a:rPr lang="en-US" altLang="en-US" dirty="0"/>
              <a:t>Associative laws</a:t>
            </a:r>
          </a:p>
          <a:p>
            <a:pPr>
              <a:buFont typeface="Wingdings" panose="05000000000000000000" pitchFamily="2" charset="2"/>
              <a:buNone/>
            </a:pPr>
            <a:r>
              <a:rPr lang="en-US" altLang="en-US" dirty="0"/>
              <a:t>    </a:t>
            </a:r>
          </a:p>
          <a:p>
            <a:pPr>
              <a:buFont typeface="Wingdings" panose="05000000000000000000" pitchFamily="2" charset="2"/>
              <a:buNone/>
            </a:pPr>
            <a:r>
              <a:rPr lang="en-US" altLang="en-US" dirty="0"/>
              <a:t>                                                                         </a:t>
            </a:r>
          </a:p>
          <a:p>
            <a:r>
              <a:rPr lang="en-US" altLang="en-US" dirty="0"/>
              <a:t>Distributive laws</a:t>
            </a:r>
          </a:p>
          <a:p>
            <a:pPr>
              <a:buFont typeface="Wingdings" panose="05000000000000000000" pitchFamily="2" charset="2"/>
              <a:buNone/>
            </a:pPr>
            <a:endParaRPr lang="en-US" altLang="en-US" dirty="0"/>
          </a:p>
          <a:p>
            <a:pPr>
              <a:buFont typeface="Wingdings" panose="05000000000000000000" pitchFamily="2" charset="2"/>
              <a:buNone/>
            </a:pPr>
            <a:endParaRPr lang="en-US" altLang="en-US" dirty="0"/>
          </a:p>
        </p:txBody>
      </p:sp>
      <p:pic>
        <p:nvPicPr>
          <p:cNvPr id="245764" name="Content Placeholder 3" descr="addin_tmp.png"/>
          <p:cNvPicPr>
            <a:picLocks noChangeAspect="1"/>
          </p:cNvPicPr>
          <p:nvPr>
            <p:custDataLst>
              <p:tags r:id="rId1"/>
            </p:custDataLst>
          </p:nvPr>
        </p:nvPicPr>
        <p:blipFill>
          <a:blip r:embed="rId9" cstate="print">
            <a:extLst>
              <a:ext uri="{28A0092B-C50C-407E-A947-70E740481C1C}">
                <a14:useLocalDpi xmlns:a14="http://schemas.microsoft.com/office/drawing/2010/main" val="0"/>
              </a:ext>
            </a:extLst>
          </a:blip>
          <a:srcRect/>
          <a:stretch>
            <a:fillRect/>
          </a:stretch>
        </p:blipFill>
        <p:spPr bwMode="auto">
          <a:xfrm>
            <a:off x="1828800" y="2590800"/>
            <a:ext cx="251142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765" name="Picture 11" descr="addin_tmp.png"/>
          <p:cNvPicPr>
            <a:picLocks noChangeAspect="1"/>
          </p:cNvPicPr>
          <p:nvPr>
            <p:custDataLst>
              <p:tags r:id="rId2"/>
            </p:custDataLst>
          </p:nvPr>
        </p:nvPicPr>
        <p:blipFill>
          <a:blip r:embed="rId10" cstate="print">
            <a:extLst>
              <a:ext uri="{28A0092B-C50C-407E-A947-70E740481C1C}">
                <a14:useLocalDpi xmlns:a14="http://schemas.microsoft.com/office/drawing/2010/main" val="0"/>
              </a:ext>
            </a:extLst>
          </a:blip>
          <a:srcRect/>
          <a:stretch>
            <a:fillRect/>
          </a:stretch>
        </p:blipFill>
        <p:spPr bwMode="auto">
          <a:xfrm>
            <a:off x="5181600" y="2590800"/>
            <a:ext cx="251142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766" name="Picture 12" descr="addin_tmp.png"/>
          <p:cNvPicPr>
            <a:picLocks noChangeAspect="1"/>
          </p:cNvPicPr>
          <p:nvPr>
            <p:custDataLst>
              <p:tags r:id="rId3"/>
            </p:custDataLst>
          </p:nvPr>
        </p:nvPicPr>
        <p:blipFill>
          <a:blip r:embed="rId11" cstate="print">
            <a:extLst>
              <a:ext uri="{28A0092B-C50C-407E-A947-70E740481C1C}">
                <a14:useLocalDpi xmlns:a14="http://schemas.microsoft.com/office/drawing/2010/main" val="0"/>
              </a:ext>
            </a:extLst>
          </a:blip>
          <a:srcRect/>
          <a:stretch>
            <a:fillRect/>
          </a:stretch>
        </p:blipFill>
        <p:spPr bwMode="auto">
          <a:xfrm>
            <a:off x="914400" y="3429000"/>
            <a:ext cx="4543425" cy="382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767" name="Content Placeholder 3" descr="addin_tmp.png"/>
          <p:cNvPicPr>
            <a:picLocks noChangeAspect="1"/>
          </p:cNvPicPr>
          <p:nvPr>
            <p:custDataLst>
              <p:tags r:id="rId4"/>
            </p:custDataLst>
          </p:nvPr>
        </p:nvPicPr>
        <p:blipFill>
          <a:blip r:embed="rId12" cstate="print">
            <a:extLst>
              <a:ext uri="{28A0092B-C50C-407E-A947-70E740481C1C}">
                <a14:useLocalDpi xmlns:a14="http://schemas.microsoft.com/office/drawing/2010/main" val="0"/>
              </a:ext>
            </a:extLst>
          </a:blip>
          <a:srcRect/>
          <a:stretch>
            <a:fillRect/>
          </a:stretch>
        </p:blipFill>
        <p:spPr bwMode="auto">
          <a:xfrm>
            <a:off x="914400" y="3886200"/>
            <a:ext cx="4543425" cy="382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768" name="Content Placeholder 3" descr="addin_tmp.png"/>
          <p:cNvPicPr>
            <a:picLocks noChangeAspect="1"/>
          </p:cNvPicPr>
          <p:nvPr>
            <p:custDataLst>
              <p:tags r:id="rId5"/>
            </p:custDataLst>
          </p:nvPr>
        </p:nvPicPr>
        <p:blipFill>
          <a:blip r:embed="rId13" cstate="print">
            <a:extLst>
              <a:ext uri="{28A0092B-C50C-407E-A947-70E740481C1C}">
                <a14:useLocalDpi xmlns:a14="http://schemas.microsoft.com/office/drawing/2010/main" val="0"/>
              </a:ext>
            </a:extLst>
          </a:blip>
          <a:srcRect/>
          <a:stretch>
            <a:fillRect/>
          </a:stretch>
        </p:blipFill>
        <p:spPr bwMode="auto">
          <a:xfrm>
            <a:off x="838200" y="4953000"/>
            <a:ext cx="5521325" cy="382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769" name="Picture 15" descr="addin_tmp.png"/>
          <p:cNvPicPr>
            <a:picLocks noChangeAspect="1"/>
          </p:cNvPicPr>
          <p:nvPr>
            <p:custDataLst>
              <p:tags r:id="rId6"/>
            </p:custDataLst>
          </p:nvPr>
        </p:nvPicPr>
        <p:blipFill>
          <a:blip r:embed="rId14" cstate="print">
            <a:extLst>
              <a:ext uri="{28A0092B-C50C-407E-A947-70E740481C1C}">
                <a14:useLocalDpi xmlns:a14="http://schemas.microsoft.com/office/drawing/2010/main" val="0"/>
              </a:ext>
            </a:extLst>
          </a:blip>
          <a:srcRect/>
          <a:stretch>
            <a:fillRect/>
          </a:stretch>
        </p:blipFill>
        <p:spPr bwMode="auto">
          <a:xfrm>
            <a:off x="914400" y="5637212"/>
            <a:ext cx="5521325" cy="382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770" name="TextBox 9"/>
          <p:cNvSpPr txBox="1">
            <a:spLocks noChangeArrowheads="1"/>
          </p:cNvSpPr>
          <p:nvPr/>
        </p:nvSpPr>
        <p:spPr bwMode="auto">
          <a:xfrm>
            <a:off x="4648200" y="6172200"/>
            <a:ext cx="32766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i="1"/>
              <a:t>Continued on next slide</a:t>
            </a:r>
            <a:r>
              <a:rPr lang="en-US" altLang="en-US"/>
              <a:t> </a:t>
            </a:r>
            <a:r>
              <a:rPr lang="en-US" altLang="en-US">
                <a:sym typeface="Wingdings" panose="05000000000000000000" pitchFamily="2" charset="2"/>
              </a:rPr>
              <a:t></a:t>
            </a:r>
            <a:endParaRPr lang="en-US" alt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Title 1"/>
          <p:cNvSpPr>
            <a:spLocks noGrp="1"/>
          </p:cNvSpPr>
          <p:nvPr>
            <p:ph type="title"/>
          </p:nvPr>
        </p:nvSpPr>
        <p:spPr/>
        <p:txBody>
          <a:bodyPr/>
          <a:lstStyle/>
          <a:p>
            <a:r>
              <a:rPr lang="en-US" altLang="en-US"/>
              <a:t>Set Identities</a:t>
            </a:r>
          </a:p>
        </p:txBody>
      </p:sp>
      <p:sp>
        <p:nvSpPr>
          <p:cNvPr id="247811" name="Content Placeholder 2"/>
          <p:cNvSpPr>
            <a:spLocks noGrp="1"/>
          </p:cNvSpPr>
          <p:nvPr>
            <p:ph idx="1"/>
          </p:nvPr>
        </p:nvSpPr>
        <p:spPr>
          <a:xfrm>
            <a:off x="457200" y="1641475"/>
            <a:ext cx="8229600" cy="4530725"/>
          </a:xfrm>
        </p:spPr>
        <p:txBody>
          <a:bodyPr/>
          <a:lstStyle/>
          <a:p>
            <a:r>
              <a:rPr lang="en-US" altLang="en-US" dirty="0"/>
              <a:t>De Morgan’s laws</a:t>
            </a:r>
          </a:p>
          <a:p>
            <a:endParaRPr lang="en-US" altLang="en-US" dirty="0"/>
          </a:p>
          <a:p>
            <a:pPr>
              <a:buFont typeface="Wingdings" panose="05000000000000000000" pitchFamily="2" charset="2"/>
              <a:buNone/>
            </a:pPr>
            <a:r>
              <a:rPr lang="en-US" altLang="en-US" dirty="0"/>
              <a:t>                                 </a:t>
            </a:r>
          </a:p>
          <a:p>
            <a:r>
              <a:rPr lang="en-US" altLang="en-US" dirty="0"/>
              <a:t>Absorption laws</a:t>
            </a:r>
          </a:p>
          <a:p>
            <a:pPr>
              <a:buFont typeface="Wingdings" panose="05000000000000000000" pitchFamily="2" charset="2"/>
              <a:buNone/>
            </a:pPr>
            <a:r>
              <a:rPr lang="en-US" altLang="en-US" dirty="0"/>
              <a:t>    </a:t>
            </a:r>
          </a:p>
          <a:p>
            <a:pPr>
              <a:buFont typeface="Wingdings" panose="05000000000000000000" pitchFamily="2" charset="2"/>
              <a:buNone/>
            </a:pPr>
            <a:r>
              <a:rPr lang="en-US" altLang="en-US" dirty="0"/>
              <a:t>                                                                         </a:t>
            </a:r>
          </a:p>
          <a:p>
            <a:r>
              <a:rPr lang="en-US" altLang="en-US" dirty="0"/>
              <a:t>Complement laws</a:t>
            </a:r>
          </a:p>
          <a:p>
            <a:pPr>
              <a:buFont typeface="Wingdings" panose="05000000000000000000" pitchFamily="2" charset="2"/>
              <a:buNone/>
            </a:pPr>
            <a:endParaRPr lang="en-US" altLang="en-US" dirty="0"/>
          </a:p>
          <a:p>
            <a:pPr>
              <a:buFont typeface="Wingdings" panose="05000000000000000000" pitchFamily="2" charset="2"/>
              <a:buNone/>
            </a:pPr>
            <a:endParaRPr lang="en-US" altLang="en-US" dirty="0"/>
          </a:p>
        </p:txBody>
      </p:sp>
      <p:pic>
        <p:nvPicPr>
          <p:cNvPr id="247812" name="Content Placeholder 3" descr="addin_tmp.png"/>
          <p:cNvPicPr>
            <a:picLocks noChangeAspect="1"/>
          </p:cNvPicPr>
          <p:nvPr>
            <p:custDataLst>
              <p:tags r:id="rId1"/>
            </p:custDataLst>
          </p:nvPr>
        </p:nvPicPr>
        <p:blipFill>
          <a:blip r:embed="rId9" cstate="print">
            <a:extLst>
              <a:ext uri="{28A0092B-C50C-407E-A947-70E740481C1C}">
                <a14:useLocalDpi xmlns:a14="http://schemas.microsoft.com/office/drawing/2010/main" val="0"/>
              </a:ext>
            </a:extLst>
          </a:blip>
          <a:srcRect/>
          <a:stretch>
            <a:fillRect/>
          </a:stretch>
        </p:blipFill>
        <p:spPr bwMode="auto">
          <a:xfrm>
            <a:off x="1295400" y="2514600"/>
            <a:ext cx="2535238" cy="32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7813" name="Picture 16" descr="addin_tmp.png"/>
          <p:cNvPicPr>
            <a:picLocks noChangeAspect="1"/>
          </p:cNvPicPr>
          <p:nvPr>
            <p:custDataLst>
              <p:tags r:id="rId2"/>
            </p:custDataLst>
          </p:nvPr>
        </p:nvPicPr>
        <p:blipFill>
          <a:blip r:embed="rId10" cstate="print">
            <a:extLst>
              <a:ext uri="{28A0092B-C50C-407E-A947-70E740481C1C}">
                <a14:useLocalDpi xmlns:a14="http://schemas.microsoft.com/office/drawing/2010/main" val="0"/>
              </a:ext>
            </a:extLst>
          </a:blip>
          <a:srcRect/>
          <a:stretch>
            <a:fillRect/>
          </a:stretch>
        </p:blipFill>
        <p:spPr bwMode="auto">
          <a:xfrm>
            <a:off x="4572000" y="2514600"/>
            <a:ext cx="2535238" cy="32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7814" name="Content Placeholder 3" descr="addin_tmp.png"/>
          <p:cNvPicPr>
            <a:picLocks noChangeAspect="1"/>
          </p:cNvPicPr>
          <p:nvPr>
            <p:custDataLst>
              <p:tags r:id="rId3"/>
            </p:custDataLst>
          </p:nvPr>
        </p:nvPicPr>
        <p:blipFill>
          <a:blip r:embed="rId11" cstate="print">
            <a:extLst>
              <a:ext uri="{28A0092B-C50C-407E-A947-70E740481C1C}">
                <a14:useLocalDpi xmlns:a14="http://schemas.microsoft.com/office/drawing/2010/main" val="0"/>
              </a:ext>
            </a:extLst>
          </a:blip>
          <a:srcRect/>
          <a:stretch>
            <a:fillRect/>
          </a:stretch>
        </p:blipFill>
        <p:spPr bwMode="auto">
          <a:xfrm>
            <a:off x="990600" y="4038600"/>
            <a:ext cx="2786063" cy="382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7815" name="Picture 18" descr="addin_tmp.png"/>
          <p:cNvPicPr>
            <a:picLocks noChangeAspect="1"/>
          </p:cNvPicPr>
          <p:nvPr>
            <p:custDataLst>
              <p:tags r:id="rId4"/>
            </p:custDataLst>
          </p:nvPr>
        </p:nvPicPr>
        <p:blipFill>
          <a:blip r:embed="rId12" cstate="print">
            <a:extLst>
              <a:ext uri="{28A0092B-C50C-407E-A947-70E740481C1C}">
                <a14:useLocalDpi xmlns:a14="http://schemas.microsoft.com/office/drawing/2010/main" val="0"/>
              </a:ext>
            </a:extLst>
          </a:blip>
          <a:srcRect/>
          <a:stretch>
            <a:fillRect/>
          </a:stretch>
        </p:blipFill>
        <p:spPr bwMode="auto">
          <a:xfrm>
            <a:off x="4267200" y="4038600"/>
            <a:ext cx="2786063" cy="382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7816" name="Picture 19" descr="addin_tmp.png"/>
          <p:cNvPicPr>
            <a:picLocks noChangeAspect="1"/>
          </p:cNvPicPr>
          <p:nvPr>
            <p:custDataLst>
              <p:tags r:id="rId5"/>
            </p:custDataLst>
          </p:nvPr>
        </p:nvPicPr>
        <p:blipFill>
          <a:blip r:embed="rId13" cstate="print">
            <a:extLst>
              <a:ext uri="{28A0092B-C50C-407E-A947-70E740481C1C}">
                <a14:useLocalDpi xmlns:a14="http://schemas.microsoft.com/office/drawing/2010/main" val="0"/>
              </a:ext>
            </a:extLst>
          </a:blip>
          <a:srcRect/>
          <a:stretch>
            <a:fillRect/>
          </a:stretch>
        </p:blipFill>
        <p:spPr bwMode="auto">
          <a:xfrm>
            <a:off x="1295400" y="5562600"/>
            <a:ext cx="1774825" cy="32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7817" name="Picture 20" descr="addin_tmp.png"/>
          <p:cNvPicPr>
            <a:picLocks noChangeAspect="1"/>
          </p:cNvPicPr>
          <p:nvPr>
            <p:custDataLst>
              <p:tags r:id="rId6"/>
            </p:custDataLst>
          </p:nvPr>
        </p:nvPicPr>
        <p:blipFill>
          <a:blip r:embed="rId14" cstate="print">
            <a:extLst>
              <a:ext uri="{28A0092B-C50C-407E-A947-70E740481C1C}">
                <a14:useLocalDpi xmlns:a14="http://schemas.microsoft.com/office/drawing/2010/main" val="0"/>
              </a:ext>
            </a:extLst>
          </a:blip>
          <a:srcRect/>
          <a:stretch>
            <a:fillRect/>
          </a:stretch>
        </p:blipFill>
        <p:spPr bwMode="auto">
          <a:xfrm>
            <a:off x="4495800" y="5562600"/>
            <a:ext cx="1657350" cy="350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bar{B}} $&#10;&#10;\end{document}"/>
  <p:tag name="IGUANATEXSIZE" val="14"/>
</p:tagLst>
</file>

<file path=ppt/tags/tag1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A \cap A = A$&#10;&#10;&#10;\end{document}"/>
  <p:tag name="IGUANATEXSIZE" val="30"/>
</p:tagLst>
</file>

<file path=ppt/tags/tag1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overline{(\overline{A})} = A$&#10;&#10;&#10;\end{document}"/>
  <p:tag name="IGUANATEXSIZE" val="30"/>
</p:tagLst>
</file>

<file path=ppt/tags/tag1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A \cup B = B \cup A$&#10;&#10;&#10;\end{document}"/>
  <p:tag name="IGUANATEXSIZE" val="30"/>
</p:tagLst>
</file>

<file path=ppt/tags/tag1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A \cap B = B \cap A$&#10;&#10;&#10;\end{document}"/>
  <p:tag name="IGUANATEXSIZE" val="30"/>
</p:tagLst>
</file>

<file path=ppt/tags/tag1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A \cup (B \cup C) = (A \cup B) \cup C$&#10;&#10;&#10;\end{document}"/>
  <p:tag name="IGUANATEXSIZE" val="30"/>
</p:tagLst>
</file>

<file path=ppt/tags/tag1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A \cap (B \cap C) = (A \cap B) \cap C$&#10;&#10;&#10;\end{document}"/>
  <p:tag name="IGUANATEXSIZE" val="30"/>
</p:tagLst>
</file>

<file path=ppt/tags/tag1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A \cap (B \cup C) = (A \cap B) \cup (A \cap C)$&#10;&#10;&#10;\end{document}"/>
  <p:tag name="IGUANATEXSIZE" val="30"/>
</p:tagLst>
</file>

<file path=ppt/tags/tag1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A \cup (B \cap C) = (A \cup B) \cap (A \cup C)$&#10;&#10;&#10;\end{document}"/>
  <p:tag name="IGUANATEXSIZE" val="30"/>
</p:tagLst>
</file>

<file path=ppt/tags/tag1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overline{A \cup B} = \overline{A} \cap \overline{B}$&#10;&#10;&#10;\end{document}"/>
  <p:tag name="IGUANATEXSIZE" val="30"/>
</p:tagLst>
</file>

<file path=ppt/tags/tag1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overline{A \cap B} = \overline{A} \cup \overline{B}$&#10;&#10;&#10;\end{document}"/>
  <p:tag name="IGUANATEXSIZE" val="30"/>
</p:tagLst>
</file>

<file path=ppt/tags/tag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A - B) \cup (B - A)$&#10;&#10;\end{document}"/>
  <p:tag name="IGUANATEXSIZE" val="30"/>
</p:tagLst>
</file>

<file path=ppt/tags/tag2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A \cup (A \cap B) = A$&#10;&#10;&#10;\end{document}"/>
  <p:tag name="IGUANATEXSIZE" val="30"/>
</p:tagLst>
</file>

<file path=ppt/tags/tag2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A \cap (A \cup B) = A$&#10;&#10;&#10;\end{document}"/>
  <p:tag name="IGUANATEXSIZE" val="30"/>
</p:tagLst>
</file>

<file path=ppt/tags/tag2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A \cup \overline{A} = U$&#10;&#10;&#10;\end{document}"/>
  <p:tag name="IGUANATEXSIZE" val="30"/>
</p:tagLst>
</file>

<file path=ppt/tags/tag2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A \cap \overline{A} = \emptyset$&#10;&#10;&#10;\end{document}"/>
  <p:tag name="IGUANATEXSIZE" val="30"/>
</p:tagLst>
</file>

<file path=ppt/tags/tag2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overline{A \cap B} = \overline{A} \cup \overline{B}$&#10;&#10;\end{document}"/>
  <p:tag name="IGUANATEXSIZE" val="30"/>
</p:tagLst>
</file>

<file path=ppt/tags/tag2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overline{A} \cup \overline{B} \subseteq \overline{A \cap B}$&#10;&#10;\end{document}"/>
  <p:tag name="IGUANATEXSIZE" val="30"/>
</p:tagLst>
</file>

<file path=ppt/tags/tag2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overline{A \cap B} \subseteq \overline{A} \cup \overline{B}$&#10;&#10;\end{document}"/>
  <p:tag name="IGUANATEXSIZE" val="30"/>
</p:tagLst>
</file>

<file path=ppt/tags/tag2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overline{A \cap B} \subseteq \overline{A} \cup \overline{B}$&#10;&#10;\end{document}"/>
  <p:tag name="IGUANATEXSIZE" val="30"/>
</p:tagLst>
</file>

<file path=ppt/tags/tag2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begin{tabular}{ll}&#10;$x \in \overline{A \cap B}$ &amp; by assumption\\&#10;$x \not\in A \cap B$&amp; defn. of complement\\&#10;$\neg((x \in A) \wedge (x \in B))$&amp; defn. of intersection\\&#10;$\neg (x \in A) \vee \neg (x \in B)$ &amp; 1st De Morgan Law for Prop Logic\\&#10;$x \not\in A \vee x \not\in B$ &amp; defn. of negation\\&#10;$x \in \overline{A} \vee x \in \overline{B}$&amp; defn. of complement\\&#10;$x \in \overline{A} \cup \overline{B}$&amp; defn. of union\\&#10;\end{tabular}&#10;\end{document}"/>
  <p:tag name="IGUANATEXSIZE" val="20"/>
</p:tagLst>
</file>

<file path=ppt/tags/tag2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begin{tabular}{ll}&#10;$x \in \overline{A} \cup \overline{B}$ &amp; by assumption\\&#10;$(x \in \overline{A}) \vee (x \in \overline{B})$&amp; defn. of union\\&#10;$(x \not\in A) \vee (x \not\in B)$ &amp; defn. of complement\\&#10;$\neg(x \in A) \vee \neg(x \in B)$ &amp; defn. of negation\\&#10;$\neg(( x \in A) \wedge (x \in B))$&amp; by 1st De Morgan Law for Prop Logic\\&#10;$\neg (x \in A \cap B)$&amp; defn. of intersection\\&#10;$x \in \overline{A \cap B}$ &amp;defn. of complement&#10;\end{tabular}&#10;\end{document}"/>
  <p:tag name="IGUANATEXSIZE" val="20"/>
</p:tagLst>
</file>

<file path=ppt/tags/tag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A \oplus B$&#10;&#10;\end{document}"/>
  <p:tag name="IGUANATEXSIZE" val="30"/>
</p:tagLst>
</file>

<file path=ppt/tags/tag3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overline{A} \cup \overline{B} \subseteq \overline{A \cap B}$&#10;&#10;\end{document}"/>
  <p:tag name="IGUANATEXSIZE" val="30"/>
</p:tagLst>
</file>

<file path=ppt/tags/tag3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begin{tabular}{llll}&#10;$\overline{A \cap B}$ &amp; = &amp; $\{x| x \not\in A \cap B \}$ &amp; by defn. of complement\\&#10;&amp;=&amp; $\{ x | \neg (x \in (A \cap B))\}$&amp; by defn. of does not belong symbol\\&#10;&amp;=&amp; $\{x | \neg (x \in A \wedge x \in B\}$ &amp; by defn. of intersection\\&#10;&amp;=&amp; $\{x | \neg(x \in A) \vee \neg(x \in B)\}$ &amp;by 1st De Morgan law\\&#10;&amp;&amp;&amp; for Prop Logic\\&#10;&amp;=&amp; $\{x | x \not\in A \vee x \not\in B\}$ &amp; by defn. of not belong symbol\\&#10;&amp;=&amp; $\{x | x \in \overline{A} \vee x \in \overline{B}\}$&amp; by defn. of complement\\&#10;&amp;=&amp; $\{x | x \in \overline{A} \cup \overline{B}\}$&amp; by defn. of union\\&#10;&amp;=&amp; $\overline{A} \cup \overline{B}$&amp; by meaning of notation&#10;\end{tabular}&#10;&#10;\end{document}"/>
  <p:tag name="IGUANATEXSIZE" val="20"/>
</p:tagLst>
</file>

<file path=ppt/tags/tag3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B \cap C$&#10;&#10;\end{document}"/>
  <p:tag name="IGUANATEXSIZE" val="20"/>
</p:tagLst>
</file>

<file path=ppt/tags/tag3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A \cup (B \cap C)$&#10;&#10;\end{document}"/>
  <p:tag name="IGUANATEXSIZE" val="20"/>
</p:tagLst>
</file>

<file path=ppt/tags/tag3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A \cup B$&#10;&#10;\end{document}"/>
  <p:tag name="IGUANATEXSIZE" val="20"/>
</p:tagLst>
</file>

<file path=ppt/tags/tag3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A \cup C$&#10;&#10;\end{document}"/>
  <p:tag name="IGUANATEXSIZE" val="20"/>
</p:tagLst>
</file>

<file path=ppt/tags/tag3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A \cup B )\cap (A \cup C)$&#10;&#10;\end{document}"/>
  <p:tag name="IGUANATEXSIZE" val="20"/>
</p:tagLst>
</file>

<file path=ppt/tags/tag3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A \cup (B \cap C) = (A \cup B) \cap (A \cup C)$&#10;&#10;&#10;\end{document}"/>
  <p:tag name="IGUANATEXSIZE" val="30"/>
</p:tagLst>
</file>

<file path=ppt/tags/tag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A \oplus B$&#10;&#10;\end{document}"/>
  <p:tag name="IGUANATEXSIZE" val="25"/>
</p:tagLst>
</file>

<file path=ppt/tags/tag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A \cup \emptyset = A$&#10;&#10;&#10;\end{document}"/>
  <p:tag name="IGUANATEXSIZE" val="30"/>
</p:tagLst>
</file>

<file path=ppt/tags/tag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A \cap U = A$&#10;&#10;&#10;\end{document}"/>
  <p:tag name="IGUANATEXSIZE" val="30"/>
</p:tagLst>
</file>

<file path=ppt/tags/tag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A \cup U = U$&#10;&#10;&#10;\end{document}"/>
  <p:tag name="IGUANATEXSIZE" val="30"/>
</p:tagLst>
</file>

<file path=ppt/tags/tag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A \cap \emptyset = \emptyset$&#10;&#10;&#10;\end{document}"/>
  <p:tag name="IGUANATEXSIZE" val="30"/>
</p:tagLst>
</file>

<file path=ppt/tags/tag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A \cup A = A$&#10;&#10;&#10;\end{document}"/>
  <p:tag name="IGUANATEXSIZE" val="30"/>
</p:tagLst>
</file>

<file path=ppt/theme/theme1.xml><?xml version="1.0" encoding="utf-8"?>
<a:theme xmlns:a="http://schemas.openxmlformats.org/drawingml/2006/main" name="Watermark">
  <a:themeElements>
    <a:clrScheme name="Watermark 1">
      <a:dk1>
        <a:srgbClr val="000000"/>
      </a:dk1>
      <a:lt1>
        <a:srgbClr val="FFFFFF"/>
      </a:lt1>
      <a:dk2>
        <a:srgbClr val="000000"/>
      </a:dk2>
      <a:lt2>
        <a:srgbClr val="808080"/>
      </a:lt2>
      <a:accent1>
        <a:srgbClr val="CCCCFF"/>
      </a:accent1>
      <a:accent2>
        <a:srgbClr val="D9D8EC"/>
      </a:accent2>
      <a:accent3>
        <a:srgbClr val="FFFFFF"/>
      </a:accent3>
      <a:accent4>
        <a:srgbClr val="000000"/>
      </a:accent4>
      <a:accent5>
        <a:srgbClr val="E2E2FF"/>
      </a:accent5>
      <a:accent6>
        <a:srgbClr val="C4C4D6"/>
      </a:accent6>
      <a:hlink>
        <a:srgbClr val="6767FF"/>
      </a:hlink>
      <a:folHlink>
        <a:srgbClr val="9933FF"/>
      </a:folHlink>
    </a:clrScheme>
    <a:fontScheme name="Watermar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Watermark 1">
        <a:dk1>
          <a:srgbClr val="000000"/>
        </a:dk1>
        <a:lt1>
          <a:srgbClr val="FFFFFF"/>
        </a:lt1>
        <a:dk2>
          <a:srgbClr val="000000"/>
        </a:dk2>
        <a:lt2>
          <a:srgbClr val="808080"/>
        </a:lt2>
        <a:accent1>
          <a:srgbClr val="CCCCFF"/>
        </a:accent1>
        <a:accent2>
          <a:srgbClr val="D9D8EC"/>
        </a:accent2>
        <a:accent3>
          <a:srgbClr val="FFFFFF"/>
        </a:accent3>
        <a:accent4>
          <a:srgbClr val="000000"/>
        </a:accent4>
        <a:accent5>
          <a:srgbClr val="E2E2FF"/>
        </a:accent5>
        <a:accent6>
          <a:srgbClr val="C4C4D6"/>
        </a:accent6>
        <a:hlink>
          <a:srgbClr val="6767FF"/>
        </a:hlink>
        <a:folHlink>
          <a:srgbClr val="9933FF"/>
        </a:folHlink>
      </a:clrScheme>
      <a:clrMap bg1="lt1" tx1="dk1" bg2="lt2" tx2="dk2" accent1="accent1" accent2="accent2" accent3="accent3" accent4="accent4" accent5="accent5" accent6="accent6" hlink="hlink" folHlink="folHlink"/>
    </a:extraClrScheme>
    <a:extraClrScheme>
      <a:clrScheme name="Watermark 2">
        <a:dk1>
          <a:srgbClr val="000000"/>
        </a:dk1>
        <a:lt1>
          <a:srgbClr val="FFFFFF"/>
        </a:lt1>
        <a:dk2>
          <a:srgbClr val="666633"/>
        </a:dk2>
        <a:lt2>
          <a:srgbClr val="5F5F5F"/>
        </a:lt2>
        <a:accent1>
          <a:srgbClr val="FFCC00"/>
        </a:accent1>
        <a:accent2>
          <a:srgbClr val="EFF0B2"/>
        </a:accent2>
        <a:accent3>
          <a:srgbClr val="FFFFFF"/>
        </a:accent3>
        <a:accent4>
          <a:srgbClr val="000000"/>
        </a:accent4>
        <a:accent5>
          <a:srgbClr val="FFE2AA"/>
        </a:accent5>
        <a:accent6>
          <a:srgbClr val="D9D9A1"/>
        </a:accent6>
        <a:hlink>
          <a:srgbClr val="808000"/>
        </a:hlink>
        <a:folHlink>
          <a:srgbClr val="CCCC00"/>
        </a:folHlink>
      </a:clrScheme>
      <a:clrMap bg1="lt1" tx1="dk1" bg2="lt2" tx2="dk2" accent1="accent1" accent2="accent2" accent3="accent3" accent4="accent4" accent5="accent5" accent6="accent6" hlink="hlink" folHlink="folHlink"/>
    </a:extraClrScheme>
    <a:extraClrScheme>
      <a:clrScheme name="Watermark 3">
        <a:dk1>
          <a:srgbClr val="000000"/>
        </a:dk1>
        <a:lt1>
          <a:srgbClr val="FFFFFF"/>
        </a:lt1>
        <a:dk2>
          <a:srgbClr val="000000"/>
        </a:dk2>
        <a:lt2>
          <a:srgbClr val="666699"/>
        </a:lt2>
        <a:accent1>
          <a:srgbClr val="9BB0CB"/>
        </a:accent1>
        <a:accent2>
          <a:srgbClr val="D1E0CE"/>
        </a:accent2>
        <a:accent3>
          <a:srgbClr val="FFFFFF"/>
        </a:accent3>
        <a:accent4>
          <a:srgbClr val="000000"/>
        </a:accent4>
        <a:accent5>
          <a:srgbClr val="CBD4E2"/>
        </a:accent5>
        <a:accent6>
          <a:srgbClr val="BDCBBA"/>
        </a:accent6>
        <a:hlink>
          <a:srgbClr val="8EA642"/>
        </a:hlink>
        <a:folHlink>
          <a:srgbClr val="CCCC00"/>
        </a:folHlink>
      </a:clrScheme>
      <a:clrMap bg1="lt1" tx1="dk1" bg2="lt2" tx2="dk2" accent1="accent1" accent2="accent2" accent3="accent3" accent4="accent4" accent5="accent5" accent6="accent6" hlink="hlink" folHlink="folHlink"/>
    </a:extraClrScheme>
    <a:extraClrScheme>
      <a:clrScheme name="Watermark 4">
        <a:dk1>
          <a:srgbClr val="333300"/>
        </a:dk1>
        <a:lt1>
          <a:srgbClr val="FFFFCC"/>
        </a:lt1>
        <a:dk2>
          <a:srgbClr val="336600"/>
        </a:dk2>
        <a:lt2>
          <a:srgbClr val="FFFFCC"/>
        </a:lt2>
        <a:accent1>
          <a:srgbClr val="99CC00"/>
        </a:accent1>
        <a:accent2>
          <a:srgbClr val="669900"/>
        </a:accent2>
        <a:accent3>
          <a:srgbClr val="ADB8AA"/>
        </a:accent3>
        <a:accent4>
          <a:srgbClr val="DADAAE"/>
        </a:accent4>
        <a:accent5>
          <a:srgbClr val="CAE2AA"/>
        </a:accent5>
        <a:accent6>
          <a:srgbClr val="5C8A00"/>
        </a:accent6>
        <a:hlink>
          <a:srgbClr val="CC9900"/>
        </a:hlink>
        <a:folHlink>
          <a:srgbClr val="FFCC00"/>
        </a:folHlink>
      </a:clrScheme>
      <a:clrMap bg1="dk2" tx1="lt1" bg2="dk1" tx2="lt2" accent1="accent1" accent2="accent2" accent3="accent3" accent4="accent4" accent5="accent5" accent6="accent6" hlink="hlink" folHlink="folHlink"/>
    </a:extraClrScheme>
    <a:extraClrScheme>
      <a:clrScheme name="Watermark 5">
        <a:dk1>
          <a:srgbClr val="424458"/>
        </a:dk1>
        <a:lt1>
          <a:srgbClr val="FFFFFF"/>
        </a:lt1>
        <a:dk2>
          <a:srgbClr val="004A48"/>
        </a:dk2>
        <a:lt2>
          <a:srgbClr val="FFFFFF"/>
        </a:lt2>
        <a:accent1>
          <a:srgbClr val="83B200"/>
        </a:accent1>
        <a:accent2>
          <a:srgbClr val="006260"/>
        </a:accent2>
        <a:accent3>
          <a:srgbClr val="AAB1B1"/>
        </a:accent3>
        <a:accent4>
          <a:srgbClr val="DADADA"/>
        </a:accent4>
        <a:accent5>
          <a:srgbClr val="C1D5AA"/>
        </a:accent5>
        <a:accent6>
          <a:srgbClr val="005856"/>
        </a:accent6>
        <a:hlink>
          <a:srgbClr val="6666FF"/>
        </a:hlink>
        <a:folHlink>
          <a:srgbClr val="B2B2B2"/>
        </a:folHlink>
      </a:clrScheme>
      <a:clrMap bg1="dk2" tx1="lt1" bg2="dk1" tx2="lt2" accent1="accent1" accent2="accent2" accent3="accent3" accent4="accent4" accent5="accent5" accent6="accent6" hlink="hlink" folHlink="folHlink"/>
    </a:extraClrScheme>
    <a:extraClrScheme>
      <a:clrScheme name="Watermark 6">
        <a:dk1>
          <a:srgbClr val="000000"/>
        </a:dk1>
        <a:lt1>
          <a:srgbClr val="FFFFFF"/>
        </a:lt1>
        <a:dk2>
          <a:srgbClr val="1C2046"/>
        </a:dk2>
        <a:lt2>
          <a:srgbClr val="FFFFFF"/>
        </a:lt2>
        <a:accent1>
          <a:srgbClr val="00CCFF"/>
        </a:accent1>
        <a:accent2>
          <a:srgbClr val="2D226E"/>
        </a:accent2>
        <a:accent3>
          <a:srgbClr val="ABABB0"/>
        </a:accent3>
        <a:accent4>
          <a:srgbClr val="DADADA"/>
        </a:accent4>
        <a:accent5>
          <a:srgbClr val="AAE2FF"/>
        </a:accent5>
        <a:accent6>
          <a:srgbClr val="281E63"/>
        </a:accent6>
        <a:hlink>
          <a:srgbClr val="666699"/>
        </a:hlink>
        <a:folHlink>
          <a:srgbClr val="9999FF"/>
        </a:folHlink>
      </a:clrScheme>
      <a:clrMap bg1="dk2" tx1="lt1" bg2="dk1" tx2="lt2" accent1="accent1" accent2="accent2" accent3="accent3" accent4="accent4" accent5="accent5" accent6="accent6" hlink="hlink" folHlink="folHlink"/>
    </a:extraClrScheme>
    <a:extraClrScheme>
      <a:clrScheme name="Watermark 7">
        <a:dk1>
          <a:srgbClr val="424458"/>
        </a:dk1>
        <a:lt1>
          <a:srgbClr val="FFFFFF"/>
        </a:lt1>
        <a:dk2>
          <a:srgbClr val="000066"/>
        </a:dk2>
        <a:lt2>
          <a:srgbClr val="FFFFFF"/>
        </a:lt2>
        <a:accent1>
          <a:srgbClr val="6666FF"/>
        </a:accent1>
        <a:accent2>
          <a:srgbClr val="333399"/>
        </a:accent2>
        <a:accent3>
          <a:srgbClr val="AAAAB8"/>
        </a:accent3>
        <a:accent4>
          <a:srgbClr val="DADADA"/>
        </a:accent4>
        <a:accent5>
          <a:srgbClr val="B8B8FF"/>
        </a:accent5>
        <a:accent6>
          <a:srgbClr val="2D2D8A"/>
        </a:accent6>
        <a:hlink>
          <a:srgbClr val="FF9900"/>
        </a:hlink>
        <a:folHlink>
          <a:srgbClr val="CCCC00"/>
        </a:folHlink>
      </a:clrScheme>
      <a:clrMap bg1="dk2" tx1="lt1" bg2="dk1" tx2="lt2" accent1="accent1" accent2="accent2" accent3="accent3" accent4="accent4" accent5="accent5" accent6="accent6" hlink="hlink" folHlink="folHlink"/>
    </a:extraClrScheme>
    <a:extraClrScheme>
      <a:clrScheme name="Watermark 8">
        <a:dk1>
          <a:srgbClr val="1C1C1C"/>
        </a:dk1>
        <a:lt1>
          <a:srgbClr val="FFFFCC"/>
        </a:lt1>
        <a:dk2>
          <a:srgbClr val="390B20"/>
        </a:dk2>
        <a:lt2>
          <a:srgbClr val="FFFFCC"/>
        </a:lt2>
        <a:accent1>
          <a:srgbClr val="FF916F"/>
        </a:accent1>
        <a:accent2>
          <a:srgbClr val="561450"/>
        </a:accent2>
        <a:accent3>
          <a:srgbClr val="AEAAAB"/>
        </a:accent3>
        <a:accent4>
          <a:srgbClr val="DADAAE"/>
        </a:accent4>
        <a:accent5>
          <a:srgbClr val="FFC7BB"/>
        </a:accent5>
        <a:accent6>
          <a:srgbClr val="4D1148"/>
        </a:accent6>
        <a:hlink>
          <a:srgbClr val="637D95"/>
        </a:hlink>
        <a:folHlink>
          <a:srgbClr val="FFCC00"/>
        </a:folHlink>
      </a:clrScheme>
      <a:clrMap bg1="dk2" tx1="lt1" bg2="dk1" tx2="lt2" accent1="accent1" accent2="accent2" accent3="accent3" accent4="accent4" accent5="accent5" accent6="accent6" hlink="hlink" folHlink="folHlink"/>
    </a:extraClrScheme>
    <a:extraClrScheme>
      <a:clrScheme name="Watermark 9">
        <a:dk1>
          <a:srgbClr val="4C0000"/>
        </a:dk1>
        <a:lt1>
          <a:srgbClr val="FFFFFF"/>
        </a:lt1>
        <a:dk2>
          <a:srgbClr val="722104"/>
        </a:dk2>
        <a:lt2>
          <a:srgbClr val="FFFFFF"/>
        </a:lt2>
        <a:accent1>
          <a:srgbClr val="CC6600"/>
        </a:accent1>
        <a:accent2>
          <a:srgbClr val="8A2E00"/>
        </a:accent2>
        <a:accent3>
          <a:srgbClr val="BCABAA"/>
        </a:accent3>
        <a:accent4>
          <a:srgbClr val="DADADA"/>
        </a:accent4>
        <a:accent5>
          <a:srgbClr val="E2B8AA"/>
        </a:accent5>
        <a:accent6>
          <a:srgbClr val="7D2900"/>
        </a:accent6>
        <a:hlink>
          <a:srgbClr val="FFCC00"/>
        </a:hlink>
        <a:folHlink>
          <a:srgbClr val="FF99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45207</TotalTime>
  <Words>791</Words>
  <Application>Microsoft Office PowerPoint</Application>
  <PresentationFormat>On-screen Show (4:3)</PresentationFormat>
  <Paragraphs>196</Paragraphs>
  <Slides>18</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Abadi</vt:lpstr>
      <vt:lpstr>Arial</vt:lpstr>
      <vt:lpstr>Calibri</vt:lpstr>
      <vt:lpstr>Cambria Math</vt:lpstr>
      <vt:lpstr>Symbol</vt:lpstr>
      <vt:lpstr>Wingdings</vt:lpstr>
      <vt:lpstr>Watermark</vt:lpstr>
      <vt:lpstr>Complement</vt:lpstr>
      <vt:lpstr>Difference</vt:lpstr>
      <vt:lpstr>PowerPoint Presentation</vt:lpstr>
      <vt:lpstr>The Cardinality of the Union of Two Sets</vt:lpstr>
      <vt:lpstr>Review Questions</vt:lpstr>
      <vt:lpstr>Symmetric Difference (optional)</vt:lpstr>
      <vt:lpstr>Set Identities</vt:lpstr>
      <vt:lpstr>Set Identities</vt:lpstr>
      <vt:lpstr>Set Identities</vt:lpstr>
      <vt:lpstr>Proving Set Identities</vt:lpstr>
      <vt:lpstr>Proof of Second De Morgan Law</vt:lpstr>
      <vt:lpstr>Proof of Second De Morgan Law </vt:lpstr>
      <vt:lpstr>Proof of Second De Morgan Law </vt:lpstr>
      <vt:lpstr>Set-Builder Notation: Second De Morgan Law</vt:lpstr>
      <vt:lpstr>Membership Table</vt:lpstr>
      <vt:lpstr>Computer Representation of Sets</vt:lpstr>
      <vt:lpstr>Problem</vt:lpstr>
      <vt:lpstr>Problem</vt:lpstr>
    </vt:vector>
  </TitlesOfParts>
  <Company>Indiana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 The Foundations: Logic and Proofs</dc:title>
  <dc:creator>profile</dc:creator>
  <cp:lastModifiedBy>Mussavir .</cp:lastModifiedBy>
  <cp:revision>354</cp:revision>
  <cp:lastPrinted>2021-09-21T06:11:53Z</cp:lastPrinted>
  <dcterms:created xsi:type="dcterms:W3CDTF">2008-01-06T01:37:51Z</dcterms:created>
  <dcterms:modified xsi:type="dcterms:W3CDTF">2021-10-01T09:25:02Z</dcterms:modified>
</cp:coreProperties>
</file>