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9" r:id="rId3"/>
    <p:sldId id="270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savir ." initials="M." lastIdx="1" clrIdx="0">
    <p:extLst>
      <p:ext uri="{19B8F6BF-5375-455C-9EA6-DF929625EA0E}">
        <p15:presenceInfo xmlns:p15="http://schemas.microsoft.com/office/powerpoint/2012/main" userId="d912494b72b887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8E36-6477-4855-AEAB-E0D9C83FC8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B8E7-5FFF-4150-8F62-9C7D14A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(1,1)</a:t>
            </a:r>
            <a:r>
              <a:rPr lang="en-US" dirty="0" smtClean="0">
                <a:latin typeface="Constantia"/>
                <a:cs typeface="Constantia"/>
              </a:rPr>
              <a:t>,(1,4),(2,3),(3,1),(3,4)}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969566" y="1149447"/>
            <a:ext cx="1632229" cy="140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(1,1) is formed for 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{(1,1),(1,4),(2,3),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(3,1)</a:t>
            </a:r>
            <a:r>
              <a:rPr lang="en-US" dirty="0" smtClean="0">
                <a:latin typeface="Constantia"/>
                <a:cs typeface="Constantia"/>
              </a:rPr>
              <a:t>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51862" y="960881"/>
            <a:ext cx="1526413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(3,1) is formed for 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{(1,1),(1,4),(2,3),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(3,1)</a:t>
            </a:r>
            <a:r>
              <a:rPr lang="en-US" dirty="0" smtClean="0">
                <a:latin typeface="Constantia"/>
                <a:cs typeface="Constantia"/>
              </a:rPr>
              <a:t>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{(1,0),(1,2)</a:t>
            </a:r>
            <a:r>
              <a:rPr lang="en-US" dirty="0" smtClean="0">
                <a:latin typeface="Constantia"/>
                <a:cs typeface="Constantia"/>
              </a:rPr>
              <a:t>,(2,0),(3,1),(3,2),(4,1)}?   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3,0),(3,2)</a:t>
            </a:r>
            <a:r>
              <a:rPr lang="en-US" dirty="0" smtClean="0">
                <a:latin typeface="Constantia"/>
                <a:cs typeface="Constantia"/>
              </a:rPr>
              <a:t>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51862" y="960881"/>
            <a:ext cx="1526413" cy="2286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(3,1)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137862" y="1219200"/>
            <a:ext cx="1894904" cy="3512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0219" y="5406308"/>
            <a:ext cx="66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S, 1 can be mapped to 0 and 2 which would form (1,0) and (1,2)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8275" y="6167900"/>
            <a:ext cx="57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we obtain pairs (3,0) and (3,2) in </a:t>
            </a:r>
            <a:r>
              <a:rPr lang="en-US" dirty="0" err="1" smtClean="0">
                <a:solidFill>
                  <a:srgbClr val="FF0000"/>
                </a:solidFill>
              </a:rPr>
              <a:t>SoR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137862" y="1219200"/>
            <a:ext cx="1894904" cy="2211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{(1,1),(1,4),(2,3),(3,1),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(3,4)</a:t>
            </a:r>
            <a:r>
              <a:rPr lang="en-US" dirty="0" smtClean="0">
                <a:latin typeface="Constantia"/>
                <a:cs typeface="Constantia"/>
              </a:rPr>
              <a:t>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3851862" y="3246883"/>
            <a:ext cx="1602613" cy="54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(3,4) is formed for 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{(1,1),(1,4),(2,3),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(3,1)</a:t>
            </a:r>
            <a:r>
              <a:rPr lang="en-US" dirty="0" smtClean="0">
                <a:latin typeface="Constantia"/>
                <a:cs typeface="Constantia"/>
              </a:rPr>
              <a:t>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{</a:t>
            </a:r>
            <a:r>
              <a:rPr lang="en-US" dirty="0" smtClean="0">
                <a:latin typeface="Constantia"/>
                <a:cs typeface="Constantia"/>
              </a:rPr>
              <a:t>(1,0),(1,2),(2,0),(3,1),(3,2),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(4,1)</a:t>
            </a:r>
            <a:r>
              <a:rPr lang="en-US" dirty="0" smtClean="0">
                <a:latin typeface="Constantia"/>
                <a:cs typeface="Constantia"/>
              </a:rPr>
              <a:t>}?   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(2,2),(2,1),</a:t>
            </a:r>
            <a:r>
              <a:rPr lang="en-US" spc="-15" dirty="0" smtClean="0">
                <a:latin typeface="Constantia"/>
                <a:cs typeface="Constantia"/>
              </a:rPr>
              <a:t> (</a:t>
            </a:r>
            <a:r>
              <a:rPr lang="en-US" dirty="0" smtClean="0">
                <a:latin typeface="Constantia"/>
                <a:cs typeface="Constantia"/>
              </a:rPr>
              <a:t>3,0),(3,2),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(3,1)</a:t>
            </a:r>
            <a:r>
              <a:rPr lang="en-US" dirty="0" smtClean="0">
                <a:latin typeface="Constantia"/>
                <a:cs typeface="Constantia"/>
              </a:rPr>
              <a:t>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(3,4)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00219" y="5406308"/>
            <a:ext cx="66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S, 4 can be mapped to 1, which would form (4,1)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8275" y="6167900"/>
            <a:ext cx="57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we obtain pair (3,1) in </a:t>
            </a:r>
            <a:r>
              <a:rPr lang="en-US" dirty="0" err="1" smtClean="0">
                <a:solidFill>
                  <a:srgbClr val="FF0000"/>
                </a:solidFill>
              </a:rPr>
              <a:t>SoR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90261" y="2413888"/>
            <a:ext cx="1742505" cy="1439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51862" y="3168505"/>
            <a:ext cx="1602613" cy="54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(1,1)</a:t>
            </a:r>
            <a:r>
              <a:rPr lang="en-US" dirty="0" smtClean="0">
                <a:latin typeface="Constantia"/>
                <a:cs typeface="Constantia"/>
              </a:rPr>
              <a:t>,(1,4),(2,3),(3,1),(3,4)}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969566" y="1149447"/>
            <a:ext cx="1632229" cy="140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(1,1)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226474" y="1166498"/>
            <a:ext cx="1776038" cy="400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272438" y="1188012"/>
            <a:ext cx="1445777" cy="20513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969566" y="1289785"/>
            <a:ext cx="1294765" cy="25768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6290261" y="2494864"/>
            <a:ext cx="1742505" cy="13194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851862" y="2254628"/>
            <a:ext cx="1526413" cy="466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214061" y="2494864"/>
            <a:ext cx="1818705" cy="599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221980" y="3143697"/>
            <a:ext cx="1810786" cy="287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3851862" y="960881"/>
            <a:ext cx="1526413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137862" y="1219200"/>
            <a:ext cx="1894904" cy="3512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137862" y="1219200"/>
            <a:ext cx="1894904" cy="2211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851862" y="3246883"/>
            <a:ext cx="1602613" cy="54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290261" y="2413888"/>
            <a:ext cx="1742505" cy="1439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(1,1)</a:t>
            </a:r>
            <a:r>
              <a:rPr lang="en-US" dirty="0" smtClean="0">
                <a:latin typeface="Constantia"/>
                <a:cs typeface="Constantia"/>
              </a:rPr>
              <a:t>,(1,4),(2,3),(3,1),(3,4)}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(1,0)</a:t>
            </a:r>
            <a:r>
              <a:rPr lang="en-US" dirty="0" smtClean="0">
                <a:latin typeface="Constantia"/>
                <a:cs typeface="Constantia"/>
              </a:rPr>
              <a:t>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969566" y="1149447"/>
            <a:ext cx="1632229" cy="140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(1,1)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26474" y="1166498"/>
            <a:ext cx="1776038" cy="400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(1,1)</a:t>
            </a:r>
            <a:r>
              <a:rPr lang="en-US" dirty="0" smtClean="0">
                <a:latin typeface="Constantia"/>
                <a:cs typeface="Constantia"/>
              </a:rPr>
              <a:t>,(1,4),(2,3),(3,1),(3,4)}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(1,0)</a:t>
            </a:r>
            <a:r>
              <a:rPr lang="en-US" dirty="0" smtClean="0">
                <a:latin typeface="Constantia"/>
                <a:cs typeface="Constantia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(1,2)</a:t>
            </a:r>
            <a:r>
              <a:rPr lang="en-US" dirty="0" smtClean="0">
                <a:latin typeface="Constantia"/>
                <a:cs typeface="Constantia"/>
              </a:rPr>
              <a:t>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969566" y="1149447"/>
            <a:ext cx="1632229" cy="140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(1,1)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26474" y="1166498"/>
            <a:ext cx="1776038" cy="400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72438" y="1188012"/>
            <a:ext cx="1445777" cy="20513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(1,1)</a:t>
            </a:r>
            <a:r>
              <a:rPr lang="en-US" dirty="0" smtClean="0">
                <a:latin typeface="Constantia"/>
                <a:cs typeface="Constantia"/>
              </a:rPr>
              <a:t>,(1,4),(2,3),(3,1),(3,4)}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{(1,0),(1,2)</a:t>
            </a:r>
            <a:r>
              <a:rPr lang="en-US" dirty="0" smtClean="0">
                <a:latin typeface="Constantia"/>
                <a:cs typeface="Constantia"/>
              </a:rPr>
              <a:t>,(2,0),(3,1),(3,2),(4,1)}?   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</a:t>
            </a:r>
            <a:r>
              <a:rPr lang="en-US" spc="-5" dirty="0" smtClean="0">
                <a:solidFill>
                  <a:srgbClr val="FF0000"/>
                </a:solidFill>
                <a:latin typeface="Constantia"/>
                <a:cs typeface="Constantia"/>
              </a:rPr>
              <a:t>(1,0),(1,2)</a:t>
            </a:r>
            <a:r>
              <a:rPr lang="en-US" spc="-5" dirty="0" smtClean="0">
                <a:latin typeface="Constantia"/>
                <a:cs typeface="Constantia"/>
              </a:rPr>
              <a:t>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969566" y="1149447"/>
            <a:ext cx="1632229" cy="140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(1,1)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26474" y="1166498"/>
            <a:ext cx="1776038" cy="400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72438" y="1188012"/>
            <a:ext cx="1445777" cy="20513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0219" y="5406308"/>
            <a:ext cx="57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S, 1 can be mapped to zero and 2 both, (1,0) and (1,2)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8275" y="6167900"/>
            <a:ext cx="57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we obtain pairs (1,0) and (1,2) in </a:t>
            </a:r>
            <a:r>
              <a:rPr lang="en-US" dirty="0" err="1" smtClean="0">
                <a:solidFill>
                  <a:srgbClr val="FF0000"/>
                </a:solidFill>
              </a:rPr>
              <a:t>SoR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{(1,1),(1,4),(2,3),(3,1),(3,4)}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969566" y="1289785"/>
            <a:ext cx="1294765" cy="25768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(1,4)</a:t>
            </a:r>
            <a:r>
              <a:rPr lang="en-US" dirty="0" smtClean="0">
                <a:latin typeface="Constantia"/>
                <a:cs typeface="Constantia"/>
              </a:rPr>
              <a:t>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969566" y="1289785"/>
            <a:ext cx="1294765" cy="25768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(1,4) is formed for 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(1,4)</a:t>
            </a:r>
            <a:r>
              <a:rPr lang="en-US" dirty="0" smtClean="0">
                <a:latin typeface="Constantia"/>
                <a:cs typeface="Constantia"/>
              </a:rPr>
              <a:t>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{</a:t>
            </a:r>
            <a:r>
              <a:rPr lang="en-US" dirty="0" smtClean="0">
                <a:latin typeface="Constantia"/>
                <a:cs typeface="Constantia"/>
              </a:rPr>
              <a:t>(1,0),(1,2),(2,0),(3,1),(3,2),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(4,1)</a:t>
            </a:r>
            <a:r>
              <a:rPr lang="en-US" dirty="0" smtClean="0">
                <a:latin typeface="Constantia"/>
                <a:cs typeface="Constantia"/>
              </a:rPr>
              <a:t>}?   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</a:t>
            </a:r>
            <a:r>
              <a:rPr lang="en-US" spc="-5" dirty="0" smtClean="0">
                <a:solidFill>
                  <a:srgbClr val="FF0000"/>
                </a:solidFill>
                <a:latin typeface="Constantia"/>
                <a:cs typeface="Constantia"/>
              </a:rPr>
              <a:t>(1,1)</a:t>
            </a:r>
            <a:r>
              <a:rPr lang="en-US" spc="-5" dirty="0" smtClean="0">
                <a:latin typeface="Constantia"/>
                <a:cs typeface="Constantia"/>
              </a:rPr>
              <a:t>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(1,4)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290261" y="2494864"/>
            <a:ext cx="1742505" cy="13194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0219" y="5406308"/>
            <a:ext cx="57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S, 4 can be mapped to 1 which would form (4,1)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8275" y="6167900"/>
            <a:ext cx="57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we obtain pair (1,1) in </a:t>
            </a:r>
            <a:r>
              <a:rPr lang="en-US" dirty="0" err="1" smtClean="0">
                <a:solidFill>
                  <a:srgbClr val="FF0000"/>
                </a:solidFill>
              </a:rPr>
              <a:t>SoR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969566" y="1289785"/>
            <a:ext cx="1294765" cy="25768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5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{(1,1),(1,4),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(2,3)</a:t>
            </a:r>
            <a:r>
              <a:rPr lang="en-US" dirty="0" smtClean="0">
                <a:latin typeface="Constantia"/>
                <a:cs typeface="Constantia"/>
              </a:rPr>
              <a:t>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(2,2),((2,1),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cxnSp>
        <p:nvCxnSpPr>
          <p:cNvPr id="65" name="Straight Arrow Connector 64"/>
          <p:cNvCxnSpPr>
            <a:endCxn id="62" idx="1"/>
          </p:cNvCxnSpPr>
          <p:nvPr/>
        </p:nvCxnSpPr>
        <p:spPr>
          <a:xfrm>
            <a:off x="3851862" y="2254628"/>
            <a:ext cx="1526413" cy="466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(2,3) is formed for 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6872" y="4198082"/>
            <a:ext cx="7588518" cy="22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2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{(1,1),(1,4),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(2,3)</a:t>
            </a:r>
            <a:r>
              <a:rPr lang="en-US" dirty="0" smtClean="0">
                <a:latin typeface="Constantia"/>
                <a:cs typeface="Constantia"/>
              </a:rPr>
              <a:t>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5" dirty="0" smtClean="0">
                <a:latin typeface="Constantia"/>
                <a:cs typeface="Constantia"/>
              </a:rPr>
              <a:t> is</a:t>
            </a:r>
            <a:r>
              <a:rPr lang="en-US" spc="-10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the</a:t>
            </a:r>
            <a:r>
              <a:rPr lang="en-US" spc="-114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relation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spc="-10" dirty="0" smtClean="0">
                <a:latin typeface="Constantia"/>
                <a:cs typeface="Constantia"/>
              </a:rPr>
              <a:t>from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{1,2,3,4}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spc="-15" dirty="0" smtClean="0">
                <a:latin typeface="Constantia"/>
                <a:cs typeface="Constantia"/>
              </a:rPr>
              <a:t>to</a:t>
            </a:r>
            <a:r>
              <a:rPr lang="en-US" spc="-90" dirty="0" smtClean="0">
                <a:latin typeface="Constantia"/>
                <a:cs typeface="Constantia"/>
              </a:rPr>
              <a:t> </a:t>
            </a:r>
            <a:r>
              <a:rPr lang="en-US" b="1" spc="-5" dirty="0" smtClean="0">
                <a:latin typeface="Constantia"/>
                <a:cs typeface="Constantia"/>
              </a:rPr>
              <a:t>{0,1,2}</a:t>
            </a:r>
            <a:r>
              <a:rPr lang="en-US" b="1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with </a:t>
            </a:r>
            <a:r>
              <a:rPr lang="en-US" spc="-6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{</a:t>
            </a:r>
            <a:r>
              <a:rPr lang="en-US" dirty="0" smtClean="0">
                <a:latin typeface="Constantia"/>
                <a:cs typeface="Constantia"/>
              </a:rPr>
              <a:t>(1,0),(1,2),(2,0),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(3,1),(3,2)</a:t>
            </a:r>
            <a:r>
              <a:rPr lang="en-US" dirty="0" smtClean="0">
                <a:latin typeface="Constantia"/>
                <a:cs typeface="Constantia"/>
              </a:rPr>
              <a:t>,(4,1)}?   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lang="en-US" dirty="0" smtClean="0">
                <a:latin typeface="Constantia"/>
                <a:cs typeface="Constantia"/>
              </a:rPr>
              <a:t>S</a:t>
            </a:r>
            <a:r>
              <a:rPr lang="en-US" spc="-7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o</a:t>
            </a:r>
            <a:r>
              <a:rPr lang="en-US" spc="-6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R</a:t>
            </a:r>
            <a:r>
              <a:rPr lang="en-US" spc="-10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=</a:t>
            </a:r>
            <a:r>
              <a:rPr lang="en-US" spc="10" dirty="0" smtClean="0">
                <a:latin typeface="Constantia"/>
                <a:cs typeface="Constantia"/>
              </a:rPr>
              <a:t> </a:t>
            </a:r>
            <a:r>
              <a:rPr lang="en-US" spc="-5" dirty="0" smtClean="0">
                <a:latin typeface="Constantia"/>
                <a:cs typeface="Constantia"/>
              </a:rPr>
              <a:t>{(1,0),(1,2),(1,1),</a:t>
            </a:r>
            <a:r>
              <a:rPr lang="en-US" spc="-3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tantia"/>
                <a:cs typeface="Constantia"/>
              </a:rPr>
              <a:t>(2,2),(2,1)</a:t>
            </a:r>
            <a:r>
              <a:rPr lang="en-US" dirty="0" smtClean="0">
                <a:latin typeface="Constantia"/>
                <a:cs typeface="Constantia"/>
              </a:rPr>
              <a:t>,</a:t>
            </a:r>
            <a:r>
              <a:rPr lang="en-US" spc="-15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3,0),(3,2),(3,1)}</a:t>
            </a:r>
          </a:p>
          <a:p>
            <a:endParaRPr lang="en-US" dirty="0"/>
          </a:p>
        </p:txBody>
      </p:sp>
      <p:grpSp>
        <p:nvGrpSpPr>
          <p:cNvPr id="10" name="object 9"/>
          <p:cNvGrpSpPr/>
          <p:nvPr/>
        </p:nvGrpSpPr>
        <p:grpSpPr>
          <a:xfrm>
            <a:off x="3381644" y="498157"/>
            <a:ext cx="4055745" cy="3600450"/>
            <a:chOff x="2197544" y="1595437"/>
            <a:chExt cx="4055745" cy="3600450"/>
          </a:xfrm>
        </p:grpSpPr>
        <p:sp>
          <p:nvSpPr>
            <p:cNvPr id="11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4"/>
          <p:cNvSpPr txBox="1"/>
          <p:nvPr/>
        </p:nvSpPr>
        <p:spPr>
          <a:xfrm>
            <a:off x="2634694" y="104711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5667708" y="947927"/>
            <a:ext cx="483234" cy="483234"/>
            <a:chOff x="4483608" y="2045207"/>
            <a:chExt cx="483234" cy="483234"/>
          </a:xfrm>
        </p:grpSpPr>
        <p:sp>
          <p:nvSpPr>
            <p:cNvPr id="27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8"/>
          <p:cNvGrpSpPr/>
          <p:nvPr/>
        </p:nvGrpSpPr>
        <p:grpSpPr>
          <a:xfrm>
            <a:off x="8019812" y="1393745"/>
            <a:ext cx="483234" cy="483234"/>
            <a:chOff x="6693407" y="1664207"/>
            <a:chExt cx="483234" cy="483234"/>
          </a:xfrm>
        </p:grpSpPr>
        <p:sp>
          <p:nvSpPr>
            <p:cNvPr id="30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1"/>
          <p:cNvGrpSpPr/>
          <p:nvPr/>
        </p:nvGrpSpPr>
        <p:grpSpPr>
          <a:xfrm>
            <a:off x="8019812" y="2231945"/>
            <a:ext cx="483234" cy="483234"/>
            <a:chOff x="6693407" y="2502407"/>
            <a:chExt cx="483234" cy="483234"/>
          </a:xfrm>
        </p:grpSpPr>
        <p:sp>
          <p:nvSpPr>
            <p:cNvPr id="33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4"/>
          <p:cNvGrpSpPr/>
          <p:nvPr/>
        </p:nvGrpSpPr>
        <p:grpSpPr>
          <a:xfrm>
            <a:off x="8019812" y="3070146"/>
            <a:ext cx="483234" cy="483234"/>
            <a:chOff x="6693407" y="3340608"/>
            <a:chExt cx="483234" cy="483234"/>
          </a:xfrm>
        </p:grpSpPr>
        <p:sp>
          <p:nvSpPr>
            <p:cNvPr id="36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/>
          <p:cNvSpPr txBox="1"/>
          <p:nvPr/>
        </p:nvSpPr>
        <p:spPr>
          <a:xfrm>
            <a:off x="2710894" y="196176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87094" y="302894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874014" y="1416732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0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950214" y="2254628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8950214" y="3017186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4273375" y="51371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 smtClean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	</a:t>
            </a:r>
            <a:r>
              <a:rPr lang="en-US" sz="2800" i="1" dirty="0">
                <a:latin typeface="Constantia"/>
                <a:cs typeface="Cambria Math"/>
              </a:rPr>
              <a:t>S</a:t>
            </a:r>
            <a:endParaRPr sz="2775" baseline="-21021" dirty="0">
              <a:latin typeface="Cambria Math"/>
              <a:cs typeface="Cambria Math"/>
            </a:endParaRPr>
          </a:p>
        </p:txBody>
      </p:sp>
      <p:grpSp>
        <p:nvGrpSpPr>
          <p:cNvPr id="48" name="object 47"/>
          <p:cNvGrpSpPr/>
          <p:nvPr/>
        </p:nvGrpSpPr>
        <p:grpSpPr>
          <a:xfrm>
            <a:off x="4829092" y="672831"/>
            <a:ext cx="2125979" cy="3878580"/>
            <a:chOff x="3662172" y="1642871"/>
            <a:chExt cx="2125979" cy="3878580"/>
          </a:xfrm>
        </p:grpSpPr>
        <p:pic>
          <p:nvPicPr>
            <p:cNvPr id="50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1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3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026872" y="46939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355788" y="62179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78275" y="1733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2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78275" y="66611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1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8275" y="249486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3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4475" y="356234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i="1" spc="-5" dirty="0">
                <a:latin typeface="Constantia"/>
                <a:cs typeface="Constantia"/>
              </a:rPr>
              <a:t>4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15154" y="621791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 represents Red Brackets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15154" y="1866351"/>
            <a:ext cx="155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 represents Yellow Brackets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78275" y="4799519"/>
            <a:ext cx="35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Tuple (2,3) is formed for 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214061" y="2494864"/>
            <a:ext cx="1818705" cy="599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0219" y="5406308"/>
            <a:ext cx="66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S, 3 can be mapped to 1 and 2 which would form (3,1) and (3,2)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8275" y="6167900"/>
            <a:ext cx="57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we obtain pairs (2,2) and (2,1) in </a:t>
            </a:r>
            <a:r>
              <a:rPr lang="en-US" dirty="0" err="1" smtClean="0">
                <a:solidFill>
                  <a:srgbClr val="FF0000"/>
                </a:solidFill>
              </a:rPr>
              <a:t>SoR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21980" y="3143697"/>
            <a:ext cx="1810786" cy="287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51862" y="2254628"/>
            <a:ext cx="1526413" cy="466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1442</Words>
  <Application>Microsoft Office PowerPoint</Application>
  <PresentationFormat>Widescreen</PresentationFormat>
  <Paragraphs>275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Constantia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106</cp:revision>
  <dcterms:created xsi:type="dcterms:W3CDTF">2021-10-25T09:39:11Z</dcterms:created>
  <dcterms:modified xsi:type="dcterms:W3CDTF">2021-10-25T12:45:51Z</dcterms:modified>
</cp:coreProperties>
</file>