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94" r:id="rId4"/>
    <p:sldId id="300" r:id="rId5"/>
    <p:sldId id="297" r:id="rId6"/>
    <p:sldId id="302" r:id="rId7"/>
    <p:sldId id="298" r:id="rId8"/>
    <p:sldId id="299" r:id="rId9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4699A9-C938-4D40-BF35-D91E647E0DB7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0557FEF-9663-40EA-A9CD-C4B2576D12B2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719297-F278-4674-BFFA-2EE0F94BA89D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D6851F-FE82-48EB-A01E-C73A96B5CE3C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BE484D-3412-4862-8607-E8FD945395EE}" type="datetime1">
              <a:rPr lang="en-US" smtClean="0"/>
              <a:t>2/5/2022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B6E240-CE2A-4026-8AAB-7B938B2B85A6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97858DEA-CE95-4D32-BE2F-81451255DB1C}" type="datetime1">
              <a:rPr lang="en-US" smtClean="0"/>
              <a:t>2/5/2022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3FC89E4-AF39-4EA3-A0B4-3BE24CA29A6D}" type="datetime1">
              <a:rPr lang="en-US" smtClean="0"/>
              <a:t>2/5/2022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5102B1-C94D-4B28-A7A2-1FF5B05AB096}" type="datetime1">
              <a:rPr lang="en-US" smtClean="0"/>
              <a:t>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9CCF46-A5FC-4590-BC03-770D125AAC4A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53A51E-CA75-4C37-A545-C529FC56CB5D}" type="datetime1">
              <a:rPr lang="en-US" smtClean="0"/>
              <a:t>2/5/2022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1426EA-91E3-4287-AE74-13B54D3F7B64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E2ED7B-65D8-4F15-AB72-D280608FBC7F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5BC82D98-1106-4B60-93E0-4F551CD44AB5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A57936B0-46D5-4C0A-B5A0-4F034D64EEAA}" type="datetime1">
              <a:rPr lang="en-US" smtClean="0"/>
              <a:t>2/5/2022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4C54B663-3E26-415A-B8A2-905BDF9DE907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D3AD0-0FC0-454C-82F1-A984C4CCCEFF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C69705-C8BC-4FD8-9041-FAE45276D0D1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B141E36-2516-4F14-8A93-9C8BB8528160}" type="datetime1">
              <a:rPr lang="en-US" smtClean="0"/>
              <a:t>2/5/2022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04253E-DE12-4A04-BF35-6EEC38A3B1C4}" type="datetime1">
              <a:rPr lang="en-US" smtClean="0"/>
              <a:t>2/5/2022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6A3988-B8F5-413B-88DD-009F3FB52AEA}" type="datetime1">
              <a:rPr lang="en-US" smtClean="0"/>
              <a:t>2/5/2022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8CC7CF-ED95-405D-A50D-330C67AB1477}" type="datetime1">
              <a:rPr lang="en-US" smtClean="0"/>
              <a:t>2/5/2022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B01F15-EAB4-48E2-8154-30262DDBE939}" type="datetime1">
              <a:rPr lang="en-US" smtClean="0"/>
              <a:t>2/5/2022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E144D8-2945-44E2-BF24-CF62F6CE5270}" type="datetime1">
              <a:rPr lang="en-US" smtClean="0"/>
              <a:t>2/5/2022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403859-097B-4E04-8569-C2E5D4248FC4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2E6F0-B0CD-4318-8DDE-237D223467E9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628800"/>
            <a:ext cx="10810800" cy="511256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Дипломный проект на тему:</a:t>
            </a:r>
            <a:br>
              <a:rPr lang="ru-RU" sz="5400" b="1" dirty="0">
                <a:solidFill>
                  <a:srgbClr val="333F48"/>
                </a:solidFill>
                <a:latin typeface="SB Sans Display Semibold"/>
              </a:rPr>
            </a:b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«Построение DWH в банковском секторе»</a:t>
            </a:r>
            <a:endParaRPr lang="ru-RU" sz="5400" b="1" dirty="0">
              <a:solidFill>
                <a:srgbClr val="333F48"/>
              </a:solidFill>
              <a:latin typeface="SB Sans Display Semibold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0" i="0" u="none" strike="noStrike" cap="none" spc="0" dirty="0" smtClean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Слушатель:</a:t>
            </a:r>
            <a:r>
              <a:rPr lang="ru-RU" sz="54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/>
            </a:r>
            <a:br>
              <a:rPr lang="ru-RU" sz="54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</a:br>
            <a:r>
              <a:rPr lang="ru-RU" sz="5400" dirty="0" smtClean="0">
                <a:solidFill>
                  <a:srgbClr val="333F48"/>
                </a:solidFill>
              </a:rPr>
              <a:t>Кисель Василий Станиславович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 ее проблематика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В банковском секторе отчётность требуется для</a:t>
            </a:r>
          </a:p>
          <a:p>
            <a:pPr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dirty="0">
                <a:latin typeface="SB Sans Text Light"/>
                <a:cs typeface="SB Sans Text Light"/>
              </a:rPr>
              <a:t>Н</a:t>
            </a:r>
            <a:r>
              <a:rPr lang="ru-RU" dirty="0" smtClean="0">
                <a:latin typeface="SB Sans Text Light"/>
                <a:cs typeface="SB Sans Text Light"/>
              </a:rPr>
              <a:t>адзора за исполнением стратегических планов;</a:t>
            </a:r>
            <a:endParaRPr lang="ru-RU" dirty="0">
              <a:latin typeface="SB Sans Text Light"/>
              <a:cs typeface="SB Sans Text Light"/>
            </a:endParaRPr>
          </a:p>
          <a:p>
            <a:pPr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dirty="0" smtClean="0">
                <a:latin typeface="SB Sans Text Light"/>
                <a:cs typeface="SB Sans Text Light"/>
              </a:rPr>
              <a:t>Н</a:t>
            </a:r>
            <a:r>
              <a:rPr lang="ru-RU" dirty="0" smtClean="0">
                <a:latin typeface="SB Sans Text Light"/>
                <a:cs typeface="SB Sans Text Light"/>
              </a:rPr>
              <a:t>адзора за операционной деятельностью;</a:t>
            </a:r>
            <a:endParaRPr lang="en-US" dirty="0">
              <a:latin typeface="SB Sans Text Light"/>
              <a:cs typeface="SB Sans Text Light"/>
            </a:endParaRPr>
          </a:p>
          <a:p>
            <a:pPr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dirty="0" smtClean="0">
                <a:latin typeface="SB Sans Text Light"/>
                <a:cs typeface="SB Sans Text Light"/>
              </a:rPr>
              <a:t>П</a:t>
            </a:r>
            <a:r>
              <a:rPr lang="ru-RU" dirty="0" smtClean="0">
                <a:latin typeface="SB Sans Text Light"/>
                <a:cs typeface="SB Sans Text Light"/>
              </a:rPr>
              <a:t>ланирования развития перспективных направлений</a:t>
            </a:r>
            <a:r>
              <a:rPr lang="en-US" dirty="0" smtClean="0">
                <a:latin typeface="SB Sans Text Light"/>
                <a:cs typeface="SB Sans Text Light"/>
              </a:rPr>
              <a:t>.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5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 ее проблематика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Какие риски устраняет единое хранилище данных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latin typeface="SB Sans Text Light"/>
                <a:cs typeface="SB Sans Text Light"/>
              </a:rPr>
              <a:t>TODO:: </a:t>
            </a:r>
            <a:r>
              <a:rPr lang="ru-RU" dirty="0" smtClean="0">
                <a:latin typeface="SB Sans Text Light"/>
                <a:cs typeface="SB Sans Text Light"/>
              </a:rPr>
              <a:t>Перечислить пункты ада отчётности из </a:t>
            </a:r>
            <a:r>
              <a:rPr lang="en-US" dirty="0" smtClean="0">
                <a:latin typeface="SB Sans Text Light"/>
                <a:cs typeface="SB Sans Text Light"/>
              </a:rPr>
              <a:t>OLTP </a:t>
            </a:r>
            <a:r>
              <a:rPr lang="ru-RU" dirty="0" smtClean="0">
                <a:latin typeface="SB Sans Text Light"/>
                <a:cs typeface="SB Sans Text Light"/>
              </a:rPr>
              <a:t>баз и разнородных источников</a:t>
            </a:r>
            <a:endParaRPr lang="en-US" dirty="0" smtClean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latin typeface="SB Sans Text Light"/>
                <a:cs typeface="SB Sans Text Light"/>
              </a:rPr>
              <a:t>TODO::</a:t>
            </a:r>
            <a:endParaRPr lang="ru-RU" dirty="0" smtClean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66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DWH в </a:t>
            </a:r>
            <a:r>
              <a:rPr lang="ru-RU" dirty="0" smtClean="0"/>
              <a:t>банковском секторе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Проблемы при построении </a:t>
            </a:r>
            <a:r>
              <a:rPr lang="en-US" dirty="0" smtClean="0">
                <a:latin typeface="SB Sans Text Light"/>
                <a:cs typeface="SB Sans Text Light"/>
              </a:rPr>
              <a:t>DWH</a:t>
            </a:r>
            <a:endParaRPr lang="ru-RU" dirty="0" smtClean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Разнородность и топология источников;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Сложность использования не ИТ специалистом;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Затраты на содержание;</a:t>
            </a:r>
            <a:endParaRPr lang="ru-RU" dirty="0" smtClean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09329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Кисель Василий Станиславович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1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DWH в </a:t>
            </a:r>
            <a:r>
              <a:rPr lang="ru-RU" dirty="0" smtClean="0"/>
              <a:t>банковском секторе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SB Sans Text Light"/>
                <a:cs typeface="SB Sans Text Light"/>
              </a:rPr>
              <a:t>TODO:: </a:t>
            </a:r>
            <a:r>
              <a:rPr lang="ru-RU" dirty="0" smtClean="0">
                <a:latin typeface="SB Sans Text Light"/>
                <a:cs typeface="SB Sans Text Light"/>
              </a:rPr>
              <a:t>Тут пройдусь по каждой проблеме</a:t>
            </a:r>
            <a:r>
              <a:rPr lang="ru-RU" dirty="0" smtClean="0">
                <a:latin typeface="SB Sans Text Light"/>
                <a:cs typeface="SB Sans Text Light"/>
              </a:rPr>
              <a:t> </a:t>
            </a:r>
            <a:r>
              <a:rPr lang="ru-RU" dirty="0" err="1" smtClean="0">
                <a:latin typeface="SB Sans Text Light"/>
                <a:cs typeface="SB Sans Text Light"/>
              </a:rPr>
              <a:t>ввиде</a:t>
            </a:r>
            <a:r>
              <a:rPr lang="ru-RU" dirty="0" smtClean="0">
                <a:latin typeface="SB Sans Text Light"/>
                <a:cs typeface="SB Sans Text Light"/>
              </a:rPr>
              <a:t> проблема – решение. Кратко – так: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SB Sans Text Light"/>
                <a:cs typeface="SB Sans Text Light"/>
              </a:rPr>
              <a:t>Разнород</a:t>
            </a:r>
            <a:r>
              <a:rPr lang="ru-RU" dirty="0" smtClean="0">
                <a:latin typeface="SB Sans Text Light"/>
                <a:cs typeface="SB Sans Text Light"/>
              </a:rPr>
              <a:t>. </a:t>
            </a:r>
            <a:r>
              <a:rPr lang="ru-RU" dirty="0">
                <a:latin typeface="SB Sans Text Light"/>
                <a:cs typeface="SB Sans Text Light"/>
              </a:rPr>
              <a:t>и </a:t>
            </a:r>
            <a:r>
              <a:rPr lang="ru-RU" dirty="0" smtClean="0">
                <a:latin typeface="SB Sans Text Light"/>
                <a:cs typeface="SB Sans Text Light"/>
              </a:rPr>
              <a:t>топ. источников –</a:t>
            </a:r>
            <a:r>
              <a:rPr lang="en-US" dirty="0" smtClean="0">
                <a:latin typeface="SB Sans Text Light"/>
                <a:cs typeface="SB Sans Text Light"/>
              </a:rPr>
              <a:t>&gt; </a:t>
            </a:r>
            <a:r>
              <a:rPr lang="ru-RU" dirty="0" smtClean="0">
                <a:latin typeface="SB Sans Text Light"/>
                <a:cs typeface="SB Sans Text Light"/>
              </a:rPr>
              <a:t>модули </a:t>
            </a:r>
            <a:r>
              <a:rPr lang="en-US" dirty="0" smtClean="0">
                <a:latin typeface="SB Sans Text Light"/>
                <a:cs typeface="SB Sans Text Light"/>
              </a:rPr>
              <a:t>Python + </a:t>
            </a:r>
            <a:r>
              <a:rPr lang="en-US" dirty="0" err="1" smtClean="0">
                <a:latin typeface="SB Sans Text Light"/>
                <a:cs typeface="SB Sans Text Light"/>
              </a:rPr>
              <a:t>jdbc</a:t>
            </a:r>
            <a:endParaRPr lang="ru-RU" dirty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Сложность </a:t>
            </a:r>
            <a:r>
              <a:rPr lang="ru-RU" dirty="0" smtClean="0">
                <a:latin typeface="SB Sans Text Light"/>
                <a:cs typeface="SB Sans Text Light"/>
              </a:rPr>
              <a:t>исп. </a:t>
            </a:r>
            <a:r>
              <a:rPr lang="ru-RU" dirty="0">
                <a:latin typeface="SB Sans Text Light"/>
                <a:cs typeface="SB Sans Text Light"/>
              </a:rPr>
              <a:t>не </a:t>
            </a:r>
            <a:r>
              <a:rPr lang="ru-RU" dirty="0" err="1" smtClean="0">
                <a:latin typeface="SB Sans Text Light"/>
                <a:cs typeface="SB Sans Text Light"/>
              </a:rPr>
              <a:t>ИТшником</a:t>
            </a:r>
            <a:r>
              <a:rPr lang="ru-RU" dirty="0" smtClean="0">
                <a:latin typeface="SB Sans Text Light"/>
                <a:cs typeface="SB Sans Text Light"/>
              </a:rPr>
              <a:t> </a:t>
            </a:r>
            <a:r>
              <a:rPr lang="ru-RU" dirty="0">
                <a:latin typeface="SB Sans Text Light"/>
                <a:cs typeface="SB Sans Text Light"/>
              </a:rPr>
              <a:t>–</a:t>
            </a:r>
            <a:r>
              <a:rPr lang="en-US" dirty="0" smtClean="0">
                <a:latin typeface="SB Sans Text Light"/>
                <a:cs typeface="SB Sans Text Light"/>
              </a:rPr>
              <a:t>&gt;</a:t>
            </a:r>
            <a:r>
              <a:rPr lang="ru-RU" dirty="0" smtClean="0">
                <a:latin typeface="SB Sans Text Light"/>
                <a:cs typeface="SB Sans Text Light"/>
              </a:rPr>
              <a:t> Простота </a:t>
            </a:r>
            <a:r>
              <a:rPr lang="en-US" dirty="0" smtClean="0">
                <a:latin typeface="SB Sans Text Light"/>
                <a:cs typeface="SB Sans Text Light"/>
              </a:rPr>
              <a:t>DM </a:t>
            </a:r>
            <a:r>
              <a:rPr lang="ru-RU" dirty="0" err="1" smtClean="0">
                <a:latin typeface="SB Sans Text Light"/>
                <a:cs typeface="SB Sans Text Light"/>
              </a:rPr>
              <a:t>Кимбалла</a:t>
            </a:r>
            <a:endParaRPr lang="ru-RU" dirty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Затраты на содержание</a:t>
            </a:r>
            <a:r>
              <a:rPr lang="ru-RU" dirty="0" smtClean="0">
                <a:latin typeface="SB Sans Text Light"/>
                <a:cs typeface="SB Sans Text Light"/>
              </a:rPr>
              <a:t> </a:t>
            </a:r>
            <a:r>
              <a:rPr lang="ru-RU" dirty="0">
                <a:latin typeface="SB Sans Text Light"/>
                <a:cs typeface="SB Sans Text Light"/>
              </a:rPr>
              <a:t>–</a:t>
            </a:r>
            <a:r>
              <a:rPr lang="en-US" dirty="0">
                <a:latin typeface="SB Sans Text Light"/>
                <a:cs typeface="SB Sans Text Light"/>
              </a:rPr>
              <a:t>&gt;</a:t>
            </a:r>
            <a:r>
              <a:rPr lang="ru-RU" dirty="0">
                <a:latin typeface="SB Sans Text Light"/>
                <a:cs typeface="SB Sans Text Light"/>
              </a:rPr>
              <a:t> </a:t>
            </a:r>
            <a:r>
              <a:rPr lang="en-US" dirty="0" err="1" smtClean="0">
                <a:latin typeface="SB Sans Text Light"/>
                <a:cs typeface="SB Sans Text Light"/>
              </a:rPr>
              <a:t>linux</a:t>
            </a:r>
            <a:r>
              <a:rPr lang="ru-RU" dirty="0" smtClean="0">
                <a:latin typeface="SB Sans Text Light"/>
                <a:cs typeface="SB Sans Text Light"/>
              </a:rPr>
              <a:t>, </a:t>
            </a:r>
            <a:r>
              <a:rPr lang="en-US" dirty="0" smtClean="0">
                <a:latin typeface="SB Sans Text Light"/>
                <a:cs typeface="SB Sans Text Light"/>
              </a:rPr>
              <a:t>python</a:t>
            </a: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 smtClean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 smtClean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09329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Кисель Василий Станиславович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46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3C78131-749E-4CC6-A080-4235AD358BC7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SB Sans Text Light"/>
                <a:cs typeface="SB Sans Text Light"/>
              </a:rPr>
              <a:t>TODO:: </a:t>
            </a:r>
            <a:r>
              <a:rPr lang="ru-RU" dirty="0" smtClean="0">
                <a:latin typeface="SB Sans Text Light"/>
                <a:cs typeface="SB Sans Text Light"/>
              </a:rPr>
              <a:t>Тут перечислю как всё удачно получилось: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TODO:: </a:t>
            </a:r>
            <a:r>
              <a:rPr lang="en-US" dirty="0" err="1">
                <a:latin typeface="SB Sans Text Light"/>
                <a:cs typeface="SB Sans Text Light"/>
              </a:rPr>
              <a:t>Reprehenderit</a:t>
            </a:r>
            <a:r>
              <a:rPr lang="en-US" dirty="0">
                <a:latin typeface="SB Sans Text Light"/>
                <a:cs typeface="SB Sans Text Light"/>
              </a:rPr>
              <a:t> in </a:t>
            </a:r>
            <a:r>
              <a:rPr lang="en-US" dirty="0" err="1">
                <a:latin typeface="SB Sans Text Light"/>
                <a:cs typeface="SB Sans Text Light"/>
              </a:rPr>
              <a:t>voluptate</a:t>
            </a:r>
            <a:r>
              <a:rPr lang="ru-RU" dirty="0">
                <a:latin typeface="SB Sans Text Light"/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TODO:: </a:t>
            </a:r>
            <a:r>
              <a:rPr lang="en-US" dirty="0" err="1">
                <a:latin typeface="SB Sans Text Light"/>
                <a:cs typeface="SB Sans Text Light"/>
              </a:rPr>
              <a:t>Fugiat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nulla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pariatur</a:t>
            </a:r>
            <a:r>
              <a:rPr lang="en-US" dirty="0">
                <a:latin typeface="SB Sans Text Light"/>
                <a:cs typeface="SB Sans Text Light"/>
              </a:rPr>
              <a:t>.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878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4B5CB2B-C20A-4281-BA84-62BDF59F6065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TODO:: </a:t>
            </a:r>
            <a:r>
              <a:rPr lang="ru-RU" dirty="0" smtClean="0">
                <a:latin typeface="SB Sans Text Light"/>
                <a:cs typeface="SB Sans Text Light"/>
              </a:rPr>
              <a:t>Ссылка на книгу </a:t>
            </a:r>
            <a:r>
              <a:rPr lang="ru-RU" dirty="0" err="1" smtClean="0">
                <a:latin typeface="SB Sans Text Light"/>
                <a:cs typeface="SB Sans Text Light"/>
              </a:rPr>
              <a:t>Кимбалла</a:t>
            </a:r>
            <a:endParaRPr lang="en-US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TODO:: </a:t>
            </a:r>
            <a:r>
              <a:rPr lang="ru-RU" dirty="0">
                <a:latin typeface="SB Sans Text Light"/>
                <a:cs typeface="SB Sans Text Light"/>
              </a:rPr>
              <a:t>Какая-нибудь статистика использования </a:t>
            </a:r>
            <a:r>
              <a:rPr lang="en-US" dirty="0" err="1">
                <a:latin typeface="SB Sans Text Light"/>
                <a:cs typeface="SB Sans Text Light"/>
              </a:rPr>
              <a:t>linux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ru-RU" dirty="0">
                <a:latin typeface="SB Sans Text Light"/>
                <a:cs typeface="SB Sans Text Light"/>
              </a:rPr>
              <a:t>и </a:t>
            </a:r>
            <a:r>
              <a:rPr lang="en-US" dirty="0">
                <a:latin typeface="SB Sans Text Light"/>
                <a:cs typeface="SB Sans Text Light"/>
              </a:rPr>
              <a:t>python</a:t>
            </a:r>
            <a:endParaRPr lang="ru-RU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TODO::</a:t>
            </a:r>
            <a:r>
              <a:rPr lang="ru-RU" dirty="0">
                <a:latin typeface="SB Sans Text Light"/>
                <a:cs typeface="SB Sans Text Light"/>
              </a:rPr>
              <a:t> ссылки на стандарт</a:t>
            </a:r>
            <a:r>
              <a:rPr lang="ru-RU" dirty="0">
                <a:latin typeface="SB Sans Text Light"/>
                <a:cs typeface="SB Sans Text Light"/>
              </a:rPr>
              <a:t>ы</a:t>
            </a:r>
            <a:r>
              <a:rPr lang="ru-RU" dirty="0">
                <a:latin typeface="SB Sans Text Light"/>
                <a:cs typeface="SB Sans Text Light"/>
              </a:rPr>
              <a:t> </a:t>
            </a:r>
            <a:r>
              <a:rPr lang="en-US" dirty="0">
                <a:latin typeface="SB Sans Text Light"/>
                <a:cs typeface="SB Sans Text Light"/>
              </a:rPr>
              <a:t>JDBC</a:t>
            </a:r>
            <a:r>
              <a:rPr lang="ru-RU" dirty="0">
                <a:latin typeface="SB Sans Text Light"/>
                <a:cs typeface="SB Sans Text Light"/>
              </a:rPr>
              <a:t> и </a:t>
            </a:r>
            <a:r>
              <a:rPr lang="en-US" dirty="0">
                <a:latin typeface="SB Sans Text Light"/>
                <a:cs typeface="SB Sans Text Light"/>
              </a:rPr>
              <a:t>PEP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TODO::</a:t>
            </a:r>
            <a:r>
              <a:rPr lang="ru-RU" dirty="0">
                <a:latin typeface="SB Sans Text Light"/>
                <a:cs typeface="SB Sans Text Light"/>
              </a:rPr>
              <a:t> </a:t>
            </a:r>
            <a:r>
              <a:rPr lang="en-US" dirty="0">
                <a:latin typeface="SB Sans Text Light"/>
                <a:cs typeface="SB Sans Text Light"/>
              </a:rPr>
              <a:t>??? </a:t>
            </a:r>
            <a:r>
              <a:rPr lang="ru-RU" dirty="0">
                <a:latin typeface="SB Sans Text Light"/>
                <a:cs typeface="SB Sans Text Light"/>
              </a:rPr>
              <a:t>AMA-DMBOK</a:t>
            </a:r>
            <a:r>
              <a:rPr lang="ru-RU" dirty="0">
                <a:latin typeface="SB Sans Text Light"/>
                <a:cs typeface="SB Sans Text Light"/>
              </a:rPr>
              <a:t>. Свод знаний по управлению данными, 2-ое издание, 2020.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TODO::</a:t>
            </a:r>
            <a:r>
              <a:rPr lang="ru-RU" dirty="0">
                <a:latin typeface="SB Sans Text Light"/>
                <a:cs typeface="SB Sans Text Light"/>
              </a:rPr>
              <a:t> </a:t>
            </a:r>
            <a:r>
              <a:rPr lang="en-US" dirty="0">
                <a:latin typeface="SB Sans Text Light"/>
                <a:cs typeface="SB Sans Text Light"/>
              </a:rPr>
              <a:t>??? </a:t>
            </a:r>
            <a:r>
              <a:rPr lang="ru-RU" dirty="0">
                <a:latin typeface="SB Sans Text Light"/>
                <a:cs typeface="SB Sans Text Light"/>
              </a:rPr>
              <a:t>Аналитическая </a:t>
            </a:r>
            <a:r>
              <a:rPr lang="ru-RU" dirty="0">
                <a:latin typeface="SB Sans Text Light"/>
                <a:cs typeface="SB Sans Text Light"/>
              </a:rPr>
              <a:t>культура, Карл Андерсон, 2015.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6283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209</Words>
  <Application>Microsoft Office PowerPoint</Application>
  <DocSecurity>0</DocSecurity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Office Theme</vt:lpstr>
      <vt:lpstr>Презентация PowerPoint</vt:lpstr>
      <vt:lpstr>Актуальность темы и ее проблематика</vt:lpstr>
      <vt:lpstr>Актуальность темы и ее проблематика</vt:lpstr>
      <vt:lpstr>Построение DWH в банковском секторе</vt:lpstr>
      <vt:lpstr>Построение DWH в банковском секторе</vt:lpstr>
      <vt:lpstr>Выводы</vt:lpstr>
      <vt:lpstr>Список использованных источников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JVMoroz</dc:creator>
  <cp:keywords/>
  <dc:description/>
  <cp:lastModifiedBy>Кисель Василий Станиславович</cp:lastModifiedBy>
  <cp:revision>480</cp:revision>
  <dcterms:created xsi:type="dcterms:W3CDTF">2020-09-16T07:07:55Z</dcterms:created>
  <dcterms:modified xsi:type="dcterms:W3CDTF">2022-02-05T05:29:45Z</dcterms:modified>
  <cp:category/>
  <dc:identifier/>
  <cp:contentStatus/>
  <dc:language/>
  <cp:version/>
</cp:coreProperties>
</file>