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2" r:id="rId4"/>
    <p:sldId id="266" r:id="rId5"/>
    <p:sldId id="268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>
        <p:scale>
          <a:sx n="93" d="100"/>
          <a:sy n="93" d="100"/>
        </p:scale>
        <p:origin x="186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vasili/Desktop/msu_3_coursework/experiment_1/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vasili/Desktop/msu_3_coursework/experiment_1/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vasili/Desktop/msu_3_coursework/experiment_1/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vasili/Desktop/msu_3_coursework/experiment_1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Корреляция метрики </a:t>
            </a:r>
            <a:r>
              <a:rPr lang="en-US" sz="1800" b="0" i="0" baseline="0">
                <a:effectLst/>
              </a:rPr>
              <a:t>FC </a:t>
            </a:r>
            <a:r>
              <a:rPr lang="ru-RU" sz="1800" b="0" i="0" baseline="0">
                <a:effectLst/>
              </a:rPr>
              <a:t>и точности предсказианий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lifted_1!$B$1</c:f>
              <c:strCache>
                <c:ptCount val="1"/>
                <c:pt idx="0">
                  <c:v>train_fc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lifted_1!$B$2:$B$51</c:f>
              <c:numCache>
                <c:formatCode>General</c:formatCode>
                <c:ptCount val="50"/>
                <c:pt idx="0">
                  <c:v>1.1673829555511399</c:v>
                </c:pt>
                <c:pt idx="1">
                  <c:v>0.83039492368698098</c:v>
                </c:pt>
                <c:pt idx="2">
                  <c:v>0.71964395046234098</c:v>
                </c:pt>
                <c:pt idx="3">
                  <c:v>0.58048188686370805</c:v>
                </c:pt>
                <c:pt idx="4">
                  <c:v>0.61766928434371904</c:v>
                </c:pt>
                <c:pt idx="5">
                  <c:v>0.57078099250793402</c:v>
                </c:pt>
                <c:pt idx="6">
                  <c:v>0.505890011787414</c:v>
                </c:pt>
                <c:pt idx="7">
                  <c:v>0.49573463201522799</c:v>
                </c:pt>
                <c:pt idx="8">
                  <c:v>0.462724208831787</c:v>
                </c:pt>
                <c:pt idx="9">
                  <c:v>0.45411086082458402</c:v>
                </c:pt>
                <c:pt idx="10">
                  <c:v>0.42419654130935602</c:v>
                </c:pt>
                <c:pt idx="11">
                  <c:v>0.411933124065399</c:v>
                </c:pt>
                <c:pt idx="12">
                  <c:v>0.37071621417999201</c:v>
                </c:pt>
                <c:pt idx="13">
                  <c:v>0.42481511831283503</c:v>
                </c:pt>
                <c:pt idx="14">
                  <c:v>0.40019622445106501</c:v>
                </c:pt>
                <c:pt idx="15">
                  <c:v>0.37241274118423401</c:v>
                </c:pt>
                <c:pt idx="16">
                  <c:v>0.38435536623001099</c:v>
                </c:pt>
                <c:pt idx="17">
                  <c:v>0.373156487941741</c:v>
                </c:pt>
                <c:pt idx="18">
                  <c:v>0.40314015746116599</c:v>
                </c:pt>
                <c:pt idx="19">
                  <c:v>0.38099190592765803</c:v>
                </c:pt>
                <c:pt idx="20">
                  <c:v>0.38846719264984098</c:v>
                </c:pt>
                <c:pt idx="21">
                  <c:v>0.37480276823043801</c:v>
                </c:pt>
                <c:pt idx="22">
                  <c:v>0.42584139108657798</c:v>
                </c:pt>
                <c:pt idx="23">
                  <c:v>0.32751515507697998</c:v>
                </c:pt>
                <c:pt idx="24">
                  <c:v>0.35972133278846702</c:v>
                </c:pt>
                <c:pt idx="25">
                  <c:v>0.32386866211891102</c:v>
                </c:pt>
                <c:pt idx="26">
                  <c:v>0.35052308440208402</c:v>
                </c:pt>
                <c:pt idx="27">
                  <c:v>0.35584840178489602</c:v>
                </c:pt>
                <c:pt idx="28">
                  <c:v>0.34467476606369002</c:v>
                </c:pt>
                <c:pt idx="29">
                  <c:v>0.31334665417671198</c:v>
                </c:pt>
                <c:pt idx="30">
                  <c:v>0.33324608206748901</c:v>
                </c:pt>
                <c:pt idx="31">
                  <c:v>0.34186592698097201</c:v>
                </c:pt>
                <c:pt idx="32">
                  <c:v>0.35747197270393299</c:v>
                </c:pt>
                <c:pt idx="33">
                  <c:v>0.36785224080085699</c:v>
                </c:pt>
                <c:pt idx="34">
                  <c:v>0.35503563284873901</c:v>
                </c:pt>
                <c:pt idx="35">
                  <c:v>0.353381156921386</c:v>
                </c:pt>
                <c:pt idx="36">
                  <c:v>0.33374387025833102</c:v>
                </c:pt>
                <c:pt idx="37">
                  <c:v>0.31225037574768</c:v>
                </c:pt>
                <c:pt idx="38">
                  <c:v>0.338617473840713</c:v>
                </c:pt>
                <c:pt idx="39">
                  <c:v>0.401632130146026</c:v>
                </c:pt>
                <c:pt idx="40">
                  <c:v>0.33345234394073398</c:v>
                </c:pt>
                <c:pt idx="41">
                  <c:v>0.32439538836479098</c:v>
                </c:pt>
                <c:pt idx="42">
                  <c:v>0.31316804885864202</c:v>
                </c:pt>
                <c:pt idx="43">
                  <c:v>0.34127280116081199</c:v>
                </c:pt>
                <c:pt idx="44">
                  <c:v>0.32600778341293302</c:v>
                </c:pt>
                <c:pt idx="45">
                  <c:v>0.34902337193489003</c:v>
                </c:pt>
                <c:pt idx="46">
                  <c:v>0.31384024024009699</c:v>
                </c:pt>
                <c:pt idx="47">
                  <c:v>0.31809896230697599</c:v>
                </c:pt>
                <c:pt idx="48">
                  <c:v>0.36019250750541598</c:v>
                </c:pt>
                <c:pt idx="49">
                  <c:v>0.32148212194442699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51-2244-9B35-D1644023F86C}"/>
            </c:ext>
          </c:extLst>
        </c:ser>
        <c:ser>
          <c:idx val="2"/>
          <c:order val="1"/>
          <c:tx>
            <c:strRef>
              <c:f>lifted_1!$E$1</c:f>
              <c:strCache>
                <c:ptCount val="1"/>
                <c:pt idx="0">
                  <c:v>unknown_fc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lifted_1!$E$2:$E$51</c:f>
              <c:numCache>
                <c:formatCode>General</c:formatCode>
                <c:ptCount val="50"/>
                <c:pt idx="0">
                  <c:v>2.13229131698608</c:v>
                </c:pt>
                <c:pt idx="1">
                  <c:v>1.8379930257797199</c:v>
                </c:pt>
                <c:pt idx="2">
                  <c:v>1.79163801670074</c:v>
                </c:pt>
                <c:pt idx="3">
                  <c:v>1.8801238536834699</c:v>
                </c:pt>
                <c:pt idx="4">
                  <c:v>1.6648311614990201</c:v>
                </c:pt>
                <c:pt idx="5">
                  <c:v>1.51202464103698</c:v>
                </c:pt>
                <c:pt idx="6">
                  <c:v>1.55614113807678</c:v>
                </c:pt>
                <c:pt idx="7">
                  <c:v>1.51964807510375</c:v>
                </c:pt>
                <c:pt idx="8">
                  <c:v>1.5744158029556199</c:v>
                </c:pt>
                <c:pt idx="9">
                  <c:v>1.5790755748748699</c:v>
                </c:pt>
                <c:pt idx="10">
                  <c:v>1.54129266738891</c:v>
                </c:pt>
                <c:pt idx="11">
                  <c:v>1.3216692209243699</c:v>
                </c:pt>
                <c:pt idx="12">
                  <c:v>1.5093920230865401</c:v>
                </c:pt>
                <c:pt idx="13">
                  <c:v>1.25262379646301</c:v>
                </c:pt>
                <c:pt idx="14">
                  <c:v>1.33387875556945</c:v>
                </c:pt>
                <c:pt idx="15">
                  <c:v>1.1966625452041599</c:v>
                </c:pt>
                <c:pt idx="16">
                  <c:v>1.158451795578</c:v>
                </c:pt>
                <c:pt idx="17">
                  <c:v>1.2206571102142301</c:v>
                </c:pt>
                <c:pt idx="18">
                  <c:v>1.2294888496398899</c:v>
                </c:pt>
                <c:pt idx="19">
                  <c:v>1.2693396806716899</c:v>
                </c:pt>
                <c:pt idx="20">
                  <c:v>1.2091270685195901</c:v>
                </c:pt>
                <c:pt idx="21">
                  <c:v>1.17574763298034</c:v>
                </c:pt>
                <c:pt idx="22">
                  <c:v>1.1459276676177901</c:v>
                </c:pt>
                <c:pt idx="23">
                  <c:v>1.2176527976989699</c:v>
                </c:pt>
                <c:pt idx="24">
                  <c:v>1.09574127197265</c:v>
                </c:pt>
                <c:pt idx="25">
                  <c:v>1.1964308023452701</c:v>
                </c:pt>
                <c:pt idx="26">
                  <c:v>1.0897406339645299</c:v>
                </c:pt>
                <c:pt idx="27">
                  <c:v>1.1943166255950901</c:v>
                </c:pt>
                <c:pt idx="28">
                  <c:v>1.02974140644073</c:v>
                </c:pt>
                <c:pt idx="29">
                  <c:v>1.1301527023315401</c:v>
                </c:pt>
                <c:pt idx="30">
                  <c:v>1.1287639141082699</c:v>
                </c:pt>
                <c:pt idx="31">
                  <c:v>1.1234436035156199</c:v>
                </c:pt>
                <c:pt idx="32">
                  <c:v>1.0400431156158401</c:v>
                </c:pt>
                <c:pt idx="33">
                  <c:v>1.22668528556823</c:v>
                </c:pt>
                <c:pt idx="34">
                  <c:v>1.12821197509765</c:v>
                </c:pt>
                <c:pt idx="35">
                  <c:v>1.13471579551696</c:v>
                </c:pt>
                <c:pt idx="36">
                  <c:v>1.0740282535552901</c:v>
                </c:pt>
                <c:pt idx="37">
                  <c:v>1.01012742519378</c:v>
                </c:pt>
                <c:pt idx="38">
                  <c:v>1.1145406961441</c:v>
                </c:pt>
                <c:pt idx="39">
                  <c:v>1.0646501779556199</c:v>
                </c:pt>
                <c:pt idx="40">
                  <c:v>1.02744841575622</c:v>
                </c:pt>
                <c:pt idx="41">
                  <c:v>1.0241000652313199</c:v>
                </c:pt>
                <c:pt idx="42">
                  <c:v>1.0624234676361</c:v>
                </c:pt>
                <c:pt idx="43">
                  <c:v>1.09058225154876</c:v>
                </c:pt>
                <c:pt idx="44">
                  <c:v>0.99786007404327404</c:v>
                </c:pt>
                <c:pt idx="45">
                  <c:v>0.97270154953002896</c:v>
                </c:pt>
                <c:pt idx="46">
                  <c:v>0.97908592224121005</c:v>
                </c:pt>
                <c:pt idx="47">
                  <c:v>1.03831934928894</c:v>
                </c:pt>
                <c:pt idx="48">
                  <c:v>1.00189757347106</c:v>
                </c:pt>
                <c:pt idx="49">
                  <c:v>0.9261474609375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51-2244-9B35-D1644023F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949440"/>
        <c:axId val="497995840"/>
      </c:lineChart>
      <c:lineChart>
        <c:grouping val="standard"/>
        <c:varyColors val="0"/>
        <c:ser>
          <c:idx val="3"/>
          <c:order val="2"/>
          <c:tx>
            <c:strRef>
              <c:f>lifted_1!$J$1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lifted_1!$J$2:$J$51</c:f>
              <c:numCache>
                <c:formatCode>General</c:formatCode>
                <c:ptCount val="50"/>
                <c:pt idx="0">
                  <c:v>0.18333333333333299</c:v>
                </c:pt>
                <c:pt idx="1">
                  <c:v>0.31666666666666599</c:v>
                </c:pt>
                <c:pt idx="2">
                  <c:v>0.31666666666666599</c:v>
                </c:pt>
                <c:pt idx="3">
                  <c:v>0.25</c:v>
                </c:pt>
                <c:pt idx="4">
                  <c:v>0.2</c:v>
                </c:pt>
                <c:pt idx="5">
                  <c:v>0.21666666666666601</c:v>
                </c:pt>
                <c:pt idx="6">
                  <c:v>0.233333333333333</c:v>
                </c:pt>
                <c:pt idx="7">
                  <c:v>0.25</c:v>
                </c:pt>
                <c:pt idx="8">
                  <c:v>0.25</c:v>
                </c:pt>
                <c:pt idx="9">
                  <c:v>0.3</c:v>
                </c:pt>
                <c:pt idx="10">
                  <c:v>0.3</c:v>
                </c:pt>
                <c:pt idx="11">
                  <c:v>0.21666666666666601</c:v>
                </c:pt>
                <c:pt idx="12">
                  <c:v>0.28333333333333299</c:v>
                </c:pt>
                <c:pt idx="13">
                  <c:v>0.28333333333333299</c:v>
                </c:pt>
                <c:pt idx="14">
                  <c:v>0.38333333333333303</c:v>
                </c:pt>
                <c:pt idx="15">
                  <c:v>0.36666666666666597</c:v>
                </c:pt>
                <c:pt idx="16">
                  <c:v>0.35</c:v>
                </c:pt>
                <c:pt idx="17">
                  <c:v>0.4</c:v>
                </c:pt>
                <c:pt idx="18">
                  <c:v>0.4</c:v>
                </c:pt>
                <c:pt idx="19">
                  <c:v>0.41666666666666602</c:v>
                </c:pt>
                <c:pt idx="20">
                  <c:v>0.43333333333333302</c:v>
                </c:pt>
                <c:pt idx="21">
                  <c:v>0.46666666666666601</c:v>
                </c:pt>
                <c:pt idx="22">
                  <c:v>0.483333333333333</c:v>
                </c:pt>
                <c:pt idx="23">
                  <c:v>0.483333333333333</c:v>
                </c:pt>
                <c:pt idx="24">
                  <c:v>0.45</c:v>
                </c:pt>
                <c:pt idx="25">
                  <c:v>0.483333333333333</c:v>
                </c:pt>
                <c:pt idx="26">
                  <c:v>0.46666666666666601</c:v>
                </c:pt>
                <c:pt idx="27">
                  <c:v>0.53333333333333299</c:v>
                </c:pt>
                <c:pt idx="28">
                  <c:v>0.5</c:v>
                </c:pt>
                <c:pt idx="29">
                  <c:v>0.41666666666666602</c:v>
                </c:pt>
                <c:pt idx="30">
                  <c:v>0.51666666666666605</c:v>
                </c:pt>
                <c:pt idx="31">
                  <c:v>0.483333333333333</c:v>
                </c:pt>
                <c:pt idx="32">
                  <c:v>0.53333333333333299</c:v>
                </c:pt>
                <c:pt idx="33">
                  <c:v>0.483333333333333</c:v>
                </c:pt>
                <c:pt idx="34">
                  <c:v>0.46666666666666601</c:v>
                </c:pt>
                <c:pt idx="35">
                  <c:v>0.53333333333333299</c:v>
                </c:pt>
                <c:pt idx="36">
                  <c:v>0.56666666666666599</c:v>
                </c:pt>
                <c:pt idx="37">
                  <c:v>0.46666666666666601</c:v>
                </c:pt>
                <c:pt idx="38">
                  <c:v>0.5</c:v>
                </c:pt>
                <c:pt idx="39">
                  <c:v>0.55000000000000004</c:v>
                </c:pt>
                <c:pt idx="40">
                  <c:v>0.51666666666666605</c:v>
                </c:pt>
                <c:pt idx="41">
                  <c:v>0.483333333333333</c:v>
                </c:pt>
                <c:pt idx="42">
                  <c:v>0.51666666666666605</c:v>
                </c:pt>
                <c:pt idx="43">
                  <c:v>0.5</c:v>
                </c:pt>
                <c:pt idx="44">
                  <c:v>0.58333333333333304</c:v>
                </c:pt>
                <c:pt idx="45">
                  <c:v>0.56666666666666599</c:v>
                </c:pt>
                <c:pt idx="46">
                  <c:v>0.483333333333333</c:v>
                </c:pt>
                <c:pt idx="47">
                  <c:v>0.55000000000000004</c:v>
                </c:pt>
                <c:pt idx="48">
                  <c:v>0.56666666666666599</c:v>
                </c:pt>
                <c:pt idx="49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51-2244-9B35-D1644023F86C}"/>
            </c:ext>
          </c:extLst>
        </c:ser>
        <c:ser>
          <c:idx val="4"/>
          <c:order val="3"/>
          <c:tx>
            <c:strRef>
              <c:f>lifted_1!$M$1</c:f>
              <c:strCache>
                <c:ptCount val="1"/>
                <c:pt idx="0">
                  <c:v>unknown_accuracy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lifted_1!$M$2:$M$51</c:f>
              <c:numCache>
                <c:formatCode>General</c:formatCode>
                <c:ptCount val="50"/>
                <c:pt idx="0">
                  <c:v>0.116666666666666</c:v>
                </c:pt>
                <c:pt idx="1">
                  <c:v>0.116666666666666</c:v>
                </c:pt>
                <c:pt idx="2">
                  <c:v>0.1</c:v>
                </c:pt>
                <c:pt idx="3">
                  <c:v>8.3333333333333301E-2</c:v>
                </c:pt>
                <c:pt idx="4">
                  <c:v>0.116666666666666</c:v>
                </c:pt>
                <c:pt idx="5">
                  <c:v>0.1</c:v>
                </c:pt>
                <c:pt idx="6">
                  <c:v>0.133333333333333</c:v>
                </c:pt>
                <c:pt idx="7">
                  <c:v>0.133333333333333</c:v>
                </c:pt>
                <c:pt idx="8">
                  <c:v>0.18333333333333299</c:v>
                </c:pt>
                <c:pt idx="9">
                  <c:v>0.233333333333333</c:v>
                </c:pt>
                <c:pt idx="10">
                  <c:v>0.21666666666666601</c:v>
                </c:pt>
                <c:pt idx="11">
                  <c:v>0.25</c:v>
                </c:pt>
                <c:pt idx="12">
                  <c:v>0.28333333333333299</c:v>
                </c:pt>
                <c:pt idx="13">
                  <c:v>0.3</c:v>
                </c:pt>
                <c:pt idx="14">
                  <c:v>0.3</c:v>
                </c:pt>
                <c:pt idx="15">
                  <c:v>0.25</c:v>
                </c:pt>
                <c:pt idx="16">
                  <c:v>0.28333333333333299</c:v>
                </c:pt>
                <c:pt idx="17">
                  <c:v>0.266666666666666</c:v>
                </c:pt>
                <c:pt idx="18">
                  <c:v>0.28333333333333299</c:v>
                </c:pt>
                <c:pt idx="19">
                  <c:v>0.28333333333333299</c:v>
                </c:pt>
                <c:pt idx="20">
                  <c:v>0.28333333333333299</c:v>
                </c:pt>
                <c:pt idx="21">
                  <c:v>0.33333333333333298</c:v>
                </c:pt>
                <c:pt idx="22">
                  <c:v>0.28333333333333299</c:v>
                </c:pt>
                <c:pt idx="23">
                  <c:v>0.3</c:v>
                </c:pt>
                <c:pt idx="24">
                  <c:v>0.28333333333333299</c:v>
                </c:pt>
                <c:pt idx="25">
                  <c:v>0.28333333333333299</c:v>
                </c:pt>
                <c:pt idx="26">
                  <c:v>0.3</c:v>
                </c:pt>
                <c:pt idx="27">
                  <c:v>0.28333333333333299</c:v>
                </c:pt>
                <c:pt idx="28">
                  <c:v>0.33333333333333298</c:v>
                </c:pt>
                <c:pt idx="29">
                  <c:v>0.33333333333333298</c:v>
                </c:pt>
                <c:pt idx="30">
                  <c:v>0.25</c:v>
                </c:pt>
                <c:pt idx="31">
                  <c:v>0.266666666666666</c:v>
                </c:pt>
                <c:pt idx="32">
                  <c:v>0.266666666666666</c:v>
                </c:pt>
                <c:pt idx="33">
                  <c:v>0.31666666666666599</c:v>
                </c:pt>
                <c:pt idx="34">
                  <c:v>0.36666666666666597</c:v>
                </c:pt>
                <c:pt idx="35">
                  <c:v>0.266666666666666</c:v>
                </c:pt>
                <c:pt idx="36">
                  <c:v>0.233333333333333</c:v>
                </c:pt>
                <c:pt idx="37">
                  <c:v>0.3</c:v>
                </c:pt>
                <c:pt idx="38">
                  <c:v>0.31666666666666599</c:v>
                </c:pt>
                <c:pt idx="39">
                  <c:v>0.33333333333333298</c:v>
                </c:pt>
                <c:pt idx="40">
                  <c:v>0.266666666666666</c:v>
                </c:pt>
                <c:pt idx="41">
                  <c:v>0.31666666666666599</c:v>
                </c:pt>
                <c:pt idx="42">
                  <c:v>0.31666666666666599</c:v>
                </c:pt>
                <c:pt idx="43">
                  <c:v>0.3</c:v>
                </c:pt>
                <c:pt idx="44">
                  <c:v>0.31666666666666599</c:v>
                </c:pt>
                <c:pt idx="45">
                  <c:v>0.36666666666666597</c:v>
                </c:pt>
                <c:pt idx="46">
                  <c:v>0.35</c:v>
                </c:pt>
                <c:pt idx="47">
                  <c:v>0.3</c:v>
                </c:pt>
                <c:pt idx="48">
                  <c:v>0.33333333333333298</c:v>
                </c:pt>
                <c:pt idx="49">
                  <c:v>0.33333333333333298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51-2244-9B35-D1644023F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899744"/>
        <c:axId val="108637424"/>
      </c:lineChart>
      <c:catAx>
        <c:axId val="49794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Эпоха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995840"/>
        <c:crosses val="autoZero"/>
        <c:auto val="1"/>
        <c:lblAlgn val="ctr"/>
        <c:lblOffset val="100"/>
        <c:noMultiLvlLbl val="0"/>
      </c:catAx>
      <c:valAx>
        <c:axId val="49799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949440"/>
        <c:crosses val="autoZero"/>
        <c:crossBetween val="between"/>
      </c:valAx>
      <c:valAx>
        <c:axId val="1086374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Точность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4899744"/>
        <c:crosses val="max"/>
        <c:crossBetween val="between"/>
      </c:valAx>
      <c:catAx>
        <c:axId val="544899744"/>
        <c:scaling>
          <c:orientation val="minMax"/>
        </c:scaling>
        <c:delete val="1"/>
        <c:axPos val="b"/>
        <c:majorTickMark val="out"/>
        <c:minorTickMark val="none"/>
        <c:tickLblPos val="nextTo"/>
        <c:crossAx val="108637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 baseline="0"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Корреляция метрики </a:t>
            </a:r>
            <a:r>
              <a:rPr lang="en-US" sz="1800" b="0" i="0" baseline="0">
                <a:effectLst/>
              </a:rPr>
              <a:t>HV </a:t>
            </a:r>
            <a:r>
              <a:rPr lang="ru-RU" sz="1800" b="0" i="0" baseline="0">
                <a:effectLst/>
              </a:rPr>
              <a:t>и точности предсказианий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lifted_1!$C$1</c:f>
              <c:strCache>
                <c:ptCount val="1"/>
                <c:pt idx="0">
                  <c:v>train_hv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lifted_1!$C$2:$C$51</c:f>
              <c:numCache>
                <c:formatCode>General</c:formatCode>
                <c:ptCount val="50"/>
                <c:pt idx="0">
                  <c:v>0.62059062719345004</c:v>
                </c:pt>
                <c:pt idx="1">
                  <c:v>0.58970135450363104</c:v>
                </c:pt>
                <c:pt idx="2">
                  <c:v>0.57608199119567804</c:v>
                </c:pt>
                <c:pt idx="3">
                  <c:v>0.53216212987899703</c:v>
                </c:pt>
                <c:pt idx="4">
                  <c:v>0.52542966604232699</c:v>
                </c:pt>
                <c:pt idx="5">
                  <c:v>0.53738164901733398</c:v>
                </c:pt>
                <c:pt idx="6">
                  <c:v>0.509374499320983</c:v>
                </c:pt>
                <c:pt idx="7">
                  <c:v>0.50950425863265902</c:v>
                </c:pt>
                <c:pt idx="8">
                  <c:v>0.50346672534942605</c:v>
                </c:pt>
                <c:pt idx="9">
                  <c:v>0.50279331207275302</c:v>
                </c:pt>
                <c:pt idx="10">
                  <c:v>0.48604550957679699</c:v>
                </c:pt>
                <c:pt idx="11">
                  <c:v>0.47826120257377602</c:v>
                </c:pt>
                <c:pt idx="12">
                  <c:v>0.46333751082420299</c:v>
                </c:pt>
                <c:pt idx="13">
                  <c:v>0.48260575532913202</c:v>
                </c:pt>
                <c:pt idx="14">
                  <c:v>0.465563595294952</c:v>
                </c:pt>
                <c:pt idx="15">
                  <c:v>0.45057350397109902</c:v>
                </c:pt>
                <c:pt idx="16">
                  <c:v>0.472068071365356</c:v>
                </c:pt>
                <c:pt idx="17">
                  <c:v>0.45114192366599998</c:v>
                </c:pt>
                <c:pt idx="18">
                  <c:v>0.46091338992118802</c:v>
                </c:pt>
                <c:pt idx="19">
                  <c:v>0.44779926538467402</c:v>
                </c:pt>
                <c:pt idx="20">
                  <c:v>0.453862875699996</c:v>
                </c:pt>
                <c:pt idx="21">
                  <c:v>0.46107727289199801</c:v>
                </c:pt>
                <c:pt idx="22">
                  <c:v>0.473306745290756</c:v>
                </c:pt>
                <c:pt idx="23">
                  <c:v>0.43112513422965998</c:v>
                </c:pt>
                <c:pt idx="24">
                  <c:v>0.44959250092506398</c:v>
                </c:pt>
                <c:pt idx="25">
                  <c:v>0.414624214172363</c:v>
                </c:pt>
                <c:pt idx="26">
                  <c:v>0.44028806686401301</c:v>
                </c:pt>
                <c:pt idx="27">
                  <c:v>0.44870206713676403</c:v>
                </c:pt>
                <c:pt idx="28">
                  <c:v>0.43826800584793002</c:v>
                </c:pt>
                <c:pt idx="29">
                  <c:v>0.42783075571060097</c:v>
                </c:pt>
                <c:pt idx="30">
                  <c:v>0.437709391117095</c:v>
                </c:pt>
                <c:pt idx="31">
                  <c:v>0.453613191843032</c:v>
                </c:pt>
                <c:pt idx="32">
                  <c:v>0.43972405791282598</c:v>
                </c:pt>
                <c:pt idx="33">
                  <c:v>0.437626361846923</c:v>
                </c:pt>
                <c:pt idx="34">
                  <c:v>0.43952751159667902</c:v>
                </c:pt>
                <c:pt idx="35">
                  <c:v>0.44383606314659102</c:v>
                </c:pt>
                <c:pt idx="36">
                  <c:v>0.43016567826271002</c:v>
                </c:pt>
                <c:pt idx="37">
                  <c:v>0.415739506483078</c:v>
                </c:pt>
                <c:pt idx="38">
                  <c:v>0.42984867095947199</c:v>
                </c:pt>
                <c:pt idx="39">
                  <c:v>0.44540029764175398</c:v>
                </c:pt>
                <c:pt idx="40">
                  <c:v>0.41860252618789601</c:v>
                </c:pt>
                <c:pt idx="41">
                  <c:v>0.41146525740623402</c:v>
                </c:pt>
                <c:pt idx="42">
                  <c:v>0.418762177228927</c:v>
                </c:pt>
                <c:pt idx="43">
                  <c:v>0.43610620498657199</c:v>
                </c:pt>
                <c:pt idx="44">
                  <c:v>0.423395454883575</c:v>
                </c:pt>
                <c:pt idx="45">
                  <c:v>0.43204042315482999</c:v>
                </c:pt>
                <c:pt idx="46">
                  <c:v>0.41784021258354098</c:v>
                </c:pt>
                <c:pt idx="47">
                  <c:v>0.42834368348121599</c:v>
                </c:pt>
                <c:pt idx="48">
                  <c:v>0.43082895874977101</c:v>
                </c:pt>
                <c:pt idx="49">
                  <c:v>0.42178174853324801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B4-C144-B832-4B3C20B45538}"/>
            </c:ext>
          </c:extLst>
        </c:ser>
        <c:ser>
          <c:idx val="2"/>
          <c:order val="1"/>
          <c:tx>
            <c:strRef>
              <c:f>lifted_1!$F$1</c:f>
              <c:strCache>
                <c:ptCount val="1"/>
                <c:pt idx="0">
                  <c:v>unknown_hv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lifted_1!$F$2:$F$51</c:f>
              <c:numCache>
                <c:formatCode>General</c:formatCode>
                <c:ptCount val="50"/>
                <c:pt idx="0">
                  <c:v>0.64824932813644398</c:v>
                </c:pt>
                <c:pt idx="1">
                  <c:v>0.64489859342574996</c:v>
                </c:pt>
                <c:pt idx="2">
                  <c:v>0.62795847654342596</c:v>
                </c:pt>
                <c:pt idx="3">
                  <c:v>0.61693054437637296</c:v>
                </c:pt>
                <c:pt idx="4">
                  <c:v>0.61513602733612005</c:v>
                </c:pt>
                <c:pt idx="5">
                  <c:v>0.62423127889633101</c:v>
                </c:pt>
                <c:pt idx="6">
                  <c:v>0.60323041677474898</c:v>
                </c:pt>
                <c:pt idx="7">
                  <c:v>0.60324442386627197</c:v>
                </c:pt>
                <c:pt idx="8">
                  <c:v>0.60266745090484597</c:v>
                </c:pt>
                <c:pt idx="9">
                  <c:v>0.59969109296798695</c:v>
                </c:pt>
                <c:pt idx="10">
                  <c:v>0.57468622922897294</c:v>
                </c:pt>
                <c:pt idx="11">
                  <c:v>0.58467018604278498</c:v>
                </c:pt>
                <c:pt idx="12">
                  <c:v>0.61693447828292802</c:v>
                </c:pt>
                <c:pt idx="13">
                  <c:v>0.58336764574050903</c:v>
                </c:pt>
                <c:pt idx="14">
                  <c:v>0.58405911922454801</c:v>
                </c:pt>
                <c:pt idx="15">
                  <c:v>0.562078416347503</c:v>
                </c:pt>
                <c:pt idx="16">
                  <c:v>0.55686128139495805</c:v>
                </c:pt>
                <c:pt idx="17">
                  <c:v>0.58202153444290095</c:v>
                </c:pt>
                <c:pt idx="18">
                  <c:v>0.58526486158370905</c:v>
                </c:pt>
                <c:pt idx="19">
                  <c:v>0.56407994031906095</c:v>
                </c:pt>
                <c:pt idx="20">
                  <c:v>0.56810331344604403</c:v>
                </c:pt>
                <c:pt idx="21">
                  <c:v>0.56986206769943204</c:v>
                </c:pt>
                <c:pt idx="22">
                  <c:v>0.55770677328109697</c:v>
                </c:pt>
                <c:pt idx="23">
                  <c:v>0.57683438062667802</c:v>
                </c:pt>
                <c:pt idx="24">
                  <c:v>0.541620433330535</c:v>
                </c:pt>
                <c:pt idx="25">
                  <c:v>0.551960408687591</c:v>
                </c:pt>
                <c:pt idx="26">
                  <c:v>0.56712394952774003</c:v>
                </c:pt>
                <c:pt idx="27">
                  <c:v>0.561864793300628</c:v>
                </c:pt>
                <c:pt idx="28">
                  <c:v>0.54057574272155695</c:v>
                </c:pt>
                <c:pt idx="29">
                  <c:v>0.55311077833175604</c:v>
                </c:pt>
                <c:pt idx="30">
                  <c:v>0.55732828378677302</c:v>
                </c:pt>
                <c:pt idx="31">
                  <c:v>0.56058353185653598</c:v>
                </c:pt>
                <c:pt idx="32">
                  <c:v>0.54802793264389005</c:v>
                </c:pt>
                <c:pt idx="33">
                  <c:v>0.56904762983322099</c:v>
                </c:pt>
                <c:pt idx="34">
                  <c:v>0.55046540498733498</c:v>
                </c:pt>
                <c:pt idx="35">
                  <c:v>0.56493520736694303</c:v>
                </c:pt>
                <c:pt idx="36">
                  <c:v>0.54522490501403797</c:v>
                </c:pt>
                <c:pt idx="37">
                  <c:v>0.53534334897994995</c:v>
                </c:pt>
                <c:pt idx="38">
                  <c:v>0.55830478668212802</c:v>
                </c:pt>
                <c:pt idx="39">
                  <c:v>0.54422920942306496</c:v>
                </c:pt>
                <c:pt idx="40">
                  <c:v>0.54468184709548895</c:v>
                </c:pt>
                <c:pt idx="41">
                  <c:v>0.54275256395339899</c:v>
                </c:pt>
                <c:pt idx="42">
                  <c:v>0.56996077299117998</c:v>
                </c:pt>
                <c:pt idx="43">
                  <c:v>0.55235493183135898</c:v>
                </c:pt>
                <c:pt idx="44">
                  <c:v>0.548117935657501</c:v>
                </c:pt>
                <c:pt idx="45">
                  <c:v>0.54150074720382602</c:v>
                </c:pt>
                <c:pt idx="46">
                  <c:v>0.53971213102340698</c:v>
                </c:pt>
                <c:pt idx="47">
                  <c:v>0.554995417594909</c:v>
                </c:pt>
                <c:pt idx="48">
                  <c:v>0.54886817932128895</c:v>
                </c:pt>
                <c:pt idx="49">
                  <c:v>0.53629845380783003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B4-C144-B832-4B3C20B45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949440"/>
        <c:axId val="497995840"/>
      </c:lineChart>
      <c:lineChart>
        <c:grouping val="standard"/>
        <c:varyColors val="0"/>
        <c:ser>
          <c:idx val="3"/>
          <c:order val="2"/>
          <c:tx>
            <c:strRef>
              <c:f>lifted_1!$J$1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lifted_1!$J$2:$J$51</c:f>
              <c:numCache>
                <c:formatCode>General</c:formatCode>
                <c:ptCount val="50"/>
                <c:pt idx="0">
                  <c:v>0.18333333333333299</c:v>
                </c:pt>
                <c:pt idx="1">
                  <c:v>0.31666666666666599</c:v>
                </c:pt>
                <c:pt idx="2">
                  <c:v>0.31666666666666599</c:v>
                </c:pt>
                <c:pt idx="3">
                  <c:v>0.25</c:v>
                </c:pt>
                <c:pt idx="4">
                  <c:v>0.2</c:v>
                </c:pt>
                <c:pt idx="5">
                  <c:v>0.21666666666666601</c:v>
                </c:pt>
                <c:pt idx="6">
                  <c:v>0.233333333333333</c:v>
                </c:pt>
                <c:pt idx="7">
                  <c:v>0.25</c:v>
                </c:pt>
                <c:pt idx="8">
                  <c:v>0.25</c:v>
                </c:pt>
                <c:pt idx="9">
                  <c:v>0.3</c:v>
                </c:pt>
                <c:pt idx="10">
                  <c:v>0.3</c:v>
                </c:pt>
                <c:pt idx="11">
                  <c:v>0.21666666666666601</c:v>
                </c:pt>
                <c:pt idx="12">
                  <c:v>0.28333333333333299</c:v>
                </c:pt>
                <c:pt idx="13">
                  <c:v>0.28333333333333299</c:v>
                </c:pt>
                <c:pt idx="14">
                  <c:v>0.38333333333333303</c:v>
                </c:pt>
                <c:pt idx="15">
                  <c:v>0.36666666666666597</c:v>
                </c:pt>
                <c:pt idx="16">
                  <c:v>0.35</c:v>
                </c:pt>
                <c:pt idx="17">
                  <c:v>0.4</c:v>
                </c:pt>
                <c:pt idx="18">
                  <c:v>0.4</c:v>
                </c:pt>
                <c:pt idx="19">
                  <c:v>0.41666666666666602</c:v>
                </c:pt>
                <c:pt idx="20">
                  <c:v>0.43333333333333302</c:v>
                </c:pt>
                <c:pt idx="21">
                  <c:v>0.46666666666666601</c:v>
                </c:pt>
                <c:pt idx="22">
                  <c:v>0.483333333333333</c:v>
                </c:pt>
                <c:pt idx="23">
                  <c:v>0.483333333333333</c:v>
                </c:pt>
                <c:pt idx="24">
                  <c:v>0.45</c:v>
                </c:pt>
                <c:pt idx="25">
                  <c:v>0.483333333333333</c:v>
                </c:pt>
                <c:pt idx="26">
                  <c:v>0.46666666666666601</c:v>
                </c:pt>
                <c:pt idx="27">
                  <c:v>0.53333333333333299</c:v>
                </c:pt>
                <c:pt idx="28">
                  <c:v>0.5</c:v>
                </c:pt>
                <c:pt idx="29">
                  <c:v>0.41666666666666602</c:v>
                </c:pt>
                <c:pt idx="30">
                  <c:v>0.51666666666666605</c:v>
                </c:pt>
                <c:pt idx="31">
                  <c:v>0.483333333333333</c:v>
                </c:pt>
                <c:pt idx="32">
                  <c:v>0.53333333333333299</c:v>
                </c:pt>
                <c:pt idx="33">
                  <c:v>0.483333333333333</c:v>
                </c:pt>
                <c:pt idx="34">
                  <c:v>0.46666666666666601</c:v>
                </c:pt>
                <c:pt idx="35">
                  <c:v>0.53333333333333299</c:v>
                </c:pt>
                <c:pt idx="36">
                  <c:v>0.56666666666666599</c:v>
                </c:pt>
                <c:pt idx="37">
                  <c:v>0.46666666666666601</c:v>
                </c:pt>
                <c:pt idx="38">
                  <c:v>0.5</c:v>
                </c:pt>
                <c:pt idx="39">
                  <c:v>0.55000000000000004</c:v>
                </c:pt>
                <c:pt idx="40">
                  <c:v>0.51666666666666605</c:v>
                </c:pt>
                <c:pt idx="41">
                  <c:v>0.483333333333333</c:v>
                </c:pt>
                <c:pt idx="42">
                  <c:v>0.51666666666666605</c:v>
                </c:pt>
                <c:pt idx="43">
                  <c:v>0.5</c:v>
                </c:pt>
                <c:pt idx="44">
                  <c:v>0.58333333333333304</c:v>
                </c:pt>
                <c:pt idx="45">
                  <c:v>0.56666666666666599</c:v>
                </c:pt>
                <c:pt idx="46">
                  <c:v>0.483333333333333</c:v>
                </c:pt>
                <c:pt idx="47">
                  <c:v>0.55000000000000004</c:v>
                </c:pt>
                <c:pt idx="48">
                  <c:v>0.56666666666666599</c:v>
                </c:pt>
                <c:pt idx="49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B4-C144-B832-4B3C20B45538}"/>
            </c:ext>
          </c:extLst>
        </c:ser>
        <c:ser>
          <c:idx val="4"/>
          <c:order val="3"/>
          <c:tx>
            <c:strRef>
              <c:f>lifted_1!$M$1</c:f>
              <c:strCache>
                <c:ptCount val="1"/>
                <c:pt idx="0">
                  <c:v>unknown_accuracy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lifted_1!$M$2:$M$51</c:f>
              <c:numCache>
                <c:formatCode>General</c:formatCode>
                <c:ptCount val="50"/>
                <c:pt idx="0">
                  <c:v>0.116666666666666</c:v>
                </c:pt>
                <c:pt idx="1">
                  <c:v>0.116666666666666</c:v>
                </c:pt>
                <c:pt idx="2">
                  <c:v>0.1</c:v>
                </c:pt>
                <c:pt idx="3">
                  <c:v>8.3333333333333301E-2</c:v>
                </c:pt>
                <c:pt idx="4">
                  <c:v>0.116666666666666</c:v>
                </c:pt>
                <c:pt idx="5">
                  <c:v>0.1</c:v>
                </c:pt>
                <c:pt idx="6">
                  <c:v>0.133333333333333</c:v>
                </c:pt>
                <c:pt idx="7">
                  <c:v>0.133333333333333</c:v>
                </c:pt>
                <c:pt idx="8">
                  <c:v>0.18333333333333299</c:v>
                </c:pt>
                <c:pt idx="9">
                  <c:v>0.233333333333333</c:v>
                </c:pt>
                <c:pt idx="10">
                  <c:v>0.21666666666666601</c:v>
                </c:pt>
                <c:pt idx="11">
                  <c:v>0.25</c:v>
                </c:pt>
                <c:pt idx="12">
                  <c:v>0.28333333333333299</c:v>
                </c:pt>
                <c:pt idx="13">
                  <c:v>0.3</c:v>
                </c:pt>
                <c:pt idx="14">
                  <c:v>0.3</c:v>
                </c:pt>
                <c:pt idx="15">
                  <c:v>0.25</c:v>
                </c:pt>
                <c:pt idx="16">
                  <c:v>0.28333333333333299</c:v>
                </c:pt>
                <c:pt idx="17">
                  <c:v>0.266666666666666</c:v>
                </c:pt>
                <c:pt idx="18">
                  <c:v>0.28333333333333299</c:v>
                </c:pt>
                <c:pt idx="19">
                  <c:v>0.28333333333333299</c:v>
                </c:pt>
                <c:pt idx="20">
                  <c:v>0.28333333333333299</c:v>
                </c:pt>
                <c:pt idx="21">
                  <c:v>0.33333333333333298</c:v>
                </c:pt>
                <c:pt idx="22">
                  <c:v>0.28333333333333299</c:v>
                </c:pt>
                <c:pt idx="23">
                  <c:v>0.3</c:v>
                </c:pt>
                <c:pt idx="24">
                  <c:v>0.28333333333333299</c:v>
                </c:pt>
                <c:pt idx="25">
                  <c:v>0.28333333333333299</c:v>
                </c:pt>
                <c:pt idx="26">
                  <c:v>0.3</c:v>
                </c:pt>
                <c:pt idx="27">
                  <c:v>0.28333333333333299</c:v>
                </c:pt>
                <c:pt idx="28">
                  <c:v>0.33333333333333298</c:v>
                </c:pt>
                <c:pt idx="29">
                  <c:v>0.33333333333333298</c:v>
                </c:pt>
                <c:pt idx="30">
                  <c:v>0.25</c:v>
                </c:pt>
                <c:pt idx="31">
                  <c:v>0.266666666666666</c:v>
                </c:pt>
                <c:pt idx="32">
                  <c:v>0.266666666666666</c:v>
                </c:pt>
                <c:pt idx="33">
                  <c:v>0.31666666666666599</c:v>
                </c:pt>
                <c:pt idx="34">
                  <c:v>0.36666666666666597</c:v>
                </c:pt>
                <c:pt idx="35">
                  <c:v>0.266666666666666</c:v>
                </c:pt>
                <c:pt idx="36">
                  <c:v>0.233333333333333</c:v>
                </c:pt>
                <c:pt idx="37">
                  <c:v>0.3</c:v>
                </c:pt>
                <c:pt idx="38">
                  <c:v>0.31666666666666599</c:v>
                </c:pt>
                <c:pt idx="39">
                  <c:v>0.33333333333333298</c:v>
                </c:pt>
                <c:pt idx="40">
                  <c:v>0.266666666666666</c:v>
                </c:pt>
                <c:pt idx="41">
                  <c:v>0.31666666666666599</c:v>
                </c:pt>
                <c:pt idx="42">
                  <c:v>0.31666666666666599</c:v>
                </c:pt>
                <c:pt idx="43">
                  <c:v>0.3</c:v>
                </c:pt>
                <c:pt idx="44">
                  <c:v>0.31666666666666599</c:v>
                </c:pt>
                <c:pt idx="45">
                  <c:v>0.36666666666666597</c:v>
                </c:pt>
                <c:pt idx="46">
                  <c:v>0.35</c:v>
                </c:pt>
                <c:pt idx="47">
                  <c:v>0.3</c:v>
                </c:pt>
                <c:pt idx="48">
                  <c:v>0.33333333333333298</c:v>
                </c:pt>
                <c:pt idx="49">
                  <c:v>0.33333333333333298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B4-C144-B832-4B3C20B45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899744"/>
        <c:axId val="108637424"/>
      </c:lineChart>
      <c:catAx>
        <c:axId val="49794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Эпоха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995840"/>
        <c:crosses val="autoZero"/>
        <c:auto val="1"/>
        <c:lblAlgn val="ctr"/>
        <c:lblOffset val="100"/>
        <c:noMultiLvlLbl val="0"/>
      </c:catAx>
      <c:valAx>
        <c:axId val="497995840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949440"/>
        <c:crosses val="autoZero"/>
        <c:crossBetween val="between"/>
      </c:valAx>
      <c:valAx>
        <c:axId val="1086374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Точность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4899744"/>
        <c:crosses val="max"/>
        <c:crossBetween val="between"/>
      </c:valAx>
      <c:catAx>
        <c:axId val="544899744"/>
        <c:scaling>
          <c:orientation val="minMax"/>
        </c:scaling>
        <c:delete val="1"/>
        <c:axPos val="b"/>
        <c:majorTickMark val="out"/>
        <c:minorTickMark val="none"/>
        <c:tickLblPos val="nextTo"/>
        <c:crossAx val="108637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 baseline="0"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Корреляция метрики </a:t>
            </a:r>
            <a:r>
              <a:rPr lang="en-US" sz="1800" b="0" i="0" baseline="0">
                <a:effectLst/>
              </a:rPr>
              <a:t>HV </a:t>
            </a:r>
            <a:r>
              <a:rPr lang="ru-RU" sz="1800" b="0" i="0" baseline="0">
                <a:effectLst/>
              </a:rPr>
              <a:t>и точности предсказианий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lifted_1!$C$1</c:f>
              <c:strCache>
                <c:ptCount val="1"/>
                <c:pt idx="0">
                  <c:v>train_hv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lifted_1!$C$2:$C$51</c:f>
              <c:numCache>
                <c:formatCode>General</c:formatCode>
                <c:ptCount val="50"/>
                <c:pt idx="0">
                  <c:v>0.62059062719345004</c:v>
                </c:pt>
                <c:pt idx="1">
                  <c:v>0.58970135450363104</c:v>
                </c:pt>
                <c:pt idx="2">
                  <c:v>0.57608199119567804</c:v>
                </c:pt>
                <c:pt idx="3">
                  <c:v>0.53216212987899703</c:v>
                </c:pt>
                <c:pt idx="4">
                  <c:v>0.52542966604232699</c:v>
                </c:pt>
                <c:pt idx="5">
                  <c:v>0.53738164901733398</c:v>
                </c:pt>
                <c:pt idx="6">
                  <c:v>0.509374499320983</c:v>
                </c:pt>
                <c:pt idx="7">
                  <c:v>0.50950425863265902</c:v>
                </c:pt>
                <c:pt idx="8">
                  <c:v>0.50346672534942605</c:v>
                </c:pt>
                <c:pt idx="9">
                  <c:v>0.50279331207275302</c:v>
                </c:pt>
                <c:pt idx="10">
                  <c:v>0.48604550957679699</c:v>
                </c:pt>
                <c:pt idx="11">
                  <c:v>0.47826120257377602</c:v>
                </c:pt>
                <c:pt idx="12">
                  <c:v>0.46333751082420299</c:v>
                </c:pt>
                <c:pt idx="13">
                  <c:v>0.48260575532913202</c:v>
                </c:pt>
                <c:pt idx="14">
                  <c:v>0.465563595294952</c:v>
                </c:pt>
                <c:pt idx="15">
                  <c:v>0.45057350397109902</c:v>
                </c:pt>
                <c:pt idx="16">
                  <c:v>0.472068071365356</c:v>
                </c:pt>
                <c:pt idx="17">
                  <c:v>0.45114192366599998</c:v>
                </c:pt>
                <c:pt idx="18">
                  <c:v>0.46091338992118802</c:v>
                </c:pt>
                <c:pt idx="19">
                  <c:v>0.44779926538467402</c:v>
                </c:pt>
                <c:pt idx="20">
                  <c:v>0.453862875699996</c:v>
                </c:pt>
                <c:pt idx="21">
                  <c:v>0.46107727289199801</c:v>
                </c:pt>
                <c:pt idx="22">
                  <c:v>0.473306745290756</c:v>
                </c:pt>
                <c:pt idx="23">
                  <c:v>0.43112513422965998</c:v>
                </c:pt>
                <c:pt idx="24">
                  <c:v>0.44959250092506398</c:v>
                </c:pt>
                <c:pt idx="25">
                  <c:v>0.414624214172363</c:v>
                </c:pt>
                <c:pt idx="26">
                  <c:v>0.44028806686401301</c:v>
                </c:pt>
                <c:pt idx="27">
                  <c:v>0.44870206713676403</c:v>
                </c:pt>
                <c:pt idx="28">
                  <c:v>0.43826800584793002</c:v>
                </c:pt>
                <c:pt idx="29">
                  <c:v>0.42783075571060097</c:v>
                </c:pt>
                <c:pt idx="30">
                  <c:v>0.437709391117095</c:v>
                </c:pt>
                <c:pt idx="31">
                  <c:v>0.453613191843032</c:v>
                </c:pt>
                <c:pt idx="32">
                  <c:v>0.43972405791282598</c:v>
                </c:pt>
                <c:pt idx="33">
                  <c:v>0.437626361846923</c:v>
                </c:pt>
                <c:pt idx="34">
                  <c:v>0.43952751159667902</c:v>
                </c:pt>
                <c:pt idx="35">
                  <c:v>0.44383606314659102</c:v>
                </c:pt>
                <c:pt idx="36">
                  <c:v>0.43016567826271002</c:v>
                </c:pt>
                <c:pt idx="37">
                  <c:v>0.415739506483078</c:v>
                </c:pt>
                <c:pt idx="38">
                  <c:v>0.42984867095947199</c:v>
                </c:pt>
                <c:pt idx="39">
                  <c:v>0.44540029764175398</c:v>
                </c:pt>
                <c:pt idx="40">
                  <c:v>0.41860252618789601</c:v>
                </c:pt>
                <c:pt idx="41">
                  <c:v>0.41146525740623402</c:v>
                </c:pt>
                <c:pt idx="42">
                  <c:v>0.418762177228927</c:v>
                </c:pt>
                <c:pt idx="43">
                  <c:v>0.43610620498657199</c:v>
                </c:pt>
                <c:pt idx="44">
                  <c:v>0.423395454883575</c:v>
                </c:pt>
                <c:pt idx="45">
                  <c:v>0.43204042315482999</c:v>
                </c:pt>
                <c:pt idx="46">
                  <c:v>0.41784021258354098</c:v>
                </c:pt>
                <c:pt idx="47">
                  <c:v>0.42834368348121599</c:v>
                </c:pt>
                <c:pt idx="48">
                  <c:v>0.43082895874977101</c:v>
                </c:pt>
                <c:pt idx="49">
                  <c:v>0.42178174853324801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B4-C144-B832-4B3C20B45538}"/>
            </c:ext>
          </c:extLst>
        </c:ser>
        <c:ser>
          <c:idx val="2"/>
          <c:order val="1"/>
          <c:tx>
            <c:strRef>
              <c:f>lifted_1!$F$1</c:f>
              <c:strCache>
                <c:ptCount val="1"/>
                <c:pt idx="0">
                  <c:v>unknown_hv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lifted_1!$F$2:$F$51</c:f>
              <c:numCache>
                <c:formatCode>General</c:formatCode>
                <c:ptCount val="50"/>
                <c:pt idx="0">
                  <c:v>0.64824932813644398</c:v>
                </c:pt>
                <c:pt idx="1">
                  <c:v>0.64489859342574996</c:v>
                </c:pt>
                <c:pt idx="2">
                  <c:v>0.62795847654342596</c:v>
                </c:pt>
                <c:pt idx="3">
                  <c:v>0.61693054437637296</c:v>
                </c:pt>
                <c:pt idx="4">
                  <c:v>0.61513602733612005</c:v>
                </c:pt>
                <c:pt idx="5">
                  <c:v>0.62423127889633101</c:v>
                </c:pt>
                <c:pt idx="6">
                  <c:v>0.60323041677474898</c:v>
                </c:pt>
                <c:pt idx="7">
                  <c:v>0.60324442386627197</c:v>
                </c:pt>
                <c:pt idx="8">
                  <c:v>0.60266745090484597</c:v>
                </c:pt>
                <c:pt idx="9">
                  <c:v>0.59969109296798695</c:v>
                </c:pt>
                <c:pt idx="10">
                  <c:v>0.57468622922897294</c:v>
                </c:pt>
                <c:pt idx="11">
                  <c:v>0.58467018604278498</c:v>
                </c:pt>
                <c:pt idx="12">
                  <c:v>0.61693447828292802</c:v>
                </c:pt>
                <c:pt idx="13">
                  <c:v>0.58336764574050903</c:v>
                </c:pt>
                <c:pt idx="14">
                  <c:v>0.58405911922454801</c:v>
                </c:pt>
                <c:pt idx="15">
                  <c:v>0.562078416347503</c:v>
                </c:pt>
                <c:pt idx="16">
                  <c:v>0.55686128139495805</c:v>
                </c:pt>
                <c:pt idx="17">
                  <c:v>0.58202153444290095</c:v>
                </c:pt>
                <c:pt idx="18">
                  <c:v>0.58526486158370905</c:v>
                </c:pt>
                <c:pt idx="19">
                  <c:v>0.56407994031906095</c:v>
                </c:pt>
                <c:pt idx="20">
                  <c:v>0.56810331344604403</c:v>
                </c:pt>
                <c:pt idx="21">
                  <c:v>0.56986206769943204</c:v>
                </c:pt>
                <c:pt idx="22">
                  <c:v>0.55770677328109697</c:v>
                </c:pt>
                <c:pt idx="23">
                  <c:v>0.57683438062667802</c:v>
                </c:pt>
                <c:pt idx="24">
                  <c:v>0.541620433330535</c:v>
                </c:pt>
                <c:pt idx="25">
                  <c:v>0.551960408687591</c:v>
                </c:pt>
                <c:pt idx="26">
                  <c:v>0.56712394952774003</c:v>
                </c:pt>
                <c:pt idx="27">
                  <c:v>0.561864793300628</c:v>
                </c:pt>
                <c:pt idx="28">
                  <c:v>0.54057574272155695</c:v>
                </c:pt>
                <c:pt idx="29">
                  <c:v>0.55311077833175604</c:v>
                </c:pt>
                <c:pt idx="30">
                  <c:v>0.55732828378677302</c:v>
                </c:pt>
                <c:pt idx="31">
                  <c:v>0.56058353185653598</c:v>
                </c:pt>
                <c:pt idx="32">
                  <c:v>0.54802793264389005</c:v>
                </c:pt>
                <c:pt idx="33">
                  <c:v>0.56904762983322099</c:v>
                </c:pt>
                <c:pt idx="34">
                  <c:v>0.55046540498733498</c:v>
                </c:pt>
                <c:pt idx="35">
                  <c:v>0.56493520736694303</c:v>
                </c:pt>
                <c:pt idx="36">
                  <c:v>0.54522490501403797</c:v>
                </c:pt>
                <c:pt idx="37">
                  <c:v>0.53534334897994995</c:v>
                </c:pt>
                <c:pt idx="38">
                  <c:v>0.55830478668212802</c:v>
                </c:pt>
                <c:pt idx="39">
                  <c:v>0.54422920942306496</c:v>
                </c:pt>
                <c:pt idx="40">
                  <c:v>0.54468184709548895</c:v>
                </c:pt>
                <c:pt idx="41">
                  <c:v>0.54275256395339899</c:v>
                </c:pt>
                <c:pt idx="42">
                  <c:v>0.56996077299117998</c:v>
                </c:pt>
                <c:pt idx="43">
                  <c:v>0.55235493183135898</c:v>
                </c:pt>
                <c:pt idx="44">
                  <c:v>0.548117935657501</c:v>
                </c:pt>
                <c:pt idx="45">
                  <c:v>0.54150074720382602</c:v>
                </c:pt>
                <c:pt idx="46">
                  <c:v>0.53971213102340698</c:v>
                </c:pt>
                <c:pt idx="47">
                  <c:v>0.554995417594909</c:v>
                </c:pt>
                <c:pt idx="48">
                  <c:v>0.54886817932128895</c:v>
                </c:pt>
                <c:pt idx="49">
                  <c:v>0.53629845380783003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B4-C144-B832-4B3C20B45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949440"/>
        <c:axId val="497995840"/>
      </c:lineChart>
      <c:lineChart>
        <c:grouping val="standard"/>
        <c:varyColors val="0"/>
        <c:ser>
          <c:idx val="3"/>
          <c:order val="2"/>
          <c:tx>
            <c:strRef>
              <c:f>lifted_1!$J$1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lifted_1!$J$2:$J$51</c:f>
              <c:numCache>
                <c:formatCode>General</c:formatCode>
                <c:ptCount val="50"/>
                <c:pt idx="0">
                  <c:v>0.18333333333333299</c:v>
                </c:pt>
                <c:pt idx="1">
                  <c:v>0.31666666666666599</c:v>
                </c:pt>
                <c:pt idx="2">
                  <c:v>0.31666666666666599</c:v>
                </c:pt>
                <c:pt idx="3">
                  <c:v>0.25</c:v>
                </c:pt>
                <c:pt idx="4">
                  <c:v>0.2</c:v>
                </c:pt>
                <c:pt idx="5">
                  <c:v>0.21666666666666601</c:v>
                </c:pt>
                <c:pt idx="6">
                  <c:v>0.233333333333333</c:v>
                </c:pt>
                <c:pt idx="7">
                  <c:v>0.25</c:v>
                </c:pt>
                <c:pt idx="8">
                  <c:v>0.25</c:v>
                </c:pt>
                <c:pt idx="9">
                  <c:v>0.3</c:v>
                </c:pt>
                <c:pt idx="10">
                  <c:v>0.3</c:v>
                </c:pt>
                <c:pt idx="11">
                  <c:v>0.21666666666666601</c:v>
                </c:pt>
                <c:pt idx="12">
                  <c:v>0.28333333333333299</c:v>
                </c:pt>
                <c:pt idx="13">
                  <c:v>0.28333333333333299</c:v>
                </c:pt>
                <c:pt idx="14">
                  <c:v>0.38333333333333303</c:v>
                </c:pt>
                <c:pt idx="15">
                  <c:v>0.36666666666666597</c:v>
                </c:pt>
                <c:pt idx="16">
                  <c:v>0.35</c:v>
                </c:pt>
                <c:pt idx="17">
                  <c:v>0.4</c:v>
                </c:pt>
                <c:pt idx="18">
                  <c:v>0.4</c:v>
                </c:pt>
                <c:pt idx="19">
                  <c:v>0.41666666666666602</c:v>
                </c:pt>
                <c:pt idx="20">
                  <c:v>0.43333333333333302</c:v>
                </c:pt>
                <c:pt idx="21">
                  <c:v>0.46666666666666601</c:v>
                </c:pt>
                <c:pt idx="22">
                  <c:v>0.483333333333333</c:v>
                </c:pt>
                <c:pt idx="23">
                  <c:v>0.483333333333333</c:v>
                </c:pt>
                <c:pt idx="24">
                  <c:v>0.45</c:v>
                </c:pt>
                <c:pt idx="25">
                  <c:v>0.483333333333333</c:v>
                </c:pt>
                <c:pt idx="26">
                  <c:v>0.46666666666666601</c:v>
                </c:pt>
                <c:pt idx="27">
                  <c:v>0.53333333333333299</c:v>
                </c:pt>
                <c:pt idx="28">
                  <c:v>0.5</c:v>
                </c:pt>
                <c:pt idx="29">
                  <c:v>0.41666666666666602</c:v>
                </c:pt>
                <c:pt idx="30">
                  <c:v>0.51666666666666605</c:v>
                </c:pt>
                <c:pt idx="31">
                  <c:v>0.483333333333333</c:v>
                </c:pt>
                <c:pt idx="32">
                  <c:v>0.53333333333333299</c:v>
                </c:pt>
                <c:pt idx="33">
                  <c:v>0.483333333333333</c:v>
                </c:pt>
                <c:pt idx="34">
                  <c:v>0.46666666666666601</c:v>
                </c:pt>
                <c:pt idx="35">
                  <c:v>0.53333333333333299</c:v>
                </c:pt>
                <c:pt idx="36">
                  <c:v>0.56666666666666599</c:v>
                </c:pt>
                <c:pt idx="37">
                  <c:v>0.46666666666666601</c:v>
                </c:pt>
                <c:pt idx="38">
                  <c:v>0.5</c:v>
                </c:pt>
                <c:pt idx="39">
                  <c:v>0.55000000000000004</c:v>
                </c:pt>
                <c:pt idx="40">
                  <c:v>0.51666666666666605</c:v>
                </c:pt>
                <c:pt idx="41">
                  <c:v>0.483333333333333</c:v>
                </c:pt>
                <c:pt idx="42">
                  <c:v>0.51666666666666605</c:v>
                </c:pt>
                <c:pt idx="43">
                  <c:v>0.5</c:v>
                </c:pt>
                <c:pt idx="44">
                  <c:v>0.58333333333333304</c:v>
                </c:pt>
                <c:pt idx="45">
                  <c:v>0.56666666666666599</c:v>
                </c:pt>
                <c:pt idx="46">
                  <c:v>0.483333333333333</c:v>
                </c:pt>
                <c:pt idx="47">
                  <c:v>0.55000000000000004</c:v>
                </c:pt>
                <c:pt idx="48">
                  <c:v>0.56666666666666599</c:v>
                </c:pt>
                <c:pt idx="49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B4-C144-B832-4B3C20B45538}"/>
            </c:ext>
          </c:extLst>
        </c:ser>
        <c:ser>
          <c:idx val="4"/>
          <c:order val="3"/>
          <c:tx>
            <c:strRef>
              <c:f>lifted_1!$M$1</c:f>
              <c:strCache>
                <c:ptCount val="1"/>
                <c:pt idx="0">
                  <c:v>unknown_accuracy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lifted_1!$M$2:$M$51</c:f>
              <c:numCache>
                <c:formatCode>General</c:formatCode>
                <c:ptCount val="50"/>
                <c:pt idx="0">
                  <c:v>0.116666666666666</c:v>
                </c:pt>
                <c:pt idx="1">
                  <c:v>0.116666666666666</c:v>
                </c:pt>
                <c:pt idx="2">
                  <c:v>0.1</c:v>
                </c:pt>
                <c:pt idx="3">
                  <c:v>8.3333333333333301E-2</c:v>
                </c:pt>
                <c:pt idx="4">
                  <c:v>0.116666666666666</c:v>
                </c:pt>
                <c:pt idx="5">
                  <c:v>0.1</c:v>
                </c:pt>
                <c:pt idx="6">
                  <c:v>0.133333333333333</c:v>
                </c:pt>
                <c:pt idx="7">
                  <c:v>0.133333333333333</c:v>
                </c:pt>
                <c:pt idx="8">
                  <c:v>0.18333333333333299</c:v>
                </c:pt>
                <c:pt idx="9">
                  <c:v>0.233333333333333</c:v>
                </c:pt>
                <c:pt idx="10">
                  <c:v>0.21666666666666601</c:v>
                </c:pt>
                <c:pt idx="11">
                  <c:v>0.25</c:v>
                </c:pt>
                <c:pt idx="12">
                  <c:v>0.28333333333333299</c:v>
                </c:pt>
                <c:pt idx="13">
                  <c:v>0.3</c:v>
                </c:pt>
                <c:pt idx="14">
                  <c:v>0.3</c:v>
                </c:pt>
                <c:pt idx="15">
                  <c:v>0.25</c:v>
                </c:pt>
                <c:pt idx="16">
                  <c:v>0.28333333333333299</c:v>
                </c:pt>
                <c:pt idx="17">
                  <c:v>0.266666666666666</c:v>
                </c:pt>
                <c:pt idx="18">
                  <c:v>0.28333333333333299</c:v>
                </c:pt>
                <c:pt idx="19">
                  <c:v>0.28333333333333299</c:v>
                </c:pt>
                <c:pt idx="20">
                  <c:v>0.28333333333333299</c:v>
                </c:pt>
                <c:pt idx="21">
                  <c:v>0.33333333333333298</c:v>
                </c:pt>
                <c:pt idx="22">
                  <c:v>0.28333333333333299</c:v>
                </c:pt>
                <c:pt idx="23">
                  <c:v>0.3</c:v>
                </c:pt>
                <c:pt idx="24">
                  <c:v>0.28333333333333299</c:v>
                </c:pt>
                <c:pt idx="25">
                  <c:v>0.28333333333333299</c:v>
                </c:pt>
                <c:pt idx="26">
                  <c:v>0.3</c:v>
                </c:pt>
                <c:pt idx="27">
                  <c:v>0.28333333333333299</c:v>
                </c:pt>
                <c:pt idx="28">
                  <c:v>0.33333333333333298</c:v>
                </c:pt>
                <c:pt idx="29">
                  <c:v>0.33333333333333298</c:v>
                </c:pt>
                <c:pt idx="30">
                  <c:v>0.25</c:v>
                </c:pt>
                <c:pt idx="31">
                  <c:v>0.266666666666666</c:v>
                </c:pt>
                <c:pt idx="32">
                  <c:v>0.266666666666666</c:v>
                </c:pt>
                <c:pt idx="33">
                  <c:v>0.31666666666666599</c:v>
                </c:pt>
                <c:pt idx="34">
                  <c:v>0.36666666666666597</c:v>
                </c:pt>
                <c:pt idx="35">
                  <c:v>0.266666666666666</c:v>
                </c:pt>
                <c:pt idx="36">
                  <c:v>0.233333333333333</c:v>
                </c:pt>
                <c:pt idx="37">
                  <c:v>0.3</c:v>
                </c:pt>
                <c:pt idx="38">
                  <c:v>0.31666666666666599</c:v>
                </c:pt>
                <c:pt idx="39">
                  <c:v>0.33333333333333298</c:v>
                </c:pt>
                <c:pt idx="40">
                  <c:v>0.266666666666666</c:v>
                </c:pt>
                <c:pt idx="41">
                  <c:v>0.31666666666666599</c:v>
                </c:pt>
                <c:pt idx="42">
                  <c:v>0.31666666666666599</c:v>
                </c:pt>
                <c:pt idx="43">
                  <c:v>0.3</c:v>
                </c:pt>
                <c:pt idx="44">
                  <c:v>0.31666666666666599</c:v>
                </c:pt>
                <c:pt idx="45">
                  <c:v>0.36666666666666597</c:v>
                </c:pt>
                <c:pt idx="46">
                  <c:v>0.35</c:v>
                </c:pt>
                <c:pt idx="47">
                  <c:v>0.3</c:v>
                </c:pt>
                <c:pt idx="48">
                  <c:v>0.33333333333333298</c:v>
                </c:pt>
                <c:pt idx="49">
                  <c:v>0.33333333333333298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B4-C144-B832-4B3C20B45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899744"/>
        <c:axId val="108637424"/>
      </c:lineChart>
      <c:catAx>
        <c:axId val="49794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Эпоха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995840"/>
        <c:crosses val="autoZero"/>
        <c:auto val="1"/>
        <c:lblAlgn val="ctr"/>
        <c:lblOffset val="100"/>
        <c:noMultiLvlLbl val="0"/>
      </c:catAx>
      <c:valAx>
        <c:axId val="497995840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949440"/>
        <c:crosses val="autoZero"/>
        <c:crossBetween val="between"/>
      </c:valAx>
      <c:valAx>
        <c:axId val="1086374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Точность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4899744"/>
        <c:crosses val="max"/>
        <c:crossBetween val="between"/>
      </c:valAx>
      <c:catAx>
        <c:axId val="544899744"/>
        <c:scaling>
          <c:orientation val="minMax"/>
        </c:scaling>
        <c:delete val="1"/>
        <c:axPos val="b"/>
        <c:majorTickMark val="out"/>
        <c:minorTickMark val="none"/>
        <c:tickLblPos val="nextTo"/>
        <c:crossAx val="108637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 baseline="0"/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Корреляция метрики </a:t>
            </a:r>
            <a:r>
              <a:rPr lang="en-US" sz="1800" b="0" i="0" baseline="0">
                <a:effectLst/>
              </a:rPr>
              <a:t>FC </a:t>
            </a:r>
            <a:r>
              <a:rPr lang="ru-RU" sz="1800" b="0" i="0" baseline="0">
                <a:effectLst/>
              </a:rPr>
              <a:t>и точности предсказианий (</a:t>
            </a:r>
            <a:r>
              <a:rPr lang="en-US" sz="1800" b="0" i="0" baseline="0">
                <a:effectLst/>
              </a:rPr>
              <a:t>TRAIN)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aggregate!$A$1</c:f>
              <c:strCache>
                <c:ptCount val="1"/>
                <c:pt idx="0">
                  <c:v>train_fc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aggregate!$A$2:$A$352</c:f>
              <c:numCache>
                <c:formatCode>General</c:formatCode>
                <c:ptCount val="351"/>
                <c:pt idx="0">
                  <c:v>3.7483932971954301</c:v>
                </c:pt>
                <c:pt idx="1">
                  <c:v>3.63401103019714</c:v>
                </c:pt>
                <c:pt idx="2">
                  <c:v>3.3201904296875</c:v>
                </c:pt>
                <c:pt idx="3">
                  <c:v>3.0448431968688898</c:v>
                </c:pt>
                <c:pt idx="4">
                  <c:v>2.67888236045837</c:v>
                </c:pt>
                <c:pt idx="5">
                  <c:v>2.42972612380981</c:v>
                </c:pt>
                <c:pt idx="6">
                  <c:v>2.0715248584747301</c:v>
                </c:pt>
                <c:pt idx="7">
                  <c:v>2.0248498916625901</c:v>
                </c:pt>
                <c:pt idx="8">
                  <c:v>1.61484086513519</c:v>
                </c:pt>
                <c:pt idx="9">
                  <c:v>1.54316306114196</c:v>
                </c:pt>
                <c:pt idx="10">
                  <c:v>1.4063588380813601</c:v>
                </c:pt>
                <c:pt idx="11">
                  <c:v>1.35760951042175</c:v>
                </c:pt>
                <c:pt idx="12">
                  <c:v>1.3309795856475799</c:v>
                </c:pt>
                <c:pt idx="13">
                  <c:v>1.2454966306686399</c:v>
                </c:pt>
                <c:pt idx="14">
                  <c:v>1.2398216724395701</c:v>
                </c:pt>
                <c:pt idx="15">
                  <c:v>1.21376717090606</c:v>
                </c:pt>
                <c:pt idx="16">
                  <c:v>1.1673829555511399</c:v>
                </c:pt>
                <c:pt idx="17">
                  <c:v>1.0867691040039</c:v>
                </c:pt>
                <c:pt idx="18">
                  <c:v>1.0150128602981501</c:v>
                </c:pt>
                <c:pt idx="19">
                  <c:v>1.00885605812072</c:v>
                </c:pt>
                <c:pt idx="20">
                  <c:v>0.99054014682769698</c:v>
                </c:pt>
                <c:pt idx="21">
                  <c:v>0.97157800197601296</c:v>
                </c:pt>
                <c:pt idx="22">
                  <c:v>0.97037899494171098</c:v>
                </c:pt>
                <c:pt idx="23">
                  <c:v>0.96954107284545898</c:v>
                </c:pt>
                <c:pt idx="24">
                  <c:v>0.96120786666870095</c:v>
                </c:pt>
                <c:pt idx="25">
                  <c:v>0.960846066474914</c:v>
                </c:pt>
                <c:pt idx="26">
                  <c:v>0.95662420988082797</c:v>
                </c:pt>
                <c:pt idx="27">
                  <c:v>0.94972717761993397</c:v>
                </c:pt>
                <c:pt idx="28">
                  <c:v>0.94491404294967596</c:v>
                </c:pt>
                <c:pt idx="29">
                  <c:v>0.92402088642120295</c:v>
                </c:pt>
                <c:pt idx="30">
                  <c:v>0.89430820941925004</c:v>
                </c:pt>
                <c:pt idx="31">
                  <c:v>0.89003962278366</c:v>
                </c:pt>
                <c:pt idx="32">
                  <c:v>0.867684006690979</c:v>
                </c:pt>
                <c:pt idx="33">
                  <c:v>0.86439245939254705</c:v>
                </c:pt>
                <c:pt idx="34">
                  <c:v>0.85371190309524503</c:v>
                </c:pt>
                <c:pt idx="35">
                  <c:v>0.84663945436477595</c:v>
                </c:pt>
                <c:pt idx="36">
                  <c:v>0.83612984418868996</c:v>
                </c:pt>
                <c:pt idx="37">
                  <c:v>0.83230161666870095</c:v>
                </c:pt>
                <c:pt idx="38">
                  <c:v>0.83039492368698098</c:v>
                </c:pt>
                <c:pt idx="39">
                  <c:v>0.82459628582000699</c:v>
                </c:pt>
                <c:pt idx="40">
                  <c:v>0.81943351030349698</c:v>
                </c:pt>
                <c:pt idx="41">
                  <c:v>0.80454838275909402</c:v>
                </c:pt>
                <c:pt idx="42">
                  <c:v>0.80312186479568404</c:v>
                </c:pt>
                <c:pt idx="43">
                  <c:v>0.79973500967025701</c:v>
                </c:pt>
                <c:pt idx="44">
                  <c:v>0.79654973745346003</c:v>
                </c:pt>
                <c:pt idx="45">
                  <c:v>0.78922146558761597</c:v>
                </c:pt>
                <c:pt idx="46">
                  <c:v>0.76738059520721402</c:v>
                </c:pt>
                <c:pt idx="47">
                  <c:v>0.76103937625884999</c:v>
                </c:pt>
                <c:pt idx="48">
                  <c:v>0.758076071739196</c:v>
                </c:pt>
                <c:pt idx="49">
                  <c:v>0.75533699989318803</c:v>
                </c:pt>
                <c:pt idx="50">
                  <c:v>0.73725032806396396</c:v>
                </c:pt>
                <c:pt idx="51">
                  <c:v>0.73688280582427901</c:v>
                </c:pt>
                <c:pt idx="52">
                  <c:v>0.73507010936737005</c:v>
                </c:pt>
                <c:pt idx="53">
                  <c:v>0.72973811626434304</c:v>
                </c:pt>
                <c:pt idx="54">
                  <c:v>0.72916418313980103</c:v>
                </c:pt>
                <c:pt idx="55">
                  <c:v>0.72386324405670099</c:v>
                </c:pt>
                <c:pt idx="56">
                  <c:v>0.71999669075012196</c:v>
                </c:pt>
                <c:pt idx="57">
                  <c:v>0.71964395046234098</c:v>
                </c:pt>
                <c:pt idx="58">
                  <c:v>0.718272805213928</c:v>
                </c:pt>
                <c:pt idx="59">
                  <c:v>0.71177387237548795</c:v>
                </c:pt>
                <c:pt idx="60">
                  <c:v>0.70892399549484197</c:v>
                </c:pt>
                <c:pt idx="61">
                  <c:v>0.70886486768722501</c:v>
                </c:pt>
                <c:pt idx="62">
                  <c:v>0.70836180448532104</c:v>
                </c:pt>
                <c:pt idx="63">
                  <c:v>0.70755875110626198</c:v>
                </c:pt>
                <c:pt idx="64">
                  <c:v>0.70715034008026101</c:v>
                </c:pt>
                <c:pt idx="65">
                  <c:v>0.70568257570266701</c:v>
                </c:pt>
                <c:pt idx="66">
                  <c:v>0.70444422960281305</c:v>
                </c:pt>
                <c:pt idx="67">
                  <c:v>0.70126080513000399</c:v>
                </c:pt>
                <c:pt idx="68">
                  <c:v>0.69931942224502497</c:v>
                </c:pt>
                <c:pt idx="69">
                  <c:v>0.69778215885162298</c:v>
                </c:pt>
                <c:pt idx="70">
                  <c:v>0.69206702709197998</c:v>
                </c:pt>
                <c:pt idx="71">
                  <c:v>0.689475417137146</c:v>
                </c:pt>
                <c:pt idx="72">
                  <c:v>0.68338614702224698</c:v>
                </c:pt>
                <c:pt idx="73">
                  <c:v>0.67621302604675204</c:v>
                </c:pt>
                <c:pt idx="74">
                  <c:v>0.67589676380157404</c:v>
                </c:pt>
                <c:pt idx="75">
                  <c:v>0.67518603801727295</c:v>
                </c:pt>
                <c:pt idx="76">
                  <c:v>0.67351531982421797</c:v>
                </c:pt>
                <c:pt idx="77">
                  <c:v>0.67288380861282304</c:v>
                </c:pt>
                <c:pt idx="78">
                  <c:v>0.65701162815093905</c:v>
                </c:pt>
                <c:pt idx="79">
                  <c:v>0.65640556812286299</c:v>
                </c:pt>
                <c:pt idx="80">
                  <c:v>0.65545707941055298</c:v>
                </c:pt>
                <c:pt idx="81">
                  <c:v>0.65489292144775302</c:v>
                </c:pt>
                <c:pt idx="82">
                  <c:v>0.65113198757171598</c:v>
                </c:pt>
                <c:pt idx="83">
                  <c:v>0.65038889646530096</c:v>
                </c:pt>
                <c:pt idx="84">
                  <c:v>0.64267820119857699</c:v>
                </c:pt>
                <c:pt idx="85">
                  <c:v>0.64048773050308205</c:v>
                </c:pt>
                <c:pt idx="86">
                  <c:v>0.63963931798934903</c:v>
                </c:pt>
                <c:pt idx="87">
                  <c:v>0.63392120599746704</c:v>
                </c:pt>
                <c:pt idx="88">
                  <c:v>0.63382756710052401</c:v>
                </c:pt>
                <c:pt idx="89">
                  <c:v>0.63118273019790605</c:v>
                </c:pt>
                <c:pt idx="90">
                  <c:v>0.62372475862502996</c:v>
                </c:pt>
                <c:pt idx="91">
                  <c:v>0.62222349643707198</c:v>
                </c:pt>
                <c:pt idx="92">
                  <c:v>0.62036710977554299</c:v>
                </c:pt>
                <c:pt idx="93">
                  <c:v>0.61993879079818703</c:v>
                </c:pt>
                <c:pt idx="94">
                  <c:v>0.61882323026657104</c:v>
                </c:pt>
                <c:pt idx="95">
                  <c:v>0.61846536397933904</c:v>
                </c:pt>
                <c:pt idx="96">
                  <c:v>0.61766928434371904</c:v>
                </c:pt>
                <c:pt idx="97">
                  <c:v>0.61482632160186701</c:v>
                </c:pt>
                <c:pt idx="98">
                  <c:v>0.61124461889266901</c:v>
                </c:pt>
                <c:pt idx="99">
                  <c:v>0.60737365484237604</c:v>
                </c:pt>
                <c:pt idx="100">
                  <c:v>0.60207092761993397</c:v>
                </c:pt>
                <c:pt idx="101">
                  <c:v>0.60135781764984098</c:v>
                </c:pt>
                <c:pt idx="102">
                  <c:v>0.60020607709884599</c:v>
                </c:pt>
                <c:pt idx="103">
                  <c:v>0.59984195232391302</c:v>
                </c:pt>
                <c:pt idx="104">
                  <c:v>0.59381467103958097</c:v>
                </c:pt>
                <c:pt idx="105">
                  <c:v>0.59313261508941595</c:v>
                </c:pt>
                <c:pt idx="106">
                  <c:v>0.59259849786758401</c:v>
                </c:pt>
                <c:pt idx="107">
                  <c:v>0.59225571155548096</c:v>
                </c:pt>
                <c:pt idx="108">
                  <c:v>0.58880817890167203</c:v>
                </c:pt>
                <c:pt idx="109">
                  <c:v>0.58708530664443903</c:v>
                </c:pt>
                <c:pt idx="110">
                  <c:v>0.58302247524261397</c:v>
                </c:pt>
                <c:pt idx="111">
                  <c:v>0.58226776123046797</c:v>
                </c:pt>
                <c:pt idx="112">
                  <c:v>0.58048188686370805</c:v>
                </c:pt>
                <c:pt idx="113">
                  <c:v>0.57995700836181596</c:v>
                </c:pt>
                <c:pt idx="114">
                  <c:v>0.57899510860443104</c:v>
                </c:pt>
                <c:pt idx="115">
                  <c:v>0.57831287384033203</c:v>
                </c:pt>
                <c:pt idx="116">
                  <c:v>0.57292640209197998</c:v>
                </c:pt>
                <c:pt idx="117">
                  <c:v>0.57078099250793402</c:v>
                </c:pt>
                <c:pt idx="118">
                  <c:v>0.56617289781570401</c:v>
                </c:pt>
                <c:pt idx="119">
                  <c:v>0.56389117240905695</c:v>
                </c:pt>
                <c:pt idx="120">
                  <c:v>0.56325912475585904</c:v>
                </c:pt>
                <c:pt idx="121">
                  <c:v>0.56316679716110196</c:v>
                </c:pt>
                <c:pt idx="122">
                  <c:v>0.55911463499069203</c:v>
                </c:pt>
                <c:pt idx="123">
                  <c:v>0.55826663970947199</c:v>
                </c:pt>
                <c:pt idx="124">
                  <c:v>0.557836413383483</c:v>
                </c:pt>
                <c:pt idx="125">
                  <c:v>0.55396878719329801</c:v>
                </c:pt>
                <c:pt idx="126">
                  <c:v>0.55021065473556496</c:v>
                </c:pt>
                <c:pt idx="127">
                  <c:v>0.54997140169143599</c:v>
                </c:pt>
                <c:pt idx="128">
                  <c:v>0.54853570461273105</c:v>
                </c:pt>
                <c:pt idx="129">
                  <c:v>0.543726205825805</c:v>
                </c:pt>
                <c:pt idx="130">
                  <c:v>0.53985917568206698</c:v>
                </c:pt>
                <c:pt idx="131">
                  <c:v>0.53768718242645197</c:v>
                </c:pt>
                <c:pt idx="132">
                  <c:v>0.53238040208816495</c:v>
                </c:pt>
                <c:pt idx="133">
                  <c:v>0.52762252092361395</c:v>
                </c:pt>
                <c:pt idx="134">
                  <c:v>0.52660632133483798</c:v>
                </c:pt>
                <c:pt idx="135">
                  <c:v>0.52656930685043302</c:v>
                </c:pt>
                <c:pt idx="136">
                  <c:v>0.52504909038543701</c:v>
                </c:pt>
                <c:pt idx="137">
                  <c:v>0.524192094802856</c:v>
                </c:pt>
                <c:pt idx="138">
                  <c:v>0.522047638893127</c:v>
                </c:pt>
                <c:pt idx="139">
                  <c:v>0.51980793476104703</c:v>
                </c:pt>
                <c:pt idx="140">
                  <c:v>0.51894813776016202</c:v>
                </c:pt>
                <c:pt idx="141">
                  <c:v>0.51605445146560602</c:v>
                </c:pt>
                <c:pt idx="142">
                  <c:v>0.50961095094680697</c:v>
                </c:pt>
                <c:pt idx="143">
                  <c:v>0.50853019952774003</c:v>
                </c:pt>
                <c:pt idx="144">
                  <c:v>0.50701659917831399</c:v>
                </c:pt>
                <c:pt idx="145">
                  <c:v>0.50632679462432795</c:v>
                </c:pt>
                <c:pt idx="146">
                  <c:v>0.50605899095535201</c:v>
                </c:pt>
                <c:pt idx="147">
                  <c:v>0.505890011787414</c:v>
                </c:pt>
                <c:pt idx="148">
                  <c:v>0.50341081619262695</c:v>
                </c:pt>
                <c:pt idx="149">
                  <c:v>0.50323617458343495</c:v>
                </c:pt>
                <c:pt idx="150">
                  <c:v>0.50206619501113803</c:v>
                </c:pt>
                <c:pt idx="151">
                  <c:v>0.501922726631164</c:v>
                </c:pt>
                <c:pt idx="152">
                  <c:v>0.49599227309226901</c:v>
                </c:pt>
                <c:pt idx="153">
                  <c:v>0.49573463201522799</c:v>
                </c:pt>
                <c:pt idx="154">
                  <c:v>0.495587527751922</c:v>
                </c:pt>
                <c:pt idx="155">
                  <c:v>0.49309787154197599</c:v>
                </c:pt>
                <c:pt idx="156">
                  <c:v>0.49040251970291099</c:v>
                </c:pt>
                <c:pt idx="157">
                  <c:v>0.48989921808242798</c:v>
                </c:pt>
                <c:pt idx="158">
                  <c:v>0.48960131406784002</c:v>
                </c:pt>
                <c:pt idx="159">
                  <c:v>0.48915949463844299</c:v>
                </c:pt>
                <c:pt idx="160">
                  <c:v>0.48703470826148898</c:v>
                </c:pt>
                <c:pt idx="161">
                  <c:v>0.48685368895530701</c:v>
                </c:pt>
                <c:pt idx="162">
                  <c:v>0.47908347845077498</c:v>
                </c:pt>
                <c:pt idx="163">
                  <c:v>0.47130936384201</c:v>
                </c:pt>
                <c:pt idx="164">
                  <c:v>0.47092550992965698</c:v>
                </c:pt>
                <c:pt idx="165">
                  <c:v>0.47062453627586298</c:v>
                </c:pt>
                <c:pt idx="166">
                  <c:v>0.47053211927413902</c:v>
                </c:pt>
                <c:pt idx="167">
                  <c:v>0.47007459402084301</c:v>
                </c:pt>
                <c:pt idx="168">
                  <c:v>0.46873489022254899</c:v>
                </c:pt>
                <c:pt idx="169">
                  <c:v>0.46834191679954501</c:v>
                </c:pt>
                <c:pt idx="170">
                  <c:v>0.46618193387985202</c:v>
                </c:pt>
                <c:pt idx="171">
                  <c:v>0.46551212668418801</c:v>
                </c:pt>
                <c:pt idx="172">
                  <c:v>0.46480506658553999</c:v>
                </c:pt>
                <c:pt idx="173">
                  <c:v>0.462724208831787</c:v>
                </c:pt>
                <c:pt idx="174">
                  <c:v>0.46260613203048701</c:v>
                </c:pt>
                <c:pt idx="175">
                  <c:v>0.45962256193161</c:v>
                </c:pt>
                <c:pt idx="176">
                  <c:v>0.45921030640602101</c:v>
                </c:pt>
                <c:pt idx="177">
                  <c:v>0.45859113335609403</c:v>
                </c:pt>
                <c:pt idx="178">
                  <c:v>0.45606145262718201</c:v>
                </c:pt>
                <c:pt idx="179">
                  <c:v>0.45411086082458402</c:v>
                </c:pt>
                <c:pt idx="180">
                  <c:v>0.45358234643936102</c:v>
                </c:pt>
                <c:pt idx="181">
                  <c:v>0.45351290702819802</c:v>
                </c:pt>
                <c:pt idx="182">
                  <c:v>0.45088347792625399</c:v>
                </c:pt>
                <c:pt idx="183">
                  <c:v>0.44583672285079901</c:v>
                </c:pt>
                <c:pt idx="184">
                  <c:v>0.44533270597457802</c:v>
                </c:pt>
                <c:pt idx="185">
                  <c:v>0.44527846574783297</c:v>
                </c:pt>
                <c:pt idx="186">
                  <c:v>0.44417554140090898</c:v>
                </c:pt>
                <c:pt idx="187">
                  <c:v>0.442782342433929</c:v>
                </c:pt>
                <c:pt idx="188">
                  <c:v>0.44197177886962802</c:v>
                </c:pt>
                <c:pt idx="189">
                  <c:v>0.43750724196433999</c:v>
                </c:pt>
                <c:pt idx="190">
                  <c:v>0.43715199828147799</c:v>
                </c:pt>
                <c:pt idx="191">
                  <c:v>0.43704834580421398</c:v>
                </c:pt>
                <c:pt idx="192">
                  <c:v>0.43424659967422402</c:v>
                </c:pt>
                <c:pt idx="193">
                  <c:v>0.43424600362777699</c:v>
                </c:pt>
                <c:pt idx="194">
                  <c:v>0.42966872453689497</c:v>
                </c:pt>
                <c:pt idx="195">
                  <c:v>0.42584139108657798</c:v>
                </c:pt>
                <c:pt idx="196">
                  <c:v>0.42562961578369102</c:v>
                </c:pt>
                <c:pt idx="197">
                  <c:v>0.42481607198715199</c:v>
                </c:pt>
                <c:pt idx="198">
                  <c:v>0.42481511831283503</c:v>
                </c:pt>
                <c:pt idx="199">
                  <c:v>0.42419654130935602</c:v>
                </c:pt>
                <c:pt idx="200">
                  <c:v>0.42342120409011802</c:v>
                </c:pt>
                <c:pt idx="201">
                  <c:v>0.42305150628089899</c:v>
                </c:pt>
                <c:pt idx="202">
                  <c:v>0.422905683517456</c:v>
                </c:pt>
                <c:pt idx="203">
                  <c:v>0.422649055719375</c:v>
                </c:pt>
                <c:pt idx="204">
                  <c:v>0.41957014799117998</c:v>
                </c:pt>
                <c:pt idx="205">
                  <c:v>0.415046066045761</c:v>
                </c:pt>
                <c:pt idx="206">
                  <c:v>0.41395387053489602</c:v>
                </c:pt>
                <c:pt idx="207">
                  <c:v>0.41279429197311401</c:v>
                </c:pt>
                <c:pt idx="208">
                  <c:v>0.41257423162460299</c:v>
                </c:pt>
                <c:pt idx="209">
                  <c:v>0.411933124065399</c:v>
                </c:pt>
                <c:pt idx="210">
                  <c:v>0.41175222396850503</c:v>
                </c:pt>
                <c:pt idx="211">
                  <c:v>0.40314015746116599</c:v>
                </c:pt>
                <c:pt idx="212">
                  <c:v>0.40251189470291099</c:v>
                </c:pt>
                <c:pt idx="213">
                  <c:v>0.40192708373069702</c:v>
                </c:pt>
                <c:pt idx="214">
                  <c:v>0.401632130146026</c:v>
                </c:pt>
                <c:pt idx="215">
                  <c:v>0.40062531828880299</c:v>
                </c:pt>
                <c:pt idx="216">
                  <c:v>0.40019622445106501</c:v>
                </c:pt>
                <c:pt idx="217">
                  <c:v>0.400096595287323</c:v>
                </c:pt>
                <c:pt idx="218">
                  <c:v>0.39864471554756098</c:v>
                </c:pt>
                <c:pt idx="219">
                  <c:v>0.39757862687110901</c:v>
                </c:pt>
                <c:pt idx="220">
                  <c:v>0.39693588018417297</c:v>
                </c:pt>
                <c:pt idx="221">
                  <c:v>0.39496931433677601</c:v>
                </c:pt>
                <c:pt idx="222">
                  <c:v>0.39149814844131398</c:v>
                </c:pt>
                <c:pt idx="223">
                  <c:v>0.39097267389297402</c:v>
                </c:pt>
                <c:pt idx="224">
                  <c:v>0.39055615663528398</c:v>
                </c:pt>
                <c:pt idx="225">
                  <c:v>0.38881003856658902</c:v>
                </c:pt>
                <c:pt idx="226">
                  <c:v>0.38846719264984098</c:v>
                </c:pt>
                <c:pt idx="227">
                  <c:v>0.38821467757224998</c:v>
                </c:pt>
                <c:pt idx="228">
                  <c:v>0.387821525335311</c:v>
                </c:pt>
                <c:pt idx="229">
                  <c:v>0.38778716325759799</c:v>
                </c:pt>
                <c:pt idx="230">
                  <c:v>0.387227863073349</c:v>
                </c:pt>
                <c:pt idx="231">
                  <c:v>0.38646683096885598</c:v>
                </c:pt>
                <c:pt idx="232">
                  <c:v>0.38641446828842102</c:v>
                </c:pt>
                <c:pt idx="233">
                  <c:v>0.38435536623001099</c:v>
                </c:pt>
                <c:pt idx="234">
                  <c:v>0.38336750864982599</c:v>
                </c:pt>
                <c:pt idx="235">
                  <c:v>0.38206091523170399</c:v>
                </c:pt>
                <c:pt idx="236">
                  <c:v>0.38099190592765803</c:v>
                </c:pt>
                <c:pt idx="237">
                  <c:v>0.38050839304924</c:v>
                </c:pt>
                <c:pt idx="238">
                  <c:v>0.37610480189323398</c:v>
                </c:pt>
                <c:pt idx="239">
                  <c:v>0.37486353516578602</c:v>
                </c:pt>
                <c:pt idx="240">
                  <c:v>0.37480276823043801</c:v>
                </c:pt>
                <c:pt idx="241">
                  <c:v>0.37347346544265703</c:v>
                </c:pt>
                <c:pt idx="242">
                  <c:v>0.373156487941741</c:v>
                </c:pt>
                <c:pt idx="243">
                  <c:v>0.37241274118423401</c:v>
                </c:pt>
                <c:pt idx="244">
                  <c:v>0.37127631902694702</c:v>
                </c:pt>
                <c:pt idx="245">
                  <c:v>0.37077909708022999</c:v>
                </c:pt>
                <c:pt idx="246">
                  <c:v>0.37071621417999201</c:v>
                </c:pt>
                <c:pt idx="247">
                  <c:v>0.36941188573837203</c:v>
                </c:pt>
                <c:pt idx="248">
                  <c:v>0.368309736251831</c:v>
                </c:pt>
                <c:pt idx="249">
                  <c:v>0.36785224080085699</c:v>
                </c:pt>
                <c:pt idx="250">
                  <c:v>0.36737874150276101</c:v>
                </c:pt>
                <c:pt idx="251">
                  <c:v>0.36618566513061501</c:v>
                </c:pt>
                <c:pt idx="252">
                  <c:v>0.36440557241439803</c:v>
                </c:pt>
                <c:pt idx="253">
                  <c:v>0.36302065849304199</c:v>
                </c:pt>
                <c:pt idx="254">
                  <c:v>0.36019250750541598</c:v>
                </c:pt>
                <c:pt idx="255">
                  <c:v>0.35972133278846702</c:v>
                </c:pt>
                <c:pt idx="256">
                  <c:v>0.35747197270393299</c:v>
                </c:pt>
                <c:pt idx="257">
                  <c:v>0.356972455978393</c:v>
                </c:pt>
                <c:pt idx="258">
                  <c:v>0.35653594136238098</c:v>
                </c:pt>
                <c:pt idx="259">
                  <c:v>0.35593003034591603</c:v>
                </c:pt>
                <c:pt idx="260">
                  <c:v>0.35584840178489602</c:v>
                </c:pt>
                <c:pt idx="261">
                  <c:v>0.35503563284873901</c:v>
                </c:pt>
                <c:pt idx="262">
                  <c:v>0.35438239574432301</c:v>
                </c:pt>
                <c:pt idx="263">
                  <c:v>0.353381156921386</c:v>
                </c:pt>
                <c:pt idx="264">
                  <c:v>0.35305565595626798</c:v>
                </c:pt>
                <c:pt idx="265">
                  <c:v>0.35052308440208402</c:v>
                </c:pt>
                <c:pt idx="266">
                  <c:v>0.34902337193489003</c:v>
                </c:pt>
                <c:pt idx="267">
                  <c:v>0.34467476606369002</c:v>
                </c:pt>
                <c:pt idx="268">
                  <c:v>0.344426959753036</c:v>
                </c:pt>
                <c:pt idx="269">
                  <c:v>0.34337511658668501</c:v>
                </c:pt>
                <c:pt idx="270">
                  <c:v>0.34321233630180298</c:v>
                </c:pt>
                <c:pt idx="271">
                  <c:v>0.34262257814407299</c:v>
                </c:pt>
                <c:pt idx="272">
                  <c:v>0.34261173009872398</c:v>
                </c:pt>
                <c:pt idx="273">
                  <c:v>0.34186592698097201</c:v>
                </c:pt>
                <c:pt idx="274">
                  <c:v>0.34127280116081199</c:v>
                </c:pt>
                <c:pt idx="275">
                  <c:v>0.34101608395576399</c:v>
                </c:pt>
                <c:pt idx="276">
                  <c:v>0.34064742922782898</c:v>
                </c:pt>
                <c:pt idx="277">
                  <c:v>0.34034895896911599</c:v>
                </c:pt>
                <c:pt idx="278">
                  <c:v>0.33991339802741999</c:v>
                </c:pt>
                <c:pt idx="279">
                  <c:v>0.338617473840713</c:v>
                </c:pt>
                <c:pt idx="280">
                  <c:v>0.33842486143112099</c:v>
                </c:pt>
                <c:pt idx="281">
                  <c:v>0.33817338943481401</c:v>
                </c:pt>
                <c:pt idx="282">
                  <c:v>0.33701890707015902</c:v>
                </c:pt>
                <c:pt idx="283">
                  <c:v>0.33608824014663602</c:v>
                </c:pt>
                <c:pt idx="284">
                  <c:v>0.33598932623863198</c:v>
                </c:pt>
                <c:pt idx="285">
                  <c:v>0.33546698093414301</c:v>
                </c:pt>
                <c:pt idx="286">
                  <c:v>0.33535349369049</c:v>
                </c:pt>
                <c:pt idx="287">
                  <c:v>0.33374387025833102</c:v>
                </c:pt>
                <c:pt idx="288">
                  <c:v>0.333523750305175</c:v>
                </c:pt>
                <c:pt idx="289">
                  <c:v>0.33345234394073398</c:v>
                </c:pt>
                <c:pt idx="290">
                  <c:v>0.33324608206748901</c:v>
                </c:pt>
                <c:pt idx="291">
                  <c:v>0.33286976814269997</c:v>
                </c:pt>
                <c:pt idx="292">
                  <c:v>0.332057565450668</c:v>
                </c:pt>
                <c:pt idx="293">
                  <c:v>0.33192244172096202</c:v>
                </c:pt>
                <c:pt idx="294">
                  <c:v>0.32825940847396801</c:v>
                </c:pt>
                <c:pt idx="295">
                  <c:v>0.32751515507697998</c:v>
                </c:pt>
                <c:pt idx="296">
                  <c:v>0.32600778341293302</c:v>
                </c:pt>
                <c:pt idx="297">
                  <c:v>0.325920760631561</c:v>
                </c:pt>
                <c:pt idx="298">
                  <c:v>0.32439538836479098</c:v>
                </c:pt>
                <c:pt idx="299">
                  <c:v>0.32386866211891102</c:v>
                </c:pt>
                <c:pt idx="300">
                  <c:v>0.32357197999954201</c:v>
                </c:pt>
                <c:pt idx="301">
                  <c:v>0.32334163784980702</c:v>
                </c:pt>
                <c:pt idx="302">
                  <c:v>0.32263824343681302</c:v>
                </c:pt>
                <c:pt idx="303">
                  <c:v>0.32206714153289701</c:v>
                </c:pt>
                <c:pt idx="304">
                  <c:v>0.32148212194442699</c:v>
                </c:pt>
                <c:pt idx="305">
                  <c:v>0.321094810962677</c:v>
                </c:pt>
                <c:pt idx="306">
                  <c:v>0.32105240225791898</c:v>
                </c:pt>
                <c:pt idx="307">
                  <c:v>0.31970110535621599</c:v>
                </c:pt>
                <c:pt idx="308">
                  <c:v>0.31809896230697599</c:v>
                </c:pt>
                <c:pt idx="309">
                  <c:v>0.31796658039093001</c:v>
                </c:pt>
                <c:pt idx="310">
                  <c:v>0.31728094816207802</c:v>
                </c:pt>
                <c:pt idx="311">
                  <c:v>0.316619843244552</c:v>
                </c:pt>
                <c:pt idx="312">
                  <c:v>0.31630516052245999</c:v>
                </c:pt>
                <c:pt idx="313">
                  <c:v>0.31442725658416698</c:v>
                </c:pt>
                <c:pt idx="314">
                  <c:v>0.314221382141113</c:v>
                </c:pt>
                <c:pt idx="315">
                  <c:v>0.31384024024009699</c:v>
                </c:pt>
                <c:pt idx="316">
                  <c:v>0.31355172395706099</c:v>
                </c:pt>
                <c:pt idx="317">
                  <c:v>0.31334665417671198</c:v>
                </c:pt>
                <c:pt idx="318">
                  <c:v>0.31329521536826999</c:v>
                </c:pt>
                <c:pt idx="319">
                  <c:v>0.31316804885864202</c:v>
                </c:pt>
                <c:pt idx="320">
                  <c:v>0.312902271747589</c:v>
                </c:pt>
                <c:pt idx="321">
                  <c:v>0.31281799077987599</c:v>
                </c:pt>
                <c:pt idx="322">
                  <c:v>0.31225037574768</c:v>
                </c:pt>
                <c:pt idx="323">
                  <c:v>0.31200802326202298</c:v>
                </c:pt>
                <c:pt idx="324">
                  <c:v>0.311534583568573</c:v>
                </c:pt>
                <c:pt idx="325">
                  <c:v>0.31129145622253401</c:v>
                </c:pt>
                <c:pt idx="326">
                  <c:v>0.30984610319137501</c:v>
                </c:pt>
                <c:pt idx="327">
                  <c:v>0.30845591425895602</c:v>
                </c:pt>
                <c:pt idx="328">
                  <c:v>0.30745154619216902</c:v>
                </c:pt>
                <c:pt idx="329">
                  <c:v>0.30601590871810902</c:v>
                </c:pt>
                <c:pt idx="330">
                  <c:v>0.30541181564330999</c:v>
                </c:pt>
                <c:pt idx="331">
                  <c:v>0.303064405918121</c:v>
                </c:pt>
                <c:pt idx="332">
                  <c:v>0.30217450857162398</c:v>
                </c:pt>
                <c:pt idx="333">
                  <c:v>0.30065733194351102</c:v>
                </c:pt>
                <c:pt idx="334">
                  <c:v>0.30053743720054599</c:v>
                </c:pt>
                <c:pt idx="335">
                  <c:v>0.29988586902618403</c:v>
                </c:pt>
                <c:pt idx="336">
                  <c:v>0.29919496178626998</c:v>
                </c:pt>
                <c:pt idx="337">
                  <c:v>0.29743680357933</c:v>
                </c:pt>
                <c:pt idx="338">
                  <c:v>0.296074718236923</c:v>
                </c:pt>
                <c:pt idx="339">
                  <c:v>0.29497122764587402</c:v>
                </c:pt>
                <c:pt idx="340">
                  <c:v>0.29438024759292603</c:v>
                </c:pt>
                <c:pt idx="341">
                  <c:v>0.29403358697891202</c:v>
                </c:pt>
                <c:pt idx="342">
                  <c:v>0.29057142138481101</c:v>
                </c:pt>
                <c:pt idx="343">
                  <c:v>0.29031759500503501</c:v>
                </c:pt>
                <c:pt idx="344">
                  <c:v>0.29030421376228299</c:v>
                </c:pt>
                <c:pt idx="345">
                  <c:v>0.28903859853744501</c:v>
                </c:pt>
                <c:pt idx="346">
                  <c:v>0.286028653383255</c:v>
                </c:pt>
                <c:pt idx="347">
                  <c:v>0.28598672151565502</c:v>
                </c:pt>
                <c:pt idx="348">
                  <c:v>0.28322485089302002</c:v>
                </c:pt>
                <c:pt idx="349">
                  <c:v>0.27960258722305298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53-1545-835D-93FFBEFFD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949440"/>
        <c:axId val="497995840"/>
      </c:lineChart>
      <c:lineChart>
        <c:grouping val="standard"/>
        <c:varyColors val="0"/>
        <c:ser>
          <c:idx val="2"/>
          <c:order val="1"/>
          <c:tx>
            <c:strRef>
              <c:f>aggregate!$I$1</c:f>
              <c:strCache>
                <c:ptCount val="1"/>
                <c:pt idx="0">
                  <c:v>train_accuracy</c:v>
                </c:pt>
              </c:strCache>
            </c:strRef>
          </c:tx>
          <c:spPr>
            <a:ln w="28575" cap="rnd" cmpd="sng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aggregate!$I$2:$I$352</c:f>
              <c:numCache>
                <c:formatCode>General</c:formatCode>
                <c:ptCount val="351"/>
                <c:pt idx="0">
                  <c:v>0.116666666666666</c:v>
                </c:pt>
                <c:pt idx="1">
                  <c:v>0.133333333333333</c:v>
                </c:pt>
                <c:pt idx="2">
                  <c:v>0.1</c:v>
                </c:pt>
                <c:pt idx="3">
                  <c:v>0.133333333333333</c:v>
                </c:pt>
                <c:pt idx="4">
                  <c:v>0.1</c:v>
                </c:pt>
                <c:pt idx="5">
                  <c:v>0.21666666666666601</c:v>
                </c:pt>
                <c:pt idx="6">
                  <c:v>0.1</c:v>
                </c:pt>
                <c:pt idx="7">
                  <c:v>0.116666666666666</c:v>
                </c:pt>
                <c:pt idx="8">
                  <c:v>0.16666666666666599</c:v>
                </c:pt>
                <c:pt idx="9">
                  <c:v>0.21666666666666601</c:v>
                </c:pt>
                <c:pt idx="10">
                  <c:v>8.3333333333333301E-2</c:v>
                </c:pt>
                <c:pt idx="11">
                  <c:v>0.2</c:v>
                </c:pt>
                <c:pt idx="12">
                  <c:v>6.6666666666666596E-2</c:v>
                </c:pt>
                <c:pt idx="13">
                  <c:v>0.16666666666666599</c:v>
                </c:pt>
                <c:pt idx="14">
                  <c:v>0.15</c:v>
                </c:pt>
                <c:pt idx="15">
                  <c:v>0.2</c:v>
                </c:pt>
                <c:pt idx="16">
                  <c:v>0.18333333333333299</c:v>
                </c:pt>
                <c:pt idx="17">
                  <c:v>0.16666666666666599</c:v>
                </c:pt>
                <c:pt idx="18">
                  <c:v>0.2</c:v>
                </c:pt>
                <c:pt idx="19">
                  <c:v>0.18333333333333299</c:v>
                </c:pt>
                <c:pt idx="20">
                  <c:v>0.116666666666666</c:v>
                </c:pt>
                <c:pt idx="21">
                  <c:v>0.18333333333333299</c:v>
                </c:pt>
                <c:pt idx="22">
                  <c:v>0.15</c:v>
                </c:pt>
                <c:pt idx="23">
                  <c:v>0.2</c:v>
                </c:pt>
                <c:pt idx="24">
                  <c:v>0.18333333333333299</c:v>
                </c:pt>
                <c:pt idx="25">
                  <c:v>0.2</c:v>
                </c:pt>
                <c:pt idx="26">
                  <c:v>0.18333333333333299</c:v>
                </c:pt>
                <c:pt idx="27">
                  <c:v>0.16666666666666599</c:v>
                </c:pt>
                <c:pt idx="28">
                  <c:v>0.15</c:v>
                </c:pt>
                <c:pt idx="29">
                  <c:v>0.116666666666666</c:v>
                </c:pt>
                <c:pt idx="30">
                  <c:v>0.16666666666666599</c:v>
                </c:pt>
                <c:pt idx="31">
                  <c:v>0.233333333333333</c:v>
                </c:pt>
                <c:pt idx="32">
                  <c:v>0.21666666666666601</c:v>
                </c:pt>
                <c:pt idx="33">
                  <c:v>0.133333333333333</c:v>
                </c:pt>
                <c:pt idx="34">
                  <c:v>0.18333333333333299</c:v>
                </c:pt>
                <c:pt idx="35">
                  <c:v>0.133333333333333</c:v>
                </c:pt>
                <c:pt idx="36">
                  <c:v>0.133333333333333</c:v>
                </c:pt>
                <c:pt idx="37">
                  <c:v>0.2</c:v>
                </c:pt>
                <c:pt idx="38">
                  <c:v>0.31666666666666599</c:v>
                </c:pt>
                <c:pt idx="39">
                  <c:v>0.15</c:v>
                </c:pt>
                <c:pt idx="40">
                  <c:v>0.15</c:v>
                </c:pt>
                <c:pt idx="41">
                  <c:v>0.3</c:v>
                </c:pt>
                <c:pt idx="42">
                  <c:v>0.1</c:v>
                </c:pt>
                <c:pt idx="43">
                  <c:v>0.18333333333333299</c:v>
                </c:pt>
                <c:pt idx="44">
                  <c:v>0.2</c:v>
                </c:pt>
                <c:pt idx="45">
                  <c:v>0.3</c:v>
                </c:pt>
                <c:pt idx="46">
                  <c:v>0.31666666666666599</c:v>
                </c:pt>
                <c:pt idx="47">
                  <c:v>0.483333333333333</c:v>
                </c:pt>
                <c:pt idx="48">
                  <c:v>0.133333333333333</c:v>
                </c:pt>
                <c:pt idx="49">
                  <c:v>0.45</c:v>
                </c:pt>
                <c:pt idx="50">
                  <c:v>0.483333333333333</c:v>
                </c:pt>
                <c:pt idx="51">
                  <c:v>0.15</c:v>
                </c:pt>
                <c:pt idx="52">
                  <c:v>0.16666666666666599</c:v>
                </c:pt>
                <c:pt idx="53">
                  <c:v>0.4</c:v>
                </c:pt>
                <c:pt idx="54">
                  <c:v>0.2</c:v>
                </c:pt>
                <c:pt idx="55">
                  <c:v>8.3333333333333301E-2</c:v>
                </c:pt>
                <c:pt idx="56">
                  <c:v>0.18333333333333299</c:v>
                </c:pt>
                <c:pt idx="57">
                  <c:v>0.31666666666666599</c:v>
                </c:pt>
                <c:pt idx="58">
                  <c:v>0.41666666666666602</c:v>
                </c:pt>
                <c:pt idx="59">
                  <c:v>0.16666666666666599</c:v>
                </c:pt>
                <c:pt idx="60">
                  <c:v>0.33333333333333298</c:v>
                </c:pt>
                <c:pt idx="61">
                  <c:v>0.38333333333333303</c:v>
                </c:pt>
                <c:pt idx="62">
                  <c:v>0.16666666666666599</c:v>
                </c:pt>
                <c:pt idx="63">
                  <c:v>0.16666666666666599</c:v>
                </c:pt>
                <c:pt idx="64">
                  <c:v>0.133333333333333</c:v>
                </c:pt>
                <c:pt idx="65">
                  <c:v>0.233333333333333</c:v>
                </c:pt>
                <c:pt idx="66">
                  <c:v>0.36666666666666597</c:v>
                </c:pt>
                <c:pt idx="67">
                  <c:v>0.45</c:v>
                </c:pt>
                <c:pt idx="68">
                  <c:v>0.41666666666666602</c:v>
                </c:pt>
                <c:pt idx="69">
                  <c:v>0.116666666666666</c:v>
                </c:pt>
                <c:pt idx="70">
                  <c:v>0.36666666666666597</c:v>
                </c:pt>
                <c:pt idx="71">
                  <c:v>0.2</c:v>
                </c:pt>
                <c:pt idx="72">
                  <c:v>0.233333333333333</c:v>
                </c:pt>
                <c:pt idx="73">
                  <c:v>0.33333333333333298</c:v>
                </c:pt>
                <c:pt idx="74">
                  <c:v>0.43333333333333302</c:v>
                </c:pt>
                <c:pt idx="75">
                  <c:v>0.35</c:v>
                </c:pt>
                <c:pt idx="76">
                  <c:v>0.133333333333333</c:v>
                </c:pt>
                <c:pt idx="77">
                  <c:v>0.15</c:v>
                </c:pt>
                <c:pt idx="78">
                  <c:v>0.31666666666666599</c:v>
                </c:pt>
                <c:pt idx="79">
                  <c:v>0.28333333333333299</c:v>
                </c:pt>
                <c:pt idx="80">
                  <c:v>0.21666666666666601</c:v>
                </c:pt>
                <c:pt idx="81">
                  <c:v>0.46666666666666601</c:v>
                </c:pt>
                <c:pt idx="82">
                  <c:v>0.25</c:v>
                </c:pt>
                <c:pt idx="83">
                  <c:v>0.18333333333333299</c:v>
                </c:pt>
                <c:pt idx="84">
                  <c:v>0.15</c:v>
                </c:pt>
                <c:pt idx="85">
                  <c:v>0.36666666666666597</c:v>
                </c:pt>
                <c:pt idx="86">
                  <c:v>0.21666666666666601</c:v>
                </c:pt>
                <c:pt idx="87">
                  <c:v>0.133333333333333</c:v>
                </c:pt>
                <c:pt idx="88">
                  <c:v>0.18333333333333299</c:v>
                </c:pt>
                <c:pt idx="89">
                  <c:v>0.35</c:v>
                </c:pt>
                <c:pt idx="90">
                  <c:v>0.15</c:v>
                </c:pt>
                <c:pt idx="91">
                  <c:v>0.28333333333333299</c:v>
                </c:pt>
                <c:pt idx="92">
                  <c:v>0.1</c:v>
                </c:pt>
                <c:pt idx="93">
                  <c:v>0.16666666666666599</c:v>
                </c:pt>
                <c:pt idx="94">
                  <c:v>0.25</c:v>
                </c:pt>
                <c:pt idx="95">
                  <c:v>0.33333333333333298</c:v>
                </c:pt>
                <c:pt idx="96">
                  <c:v>0.2</c:v>
                </c:pt>
                <c:pt idx="97">
                  <c:v>0.21666666666666601</c:v>
                </c:pt>
                <c:pt idx="98">
                  <c:v>0.21666666666666601</c:v>
                </c:pt>
                <c:pt idx="99">
                  <c:v>0.133333333333333</c:v>
                </c:pt>
                <c:pt idx="100">
                  <c:v>0.133333333333333</c:v>
                </c:pt>
                <c:pt idx="101">
                  <c:v>0.2</c:v>
                </c:pt>
                <c:pt idx="102">
                  <c:v>0.133333333333333</c:v>
                </c:pt>
                <c:pt idx="103">
                  <c:v>0.16666666666666599</c:v>
                </c:pt>
                <c:pt idx="104">
                  <c:v>0.18333333333333299</c:v>
                </c:pt>
                <c:pt idx="105">
                  <c:v>0.3</c:v>
                </c:pt>
                <c:pt idx="106">
                  <c:v>0.18333333333333299</c:v>
                </c:pt>
                <c:pt idx="107">
                  <c:v>0.31666666666666599</c:v>
                </c:pt>
                <c:pt idx="108">
                  <c:v>0.233333333333333</c:v>
                </c:pt>
                <c:pt idx="109">
                  <c:v>0.25</c:v>
                </c:pt>
                <c:pt idx="110">
                  <c:v>0.2</c:v>
                </c:pt>
                <c:pt idx="111">
                  <c:v>0.36666666666666597</c:v>
                </c:pt>
                <c:pt idx="112">
                  <c:v>0.25</c:v>
                </c:pt>
                <c:pt idx="113">
                  <c:v>0.4</c:v>
                </c:pt>
                <c:pt idx="114">
                  <c:v>0.4</c:v>
                </c:pt>
                <c:pt idx="115">
                  <c:v>0.45</c:v>
                </c:pt>
                <c:pt idx="116">
                  <c:v>0.2</c:v>
                </c:pt>
                <c:pt idx="117">
                  <c:v>0.21666666666666601</c:v>
                </c:pt>
                <c:pt idx="118">
                  <c:v>0.133333333333333</c:v>
                </c:pt>
                <c:pt idx="119">
                  <c:v>0.2</c:v>
                </c:pt>
                <c:pt idx="120">
                  <c:v>0.15</c:v>
                </c:pt>
                <c:pt idx="121">
                  <c:v>0.15</c:v>
                </c:pt>
                <c:pt idx="122">
                  <c:v>0.266666666666666</c:v>
                </c:pt>
                <c:pt idx="123">
                  <c:v>0.21666666666666601</c:v>
                </c:pt>
                <c:pt idx="124">
                  <c:v>0.18333333333333299</c:v>
                </c:pt>
                <c:pt idx="125">
                  <c:v>0.233333333333333</c:v>
                </c:pt>
                <c:pt idx="126">
                  <c:v>0.16666666666666599</c:v>
                </c:pt>
                <c:pt idx="127">
                  <c:v>0.45</c:v>
                </c:pt>
                <c:pt idx="128">
                  <c:v>0.15</c:v>
                </c:pt>
                <c:pt idx="129">
                  <c:v>0.16666666666666599</c:v>
                </c:pt>
                <c:pt idx="130">
                  <c:v>0.43333333333333302</c:v>
                </c:pt>
                <c:pt idx="131">
                  <c:v>0.21666666666666601</c:v>
                </c:pt>
                <c:pt idx="132">
                  <c:v>0.33333333333333298</c:v>
                </c:pt>
                <c:pt idx="133">
                  <c:v>0.16666666666666599</c:v>
                </c:pt>
                <c:pt idx="134">
                  <c:v>0.28333333333333299</c:v>
                </c:pt>
                <c:pt idx="135">
                  <c:v>0.16666666666666599</c:v>
                </c:pt>
                <c:pt idx="136">
                  <c:v>0.266666666666666</c:v>
                </c:pt>
                <c:pt idx="137">
                  <c:v>0.2</c:v>
                </c:pt>
                <c:pt idx="138">
                  <c:v>0.16666666666666599</c:v>
                </c:pt>
                <c:pt idx="139">
                  <c:v>0.2</c:v>
                </c:pt>
                <c:pt idx="140">
                  <c:v>0.233333333333333</c:v>
                </c:pt>
                <c:pt idx="141">
                  <c:v>0.28333333333333299</c:v>
                </c:pt>
                <c:pt idx="142">
                  <c:v>0.15</c:v>
                </c:pt>
                <c:pt idx="143">
                  <c:v>0.15</c:v>
                </c:pt>
                <c:pt idx="144">
                  <c:v>0.21666666666666601</c:v>
                </c:pt>
                <c:pt idx="145">
                  <c:v>0.18333333333333299</c:v>
                </c:pt>
                <c:pt idx="146">
                  <c:v>0.133333333333333</c:v>
                </c:pt>
                <c:pt idx="147">
                  <c:v>0.233333333333333</c:v>
                </c:pt>
                <c:pt idx="148">
                  <c:v>0.35</c:v>
                </c:pt>
                <c:pt idx="149">
                  <c:v>0.2</c:v>
                </c:pt>
                <c:pt idx="150">
                  <c:v>0.3</c:v>
                </c:pt>
                <c:pt idx="151">
                  <c:v>0.18333333333333299</c:v>
                </c:pt>
                <c:pt idx="152">
                  <c:v>0.2</c:v>
                </c:pt>
                <c:pt idx="153">
                  <c:v>0.25</c:v>
                </c:pt>
                <c:pt idx="154">
                  <c:v>0.233333333333333</c:v>
                </c:pt>
                <c:pt idx="155">
                  <c:v>0.116666666666666</c:v>
                </c:pt>
                <c:pt idx="156">
                  <c:v>0.266666666666666</c:v>
                </c:pt>
                <c:pt idx="157">
                  <c:v>0.25</c:v>
                </c:pt>
                <c:pt idx="158">
                  <c:v>0.266666666666666</c:v>
                </c:pt>
                <c:pt idx="159">
                  <c:v>0.233333333333333</c:v>
                </c:pt>
                <c:pt idx="160">
                  <c:v>0.16666666666666599</c:v>
                </c:pt>
                <c:pt idx="161">
                  <c:v>0.3</c:v>
                </c:pt>
                <c:pt idx="162">
                  <c:v>0.31666666666666599</c:v>
                </c:pt>
                <c:pt idx="163">
                  <c:v>0.2</c:v>
                </c:pt>
                <c:pt idx="164">
                  <c:v>0.15</c:v>
                </c:pt>
                <c:pt idx="165">
                  <c:v>0.16666666666666599</c:v>
                </c:pt>
                <c:pt idx="166">
                  <c:v>0.36666666666666597</c:v>
                </c:pt>
                <c:pt idx="167">
                  <c:v>0.28333333333333299</c:v>
                </c:pt>
                <c:pt idx="168">
                  <c:v>0.2</c:v>
                </c:pt>
                <c:pt idx="169">
                  <c:v>0.15</c:v>
                </c:pt>
                <c:pt idx="170">
                  <c:v>0.266666666666666</c:v>
                </c:pt>
                <c:pt idx="171">
                  <c:v>0.28333333333333299</c:v>
                </c:pt>
                <c:pt idx="172">
                  <c:v>0.35</c:v>
                </c:pt>
                <c:pt idx="173">
                  <c:v>0.25</c:v>
                </c:pt>
                <c:pt idx="174">
                  <c:v>0.25</c:v>
                </c:pt>
                <c:pt idx="175">
                  <c:v>0.21666666666666601</c:v>
                </c:pt>
                <c:pt idx="176">
                  <c:v>0.233333333333333</c:v>
                </c:pt>
                <c:pt idx="177">
                  <c:v>0.33333333333333298</c:v>
                </c:pt>
                <c:pt idx="178">
                  <c:v>0.31666666666666599</c:v>
                </c:pt>
                <c:pt idx="179">
                  <c:v>0.3</c:v>
                </c:pt>
                <c:pt idx="180">
                  <c:v>0.31666666666666599</c:v>
                </c:pt>
                <c:pt idx="181">
                  <c:v>0.133333333333333</c:v>
                </c:pt>
                <c:pt idx="182">
                  <c:v>0.266666666666666</c:v>
                </c:pt>
                <c:pt idx="183">
                  <c:v>0.3</c:v>
                </c:pt>
                <c:pt idx="184">
                  <c:v>0.16666666666666599</c:v>
                </c:pt>
                <c:pt idx="185">
                  <c:v>0.15</c:v>
                </c:pt>
                <c:pt idx="186">
                  <c:v>0.41666666666666602</c:v>
                </c:pt>
                <c:pt idx="187">
                  <c:v>0.266666666666666</c:v>
                </c:pt>
                <c:pt idx="188">
                  <c:v>0.2</c:v>
                </c:pt>
                <c:pt idx="189">
                  <c:v>0.233333333333333</c:v>
                </c:pt>
                <c:pt idx="190">
                  <c:v>0.18333333333333299</c:v>
                </c:pt>
                <c:pt idx="191">
                  <c:v>0.21666666666666601</c:v>
                </c:pt>
                <c:pt idx="192">
                  <c:v>0.38333333333333303</c:v>
                </c:pt>
                <c:pt idx="193">
                  <c:v>0.15</c:v>
                </c:pt>
                <c:pt idx="194">
                  <c:v>0.16666666666666599</c:v>
                </c:pt>
                <c:pt idx="195">
                  <c:v>0.483333333333333</c:v>
                </c:pt>
                <c:pt idx="196">
                  <c:v>0.28333333333333299</c:v>
                </c:pt>
                <c:pt idx="197">
                  <c:v>0.28333333333333299</c:v>
                </c:pt>
                <c:pt idx="198">
                  <c:v>0.28333333333333299</c:v>
                </c:pt>
                <c:pt idx="199">
                  <c:v>0.3</c:v>
                </c:pt>
                <c:pt idx="200">
                  <c:v>0.3</c:v>
                </c:pt>
                <c:pt idx="201">
                  <c:v>0.233333333333333</c:v>
                </c:pt>
                <c:pt idx="202">
                  <c:v>0.4</c:v>
                </c:pt>
                <c:pt idx="203">
                  <c:v>0.36666666666666597</c:v>
                </c:pt>
                <c:pt idx="204">
                  <c:v>0.21666666666666601</c:v>
                </c:pt>
                <c:pt idx="205">
                  <c:v>0.21666666666666601</c:v>
                </c:pt>
                <c:pt idx="206">
                  <c:v>0.18333333333333299</c:v>
                </c:pt>
                <c:pt idx="207">
                  <c:v>0.33333333333333298</c:v>
                </c:pt>
                <c:pt idx="208">
                  <c:v>0.28333333333333299</c:v>
                </c:pt>
                <c:pt idx="209">
                  <c:v>0.21666666666666601</c:v>
                </c:pt>
                <c:pt idx="210">
                  <c:v>0.31666666666666599</c:v>
                </c:pt>
                <c:pt idx="211">
                  <c:v>0.4</c:v>
                </c:pt>
                <c:pt idx="212">
                  <c:v>0.33333333333333298</c:v>
                </c:pt>
                <c:pt idx="213">
                  <c:v>0.43333333333333302</c:v>
                </c:pt>
                <c:pt idx="214">
                  <c:v>0.55000000000000004</c:v>
                </c:pt>
                <c:pt idx="215">
                  <c:v>0.46666666666666601</c:v>
                </c:pt>
                <c:pt idx="216">
                  <c:v>0.38333333333333303</c:v>
                </c:pt>
                <c:pt idx="217">
                  <c:v>0.266666666666666</c:v>
                </c:pt>
                <c:pt idx="218">
                  <c:v>0.266666666666666</c:v>
                </c:pt>
                <c:pt idx="219">
                  <c:v>0.41666666666666602</c:v>
                </c:pt>
                <c:pt idx="220">
                  <c:v>0.28333333333333299</c:v>
                </c:pt>
                <c:pt idx="221">
                  <c:v>0.2</c:v>
                </c:pt>
                <c:pt idx="222">
                  <c:v>0.4</c:v>
                </c:pt>
                <c:pt idx="223">
                  <c:v>0.35</c:v>
                </c:pt>
                <c:pt idx="224">
                  <c:v>0.45</c:v>
                </c:pt>
                <c:pt idx="225">
                  <c:v>0.43333333333333302</c:v>
                </c:pt>
                <c:pt idx="226">
                  <c:v>0.43333333333333302</c:v>
                </c:pt>
                <c:pt idx="227">
                  <c:v>0.43333333333333302</c:v>
                </c:pt>
                <c:pt idx="228">
                  <c:v>0.233333333333333</c:v>
                </c:pt>
                <c:pt idx="229">
                  <c:v>0.38333333333333303</c:v>
                </c:pt>
                <c:pt idx="230">
                  <c:v>0.38333333333333303</c:v>
                </c:pt>
                <c:pt idx="231">
                  <c:v>0.31666666666666599</c:v>
                </c:pt>
                <c:pt idx="232">
                  <c:v>0.16666666666666599</c:v>
                </c:pt>
                <c:pt idx="233">
                  <c:v>0.35</c:v>
                </c:pt>
                <c:pt idx="234">
                  <c:v>0.18333333333333299</c:v>
                </c:pt>
                <c:pt idx="235">
                  <c:v>0.25</c:v>
                </c:pt>
                <c:pt idx="236">
                  <c:v>0.41666666666666602</c:v>
                </c:pt>
                <c:pt idx="237">
                  <c:v>0.46666666666666601</c:v>
                </c:pt>
                <c:pt idx="238">
                  <c:v>0.41666666666666602</c:v>
                </c:pt>
                <c:pt idx="239">
                  <c:v>0.45</c:v>
                </c:pt>
                <c:pt idx="240">
                  <c:v>0.46666666666666601</c:v>
                </c:pt>
                <c:pt idx="241">
                  <c:v>0.43333333333333302</c:v>
                </c:pt>
                <c:pt idx="242">
                  <c:v>0.4</c:v>
                </c:pt>
                <c:pt idx="243">
                  <c:v>0.36666666666666597</c:v>
                </c:pt>
                <c:pt idx="244">
                  <c:v>0.41666666666666602</c:v>
                </c:pt>
                <c:pt idx="245">
                  <c:v>0.483333333333333</c:v>
                </c:pt>
                <c:pt idx="246">
                  <c:v>0.28333333333333299</c:v>
                </c:pt>
                <c:pt idx="247">
                  <c:v>0.43333333333333302</c:v>
                </c:pt>
                <c:pt idx="248">
                  <c:v>0.46666666666666601</c:v>
                </c:pt>
                <c:pt idx="249">
                  <c:v>0.483333333333333</c:v>
                </c:pt>
                <c:pt idx="250">
                  <c:v>0.43333333333333302</c:v>
                </c:pt>
                <c:pt idx="251">
                  <c:v>0.483333333333333</c:v>
                </c:pt>
                <c:pt idx="252">
                  <c:v>0.43333333333333302</c:v>
                </c:pt>
                <c:pt idx="253">
                  <c:v>0.38333333333333303</c:v>
                </c:pt>
                <c:pt idx="254">
                  <c:v>0.56666666666666599</c:v>
                </c:pt>
                <c:pt idx="255">
                  <c:v>0.45</c:v>
                </c:pt>
                <c:pt idx="256">
                  <c:v>0.53333333333333299</c:v>
                </c:pt>
                <c:pt idx="257">
                  <c:v>0.45</c:v>
                </c:pt>
                <c:pt idx="258">
                  <c:v>0.41666666666666602</c:v>
                </c:pt>
                <c:pt idx="259">
                  <c:v>0.4</c:v>
                </c:pt>
                <c:pt idx="260">
                  <c:v>0.53333333333333299</c:v>
                </c:pt>
                <c:pt idx="261">
                  <c:v>0.46666666666666601</c:v>
                </c:pt>
                <c:pt idx="262">
                  <c:v>0.46666666666666601</c:v>
                </c:pt>
                <c:pt idx="263">
                  <c:v>0.53333333333333299</c:v>
                </c:pt>
                <c:pt idx="264">
                  <c:v>0.51666666666666605</c:v>
                </c:pt>
                <c:pt idx="265">
                  <c:v>0.46666666666666601</c:v>
                </c:pt>
                <c:pt idx="266">
                  <c:v>0.56666666666666599</c:v>
                </c:pt>
                <c:pt idx="267">
                  <c:v>0.5</c:v>
                </c:pt>
                <c:pt idx="268">
                  <c:v>0.51666666666666605</c:v>
                </c:pt>
                <c:pt idx="269">
                  <c:v>0.4</c:v>
                </c:pt>
                <c:pt idx="270">
                  <c:v>0.36666666666666597</c:v>
                </c:pt>
                <c:pt idx="271">
                  <c:v>0.43333333333333302</c:v>
                </c:pt>
                <c:pt idx="272">
                  <c:v>0.53333333333333299</c:v>
                </c:pt>
                <c:pt idx="273">
                  <c:v>0.483333333333333</c:v>
                </c:pt>
                <c:pt idx="274">
                  <c:v>0.5</c:v>
                </c:pt>
                <c:pt idx="275">
                  <c:v>0.483333333333333</c:v>
                </c:pt>
                <c:pt idx="276">
                  <c:v>0.45</c:v>
                </c:pt>
                <c:pt idx="277">
                  <c:v>0.43333333333333302</c:v>
                </c:pt>
                <c:pt idx="278">
                  <c:v>0.45</c:v>
                </c:pt>
                <c:pt idx="279">
                  <c:v>0.5</c:v>
                </c:pt>
                <c:pt idx="280">
                  <c:v>0.45</c:v>
                </c:pt>
                <c:pt idx="281">
                  <c:v>0.46666666666666601</c:v>
                </c:pt>
                <c:pt idx="282">
                  <c:v>0.5</c:v>
                </c:pt>
                <c:pt idx="283">
                  <c:v>0.46666666666666601</c:v>
                </c:pt>
                <c:pt idx="284">
                  <c:v>0.5</c:v>
                </c:pt>
                <c:pt idx="285">
                  <c:v>0.46666666666666601</c:v>
                </c:pt>
                <c:pt idx="286">
                  <c:v>0.483333333333333</c:v>
                </c:pt>
                <c:pt idx="287">
                  <c:v>0.56666666666666599</c:v>
                </c:pt>
                <c:pt idx="288">
                  <c:v>0.36666666666666597</c:v>
                </c:pt>
                <c:pt idx="289">
                  <c:v>0.51666666666666605</c:v>
                </c:pt>
                <c:pt idx="290">
                  <c:v>0.51666666666666605</c:v>
                </c:pt>
                <c:pt idx="291">
                  <c:v>0.45</c:v>
                </c:pt>
                <c:pt idx="292">
                  <c:v>0.483333333333333</c:v>
                </c:pt>
                <c:pt idx="293">
                  <c:v>0.45</c:v>
                </c:pt>
                <c:pt idx="294">
                  <c:v>0.45</c:v>
                </c:pt>
                <c:pt idx="295">
                  <c:v>0.483333333333333</c:v>
                </c:pt>
                <c:pt idx="296">
                  <c:v>0.58333333333333304</c:v>
                </c:pt>
                <c:pt idx="297">
                  <c:v>0.45</c:v>
                </c:pt>
                <c:pt idx="298">
                  <c:v>0.483333333333333</c:v>
                </c:pt>
                <c:pt idx="299">
                  <c:v>0.483333333333333</c:v>
                </c:pt>
                <c:pt idx="300">
                  <c:v>0.5</c:v>
                </c:pt>
                <c:pt idx="301">
                  <c:v>0.45</c:v>
                </c:pt>
                <c:pt idx="302">
                  <c:v>0.51666666666666605</c:v>
                </c:pt>
                <c:pt idx="303">
                  <c:v>0.53333333333333299</c:v>
                </c:pt>
                <c:pt idx="304">
                  <c:v>0.55000000000000004</c:v>
                </c:pt>
                <c:pt idx="305">
                  <c:v>0.483333333333333</c:v>
                </c:pt>
                <c:pt idx="306">
                  <c:v>0.45</c:v>
                </c:pt>
                <c:pt idx="307">
                  <c:v>0.46666666666666601</c:v>
                </c:pt>
                <c:pt idx="308">
                  <c:v>0.55000000000000004</c:v>
                </c:pt>
                <c:pt idx="309">
                  <c:v>0.46666666666666601</c:v>
                </c:pt>
                <c:pt idx="310">
                  <c:v>0.46666666666666601</c:v>
                </c:pt>
                <c:pt idx="311">
                  <c:v>0.46666666666666601</c:v>
                </c:pt>
                <c:pt idx="312">
                  <c:v>0.483333333333333</c:v>
                </c:pt>
                <c:pt idx="313">
                  <c:v>0.5</c:v>
                </c:pt>
                <c:pt idx="314">
                  <c:v>0.45</c:v>
                </c:pt>
                <c:pt idx="315">
                  <c:v>0.483333333333333</c:v>
                </c:pt>
                <c:pt idx="316">
                  <c:v>0.45</c:v>
                </c:pt>
                <c:pt idx="317">
                  <c:v>0.41666666666666602</c:v>
                </c:pt>
                <c:pt idx="318">
                  <c:v>0.483333333333333</c:v>
                </c:pt>
                <c:pt idx="319">
                  <c:v>0.51666666666666605</c:v>
                </c:pt>
                <c:pt idx="320">
                  <c:v>0.55000000000000004</c:v>
                </c:pt>
                <c:pt idx="321">
                  <c:v>0.38333333333333303</c:v>
                </c:pt>
                <c:pt idx="322">
                  <c:v>0.46666666666666601</c:v>
                </c:pt>
                <c:pt idx="323">
                  <c:v>0.483333333333333</c:v>
                </c:pt>
                <c:pt idx="324">
                  <c:v>0.41666666666666602</c:v>
                </c:pt>
                <c:pt idx="325">
                  <c:v>0.45</c:v>
                </c:pt>
                <c:pt idx="326">
                  <c:v>0.483333333333333</c:v>
                </c:pt>
                <c:pt idx="327">
                  <c:v>0.46666666666666601</c:v>
                </c:pt>
                <c:pt idx="328">
                  <c:v>0.41666666666666602</c:v>
                </c:pt>
                <c:pt idx="329">
                  <c:v>0.483333333333333</c:v>
                </c:pt>
                <c:pt idx="330">
                  <c:v>0.51666666666666605</c:v>
                </c:pt>
                <c:pt idx="331">
                  <c:v>0.483333333333333</c:v>
                </c:pt>
                <c:pt idx="332">
                  <c:v>0.46666666666666601</c:v>
                </c:pt>
                <c:pt idx="333">
                  <c:v>0.5</c:v>
                </c:pt>
                <c:pt idx="334">
                  <c:v>0.45</c:v>
                </c:pt>
                <c:pt idx="335">
                  <c:v>0.483333333333333</c:v>
                </c:pt>
                <c:pt idx="336">
                  <c:v>0.51666666666666605</c:v>
                </c:pt>
                <c:pt idx="337">
                  <c:v>0.483333333333333</c:v>
                </c:pt>
                <c:pt idx="338">
                  <c:v>0.55000000000000004</c:v>
                </c:pt>
                <c:pt idx="339">
                  <c:v>0.46666666666666601</c:v>
                </c:pt>
                <c:pt idx="340">
                  <c:v>0.46666666666666601</c:v>
                </c:pt>
                <c:pt idx="341">
                  <c:v>0.5</c:v>
                </c:pt>
                <c:pt idx="342">
                  <c:v>0.483333333333333</c:v>
                </c:pt>
                <c:pt idx="343">
                  <c:v>0.46666666666666601</c:v>
                </c:pt>
                <c:pt idx="344">
                  <c:v>0.5</c:v>
                </c:pt>
                <c:pt idx="345">
                  <c:v>0.46666666666666601</c:v>
                </c:pt>
                <c:pt idx="346">
                  <c:v>0.51666666666666605</c:v>
                </c:pt>
                <c:pt idx="347">
                  <c:v>0.53333333333333299</c:v>
                </c:pt>
                <c:pt idx="348">
                  <c:v>0.53333333333333299</c:v>
                </c:pt>
                <c:pt idx="349">
                  <c:v>0.46666666666666601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53-1545-835D-93FFBEFFD2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9063472"/>
        <c:axId val="318825760"/>
      </c:lineChart>
      <c:catAx>
        <c:axId val="497949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995840"/>
        <c:crosses val="autoZero"/>
        <c:auto val="1"/>
        <c:lblAlgn val="ctr"/>
        <c:lblOffset val="100"/>
        <c:noMultiLvlLbl val="0"/>
      </c:catAx>
      <c:valAx>
        <c:axId val="49799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7949440"/>
        <c:crosses val="autoZero"/>
        <c:crossBetween val="between"/>
      </c:valAx>
      <c:valAx>
        <c:axId val="3188257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Точность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9063472"/>
        <c:crosses val="max"/>
        <c:crossBetween val="between"/>
      </c:valAx>
      <c:catAx>
        <c:axId val="319063472"/>
        <c:scaling>
          <c:orientation val="minMax"/>
        </c:scaling>
        <c:delete val="1"/>
        <c:axPos val="b"/>
        <c:majorTickMark val="out"/>
        <c:minorTickMark val="none"/>
        <c:tickLblPos val="nextTo"/>
        <c:crossAx val="318825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 baseline="0"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7143A-8555-7C63-6747-D73B24C59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F99621-6E6B-2EC6-4ACC-E95DE7FDF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99787-5DE6-3614-CC2D-F9373D1E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51958-6D41-4DC5-E41C-73770D78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0347E-BA28-EFA2-E25E-8703EDFC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BDDC5-77C8-08DB-8F88-530ECCC7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19AD75-DCC9-AB21-8C80-CF0ED9F03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D039E3-2B0A-B13C-DC8C-87AA3907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9E109D-E008-AA0F-1A05-78B45833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61A54A-E300-0C8D-E4C3-AC8BD1DA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5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FC69BD-2C55-F963-D77E-3FB5C18AD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72F900-215E-BF7E-44A8-49801E3E1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28489-56FB-99AF-95A9-27BFF51D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5041B-C7A7-E869-6294-F6E88D68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6C4DD-D1AE-3829-C625-EB30D6BC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92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EDD62-7562-F5F5-999A-CB95047B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E6F20-4AF0-4494-1E61-87B5CC9C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521BAD-796F-EACF-0E52-5124DC93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1F804-ED68-97C1-8197-7CA02A97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75CC5-A0CB-D981-4580-323B9E45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C0848-8D19-299A-D1FE-AC040B0C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7FCDC-4999-7C19-B8C8-19638B21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D2C6F-22D2-C51A-CFB5-84DF4ACF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990276-E44D-8F2D-70A6-CEA7BA2E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086F93-AE4F-34F4-FE78-AFD07BE5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CA8F2-E5DB-F263-0E0A-3E198470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9BF89-F579-692A-6AB3-1C4A153EB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EFEDD-0E40-E289-D8D4-C923D60B2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3E2FA5-6F23-FF6F-CAC0-E891769B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5A3A6F-A03F-4B9F-09E1-40303BFC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83700-4BB0-7E43-0493-B3A287C9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13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32C11-CFE5-AD8F-A4E6-6657D6A6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ECB799-F6D0-E35E-39F1-CA0EA09D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0084CD-A459-AA45-5EE2-F4EB5A25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5492B1-FD80-3AD7-17DD-4021C2F9F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E8576F-0F83-F0BB-8CDD-888CDE2FA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BA6DE4-50E5-815D-AE23-3CE69D87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44F68E-ED84-4BC4-78C9-2AE1738A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AECC0E-79DF-E56D-3B89-83383683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28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3780A-0336-1313-7C76-A9DE491A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8ECBB1-6417-45B8-EC48-3C6B697F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55358D-4A80-2C02-A747-2A3E380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81D3A-0DFE-E3AA-FDDE-0D43F67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76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31B1A3-87A9-DDB4-4177-21CE76A6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045F21-FF17-A528-81A4-3A69F6F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EC69C8-07AE-FA97-62B6-46391D6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3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473E6-DD6E-D6E4-053B-0655D5AC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5C500-670E-D77A-5310-36FBF35C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4F8016-9558-9091-7427-0576F315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C1DF80-AFB3-B68E-C60E-0F654BC9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7D64C0-7795-2305-A915-AC4F8A71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32E99-0433-B0EC-C978-91AB8544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1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59C72-5426-196E-7894-4EBE619B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9EE359-6089-4E11-936E-B6086E077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A3986B-F3DA-59BC-FB77-EBB946D5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8E26C-40E4-36A9-7A56-62B92828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C46667-9781-2375-EBC0-04A080F2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CF21F4-9C95-D93E-36EA-A148075D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9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C8BBC-F4AA-A198-79C4-E145E2EB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5ECBBE-EF50-8DAB-5CB2-9F50D423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061A85-86CE-74CB-9395-6EF8DF227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533B-8407-C14C-9DFD-31EFDE293D02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722CEF-A5BC-601A-8A16-A51A2D999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48BC99-7A3C-88CA-AB19-C4ABA17C9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E523C-B4CA-7F4D-8591-81817D1FF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658EB49C-DA43-DE99-EB82-370AB6A9A1B2}"/>
              </a:ext>
            </a:extLst>
          </p:cNvPr>
          <p:cNvSpPr/>
          <p:nvPr/>
        </p:nvSpPr>
        <p:spPr>
          <a:xfrm>
            <a:off x="1524000" y="410965"/>
            <a:ext cx="9144000" cy="1787703"/>
          </a:xfrm>
          <a:prstGeom prst="roundRect">
            <a:avLst/>
          </a:prstGeom>
          <a:solidFill>
            <a:srgbClr val="002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35558-E273-1754-5BB8-4B8D89EAE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0965"/>
            <a:ext cx="9144000" cy="1787703"/>
          </a:xfrm>
        </p:spPr>
        <p:txBody>
          <a:bodyPr>
            <a:normAutofit/>
          </a:bodyPr>
          <a:lstStyle/>
          <a:p>
            <a:r>
              <a:rPr lang="ru-RU" sz="4000" b="1" i="0" u="none" strike="noStrike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Анализ влияния выбора функции потерь на эффективность обучения по нескольким примерам</a:t>
            </a:r>
            <a:endParaRPr lang="ru-RU" sz="4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18380E-0F2E-7379-87D1-6140B5017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546" y="2673039"/>
            <a:ext cx="8590908" cy="1655762"/>
          </a:xfrm>
        </p:spPr>
        <p:txBody>
          <a:bodyPr>
            <a:normAutofit/>
          </a:bodyPr>
          <a:lstStyle/>
          <a:p>
            <a:pPr algn="l"/>
            <a:r>
              <a:rPr lang="ru-RU" sz="2000" b="1" u="sng" dirty="0"/>
              <a:t>Студент</a:t>
            </a:r>
            <a:r>
              <a:rPr lang="en-US" sz="2000" dirty="0"/>
              <a:t>: </a:t>
            </a:r>
            <a:r>
              <a:rPr lang="ru-RU" sz="2000" dirty="0"/>
              <a:t>Кучеров Василий Дмитриевич</a:t>
            </a:r>
            <a:r>
              <a:rPr lang="en-US" sz="2000" dirty="0"/>
              <a:t>, </a:t>
            </a:r>
            <a:r>
              <a:rPr lang="ru-RU" sz="2000" dirty="0" err="1"/>
              <a:t>гр</a:t>
            </a:r>
            <a:r>
              <a:rPr lang="en-US" sz="2000" dirty="0"/>
              <a:t>. </a:t>
            </a:r>
            <a:r>
              <a:rPr lang="ru-RU" sz="2000" dirty="0"/>
              <a:t>323</a:t>
            </a:r>
          </a:p>
          <a:p>
            <a:pPr algn="l"/>
            <a:r>
              <a:rPr lang="ru-RU" sz="2000" b="1" u="sng" dirty="0"/>
              <a:t>Научный руководитель</a:t>
            </a:r>
            <a:r>
              <a:rPr lang="en-US" sz="2000" dirty="0"/>
              <a:t>: </a:t>
            </a:r>
            <a:r>
              <a:rPr lang="ru-RU" sz="2000" dirty="0"/>
              <a:t>канд. физ.-мат. наук Буряк Дмитрий Юрьевич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DBC731-0418-22DC-7EF6-D46321EE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933" y="4328801"/>
            <a:ext cx="3558574" cy="15504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7A94EB-94A3-EF9F-13D5-80B61A630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93" y="4005096"/>
            <a:ext cx="1956857" cy="2092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30D633-9BD4-C0A0-A6A5-BC78A1EEB0B5}"/>
              </a:ext>
            </a:extLst>
          </p:cNvPr>
          <p:cNvSpPr txBox="1"/>
          <p:nvPr/>
        </p:nvSpPr>
        <p:spPr>
          <a:xfrm>
            <a:off x="5341627" y="6421351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</a:t>
            </a:r>
            <a:r>
              <a:rPr lang="en-US" dirty="0"/>
              <a:t>, </a:t>
            </a:r>
            <a:r>
              <a:rPr lang="ru-RU" dirty="0"/>
              <a:t>202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187559-3D31-63F4-D130-06689413CB4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D86"/>
                </a:solidFill>
              </a:rPr>
              <a:t>Функции потерь</a:t>
            </a:r>
          </a:p>
          <a:p>
            <a:pPr algn="ctr"/>
            <a:r>
              <a:rPr lang="en" b="1" dirty="0">
                <a:solidFill>
                  <a:srgbClr val="002D86"/>
                </a:solidFill>
              </a:rPr>
              <a:t>Lifted Structured loss</a:t>
            </a:r>
            <a:endParaRPr lang="ru-RU" b="1" dirty="0">
              <a:solidFill>
                <a:srgbClr val="002D86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A38440-BB26-2879-5094-ACB39C74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5" y="1325563"/>
            <a:ext cx="6092382" cy="503816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B253E3-A9E0-ABAD-8B99-5D9BDDB7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269" y="1857384"/>
            <a:ext cx="4821271" cy="3974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3FB14-CFDC-7762-F2BE-76E0BB9EE2F2}"/>
              </a:ext>
            </a:extLst>
          </p:cNvPr>
          <p:cNvSpPr txBox="1"/>
          <p:nvPr/>
        </p:nvSpPr>
        <p:spPr>
          <a:xfrm>
            <a:off x="8490677" y="146859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N-pair Loss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66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A87B082-B071-D57F-446E-8A68AD804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0" y="2037885"/>
            <a:ext cx="5677928" cy="1391115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946942-9E61-F508-C3DB-407AE689DC62}"/>
              </a:ext>
            </a:extLst>
          </p:cNvPr>
          <p:cNvSpPr txBox="1">
            <a:spLocks/>
          </p:cNvSpPr>
          <p:nvPr/>
        </p:nvSpPr>
        <p:spPr>
          <a:xfrm>
            <a:off x="838200" y="-264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D86"/>
                </a:solidFill>
              </a:rPr>
              <a:t>Кластеризация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BB97C8-0451-4B02-7310-26FC0666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9" y="3542051"/>
            <a:ext cx="5613400" cy="31496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496F74-8015-1B70-9079-F5A85FE7E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001" y="3542051"/>
            <a:ext cx="5588000" cy="3136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B0CDA9-363B-446A-5D18-45FA7F1BC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373" y="2170524"/>
            <a:ext cx="5677928" cy="1371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8BC69B-990E-7A66-C1D9-FDC1882D82D4}"/>
              </a:ext>
            </a:extLst>
          </p:cNvPr>
          <p:cNvSpPr txBox="1"/>
          <p:nvPr/>
        </p:nvSpPr>
        <p:spPr>
          <a:xfrm>
            <a:off x="245077" y="1061124"/>
            <a:ext cx="567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Отношение внутриклассовой к межклассовой дисперсии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A92D5-49A5-122A-B0E0-5BFE755711B7}"/>
              </a:ext>
            </a:extLst>
          </p:cNvPr>
          <p:cNvSpPr txBox="1"/>
          <p:nvPr/>
        </p:nvSpPr>
        <p:spPr>
          <a:xfrm>
            <a:off x="6351372" y="982891"/>
            <a:ext cx="574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Выражение показывает насколько разные гиперплоскости можно построить, выбирая различные пары объектов из двух классов:</a:t>
            </a:r>
          </a:p>
        </p:txBody>
      </p:sp>
    </p:spTree>
    <p:extLst>
      <p:ext uri="{BB962C8B-B14F-4D97-AF65-F5344CB8AC3E}">
        <p14:creationId xmlns:p14="http://schemas.microsoft.com/office/powerpoint/2010/main" val="12232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BB2833-44A1-4C49-2758-2C67A932928E}"/>
              </a:ext>
            </a:extLst>
          </p:cNvPr>
          <p:cNvSpPr txBox="1">
            <a:spLocks/>
          </p:cNvSpPr>
          <p:nvPr/>
        </p:nvSpPr>
        <p:spPr>
          <a:xfrm>
            <a:off x="838200" y="-133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D86"/>
                </a:solidFill>
              </a:rPr>
              <a:t>Задача распознавания ключевых слов</a:t>
            </a:r>
            <a:endParaRPr lang="ru-RU" sz="4400" b="1" i="0" dirty="0">
              <a:solidFill>
                <a:srgbClr val="002D86"/>
              </a:solidFill>
              <a:effectLst/>
            </a:endParaRPr>
          </a:p>
          <a:p>
            <a:pPr algn="ctr"/>
            <a:r>
              <a:rPr lang="en" sz="4400" b="1" i="0" dirty="0">
                <a:solidFill>
                  <a:srgbClr val="002D86"/>
                </a:solidFill>
                <a:effectLst/>
              </a:rPr>
              <a:t>Google Speech V2</a:t>
            </a:r>
            <a:endParaRPr lang="ru-RU" b="1" dirty="0">
              <a:solidFill>
                <a:srgbClr val="002D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3BDE7-4F63-CEDB-C830-D7D5F0205B9B}"/>
              </a:ext>
            </a:extLst>
          </p:cNvPr>
          <p:cNvSpPr txBox="1"/>
          <p:nvPr/>
        </p:nvSpPr>
        <p:spPr>
          <a:xfrm>
            <a:off x="630793" y="1720840"/>
            <a:ext cx="88518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105 829 </a:t>
            </a:r>
            <a:r>
              <a:rPr lang="ru-RU" sz="2400" dirty="0"/>
              <a:t>примеров 35 английских слов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Каждый пример – файл формата </a:t>
            </a:r>
            <a:r>
              <a:rPr lang="en-US" sz="2400" dirty="0"/>
              <a:t>16Khz WAV </a:t>
            </a:r>
            <a:r>
              <a:rPr lang="ru-RU" sz="2400" dirty="0"/>
              <a:t>продолжительность в 1 секунду или меньше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Использовался голос 2618 разных людей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комплекте с </a:t>
            </a:r>
            <a:r>
              <a:rPr lang="ru-RU" sz="2400" dirty="0" err="1"/>
              <a:t>датасетом</a:t>
            </a:r>
            <a:r>
              <a:rPr lang="ru-RU" sz="2400" dirty="0"/>
              <a:t>  предоставлено несколько </a:t>
            </a:r>
            <a:r>
              <a:rPr lang="en-US" sz="2400" dirty="0"/>
              <a:t>WAV </a:t>
            </a:r>
            <a:r>
              <a:rPr lang="ru-RU" sz="2400" dirty="0"/>
              <a:t>файлов (около минуты длиной) с фоновым шумом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37BF0B-159C-053E-3D4F-013C939C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305" y="529028"/>
            <a:ext cx="2442608" cy="63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2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BB2833-44A1-4C49-2758-2C67A932928E}"/>
              </a:ext>
            </a:extLst>
          </p:cNvPr>
          <p:cNvSpPr txBox="1">
            <a:spLocks/>
          </p:cNvSpPr>
          <p:nvPr/>
        </p:nvSpPr>
        <p:spPr>
          <a:xfrm>
            <a:off x="838200" y="-133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400" b="1" i="0" dirty="0">
              <a:solidFill>
                <a:srgbClr val="002D86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93AB76-5C50-A109-4B89-A28C08049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" r="1"/>
          <a:stretch/>
        </p:blipFill>
        <p:spPr>
          <a:xfrm>
            <a:off x="929578" y="1191810"/>
            <a:ext cx="10352920" cy="50447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D0A080-4DFA-4387-7424-AE58630D5771}"/>
              </a:ext>
            </a:extLst>
          </p:cNvPr>
          <p:cNvSpPr txBox="1">
            <a:spLocks/>
          </p:cNvSpPr>
          <p:nvPr/>
        </p:nvSpPr>
        <p:spPr>
          <a:xfrm>
            <a:off x="838200" y="-48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D86"/>
                </a:solidFill>
              </a:rPr>
              <a:t>Результаты экспериментов</a:t>
            </a:r>
          </a:p>
        </p:txBody>
      </p:sp>
    </p:spTree>
    <p:extLst>
      <p:ext uri="{BB962C8B-B14F-4D97-AF65-F5344CB8AC3E}">
        <p14:creationId xmlns:p14="http://schemas.microsoft.com/office/powerpoint/2010/main" val="199998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BB2833-44A1-4C49-2758-2C67A932928E}"/>
              </a:ext>
            </a:extLst>
          </p:cNvPr>
          <p:cNvSpPr txBox="1">
            <a:spLocks/>
          </p:cNvSpPr>
          <p:nvPr/>
        </p:nvSpPr>
        <p:spPr>
          <a:xfrm>
            <a:off x="838200" y="-133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400" b="1" i="0" dirty="0">
              <a:solidFill>
                <a:srgbClr val="002D86"/>
              </a:solidFill>
              <a:effectLst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D0A080-4DFA-4387-7424-AE58630D5771}"/>
              </a:ext>
            </a:extLst>
          </p:cNvPr>
          <p:cNvSpPr txBox="1">
            <a:spLocks/>
          </p:cNvSpPr>
          <p:nvPr/>
        </p:nvSpPr>
        <p:spPr>
          <a:xfrm>
            <a:off x="838200" y="-48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D86"/>
                </a:solidFill>
              </a:rPr>
              <a:t>Корреляция метрик и точности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419E80D-10A8-2948-97DA-25688AEC8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234019"/>
              </p:ext>
            </p:extLst>
          </p:nvPr>
        </p:nvGraphicFramePr>
        <p:xfrm>
          <a:off x="678873" y="963210"/>
          <a:ext cx="10674927" cy="5894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717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BB2833-44A1-4C49-2758-2C67A932928E}"/>
              </a:ext>
            </a:extLst>
          </p:cNvPr>
          <p:cNvSpPr txBox="1">
            <a:spLocks/>
          </p:cNvSpPr>
          <p:nvPr/>
        </p:nvSpPr>
        <p:spPr>
          <a:xfrm>
            <a:off x="838200" y="-133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400" b="1" i="0" dirty="0">
              <a:solidFill>
                <a:srgbClr val="002D86"/>
              </a:solidFill>
              <a:effectLst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D0A080-4DFA-4387-7424-AE58630D5771}"/>
              </a:ext>
            </a:extLst>
          </p:cNvPr>
          <p:cNvSpPr txBox="1">
            <a:spLocks/>
          </p:cNvSpPr>
          <p:nvPr/>
        </p:nvSpPr>
        <p:spPr>
          <a:xfrm>
            <a:off x="838200" y="-48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D86"/>
                </a:solidFill>
              </a:rPr>
              <a:t>Корреляция метрик и точности</a:t>
            </a: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58A02542-A2E4-3E48-82DC-AF4605A59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883473"/>
              </p:ext>
            </p:extLst>
          </p:nvPr>
        </p:nvGraphicFramePr>
        <p:xfrm>
          <a:off x="581891" y="810492"/>
          <a:ext cx="10993581" cy="604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99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BB2833-44A1-4C49-2758-2C67A932928E}"/>
              </a:ext>
            </a:extLst>
          </p:cNvPr>
          <p:cNvSpPr txBox="1">
            <a:spLocks/>
          </p:cNvSpPr>
          <p:nvPr/>
        </p:nvSpPr>
        <p:spPr>
          <a:xfrm>
            <a:off x="838200" y="-133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400" b="1" i="0" dirty="0">
              <a:solidFill>
                <a:srgbClr val="002D86"/>
              </a:solidFill>
              <a:effectLst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D0A080-4DFA-4387-7424-AE58630D5771}"/>
              </a:ext>
            </a:extLst>
          </p:cNvPr>
          <p:cNvSpPr txBox="1">
            <a:spLocks/>
          </p:cNvSpPr>
          <p:nvPr/>
        </p:nvSpPr>
        <p:spPr>
          <a:xfrm>
            <a:off x="838200" y="-48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D86"/>
                </a:solidFill>
              </a:rPr>
              <a:t>Корреляция метрик и точности</a:t>
            </a: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58A02542-A2E4-3E48-82DC-AF4605A59259}"/>
              </a:ext>
            </a:extLst>
          </p:cNvPr>
          <p:cNvGraphicFramePr>
            <a:graphicFrameLocks/>
          </p:cNvGraphicFramePr>
          <p:nvPr/>
        </p:nvGraphicFramePr>
        <p:xfrm>
          <a:off x="581891" y="810492"/>
          <a:ext cx="10993581" cy="604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966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FBB2833-44A1-4C49-2758-2C67A932928E}"/>
              </a:ext>
            </a:extLst>
          </p:cNvPr>
          <p:cNvSpPr txBox="1">
            <a:spLocks/>
          </p:cNvSpPr>
          <p:nvPr/>
        </p:nvSpPr>
        <p:spPr>
          <a:xfrm>
            <a:off x="838200" y="-133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400" b="1" i="0" dirty="0">
              <a:solidFill>
                <a:srgbClr val="002D86"/>
              </a:solidFill>
              <a:effectLst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8D0A080-4DFA-4387-7424-AE58630D5771}"/>
              </a:ext>
            </a:extLst>
          </p:cNvPr>
          <p:cNvSpPr txBox="1">
            <a:spLocks/>
          </p:cNvSpPr>
          <p:nvPr/>
        </p:nvSpPr>
        <p:spPr>
          <a:xfrm>
            <a:off x="838200" y="-48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2D86"/>
                </a:solidFill>
              </a:rPr>
              <a:t>Корреляция метрик и точности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13FB498E-76B3-32C4-A9A4-30221E1E3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739775"/>
              </p:ext>
            </p:extLst>
          </p:nvPr>
        </p:nvGraphicFramePr>
        <p:xfrm>
          <a:off x="568037" y="789709"/>
          <a:ext cx="10785764" cy="6068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848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171</Words>
  <Application>Microsoft Macintosh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Анализ влияния выбора функции потерь на эффективность обучения по нескольким примерам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влияния выбора функции потерь на эффективность обучения по нескольким примерам</dc:title>
  <dc:creator>Microsoft Office User</dc:creator>
  <cp:lastModifiedBy>Microsoft Office User</cp:lastModifiedBy>
  <cp:revision>1</cp:revision>
  <dcterms:created xsi:type="dcterms:W3CDTF">2023-05-03T16:56:14Z</dcterms:created>
  <dcterms:modified xsi:type="dcterms:W3CDTF">2023-05-04T07:22:52Z</dcterms:modified>
</cp:coreProperties>
</file>