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666424BE-D451-4300-8034-173FB45C5513}">
  <a:tblStyle styleId="{666424BE-D451-4300-8034-173FB45C5513}" styleName="Table_0">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32" name="Shape 2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39" name="Shape 2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Shape 245"/>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46" name="Shape 2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Shape 304"/>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305" name="Shape 3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Shape 312"/>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313" name="Shape 3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Shape 327"/>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328" name="Shape 3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Shape 340"/>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341" name="Shape 3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Shape 357"/>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358" name="Shape 3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Shape 366"/>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367" name="Shape 3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4" name="Shape 424"/>
        <p:cNvGrpSpPr/>
        <p:nvPr/>
      </p:nvGrpSpPr>
      <p:grpSpPr>
        <a:xfrm>
          <a:off x="0" y="0"/>
          <a:ext cx="0" cy="0"/>
          <a:chOff x="0" y="0"/>
          <a:chExt cx="0" cy="0"/>
        </a:xfrm>
      </p:grpSpPr>
      <p:sp>
        <p:nvSpPr>
          <p:cNvPr id="425" name="Shape 425"/>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426" name="Shape 4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1" name="Shape 431"/>
        <p:cNvGrpSpPr/>
        <p:nvPr/>
      </p:nvGrpSpPr>
      <p:grpSpPr>
        <a:xfrm>
          <a:off x="0" y="0"/>
          <a:ext cx="0" cy="0"/>
          <a:chOff x="0" y="0"/>
          <a:chExt cx="0" cy="0"/>
        </a:xfrm>
      </p:grpSpPr>
      <p:sp>
        <p:nvSpPr>
          <p:cNvPr id="432" name="Shape 432"/>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433" name="Shape 4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0" name="Shape 440"/>
        <p:cNvGrpSpPr/>
        <p:nvPr/>
      </p:nvGrpSpPr>
      <p:grpSpPr>
        <a:xfrm>
          <a:off x="0" y="0"/>
          <a:ext cx="0" cy="0"/>
          <a:chOff x="0" y="0"/>
          <a:chExt cx="0" cy="0"/>
        </a:xfrm>
      </p:grpSpPr>
      <p:sp>
        <p:nvSpPr>
          <p:cNvPr id="441" name="Shape 441"/>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442" name="Shape 4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9" name="Shape 449"/>
        <p:cNvGrpSpPr/>
        <p:nvPr/>
      </p:nvGrpSpPr>
      <p:grpSpPr>
        <a:xfrm>
          <a:off x="0" y="0"/>
          <a:ext cx="0" cy="0"/>
          <a:chOff x="0" y="0"/>
          <a:chExt cx="0" cy="0"/>
        </a:xfrm>
      </p:grpSpPr>
      <p:sp>
        <p:nvSpPr>
          <p:cNvPr id="450" name="Shape 450"/>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451" name="Shape 4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8" name="Shape 458"/>
        <p:cNvGrpSpPr/>
        <p:nvPr/>
      </p:nvGrpSpPr>
      <p:grpSpPr>
        <a:xfrm>
          <a:off x="0" y="0"/>
          <a:ext cx="0" cy="0"/>
          <a:chOff x="0" y="0"/>
          <a:chExt cx="0" cy="0"/>
        </a:xfrm>
      </p:grpSpPr>
      <p:sp>
        <p:nvSpPr>
          <p:cNvPr id="459" name="Shape 459"/>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460" name="Shape 4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7" name="Shape 467"/>
        <p:cNvGrpSpPr/>
        <p:nvPr/>
      </p:nvGrpSpPr>
      <p:grpSpPr>
        <a:xfrm>
          <a:off x="0" y="0"/>
          <a:ext cx="0" cy="0"/>
          <a:chOff x="0" y="0"/>
          <a:chExt cx="0" cy="0"/>
        </a:xfrm>
      </p:grpSpPr>
      <p:sp>
        <p:nvSpPr>
          <p:cNvPr id="468" name="Shape 468"/>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469" name="Shape 4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7" name="Shape 477"/>
        <p:cNvGrpSpPr/>
        <p:nvPr/>
      </p:nvGrpSpPr>
      <p:grpSpPr>
        <a:xfrm>
          <a:off x="0" y="0"/>
          <a:ext cx="0" cy="0"/>
          <a:chOff x="0" y="0"/>
          <a:chExt cx="0" cy="0"/>
        </a:xfrm>
      </p:grpSpPr>
      <p:sp>
        <p:nvSpPr>
          <p:cNvPr id="478" name="Shape 478"/>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479" name="Shape 4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5" name="Shape 485"/>
        <p:cNvGrpSpPr/>
        <p:nvPr/>
      </p:nvGrpSpPr>
      <p:grpSpPr>
        <a:xfrm>
          <a:off x="0" y="0"/>
          <a:ext cx="0" cy="0"/>
          <a:chOff x="0" y="0"/>
          <a:chExt cx="0" cy="0"/>
        </a:xfrm>
      </p:grpSpPr>
      <p:sp>
        <p:nvSpPr>
          <p:cNvPr id="486" name="Shape 486"/>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487" name="Shape 4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2" name="Shape 492"/>
        <p:cNvGrpSpPr/>
        <p:nvPr/>
      </p:nvGrpSpPr>
      <p:grpSpPr>
        <a:xfrm>
          <a:off x="0" y="0"/>
          <a:ext cx="0" cy="0"/>
          <a:chOff x="0" y="0"/>
          <a:chExt cx="0" cy="0"/>
        </a:xfrm>
      </p:grpSpPr>
      <p:sp>
        <p:nvSpPr>
          <p:cNvPr id="493" name="Shape 493"/>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494" name="Shape 4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5" name="Shape 945"/>
        <p:cNvGrpSpPr/>
        <p:nvPr/>
      </p:nvGrpSpPr>
      <p:grpSpPr>
        <a:xfrm>
          <a:off x="0" y="0"/>
          <a:ext cx="0" cy="0"/>
          <a:chOff x="0" y="0"/>
          <a:chExt cx="0" cy="0"/>
        </a:xfrm>
      </p:grpSpPr>
      <p:sp>
        <p:nvSpPr>
          <p:cNvPr id="946" name="Shape 946"/>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947" name="Shape 9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9" name="Shape 9"/>
        <p:cNvGrpSpPr/>
        <p:nvPr/>
      </p:nvGrpSpPr>
      <p:grpSpPr>
        <a:xfrm>
          <a:off x="0" y="0"/>
          <a:ext cx="0" cy="0"/>
          <a:chOff x="0" y="0"/>
          <a:chExt cx="0" cy="0"/>
        </a:xfrm>
      </p:grpSpPr>
      <p:sp>
        <p:nvSpPr>
          <p:cNvPr id="10" name="Shape 10"/>
          <p:cNvSpPr/>
          <p:nvPr/>
        </p:nvSpPr>
        <p:spPr>
          <a:xfrm flipH="1">
            <a:off x="-688" y="0"/>
            <a:ext cx="4575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 name="Shape 11"/>
          <p:cNvSpPr txBox="1"/>
          <p:nvPr>
            <p:ph type="ctrTitle"/>
          </p:nvPr>
        </p:nvSpPr>
        <p:spPr>
          <a:xfrm>
            <a:off x="468925" y="2387250"/>
            <a:ext cx="3636600" cy="2259000"/>
          </a:xfrm>
          <a:prstGeom prst="rect">
            <a:avLst/>
          </a:prstGeom>
        </p:spPr>
        <p:txBody>
          <a:bodyPr anchorCtr="0" anchor="t" bIns="91425" lIns="91425" spcFirstLastPara="1" rIns="91425" wrap="square" tIns="91425"/>
          <a:lstStyle>
            <a:lvl1pPr lvl="0">
              <a:spcBef>
                <a:spcPts val="0"/>
              </a:spcBef>
              <a:spcAft>
                <a:spcPts val="0"/>
              </a:spcAft>
              <a:buClr>
                <a:srgbClr val="F67031"/>
              </a:buClr>
              <a:buSzPts val="3000"/>
              <a:buNone/>
              <a:defRPr b="1" sz="3000">
                <a:solidFill>
                  <a:srgbClr val="F67031"/>
                </a:solidFill>
              </a:defRPr>
            </a:lvl1pPr>
            <a:lvl2pPr lvl="1">
              <a:spcBef>
                <a:spcPts val="0"/>
              </a:spcBef>
              <a:spcAft>
                <a:spcPts val="0"/>
              </a:spcAft>
              <a:buClr>
                <a:srgbClr val="F67031"/>
              </a:buClr>
              <a:buSzPts val="3000"/>
              <a:buNone/>
              <a:defRPr b="1" sz="3000">
                <a:solidFill>
                  <a:srgbClr val="F67031"/>
                </a:solidFill>
              </a:defRPr>
            </a:lvl2pPr>
            <a:lvl3pPr lvl="2">
              <a:spcBef>
                <a:spcPts val="0"/>
              </a:spcBef>
              <a:spcAft>
                <a:spcPts val="0"/>
              </a:spcAft>
              <a:buClr>
                <a:srgbClr val="F67031"/>
              </a:buClr>
              <a:buSzPts val="3000"/>
              <a:buNone/>
              <a:defRPr b="1" sz="3000">
                <a:solidFill>
                  <a:srgbClr val="F67031"/>
                </a:solidFill>
              </a:defRPr>
            </a:lvl3pPr>
            <a:lvl4pPr lvl="3">
              <a:spcBef>
                <a:spcPts val="0"/>
              </a:spcBef>
              <a:spcAft>
                <a:spcPts val="0"/>
              </a:spcAft>
              <a:buClr>
                <a:srgbClr val="F67031"/>
              </a:buClr>
              <a:buSzPts val="3000"/>
              <a:buNone/>
              <a:defRPr b="1" sz="3000">
                <a:solidFill>
                  <a:srgbClr val="F67031"/>
                </a:solidFill>
              </a:defRPr>
            </a:lvl4pPr>
            <a:lvl5pPr lvl="4">
              <a:spcBef>
                <a:spcPts val="0"/>
              </a:spcBef>
              <a:spcAft>
                <a:spcPts val="0"/>
              </a:spcAft>
              <a:buClr>
                <a:srgbClr val="F67031"/>
              </a:buClr>
              <a:buSzPts val="3000"/>
              <a:buNone/>
              <a:defRPr b="1" sz="3000">
                <a:solidFill>
                  <a:srgbClr val="F67031"/>
                </a:solidFill>
              </a:defRPr>
            </a:lvl5pPr>
            <a:lvl6pPr lvl="5">
              <a:spcBef>
                <a:spcPts val="0"/>
              </a:spcBef>
              <a:spcAft>
                <a:spcPts val="0"/>
              </a:spcAft>
              <a:buClr>
                <a:srgbClr val="F67031"/>
              </a:buClr>
              <a:buSzPts val="3000"/>
              <a:buNone/>
              <a:defRPr b="1" sz="3000">
                <a:solidFill>
                  <a:srgbClr val="F67031"/>
                </a:solidFill>
              </a:defRPr>
            </a:lvl6pPr>
            <a:lvl7pPr lvl="6">
              <a:spcBef>
                <a:spcPts val="0"/>
              </a:spcBef>
              <a:spcAft>
                <a:spcPts val="0"/>
              </a:spcAft>
              <a:buClr>
                <a:srgbClr val="F67031"/>
              </a:buClr>
              <a:buSzPts val="3000"/>
              <a:buNone/>
              <a:defRPr b="1" sz="3000">
                <a:solidFill>
                  <a:srgbClr val="F67031"/>
                </a:solidFill>
              </a:defRPr>
            </a:lvl7pPr>
            <a:lvl8pPr lvl="7">
              <a:spcBef>
                <a:spcPts val="0"/>
              </a:spcBef>
              <a:spcAft>
                <a:spcPts val="0"/>
              </a:spcAft>
              <a:buClr>
                <a:srgbClr val="F67031"/>
              </a:buClr>
              <a:buSzPts val="3000"/>
              <a:buNone/>
              <a:defRPr b="1" sz="3000">
                <a:solidFill>
                  <a:srgbClr val="F67031"/>
                </a:solidFill>
              </a:defRPr>
            </a:lvl8pPr>
            <a:lvl9pPr lvl="8">
              <a:spcBef>
                <a:spcPts val="0"/>
              </a:spcBef>
              <a:spcAft>
                <a:spcPts val="0"/>
              </a:spcAft>
              <a:buClr>
                <a:srgbClr val="F67031"/>
              </a:buClr>
              <a:buSzPts val="3000"/>
              <a:buNone/>
              <a:defRPr b="1" sz="3000">
                <a:solidFill>
                  <a:srgbClr val="F67031"/>
                </a:solidFill>
              </a:defRPr>
            </a:lvl9pPr>
          </a:lstStyle>
          <a:p/>
        </p:txBody>
      </p:sp>
      <p:sp>
        <p:nvSpPr>
          <p:cNvPr id="12" name="Shape 12"/>
          <p:cNvSpPr/>
          <p:nvPr/>
        </p:nvSpPr>
        <p:spPr>
          <a:xfrm>
            <a:off x="4574900" y="-150"/>
            <a:ext cx="185400" cy="5143500"/>
          </a:xfrm>
          <a:prstGeom prst="rect">
            <a:avLst/>
          </a:prstGeom>
          <a:gradFill>
            <a:gsLst>
              <a:gs pos="0">
                <a:srgbClr val="000014">
                  <a:alpha val="49803"/>
                </a:srgbClr>
              </a:gs>
              <a:gs pos="100000">
                <a:srgbClr val="000014">
                  <a:alpha val="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65" name="Shape 65"/>
        <p:cNvGrpSpPr/>
        <p:nvPr/>
      </p:nvGrpSpPr>
      <p:grpSpPr>
        <a:xfrm>
          <a:off x="0" y="0"/>
          <a:ext cx="0" cy="0"/>
          <a:chOff x="0" y="0"/>
          <a:chExt cx="0" cy="0"/>
        </a:xfrm>
      </p:grpSpPr>
      <p:sp>
        <p:nvSpPr>
          <p:cNvPr id="66" name="Shape 66"/>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67" name="Shape 67"/>
          <p:cNvSpPr/>
          <p:nvPr/>
        </p:nvSpPr>
        <p:spPr>
          <a:xfrm>
            <a:off x="2585475" y="0"/>
            <a:ext cx="6558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 name="Shape 68"/>
          <p:cNvSpPr txBox="1"/>
          <p:nvPr>
            <p:ph type="title"/>
          </p:nvPr>
        </p:nvSpPr>
        <p:spPr>
          <a:xfrm>
            <a:off x="234450" y="575500"/>
            <a:ext cx="2046300" cy="3981000"/>
          </a:xfrm>
          <a:prstGeom prst="rect">
            <a:avLst/>
          </a:prstGeom>
        </p:spPr>
        <p:txBody>
          <a:bodyPr anchorCtr="0" anchor="t" bIns="91425" lIns="91425" spcFirstLastPara="1" rIns="91425" wrap="square" tIns="91425"/>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69" name="Shape 69"/>
          <p:cNvSpPr txBox="1"/>
          <p:nvPr>
            <p:ph idx="1" type="body"/>
          </p:nvPr>
        </p:nvSpPr>
        <p:spPr>
          <a:xfrm>
            <a:off x="3062200" y="575500"/>
            <a:ext cx="2730000" cy="3981000"/>
          </a:xfrm>
          <a:prstGeom prst="rect">
            <a:avLst/>
          </a:prstGeom>
        </p:spPr>
        <p:txBody>
          <a:bodyPr anchorCtr="0" anchor="t" bIns="91425" lIns="91425" spcFirstLastPara="1" rIns="91425" wrap="square" tIns="91425"/>
          <a:lstStyle>
            <a:lvl1pPr indent="-298450" lvl="0" marL="457200">
              <a:spcBef>
                <a:spcPts val="60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70" name="Shape 70"/>
          <p:cNvSpPr txBox="1"/>
          <p:nvPr>
            <p:ph idx="2" type="body"/>
          </p:nvPr>
        </p:nvSpPr>
        <p:spPr>
          <a:xfrm>
            <a:off x="5956701" y="575500"/>
            <a:ext cx="2730000" cy="3981000"/>
          </a:xfrm>
          <a:prstGeom prst="rect">
            <a:avLst/>
          </a:prstGeom>
        </p:spPr>
        <p:txBody>
          <a:bodyPr anchorCtr="0" anchor="t" bIns="91425" lIns="91425" spcFirstLastPara="1" rIns="91425" wrap="square" tIns="91425"/>
          <a:lstStyle>
            <a:lvl1pPr indent="-298450" lvl="0" marL="457200">
              <a:spcBef>
                <a:spcPts val="60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71" name="Shape 71"/>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72" name="Shape 72"/>
        <p:cNvGrpSpPr/>
        <p:nvPr/>
      </p:nvGrpSpPr>
      <p:grpSpPr>
        <a:xfrm>
          <a:off x="0" y="0"/>
          <a:ext cx="0" cy="0"/>
          <a:chOff x="0" y="0"/>
          <a:chExt cx="0" cy="0"/>
        </a:xfrm>
      </p:grpSpPr>
      <p:sp>
        <p:nvSpPr>
          <p:cNvPr id="73" name="Shape 73"/>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74" name="Shape 74"/>
          <p:cNvSpPr/>
          <p:nvPr/>
        </p:nvSpPr>
        <p:spPr>
          <a:xfrm>
            <a:off x="2585475" y="0"/>
            <a:ext cx="6558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txBox="1"/>
          <p:nvPr>
            <p:ph type="title"/>
          </p:nvPr>
        </p:nvSpPr>
        <p:spPr>
          <a:xfrm>
            <a:off x="234450" y="575500"/>
            <a:ext cx="2046300" cy="3981000"/>
          </a:xfrm>
          <a:prstGeom prst="rect">
            <a:avLst/>
          </a:prstGeom>
        </p:spPr>
        <p:txBody>
          <a:bodyPr anchorCtr="0" anchor="t" bIns="91425" lIns="91425" spcFirstLastPara="1" rIns="91425" wrap="square" tIns="91425"/>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76" name="Shape 76"/>
          <p:cNvSpPr txBox="1"/>
          <p:nvPr>
            <p:ph idx="1" type="body"/>
          </p:nvPr>
        </p:nvSpPr>
        <p:spPr>
          <a:xfrm>
            <a:off x="3069325" y="575500"/>
            <a:ext cx="1789800" cy="3981000"/>
          </a:xfrm>
          <a:prstGeom prst="rect">
            <a:avLst/>
          </a:prstGeom>
        </p:spPr>
        <p:txBody>
          <a:bodyPr anchorCtr="0" anchor="t" bIns="91425" lIns="91425" spcFirstLastPara="1" rIns="91425" wrap="square" tIns="91425"/>
          <a:lstStyle>
            <a:lvl1pPr indent="-285750" lvl="0" marL="457200" rtl="0">
              <a:spcBef>
                <a:spcPts val="600"/>
              </a:spcBef>
              <a:spcAft>
                <a:spcPts val="0"/>
              </a:spcAft>
              <a:buSzPts val="900"/>
              <a:buChar char="▪"/>
              <a:defRPr sz="900"/>
            </a:lvl1pPr>
            <a:lvl2pPr indent="-285750" lvl="1" marL="914400" rtl="0">
              <a:spcBef>
                <a:spcPts val="0"/>
              </a:spcBef>
              <a:spcAft>
                <a:spcPts val="0"/>
              </a:spcAft>
              <a:buSzPts val="900"/>
              <a:buChar char="-"/>
              <a:defRPr sz="900"/>
            </a:lvl2pPr>
            <a:lvl3pPr indent="-285750" lvl="2" marL="1371600" rtl="0">
              <a:spcBef>
                <a:spcPts val="0"/>
              </a:spcBef>
              <a:spcAft>
                <a:spcPts val="0"/>
              </a:spcAft>
              <a:buSzPts val="900"/>
              <a:buChar char="-"/>
              <a:defRPr sz="900"/>
            </a:lvl3pPr>
            <a:lvl4pPr indent="-285750" lvl="3" marL="1828800" rtl="0">
              <a:spcBef>
                <a:spcPts val="0"/>
              </a:spcBef>
              <a:spcAft>
                <a:spcPts val="0"/>
              </a:spcAft>
              <a:buSzPts val="900"/>
              <a:buChar char="-"/>
              <a:defRPr sz="900"/>
            </a:lvl4pPr>
            <a:lvl5pPr indent="-285750" lvl="4" marL="2286000" rtl="0">
              <a:spcBef>
                <a:spcPts val="0"/>
              </a:spcBef>
              <a:spcAft>
                <a:spcPts val="0"/>
              </a:spcAft>
              <a:buSzPts val="900"/>
              <a:buChar char="-"/>
              <a:defRPr sz="900"/>
            </a:lvl5pPr>
            <a:lvl6pPr indent="-285750" lvl="5" marL="2743200" rtl="0">
              <a:spcBef>
                <a:spcPts val="0"/>
              </a:spcBef>
              <a:spcAft>
                <a:spcPts val="0"/>
              </a:spcAft>
              <a:buSzPts val="900"/>
              <a:buChar char="-"/>
              <a:defRPr sz="900"/>
            </a:lvl6pPr>
            <a:lvl7pPr indent="-285750" lvl="6" marL="3200400" rtl="0">
              <a:spcBef>
                <a:spcPts val="0"/>
              </a:spcBef>
              <a:spcAft>
                <a:spcPts val="0"/>
              </a:spcAft>
              <a:buSzPts val="900"/>
              <a:buChar char="-"/>
              <a:defRPr sz="900"/>
            </a:lvl7pPr>
            <a:lvl8pPr indent="-285750" lvl="7" marL="3657600" rtl="0">
              <a:spcBef>
                <a:spcPts val="0"/>
              </a:spcBef>
              <a:spcAft>
                <a:spcPts val="0"/>
              </a:spcAft>
              <a:buSzPts val="900"/>
              <a:buChar char="-"/>
              <a:defRPr sz="900"/>
            </a:lvl8pPr>
            <a:lvl9pPr indent="-285750" lvl="8" marL="4114800" rtl="0">
              <a:spcBef>
                <a:spcPts val="0"/>
              </a:spcBef>
              <a:spcAft>
                <a:spcPts val="0"/>
              </a:spcAft>
              <a:buSzPts val="900"/>
              <a:buChar char="-"/>
              <a:defRPr sz="900"/>
            </a:lvl9pPr>
          </a:lstStyle>
          <a:p/>
        </p:txBody>
      </p:sp>
      <p:sp>
        <p:nvSpPr>
          <p:cNvPr id="77" name="Shape 77"/>
          <p:cNvSpPr txBox="1"/>
          <p:nvPr>
            <p:ph idx="2" type="body"/>
          </p:nvPr>
        </p:nvSpPr>
        <p:spPr>
          <a:xfrm>
            <a:off x="4951006" y="575500"/>
            <a:ext cx="1789800" cy="3981000"/>
          </a:xfrm>
          <a:prstGeom prst="rect">
            <a:avLst/>
          </a:prstGeom>
        </p:spPr>
        <p:txBody>
          <a:bodyPr anchorCtr="0" anchor="t" bIns="91425" lIns="91425" spcFirstLastPara="1" rIns="91425" wrap="square" tIns="91425"/>
          <a:lstStyle>
            <a:lvl1pPr indent="-285750" lvl="0" marL="457200" rtl="0">
              <a:spcBef>
                <a:spcPts val="600"/>
              </a:spcBef>
              <a:spcAft>
                <a:spcPts val="0"/>
              </a:spcAft>
              <a:buSzPts val="900"/>
              <a:buChar char="▪"/>
              <a:defRPr sz="900"/>
            </a:lvl1pPr>
            <a:lvl2pPr indent="-285750" lvl="1" marL="914400" rtl="0">
              <a:spcBef>
                <a:spcPts val="0"/>
              </a:spcBef>
              <a:spcAft>
                <a:spcPts val="0"/>
              </a:spcAft>
              <a:buSzPts val="900"/>
              <a:buChar char="-"/>
              <a:defRPr sz="900"/>
            </a:lvl2pPr>
            <a:lvl3pPr indent="-285750" lvl="2" marL="1371600" rtl="0">
              <a:spcBef>
                <a:spcPts val="0"/>
              </a:spcBef>
              <a:spcAft>
                <a:spcPts val="0"/>
              </a:spcAft>
              <a:buSzPts val="900"/>
              <a:buChar char="-"/>
              <a:defRPr sz="900"/>
            </a:lvl3pPr>
            <a:lvl4pPr indent="-285750" lvl="3" marL="1828800" rtl="0">
              <a:spcBef>
                <a:spcPts val="0"/>
              </a:spcBef>
              <a:spcAft>
                <a:spcPts val="0"/>
              </a:spcAft>
              <a:buSzPts val="900"/>
              <a:buChar char="-"/>
              <a:defRPr sz="900"/>
            </a:lvl4pPr>
            <a:lvl5pPr indent="-285750" lvl="4" marL="2286000" rtl="0">
              <a:spcBef>
                <a:spcPts val="0"/>
              </a:spcBef>
              <a:spcAft>
                <a:spcPts val="0"/>
              </a:spcAft>
              <a:buSzPts val="900"/>
              <a:buChar char="-"/>
              <a:defRPr sz="900"/>
            </a:lvl5pPr>
            <a:lvl6pPr indent="-285750" lvl="5" marL="2743200" rtl="0">
              <a:spcBef>
                <a:spcPts val="0"/>
              </a:spcBef>
              <a:spcAft>
                <a:spcPts val="0"/>
              </a:spcAft>
              <a:buSzPts val="900"/>
              <a:buChar char="-"/>
              <a:defRPr sz="900"/>
            </a:lvl6pPr>
            <a:lvl7pPr indent="-285750" lvl="6" marL="3200400" rtl="0">
              <a:spcBef>
                <a:spcPts val="0"/>
              </a:spcBef>
              <a:spcAft>
                <a:spcPts val="0"/>
              </a:spcAft>
              <a:buSzPts val="900"/>
              <a:buChar char="-"/>
              <a:defRPr sz="900"/>
            </a:lvl7pPr>
            <a:lvl8pPr indent="-285750" lvl="7" marL="3657600" rtl="0">
              <a:spcBef>
                <a:spcPts val="0"/>
              </a:spcBef>
              <a:spcAft>
                <a:spcPts val="0"/>
              </a:spcAft>
              <a:buSzPts val="900"/>
              <a:buChar char="-"/>
              <a:defRPr sz="900"/>
            </a:lvl8pPr>
            <a:lvl9pPr indent="-285750" lvl="8" marL="4114800" rtl="0">
              <a:spcBef>
                <a:spcPts val="0"/>
              </a:spcBef>
              <a:spcAft>
                <a:spcPts val="0"/>
              </a:spcAft>
              <a:buSzPts val="900"/>
              <a:buChar char="-"/>
              <a:defRPr sz="900"/>
            </a:lvl9pPr>
          </a:lstStyle>
          <a:p/>
        </p:txBody>
      </p:sp>
      <p:sp>
        <p:nvSpPr>
          <p:cNvPr id="78" name="Shape 78"/>
          <p:cNvSpPr txBox="1"/>
          <p:nvPr>
            <p:ph idx="3" type="body"/>
          </p:nvPr>
        </p:nvSpPr>
        <p:spPr>
          <a:xfrm>
            <a:off x="6832686" y="575500"/>
            <a:ext cx="1789800" cy="3981000"/>
          </a:xfrm>
          <a:prstGeom prst="rect">
            <a:avLst/>
          </a:prstGeom>
        </p:spPr>
        <p:txBody>
          <a:bodyPr anchorCtr="0" anchor="t" bIns="91425" lIns="91425" spcFirstLastPara="1" rIns="91425" wrap="square" tIns="91425"/>
          <a:lstStyle>
            <a:lvl1pPr indent="-285750" lvl="0" marL="457200" rtl="0">
              <a:spcBef>
                <a:spcPts val="600"/>
              </a:spcBef>
              <a:spcAft>
                <a:spcPts val="0"/>
              </a:spcAft>
              <a:buSzPts val="900"/>
              <a:buChar char="▪"/>
              <a:defRPr sz="900"/>
            </a:lvl1pPr>
            <a:lvl2pPr indent="-285750" lvl="1" marL="914400" rtl="0">
              <a:spcBef>
                <a:spcPts val="0"/>
              </a:spcBef>
              <a:spcAft>
                <a:spcPts val="0"/>
              </a:spcAft>
              <a:buSzPts val="900"/>
              <a:buChar char="-"/>
              <a:defRPr sz="900"/>
            </a:lvl2pPr>
            <a:lvl3pPr indent="-285750" lvl="2" marL="1371600" rtl="0">
              <a:spcBef>
                <a:spcPts val="0"/>
              </a:spcBef>
              <a:spcAft>
                <a:spcPts val="0"/>
              </a:spcAft>
              <a:buSzPts val="900"/>
              <a:buChar char="-"/>
              <a:defRPr sz="900"/>
            </a:lvl3pPr>
            <a:lvl4pPr indent="-285750" lvl="3" marL="1828800" rtl="0">
              <a:spcBef>
                <a:spcPts val="0"/>
              </a:spcBef>
              <a:spcAft>
                <a:spcPts val="0"/>
              </a:spcAft>
              <a:buSzPts val="900"/>
              <a:buChar char="-"/>
              <a:defRPr sz="900"/>
            </a:lvl4pPr>
            <a:lvl5pPr indent="-285750" lvl="4" marL="2286000" rtl="0">
              <a:spcBef>
                <a:spcPts val="0"/>
              </a:spcBef>
              <a:spcAft>
                <a:spcPts val="0"/>
              </a:spcAft>
              <a:buSzPts val="900"/>
              <a:buChar char="-"/>
              <a:defRPr sz="900"/>
            </a:lvl5pPr>
            <a:lvl6pPr indent="-285750" lvl="5" marL="2743200" rtl="0">
              <a:spcBef>
                <a:spcPts val="0"/>
              </a:spcBef>
              <a:spcAft>
                <a:spcPts val="0"/>
              </a:spcAft>
              <a:buSzPts val="900"/>
              <a:buChar char="-"/>
              <a:defRPr sz="900"/>
            </a:lvl6pPr>
            <a:lvl7pPr indent="-285750" lvl="6" marL="3200400" rtl="0">
              <a:spcBef>
                <a:spcPts val="0"/>
              </a:spcBef>
              <a:spcAft>
                <a:spcPts val="0"/>
              </a:spcAft>
              <a:buSzPts val="900"/>
              <a:buChar char="-"/>
              <a:defRPr sz="900"/>
            </a:lvl7pPr>
            <a:lvl8pPr indent="-285750" lvl="7" marL="3657600" rtl="0">
              <a:spcBef>
                <a:spcPts val="0"/>
              </a:spcBef>
              <a:spcAft>
                <a:spcPts val="0"/>
              </a:spcAft>
              <a:buSzPts val="900"/>
              <a:buChar char="-"/>
              <a:defRPr sz="900"/>
            </a:lvl8pPr>
            <a:lvl9pPr indent="-285750" lvl="8" marL="4114800" rtl="0">
              <a:spcBef>
                <a:spcPts val="0"/>
              </a:spcBef>
              <a:spcAft>
                <a:spcPts val="0"/>
              </a:spcAft>
              <a:buSzPts val="900"/>
              <a:buChar char="-"/>
              <a:defRPr sz="900"/>
            </a:lvl9pPr>
          </a:lstStyle>
          <a:p/>
        </p:txBody>
      </p:sp>
      <p:sp>
        <p:nvSpPr>
          <p:cNvPr id="79" name="Shape 79"/>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80" name="Shape 80"/>
        <p:cNvGrpSpPr/>
        <p:nvPr/>
      </p:nvGrpSpPr>
      <p:grpSpPr>
        <a:xfrm>
          <a:off x="0" y="0"/>
          <a:ext cx="0" cy="0"/>
          <a:chOff x="0" y="0"/>
          <a:chExt cx="0" cy="0"/>
        </a:xfrm>
      </p:grpSpPr>
      <p:sp>
        <p:nvSpPr>
          <p:cNvPr id="81" name="Shape 81"/>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82" name="Shape 82"/>
          <p:cNvSpPr/>
          <p:nvPr/>
        </p:nvSpPr>
        <p:spPr>
          <a:xfrm>
            <a:off x="2585475" y="0"/>
            <a:ext cx="6558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Shape 83"/>
          <p:cNvSpPr txBox="1"/>
          <p:nvPr>
            <p:ph type="title"/>
          </p:nvPr>
        </p:nvSpPr>
        <p:spPr>
          <a:xfrm>
            <a:off x="234450" y="575500"/>
            <a:ext cx="2046300" cy="3981000"/>
          </a:xfrm>
          <a:prstGeom prst="rect">
            <a:avLst/>
          </a:prstGeom>
        </p:spPr>
        <p:txBody>
          <a:bodyPr anchorCtr="0" anchor="t" bIns="91425" lIns="91425" spcFirstLastPara="1" rIns="91425" wrap="square" tIns="91425"/>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84" name="Shape 84"/>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5" name="Shape 85"/>
        <p:cNvGrpSpPr/>
        <p:nvPr/>
      </p:nvGrpSpPr>
      <p:grpSpPr>
        <a:xfrm>
          <a:off x="0" y="0"/>
          <a:ext cx="0" cy="0"/>
          <a:chOff x="0" y="0"/>
          <a:chExt cx="0" cy="0"/>
        </a:xfrm>
      </p:grpSpPr>
      <p:sp>
        <p:nvSpPr>
          <p:cNvPr id="86" name="Shape 86"/>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spcBef>
                <a:spcPts val="0"/>
              </a:spcBef>
              <a:buNone/>
              <a:defRPr>
                <a:solidFill>
                  <a:srgbClr val="FFFFFF"/>
                </a:solidFill>
              </a:defRPr>
            </a:lvl1pPr>
            <a:lvl2pPr lvl="1">
              <a:spcBef>
                <a:spcPts val="0"/>
              </a:spcBef>
              <a:buNone/>
              <a:defRPr>
                <a:solidFill>
                  <a:srgbClr val="FFFFFF"/>
                </a:solidFill>
              </a:defRPr>
            </a:lvl2pPr>
            <a:lvl3pPr lvl="2">
              <a:spcBef>
                <a:spcPts val="0"/>
              </a:spcBef>
              <a:buNone/>
              <a:defRPr>
                <a:solidFill>
                  <a:srgbClr val="FFFFFF"/>
                </a:solidFill>
              </a:defRPr>
            </a:lvl3pPr>
            <a:lvl4pPr lvl="3">
              <a:spcBef>
                <a:spcPts val="0"/>
              </a:spcBef>
              <a:buNone/>
              <a:defRPr>
                <a:solidFill>
                  <a:srgbClr val="FFFFFF"/>
                </a:solidFill>
              </a:defRPr>
            </a:lvl4pPr>
            <a:lvl5pPr lvl="4">
              <a:spcBef>
                <a:spcPts val="0"/>
              </a:spcBef>
              <a:buNone/>
              <a:defRPr>
                <a:solidFill>
                  <a:srgbClr val="FFFFFF"/>
                </a:solidFill>
              </a:defRPr>
            </a:lvl5pPr>
            <a:lvl6pPr lvl="5">
              <a:spcBef>
                <a:spcPts val="0"/>
              </a:spcBef>
              <a:buNone/>
              <a:defRPr>
                <a:solidFill>
                  <a:srgbClr val="FFFFFF"/>
                </a:solidFill>
              </a:defRPr>
            </a:lvl6pPr>
            <a:lvl7pPr lvl="6">
              <a:spcBef>
                <a:spcPts val="0"/>
              </a:spcBef>
              <a:buNone/>
              <a:defRPr>
                <a:solidFill>
                  <a:srgbClr val="FFFFFF"/>
                </a:solidFill>
              </a:defRPr>
            </a:lvl7pPr>
            <a:lvl8pPr lvl="7">
              <a:spcBef>
                <a:spcPts val="0"/>
              </a:spcBef>
              <a:buNone/>
              <a:defRPr>
                <a:solidFill>
                  <a:srgbClr val="FFFFFF"/>
                </a:solidFill>
              </a:defRPr>
            </a:lvl8pPr>
            <a:lvl9pPr lvl="8">
              <a:spcBef>
                <a:spcPts val="0"/>
              </a:spcBef>
              <a:buNone/>
              <a:defRPr>
                <a:solidFill>
                  <a:srgbClr val="FFFFFF"/>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13" name="Shape 13"/>
        <p:cNvGrpSpPr/>
        <p:nvPr/>
      </p:nvGrpSpPr>
      <p:grpSpPr>
        <a:xfrm>
          <a:off x="0" y="0"/>
          <a:ext cx="0" cy="0"/>
          <a:chOff x="0" y="0"/>
          <a:chExt cx="0" cy="0"/>
        </a:xfrm>
      </p:grpSpPr>
      <p:sp>
        <p:nvSpPr>
          <p:cNvPr id="14" name="Shape 14"/>
          <p:cNvSpPr/>
          <p:nvPr/>
        </p:nvSpPr>
        <p:spPr>
          <a:xfrm flipH="1">
            <a:off x="-7125" y="0"/>
            <a:ext cx="2592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 name="Shape 15"/>
          <p:cNvSpPr/>
          <p:nvPr/>
        </p:nvSpPr>
        <p:spPr>
          <a:xfrm>
            <a:off x="2585478" y="0"/>
            <a:ext cx="113100" cy="5143500"/>
          </a:xfrm>
          <a:prstGeom prst="rect">
            <a:avLst/>
          </a:prstGeom>
          <a:gradFill>
            <a:gsLst>
              <a:gs pos="0">
                <a:srgbClr val="000014">
                  <a:alpha val="20000"/>
                </a:srgbClr>
              </a:gs>
              <a:gs pos="100000">
                <a:srgbClr val="000014">
                  <a:alpha val="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6" name="Shape 16"/>
          <p:cNvSpPr txBox="1"/>
          <p:nvPr>
            <p:ph type="ctrTitle"/>
          </p:nvPr>
        </p:nvSpPr>
        <p:spPr>
          <a:xfrm>
            <a:off x="277100" y="284200"/>
            <a:ext cx="2024100" cy="3678000"/>
          </a:xfrm>
          <a:prstGeom prst="rect">
            <a:avLst/>
          </a:prstGeom>
        </p:spPr>
        <p:txBody>
          <a:bodyPr anchorCtr="0" anchor="b" bIns="91425" lIns="91425" spcFirstLastPara="1" rIns="91425" wrap="square" tIns="91425"/>
          <a:lstStyle>
            <a:lvl1pPr lvl="0" rtl="0">
              <a:spcBef>
                <a:spcPts val="0"/>
              </a:spcBef>
              <a:spcAft>
                <a:spcPts val="0"/>
              </a:spcAft>
              <a:buClr>
                <a:srgbClr val="F67031"/>
              </a:buClr>
              <a:buSzPts val="2400"/>
              <a:buNone/>
              <a:defRPr>
                <a:solidFill>
                  <a:srgbClr val="F67031"/>
                </a:solidFill>
              </a:defRPr>
            </a:lvl1pPr>
            <a:lvl2pPr lvl="1" rtl="0">
              <a:spcBef>
                <a:spcPts val="0"/>
              </a:spcBef>
              <a:spcAft>
                <a:spcPts val="0"/>
              </a:spcAft>
              <a:buClr>
                <a:srgbClr val="F67031"/>
              </a:buClr>
              <a:buSzPts val="2400"/>
              <a:buNone/>
              <a:defRPr>
                <a:solidFill>
                  <a:srgbClr val="F67031"/>
                </a:solidFill>
              </a:defRPr>
            </a:lvl2pPr>
            <a:lvl3pPr lvl="2" rtl="0">
              <a:spcBef>
                <a:spcPts val="0"/>
              </a:spcBef>
              <a:spcAft>
                <a:spcPts val="0"/>
              </a:spcAft>
              <a:buClr>
                <a:srgbClr val="F67031"/>
              </a:buClr>
              <a:buSzPts val="2400"/>
              <a:buNone/>
              <a:defRPr>
                <a:solidFill>
                  <a:srgbClr val="F67031"/>
                </a:solidFill>
              </a:defRPr>
            </a:lvl3pPr>
            <a:lvl4pPr lvl="3" rtl="0">
              <a:spcBef>
                <a:spcPts val="0"/>
              </a:spcBef>
              <a:spcAft>
                <a:spcPts val="0"/>
              </a:spcAft>
              <a:buClr>
                <a:srgbClr val="F67031"/>
              </a:buClr>
              <a:buSzPts val="2400"/>
              <a:buNone/>
              <a:defRPr>
                <a:solidFill>
                  <a:srgbClr val="F67031"/>
                </a:solidFill>
              </a:defRPr>
            </a:lvl4pPr>
            <a:lvl5pPr lvl="4" rtl="0">
              <a:spcBef>
                <a:spcPts val="0"/>
              </a:spcBef>
              <a:spcAft>
                <a:spcPts val="0"/>
              </a:spcAft>
              <a:buClr>
                <a:srgbClr val="F67031"/>
              </a:buClr>
              <a:buSzPts val="2400"/>
              <a:buNone/>
              <a:defRPr>
                <a:solidFill>
                  <a:srgbClr val="F67031"/>
                </a:solidFill>
              </a:defRPr>
            </a:lvl5pPr>
            <a:lvl6pPr lvl="5" rtl="0">
              <a:spcBef>
                <a:spcPts val="0"/>
              </a:spcBef>
              <a:spcAft>
                <a:spcPts val="0"/>
              </a:spcAft>
              <a:buClr>
                <a:srgbClr val="F67031"/>
              </a:buClr>
              <a:buSzPts val="2400"/>
              <a:buNone/>
              <a:defRPr>
                <a:solidFill>
                  <a:srgbClr val="F67031"/>
                </a:solidFill>
              </a:defRPr>
            </a:lvl6pPr>
            <a:lvl7pPr lvl="6" rtl="0">
              <a:spcBef>
                <a:spcPts val="0"/>
              </a:spcBef>
              <a:spcAft>
                <a:spcPts val="0"/>
              </a:spcAft>
              <a:buClr>
                <a:srgbClr val="F67031"/>
              </a:buClr>
              <a:buSzPts val="2400"/>
              <a:buNone/>
              <a:defRPr>
                <a:solidFill>
                  <a:srgbClr val="F67031"/>
                </a:solidFill>
              </a:defRPr>
            </a:lvl7pPr>
            <a:lvl8pPr lvl="7" rtl="0">
              <a:spcBef>
                <a:spcPts val="0"/>
              </a:spcBef>
              <a:spcAft>
                <a:spcPts val="0"/>
              </a:spcAft>
              <a:buClr>
                <a:srgbClr val="F67031"/>
              </a:buClr>
              <a:buSzPts val="2400"/>
              <a:buNone/>
              <a:defRPr>
                <a:solidFill>
                  <a:srgbClr val="F67031"/>
                </a:solidFill>
              </a:defRPr>
            </a:lvl8pPr>
            <a:lvl9pPr lvl="8" rtl="0">
              <a:spcBef>
                <a:spcPts val="0"/>
              </a:spcBef>
              <a:spcAft>
                <a:spcPts val="0"/>
              </a:spcAft>
              <a:buClr>
                <a:srgbClr val="F67031"/>
              </a:buClr>
              <a:buSzPts val="2400"/>
              <a:buNone/>
              <a:defRPr>
                <a:solidFill>
                  <a:srgbClr val="F67031"/>
                </a:solidFill>
              </a:defRPr>
            </a:lvl9pPr>
          </a:lstStyle>
          <a:p/>
        </p:txBody>
      </p:sp>
      <p:sp>
        <p:nvSpPr>
          <p:cNvPr id="17" name="Shape 17"/>
          <p:cNvSpPr txBox="1"/>
          <p:nvPr>
            <p:ph idx="1" type="subTitle"/>
          </p:nvPr>
        </p:nvSpPr>
        <p:spPr>
          <a:xfrm>
            <a:off x="277100" y="3983050"/>
            <a:ext cx="2024100" cy="784800"/>
          </a:xfrm>
          <a:prstGeom prst="rect">
            <a:avLst/>
          </a:prstGeom>
        </p:spPr>
        <p:txBody>
          <a:bodyPr anchorCtr="0" anchor="t" bIns="91425" lIns="91425" spcFirstLastPara="1" rIns="91425" wrap="square" tIns="91425"/>
          <a:lstStyle>
            <a:lvl1pPr lvl="0" rtl="0">
              <a:spcBef>
                <a:spcPts val="0"/>
              </a:spcBef>
              <a:spcAft>
                <a:spcPts val="0"/>
              </a:spcAft>
              <a:buClr>
                <a:srgbClr val="999999"/>
              </a:buClr>
              <a:buSzPts val="1400"/>
              <a:buFont typeface="Georgia"/>
              <a:buNone/>
              <a:defRPr i="1">
                <a:solidFill>
                  <a:srgbClr val="999999"/>
                </a:solidFill>
                <a:latin typeface="Georgia"/>
                <a:ea typeface="Georgia"/>
                <a:cs typeface="Georgia"/>
                <a:sym typeface="Georgia"/>
              </a:defRPr>
            </a:lvl1pPr>
            <a:lvl2pPr lvl="1" rtl="0">
              <a:spcBef>
                <a:spcPts val="0"/>
              </a:spcBef>
              <a:spcAft>
                <a:spcPts val="0"/>
              </a:spcAft>
              <a:buClr>
                <a:srgbClr val="999999"/>
              </a:buClr>
              <a:buSzPts val="3000"/>
              <a:buFont typeface="Georgia"/>
              <a:buNone/>
              <a:defRPr i="1" sz="3000">
                <a:solidFill>
                  <a:srgbClr val="999999"/>
                </a:solidFill>
                <a:latin typeface="Georgia"/>
                <a:ea typeface="Georgia"/>
                <a:cs typeface="Georgia"/>
                <a:sym typeface="Georgia"/>
              </a:defRPr>
            </a:lvl2pPr>
            <a:lvl3pPr lvl="2" rtl="0">
              <a:spcBef>
                <a:spcPts val="0"/>
              </a:spcBef>
              <a:spcAft>
                <a:spcPts val="0"/>
              </a:spcAft>
              <a:buClr>
                <a:srgbClr val="999999"/>
              </a:buClr>
              <a:buSzPts val="3000"/>
              <a:buFont typeface="Georgia"/>
              <a:buNone/>
              <a:defRPr i="1" sz="3000">
                <a:solidFill>
                  <a:srgbClr val="999999"/>
                </a:solidFill>
                <a:latin typeface="Georgia"/>
                <a:ea typeface="Georgia"/>
                <a:cs typeface="Georgia"/>
                <a:sym typeface="Georgia"/>
              </a:defRPr>
            </a:lvl3pPr>
            <a:lvl4pPr lvl="3" rtl="0">
              <a:spcBef>
                <a:spcPts val="0"/>
              </a:spcBef>
              <a:spcAft>
                <a:spcPts val="0"/>
              </a:spcAft>
              <a:buClr>
                <a:srgbClr val="999999"/>
              </a:buClr>
              <a:buSzPts val="3000"/>
              <a:buFont typeface="Georgia"/>
              <a:buNone/>
              <a:defRPr i="1" sz="3000">
                <a:solidFill>
                  <a:srgbClr val="999999"/>
                </a:solidFill>
                <a:latin typeface="Georgia"/>
                <a:ea typeface="Georgia"/>
                <a:cs typeface="Georgia"/>
                <a:sym typeface="Georgia"/>
              </a:defRPr>
            </a:lvl4pPr>
            <a:lvl5pPr lvl="4" rtl="0">
              <a:spcBef>
                <a:spcPts val="0"/>
              </a:spcBef>
              <a:spcAft>
                <a:spcPts val="0"/>
              </a:spcAft>
              <a:buClr>
                <a:srgbClr val="999999"/>
              </a:buClr>
              <a:buSzPts val="3000"/>
              <a:buFont typeface="Georgia"/>
              <a:buNone/>
              <a:defRPr i="1" sz="3000">
                <a:solidFill>
                  <a:srgbClr val="999999"/>
                </a:solidFill>
                <a:latin typeface="Georgia"/>
                <a:ea typeface="Georgia"/>
                <a:cs typeface="Georgia"/>
                <a:sym typeface="Georgia"/>
              </a:defRPr>
            </a:lvl5pPr>
            <a:lvl6pPr lvl="5" rtl="0">
              <a:spcBef>
                <a:spcPts val="0"/>
              </a:spcBef>
              <a:spcAft>
                <a:spcPts val="0"/>
              </a:spcAft>
              <a:buClr>
                <a:srgbClr val="999999"/>
              </a:buClr>
              <a:buSzPts val="3000"/>
              <a:buFont typeface="Georgia"/>
              <a:buNone/>
              <a:defRPr i="1" sz="3000">
                <a:solidFill>
                  <a:srgbClr val="999999"/>
                </a:solidFill>
                <a:latin typeface="Georgia"/>
                <a:ea typeface="Georgia"/>
                <a:cs typeface="Georgia"/>
                <a:sym typeface="Georgia"/>
              </a:defRPr>
            </a:lvl6pPr>
            <a:lvl7pPr lvl="6" rtl="0">
              <a:spcBef>
                <a:spcPts val="0"/>
              </a:spcBef>
              <a:spcAft>
                <a:spcPts val="0"/>
              </a:spcAft>
              <a:buClr>
                <a:srgbClr val="999999"/>
              </a:buClr>
              <a:buSzPts val="3000"/>
              <a:buFont typeface="Georgia"/>
              <a:buNone/>
              <a:defRPr i="1" sz="3000">
                <a:solidFill>
                  <a:srgbClr val="999999"/>
                </a:solidFill>
                <a:latin typeface="Georgia"/>
                <a:ea typeface="Georgia"/>
                <a:cs typeface="Georgia"/>
                <a:sym typeface="Georgia"/>
              </a:defRPr>
            </a:lvl7pPr>
            <a:lvl8pPr lvl="7" rtl="0">
              <a:spcBef>
                <a:spcPts val="0"/>
              </a:spcBef>
              <a:spcAft>
                <a:spcPts val="0"/>
              </a:spcAft>
              <a:buClr>
                <a:srgbClr val="999999"/>
              </a:buClr>
              <a:buSzPts val="3000"/>
              <a:buFont typeface="Georgia"/>
              <a:buNone/>
              <a:defRPr i="1" sz="3000">
                <a:solidFill>
                  <a:srgbClr val="999999"/>
                </a:solidFill>
                <a:latin typeface="Georgia"/>
                <a:ea typeface="Georgia"/>
                <a:cs typeface="Georgia"/>
                <a:sym typeface="Georgia"/>
              </a:defRPr>
            </a:lvl8pPr>
            <a:lvl9pPr lvl="8" rtl="0">
              <a:spcBef>
                <a:spcPts val="0"/>
              </a:spcBef>
              <a:spcAft>
                <a:spcPts val="0"/>
              </a:spcAft>
              <a:buClr>
                <a:srgbClr val="999999"/>
              </a:buClr>
              <a:buSzPts val="3000"/>
              <a:buFont typeface="Georgia"/>
              <a:buNone/>
              <a:defRPr i="1" sz="3000">
                <a:solidFill>
                  <a:srgbClr val="999999"/>
                </a:solidFill>
                <a:latin typeface="Georgia"/>
                <a:ea typeface="Georgia"/>
                <a:cs typeface="Georgia"/>
                <a:sym typeface="Georgia"/>
              </a:defRPr>
            </a:lvl9pPr>
          </a:lstStyle>
          <a:p/>
        </p:txBody>
      </p:sp>
      <p:sp>
        <p:nvSpPr>
          <p:cNvPr id="18" name="Shape 18"/>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spcBef>
                <a:spcPts val="0"/>
              </a:spcBef>
              <a:buNone/>
              <a:defRPr>
                <a:solidFill>
                  <a:srgbClr val="FFFFFF"/>
                </a:solidFill>
              </a:defRPr>
            </a:lvl1pPr>
            <a:lvl2pPr lvl="1">
              <a:spcBef>
                <a:spcPts val="0"/>
              </a:spcBef>
              <a:buNone/>
              <a:defRPr>
                <a:solidFill>
                  <a:srgbClr val="FFFFFF"/>
                </a:solidFill>
              </a:defRPr>
            </a:lvl2pPr>
            <a:lvl3pPr lvl="2">
              <a:spcBef>
                <a:spcPts val="0"/>
              </a:spcBef>
              <a:buNone/>
              <a:defRPr>
                <a:solidFill>
                  <a:srgbClr val="FFFFFF"/>
                </a:solidFill>
              </a:defRPr>
            </a:lvl3pPr>
            <a:lvl4pPr lvl="3">
              <a:spcBef>
                <a:spcPts val="0"/>
              </a:spcBef>
              <a:buNone/>
              <a:defRPr>
                <a:solidFill>
                  <a:srgbClr val="FFFFFF"/>
                </a:solidFill>
              </a:defRPr>
            </a:lvl4pPr>
            <a:lvl5pPr lvl="4">
              <a:spcBef>
                <a:spcPts val="0"/>
              </a:spcBef>
              <a:buNone/>
              <a:defRPr>
                <a:solidFill>
                  <a:srgbClr val="FFFFFF"/>
                </a:solidFill>
              </a:defRPr>
            </a:lvl5pPr>
            <a:lvl6pPr lvl="5">
              <a:spcBef>
                <a:spcPts val="0"/>
              </a:spcBef>
              <a:buNone/>
              <a:defRPr>
                <a:solidFill>
                  <a:srgbClr val="FFFFFF"/>
                </a:solidFill>
              </a:defRPr>
            </a:lvl6pPr>
            <a:lvl7pPr lvl="6">
              <a:spcBef>
                <a:spcPts val="0"/>
              </a:spcBef>
              <a:buNone/>
              <a:defRPr>
                <a:solidFill>
                  <a:srgbClr val="FFFFFF"/>
                </a:solidFill>
              </a:defRPr>
            </a:lvl7pPr>
            <a:lvl8pPr lvl="7">
              <a:spcBef>
                <a:spcPts val="0"/>
              </a:spcBef>
              <a:buNone/>
              <a:defRPr>
                <a:solidFill>
                  <a:srgbClr val="FFFFFF"/>
                </a:solidFill>
              </a:defRPr>
            </a:lvl8pPr>
            <a:lvl9pPr lvl="8">
              <a:spcBef>
                <a:spcPts val="0"/>
              </a:spcBef>
              <a:buNone/>
              <a:defRPr>
                <a:solidFill>
                  <a:srgbClr val="FFFFFF"/>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able of contents">
  <p:cSld name="TITLE_1_2">
    <p:spTree>
      <p:nvGrpSpPr>
        <p:cNvPr id="19" name="Shape 19"/>
        <p:cNvGrpSpPr/>
        <p:nvPr/>
      </p:nvGrpSpPr>
      <p:grpSpPr>
        <a:xfrm>
          <a:off x="0" y="0"/>
          <a:ext cx="0" cy="0"/>
          <a:chOff x="0" y="0"/>
          <a:chExt cx="0" cy="0"/>
        </a:xfrm>
      </p:grpSpPr>
      <p:sp>
        <p:nvSpPr>
          <p:cNvPr id="20" name="Shape 20"/>
          <p:cNvSpPr/>
          <p:nvPr/>
        </p:nvSpPr>
        <p:spPr>
          <a:xfrm flipH="1">
            <a:off x="4568412" y="0"/>
            <a:ext cx="4575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txBox="1"/>
          <p:nvPr>
            <p:ph idx="1" type="subTitle"/>
          </p:nvPr>
        </p:nvSpPr>
        <p:spPr>
          <a:xfrm>
            <a:off x="646550" y="1989500"/>
            <a:ext cx="3246900" cy="2126400"/>
          </a:xfrm>
          <a:prstGeom prst="rect">
            <a:avLst/>
          </a:prstGeom>
        </p:spPr>
        <p:txBody>
          <a:bodyPr anchorCtr="0" anchor="t" bIns="91425" lIns="91425" spcFirstLastPara="1" rIns="91425" wrap="square" tIns="91425"/>
          <a:lstStyle>
            <a:lvl1pPr lvl="0" rtl="0">
              <a:spcBef>
                <a:spcPts val="0"/>
              </a:spcBef>
              <a:spcAft>
                <a:spcPts val="0"/>
              </a:spcAft>
              <a:buClr>
                <a:srgbClr val="FFFFFF"/>
              </a:buClr>
              <a:buSzPts val="1400"/>
              <a:buFont typeface="Georgia"/>
              <a:buNone/>
              <a:defRPr i="1">
                <a:solidFill>
                  <a:srgbClr val="FFFFFF"/>
                </a:solidFill>
                <a:latin typeface="Georgia"/>
                <a:ea typeface="Georgia"/>
                <a:cs typeface="Georgia"/>
                <a:sym typeface="Georgia"/>
              </a:defRPr>
            </a:lvl1pPr>
            <a:lvl2pPr lvl="1" rtl="0">
              <a:spcBef>
                <a:spcPts val="0"/>
              </a:spcBef>
              <a:spcAft>
                <a:spcPts val="0"/>
              </a:spcAft>
              <a:buClr>
                <a:srgbClr val="FFFFFF"/>
              </a:buClr>
              <a:buSzPts val="3000"/>
              <a:buFont typeface="Georgia"/>
              <a:buNone/>
              <a:defRPr i="1" sz="3000">
                <a:solidFill>
                  <a:srgbClr val="FFFFFF"/>
                </a:solidFill>
                <a:latin typeface="Georgia"/>
                <a:ea typeface="Georgia"/>
                <a:cs typeface="Georgia"/>
                <a:sym typeface="Georgia"/>
              </a:defRPr>
            </a:lvl2pPr>
            <a:lvl3pPr lvl="2" rtl="0">
              <a:spcBef>
                <a:spcPts val="0"/>
              </a:spcBef>
              <a:spcAft>
                <a:spcPts val="0"/>
              </a:spcAft>
              <a:buClr>
                <a:srgbClr val="FFFFFF"/>
              </a:buClr>
              <a:buSzPts val="3000"/>
              <a:buFont typeface="Georgia"/>
              <a:buNone/>
              <a:defRPr i="1" sz="3000">
                <a:solidFill>
                  <a:srgbClr val="FFFFFF"/>
                </a:solidFill>
                <a:latin typeface="Georgia"/>
                <a:ea typeface="Georgia"/>
                <a:cs typeface="Georgia"/>
                <a:sym typeface="Georgia"/>
              </a:defRPr>
            </a:lvl3pPr>
            <a:lvl4pPr lvl="3" rtl="0">
              <a:spcBef>
                <a:spcPts val="0"/>
              </a:spcBef>
              <a:spcAft>
                <a:spcPts val="0"/>
              </a:spcAft>
              <a:buClr>
                <a:srgbClr val="FFFFFF"/>
              </a:buClr>
              <a:buSzPts val="3000"/>
              <a:buFont typeface="Georgia"/>
              <a:buNone/>
              <a:defRPr i="1" sz="3000">
                <a:solidFill>
                  <a:srgbClr val="FFFFFF"/>
                </a:solidFill>
                <a:latin typeface="Georgia"/>
                <a:ea typeface="Georgia"/>
                <a:cs typeface="Georgia"/>
                <a:sym typeface="Georgia"/>
              </a:defRPr>
            </a:lvl4pPr>
            <a:lvl5pPr lvl="4" rtl="0">
              <a:spcBef>
                <a:spcPts val="0"/>
              </a:spcBef>
              <a:spcAft>
                <a:spcPts val="0"/>
              </a:spcAft>
              <a:buClr>
                <a:srgbClr val="FFFFFF"/>
              </a:buClr>
              <a:buSzPts val="3000"/>
              <a:buFont typeface="Georgia"/>
              <a:buNone/>
              <a:defRPr i="1" sz="3000">
                <a:solidFill>
                  <a:srgbClr val="FFFFFF"/>
                </a:solidFill>
                <a:latin typeface="Georgia"/>
                <a:ea typeface="Georgia"/>
                <a:cs typeface="Georgia"/>
                <a:sym typeface="Georgia"/>
              </a:defRPr>
            </a:lvl5pPr>
            <a:lvl6pPr lvl="5" rtl="0">
              <a:spcBef>
                <a:spcPts val="0"/>
              </a:spcBef>
              <a:spcAft>
                <a:spcPts val="0"/>
              </a:spcAft>
              <a:buClr>
                <a:srgbClr val="FFFFFF"/>
              </a:buClr>
              <a:buSzPts val="3000"/>
              <a:buFont typeface="Georgia"/>
              <a:buNone/>
              <a:defRPr i="1" sz="3000">
                <a:solidFill>
                  <a:srgbClr val="FFFFFF"/>
                </a:solidFill>
                <a:latin typeface="Georgia"/>
                <a:ea typeface="Georgia"/>
                <a:cs typeface="Georgia"/>
                <a:sym typeface="Georgia"/>
              </a:defRPr>
            </a:lvl6pPr>
            <a:lvl7pPr lvl="6" rtl="0">
              <a:spcBef>
                <a:spcPts val="0"/>
              </a:spcBef>
              <a:spcAft>
                <a:spcPts val="0"/>
              </a:spcAft>
              <a:buClr>
                <a:srgbClr val="FFFFFF"/>
              </a:buClr>
              <a:buSzPts val="3000"/>
              <a:buFont typeface="Georgia"/>
              <a:buNone/>
              <a:defRPr i="1" sz="3000">
                <a:solidFill>
                  <a:srgbClr val="FFFFFF"/>
                </a:solidFill>
                <a:latin typeface="Georgia"/>
                <a:ea typeface="Georgia"/>
                <a:cs typeface="Georgia"/>
                <a:sym typeface="Georgia"/>
              </a:defRPr>
            </a:lvl7pPr>
            <a:lvl8pPr lvl="7" rtl="0">
              <a:spcBef>
                <a:spcPts val="0"/>
              </a:spcBef>
              <a:spcAft>
                <a:spcPts val="0"/>
              </a:spcAft>
              <a:buClr>
                <a:srgbClr val="FFFFFF"/>
              </a:buClr>
              <a:buSzPts val="3000"/>
              <a:buFont typeface="Georgia"/>
              <a:buNone/>
              <a:defRPr i="1" sz="3000">
                <a:solidFill>
                  <a:srgbClr val="FFFFFF"/>
                </a:solidFill>
                <a:latin typeface="Georgia"/>
                <a:ea typeface="Georgia"/>
                <a:cs typeface="Georgia"/>
                <a:sym typeface="Georgia"/>
              </a:defRPr>
            </a:lvl8pPr>
            <a:lvl9pPr lvl="8" rtl="0">
              <a:spcBef>
                <a:spcPts val="0"/>
              </a:spcBef>
              <a:spcAft>
                <a:spcPts val="0"/>
              </a:spcAft>
              <a:buClr>
                <a:srgbClr val="FFFFFF"/>
              </a:buClr>
              <a:buSzPts val="3000"/>
              <a:buFont typeface="Georgia"/>
              <a:buNone/>
              <a:defRPr i="1" sz="3000">
                <a:solidFill>
                  <a:srgbClr val="FFFFFF"/>
                </a:solidFill>
                <a:latin typeface="Georgia"/>
                <a:ea typeface="Georgia"/>
                <a:cs typeface="Georgia"/>
                <a:sym typeface="Georgia"/>
              </a:defRPr>
            </a:lvl9pPr>
          </a:lstStyle>
          <a:p/>
        </p:txBody>
      </p:sp>
      <p:sp>
        <p:nvSpPr>
          <p:cNvPr id="22" name="Shape 22"/>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
        <p:nvSpPr>
          <p:cNvPr id="23" name="Shape 23"/>
          <p:cNvSpPr/>
          <p:nvPr/>
        </p:nvSpPr>
        <p:spPr>
          <a:xfrm flipH="1">
            <a:off x="4455300" y="0"/>
            <a:ext cx="113100" cy="5143500"/>
          </a:xfrm>
          <a:prstGeom prst="rect">
            <a:avLst/>
          </a:prstGeom>
          <a:gradFill>
            <a:gsLst>
              <a:gs pos="0">
                <a:srgbClr val="000014">
                  <a:alpha val="20000"/>
                </a:srgbClr>
              </a:gs>
              <a:gs pos="100000">
                <a:srgbClr val="000014">
                  <a:alpha val="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4" name="Shape 24"/>
          <p:cNvSpPr txBox="1"/>
          <p:nvPr>
            <p:ph idx="2" type="body"/>
          </p:nvPr>
        </p:nvSpPr>
        <p:spPr>
          <a:xfrm>
            <a:off x="5130225" y="1016000"/>
            <a:ext cx="3470700" cy="3099900"/>
          </a:xfrm>
          <a:prstGeom prst="rect">
            <a:avLst/>
          </a:prstGeom>
        </p:spPr>
        <p:txBody>
          <a:bodyPr anchorCtr="0" anchor="t" bIns="91425" lIns="91425" spcFirstLastPara="1" rIns="91425" wrap="square" tIns="91425"/>
          <a:lstStyle>
            <a:lvl1pPr indent="-342900" lvl="0" marL="457200" rtl="0">
              <a:spcBef>
                <a:spcPts val="0"/>
              </a:spcBef>
              <a:spcAft>
                <a:spcPts val="0"/>
              </a:spcAft>
              <a:buClr>
                <a:srgbClr val="F67031"/>
              </a:buClr>
              <a:buSzPts val="1800"/>
              <a:buAutoNum type="arabicPeriod"/>
              <a:defRPr sz="1800"/>
            </a:lvl1pPr>
            <a:lvl2pPr indent="-317500" lvl="1" marL="914400" rtl="0">
              <a:spcBef>
                <a:spcPts val="1000"/>
              </a:spcBef>
              <a:spcAft>
                <a:spcPts val="0"/>
              </a:spcAft>
              <a:buSzPts val="1400"/>
              <a:buAutoNum type="alphaLcPeriod"/>
              <a:defRPr>
                <a:solidFill>
                  <a:srgbClr val="999999"/>
                </a:solidFill>
              </a:defRPr>
            </a:lvl2pPr>
            <a:lvl3pPr indent="-317500" lvl="2" marL="1371600" rtl="0">
              <a:spcBef>
                <a:spcPts val="1000"/>
              </a:spcBef>
              <a:spcAft>
                <a:spcPts val="0"/>
              </a:spcAft>
              <a:buSzPts val="1400"/>
              <a:buAutoNum type="romanLcPeriod"/>
              <a:defRPr>
                <a:solidFill>
                  <a:srgbClr val="999999"/>
                </a:solidFill>
              </a:defRPr>
            </a:lvl3pPr>
            <a:lvl4pPr indent="-317500" lvl="3" marL="1828800" rtl="0">
              <a:spcBef>
                <a:spcPts val="1000"/>
              </a:spcBef>
              <a:spcAft>
                <a:spcPts val="0"/>
              </a:spcAft>
              <a:buSzPts val="1400"/>
              <a:buAutoNum type="arabicPeriod"/>
              <a:defRPr>
                <a:solidFill>
                  <a:srgbClr val="999999"/>
                </a:solidFill>
              </a:defRPr>
            </a:lvl4pPr>
            <a:lvl5pPr indent="-317500" lvl="4" marL="2286000" rtl="0">
              <a:spcBef>
                <a:spcPts val="1000"/>
              </a:spcBef>
              <a:spcAft>
                <a:spcPts val="0"/>
              </a:spcAft>
              <a:buClr>
                <a:srgbClr val="999999"/>
              </a:buClr>
              <a:buSzPts val="1400"/>
              <a:buAutoNum type="alphaLcPeriod"/>
              <a:defRPr>
                <a:solidFill>
                  <a:srgbClr val="999999"/>
                </a:solidFill>
              </a:defRPr>
            </a:lvl5pPr>
            <a:lvl6pPr indent="-317500" lvl="5" marL="2743200" rtl="0">
              <a:spcBef>
                <a:spcPts val="1000"/>
              </a:spcBef>
              <a:spcAft>
                <a:spcPts val="0"/>
              </a:spcAft>
              <a:buClr>
                <a:srgbClr val="999999"/>
              </a:buClr>
              <a:buSzPts val="1400"/>
              <a:buAutoNum type="romanLcPeriod"/>
              <a:defRPr>
                <a:solidFill>
                  <a:srgbClr val="999999"/>
                </a:solidFill>
              </a:defRPr>
            </a:lvl6pPr>
            <a:lvl7pPr indent="-317500" lvl="6" marL="3200400" rtl="0">
              <a:spcBef>
                <a:spcPts val="1000"/>
              </a:spcBef>
              <a:spcAft>
                <a:spcPts val="0"/>
              </a:spcAft>
              <a:buClr>
                <a:srgbClr val="999999"/>
              </a:buClr>
              <a:buSzPts val="1400"/>
              <a:buAutoNum type="arabicPeriod"/>
              <a:defRPr>
                <a:solidFill>
                  <a:srgbClr val="999999"/>
                </a:solidFill>
              </a:defRPr>
            </a:lvl7pPr>
            <a:lvl8pPr indent="-317500" lvl="7" marL="3657600" rtl="0">
              <a:spcBef>
                <a:spcPts val="1000"/>
              </a:spcBef>
              <a:spcAft>
                <a:spcPts val="0"/>
              </a:spcAft>
              <a:buClr>
                <a:srgbClr val="999999"/>
              </a:buClr>
              <a:buSzPts val="1400"/>
              <a:buAutoNum type="alphaLcPeriod"/>
              <a:defRPr>
                <a:solidFill>
                  <a:srgbClr val="999999"/>
                </a:solidFill>
              </a:defRPr>
            </a:lvl8pPr>
            <a:lvl9pPr indent="-317500" lvl="8" marL="4114800" rtl="0">
              <a:spcBef>
                <a:spcPts val="1000"/>
              </a:spcBef>
              <a:spcAft>
                <a:spcPts val="1000"/>
              </a:spcAft>
              <a:buClr>
                <a:srgbClr val="999999"/>
              </a:buClr>
              <a:buSzPts val="1400"/>
              <a:buAutoNum type="romanLcPeriod"/>
              <a:defRPr>
                <a:solidFill>
                  <a:srgbClr val="999999"/>
                </a:solidFill>
              </a:defRPr>
            </a:lvl9pPr>
          </a:lstStyle>
          <a:p/>
        </p:txBody>
      </p:sp>
      <p:sp>
        <p:nvSpPr>
          <p:cNvPr id="25" name="Shape 25"/>
          <p:cNvSpPr txBox="1"/>
          <p:nvPr>
            <p:ph type="title"/>
          </p:nvPr>
        </p:nvSpPr>
        <p:spPr>
          <a:xfrm>
            <a:off x="646573" y="1016000"/>
            <a:ext cx="3246900" cy="973500"/>
          </a:xfrm>
          <a:prstGeom prst="rect">
            <a:avLst/>
          </a:prstGeom>
        </p:spPr>
        <p:txBody>
          <a:bodyPr anchorCtr="0" anchor="t" bIns="91425" lIns="91425" spcFirstLastPara="1" rIns="91425" wrap="square" tIns="91425"/>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26" name="Shape 26"/>
        <p:cNvGrpSpPr/>
        <p:nvPr/>
      </p:nvGrpSpPr>
      <p:grpSpPr>
        <a:xfrm>
          <a:off x="0" y="0"/>
          <a:ext cx="0" cy="0"/>
          <a:chOff x="0" y="0"/>
          <a:chExt cx="0" cy="0"/>
        </a:xfrm>
      </p:grpSpPr>
      <p:sp>
        <p:nvSpPr>
          <p:cNvPr id="27" name="Shape 27"/>
          <p:cNvSpPr/>
          <p:nvPr/>
        </p:nvSpPr>
        <p:spPr>
          <a:xfrm flipH="1" rot="5400000">
            <a:off x="4518950" y="-3360875"/>
            <a:ext cx="113100" cy="9151200"/>
          </a:xfrm>
          <a:prstGeom prst="rect">
            <a:avLst/>
          </a:prstGeom>
          <a:gradFill>
            <a:gsLst>
              <a:gs pos="0">
                <a:srgbClr val="000014">
                  <a:alpha val="20000"/>
                </a:srgbClr>
              </a:gs>
              <a:gs pos="100000">
                <a:srgbClr val="000014">
                  <a:alpha val="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8" name="Shape 28"/>
          <p:cNvSpPr/>
          <p:nvPr/>
        </p:nvSpPr>
        <p:spPr>
          <a:xfrm>
            <a:off x="-7125" y="1271275"/>
            <a:ext cx="9151200" cy="3872100"/>
          </a:xfrm>
          <a:prstGeom prst="rec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 name="Shape 29"/>
          <p:cNvSpPr txBox="1"/>
          <p:nvPr>
            <p:ph idx="1" type="body"/>
          </p:nvPr>
        </p:nvSpPr>
        <p:spPr>
          <a:xfrm>
            <a:off x="1847275" y="1704600"/>
            <a:ext cx="5449500" cy="2714700"/>
          </a:xfrm>
          <a:prstGeom prst="rect">
            <a:avLst/>
          </a:prstGeom>
        </p:spPr>
        <p:txBody>
          <a:bodyPr anchorCtr="0" anchor="t" bIns="91425" lIns="91425" spcFirstLastPara="1" rIns="91425" wrap="square" tIns="91425"/>
          <a:lstStyle>
            <a:lvl1pPr indent="-381000" lvl="0" marL="457200" rtl="0" algn="ctr">
              <a:spcBef>
                <a:spcPts val="600"/>
              </a:spcBef>
              <a:spcAft>
                <a:spcPts val="0"/>
              </a:spcAft>
              <a:buSzPts val="2400"/>
              <a:buFont typeface="Georgia"/>
              <a:buChar char="▪"/>
              <a:defRPr i="1" sz="2400">
                <a:latin typeface="Georgia"/>
                <a:ea typeface="Georgia"/>
                <a:cs typeface="Georgia"/>
                <a:sym typeface="Georgia"/>
              </a:defRPr>
            </a:lvl1pPr>
            <a:lvl2pPr indent="-381000" lvl="1" marL="914400" rtl="0" algn="ctr">
              <a:spcBef>
                <a:spcPts val="0"/>
              </a:spcBef>
              <a:spcAft>
                <a:spcPts val="0"/>
              </a:spcAft>
              <a:buSzPts val="2400"/>
              <a:buFont typeface="Georgia"/>
              <a:buChar char="-"/>
              <a:defRPr i="1" sz="2400">
                <a:latin typeface="Georgia"/>
                <a:ea typeface="Georgia"/>
                <a:cs typeface="Georgia"/>
                <a:sym typeface="Georgia"/>
              </a:defRPr>
            </a:lvl2pPr>
            <a:lvl3pPr indent="-381000" lvl="2" marL="1371600" rtl="0" algn="ctr">
              <a:spcBef>
                <a:spcPts val="0"/>
              </a:spcBef>
              <a:spcAft>
                <a:spcPts val="0"/>
              </a:spcAft>
              <a:buSzPts val="2400"/>
              <a:buFont typeface="Georgia"/>
              <a:buChar char="-"/>
              <a:defRPr i="1" sz="2400">
                <a:latin typeface="Georgia"/>
                <a:ea typeface="Georgia"/>
                <a:cs typeface="Georgia"/>
                <a:sym typeface="Georgia"/>
              </a:defRPr>
            </a:lvl3pPr>
            <a:lvl4pPr indent="-381000" lvl="3" marL="1828800" rtl="0" algn="ctr">
              <a:spcBef>
                <a:spcPts val="0"/>
              </a:spcBef>
              <a:spcAft>
                <a:spcPts val="0"/>
              </a:spcAft>
              <a:buSzPts val="2400"/>
              <a:buFont typeface="Georgia"/>
              <a:buChar char="-"/>
              <a:defRPr i="1" sz="2400">
                <a:latin typeface="Georgia"/>
                <a:ea typeface="Georgia"/>
                <a:cs typeface="Georgia"/>
                <a:sym typeface="Georgia"/>
              </a:defRPr>
            </a:lvl4pPr>
            <a:lvl5pPr indent="-381000" lvl="4" marL="2286000" rtl="0" algn="ctr">
              <a:spcBef>
                <a:spcPts val="0"/>
              </a:spcBef>
              <a:spcAft>
                <a:spcPts val="0"/>
              </a:spcAft>
              <a:buSzPts val="2400"/>
              <a:buFont typeface="Georgia"/>
              <a:buChar char="-"/>
              <a:defRPr i="1" sz="2400">
                <a:latin typeface="Georgia"/>
                <a:ea typeface="Georgia"/>
                <a:cs typeface="Georgia"/>
                <a:sym typeface="Georgia"/>
              </a:defRPr>
            </a:lvl5pPr>
            <a:lvl6pPr indent="-381000" lvl="5" marL="2743200" rtl="0" algn="ctr">
              <a:spcBef>
                <a:spcPts val="0"/>
              </a:spcBef>
              <a:spcAft>
                <a:spcPts val="0"/>
              </a:spcAft>
              <a:buSzPts val="2400"/>
              <a:buFont typeface="Georgia"/>
              <a:buChar char="-"/>
              <a:defRPr i="1" sz="2400">
                <a:latin typeface="Georgia"/>
                <a:ea typeface="Georgia"/>
                <a:cs typeface="Georgia"/>
                <a:sym typeface="Georgia"/>
              </a:defRPr>
            </a:lvl6pPr>
            <a:lvl7pPr indent="-381000" lvl="6" marL="3200400" rtl="0" algn="ctr">
              <a:spcBef>
                <a:spcPts val="0"/>
              </a:spcBef>
              <a:spcAft>
                <a:spcPts val="0"/>
              </a:spcAft>
              <a:buSzPts val="2400"/>
              <a:buFont typeface="Georgia"/>
              <a:buChar char="-"/>
              <a:defRPr i="1" sz="2400">
                <a:latin typeface="Georgia"/>
                <a:ea typeface="Georgia"/>
                <a:cs typeface="Georgia"/>
                <a:sym typeface="Georgia"/>
              </a:defRPr>
            </a:lvl7pPr>
            <a:lvl8pPr indent="-381000" lvl="7" marL="3657600" rtl="0" algn="ctr">
              <a:spcBef>
                <a:spcPts val="0"/>
              </a:spcBef>
              <a:spcAft>
                <a:spcPts val="0"/>
              </a:spcAft>
              <a:buSzPts val="2400"/>
              <a:buFont typeface="Georgia"/>
              <a:buChar char="-"/>
              <a:defRPr i="1" sz="2400">
                <a:latin typeface="Georgia"/>
                <a:ea typeface="Georgia"/>
                <a:cs typeface="Georgia"/>
                <a:sym typeface="Georgia"/>
              </a:defRPr>
            </a:lvl8pPr>
            <a:lvl9pPr indent="-381000" lvl="8" marL="4114800" algn="ctr">
              <a:spcBef>
                <a:spcPts val="0"/>
              </a:spcBef>
              <a:spcAft>
                <a:spcPts val="0"/>
              </a:spcAft>
              <a:buSzPts val="2400"/>
              <a:buFont typeface="Georgia"/>
              <a:buChar char="-"/>
              <a:defRPr i="1" sz="2400">
                <a:latin typeface="Georgia"/>
                <a:ea typeface="Georgia"/>
                <a:cs typeface="Georgia"/>
                <a:sym typeface="Georgia"/>
              </a:defRPr>
            </a:lvl9pPr>
          </a:lstStyle>
          <a:p/>
        </p:txBody>
      </p:sp>
      <p:sp>
        <p:nvSpPr>
          <p:cNvPr id="30" name="Shape 30"/>
          <p:cNvSpPr txBox="1"/>
          <p:nvPr/>
        </p:nvSpPr>
        <p:spPr>
          <a:xfrm>
            <a:off x="3593400" y="227724"/>
            <a:ext cx="1957200" cy="6537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en" sz="7200">
                <a:solidFill>
                  <a:srgbClr val="FFFFFF"/>
                </a:solidFill>
                <a:latin typeface="Nunito Sans"/>
                <a:ea typeface="Nunito Sans"/>
                <a:cs typeface="Nunito Sans"/>
                <a:sym typeface="Nunito Sans"/>
              </a:rPr>
              <a:t>“</a:t>
            </a:r>
            <a:endParaRPr sz="7200">
              <a:solidFill>
                <a:srgbClr val="FFFFFF"/>
              </a:solidFill>
              <a:latin typeface="Nunito Sans"/>
              <a:ea typeface="Nunito Sans"/>
              <a:cs typeface="Nunito Sans"/>
              <a:sym typeface="Nunito Sans"/>
            </a:endParaRPr>
          </a:p>
        </p:txBody>
      </p:sp>
      <p:sp>
        <p:nvSpPr>
          <p:cNvPr id="31" name="Shape 31"/>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32" name="Shape 32"/>
        <p:cNvGrpSpPr/>
        <p:nvPr/>
      </p:nvGrpSpPr>
      <p:grpSpPr>
        <a:xfrm>
          <a:off x="0" y="0"/>
          <a:ext cx="0" cy="0"/>
          <a:chOff x="0" y="0"/>
          <a:chExt cx="0" cy="0"/>
        </a:xfrm>
      </p:grpSpPr>
      <p:sp>
        <p:nvSpPr>
          <p:cNvPr id="33" name="Shape 33"/>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4" name="Shape 34"/>
          <p:cNvSpPr/>
          <p:nvPr/>
        </p:nvSpPr>
        <p:spPr>
          <a:xfrm>
            <a:off x="2585475" y="0"/>
            <a:ext cx="6558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txBox="1"/>
          <p:nvPr>
            <p:ph type="title"/>
          </p:nvPr>
        </p:nvSpPr>
        <p:spPr>
          <a:xfrm>
            <a:off x="234450" y="575500"/>
            <a:ext cx="2046300" cy="3981000"/>
          </a:xfrm>
          <a:prstGeom prst="rect">
            <a:avLst/>
          </a:prstGeom>
        </p:spPr>
        <p:txBody>
          <a:bodyPr anchorCtr="0" anchor="t" bIns="91425" lIns="91425" spcFirstLastPara="1" rIns="91425" wrap="square" tIns="91425"/>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36" name="Shape 36"/>
          <p:cNvSpPr txBox="1"/>
          <p:nvPr>
            <p:ph idx="1" type="body"/>
          </p:nvPr>
        </p:nvSpPr>
        <p:spPr>
          <a:xfrm>
            <a:off x="3090625" y="575500"/>
            <a:ext cx="5596200" cy="3981000"/>
          </a:xfrm>
          <a:prstGeom prst="rect">
            <a:avLst/>
          </a:prstGeom>
        </p:spPr>
        <p:txBody>
          <a:bodyPr anchorCtr="0" anchor="t" bIns="91425" lIns="91425" spcFirstLastPara="1" rIns="91425" wrap="square" tIns="91425"/>
          <a:lstStyle>
            <a:lvl1pPr indent="-317500" lvl="0" marL="457200">
              <a:spcBef>
                <a:spcPts val="60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Shape 37"/>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with intro text">
  <p:cSld name="TITLE_AND_BODY_1">
    <p:spTree>
      <p:nvGrpSpPr>
        <p:cNvPr id="38" name="Shape 38"/>
        <p:cNvGrpSpPr/>
        <p:nvPr/>
      </p:nvGrpSpPr>
      <p:grpSpPr>
        <a:xfrm>
          <a:off x="0" y="0"/>
          <a:ext cx="0" cy="0"/>
          <a:chOff x="0" y="0"/>
          <a:chExt cx="0" cy="0"/>
        </a:xfrm>
      </p:grpSpPr>
      <p:sp>
        <p:nvSpPr>
          <p:cNvPr id="39" name="Shape 39"/>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40" name="Shape 40"/>
          <p:cNvSpPr/>
          <p:nvPr/>
        </p:nvSpPr>
        <p:spPr>
          <a:xfrm>
            <a:off x="2585475" y="0"/>
            <a:ext cx="6558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 name="Shape 41"/>
          <p:cNvSpPr txBox="1"/>
          <p:nvPr>
            <p:ph type="title"/>
          </p:nvPr>
        </p:nvSpPr>
        <p:spPr>
          <a:xfrm>
            <a:off x="234450" y="575500"/>
            <a:ext cx="2046300" cy="3981000"/>
          </a:xfrm>
          <a:prstGeom prst="rect">
            <a:avLst/>
          </a:prstGeom>
        </p:spPr>
        <p:txBody>
          <a:bodyPr anchorCtr="0" anchor="t" bIns="91425" lIns="91425" spcFirstLastPara="1" rIns="91425" wrap="square" tIns="91425"/>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42" name="Shape 42"/>
          <p:cNvSpPr txBox="1"/>
          <p:nvPr>
            <p:ph idx="1" type="body"/>
          </p:nvPr>
        </p:nvSpPr>
        <p:spPr>
          <a:xfrm>
            <a:off x="3090625" y="575500"/>
            <a:ext cx="5596200" cy="1207800"/>
          </a:xfrm>
          <a:prstGeom prst="rect">
            <a:avLst/>
          </a:prstGeom>
        </p:spPr>
        <p:txBody>
          <a:bodyPr anchorCtr="0" anchor="t" bIns="91425" lIns="91425" spcFirstLastPara="1" rIns="91425" wrap="square" tIns="91425"/>
          <a:lstStyle>
            <a:lvl1pPr indent="-330200" lvl="0" marL="457200" rtl="0">
              <a:spcBef>
                <a:spcPts val="600"/>
              </a:spcBef>
              <a:spcAft>
                <a:spcPts val="0"/>
              </a:spcAft>
              <a:buClr>
                <a:srgbClr val="F67031"/>
              </a:buClr>
              <a:buSzPts val="1600"/>
              <a:buFont typeface="Georgia"/>
              <a:buChar char="▪"/>
              <a:defRPr i="1" sz="1600">
                <a:solidFill>
                  <a:srgbClr val="F67031"/>
                </a:solidFill>
                <a:latin typeface="Georgia"/>
                <a:ea typeface="Georgia"/>
                <a:cs typeface="Georgia"/>
                <a:sym typeface="Georgia"/>
              </a:defRPr>
            </a:lvl1pPr>
            <a:lvl2pPr indent="-330200" lvl="1" marL="914400" rtl="0">
              <a:spcBef>
                <a:spcPts val="0"/>
              </a:spcBef>
              <a:spcAft>
                <a:spcPts val="0"/>
              </a:spcAft>
              <a:buClr>
                <a:srgbClr val="F67031"/>
              </a:buClr>
              <a:buSzPts val="1600"/>
              <a:buFont typeface="Georgia"/>
              <a:buChar char="-"/>
              <a:defRPr i="1" sz="1600">
                <a:solidFill>
                  <a:srgbClr val="F67031"/>
                </a:solidFill>
                <a:latin typeface="Georgia"/>
                <a:ea typeface="Georgia"/>
                <a:cs typeface="Georgia"/>
                <a:sym typeface="Georgia"/>
              </a:defRPr>
            </a:lvl2pPr>
            <a:lvl3pPr indent="-330200" lvl="2" marL="1371600" rtl="0">
              <a:spcBef>
                <a:spcPts val="0"/>
              </a:spcBef>
              <a:spcAft>
                <a:spcPts val="0"/>
              </a:spcAft>
              <a:buClr>
                <a:srgbClr val="F67031"/>
              </a:buClr>
              <a:buSzPts val="1600"/>
              <a:buFont typeface="Georgia"/>
              <a:buChar char="-"/>
              <a:defRPr i="1" sz="1600">
                <a:solidFill>
                  <a:srgbClr val="F67031"/>
                </a:solidFill>
                <a:latin typeface="Georgia"/>
                <a:ea typeface="Georgia"/>
                <a:cs typeface="Georgia"/>
                <a:sym typeface="Georgia"/>
              </a:defRPr>
            </a:lvl3pPr>
            <a:lvl4pPr indent="-330200" lvl="3" marL="1828800" rtl="0">
              <a:spcBef>
                <a:spcPts val="0"/>
              </a:spcBef>
              <a:spcAft>
                <a:spcPts val="0"/>
              </a:spcAft>
              <a:buClr>
                <a:srgbClr val="F67031"/>
              </a:buClr>
              <a:buSzPts val="1600"/>
              <a:buFont typeface="Georgia"/>
              <a:buChar char="-"/>
              <a:defRPr i="1" sz="1600">
                <a:solidFill>
                  <a:srgbClr val="F67031"/>
                </a:solidFill>
                <a:latin typeface="Georgia"/>
                <a:ea typeface="Georgia"/>
                <a:cs typeface="Georgia"/>
                <a:sym typeface="Georgia"/>
              </a:defRPr>
            </a:lvl4pPr>
            <a:lvl5pPr indent="-330200" lvl="4" marL="2286000" rtl="0">
              <a:spcBef>
                <a:spcPts val="0"/>
              </a:spcBef>
              <a:spcAft>
                <a:spcPts val="0"/>
              </a:spcAft>
              <a:buClr>
                <a:srgbClr val="F67031"/>
              </a:buClr>
              <a:buSzPts val="1600"/>
              <a:buFont typeface="Georgia"/>
              <a:buChar char="-"/>
              <a:defRPr i="1" sz="1600">
                <a:solidFill>
                  <a:srgbClr val="F67031"/>
                </a:solidFill>
                <a:latin typeface="Georgia"/>
                <a:ea typeface="Georgia"/>
                <a:cs typeface="Georgia"/>
                <a:sym typeface="Georgia"/>
              </a:defRPr>
            </a:lvl5pPr>
            <a:lvl6pPr indent="-330200" lvl="5" marL="2743200" rtl="0">
              <a:spcBef>
                <a:spcPts val="0"/>
              </a:spcBef>
              <a:spcAft>
                <a:spcPts val="0"/>
              </a:spcAft>
              <a:buClr>
                <a:srgbClr val="F67031"/>
              </a:buClr>
              <a:buSzPts val="1600"/>
              <a:buFont typeface="Georgia"/>
              <a:buChar char="-"/>
              <a:defRPr i="1" sz="1600">
                <a:solidFill>
                  <a:srgbClr val="F67031"/>
                </a:solidFill>
                <a:latin typeface="Georgia"/>
                <a:ea typeface="Georgia"/>
                <a:cs typeface="Georgia"/>
                <a:sym typeface="Georgia"/>
              </a:defRPr>
            </a:lvl6pPr>
            <a:lvl7pPr indent="-330200" lvl="6" marL="3200400" rtl="0">
              <a:spcBef>
                <a:spcPts val="0"/>
              </a:spcBef>
              <a:spcAft>
                <a:spcPts val="0"/>
              </a:spcAft>
              <a:buClr>
                <a:srgbClr val="F67031"/>
              </a:buClr>
              <a:buSzPts val="1600"/>
              <a:buFont typeface="Georgia"/>
              <a:buChar char="-"/>
              <a:defRPr i="1" sz="1600">
                <a:solidFill>
                  <a:srgbClr val="F67031"/>
                </a:solidFill>
                <a:latin typeface="Georgia"/>
                <a:ea typeface="Georgia"/>
                <a:cs typeface="Georgia"/>
                <a:sym typeface="Georgia"/>
              </a:defRPr>
            </a:lvl7pPr>
            <a:lvl8pPr indent="-330200" lvl="7" marL="3657600" rtl="0">
              <a:spcBef>
                <a:spcPts val="0"/>
              </a:spcBef>
              <a:spcAft>
                <a:spcPts val="0"/>
              </a:spcAft>
              <a:buClr>
                <a:srgbClr val="F67031"/>
              </a:buClr>
              <a:buSzPts val="1600"/>
              <a:buFont typeface="Georgia"/>
              <a:buChar char="-"/>
              <a:defRPr i="1" sz="1600">
                <a:solidFill>
                  <a:srgbClr val="F67031"/>
                </a:solidFill>
                <a:latin typeface="Georgia"/>
                <a:ea typeface="Georgia"/>
                <a:cs typeface="Georgia"/>
                <a:sym typeface="Georgia"/>
              </a:defRPr>
            </a:lvl8pPr>
            <a:lvl9pPr indent="-330200" lvl="8" marL="4114800" rtl="0">
              <a:spcBef>
                <a:spcPts val="0"/>
              </a:spcBef>
              <a:spcAft>
                <a:spcPts val="0"/>
              </a:spcAft>
              <a:buClr>
                <a:srgbClr val="F67031"/>
              </a:buClr>
              <a:buSzPts val="1600"/>
              <a:buFont typeface="Georgia"/>
              <a:buChar char="-"/>
              <a:defRPr i="1" sz="1600">
                <a:solidFill>
                  <a:srgbClr val="F67031"/>
                </a:solidFill>
                <a:latin typeface="Georgia"/>
                <a:ea typeface="Georgia"/>
                <a:cs typeface="Georgia"/>
                <a:sym typeface="Georgia"/>
              </a:defRPr>
            </a:lvl9pPr>
          </a:lstStyle>
          <a:p/>
        </p:txBody>
      </p:sp>
      <p:sp>
        <p:nvSpPr>
          <p:cNvPr id="43" name="Shape 43"/>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
        <p:nvSpPr>
          <p:cNvPr id="44" name="Shape 44"/>
          <p:cNvSpPr txBox="1"/>
          <p:nvPr>
            <p:ph idx="2" type="body"/>
          </p:nvPr>
        </p:nvSpPr>
        <p:spPr>
          <a:xfrm>
            <a:off x="3090625" y="2004313"/>
            <a:ext cx="5596200" cy="2552100"/>
          </a:xfrm>
          <a:prstGeom prst="rect">
            <a:avLst/>
          </a:prstGeom>
        </p:spPr>
        <p:txBody>
          <a:bodyPr anchorCtr="0" anchor="t" bIns="91425" lIns="91425" spcFirstLastPara="1" rIns="91425" wrap="square" tIns="91425"/>
          <a:lstStyle>
            <a:lvl1pPr indent="-317500" lvl="0" marL="457200" rtl="0">
              <a:spcBef>
                <a:spcPts val="60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with intro text">
  <p:cSld name="TITLE_AND_BODY_1_2">
    <p:spTree>
      <p:nvGrpSpPr>
        <p:cNvPr id="45" name="Shape 45"/>
        <p:cNvGrpSpPr/>
        <p:nvPr/>
      </p:nvGrpSpPr>
      <p:grpSpPr>
        <a:xfrm>
          <a:off x="0" y="0"/>
          <a:ext cx="0" cy="0"/>
          <a:chOff x="0" y="0"/>
          <a:chExt cx="0" cy="0"/>
        </a:xfrm>
      </p:grpSpPr>
      <p:sp>
        <p:nvSpPr>
          <p:cNvPr id="46" name="Shape 46"/>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47" name="Shape 47"/>
          <p:cNvSpPr/>
          <p:nvPr/>
        </p:nvSpPr>
        <p:spPr>
          <a:xfrm>
            <a:off x="2585475" y="0"/>
            <a:ext cx="6558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 name="Shape 48"/>
          <p:cNvSpPr txBox="1"/>
          <p:nvPr>
            <p:ph type="title"/>
          </p:nvPr>
        </p:nvSpPr>
        <p:spPr>
          <a:xfrm>
            <a:off x="234450" y="575500"/>
            <a:ext cx="2046300" cy="3981000"/>
          </a:xfrm>
          <a:prstGeom prst="rect">
            <a:avLst/>
          </a:prstGeom>
        </p:spPr>
        <p:txBody>
          <a:bodyPr anchorCtr="0" anchor="t" bIns="91425" lIns="91425" spcFirstLastPara="1" rIns="91425" wrap="square" tIns="91425"/>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49" name="Shape 49"/>
          <p:cNvSpPr txBox="1"/>
          <p:nvPr>
            <p:ph idx="1" type="body"/>
          </p:nvPr>
        </p:nvSpPr>
        <p:spPr>
          <a:xfrm>
            <a:off x="3090625" y="575500"/>
            <a:ext cx="5596200" cy="1207800"/>
          </a:xfrm>
          <a:prstGeom prst="rect">
            <a:avLst/>
          </a:prstGeom>
        </p:spPr>
        <p:txBody>
          <a:bodyPr anchorCtr="0" anchor="t" bIns="91425" lIns="91425" spcFirstLastPara="1" rIns="91425" wrap="square" tIns="91425"/>
          <a:lstStyle>
            <a:lvl1pPr indent="-330200" lvl="0" marL="457200" rtl="0">
              <a:spcBef>
                <a:spcPts val="600"/>
              </a:spcBef>
              <a:spcAft>
                <a:spcPts val="0"/>
              </a:spcAft>
              <a:buClr>
                <a:srgbClr val="F67031"/>
              </a:buClr>
              <a:buSzPts val="1600"/>
              <a:buFont typeface="Georgia"/>
              <a:buChar char="▪"/>
              <a:defRPr i="1" sz="1600">
                <a:solidFill>
                  <a:srgbClr val="F67031"/>
                </a:solidFill>
                <a:latin typeface="Georgia"/>
                <a:ea typeface="Georgia"/>
                <a:cs typeface="Georgia"/>
                <a:sym typeface="Georgia"/>
              </a:defRPr>
            </a:lvl1pPr>
            <a:lvl2pPr indent="-330200" lvl="1" marL="914400" rtl="0">
              <a:spcBef>
                <a:spcPts val="0"/>
              </a:spcBef>
              <a:spcAft>
                <a:spcPts val="0"/>
              </a:spcAft>
              <a:buClr>
                <a:srgbClr val="F67031"/>
              </a:buClr>
              <a:buSzPts val="1600"/>
              <a:buFont typeface="Georgia"/>
              <a:buChar char="-"/>
              <a:defRPr i="1" sz="1600">
                <a:solidFill>
                  <a:srgbClr val="F67031"/>
                </a:solidFill>
                <a:latin typeface="Georgia"/>
                <a:ea typeface="Georgia"/>
                <a:cs typeface="Georgia"/>
                <a:sym typeface="Georgia"/>
              </a:defRPr>
            </a:lvl2pPr>
            <a:lvl3pPr indent="-330200" lvl="2" marL="1371600" rtl="0">
              <a:spcBef>
                <a:spcPts val="0"/>
              </a:spcBef>
              <a:spcAft>
                <a:spcPts val="0"/>
              </a:spcAft>
              <a:buClr>
                <a:srgbClr val="F67031"/>
              </a:buClr>
              <a:buSzPts val="1600"/>
              <a:buFont typeface="Georgia"/>
              <a:buChar char="-"/>
              <a:defRPr i="1" sz="1600">
                <a:solidFill>
                  <a:srgbClr val="F67031"/>
                </a:solidFill>
                <a:latin typeface="Georgia"/>
                <a:ea typeface="Georgia"/>
                <a:cs typeface="Georgia"/>
                <a:sym typeface="Georgia"/>
              </a:defRPr>
            </a:lvl3pPr>
            <a:lvl4pPr indent="-330200" lvl="3" marL="1828800" rtl="0">
              <a:spcBef>
                <a:spcPts val="0"/>
              </a:spcBef>
              <a:spcAft>
                <a:spcPts val="0"/>
              </a:spcAft>
              <a:buClr>
                <a:srgbClr val="F67031"/>
              </a:buClr>
              <a:buSzPts val="1600"/>
              <a:buFont typeface="Georgia"/>
              <a:buChar char="-"/>
              <a:defRPr i="1" sz="1600">
                <a:solidFill>
                  <a:srgbClr val="F67031"/>
                </a:solidFill>
                <a:latin typeface="Georgia"/>
                <a:ea typeface="Georgia"/>
                <a:cs typeface="Georgia"/>
                <a:sym typeface="Georgia"/>
              </a:defRPr>
            </a:lvl4pPr>
            <a:lvl5pPr indent="-330200" lvl="4" marL="2286000" rtl="0">
              <a:spcBef>
                <a:spcPts val="0"/>
              </a:spcBef>
              <a:spcAft>
                <a:spcPts val="0"/>
              </a:spcAft>
              <a:buClr>
                <a:srgbClr val="F67031"/>
              </a:buClr>
              <a:buSzPts val="1600"/>
              <a:buFont typeface="Georgia"/>
              <a:buChar char="-"/>
              <a:defRPr i="1" sz="1600">
                <a:solidFill>
                  <a:srgbClr val="F67031"/>
                </a:solidFill>
                <a:latin typeface="Georgia"/>
                <a:ea typeface="Georgia"/>
                <a:cs typeface="Georgia"/>
                <a:sym typeface="Georgia"/>
              </a:defRPr>
            </a:lvl5pPr>
            <a:lvl6pPr indent="-330200" lvl="5" marL="2743200" rtl="0">
              <a:spcBef>
                <a:spcPts val="0"/>
              </a:spcBef>
              <a:spcAft>
                <a:spcPts val="0"/>
              </a:spcAft>
              <a:buClr>
                <a:srgbClr val="F67031"/>
              </a:buClr>
              <a:buSzPts val="1600"/>
              <a:buFont typeface="Georgia"/>
              <a:buChar char="-"/>
              <a:defRPr i="1" sz="1600">
                <a:solidFill>
                  <a:srgbClr val="F67031"/>
                </a:solidFill>
                <a:latin typeface="Georgia"/>
                <a:ea typeface="Georgia"/>
                <a:cs typeface="Georgia"/>
                <a:sym typeface="Georgia"/>
              </a:defRPr>
            </a:lvl6pPr>
            <a:lvl7pPr indent="-330200" lvl="6" marL="3200400" rtl="0">
              <a:spcBef>
                <a:spcPts val="0"/>
              </a:spcBef>
              <a:spcAft>
                <a:spcPts val="0"/>
              </a:spcAft>
              <a:buClr>
                <a:srgbClr val="F67031"/>
              </a:buClr>
              <a:buSzPts val="1600"/>
              <a:buFont typeface="Georgia"/>
              <a:buChar char="-"/>
              <a:defRPr i="1" sz="1600">
                <a:solidFill>
                  <a:srgbClr val="F67031"/>
                </a:solidFill>
                <a:latin typeface="Georgia"/>
                <a:ea typeface="Georgia"/>
                <a:cs typeface="Georgia"/>
                <a:sym typeface="Georgia"/>
              </a:defRPr>
            </a:lvl7pPr>
            <a:lvl8pPr indent="-330200" lvl="7" marL="3657600" rtl="0">
              <a:spcBef>
                <a:spcPts val="0"/>
              </a:spcBef>
              <a:spcAft>
                <a:spcPts val="0"/>
              </a:spcAft>
              <a:buClr>
                <a:srgbClr val="F67031"/>
              </a:buClr>
              <a:buSzPts val="1600"/>
              <a:buFont typeface="Georgia"/>
              <a:buChar char="-"/>
              <a:defRPr i="1" sz="1600">
                <a:solidFill>
                  <a:srgbClr val="F67031"/>
                </a:solidFill>
                <a:latin typeface="Georgia"/>
                <a:ea typeface="Georgia"/>
                <a:cs typeface="Georgia"/>
                <a:sym typeface="Georgia"/>
              </a:defRPr>
            </a:lvl8pPr>
            <a:lvl9pPr indent="-330200" lvl="8" marL="4114800" rtl="0">
              <a:spcBef>
                <a:spcPts val="0"/>
              </a:spcBef>
              <a:spcAft>
                <a:spcPts val="0"/>
              </a:spcAft>
              <a:buClr>
                <a:srgbClr val="F67031"/>
              </a:buClr>
              <a:buSzPts val="1600"/>
              <a:buFont typeface="Georgia"/>
              <a:buChar char="-"/>
              <a:defRPr i="1" sz="1600">
                <a:solidFill>
                  <a:srgbClr val="F67031"/>
                </a:solidFill>
                <a:latin typeface="Georgia"/>
                <a:ea typeface="Georgia"/>
                <a:cs typeface="Georgia"/>
                <a:sym typeface="Georgia"/>
              </a:defRPr>
            </a:lvl9pPr>
          </a:lstStyle>
          <a:p/>
        </p:txBody>
      </p:sp>
      <p:sp>
        <p:nvSpPr>
          <p:cNvPr id="50" name="Shape 50"/>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
        <p:nvSpPr>
          <p:cNvPr id="51" name="Shape 51"/>
          <p:cNvSpPr txBox="1"/>
          <p:nvPr>
            <p:ph idx="2" type="body"/>
          </p:nvPr>
        </p:nvSpPr>
        <p:spPr>
          <a:xfrm>
            <a:off x="3090625" y="2004325"/>
            <a:ext cx="2727000" cy="2552100"/>
          </a:xfrm>
          <a:prstGeom prst="rect">
            <a:avLst/>
          </a:prstGeom>
        </p:spPr>
        <p:txBody>
          <a:bodyPr anchorCtr="0" anchor="t" bIns="91425" lIns="91425" spcFirstLastPara="1" rIns="91425" wrap="square" tIns="91425"/>
          <a:lstStyle>
            <a:lvl1pPr indent="-298450" lvl="0" marL="457200" rtl="0">
              <a:spcBef>
                <a:spcPts val="600"/>
              </a:spcBef>
              <a:spcAft>
                <a:spcPts val="0"/>
              </a:spcAft>
              <a:buSzPts val="1100"/>
              <a:buChar char="▪"/>
              <a:defRPr sz="1100"/>
            </a:lvl1pPr>
            <a:lvl2pPr indent="-298450" lvl="1" marL="914400" rtl="0">
              <a:spcBef>
                <a:spcPts val="0"/>
              </a:spcBef>
              <a:spcAft>
                <a:spcPts val="0"/>
              </a:spcAft>
              <a:buSzPts val="1100"/>
              <a:buChar char="-"/>
              <a:defRPr sz="1100"/>
            </a:lvl2pPr>
            <a:lvl3pPr indent="-298450" lvl="2" marL="1371600" rtl="0">
              <a:spcBef>
                <a:spcPts val="0"/>
              </a:spcBef>
              <a:spcAft>
                <a:spcPts val="0"/>
              </a:spcAft>
              <a:buSzPts val="1100"/>
              <a:buChar char="-"/>
              <a:defRPr sz="1100"/>
            </a:lvl3pPr>
            <a:lvl4pPr indent="-298450" lvl="3" marL="1828800" rtl="0">
              <a:spcBef>
                <a:spcPts val="0"/>
              </a:spcBef>
              <a:spcAft>
                <a:spcPts val="0"/>
              </a:spcAft>
              <a:buSzPts val="1100"/>
              <a:buChar char="-"/>
              <a:defRPr sz="1100"/>
            </a:lvl4pPr>
            <a:lvl5pPr indent="-298450" lvl="4" marL="2286000" rtl="0">
              <a:spcBef>
                <a:spcPts val="0"/>
              </a:spcBef>
              <a:spcAft>
                <a:spcPts val="0"/>
              </a:spcAft>
              <a:buSzPts val="1100"/>
              <a:buChar char="-"/>
              <a:defRPr sz="1100"/>
            </a:lvl5pPr>
            <a:lvl6pPr indent="-298450" lvl="5" marL="2743200" rtl="0">
              <a:spcBef>
                <a:spcPts val="0"/>
              </a:spcBef>
              <a:spcAft>
                <a:spcPts val="0"/>
              </a:spcAft>
              <a:buSzPts val="1100"/>
              <a:buChar char="-"/>
              <a:defRPr sz="1100"/>
            </a:lvl6pPr>
            <a:lvl7pPr indent="-298450" lvl="6" marL="3200400" rtl="0">
              <a:spcBef>
                <a:spcPts val="0"/>
              </a:spcBef>
              <a:spcAft>
                <a:spcPts val="0"/>
              </a:spcAft>
              <a:buSzPts val="1100"/>
              <a:buChar char="-"/>
              <a:defRPr sz="1100"/>
            </a:lvl7pPr>
            <a:lvl8pPr indent="-298450" lvl="7" marL="3657600" rtl="0">
              <a:spcBef>
                <a:spcPts val="0"/>
              </a:spcBef>
              <a:spcAft>
                <a:spcPts val="0"/>
              </a:spcAft>
              <a:buSzPts val="1100"/>
              <a:buChar char="-"/>
              <a:defRPr sz="1100"/>
            </a:lvl8pPr>
            <a:lvl9pPr indent="-298450" lvl="8" marL="4114800" rtl="0">
              <a:spcBef>
                <a:spcPts val="0"/>
              </a:spcBef>
              <a:spcAft>
                <a:spcPts val="0"/>
              </a:spcAft>
              <a:buSzPts val="1100"/>
              <a:buChar char="-"/>
              <a:defRPr sz="1100"/>
            </a:lvl9pPr>
          </a:lstStyle>
          <a:p/>
        </p:txBody>
      </p:sp>
      <p:sp>
        <p:nvSpPr>
          <p:cNvPr id="52" name="Shape 52"/>
          <p:cNvSpPr txBox="1"/>
          <p:nvPr>
            <p:ph idx="3" type="body"/>
          </p:nvPr>
        </p:nvSpPr>
        <p:spPr>
          <a:xfrm>
            <a:off x="5959744" y="2004325"/>
            <a:ext cx="2727000" cy="2552100"/>
          </a:xfrm>
          <a:prstGeom prst="rect">
            <a:avLst/>
          </a:prstGeom>
        </p:spPr>
        <p:txBody>
          <a:bodyPr anchorCtr="0" anchor="t" bIns="91425" lIns="91425" spcFirstLastPara="1" rIns="91425" wrap="square" tIns="91425"/>
          <a:lstStyle>
            <a:lvl1pPr indent="-298450" lvl="0" marL="457200" rtl="0">
              <a:spcBef>
                <a:spcPts val="600"/>
              </a:spcBef>
              <a:spcAft>
                <a:spcPts val="0"/>
              </a:spcAft>
              <a:buSzPts val="1100"/>
              <a:buChar char="▪"/>
              <a:defRPr sz="1100"/>
            </a:lvl1pPr>
            <a:lvl2pPr indent="-298450" lvl="1" marL="914400" rtl="0">
              <a:spcBef>
                <a:spcPts val="0"/>
              </a:spcBef>
              <a:spcAft>
                <a:spcPts val="0"/>
              </a:spcAft>
              <a:buSzPts val="1100"/>
              <a:buChar char="-"/>
              <a:defRPr sz="1100"/>
            </a:lvl2pPr>
            <a:lvl3pPr indent="-298450" lvl="2" marL="1371600" rtl="0">
              <a:spcBef>
                <a:spcPts val="0"/>
              </a:spcBef>
              <a:spcAft>
                <a:spcPts val="0"/>
              </a:spcAft>
              <a:buSzPts val="1100"/>
              <a:buChar char="-"/>
              <a:defRPr sz="1100"/>
            </a:lvl3pPr>
            <a:lvl4pPr indent="-298450" lvl="3" marL="1828800" rtl="0">
              <a:spcBef>
                <a:spcPts val="0"/>
              </a:spcBef>
              <a:spcAft>
                <a:spcPts val="0"/>
              </a:spcAft>
              <a:buSzPts val="1100"/>
              <a:buChar char="-"/>
              <a:defRPr sz="1100"/>
            </a:lvl4pPr>
            <a:lvl5pPr indent="-298450" lvl="4" marL="2286000" rtl="0">
              <a:spcBef>
                <a:spcPts val="0"/>
              </a:spcBef>
              <a:spcAft>
                <a:spcPts val="0"/>
              </a:spcAft>
              <a:buSzPts val="1100"/>
              <a:buChar char="-"/>
              <a:defRPr sz="1100"/>
            </a:lvl5pPr>
            <a:lvl6pPr indent="-298450" lvl="5" marL="2743200" rtl="0">
              <a:spcBef>
                <a:spcPts val="0"/>
              </a:spcBef>
              <a:spcAft>
                <a:spcPts val="0"/>
              </a:spcAft>
              <a:buSzPts val="1100"/>
              <a:buChar char="-"/>
              <a:defRPr sz="1100"/>
            </a:lvl6pPr>
            <a:lvl7pPr indent="-298450" lvl="6" marL="3200400" rtl="0">
              <a:spcBef>
                <a:spcPts val="0"/>
              </a:spcBef>
              <a:spcAft>
                <a:spcPts val="0"/>
              </a:spcAft>
              <a:buSzPts val="1100"/>
              <a:buChar char="-"/>
              <a:defRPr sz="1100"/>
            </a:lvl7pPr>
            <a:lvl8pPr indent="-298450" lvl="7" marL="3657600" rtl="0">
              <a:spcBef>
                <a:spcPts val="0"/>
              </a:spcBef>
              <a:spcAft>
                <a:spcPts val="0"/>
              </a:spcAft>
              <a:buSzPts val="1100"/>
              <a:buChar char="-"/>
              <a:defRPr sz="1100"/>
            </a:lvl8pPr>
            <a:lvl9pPr indent="-298450" lvl="8" marL="4114800" rtl="0">
              <a:spcBef>
                <a:spcPts val="0"/>
              </a:spcBef>
              <a:spcAft>
                <a:spcPts val="0"/>
              </a:spcAft>
              <a:buSzPts val="1100"/>
              <a:buChar char="-"/>
              <a:defRPr sz="11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left">
  <p:cSld name="TITLE_AND_BODY_1_1">
    <p:spTree>
      <p:nvGrpSpPr>
        <p:cNvPr id="53" name="Shape 53"/>
        <p:cNvGrpSpPr/>
        <p:nvPr/>
      </p:nvGrpSpPr>
      <p:grpSpPr>
        <a:xfrm>
          <a:off x="0" y="0"/>
          <a:ext cx="0" cy="0"/>
          <a:chOff x="0" y="0"/>
          <a:chExt cx="0" cy="0"/>
        </a:xfrm>
      </p:grpSpPr>
      <p:sp>
        <p:nvSpPr>
          <p:cNvPr id="54" name="Shape 54"/>
          <p:cNvSpPr/>
          <p:nvPr/>
        </p:nvSpPr>
        <p:spPr>
          <a:xfrm flipH="1">
            <a:off x="-7125" y="0"/>
            <a:ext cx="2592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 name="Shape 55"/>
          <p:cNvSpPr/>
          <p:nvPr/>
        </p:nvSpPr>
        <p:spPr>
          <a:xfrm>
            <a:off x="2585478" y="0"/>
            <a:ext cx="113100" cy="5143500"/>
          </a:xfrm>
          <a:prstGeom prst="rect">
            <a:avLst/>
          </a:prstGeom>
          <a:gradFill>
            <a:gsLst>
              <a:gs pos="0">
                <a:srgbClr val="000014">
                  <a:alpha val="20000"/>
                </a:srgbClr>
              </a:gs>
              <a:gs pos="100000">
                <a:srgbClr val="000014">
                  <a:alpha val="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56" name="Shape 56"/>
          <p:cNvSpPr txBox="1"/>
          <p:nvPr>
            <p:ph type="title"/>
          </p:nvPr>
        </p:nvSpPr>
        <p:spPr>
          <a:xfrm>
            <a:off x="234450" y="575500"/>
            <a:ext cx="2046300" cy="1364100"/>
          </a:xfrm>
          <a:prstGeom prst="rect">
            <a:avLst/>
          </a:prstGeom>
        </p:spPr>
        <p:txBody>
          <a:bodyPr anchorCtr="0" anchor="b" bIns="91425" lIns="91425" spcFirstLastPara="1" rIns="91425" wrap="square" tIns="91425"/>
          <a:lstStyle>
            <a:lvl1pPr lvl="0" rtl="0">
              <a:spcBef>
                <a:spcPts val="0"/>
              </a:spcBef>
              <a:spcAft>
                <a:spcPts val="0"/>
              </a:spcAft>
              <a:buClr>
                <a:srgbClr val="F67031"/>
              </a:buClr>
              <a:buSzPts val="2400"/>
              <a:buNone/>
              <a:defRPr>
                <a:solidFill>
                  <a:srgbClr val="F67031"/>
                </a:solidFill>
              </a:defRPr>
            </a:lvl1pPr>
            <a:lvl2pPr lvl="1" rtl="0">
              <a:spcBef>
                <a:spcPts val="0"/>
              </a:spcBef>
              <a:spcAft>
                <a:spcPts val="0"/>
              </a:spcAft>
              <a:buClr>
                <a:srgbClr val="F67031"/>
              </a:buClr>
              <a:buSzPts val="2400"/>
              <a:buNone/>
              <a:defRPr>
                <a:solidFill>
                  <a:srgbClr val="F67031"/>
                </a:solidFill>
              </a:defRPr>
            </a:lvl2pPr>
            <a:lvl3pPr lvl="2" rtl="0">
              <a:spcBef>
                <a:spcPts val="0"/>
              </a:spcBef>
              <a:spcAft>
                <a:spcPts val="0"/>
              </a:spcAft>
              <a:buClr>
                <a:srgbClr val="F67031"/>
              </a:buClr>
              <a:buSzPts val="2400"/>
              <a:buNone/>
              <a:defRPr>
                <a:solidFill>
                  <a:srgbClr val="F67031"/>
                </a:solidFill>
              </a:defRPr>
            </a:lvl3pPr>
            <a:lvl4pPr lvl="3" rtl="0">
              <a:spcBef>
                <a:spcPts val="0"/>
              </a:spcBef>
              <a:spcAft>
                <a:spcPts val="0"/>
              </a:spcAft>
              <a:buClr>
                <a:srgbClr val="F67031"/>
              </a:buClr>
              <a:buSzPts val="2400"/>
              <a:buNone/>
              <a:defRPr>
                <a:solidFill>
                  <a:srgbClr val="F67031"/>
                </a:solidFill>
              </a:defRPr>
            </a:lvl4pPr>
            <a:lvl5pPr lvl="4" rtl="0">
              <a:spcBef>
                <a:spcPts val="0"/>
              </a:spcBef>
              <a:spcAft>
                <a:spcPts val="0"/>
              </a:spcAft>
              <a:buClr>
                <a:srgbClr val="F67031"/>
              </a:buClr>
              <a:buSzPts val="2400"/>
              <a:buNone/>
              <a:defRPr>
                <a:solidFill>
                  <a:srgbClr val="F67031"/>
                </a:solidFill>
              </a:defRPr>
            </a:lvl5pPr>
            <a:lvl6pPr lvl="5" rtl="0">
              <a:spcBef>
                <a:spcPts val="0"/>
              </a:spcBef>
              <a:spcAft>
                <a:spcPts val="0"/>
              </a:spcAft>
              <a:buClr>
                <a:srgbClr val="F67031"/>
              </a:buClr>
              <a:buSzPts val="2400"/>
              <a:buNone/>
              <a:defRPr>
                <a:solidFill>
                  <a:srgbClr val="F67031"/>
                </a:solidFill>
              </a:defRPr>
            </a:lvl6pPr>
            <a:lvl7pPr lvl="6" rtl="0">
              <a:spcBef>
                <a:spcPts val="0"/>
              </a:spcBef>
              <a:spcAft>
                <a:spcPts val="0"/>
              </a:spcAft>
              <a:buClr>
                <a:srgbClr val="F67031"/>
              </a:buClr>
              <a:buSzPts val="2400"/>
              <a:buNone/>
              <a:defRPr>
                <a:solidFill>
                  <a:srgbClr val="F67031"/>
                </a:solidFill>
              </a:defRPr>
            </a:lvl7pPr>
            <a:lvl8pPr lvl="7" rtl="0">
              <a:spcBef>
                <a:spcPts val="0"/>
              </a:spcBef>
              <a:spcAft>
                <a:spcPts val="0"/>
              </a:spcAft>
              <a:buClr>
                <a:srgbClr val="F67031"/>
              </a:buClr>
              <a:buSzPts val="2400"/>
              <a:buNone/>
              <a:defRPr>
                <a:solidFill>
                  <a:srgbClr val="F67031"/>
                </a:solidFill>
              </a:defRPr>
            </a:lvl8pPr>
            <a:lvl9pPr lvl="8" rtl="0">
              <a:spcBef>
                <a:spcPts val="0"/>
              </a:spcBef>
              <a:spcAft>
                <a:spcPts val="0"/>
              </a:spcAft>
              <a:buClr>
                <a:srgbClr val="F67031"/>
              </a:buClr>
              <a:buSzPts val="2400"/>
              <a:buNone/>
              <a:defRPr>
                <a:solidFill>
                  <a:srgbClr val="F67031"/>
                </a:solidFill>
              </a:defRPr>
            </a:lvl9pPr>
          </a:lstStyle>
          <a:p/>
        </p:txBody>
      </p:sp>
      <p:sp>
        <p:nvSpPr>
          <p:cNvPr id="57" name="Shape 57"/>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rtl="0">
              <a:spcBef>
                <a:spcPts val="0"/>
              </a:spcBef>
              <a:buNone/>
              <a:defRPr>
                <a:solidFill>
                  <a:srgbClr val="FFFFFF"/>
                </a:solidFill>
              </a:defRPr>
            </a:lvl1pPr>
            <a:lvl2pPr lvl="1" rtl="0">
              <a:spcBef>
                <a:spcPts val="0"/>
              </a:spcBef>
              <a:buNone/>
              <a:defRPr>
                <a:solidFill>
                  <a:srgbClr val="FFFFFF"/>
                </a:solidFill>
              </a:defRPr>
            </a:lvl2pPr>
            <a:lvl3pPr lvl="2" rtl="0">
              <a:spcBef>
                <a:spcPts val="0"/>
              </a:spcBef>
              <a:buNone/>
              <a:defRPr>
                <a:solidFill>
                  <a:srgbClr val="FFFFFF"/>
                </a:solidFill>
              </a:defRPr>
            </a:lvl3pPr>
            <a:lvl4pPr lvl="3" rtl="0">
              <a:spcBef>
                <a:spcPts val="0"/>
              </a:spcBef>
              <a:buNone/>
              <a:defRPr>
                <a:solidFill>
                  <a:srgbClr val="FFFFFF"/>
                </a:solidFill>
              </a:defRPr>
            </a:lvl4pPr>
            <a:lvl5pPr lvl="4" rtl="0">
              <a:spcBef>
                <a:spcPts val="0"/>
              </a:spcBef>
              <a:buNone/>
              <a:defRPr>
                <a:solidFill>
                  <a:srgbClr val="FFFFFF"/>
                </a:solidFill>
              </a:defRPr>
            </a:lvl5pPr>
            <a:lvl6pPr lvl="5" rtl="0">
              <a:spcBef>
                <a:spcPts val="0"/>
              </a:spcBef>
              <a:buNone/>
              <a:defRPr>
                <a:solidFill>
                  <a:srgbClr val="FFFFFF"/>
                </a:solidFill>
              </a:defRPr>
            </a:lvl6pPr>
            <a:lvl7pPr lvl="6" rtl="0">
              <a:spcBef>
                <a:spcPts val="0"/>
              </a:spcBef>
              <a:buNone/>
              <a:defRPr>
                <a:solidFill>
                  <a:srgbClr val="FFFFFF"/>
                </a:solidFill>
              </a:defRPr>
            </a:lvl7pPr>
            <a:lvl8pPr lvl="7" rtl="0">
              <a:spcBef>
                <a:spcPts val="0"/>
              </a:spcBef>
              <a:buNone/>
              <a:defRPr>
                <a:solidFill>
                  <a:srgbClr val="FFFFFF"/>
                </a:solidFill>
              </a:defRPr>
            </a:lvl8pPr>
            <a:lvl9pPr lvl="8" rtl="0">
              <a:spcBef>
                <a:spcPts val="0"/>
              </a:spcBef>
              <a:buNone/>
              <a:defRPr>
                <a:solidFill>
                  <a:srgbClr val="FFFFFF"/>
                </a:solidFill>
              </a:defRPr>
            </a:lvl9pPr>
          </a:lstStyle>
          <a:p>
            <a:pPr indent="0" lvl="0" marL="0">
              <a:spcBef>
                <a:spcPts val="0"/>
              </a:spcBef>
              <a:spcAft>
                <a:spcPts val="0"/>
              </a:spcAft>
              <a:buNone/>
            </a:pPr>
            <a:fld id="{00000000-1234-1234-1234-123412341234}" type="slidenum">
              <a:rPr lang="en"/>
              <a:t>‹#›</a:t>
            </a:fld>
            <a:endParaRPr/>
          </a:p>
        </p:txBody>
      </p:sp>
      <p:sp>
        <p:nvSpPr>
          <p:cNvPr id="58" name="Shape 58"/>
          <p:cNvSpPr txBox="1"/>
          <p:nvPr>
            <p:ph idx="1" type="body"/>
          </p:nvPr>
        </p:nvSpPr>
        <p:spPr>
          <a:xfrm>
            <a:off x="234450" y="2004325"/>
            <a:ext cx="2046300" cy="2552100"/>
          </a:xfrm>
          <a:prstGeom prst="rect">
            <a:avLst/>
          </a:prstGeom>
        </p:spPr>
        <p:txBody>
          <a:bodyPr anchorCtr="0" anchor="t" bIns="91425" lIns="91425" spcFirstLastPara="1" rIns="91425" wrap="square" tIns="91425"/>
          <a:lstStyle>
            <a:lvl1pPr indent="-304800" lvl="0" marL="457200" rtl="0">
              <a:spcBef>
                <a:spcPts val="60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half">
  <p:cSld name="TITLE_AND_BODY_1_1_1">
    <p:spTree>
      <p:nvGrpSpPr>
        <p:cNvPr id="59" name="Shape 59"/>
        <p:cNvGrpSpPr/>
        <p:nvPr/>
      </p:nvGrpSpPr>
      <p:grpSpPr>
        <a:xfrm>
          <a:off x="0" y="0"/>
          <a:ext cx="0" cy="0"/>
          <a:chOff x="0" y="0"/>
          <a:chExt cx="0" cy="0"/>
        </a:xfrm>
      </p:grpSpPr>
      <p:sp>
        <p:nvSpPr>
          <p:cNvPr id="60" name="Shape 60"/>
          <p:cNvSpPr/>
          <p:nvPr/>
        </p:nvSpPr>
        <p:spPr>
          <a:xfrm flipH="1">
            <a:off x="-688" y="0"/>
            <a:ext cx="4575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 name="Shape 61"/>
          <p:cNvSpPr/>
          <p:nvPr/>
        </p:nvSpPr>
        <p:spPr>
          <a:xfrm>
            <a:off x="4574903" y="0"/>
            <a:ext cx="113100" cy="5143500"/>
          </a:xfrm>
          <a:prstGeom prst="rect">
            <a:avLst/>
          </a:prstGeom>
          <a:gradFill>
            <a:gsLst>
              <a:gs pos="0">
                <a:srgbClr val="000014">
                  <a:alpha val="20000"/>
                </a:srgbClr>
              </a:gs>
              <a:gs pos="100000">
                <a:srgbClr val="000014">
                  <a:alpha val="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62" name="Shape 62"/>
          <p:cNvSpPr txBox="1"/>
          <p:nvPr>
            <p:ph type="title"/>
          </p:nvPr>
        </p:nvSpPr>
        <p:spPr>
          <a:xfrm>
            <a:off x="511425" y="575500"/>
            <a:ext cx="3517200" cy="973500"/>
          </a:xfrm>
          <a:prstGeom prst="rect">
            <a:avLst/>
          </a:prstGeom>
        </p:spPr>
        <p:txBody>
          <a:bodyPr anchorCtr="0" anchor="b" bIns="91425" lIns="91425" spcFirstLastPara="1" rIns="91425" wrap="square" tIns="91425"/>
          <a:lstStyle>
            <a:lvl1pPr lvl="0" rtl="0">
              <a:spcBef>
                <a:spcPts val="0"/>
              </a:spcBef>
              <a:spcAft>
                <a:spcPts val="0"/>
              </a:spcAft>
              <a:buClr>
                <a:srgbClr val="F67031"/>
              </a:buClr>
              <a:buSzPts val="2400"/>
              <a:buNone/>
              <a:defRPr>
                <a:solidFill>
                  <a:srgbClr val="F67031"/>
                </a:solidFill>
              </a:defRPr>
            </a:lvl1pPr>
            <a:lvl2pPr lvl="1" rtl="0">
              <a:spcBef>
                <a:spcPts val="0"/>
              </a:spcBef>
              <a:spcAft>
                <a:spcPts val="0"/>
              </a:spcAft>
              <a:buClr>
                <a:srgbClr val="F67031"/>
              </a:buClr>
              <a:buSzPts val="2400"/>
              <a:buNone/>
              <a:defRPr>
                <a:solidFill>
                  <a:srgbClr val="F67031"/>
                </a:solidFill>
              </a:defRPr>
            </a:lvl2pPr>
            <a:lvl3pPr lvl="2" rtl="0">
              <a:spcBef>
                <a:spcPts val="0"/>
              </a:spcBef>
              <a:spcAft>
                <a:spcPts val="0"/>
              </a:spcAft>
              <a:buClr>
                <a:srgbClr val="F67031"/>
              </a:buClr>
              <a:buSzPts val="2400"/>
              <a:buNone/>
              <a:defRPr>
                <a:solidFill>
                  <a:srgbClr val="F67031"/>
                </a:solidFill>
              </a:defRPr>
            </a:lvl3pPr>
            <a:lvl4pPr lvl="3" rtl="0">
              <a:spcBef>
                <a:spcPts val="0"/>
              </a:spcBef>
              <a:spcAft>
                <a:spcPts val="0"/>
              </a:spcAft>
              <a:buClr>
                <a:srgbClr val="F67031"/>
              </a:buClr>
              <a:buSzPts val="2400"/>
              <a:buNone/>
              <a:defRPr>
                <a:solidFill>
                  <a:srgbClr val="F67031"/>
                </a:solidFill>
              </a:defRPr>
            </a:lvl4pPr>
            <a:lvl5pPr lvl="4" rtl="0">
              <a:spcBef>
                <a:spcPts val="0"/>
              </a:spcBef>
              <a:spcAft>
                <a:spcPts val="0"/>
              </a:spcAft>
              <a:buClr>
                <a:srgbClr val="F67031"/>
              </a:buClr>
              <a:buSzPts val="2400"/>
              <a:buNone/>
              <a:defRPr>
                <a:solidFill>
                  <a:srgbClr val="F67031"/>
                </a:solidFill>
              </a:defRPr>
            </a:lvl5pPr>
            <a:lvl6pPr lvl="5" rtl="0">
              <a:spcBef>
                <a:spcPts val="0"/>
              </a:spcBef>
              <a:spcAft>
                <a:spcPts val="0"/>
              </a:spcAft>
              <a:buClr>
                <a:srgbClr val="F67031"/>
              </a:buClr>
              <a:buSzPts val="2400"/>
              <a:buNone/>
              <a:defRPr>
                <a:solidFill>
                  <a:srgbClr val="F67031"/>
                </a:solidFill>
              </a:defRPr>
            </a:lvl6pPr>
            <a:lvl7pPr lvl="6" rtl="0">
              <a:spcBef>
                <a:spcPts val="0"/>
              </a:spcBef>
              <a:spcAft>
                <a:spcPts val="0"/>
              </a:spcAft>
              <a:buClr>
                <a:srgbClr val="F67031"/>
              </a:buClr>
              <a:buSzPts val="2400"/>
              <a:buNone/>
              <a:defRPr>
                <a:solidFill>
                  <a:srgbClr val="F67031"/>
                </a:solidFill>
              </a:defRPr>
            </a:lvl7pPr>
            <a:lvl8pPr lvl="7" rtl="0">
              <a:spcBef>
                <a:spcPts val="0"/>
              </a:spcBef>
              <a:spcAft>
                <a:spcPts val="0"/>
              </a:spcAft>
              <a:buClr>
                <a:srgbClr val="F67031"/>
              </a:buClr>
              <a:buSzPts val="2400"/>
              <a:buNone/>
              <a:defRPr>
                <a:solidFill>
                  <a:srgbClr val="F67031"/>
                </a:solidFill>
              </a:defRPr>
            </a:lvl8pPr>
            <a:lvl9pPr lvl="8" rtl="0">
              <a:spcBef>
                <a:spcPts val="0"/>
              </a:spcBef>
              <a:spcAft>
                <a:spcPts val="0"/>
              </a:spcAft>
              <a:buClr>
                <a:srgbClr val="F67031"/>
              </a:buClr>
              <a:buSzPts val="2400"/>
              <a:buNone/>
              <a:defRPr>
                <a:solidFill>
                  <a:srgbClr val="F67031"/>
                </a:solidFill>
              </a:defRPr>
            </a:lvl9pPr>
          </a:lstStyle>
          <a:p/>
        </p:txBody>
      </p:sp>
      <p:sp>
        <p:nvSpPr>
          <p:cNvPr id="63" name="Shape 63"/>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rtl="0">
              <a:spcBef>
                <a:spcPts val="0"/>
              </a:spcBef>
              <a:buNone/>
              <a:defRPr>
                <a:solidFill>
                  <a:srgbClr val="FFFFFF"/>
                </a:solidFill>
              </a:defRPr>
            </a:lvl1pPr>
            <a:lvl2pPr lvl="1" rtl="0">
              <a:spcBef>
                <a:spcPts val="0"/>
              </a:spcBef>
              <a:buNone/>
              <a:defRPr>
                <a:solidFill>
                  <a:srgbClr val="FFFFFF"/>
                </a:solidFill>
              </a:defRPr>
            </a:lvl2pPr>
            <a:lvl3pPr lvl="2" rtl="0">
              <a:spcBef>
                <a:spcPts val="0"/>
              </a:spcBef>
              <a:buNone/>
              <a:defRPr>
                <a:solidFill>
                  <a:srgbClr val="FFFFFF"/>
                </a:solidFill>
              </a:defRPr>
            </a:lvl3pPr>
            <a:lvl4pPr lvl="3" rtl="0">
              <a:spcBef>
                <a:spcPts val="0"/>
              </a:spcBef>
              <a:buNone/>
              <a:defRPr>
                <a:solidFill>
                  <a:srgbClr val="FFFFFF"/>
                </a:solidFill>
              </a:defRPr>
            </a:lvl4pPr>
            <a:lvl5pPr lvl="4" rtl="0">
              <a:spcBef>
                <a:spcPts val="0"/>
              </a:spcBef>
              <a:buNone/>
              <a:defRPr>
                <a:solidFill>
                  <a:srgbClr val="FFFFFF"/>
                </a:solidFill>
              </a:defRPr>
            </a:lvl5pPr>
            <a:lvl6pPr lvl="5" rtl="0">
              <a:spcBef>
                <a:spcPts val="0"/>
              </a:spcBef>
              <a:buNone/>
              <a:defRPr>
                <a:solidFill>
                  <a:srgbClr val="FFFFFF"/>
                </a:solidFill>
              </a:defRPr>
            </a:lvl6pPr>
            <a:lvl7pPr lvl="6" rtl="0">
              <a:spcBef>
                <a:spcPts val="0"/>
              </a:spcBef>
              <a:buNone/>
              <a:defRPr>
                <a:solidFill>
                  <a:srgbClr val="FFFFFF"/>
                </a:solidFill>
              </a:defRPr>
            </a:lvl7pPr>
            <a:lvl8pPr lvl="7" rtl="0">
              <a:spcBef>
                <a:spcPts val="0"/>
              </a:spcBef>
              <a:buNone/>
              <a:defRPr>
                <a:solidFill>
                  <a:srgbClr val="FFFFFF"/>
                </a:solidFill>
              </a:defRPr>
            </a:lvl8pPr>
            <a:lvl9pPr lvl="8" rtl="0">
              <a:spcBef>
                <a:spcPts val="0"/>
              </a:spcBef>
              <a:buNone/>
              <a:defRPr>
                <a:solidFill>
                  <a:srgbClr val="FFFFFF"/>
                </a:solidFill>
              </a:defRPr>
            </a:lvl9pPr>
          </a:lstStyle>
          <a:p>
            <a:pPr indent="0" lvl="0" marL="0">
              <a:spcBef>
                <a:spcPts val="0"/>
              </a:spcBef>
              <a:spcAft>
                <a:spcPts val="0"/>
              </a:spcAft>
              <a:buNone/>
            </a:pPr>
            <a:fld id="{00000000-1234-1234-1234-123412341234}" type="slidenum">
              <a:rPr lang="en"/>
              <a:t>‹#›</a:t>
            </a:fld>
            <a:endParaRPr/>
          </a:p>
        </p:txBody>
      </p:sp>
      <p:sp>
        <p:nvSpPr>
          <p:cNvPr id="64" name="Shape 64"/>
          <p:cNvSpPr txBox="1"/>
          <p:nvPr>
            <p:ph idx="1" type="body"/>
          </p:nvPr>
        </p:nvSpPr>
        <p:spPr>
          <a:xfrm>
            <a:off x="511425" y="1598600"/>
            <a:ext cx="3517200" cy="2957700"/>
          </a:xfrm>
          <a:prstGeom prst="rect">
            <a:avLst/>
          </a:prstGeom>
        </p:spPr>
        <p:txBody>
          <a:bodyPr anchorCtr="0" anchor="t" bIns="91425" lIns="91425" spcFirstLastPara="1" rIns="91425" wrap="square" tIns="91425"/>
          <a:lstStyle>
            <a:lvl1pPr indent="-304800" lvl="0" marL="457200" rtl="0">
              <a:spcBef>
                <a:spcPts val="60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rgbClr val="F67031"/>
        </a:solidFill>
      </p:bgPr>
    </p:bg>
    <p:spTree>
      <p:nvGrpSpPr>
        <p:cNvPr id="5" name="Shape 5"/>
        <p:cNvGrpSpPr/>
        <p:nvPr/>
      </p:nvGrpSpPr>
      <p:grpSpPr>
        <a:xfrm>
          <a:off x="0" y="0"/>
          <a:ext cx="0" cy="0"/>
          <a:chOff x="0" y="0"/>
          <a:chExt cx="0" cy="0"/>
        </a:xfrm>
      </p:grpSpPr>
      <p:sp>
        <p:nvSpPr>
          <p:cNvPr id="6" name="Shape 6"/>
          <p:cNvSpPr txBox="1"/>
          <p:nvPr>
            <p:ph type="title"/>
          </p:nvPr>
        </p:nvSpPr>
        <p:spPr>
          <a:xfrm>
            <a:off x="234450" y="575500"/>
            <a:ext cx="2046300" cy="3981000"/>
          </a:xfrm>
          <a:prstGeom prst="rect">
            <a:avLst/>
          </a:prstGeom>
          <a:noFill/>
          <a:ln>
            <a:noFill/>
          </a:ln>
        </p:spPr>
        <p:txBody>
          <a:bodyPr anchorCtr="0" anchor="t" bIns="91425" lIns="91425" spcFirstLastPara="1" rIns="91425" wrap="square" tIns="91425"/>
          <a:lstStyle>
            <a:lvl1pPr lvl="0">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1pPr>
            <a:lvl2pPr lvl="1">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2pPr>
            <a:lvl3pPr lvl="2">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3pPr>
            <a:lvl4pPr lvl="3">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4pPr>
            <a:lvl5pPr lvl="4">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5pPr>
            <a:lvl6pPr lvl="5">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6pPr>
            <a:lvl7pPr lvl="6">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7pPr>
            <a:lvl8pPr lvl="7">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8pPr>
            <a:lvl9pPr lvl="8">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9pPr>
          </a:lstStyle>
          <a:p/>
        </p:txBody>
      </p:sp>
      <p:sp>
        <p:nvSpPr>
          <p:cNvPr id="7" name="Shape 7"/>
          <p:cNvSpPr txBox="1"/>
          <p:nvPr>
            <p:ph idx="1" type="body"/>
          </p:nvPr>
        </p:nvSpPr>
        <p:spPr>
          <a:xfrm>
            <a:off x="3090625" y="575500"/>
            <a:ext cx="5596200" cy="3981000"/>
          </a:xfrm>
          <a:prstGeom prst="rect">
            <a:avLst/>
          </a:prstGeom>
          <a:noFill/>
          <a:ln>
            <a:noFill/>
          </a:ln>
        </p:spPr>
        <p:txBody>
          <a:bodyPr anchorCtr="0" anchor="t" bIns="91425" lIns="91425" spcFirstLastPara="1" rIns="91425" wrap="square" tIns="91425"/>
          <a:lstStyle>
            <a:lvl1pPr indent="-317500" lvl="0" marL="457200">
              <a:lnSpc>
                <a:spcPct val="115000"/>
              </a:lnSpc>
              <a:spcBef>
                <a:spcPts val="60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1pPr>
            <a:lvl2pPr indent="-317500" lvl="1" marL="9144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2pPr>
            <a:lvl3pPr indent="-317500" lvl="2" marL="13716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3pPr>
            <a:lvl4pPr indent="-317500" lvl="3" marL="18288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4pPr>
            <a:lvl5pPr indent="-317500" lvl="4" marL="22860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5pPr>
            <a:lvl6pPr indent="-317500" lvl="5" marL="27432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6pPr>
            <a:lvl7pPr indent="-317500" lvl="6" marL="32004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7pPr>
            <a:lvl8pPr indent="-317500" lvl="7" marL="36576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8pPr>
            <a:lvl9pPr indent="-317500" lvl="8" marL="41148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9pPr>
          </a:lstStyle>
          <a:p/>
        </p:txBody>
      </p:sp>
      <p:sp>
        <p:nvSpPr>
          <p:cNvPr id="8" name="Shape 8"/>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lvl="0" algn="r">
              <a:spcBef>
                <a:spcPts val="0"/>
              </a:spcBef>
              <a:buNone/>
              <a:defRPr sz="1000">
                <a:solidFill>
                  <a:srgbClr val="CCCCCC"/>
                </a:solidFill>
                <a:latin typeface="Nunito Sans"/>
                <a:ea typeface="Nunito Sans"/>
                <a:cs typeface="Nunito Sans"/>
                <a:sym typeface="Nunito Sans"/>
              </a:defRPr>
            </a:lvl1pPr>
            <a:lvl2pPr lvl="1" algn="r">
              <a:spcBef>
                <a:spcPts val="0"/>
              </a:spcBef>
              <a:buNone/>
              <a:defRPr sz="1000">
                <a:solidFill>
                  <a:srgbClr val="CCCCCC"/>
                </a:solidFill>
                <a:latin typeface="Nunito Sans"/>
                <a:ea typeface="Nunito Sans"/>
                <a:cs typeface="Nunito Sans"/>
                <a:sym typeface="Nunito Sans"/>
              </a:defRPr>
            </a:lvl2pPr>
            <a:lvl3pPr lvl="2" algn="r">
              <a:spcBef>
                <a:spcPts val="0"/>
              </a:spcBef>
              <a:buNone/>
              <a:defRPr sz="1000">
                <a:solidFill>
                  <a:srgbClr val="CCCCCC"/>
                </a:solidFill>
                <a:latin typeface="Nunito Sans"/>
                <a:ea typeface="Nunito Sans"/>
                <a:cs typeface="Nunito Sans"/>
                <a:sym typeface="Nunito Sans"/>
              </a:defRPr>
            </a:lvl3pPr>
            <a:lvl4pPr lvl="3" algn="r">
              <a:spcBef>
                <a:spcPts val="0"/>
              </a:spcBef>
              <a:buNone/>
              <a:defRPr sz="1000">
                <a:solidFill>
                  <a:srgbClr val="CCCCCC"/>
                </a:solidFill>
                <a:latin typeface="Nunito Sans"/>
                <a:ea typeface="Nunito Sans"/>
                <a:cs typeface="Nunito Sans"/>
                <a:sym typeface="Nunito Sans"/>
              </a:defRPr>
            </a:lvl4pPr>
            <a:lvl5pPr lvl="4" algn="r">
              <a:spcBef>
                <a:spcPts val="0"/>
              </a:spcBef>
              <a:buNone/>
              <a:defRPr sz="1000">
                <a:solidFill>
                  <a:srgbClr val="CCCCCC"/>
                </a:solidFill>
                <a:latin typeface="Nunito Sans"/>
                <a:ea typeface="Nunito Sans"/>
                <a:cs typeface="Nunito Sans"/>
                <a:sym typeface="Nunito Sans"/>
              </a:defRPr>
            </a:lvl5pPr>
            <a:lvl6pPr lvl="5" algn="r">
              <a:spcBef>
                <a:spcPts val="0"/>
              </a:spcBef>
              <a:buNone/>
              <a:defRPr sz="1000">
                <a:solidFill>
                  <a:srgbClr val="CCCCCC"/>
                </a:solidFill>
                <a:latin typeface="Nunito Sans"/>
                <a:ea typeface="Nunito Sans"/>
                <a:cs typeface="Nunito Sans"/>
                <a:sym typeface="Nunito Sans"/>
              </a:defRPr>
            </a:lvl6pPr>
            <a:lvl7pPr lvl="6" algn="r">
              <a:spcBef>
                <a:spcPts val="0"/>
              </a:spcBef>
              <a:buNone/>
              <a:defRPr sz="1000">
                <a:solidFill>
                  <a:srgbClr val="CCCCCC"/>
                </a:solidFill>
                <a:latin typeface="Nunito Sans"/>
                <a:ea typeface="Nunito Sans"/>
                <a:cs typeface="Nunito Sans"/>
                <a:sym typeface="Nunito Sans"/>
              </a:defRPr>
            </a:lvl7pPr>
            <a:lvl8pPr lvl="7" algn="r">
              <a:spcBef>
                <a:spcPts val="0"/>
              </a:spcBef>
              <a:buNone/>
              <a:defRPr sz="1000">
                <a:solidFill>
                  <a:srgbClr val="CCCCCC"/>
                </a:solidFill>
                <a:latin typeface="Nunito Sans"/>
                <a:ea typeface="Nunito Sans"/>
                <a:cs typeface="Nunito Sans"/>
                <a:sym typeface="Nunito Sans"/>
              </a:defRPr>
            </a:lvl8pPr>
            <a:lvl9pPr lvl="8" algn="r">
              <a:spcBef>
                <a:spcPts val="0"/>
              </a:spcBef>
              <a:buNone/>
              <a:defRPr sz="1000">
                <a:solidFill>
                  <a:srgbClr val="CCCCCC"/>
                </a:solidFill>
                <a:latin typeface="Nunito Sans"/>
                <a:ea typeface="Nunito Sans"/>
                <a:cs typeface="Nunito Sans"/>
                <a:sym typeface="Nunito Sans"/>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hyperlink" Target="http://www.slidescarnival.com/help-use-presentation-template" TargetMode="External"/><Relationship Id="rId4" Type="http://schemas.openxmlformats.org/officeDocument/2006/relationships/hyperlink" Target="http://www.slidescarnival.com/copyright-and-legal-information" TargetMode="External"/><Relationship Id="rId5" Type="http://schemas.openxmlformats.org/officeDocument/2006/relationships/hyperlink" Target="#slide=id.g35ed75ccf_0141"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hyperlink" Target="http://www.google.com/sheets/about/" TargetMode="External"/><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6.xml"/><Relationship Id="rId3" Type="http://schemas.openxmlformats.org/officeDocument/2006/relationships/image" Target="../media/image3.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hyperlink" Target="http://www.slidescarnival.com/" TargetMode="External"/><Relationship Id="rId4" Type="http://schemas.openxmlformats.org/officeDocument/2006/relationships/hyperlink" Target="http://unsplash.com/" TargetMode="External"/><Relationship Id="rId5" Type="http://schemas.openxmlformats.org/officeDocument/2006/relationships/hyperlink" Target="http://www.duarte.com/slidedocs/"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hyperlink" Target="https://fontlibrary.org/en/font/nunito-sans"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hyperlink" Target="http://www.duarte.com/slidedocs/"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 Id="rId3" Type="http://schemas.openxmlformats.org/officeDocument/2006/relationships/hyperlink" Target="https://twitter.com/googledocs/status/730087240156643328"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90" name="Shape 90"/>
        <p:cNvGrpSpPr/>
        <p:nvPr/>
      </p:nvGrpSpPr>
      <p:grpSpPr>
        <a:xfrm>
          <a:off x="0" y="0"/>
          <a:ext cx="0" cy="0"/>
          <a:chOff x="0" y="0"/>
          <a:chExt cx="0" cy="0"/>
        </a:xfrm>
      </p:grpSpPr>
      <p:sp>
        <p:nvSpPr>
          <p:cNvPr id="91" name="Shape 91"/>
          <p:cNvSpPr txBox="1"/>
          <p:nvPr>
            <p:ph type="ctrTitle"/>
          </p:nvPr>
        </p:nvSpPr>
        <p:spPr>
          <a:xfrm>
            <a:off x="468925" y="2387250"/>
            <a:ext cx="3636600" cy="2259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THIS IS YOUR</a:t>
            </a:r>
            <a:r>
              <a:rPr lang="en"/>
              <a:t> PRESENTATION (OR SLIDEDOC) TITLE</a:t>
            </a:r>
            <a:endParaRPr/>
          </a:p>
        </p:txBody>
      </p:sp>
      <p:grpSp>
        <p:nvGrpSpPr>
          <p:cNvPr id="92" name="Shape 92"/>
          <p:cNvGrpSpPr/>
          <p:nvPr/>
        </p:nvGrpSpPr>
        <p:grpSpPr>
          <a:xfrm>
            <a:off x="572752" y="1899264"/>
            <a:ext cx="549262" cy="487982"/>
            <a:chOff x="5292575" y="3681900"/>
            <a:chExt cx="420150" cy="373275"/>
          </a:xfrm>
        </p:grpSpPr>
        <p:sp>
          <p:nvSpPr>
            <p:cNvPr id="93" name="Shape 93"/>
            <p:cNvSpPr/>
            <p:nvPr/>
          </p:nvSpPr>
          <p:spPr>
            <a:xfrm>
              <a:off x="5292575" y="3706875"/>
              <a:ext cx="420150" cy="266700"/>
            </a:xfrm>
            <a:custGeom>
              <a:pathLst>
                <a:path extrusionOk="0" fill="none" h="10668" w="16806">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cap="rnd" cmpd="sng" w="121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Shape 94"/>
            <p:cNvSpPr/>
            <p:nvPr/>
          </p:nvSpPr>
          <p:spPr>
            <a:xfrm>
              <a:off x="5490475" y="3681900"/>
              <a:ext cx="24375" cy="25000"/>
            </a:xfrm>
            <a:custGeom>
              <a:pathLst>
                <a:path extrusionOk="0" fill="none" h="1000" w="975">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cap="rnd" cmpd="sng" w="121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5" name="Shape 95"/>
            <p:cNvSpPr/>
            <p:nvPr/>
          </p:nvSpPr>
          <p:spPr>
            <a:xfrm>
              <a:off x="5358350" y="3973550"/>
              <a:ext cx="60900" cy="81625"/>
            </a:xfrm>
            <a:custGeom>
              <a:pathLst>
                <a:path extrusionOk="0" fill="none" h="3265" w="2436">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cap="rnd" cmpd="sng" w="121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6" name="Shape 96"/>
            <p:cNvSpPr/>
            <p:nvPr/>
          </p:nvSpPr>
          <p:spPr>
            <a:xfrm>
              <a:off x="5586050" y="3973550"/>
              <a:ext cx="60925" cy="81625"/>
            </a:xfrm>
            <a:custGeom>
              <a:pathLst>
                <a:path extrusionOk="0" fill="none" h="3265" w="2437">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cap="rnd" cmpd="sng" w="121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7" name="Shape 97"/>
            <p:cNvSpPr/>
            <p:nvPr/>
          </p:nvSpPr>
          <p:spPr>
            <a:xfrm>
              <a:off x="5316925" y="3731225"/>
              <a:ext cx="371450" cy="218000"/>
            </a:xfrm>
            <a:custGeom>
              <a:pathLst>
                <a:path extrusionOk="0" fill="none" h="8720" w="14858">
                  <a:moveTo>
                    <a:pt x="1" y="0"/>
                  </a:moveTo>
                  <a:lnTo>
                    <a:pt x="1" y="8719"/>
                  </a:lnTo>
                  <a:lnTo>
                    <a:pt x="14857" y="8719"/>
                  </a:lnTo>
                  <a:lnTo>
                    <a:pt x="14857" y="0"/>
                  </a:lnTo>
                  <a:lnTo>
                    <a:pt x="1" y="0"/>
                  </a:lnTo>
                  <a:close/>
                </a:path>
              </a:pathLst>
            </a:custGeom>
            <a:noFill/>
            <a:ln cap="rnd" cmpd="sng" w="121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8" name="Shape 98"/>
            <p:cNvSpPr/>
            <p:nvPr/>
          </p:nvSpPr>
          <p:spPr>
            <a:xfrm>
              <a:off x="5380250" y="3784800"/>
              <a:ext cx="230200" cy="115725"/>
            </a:xfrm>
            <a:custGeom>
              <a:pathLst>
                <a:path extrusionOk="0" fill="none" h="4629" w="9208">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cap="rnd" cmpd="sng" w="121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9" name="Shape 99"/>
            <p:cNvSpPr/>
            <p:nvPr/>
          </p:nvSpPr>
          <p:spPr>
            <a:xfrm>
              <a:off x="5547700" y="3779925"/>
              <a:ext cx="68825" cy="68825"/>
            </a:xfrm>
            <a:custGeom>
              <a:pathLst>
                <a:path extrusionOk="0" fill="none" h="2753" w="2753">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cap="rnd" cmpd="sng" w="121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Shape 181"/>
          <p:cNvSpPr txBox="1"/>
          <p:nvPr>
            <p:ph idx="1" type="body"/>
          </p:nvPr>
        </p:nvSpPr>
        <p:spPr>
          <a:xfrm>
            <a:off x="3090625" y="575500"/>
            <a:ext cx="5596200" cy="12078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rPr lang="en"/>
              <a:t>Try to c</a:t>
            </a:r>
            <a:r>
              <a:rPr lang="en"/>
              <a:t>ommunicate ideas visually using graphs, icons, illustrations, photos… any resource that helps you convey your message at a glance.</a:t>
            </a:r>
            <a:endParaRPr/>
          </a:p>
        </p:txBody>
      </p:sp>
      <p:sp>
        <p:nvSpPr>
          <p:cNvPr id="182" name="Shape 182"/>
          <p:cNvSpPr txBox="1"/>
          <p:nvPr>
            <p:ph type="title"/>
          </p:nvPr>
        </p:nvSpPr>
        <p:spPr>
          <a:xfrm>
            <a:off x="234450" y="575500"/>
            <a:ext cx="2046300" cy="398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You can also split your content</a:t>
            </a:r>
            <a:endParaRPr/>
          </a:p>
        </p:txBody>
      </p:sp>
      <p:sp>
        <p:nvSpPr>
          <p:cNvPr id="183" name="Shape 183"/>
          <p:cNvSpPr txBox="1"/>
          <p:nvPr>
            <p:ph idx="2" type="body"/>
          </p:nvPr>
        </p:nvSpPr>
        <p:spPr>
          <a:xfrm>
            <a:off x="3090625" y="2984375"/>
            <a:ext cx="2727000" cy="1572000"/>
          </a:xfrm>
          <a:prstGeom prst="rect">
            <a:avLst/>
          </a:prstGeom>
        </p:spPr>
        <p:txBody>
          <a:bodyPr anchorCtr="0" anchor="t" bIns="91425" lIns="91425" spcFirstLastPara="1" rIns="91425" wrap="square" tIns="91425">
            <a:noAutofit/>
          </a:bodyPr>
          <a:lstStyle/>
          <a:p>
            <a:pPr indent="0" lvl="0" marL="0">
              <a:spcBef>
                <a:spcPts val="600"/>
              </a:spcBef>
              <a:spcAft>
                <a:spcPts val="0"/>
              </a:spcAft>
              <a:buClr>
                <a:schemeClr val="dk1"/>
              </a:buClr>
              <a:buSzPts val="1100"/>
              <a:buFont typeface="Arial"/>
              <a:buNone/>
            </a:pPr>
            <a:r>
              <a:rPr b="1" lang="en"/>
              <a:t>White</a:t>
            </a:r>
            <a:endParaRPr b="1"/>
          </a:p>
          <a:p>
            <a:pPr indent="0" lvl="0" marL="0">
              <a:spcBef>
                <a:spcPts val="600"/>
              </a:spcBef>
              <a:spcAft>
                <a:spcPts val="0"/>
              </a:spcAft>
              <a:buClr>
                <a:schemeClr val="dk1"/>
              </a:buClr>
              <a:buSzPts val="1100"/>
              <a:buFont typeface="Arial"/>
              <a:buNone/>
            </a:pPr>
            <a:r>
              <a:rPr lang="en"/>
              <a:t>Is the color of milk and fresh snow, the color produced by the combination of all the colors of the visible spectrum.</a:t>
            </a:r>
            <a:endParaRPr/>
          </a:p>
          <a:p>
            <a:pPr indent="0" lvl="0" marL="0">
              <a:spcBef>
                <a:spcPts val="600"/>
              </a:spcBef>
              <a:spcAft>
                <a:spcPts val="0"/>
              </a:spcAft>
              <a:buClr>
                <a:schemeClr val="dk1"/>
              </a:buClr>
              <a:buSzPts val="1100"/>
              <a:buFont typeface="Arial"/>
              <a:buNone/>
            </a:pPr>
            <a:r>
              <a:t/>
            </a:r>
            <a:endParaRPr/>
          </a:p>
          <a:p>
            <a:pPr indent="0" lvl="0" marL="0">
              <a:spcBef>
                <a:spcPts val="600"/>
              </a:spcBef>
              <a:spcAft>
                <a:spcPts val="0"/>
              </a:spcAft>
              <a:buNone/>
            </a:pPr>
            <a:r>
              <a:t/>
            </a:r>
            <a:endParaRPr/>
          </a:p>
        </p:txBody>
      </p:sp>
      <p:sp>
        <p:nvSpPr>
          <p:cNvPr id="184" name="Shape 184"/>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185" name="Shape 185"/>
          <p:cNvSpPr txBox="1"/>
          <p:nvPr>
            <p:ph idx="3" type="body"/>
          </p:nvPr>
        </p:nvSpPr>
        <p:spPr>
          <a:xfrm>
            <a:off x="5959749" y="2984375"/>
            <a:ext cx="2727000" cy="1572000"/>
          </a:xfrm>
          <a:prstGeom prst="rect">
            <a:avLst/>
          </a:prstGeom>
        </p:spPr>
        <p:txBody>
          <a:bodyPr anchorCtr="0" anchor="t" bIns="91425" lIns="91425" spcFirstLastPara="1" rIns="91425" wrap="square" tIns="91425">
            <a:noAutofit/>
          </a:bodyPr>
          <a:lstStyle/>
          <a:p>
            <a:pPr indent="0" lvl="0" marL="0">
              <a:spcBef>
                <a:spcPts val="600"/>
              </a:spcBef>
              <a:spcAft>
                <a:spcPts val="0"/>
              </a:spcAft>
              <a:buClr>
                <a:schemeClr val="dk1"/>
              </a:buClr>
              <a:buSzPts val="1100"/>
              <a:buFont typeface="Arial"/>
              <a:buNone/>
            </a:pPr>
            <a:r>
              <a:rPr b="1" lang="en"/>
              <a:t>Black</a:t>
            </a:r>
            <a:endParaRPr b="1"/>
          </a:p>
          <a:p>
            <a:pPr indent="0" lvl="0" marL="0">
              <a:spcBef>
                <a:spcPts val="600"/>
              </a:spcBef>
              <a:spcAft>
                <a:spcPts val="0"/>
              </a:spcAft>
              <a:buClr>
                <a:schemeClr val="dk1"/>
              </a:buClr>
              <a:buSzPts val="1100"/>
              <a:buFont typeface="Arial"/>
              <a:buNone/>
            </a:pPr>
            <a:r>
              <a:rPr lang="en"/>
              <a:t>Is the color of coal, ebony, and of outer space. It is the darkest color, the result of the absence of or complete absorption of light.</a:t>
            </a:r>
            <a:endParaRPr/>
          </a:p>
          <a:p>
            <a:pPr indent="0" lvl="0" marL="0">
              <a:spcBef>
                <a:spcPts val="600"/>
              </a:spcBef>
              <a:spcAft>
                <a:spcPts val="0"/>
              </a:spcAft>
              <a:buClr>
                <a:schemeClr val="dk1"/>
              </a:buClr>
              <a:buSzPts val="1100"/>
              <a:buFont typeface="Arial"/>
              <a:buNone/>
            </a:pPr>
            <a:r>
              <a:t/>
            </a:r>
            <a:endParaRPr/>
          </a:p>
          <a:p>
            <a:pPr indent="0" lvl="0" marL="0">
              <a:spcBef>
                <a:spcPts val="600"/>
              </a:spcBef>
              <a:spcAft>
                <a:spcPts val="0"/>
              </a:spcAft>
              <a:buNone/>
            </a:pPr>
            <a:r>
              <a:t/>
            </a:r>
            <a:endParaRPr/>
          </a:p>
        </p:txBody>
      </p:sp>
      <p:sp>
        <p:nvSpPr>
          <p:cNvPr id="186" name="Shape 186"/>
          <p:cNvSpPr/>
          <p:nvPr/>
        </p:nvSpPr>
        <p:spPr>
          <a:xfrm rot="729144">
            <a:off x="3149784" y="2050455"/>
            <a:ext cx="916334" cy="857729"/>
          </a:xfrm>
          <a:prstGeom prst="wedgeEllipseCallout">
            <a:avLst>
              <a:gd fmla="val -20833" name="adj1"/>
              <a:gd fmla="val 62500" name="adj2"/>
            </a:avLst>
          </a:prstGeom>
          <a:solidFill>
            <a:srgbClr val="F6703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solidFill>
                <a:srgbClr val="00BCD4"/>
              </a:solidFill>
            </a:endParaRPr>
          </a:p>
        </p:txBody>
      </p:sp>
      <p:sp>
        <p:nvSpPr>
          <p:cNvPr id="187" name="Shape 187"/>
          <p:cNvSpPr/>
          <p:nvPr/>
        </p:nvSpPr>
        <p:spPr>
          <a:xfrm flipH="1" rot="-773137">
            <a:off x="3569317" y="1821551"/>
            <a:ext cx="992801" cy="929054"/>
          </a:xfrm>
          <a:prstGeom prst="wedgeEllipseCallout">
            <a:avLst>
              <a:gd fmla="val -20833" name="adj1"/>
              <a:gd fmla="val 62500" name="adj2"/>
            </a:avLst>
          </a:prstGeom>
          <a:solidFill>
            <a:srgbClr val="ED0036">
              <a:alpha val="71540"/>
            </a:srgbClr>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00BCD4"/>
              </a:solidFill>
            </a:endParaRPr>
          </a:p>
        </p:txBody>
      </p:sp>
      <p:sp>
        <p:nvSpPr>
          <p:cNvPr id="188" name="Shape 188"/>
          <p:cNvSpPr/>
          <p:nvPr/>
        </p:nvSpPr>
        <p:spPr>
          <a:xfrm rot="729144">
            <a:off x="5994159" y="2111230"/>
            <a:ext cx="916334" cy="857729"/>
          </a:xfrm>
          <a:prstGeom prst="wedgeEllipseCallout">
            <a:avLst>
              <a:gd fmla="val -20833" name="adj1"/>
              <a:gd fmla="val 62500" name="adj2"/>
            </a:avLst>
          </a:prstGeom>
          <a:solidFill>
            <a:srgbClr val="F67031"/>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00BCD4"/>
              </a:solidFill>
            </a:endParaRPr>
          </a:p>
        </p:txBody>
      </p:sp>
      <p:sp>
        <p:nvSpPr>
          <p:cNvPr id="189" name="Shape 189"/>
          <p:cNvSpPr/>
          <p:nvPr/>
        </p:nvSpPr>
        <p:spPr>
          <a:xfrm flipH="1" rot="-773137">
            <a:off x="6413692" y="1882326"/>
            <a:ext cx="992801" cy="929054"/>
          </a:xfrm>
          <a:prstGeom prst="wedgeEllipseCallout">
            <a:avLst>
              <a:gd fmla="val -20833" name="adj1"/>
              <a:gd fmla="val 62500" name="adj2"/>
            </a:avLst>
          </a:prstGeom>
          <a:solidFill>
            <a:srgbClr val="FFA400">
              <a:alpha val="71540"/>
            </a:srgbClr>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00BCD4"/>
              </a:solidFill>
            </a:endParaRPr>
          </a:p>
        </p:txBody>
      </p:sp>
      <p:grpSp>
        <p:nvGrpSpPr>
          <p:cNvPr id="190" name="Shape 190"/>
          <p:cNvGrpSpPr/>
          <p:nvPr/>
        </p:nvGrpSpPr>
        <p:grpSpPr>
          <a:xfrm>
            <a:off x="3868697" y="2123332"/>
            <a:ext cx="394068" cy="325505"/>
            <a:chOff x="5268225" y="4341925"/>
            <a:chExt cx="468850" cy="387275"/>
          </a:xfrm>
        </p:grpSpPr>
        <p:sp>
          <p:nvSpPr>
            <p:cNvPr id="191" name="Shape 191"/>
            <p:cNvSpPr/>
            <p:nvPr/>
          </p:nvSpPr>
          <p:spPr>
            <a:xfrm>
              <a:off x="5652425" y="4676800"/>
              <a:ext cx="65775" cy="52400"/>
            </a:xfrm>
            <a:custGeom>
              <a:pathLst>
                <a:path extrusionOk="0" fill="none" h="2096" w="2631">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2" name="Shape 192"/>
            <p:cNvSpPr/>
            <p:nvPr/>
          </p:nvSpPr>
          <p:spPr>
            <a:xfrm>
              <a:off x="5287100" y="4676800"/>
              <a:ext cx="65775" cy="52400"/>
            </a:xfrm>
            <a:custGeom>
              <a:pathLst>
                <a:path extrusionOk="0" fill="none" h="2096" w="2631">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3" name="Shape 193"/>
            <p:cNvSpPr/>
            <p:nvPr/>
          </p:nvSpPr>
          <p:spPr>
            <a:xfrm>
              <a:off x="5268225" y="4341925"/>
              <a:ext cx="468850" cy="333075"/>
            </a:xfrm>
            <a:custGeom>
              <a:pathLst>
                <a:path extrusionOk="0" fill="none" h="13323" w="18754">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4" name="Shape 194"/>
            <p:cNvSpPr/>
            <p:nvPr/>
          </p:nvSpPr>
          <p:spPr>
            <a:xfrm>
              <a:off x="5351025" y="4375400"/>
              <a:ext cx="303250" cy="149825"/>
            </a:xfrm>
            <a:custGeom>
              <a:pathLst>
                <a:path extrusionOk="0" fill="none" h="5993" w="1213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5" name="Shape 195"/>
            <p:cNvSpPr/>
            <p:nvPr/>
          </p:nvSpPr>
          <p:spPr>
            <a:xfrm>
              <a:off x="5326675" y="4569025"/>
              <a:ext cx="81000" cy="65175"/>
            </a:xfrm>
            <a:custGeom>
              <a:pathLst>
                <a:path extrusionOk="0" fill="none" h="2607" w="324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6" name="Shape 196"/>
            <p:cNvSpPr/>
            <p:nvPr/>
          </p:nvSpPr>
          <p:spPr>
            <a:xfrm>
              <a:off x="5447225" y="4615925"/>
              <a:ext cx="110850" cy="25"/>
            </a:xfrm>
            <a:custGeom>
              <a:pathLst>
                <a:path extrusionOk="0" fill="none" h="1" w="4434">
                  <a:moveTo>
                    <a:pt x="1" y="0"/>
                  </a:moveTo>
                  <a:lnTo>
                    <a:pt x="443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7" name="Shape 197"/>
            <p:cNvSpPr/>
            <p:nvPr/>
          </p:nvSpPr>
          <p:spPr>
            <a:xfrm>
              <a:off x="5439925" y="4589125"/>
              <a:ext cx="125450" cy="25"/>
            </a:xfrm>
            <a:custGeom>
              <a:pathLst>
                <a:path extrusionOk="0" fill="none" h="1" w="5018">
                  <a:moveTo>
                    <a:pt x="1" y="0"/>
                  </a:moveTo>
                  <a:lnTo>
                    <a:pt x="501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8" name="Shape 198"/>
            <p:cNvSpPr/>
            <p:nvPr/>
          </p:nvSpPr>
          <p:spPr>
            <a:xfrm>
              <a:off x="5597625" y="4569025"/>
              <a:ext cx="81000" cy="65175"/>
            </a:xfrm>
            <a:custGeom>
              <a:pathLst>
                <a:path extrusionOk="0" fill="none" h="2607" w="324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99" name="Shape 199"/>
          <p:cNvGrpSpPr/>
          <p:nvPr/>
        </p:nvGrpSpPr>
        <p:grpSpPr>
          <a:xfrm>
            <a:off x="6687470" y="2223751"/>
            <a:ext cx="445255" cy="246182"/>
            <a:chOff x="531800" y="5071350"/>
            <a:chExt cx="529750" cy="292900"/>
          </a:xfrm>
        </p:grpSpPr>
        <p:sp>
          <p:nvSpPr>
            <p:cNvPr id="200" name="Shape 200"/>
            <p:cNvSpPr/>
            <p:nvPr/>
          </p:nvSpPr>
          <p:spPr>
            <a:xfrm>
              <a:off x="632875" y="5077450"/>
              <a:ext cx="272200" cy="185725"/>
            </a:xfrm>
            <a:custGeom>
              <a:pathLst>
                <a:path extrusionOk="0" fill="none" h="7429" w="10888">
                  <a:moveTo>
                    <a:pt x="2947" y="0"/>
                  </a:moveTo>
                  <a:lnTo>
                    <a:pt x="6406" y="7428"/>
                  </a:lnTo>
                  <a:lnTo>
                    <a:pt x="10887" y="2314"/>
                  </a:lnTo>
                  <a:lnTo>
                    <a:pt x="4019" y="2314"/>
                  </a:lnTo>
                  <a:lnTo>
                    <a:pt x="0" y="7428"/>
                  </a:lnTo>
                  <a:lnTo>
                    <a:pt x="6406" y="742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1" name="Shape 201"/>
            <p:cNvSpPr/>
            <p:nvPr/>
          </p:nvSpPr>
          <p:spPr>
            <a:xfrm>
              <a:off x="886175" y="5071350"/>
              <a:ext cx="74300" cy="191825"/>
            </a:xfrm>
            <a:custGeom>
              <a:pathLst>
                <a:path extrusionOk="0" fill="none" h="7673" w="2972">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2" name="Shape 202"/>
            <p:cNvSpPr/>
            <p:nvPr/>
          </p:nvSpPr>
          <p:spPr>
            <a:xfrm>
              <a:off x="531800" y="5162075"/>
              <a:ext cx="202175" cy="202175"/>
            </a:xfrm>
            <a:custGeom>
              <a:pathLst>
                <a:path extrusionOk="0" fill="none" h="8087" w="8087">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3" name="Shape 203"/>
            <p:cNvSpPr/>
            <p:nvPr/>
          </p:nvSpPr>
          <p:spPr>
            <a:xfrm>
              <a:off x="859375" y="5162075"/>
              <a:ext cx="202175" cy="202175"/>
            </a:xfrm>
            <a:custGeom>
              <a:pathLst>
                <a:path extrusionOk="0" fill="none" h="8087" w="8087">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4" name="Shape 204"/>
            <p:cNvSpPr/>
            <p:nvPr/>
          </p:nvSpPr>
          <p:spPr>
            <a:xfrm>
              <a:off x="676100" y="5071350"/>
              <a:ext cx="86500" cy="7325"/>
            </a:xfrm>
            <a:custGeom>
              <a:pathLst>
                <a:path extrusionOk="0" fill="none" h="293" w="3460">
                  <a:moveTo>
                    <a:pt x="1" y="1"/>
                  </a:moveTo>
                  <a:lnTo>
                    <a:pt x="3459" y="29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5" name="Shape 205"/>
            <p:cNvSpPr/>
            <p:nvPr/>
          </p:nvSpPr>
          <p:spPr>
            <a:xfrm>
              <a:off x="941575" y="5244275"/>
              <a:ext cx="37175" cy="37175"/>
            </a:xfrm>
            <a:custGeom>
              <a:pathLst>
                <a:path extrusionOk="0" fill="none" h="1487" w="1487">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6" name="Shape 206"/>
            <p:cNvSpPr/>
            <p:nvPr/>
          </p:nvSpPr>
          <p:spPr>
            <a:xfrm>
              <a:off x="614600" y="5244275"/>
              <a:ext cx="37175" cy="37175"/>
            </a:xfrm>
            <a:custGeom>
              <a:pathLst>
                <a:path extrusionOk="0" fill="none" h="1487" w="1487">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Shape 211"/>
          <p:cNvSpPr txBox="1"/>
          <p:nvPr>
            <p:ph type="title"/>
          </p:nvPr>
        </p:nvSpPr>
        <p:spPr>
          <a:xfrm>
            <a:off x="234450" y="575500"/>
            <a:ext cx="2046300" cy="398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 two or three columns</a:t>
            </a:r>
            <a:endParaRPr/>
          </a:p>
        </p:txBody>
      </p:sp>
      <p:sp>
        <p:nvSpPr>
          <p:cNvPr id="212" name="Shape 212"/>
          <p:cNvSpPr txBox="1"/>
          <p:nvPr>
            <p:ph idx="1" type="body"/>
          </p:nvPr>
        </p:nvSpPr>
        <p:spPr>
          <a:xfrm>
            <a:off x="3069325" y="1126450"/>
            <a:ext cx="1789800" cy="3353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a:t>Yellow</a:t>
            </a:r>
            <a:endParaRPr b="1"/>
          </a:p>
          <a:p>
            <a:pPr indent="0" lvl="0" marL="0">
              <a:spcBef>
                <a:spcPts val="600"/>
              </a:spcBef>
              <a:spcAft>
                <a:spcPts val="0"/>
              </a:spcAft>
              <a:buNone/>
            </a:pPr>
            <a:r>
              <a:rPr lang="en"/>
              <a:t>Is the color of gold, butter and ripe lemons. In the spectrum of visible light, yellow is found between green and orange.</a:t>
            </a:r>
            <a:endParaRPr/>
          </a:p>
          <a:p>
            <a:pPr indent="0" lvl="0" marL="0">
              <a:spcBef>
                <a:spcPts val="600"/>
              </a:spcBef>
              <a:spcAft>
                <a:spcPts val="0"/>
              </a:spcAft>
              <a:buNone/>
            </a:pPr>
            <a:r>
              <a:rPr lang="en"/>
              <a:t>A</a:t>
            </a:r>
            <a:r>
              <a:rPr lang="en"/>
              <a:t>ccording to surveys in Europe, Canada, and the United States, yellow is the color people most often associate with amusement, gentleness, and spontaneity, but also with duplicity, envy, jealousy, avarice, and, in the U.S., with cowardice.</a:t>
            </a:r>
            <a:endParaRPr/>
          </a:p>
          <a:p>
            <a:pPr indent="0" lvl="0" marL="0">
              <a:spcBef>
                <a:spcPts val="600"/>
              </a:spcBef>
              <a:spcAft>
                <a:spcPts val="0"/>
              </a:spcAft>
              <a:buNone/>
            </a:pPr>
            <a:r>
              <a:rPr lang="en"/>
              <a:t>It plays an important role in Asian culture, particularly in China, where it is seen as the color of happiness, glory, wisdom, harmony, and culture.</a:t>
            </a:r>
            <a:endParaRPr/>
          </a:p>
        </p:txBody>
      </p:sp>
      <p:sp>
        <p:nvSpPr>
          <p:cNvPr id="213" name="Shape 213"/>
          <p:cNvSpPr txBox="1"/>
          <p:nvPr>
            <p:ph idx="2" type="body"/>
          </p:nvPr>
        </p:nvSpPr>
        <p:spPr>
          <a:xfrm>
            <a:off x="4951002" y="1126450"/>
            <a:ext cx="1789800" cy="3353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a:t>Blue</a:t>
            </a:r>
            <a:endParaRPr b="1"/>
          </a:p>
          <a:p>
            <a:pPr indent="0" lvl="0" marL="0">
              <a:spcBef>
                <a:spcPts val="600"/>
              </a:spcBef>
              <a:spcAft>
                <a:spcPts val="0"/>
              </a:spcAft>
              <a:buNone/>
            </a:pPr>
            <a:r>
              <a:rPr lang="en"/>
              <a:t>Is the colour of the clear sky and the deep sea. It is located between violet and green on the optical spectrum.</a:t>
            </a:r>
            <a:endParaRPr/>
          </a:p>
          <a:p>
            <a:pPr indent="0" lvl="0" marL="0">
              <a:spcBef>
                <a:spcPts val="600"/>
              </a:spcBef>
              <a:spcAft>
                <a:spcPts val="0"/>
              </a:spcAft>
              <a:buNone/>
            </a:pPr>
            <a:r>
              <a:rPr lang="en"/>
              <a:t>Surveys in the US and Europe show that blue is the colour most commonly associated with harmony, faithfulness, confidence, distance, infinity, the imagination, cold, and sometimes with sadness.</a:t>
            </a:r>
            <a:endParaRPr/>
          </a:p>
          <a:p>
            <a:pPr indent="0" lvl="0" marL="0">
              <a:spcBef>
                <a:spcPts val="600"/>
              </a:spcBef>
              <a:spcAft>
                <a:spcPts val="0"/>
              </a:spcAft>
              <a:buNone/>
            </a:pPr>
            <a:r>
              <a:rPr lang="en"/>
              <a:t>In US and European public opinion polls it is the most popular colour, chosen by almost half of both men and women as their favourite colour.</a:t>
            </a:r>
            <a:endParaRPr/>
          </a:p>
        </p:txBody>
      </p:sp>
      <p:sp>
        <p:nvSpPr>
          <p:cNvPr id="214" name="Shape 214"/>
          <p:cNvSpPr txBox="1"/>
          <p:nvPr>
            <p:ph idx="3" type="body"/>
          </p:nvPr>
        </p:nvSpPr>
        <p:spPr>
          <a:xfrm>
            <a:off x="6832679" y="1126450"/>
            <a:ext cx="1789800" cy="3353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a:t>Red</a:t>
            </a:r>
            <a:endParaRPr b="1"/>
          </a:p>
          <a:p>
            <a:pPr indent="0" lvl="0" marL="0">
              <a:spcBef>
                <a:spcPts val="600"/>
              </a:spcBef>
              <a:spcAft>
                <a:spcPts val="0"/>
              </a:spcAft>
              <a:buNone/>
            </a:pPr>
            <a:r>
              <a:rPr lang="en"/>
              <a:t>Is the color of blood, and because of this it has historically been associated with sacrifice, danger and courage. </a:t>
            </a:r>
            <a:endParaRPr/>
          </a:p>
          <a:p>
            <a:pPr indent="0" lvl="0" marL="0">
              <a:spcBef>
                <a:spcPts val="600"/>
              </a:spcBef>
              <a:spcAft>
                <a:spcPts val="0"/>
              </a:spcAft>
              <a:buNone/>
            </a:pPr>
            <a:r>
              <a:rPr lang="en"/>
              <a:t>Modern surveys in the United States and Europe show red is also the color most commonly associated with heat, activity, passion, sexuality, anger, love and joy. </a:t>
            </a:r>
            <a:r>
              <a:rPr lang="en">
                <a:solidFill>
                  <a:schemeClr val="dk2"/>
                </a:solidFill>
              </a:rPr>
              <a:t>Red is also a color widely used for getting attention, such as stop signs or royal dresses.</a:t>
            </a:r>
            <a:endParaRPr/>
          </a:p>
          <a:p>
            <a:pPr indent="0" lvl="0" marL="0">
              <a:spcBef>
                <a:spcPts val="600"/>
              </a:spcBef>
              <a:spcAft>
                <a:spcPts val="0"/>
              </a:spcAft>
              <a:buNone/>
            </a:pPr>
            <a:r>
              <a:rPr lang="en"/>
              <a:t>In China, India and many other Asian countries it is the color of symbolizing happiness and good fortune. </a:t>
            </a:r>
            <a:endParaRPr/>
          </a:p>
          <a:p>
            <a:pPr indent="0" lvl="0" marL="0">
              <a:spcBef>
                <a:spcPts val="600"/>
              </a:spcBef>
              <a:spcAft>
                <a:spcPts val="0"/>
              </a:spcAft>
              <a:buNone/>
            </a:pPr>
            <a:r>
              <a:t/>
            </a:r>
            <a:endParaRPr/>
          </a:p>
        </p:txBody>
      </p:sp>
      <p:sp>
        <p:nvSpPr>
          <p:cNvPr id="215" name="Shape 215"/>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grpSp>
        <p:nvGrpSpPr>
          <p:cNvPr id="216" name="Shape 216"/>
          <p:cNvGrpSpPr/>
          <p:nvPr/>
        </p:nvGrpSpPr>
        <p:grpSpPr>
          <a:xfrm>
            <a:off x="3187982" y="708506"/>
            <a:ext cx="433992" cy="422729"/>
            <a:chOff x="5916675" y="927975"/>
            <a:chExt cx="516350" cy="502950"/>
          </a:xfrm>
        </p:grpSpPr>
        <p:sp>
          <p:nvSpPr>
            <p:cNvPr id="217" name="Shape 217"/>
            <p:cNvSpPr/>
            <p:nvPr/>
          </p:nvSpPr>
          <p:spPr>
            <a:xfrm>
              <a:off x="5916675" y="927975"/>
              <a:ext cx="516350" cy="502950"/>
            </a:xfrm>
            <a:custGeom>
              <a:pathLst>
                <a:path extrusionOk="0" fill="none" h="20118" w="20654">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cap="rnd" cmpd="sng" w="121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8" name="Shape 218"/>
            <p:cNvSpPr/>
            <p:nvPr/>
          </p:nvSpPr>
          <p:spPr>
            <a:xfrm>
              <a:off x="6006800" y="1011375"/>
              <a:ext cx="336125" cy="336125"/>
            </a:xfrm>
            <a:custGeom>
              <a:pathLst>
                <a:path extrusionOk="0" fill="none" h="13445" w="13445">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cap="rnd" cmpd="sng" w="121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19" name="Shape 219"/>
          <p:cNvGrpSpPr/>
          <p:nvPr/>
        </p:nvGrpSpPr>
        <p:grpSpPr>
          <a:xfrm>
            <a:off x="5030798" y="738175"/>
            <a:ext cx="393060" cy="393060"/>
            <a:chOff x="5941025" y="3634400"/>
            <a:chExt cx="467650" cy="467650"/>
          </a:xfrm>
        </p:grpSpPr>
        <p:sp>
          <p:nvSpPr>
            <p:cNvPr id="220" name="Shape 220"/>
            <p:cNvSpPr/>
            <p:nvPr/>
          </p:nvSpPr>
          <p:spPr>
            <a:xfrm>
              <a:off x="5941025" y="3634400"/>
              <a:ext cx="467650" cy="467650"/>
            </a:xfrm>
            <a:custGeom>
              <a:pathLst>
                <a:path extrusionOk="0" fill="none" h="18706" w="18706">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cap="rnd" cmpd="sng" w="1217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1" name="Shape 221"/>
            <p:cNvSpPr/>
            <p:nvPr/>
          </p:nvSpPr>
          <p:spPr>
            <a:xfrm>
              <a:off x="6211975" y="3753150"/>
              <a:ext cx="19525" cy="18900"/>
            </a:xfrm>
            <a:custGeom>
              <a:pathLst>
                <a:path extrusionOk="0" fill="none" h="756" w="781">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cap="rnd" cmpd="sng" w="1217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2" name="Shape 222"/>
            <p:cNvSpPr/>
            <p:nvPr/>
          </p:nvSpPr>
          <p:spPr>
            <a:xfrm>
              <a:off x="5943475" y="3695900"/>
              <a:ext cx="177800" cy="351350"/>
            </a:xfrm>
            <a:custGeom>
              <a:pathLst>
                <a:path extrusionOk="0" fill="none" h="14054" w="7112">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cap="rnd" cmpd="sng" w="1217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3" name="Shape 223"/>
            <p:cNvSpPr/>
            <p:nvPr/>
          </p:nvSpPr>
          <p:spPr>
            <a:xfrm>
              <a:off x="6128575" y="3695900"/>
              <a:ext cx="86475" cy="47525"/>
            </a:xfrm>
            <a:custGeom>
              <a:pathLst>
                <a:path extrusionOk="0" fill="none" h="1901" w="3459">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cap="rnd" cmpd="sng" w="1217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4" name="Shape 224"/>
            <p:cNvSpPr/>
            <p:nvPr/>
          </p:nvSpPr>
          <p:spPr>
            <a:xfrm>
              <a:off x="6357500" y="3940075"/>
              <a:ext cx="18900" cy="34725"/>
            </a:xfrm>
            <a:custGeom>
              <a:pathLst>
                <a:path extrusionOk="0" fill="none" h="1389" w="756">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cap="rnd" cmpd="sng" w="1217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5" name="Shape 225"/>
            <p:cNvSpPr/>
            <p:nvPr/>
          </p:nvSpPr>
          <p:spPr>
            <a:xfrm>
              <a:off x="6202850" y="3720875"/>
              <a:ext cx="204000" cy="278875"/>
            </a:xfrm>
            <a:custGeom>
              <a:pathLst>
                <a:path extrusionOk="0" fill="none" h="11155" w="816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cap="rnd" cmpd="sng" w="1217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26" name="Shape 226"/>
          <p:cNvGrpSpPr/>
          <p:nvPr/>
        </p:nvGrpSpPr>
        <p:grpSpPr>
          <a:xfrm>
            <a:off x="6929141" y="696907"/>
            <a:ext cx="364776" cy="434328"/>
            <a:chOff x="3968275" y="4980625"/>
            <a:chExt cx="379975" cy="452425"/>
          </a:xfrm>
        </p:grpSpPr>
        <p:sp>
          <p:nvSpPr>
            <p:cNvPr id="227" name="Shape 227"/>
            <p:cNvSpPr/>
            <p:nvPr/>
          </p:nvSpPr>
          <p:spPr>
            <a:xfrm>
              <a:off x="4168000" y="4980625"/>
              <a:ext cx="85875" cy="102325"/>
            </a:xfrm>
            <a:custGeom>
              <a:pathLst>
                <a:path extrusionOk="0" fill="none" h="4093" w="3435">
                  <a:moveTo>
                    <a:pt x="317" y="1486"/>
                  </a:moveTo>
                  <a:lnTo>
                    <a:pt x="317" y="1486"/>
                  </a:lnTo>
                  <a:lnTo>
                    <a:pt x="487" y="1292"/>
                  </a:lnTo>
                  <a:lnTo>
                    <a:pt x="682" y="1097"/>
                  </a:lnTo>
                  <a:lnTo>
                    <a:pt x="901" y="951"/>
                  </a:lnTo>
                  <a:lnTo>
                    <a:pt x="1145" y="780"/>
                  </a:lnTo>
                  <a:lnTo>
                    <a:pt x="1388" y="658"/>
                  </a:lnTo>
                  <a:lnTo>
                    <a:pt x="1632" y="537"/>
                  </a:lnTo>
                  <a:lnTo>
                    <a:pt x="2143" y="317"/>
                  </a:lnTo>
                  <a:lnTo>
                    <a:pt x="2631" y="171"/>
                  </a:lnTo>
                  <a:lnTo>
                    <a:pt x="3020" y="74"/>
                  </a:lnTo>
                  <a:lnTo>
                    <a:pt x="3386" y="1"/>
                  </a:lnTo>
                  <a:lnTo>
                    <a:pt x="3386" y="1"/>
                  </a:lnTo>
                  <a:lnTo>
                    <a:pt x="3410" y="366"/>
                  </a:lnTo>
                  <a:lnTo>
                    <a:pt x="3434" y="780"/>
                  </a:lnTo>
                  <a:lnTo>
                    <a:pt x="3434" y="1267"/>
                  </a:lnTo>
                  <a:lnTo>
                    <a:pt x="3410" y="1827"/>
                  </a:lnTo>
                  <a:lnTo>
                    <a:pt x="3386" y="2095"/>
                  </a:lnTo>
                  <a:lnTo>
                    <a:pt x="3312" y="2363"/>
                  </a:lnTo>
                  <a:lnTo>
                    <a:pt x="3264" y="2655"/>
                  </a:lnTo>
                  <a:lnTo>
                    <a:pt x="3166" y="2899"/>
                  </a:lnTo>
                  <a:lnTo>
                    <a:pt x="3045" y="3143"/>
                  </a:lnTo>
                  <a:lnTo>
                    <a:pt x="2923" y="3362"/>
                  </a:lnTo>
                  <a:lnTo>
                    <a:pt x="2923" y="3362"/>
                  </a:lnTo>
                  <a:lnTo>
                    <a:pt x="2752" y="3557"/>
                  </a:lnTo>
                  <a:lnTo>
                    <a:pt x="2582" y="3703"/>
                  </a:lnTo>
                  <a:lnTo>
                    <a:pt x="2387" y="3824"/>
                  </a:lnTo>
                  <a:lnTo>
                    <a:pt x="2192" y="3922"/>
                  </a:lnTo>
                  <a:lnTo>
                    <a:pt x="1997" y="3995"/>
                  </a:lnTo>
                  <a:lnTo>
                    <a:pt x="1778" y="4044"/>
                  </a:lnTo>
                  <a:lnTo>
                    <a:pt x="1583" y="4092"/>
                  </a:lnTo>
                  <a:lnTo>
                    <a:pt x="1388" y="4092"/>
                  </a:lnTo>
                  <a:lnTo>
                    <a:pt x="1047" y="4092"/>
                  </a:lnTo>
                  <a:lnTo>
                    <a:pt x="755" y="4044"/>
                  </a:lnTo>
                  <a:lnTo>
                    <a:pt x="487" y="3995"/>
                  </a:lnTo>
                  <a:lnTo>
                    <a:pt x="487" y="3995"/>
                  </a:lnTo>
                  <a:lnTo>
                    <a:pt x="341" y="3751"/>
                  </a:lnTo>
                  <a:lnTo>
                    <a:pt x="219" y="3483"/>
                  </a:lnTo>
                  <a:lnTo>
                    <a:pt x="98" y="3143"/>
                  </a:lnTo>
                  <a:lnTo>
                    <a:pt x="49" y="2972"/>
                  </a:lnTo>
                  <a:lnTo>
                    <a:pt x="25" y="2753"/>
                  </a:lnTo>
                  <a:lnTo>
                    <a:pt x="0" y="2558"/>
                  </a:lnTo>
                  <a:lnTo>
                    <a:pt x="0" y="2339"/>
                  </a:lnTo>
                  <a:lnTo>
                    <a:pt x="25" y="2120"/>
                  </a:lnTo>
                  <a:lnTo>
                    <a:pt x="98" y="1900"/>
                  </a:lnTo>
                  <a:lnTo>
                    <a:pt x="195" y="1706"/>
                  </a:lnTo>
                  <a:lnTo>
                    <a:pt x="317" y="1486"/>
                  </a:lnTo>
                  <a:lnTo>
                    <a:pt x="317" y="1486"/>
                  </a:lnTo>
                  <a:close/>
                </a:path>
              </a:pathLst>
            </a:custGeom>
            <a:noFill/>
            <a:ln cap="rnd" cmpd="sng" w="121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8" name="Shape 228"/>
            <p:cNvSpPr/>
            <p:nvPr/>
          </p:nvSpPr>
          <p:spPr>
            <a:xfrm>
              <a:off x="3968275" y="5043350"/>
              <a:ext cx="379975" cy="389700"/>
            </a:xfrm>
            <a:custGeom>
              <a:pathLst>
                <a:path extrusionOk="0" fill="none" h="15588" w="15199">
                  <a:moveTo>
                    <a:pt x="7965" y="2679"/>
                  </a:moveTo>
                  <a:lnTo>
                    <a:pt x="7965" y="2679"/>
                  </a:lnTo>
                  <a:lnTo>
                    <a:pt x="7478" y="2655"/>
                  </a:lnTo>
                  <a:lnTo>
                    <a:pt x="6942" y="2606"/>
                  </a:lnTo>
                  <a:lnTo>
                    <a:pt x="5822" y="2509"/>
                  </a:lnTo>
                  <a:lnTo>
                    <a:pt x="5261" y="2484"/>
                  </a:lnTo>
                  <a:lnTo>
                    <a:pt x="4726" y="2509"/>
                  </a:lnTo>
                  <a:lnTo>
                    <a:pt x="4482" y="2533"/>
                  </a:lnTo>
                  <a:lnTo>
                    <a:pt x="4239" y="2582"/>
                  </a:lnTo>
                  <a:lnTo>
                    <a:pt x="4019" y="2655"/>
                  </a:lnTo>
                  <a:lnTo>
                    <a:pt x="3825" y="2728"/>
                  </a:lnTo>
                  <a:lnTo>
                    <a:pt x="3825" y="2728"/>
                  </a:lnTo>
                  <a:lnTo>
                    <a:pt x="3410" y="2947"/>
                  </a:lnTo>
                  <a:lnTo>
                    <a:pt x="2996" y="3166"/>
                  </a:lnTo>
                  <a:lnTo>
                    <a:pt x="2631" y="3434"/>
                  </a:lnTo>
                  <a:lnTo>
                    <a:pt x="2266" y="3702"/>
                  </a:lnTo>
                  <a:lnTo>
                    <a:pt x="1925" y="4019"/>
                  </a:lnTo>
                  <a:lnTo>
                    <a:pt x="1608" y="4335"/>
                  </a:lnTo>
                  <a:lnTo>
                    <a:pt x="1316" y="4676"/>
                  </a:lnTo>
                  <a:lnTo>
                    <a:pt x="1072" y="5042"/>
                  </a:lnTo>
                  <a:lnTo>
                    <a:pt x="829" y="5431"/>
                  </a:lnTo>
                  <a:lnTo>
                    <a:pt x="610" y="5845"/>
                  </a:lnTo>
                  <a:lnTo>
                    <a:pt x="439" y="6284"/>
                  </a:lnTo>
                  <a:lnTo>
                    <a:pt x="293" y="6722"/>
                  </a:lnTo>
                  <a:lnTo>
                    <a:pt x="171" y="7185"/>
                  </a:lnTo>
                  <a:lnTo>
                    <a:pt x="74" y="7672"/>
                  </a:lnTo>
                  <a:lnTo>
                    <a:pt x="25" y="8184"/>
                  </a:lnTo>
                  <a:lnTo>
                    <a:pt x="1" y="8695"/>
                  </a:lnTo>
                  <a:lnTo>
                    <a:pt x="1" y="8695"/>
                  </a:lnTo>
                  <a:lnTo>
                    <a:pt x="25" y="9231"/>
                  </a:lnTo>
                  <a:lnTo>
                    <a:pt x="74" y="9767"/>
                  </a:lnTo>
                  <a:lnTo>
                    <a:pt x="171" y="10278"/>
                  </a:lnTo>
                  <a:lnTo>
                    <a:pt x="293" y="10765"/>
                  </a:lnTo>
                  <a:lnTo>
                    <a:pt x="464" y="11277"/>
                  </a:lnTo>
                  <a:lnTo>
                    <a:pt x="658" y="11739"/>
                  </a:lnTo>
                  <a:lnTo>
                    <a:pt x="878" y="12202"/>
                  </a:lnTo>
                  <a:lnTo>
                    <a:pt x="1121" y="12641"/>
                  </a:lnTo>
                  <a:lnTo>
                    <a:pt x="1389" y="13055"/>
                  </a:lnTo>
                  <a:lnTo>
                    <a:pt x="1706" y="13469"/>
                  </a:lnTo>
                  <a:lnTo>
                    <a:pt x="2022" y="13834"/>
                  </a:lnTo>
                  <a:lnTo>
                    <a:pt x="2388" y="14199"/>
                  </a:lnTo>
                  <a:lnTo>
                    <a:pt x="2753" y="14540"/>
                  </a:lnTo>
                  <a:lnTo>
                    <a:pt x="3143" y="14832"/>
                  </a:lnTo>
                  <a:lnTo>
                    <a:pt x="3581" y="15125"/>
                  </a:lnTo>
                  <a:lnTo>
                    <a:pt x="4019" y="15368"/>
                  </a:lnTo>
                  <a:lnTo>
                    <a:pt x="4019" y="15368"/>
                  </a:lnTo>
                  <a:lnTo>
                    <a:pt x="4214" y="15466"/>
                  </a:lnTo>
                  <a:lnTo>
                    <a:pt x="4409" y="15539"/>
                  </a:lnTo>
                  <a:lnTo>
                    <a:pt x="4628" y="15587"/>
                  </a:lnTo>
                  <a:lnTo>
                    <a:pt x="4847" y="15587"/>
                  </a:lnTo>
                  <a:lnTo>
                    <a:pt x="5042" y="15587"/>
                  </a:lnTo>
                  <a:lnTo>
                    <a:pt x="5261" y="15587"/>
                  </a:lnTo>
                  <a:lnTo>
                    <a:pt x="5724" y="15514"/>
                  </a:lnTo>
                  <a:lnTo>
                    <a:pt x="6650" y="15320"/>
                  </a:lnTo>
                  <a:lnTo>
                    <a:pt x="7112" y="15246"/>
                  </a:lnTo>
                  <a:lnTo>
                    <a:pt x="7356" y="15222"/>
                  </a:lnTo>
                  <a:lnTo>
                    <a:pt x="7600" y="15222"/>
                  </a:lnTo>
                  <a:lnTo>
                    <a:pt x="7600" y="15222"/>
                  </a:lnTo>
                  <a:lnTo>
                    <a:pt x="7843" y="15222"/>
                  </a:lnTo>
                  <a:lnTo>
                    <a:pt x="8087" y="15246"/>
                  </a:lnTo>
                  <a:lnTo>
                    <a:pt x="8574" y="15320"/>
                  </a:lnTo>
                  <a:lnTo>
                    <a:pt x="9524" y="15514"/>
                  </a:lnTo>
                  <a:lnTo>
                    <a:pt x="9962" y="15563"/>
                  </a:lnTo>
                  <a:lnTo>
                    <a:pt x="10181" y="15587"/>
                  </a:lnTo>
                  <a:lnTo>
                    <a:pt x="10400" y="15587"/>
                  </a:lnTo>
                  <a:lnTo>
                    <a:pt x="10620" y="15563"/>
                  </a:lnTo>
                  <a:lnTo>
                    <a:pt x="10839" y="15514"/>
                  </a:lnTo>
                  <a:lnTo>
                    <a:pt x="11034" y="15441"/>
                  </a:lnTo>
                  <a:lnTo>
                    <a:pt x="11253" y="15344"/>
                  </a:lnTo>
                  <a:lnTo>
                    <a:pt x="11253" y="15344"/>
                  </a:lnTo>
                  <a:lnTo>
                    <a:pt x="11691" y="15100"/>
                  </a:lnTo>
                  <a:lnTo>
                    <a:pt x="12081" y="14808"/>
                  </a:lnTo>
                  <a:lnTo>
                    <a:pt x="12495" y="14491"/>
                  </a:lnTo>
                  <a:lnTo>
                    <a:pt x="12860" y="14175"/>
                  </a:lnTo>
                  <a:lnTo>
                    <a:pt x="13201" y="13810"/>
                  </a:lnTo>
                  <a:lnTo>
                    <a:pt x="13518" y="13420"/>
                  </a:lnTo>
                  <a:lnTo>
                    <a:pt x="13834" y="13030"/>
                  </a:lnTo>
                  <a:lnTo>
                    <a:pt x="14102" y="12616"/>
                  </a:lnTo>
                  <a:lnTo>
                    <a:pt x="14346" y="12178"/>
                  </a:lnTo>
                  <a:lnTo>
                    <a:pt x="14565" y="11715"/>
                  </a:lnTo>
                  <a:lnTo>
                    <a:pt x="14760" y="11252"/>
                  </a:lnTo>
                  <a:lnTo>
                    <a:pt x="14906" y="10765"/>
                  </a:lnTo>
                  <a:lnTo>
                    <a:pt x="15028" y="10254"/>
                  </a:lnTo>
                  <a:lnTo>
                    <a:pt x="15125" y="9742"/>
                  </a:lnTo>
                  <a:lnTo>
                    <a:pt x="15174" y="9231"/>
                  </a:lnTo>
                  <a:lnTo>
                    <a:pt x="15198" y="8695"/>
                  </a:lnTo>
                  <a:lnTo>
                    <a:pt x="15198" y="8695"/>
                  </a:lnTo>
                  <a:lnTo>
                    <a:pt x="15174" y="8159"/>
                  </a:lnTo>
                  <a:lnTo>
                    <a:pt x="15125" y="7648"/>
                  </a:lnTo>
                  <a:lnTo>
                    <a:pt x="15028" y="7161"/>
                  </a:lnTo>
                  <a:lnTo>
                    <a:pt x="14906" y="6674"/>
                  </a:lnTo>
                  <a:lnTo>
                    <a:pt x="14736" y="6235"/>
                  </a:lnTo>
                  <a:lnTo>
                    <a:pt x="14565" y="5797"/>
                  </a:lnTo>
                  <a:lnTo>
                    <a:pt x="14346" y="5383"/>
                  </a:lnTo>
                  <a:lnTo>
                    <a:pt x="14102" y="4993"/>
                  </a:lnTo>
                  <a:lnTo>
                    <a:pt x="13810" y="4603"/>
                  </a:lnTo>
                  <a:lnTo>
                    <a:pt x="13518" y="4262"/>
                  </a:lnTo>
                  <a:lnTo>
                    <a:pt x="13177" y="3946"/>
                  </a:lnTo>
                  <a:lnTo>
                    <a:pt x="12836" y="3629"/>
                  </a:lnTo>
                  <a:lnTo>
                    <a:pt x="12471" y="3361"/>
                  </a:lnTo>
                  <a:lnTo>
                    <a:pt x="12056" y="3093"/>
                  </a:lnTo>
                  <a:lnTo>
                    <a:pt x="11642" y="2850"/>
                  </a:lnTo>
                  <a:lnTo>
                    <a:pt x="11228" y="2655"/>
                  </a:lnTo>
                  <a:lnTo>
                    <a:pt x="11228" y="2655"/>
                  </a:lnTo>
                  <a:lnTo>
                    <a:pt x="11034" y="2582"/>
                  </a:lnTo>
                  <a:lnTo>
                    <a:pt x="10863" y="2533"/>
                  </a:lnTo>
                  <a:lnTo>
                    <a:pt x="10668" y="2509"/>
                  </a:lnTo>
                  <a:lnTo>
                    <a:pt x="10498" y="2484"/>
                  </a:lnTo>
                  <a:lnTo>
                    <a:pt x="10084" y="2484"/>
                  </a:lnTo>
                  <a:lnTo>
                    <a:pt x="9670" y="2509"/>
                  </a:lnTo>
                  <a:lnTo>
                    <a:pt x="8817" y="2606"/>
                  </a:lnTo>
                  <a:lnTo>
                    <a:pt x="8403" y="2655"/>
                  </a:lnTo>
                  <a:lnTo>
                    <a:pt x="7965" y="2679"/>
                  </a:lnTo>
                  <a:lnTo>
                    <a:pt x="7965" y="2679"/>
                  </a:lnTo>
                  <a:lnTo>
                    <a:pt x="6357" y="0"/>
                  </a:lnTo>
                </a:path>
              </a:pathLst>
            </a:custGeom>
            <a:noFill/>
            <a:ln cap="rnd" cmpd="sng" w="121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9" name="Shape 229"/>
            <p:cNvSpPr/>
            <p:nvPr/>
          </p:nvSpPr>
          <p:spPr>
            <a:xfrm>
              <a:off x="4031000" y="5150500"/>
              <a:ext cx="54200" cy="61525"/>
            </a:xfrm>
            <a:custGeom>
              <a:pathLst>
                <a:path extrusionOk="0" fill="none" h="2461" w="2168">
                  <a:moveTo>
                    <a:pt x="2168" y="1"/>
                  </a:moveTo>
                  <a:lnTo>
                    <a:pt x="2168" y="1"/>
                  </a:lnTo>
                  <a:lnTo>
                    <a:pt x="1900" y="49"/>
                  </a:lnTo>
                  <a:lnTo>
                    <a:pt x="1656" y="123"/>
                  </a:lnTo>
                  <a:lnTo>
                    <a:pt x="1437" y="220"/>
                  </a:lnTo>
                  <a:lnTo>
                    <a:pt x="1218" y="342"/>
                  </a:lnTo>
                  <a:lnTo>
                    <a:pt x="1048" y="488"/>
                  </a:lnTo>
                  <a:lnTo>
                    <a:pt x="877" y="634"/>
                  </a:lnTo>
                  <a:lnTo>
                    <a:pt x="731" y="780"/>
                  </a:lnTo>
                  <a:lnTo>
                    <a:pt x="585" y="951"/>
                  </a:lnTo>
                  <a:lnTo>
                    <a:pt x="487" y="1121"/>
                  </a:lnTo>
                  <a:lnTo>
                    <a:pt x="366" y="1316"/>
                  </a:lnTo>
                  <a:lnTo>
                    <a:pt x="220" y="1681"/>
                  </a:lnTo>
                  <a:lnTo>
                    <a:pt x="98" y="2071"/>
                  </a:lnTo>
                  <a:lnTo>
                    <a:pt x="0" y="2461"/>
                  </a:lnTo>
                </a:path>
              </a:pathLst>
            </a:custGeom>
            <a:noFill/>
            <a:ln cap="rnd" cmpd="sng" w="121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33" name="Shape 233"/>
        <p:cNvGrpSpPr/>
        <p:nvPr/>
      </p:nvGrpSpPr>
      <p:grpSpPr>
        <a:xfrm>
          <a:off x="0" y="0"/>
          <a:ext cx="0" cy="0"/>
          <a:chOff x="0" y="0"/>
          <a:chExt cx="0" cy="0"/>
        </a:xfrm>
      </p:grpSpPr>
      <p:sp>
        <p:nvSpPr>
          <p:cNvPr id="234" name="Shape 234"/>
          <p:cNvSpPr txBox="1"/>
          <p:nvPr>
            <p:ph type="title"/>
          </p:nvPr>
        </p:nvSpPr>
        <p:spPr>
          <a:xfrm>
            <a:off x="234450" y="575500"/>
            <a:ext cx="2046300" cy="13641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 picture is worth a thousand words</a:t>
            </a:r>
            <a:endParaRPr/>
          </a:p>
        </p:txBody>
      </p:sp>
      <p:sp>
        <p:nvSpPr>
          <p:cNvPr id="235" name="Shape 235"/>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solidFill>
                  <a:srgbClr val="FFFFFF"/>
                </a:solidFill>
              </a:rPr>
              <a:t>‹#›</a:t>
            </a:fld>
            <a:endParaRPr>
              <a:solidFill>
                <a:srgbClr val="FFFFFF"/>
              </a:solidFill>
            </a:endParaRPr>
          </a:p>
        </p:txBody>
      </p:sp>
      <p:sp>
        <p:nvSpPr>
          <p:cNvPr id="236" name="Shape 236"/>
          <p:cNvSpPr txBox="1"/>
          <p:nvPr>
            <p:ph idx="1" type="body"/>
          </p:nvPr>
        </p:nvSpPr>
        <p:spPr>
          <a:xfrm>
            <a:off x="234450" y="2004325"/>
            <a:ext cx="2046300" cy="2552100"/>
          </a:xfrm>
          <a:prstGeom prst="rect">
            <a:avLst/>
          </a:prstGeom>
        </p:spPr>
        <p:txBody>
          <a:bodyPr anchorCtr="0" anchor="t" bIns="91425" lIns="91425" spcFirstLastPara="1" rIns="91425" wrap="square" tIns="91425">
            <a:noAutofit/>
          </a:bodyPr>
          <a:lstStyle/>
          <a:p>
            <a:pPr indent="0" lvl="0" marL="0">
              <a:spcBef>
                <a:spcPts val="600"/>
              </a:spcBef>
              <a:spcAft>
                <a:spcPts val="0"/>
              </a:spcAft>
              <a:buClr>
                <a:schemeClr val="dk1"/>
              </a:buClr>
              <a:buSzPts val="1100"/>
              <a:buFont typeface="Arial"/>
              <a:buNone/>
            </a:pPr>
            <a:r>
              <a:rPr lang="en"/>
              <a:t>A complex idea can be conveyed with just a single still image, namely making it possible to absorb large amounts of data quickly.</a:t>
            </a:r>
            <a:endParaRPr/>
          </a:p>
          <a:p>
            <a:pPr indent="0" lvl="0" marL="0">
              <a:spcBef>
                <a:spcPts val="60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67031"/>
        </a:solidFill>
      </p:bgPr>
    </p:bg>
    <p:spTree>
      <p:nvGrpSpPr>
        <p:cNvPr id="240" name="Shape 240"/>
        <p:cNvGrpSpPr/>
        <p:nvPr/>
      </p:nvGrpSpPr>
      <p:grpSpPr>
        <a:xfrm>
          <a:off x="0" y="0"/>
          <a:ext cx="0" cy="0"/>
          <a:chOff x="0" y="0"/>
          <a:chExt cx="0" cy="0"/>
        </a:xfrm>
      </p:grpSpPr>
      <p:pic>
        <p:nvPicPr>
          <p:cNvPr descr="aoc7tslb1o8-lauren-mancke.jpg" id="241" name="Shape 241"/>
          <p:cNvPicPr preferRelativeResize="0"/>
          <p:nvPr/>
        </p:nvPicPr>
        <p:blipFill>
          <a:blip r:embed="rId3">
            <a:alphaModFix amt="29000"/>
          </a:blip>
          <a:stretch>
            <a:fillRect/>
          </a:stretch>
        </p:blipFill>
        <p:spPr>
          <a:xfrm>
            <a:off x="0" y="0"/>
            <a:ext cx="9144000" cy="5143496"/>
          </a:xfrm>
          <a:prstGeom prst="rect">
            <a:avLst/>
          </a:prstGeom>
          <a:noFill/>
          <a:ln>
            <a:noFill/>
          </a:ln>
        </p:spPr>
      </p:pic>
      <p:sp>
        <p:nvSpPr>
          <p:cNvPr id="242" name="Shape 242"/>
          <p:cNvSpPr txBox="1"/>
          <p:nvPr>
            <p:ph idx="4294967295" type="title"/>
          </p:nvPr>
        </p:nvSpPr>
        <p:spPr>
          <a:xfrm>
            <a:off x="617225" y="100"/>
            <a:ext cx="7909500" cy="514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Want big impact?</a:t>
            </a:r>
            <a:r>
              <a:rPr b="1" lang="en" sz="1800"/>
              <a:t> </a:t>
            </a:r>
            <a:r>
              <a:rPr b="1" lang="en" sz="1800"/>
              <a:t>Use big image.</a:t>
            </a:r>
            <a:endParaRPr b="1" sz="1800"/>
          </a:p>
        </p:txBody>
      </p:sp>
      <p:sp>
        <p:nvSpPr>
          <p:cNvPr id="243" name="Shape 243"/>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Shape 248"/>
          <p:cNvSpPr txBox="1"/>
          <p:nvPr>
            <p:ph type="title"/>
          </p:nvPr>
        </p:nvSpPr>
        <p:spPr>
          <a:xfrm>
            <a:off x="234450" y="575500"/>
            <a:ext cx="2046300" cy="398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Use charts to explain your ideas</a:t>
            </a:r>
            <a:endParaRPr/>
          </a:p>
        </p:txBody>
      </p:sp>
      <p:sp>
        <p:nvSpPr>
          <p:cNvPr id="249" name="Shape 249"/>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grpSp>
        <p:nvGrpSpPr>
          <p:cNvPr id="250" name="Shape 250"/>
          <p:cNvGrpSpPr/>
          <p:nvPr/>
        </p:nvGrpSpPr>
        <p:grpSpPr>
          <a:xfrm>
            <a:off x="3618600" y="443475"/>
            <a:ext cx="4271950" cy="4256550"/>
            <a:chOff x="3618600" y="537300"/>
            <a:chExt cx="4271950" cy="4256550"/>
          </a:xfrm>
        </p:grpSpPr>
        <p:sp>
          <p:nvSpPr>
            <p:cNvPr id="251" name="Shape 251"/>
            <p:cNvSpPr/>
            <p:nvPr/>
          </p:nvSpPr>
          <p:spPr>
            <a:xfrm>
              <a:off x="3680275" y="537300"/>
              <a:ext cx="1906800" cy="1906800"/>
            </a:xfrm>
            <a:prstGeom prst="ellipse">
              <a:avLst/>
            </a:prstGeom>
            <a:solidFill>
              <a:srgbClr val="FF99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solidFill>
                  <a:srgbClr val="FFFFFF"/>
                </a:solidFill>
                <a:latin typeface="Nunito Sans"/>
                <a:ea typeface="Nunito Sans"/>
                <a:cs typeface="Nunito Sans"/>
                <a:sym typeface="Nunito Sans"/>
              </a:endParaRPr>
            </a:p>
            <a:p>
              <a:pPr indent="0" lvl="0" marL="0" rtl="0" algn="ctr">
                <a:spcBef>
                  <a:spcPts val="0"/>
                </a:spcBef>
                <a:spcAft>
                  <a:spcPts val="0"/>
                </a:spcAft>
                <a:buNone/>
              </a:pPr>
              <a:r>
                <a:t/>
              </a:r>
              <a:endParaRPr sz="1000">
                <a:solidFill>
                  <a:srgbClr val="FFFFFF"/>
                </a:solidFill>
                <a:latin typeface="Nunito Sans"/>
                <a:ea typeface="Nunito Sans"/>
                <a:cs typeface="Nunito Sans"/>
                <a:sym typeface="Nunito Sans"/>
              </a:endParaRPr>
            </a:p>
            <a:p>
              <a:pPr indent="0" lvl="0" marL="0" rtl="0" algn="ctr">
                <a:spcBef>
                  <a:spcPts val="0"/>
                </a:spcBef>
                <a:spcAft>
                  <a:spcPts val="0"/>
                </a:spcAft>
                <a:buNone/>
              </a:pPr>
              <a:r>
                <a:rPr lang="en" sz="1000">
                  <a:solidFill>
                    <a:srgbClr val="FFFFFF"/>
                  </a:solidFill>
                  <a:latin typeface="Nunito Sans"/>
                  <a:ea typeface="Nunito Sans"/>
                  <a:cs typeface="Nunito Sans"/>
                  <a:sym typeface="Nunito Sans"/>
                </a:rPr>
                <a:t>Item 1</a:t>
              </a:r>
              <a:endParaRPr sz="1000">
                <a:solidFill>
                  <a:srgbClr val="FFFFFF"/>
                </a:solidFill>
                <a:latin typeface="Nunito Sans"/>
                <a:ea typeface="Nunito Sans"/>
                <a:cs typeface="Nunito Sans"/>
                <a:sym typeface="Nunito Sans"/>
              </a:endParaRPr>
            </a:p>
          </p:txBody>
        </p:sp>
        <p:sp>
          <p:nvSpPr>
            <p:cNvPr id="252" name="Shape 252"/>
            <p:cNvSpPr/>
            <p:nvPr/>
          </p:nvSpPr>
          <p:spPr>
            <a:xfrm>
              <a:off x="5983750" y="537300"/>
              <a:ext cx="1906800" cy="1906800"/>
            </a:xfrm>
            <a:prstGeom prst="ellipse">
              <a:avLst/>
            </a:prstGeom>
            <a:solidFill>
              <a:srgbClr val="F6703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solidFill>
                  <a:srgbClr val="FFFFFF"/>
                </a:solidFill>
                <a:latin typeface="Nunito Sans"/>
                <a:ea typeface="Nunito Sans"/>
                <a:cs typeface="Nunito Sans"/>
                <a:sym typeface="Nunito Sans"/>
              </a:endParaRPr>
            </a:p>
            <a:p>
              <a:pPr indent="0" lvl="0" marL="0" rtl="0" algn="ctr">
                <a:spcBef>
                  <a:spcPts val="0"/>
                </a:spcBef>
                <a:spcAft>
                  <a:spcPts val="0"/>
                </a:spcAft>
                <a:buNone/>
              </a:pPr>
              <a:r>
                <a:t/>
              </a:r>
              <a:endParaRPr sz="1000">
                <a:solidFill>
                  <a:srgbClr val="FFFFFF"/>
                </a:solidFill>
                <a:latin typeface="Nunito Sans"/>
                <a:ea typeface="Nunito Sans"/>
                <a:cs typeface="Nunito Sans"/>
                <a:sym typeface="Nunito Sans"/>
              </a:endParaRPr>
            </a:p>
            <a:p>
              <a:pPr indent="0" lvl="0" marL="0" rtl="0" algn="ctr">
                <a:spcBef>
                  <a:spcPts val="0"/>
                </a:spcBef>
                <a:spcAft>
                  <a:spcPts val="0"/>
                </a:spcAft>
                <a:buClr>
                  <a:schemeClr val="dk1"/>
                </a:buClr>
                <a:buSzPts val="1100"/>
                <a:buFont typeface="Arial"/>
                <a:buNone/>
              </a:pPr>
              <a:r>
                <a:rPr lang="en" sz="1000">
                  <a:solidFill>
                    <a:srgbClr val="FFFFFF"/>
                  </a:solidFill>
                  <a:latin typeface="Nunito Sans"/>
                  <a:ea typeface="Nunito Sans"/>
                  <a:cs typeface="Nunito Sans"/>
                  <a:sym typeface="Nunito Sans"/>
                </a:rPr>
                <a:t>Item 2</a:t>
              </a:r>
              <a:endParaRPr sz="1000">
                <a:solidFill>
                  <a:srgbClr val="FFFFFF"/>
                </a:solidFill>
                <a:latin typeface="Nunito Sans"/>
                <a:ea typeface="Nunito Sans"/>
                <a:cs typeface="Nunito Sans"/>
                <a:sym typeface="Nunito Sans"/>
              </a:endParaRPr>
            </a:p>
          </p:txBody>
        </p:sp>
        <p:sp>
          <p:nvSpPr>
            <p:cNvPr id="253" name="Shape 253"/>
            <p:cNvSpPr/>
            <p:nvPr/>
          </p:nvSpPr>
          <p:spPr>
            <a:xfrm>
              <a:off x="3618600" y="2887050"/>
              <a:ext cx="1906800" cy="1906800"/>
            </a:xfrm>
            <a:prstGeom prst="ellipse">
              <a:avLst/>
            </a:prstGeom>
            <a:solidFill>
              <a:srgbClr val="CC412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solidFill>
                  <a:srgbClr val="FFFFFF"/>
                </a:solidFill>
                <a:latin typeface="Nunito Sans"/>
                <a:ea typeface="Nunito Sans"/>
                <a:cs typeface="Nunito Sans"/>
                <a:sym typeface="Nunito Sans"/>
              </a:endParaRPr>
            </a:p>
            <a:p>
              <a:pPr indent="0" lvl="0" marL="0" rtl="0" algn="ctr">
                <a:spcBef>
                  <a:spcPts val="0"/>
                </a:spcBef>
                <a:spcAft>
                  <a:spcPts val="0"/>
                </a:spcAft>
                <a:buNone/>
              </a:pPr>
              <a:r>
                <a:t/>
              </a:r>
              <a:endParaRPr sz="1000">
                <a:solidFill>
                  <a:srgbClr val="FFFFFF"/>
                </a:solidFill>
                <a:latin typeface="Nunito Sans"/>
                <a:ea typeface="Nunito Sans"/>
                <a:cs typeface="Nunito Sans"/>
                <a:sym typeface="Nunito Sans"/>
              </a:endParaRPr>
            </a:p>
            <a:p>
              <a:pPr indent="0" lvl="0" marL="0" rtl="0" algn="ctr">
                <a:spcBef>
                  <a:spcPts val="0"/>
                </a:spcBef>
                <a:spcAft>
                  <a:spcPts val="0"/>
                </a:spcAft>
                <a:buNone/>
              </a:pPr>
              <a:r>
                <a:rPr lang="en" sz="1000">
                  <a:solidFill>
                    <a:srgbClr val="FFFFFF"/>
                  </a:solidFill>
                  <a:latin typeface="Nunito Sans"/>
                  <a:ea typeface="Nunito Sans"/>
                  <a:cs typeface="Nunito Sans"/>
                  <a:sym typeface="Nunito Sans"/>
                </a:rPr>
                <a:t>Item 3</a:t>
              </a:r>
              <a:endParaRPr sz="1000">
                <a:solidFill>
                  <a:srgbClr val="FFFFFF"/>
                </a:solidFill>
                <a:latin typeface="Nunito Sans"/>
                <a:ea typeface="Nunito Sans"/>
                <a:cs typeface="Nunito Sans"/>
                <a:sym typeface="Nunito Sans"/>
              </a:endParaRPr>
            </a:p>
          </p:txBody>
        </p:sp>
        <p:sp>
          <p:nvSpPr>
            <p:cNvPr id="254" name="Shape 254"/>
            <p:cNvSpPr/>
            <p:nvPr/>
          </p:nvSpPr>
          <p:spPr>
            <a:xfrm>
              <a:off x="5983750" y="2887050"/>
              <a:ext cx="1906800" cy="1906800"/>
            </a:xfrm>
            <a:prstGeom prst="ellipse">
              <a:avLst/>
            </a:prstGeom>
            <a:solidFill>
              <a:srgbClr val="ED003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solidFill>
                  <a:srgbClr val="FFFFFF"/>
                </a:solidFill>
                <a:latin typeface="Nunito Sans"/>
                <a:ea typeface="Nunito Sans"/>
                <a:cs typeface="Nunito Sans"/>
                <a:sym typeface="Nunito Sans"/>
              </a:endParaRPr>
            </a:p>
            <a:p>
              <a:pPr indent="0" lvl="0" marL="0" rtl="0" algn="ctr">
                <a:spcBef>
                  <a:spcPts val="0"/>
                </a:spcBef>
                <a:spcAft>
                  <a:spcPts val="0"/>
                </a:spcAft>
                <a:buNone/>
              </a:pPr>
              <a:r>
                <a:t/>
              </a:r>
              <a:endParaRPr sz="1000">
                <a:solidFill>
                  <a:srgbClr val="FFFFFF"/>
                </a:solidFill>
                <a:latin typeface="Nunito Sans"/>
                <a:ea typeface="Nunito Sans"/>
                <a:cs typeface="Nunito Sans"/>
                <a:sym typeface="Nunito Sans"/>
              </a:endParaRPr>
            </a:p>
            <a:p>
              <a:pPr indent="0" lvl="0" marL="0" rtl="0" algn="ctr">
                <a:spcBef>
                  <a:spcPts val="0"/>
                </a:spcBef>
                <a:spcAft>
                  <a:spcPts val="0"/>
                </a:spcAft>
                <a:buNone/>
              </a:pPr>
              <a:r>
                <a:rPr lang="en" sz="1000">
                  <a:solidFill>
                    <a:srgbClr val="FFFFFF"/>
                  </a:solidFill>
                  <a:latin typeface="Nunito Sans"/>
                  <a:ea typeface="Nunito Sans"/>
                  <a:cs typeface="Nunito Sans"/>
                  <a:sym typeface="Nunito Sans"/>
                </a:rPr>
                <a:t>Item 4</a:t>
              </a:r>
              <a:endParaRPr sz="1000">
                <a:solidFill>
                  <a:srgbClr val="FFFFFF"/>
                </a:solidFill>
                <a:latin typeface="Nunito Sans"/>
                <a:ea typeface="Nunito Sans"/>
                <a:cs typeface="Nunito Sans"/>
                <a:sym typeface="Nunito Sans"/>
              </a:endParaRPr>
            </a:p>
          </p:txBody>
        </p:sp>
      </p:grpSp>
      <p:sp>
        <p:nvSpPr>
          <p:cNvPr id="255" name="Shape 255"/>
          <p:cNvSpPr/>
          <p:nvPr/>
        </p:nvSpPr>
        <p:spPr>
          <a:xfrm>
            <a:off x="4701175" y="1518350"/>
            <a:ext cx="2106600" cy="21066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666666"/>
                </a:solidFill>
                <a:latin typeface="Nunito Sans"/>
                <a:ea typeface="Nunito Sans"/>
                <a:cs typeface="Nunito Sans"/>
                <a:sym typeface="Nunito Sans"/>
              </a:rPr>
              <a:t>THE</a:t>
            </a:r>
            <a:endParaRPr>
              <a:solidFill>
                <a:srgbClr val="666666"/>
              </a:solidFill>
              <a:latin typeface="Nunito Sans"/>
              <a:ea typeface="Nunito Sans"/>
              <a:cs typeface="Nunito Sans"/>
              <a:sym typeface="Nunito Sans"/>
            </a:endParaRPr>
          </a:p>
          <a:p>
            <a:pPr indent="0" lvl="0" marL="0" algn="ctr">
              <a:spcBef>
                <a:spcPts val="0"/>
              </a:spcBef>
              <a:spcAft>
                <a:spcPts val="0"/>
              </a:spcAft>
              <a:buNone/>
            </a:pPr>
            <a:r>
              <a:rPr lang="en">
                <a:solidFill>
                  <a:srgbClr val="666666"/>
                </a:solidFill>
                <a:latin typeface="Nunito Sans"/>
                <a:ea typeface="Nunito Sans"/>
                <a:cs typeface="Nunito Sans"/>
                <a:sym typeface="Nunito Sans"/>
              </a:rPr>
              <a:t>CONCEPT</a:t>
            </a:r>
            <a:endParaRPr>
              <a:solidFill>
                <a:srgbClr val="666666"/>
              </a:solidFill>
              <a:latin typeface="Nunito Sans"/>
              <a:ea typeface="Nunito Sans"/>
              <a:cs typeface="Nunito Sans"/>
              <a:sym typeface="Nunito Sans"/>
            </a:endParaRPr>
          </a:p>
        </p:txBody>
      </p:sp>
      <p:sp>
        <p:nvSpPr>
          <p:cNvPr id="256" name="Shape 256"/>
          <p:cNvSpPr/>
          <p:nvPr/>
        </p:nvSpPr>
        <p:spPr>
          <a:xfrm>
            <a:off x="4840050" y="1651475"/>
            <a:ext cx="1829100" cy="1829100"/>
          </a:xfrm>
          <a:prstGeom prst="donut">
            <a:avLst>
              <a:gd fmla="val 11468" name="adj"/>
            </a:avLst>
          </a:prstGeom>
          <a:solidFill>
            <a:srgbClr val="EFEFE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257" name="Shape 257"/>
          <p:cNvGrpSpPr/>
          <p:nvPr/>
        </p:nvGrpSpPr>
        <p:grpSpPr>
          <a:xfrm>
            <a:off x="6789409" y="3442823"/>
            <a:ext cx="304009" cy="326513"/>
            <a:chOff x="616425" y="2329600"/>
            <a:chExt cx="361700" cy="388475"/>
          </a:xfrm>
        </p:grpSpPr>
        <p:sp>
          <p:nvSpPr>
            <p:cNvPr id="258" name="Shape 258"/>
            <p:cNvSpPr/>
            <p:nvPr/>
          </p:nvSpPr>
          <p:spPr>
            <a:xfrm>
              <a:off x="616425" y="2329600"/>
              <a:ext cx="361700" cy="388475"/>
            </a:xfrm>
            <a:custGeom>
              <a:pathLst>
                <a:path extrusionOk="0" fill="none" h="15539" w="14468">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9" name="Shape 259"/>
            <p:cNvSpPr/>
            <p:nvPr/>
          </p:nvSpPr>
          <p:spPr>
            <a:xfrm>
              <a:off x="704725" y="2545750"/>
              <a:ext cx="185125" cy="25"/>
            </a:xfrm>
            <a:custGeom>
              <a:pathLst>
                <a:path extrusionOk="0" fill="none" h="1" w="7405">
                  <a:moveTo>
                    <a:pt x="7404"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0" name="Shape 260"/>
            <p:cNvSpPr/>
            <p:nvPr/>
          </p:nvSpPr>
          <p:spPr>
            <a:xfrm>
              <a:off x="811875" y="2626125"/>
              <a:ext cx="31075" cy="31075"/>
            </a:xfrm>
            <a:custGeom>
              <a:pathLst>
                <a:path extrusionOk="0" fill="none" h="1243" w="1243">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1" name="Shape 261"/>
            <p:cNvSpPr/>
            <p:nvPr/>
          </p:nvSpPr>
          <p:spPr>
            <a:xfrm>
              <a:off x="751000" y="2568275"/>
              <a:ext cx="54200" cy="53600"/>
            </a:xfrm>
            <a:custGeom>
              <a:pathLst>
                <a:path extrusionOk="0" fill="none" h="2144" w="2168">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2" name="Shape 262"/>
            <p:cNvSpPr/>
            <p:nvPr/>
          </p:nvSpPr>
          <p:spPr>
            <a:xfrm>
              <a:off x="769875" y="2662650"/>
              <a:ext cx="23775" cy="23775"/>
            </a:xfrm>
            <a:custGeom>
              <a:pathLst>
                <a:path extrusionOk="0" fill="none" h="951" w="951">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3" name="Shape 263"/>
            <p:cNvSpPr/>
            <p:nvPr/>
          </p:nvSpPr>
          <p:spPr>
            <a:xfrm>
              <a:off x="799700" y="2503125"/>
              <a:ext cx="24375" cy="23775"/>
            </a:xfrm>
            <a:custGeom>
              <a:pathLst>
                <a:path extrusionOk="0" fill="none" h="951" w="975">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4" name="Shape 264"/>
            <p:cNvSpPr/>
            <p:nvPr/>
          </p:nvSpPr>
          <p:spPr>
            <a:xfrm>
              <a:off x="766825" y="2388050"/>
              <a:ext cx="60925" cy="25"/>
            </a:xfrm>
            <a:custGeom>
              <a:pathLst>
                <a:path extrusionOk="0" fill="none" h="1" w="2437">
                  <a:moveTo>
                    <a:pt x="2436" y="0"/>
                  </a:move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5" name="Shape 265"/>
            <p:cNvSpPr/>
            <p:nvPr/>
          </p:nvSpPr>
          <p:spPr>
            <a:xfrm>
              <a:off x="769875" y="2456250"/>
              <a:ext cx="31075" cy="31075"/>
            </a:xfrm>
            <a:custGeom>
              <a:pathLst>
                <a:path extrusionOk="0" fill="none" h="1243" w="1243">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66" name="Shape 266"/>
          <p:cNvGrpSpPr/>
          <p:nvPr/>
        </p:nvGrpSpPr>
        <p:grpSpPr>
          <a:xfrm>
            <a:off x="4411981" y="3472329"/>
            <a:ext cx="397136" cy="305017"/>
            <a:chOff x="568950" y="3686775"/>
            <a:chExt cx="472500" cy="362900"/>
          </a:xfrm>
        </p:grpSpPr>
        <p:sp>
          <p:nvSpPr>
            <p:cNvPr id="267" name="Shape 267"/>
            <p:cNvSpPr/>
            <p:nvPr/>
          </p:nvSpPr>
          <p:spPr>
            <a:xfrm>
              <a:off x="568950" y="3686775"/>
              <a:ext cx="472500" cy="362900"/>
            </a:xfrm>
            <a:custGeom>
              <a:pathLst>
                <a:path extrusionOk="0" fill="none" h="14516" w="18900">
                  <a:moveTo>
                    <a:pt x="18900" y="7989"/>
                  </a:moveTo>
                  <a:lnTo>
                    <a:pt x="18900" y="7989"/>
                  </a:lnTo>
                  <a:lnTo>
                    <a:pt x="18705" y="8111"/>
                  </a:lnTo>
                  <a:lnTo>
                    <a:pt x="18510" y="8184"/>
                  </a:lnTo>
                  <a:lnTo>
                    <a:pt x="18291" y="8232"/>
                  </a:lnTo>
                  <a:lnTo>
                    <a:pt x="18072" y="8232"/>
                  </a:lnTo>
                  <a:lnTo>
                    <a:pt x="17852" y="8184"/>
                  </a:lnTo>
                  <a:lnTo>
                    <a:pt x="17658" y="8111"/>
                  </a:lnTo>
                  <a:lnTo>
                    <a:pt x="17487" y="8013"/>
                  </a:lnTo>
                  <a:lnTo>
                    <a:pt x="17341" y="7891"/>
                  </a:lnTo>
                  <a:lnTo>
                    <a:pt x="17341" y="7891"/>
                  </a:lnTo>
                  <a:lnTo>
                    <a:pt x="17243" y="7745"/>
                  </a:lnTo>
                  <a:lnTo>
                    <a:pt x="17170" y="7575"/>
                  </a:lnTo>
                  <a:lnTo>
                    <a:pt x="17170" y="7404"/>
                  </a:lnTo>
                  <a:lnTo>
                    <a:pt x="17195" y="7234"/>
                  </a:lnTo>
                  <a:lnTo>
                    <a:pt x="17243" y="7088"/>
                  </a:lnTo>
                  <a:lnTo>
                    <a:pt x="17341" y="6942"/>
                  </a:lnTo>
                  <a:lnTo>
                    <a:pt x="17487" y="6844"/>
                  </a:lnTo>
                  <a:lnTo>
                    <a:pt x="17658" y="6795"/>
                  </a:lnTo>
                  <a:lnTo>
                    <a:pt x="17658" y="6795"/>
                  </a:lnTo>
                  <a:lnTo>
                    <a:pt x="17755" y="6771"/>
                  </a:lnTo>
                  <a:lnTo>
                    <a:pt x="17828" y="6771"/>
                  </a:lnTo>
                  <a:lnTo>
                    <a:pt x="17901" y="6795"/>
                  </a:lnTo>
                  <a:lnTo>
                    <a:pt x="17974" y="6820"/>
                  </a:lnTo>
                  <a:lnTo>
                    <a:pt x="18023" y="6869"/>
                  </a:lnTo>
                  <a:lnTo>
                    <a:pt x="18047" y="6917"/>
                  </a:lnTo>
                  <a:lnTo>
                    <a:pt x="18096" y="7063"/>
                  </a:lnTo>
                  <a:lnTo>
                    <a:pt x="18072" y="7210"/>
                  </a:lnTo>
                  <a:lnTo>
                    <a:pt x="18023" y="7356"/>
                  </a:lnTo>
                  <a:lnTo>
                    <a:pt x="17950" y="7477"/>
                  </a:lnTo>
                  <a:lnTo>
                    <a:pt x="17828" y="7599"/>
                  </a:lnTo>
                  <a:lnTo>
                    <a:pt x="17828" y="7599"/>
                  </a:lnTo>
                  <a:lnTo>
                    <a:pt x="17633" y="7697"/>
                  </a:lnTo>
                  <a:lnTo>
                    <a:pt x="17438" y="7770"/>
                  </a:lnTo>
                  <a:lnTo>
                    <a:pt x="17219" y="7794"/>
                  </a:lnTo>
                  <a:lnTo>
                    <a:pt x="17000" y="7794"/>
                  </a:lnTo>
                  <a:lnTo>
                    <a:pt x="17000" y="7794"/>
                  </a:lnTo>
                  <a:lnTo>
                    <a:pt x="16878" y="7794"/>
                  </a:lnTo>
                  <a:lnTo>
                    <a:pt x="16781" y="7770"/>
                  </a:lnTo>
                  <a:lnTo>
                    <a:pt x="16708" y="7745"/>
                  </a:lnTo>
                  <a:lnTo>
                    <a:pt x="16635" y="7697"/>
                  </a:lnTo>
                  <a:lnTo>
                    <a:pt x="16586" y="7648"/>
                  </a:lnTo>
                  <a:lnTo>
                    <a:pt x="16562" y="7550"/>
                  </a:lnTo>
                  <a:lnTo>
                    <a:pt x="16537" y="7331"/>
                  </a:lnTo>
                  <a:lnTo>
                    <a:pt x="16537" y="7331"/>
                  </a:lnTo>
                  <a:lnTo>
                    <a:pt x="16513" y="7015"/>
                  </a:lnTo>
                  <a:lnTo>
                    <a:pt x="16488" y="6698"/>
                  </a:lnTo>
                  <a:lnTo>
                    <a:pt x="16440" y="6381"/>
                  </a:lnTo>
                  <a:lnTo>
                    <a:pt x="16367" y="6065"/>
                  </a:lnTo>
                  <a:lnTo>
                    <a:pt x="16269" y="5748"/>
                  </a:lnTo>
                  <a:lnTo>
                    <a:pt x="16172" y="5456"/>
                  </a:lnTo>
                  <a:lnTo>
                    <a:pt x="16050" y="5164"/>
                  </a:lnTo>
                  <a:lnTo>
                    <a:pt x="15904" y="4871"/>
                  </a:lnTo>
                  <a:lnTo>
                    <a:pt x="15758" y="4604"/>
                  </a:lnTo>
                  <a:lnTo>
                    <a:pt x="15587" y="4311"/>
                  </a:lnTo>
                  <a:lnTo>
                    <a:pt x="15393" y="4068"/>
                  </a:lnTo>
                  <a:lnTo>
                    <a:pt x="15198" y="3800"/>
                  </a:lnTo>
                  <a:lnTo>
                    <a:pt x="14978" y="3556"/>
                  </a:lnTo>
                  <a:lnTo>
                    <a:pt x="14759" y="3313"/>
                  </a:lnTo>
                  <a:lnTo>
                    <a:pt x="14516" y="3094"/>
                  </a:lnTo>
                  <a:lnTo>
                    <a:pt x="14272" y="2874"/>
                  </a:lnTo>
                  <a:lnTo>
                    <a:pt x="14004" y="2655"/>
                  </a:lnTo>
                  <a:lnTo>
                    <a:pt x="13712" y="2460"/>
                  </a:lnTo>
                  <a:lnTo>
                    <a:pt x="13420" y="2265"/>
                  </a:lnTo>
                  <a:lnTo>
                    <a:pt x="13128" y="2095"/>
                  </a:lnTo>
                  <a:lnTo>
                    <a:pt x="12811" y="1924"/>
                  </a:lnTo>
                  <a:lnTo>
                    <a:pt x="12494" y="1778"/>
                  </a:lnTo>
                  <a:lnTo>
                    <a:pt x="12178" y="1632"/>
                  </a:lnTo>
                  <a:lnTo>
                    <a:pt x="11837" y="1510"/>
                  </a:lnTo>
                  <a:lnTo>
                    <a:pt x="11496" y="1389"/>
                  </a:lnTo>
                  <a:lnTo>
                    <a:pt x="11130" y="1291"/>
                  </a:lnTo>
                  <a:lnTo>
                    <a:pt x="10765" y="1218"/>
                  </a:lnTo>
                  <a:lnTo>
                    <a:pt x="10400" y="1145"/>
                  </a:lnTo>
                  <a:lnTo>
                    <a:pt x="10034" y="1096"/>
                  </a:lnTo>
                  <a:lnTo>
                    <a:pt x="9645" y="1048"/>
                  </a:lnTo>
                  <a:lnTo>
                    <a:pt x="9255" y="1023"/>
                  </a:lnTo>
                  <a:lnTo>
                    <a:pt x="8865" y="1023"/>
                  </a:lnTo>
                  <a:lnTo>
                    <a:pt x="8865" y="1023"/>
                  </a:lnTo>
                  <a:lnTo>
                    <a:pt x="8330" y="1023"/>
                  </a:lnTo>
                  <a:lnTo>
                    <a:pt x="7794" y="1072"/>
                  </a:lnTo>
                  <a:lnTo>
                    <a:pt x="7258" y="1145"/>
                  </a:lnTo>
                  <a:lnTo>
                    <a:pt x="6747" y="1267"/>
                  </a:lnTo>
                  <a:lnTo>
                    <a:pt x="6747" y="1267"/>
                  </a:lnTo>
                  <a:lnTo>
                    <a:pt x="6600" y="1048"/>
                  </a:lnTo>
                  <a:lnTo>
                    <a:pt x="6454" y="877"/>
                  </a:lnTo>
                  <a:lnTo>
                    <a:pt x="6284" y="707"/>
                  </a:lnTo>
                  <a:lnTo>
                    <a:pt x="6138" y="561"/>
                  </a:lnTo>
                  <a:lnTo>
                    <a:pt x="5967" y="439"/>
                  </a:lnTo>
                  <a:lnTo>
                    <a:pt x="5821" y="341"/>
                  </a:lnTo>
                  <a:lnTo>
                    <a:pt x="5504" y="195"/>
                  </a:lnTo>
                  <a:lnTo>
                    <a:pt x="5237" y="98"/>
                  </a:lnTo>
                  <a:lnTo>
                    <a:pt x="5017" y="49"/>
                  </a:lnTo>
                  <a:lnTo>
                    <a:pt x="4822" y="0"/>
                  </a:lnTo>
                  <a:lnTo>
                    <a:pt x="4822" y="0"/>
                  </a:lnTo>
                  <a:lnTo>
                    <a:pt x="4725" y="195"/>
                  </a:lnTo>
                  <a:lnTo>
                    <a:pt x="4628" y="390"/>
                  </a:lnTo>
                  <a:lnTo>
                    <a:pt x="4530" y="682"/>
                  </a:lnTo>
                  <a:lnTo>
                    <a:pt x="4433" y="999"/>
                  </a:lnTo>
                  <a:lnTo>
                    <a:pt x="4384" y="1389"/>
                  </a:lnTo>
                  <a:lnTo>
                    <a:pt x="4360" y="1778"/>
                  </a:lnTo>
                  <a:lnTo>
                    <a:pt x="4360" y="1998"/>
                  </a:lnTo>
                  <a:lnTo>
                    <a:pt x="4408" y="2217"/>
                  </a:lnTo>
                  <a:lnTo>
                    <a:pt x="4408" y="2217"/>
                  </a:lnTo>
                  <a:lnTo>
                    <a:pt x="4067" y="2436"/>
                  </a:lnTo>
                  <a:lnTo>
                    <a:pt x="3678" y="2728"/>
                  </a:lnTo>
                  <a:lnTo>
                    <a:pt x="3264" y="3142"/>
                  </a:lnTo>
                  <a:lnTo>
                    <a:pt x="2825" y="3605"/>
                  </a:lnTo>
                  <a:lnTo>
                    <a:pt x="2411" y="4116"/>
                  </a:lnTo>
                  <a:lnTo>
                    <a:pt x="2022" y="4652"/>
                  </a:lnTo>
                  <a:lnTo>
                    <a:pt x="1851" y="4945"/>
                  </a:lnTo>
                  <a:lnTo>
                    <a:pt x="1705" y="5237"/>
                  </a:lnTo>
                  <a:lnTo>
                    <a:pt x="1559" y="5529"/>
                  </a:lnTo>
                  <a:lnTo>
                    <a:pt x="1461" y="5797"/>
                  </a:lnTo>
                  <a:lnTo>
                    <a:pt x="560" y="5797"/>
                  </a:lnTo>
                  <a:lnTo>
                    <a:pt x="560" y="5797"/>
                  </a:lnTo>
                  <a:lnTo>
                    <a:pt x="463" y="5821"/>
                  </a:lnTo>
                  <a:lnTo>
                    <a:pt x="341" y="5846"/>
                  </a:lnTo>
                  <a:lnTo>
                    <a:pt x="244" y="5894"/>
                  </a:lnTo>
                  <a:lnTo>
                    <a:pt x="171" y="5967"/>
                  </a:lnTo>
                  <a:lnTo>
                    <a:pt x="98" y="6040"/>
                  </a:lnTo>
                  <a:lnTo>
                    <a:pt x="49" y="6138"/>
                  </a:lnTo>
                  <a:lnTo>
                    <a:pt x="25" y="6260"/>
                  </a:lnTo>
                  <a:lnTo>
                    <a:pt x="0" y="6357"/>
                  </a:lnTo>
                  <a:lnTo>
                    <a:pt x="0" y="8598"/>
                  </a:lnTo>
                  <a:lnTo>
                    <a:pt x="0" y="8598"/>
                  </a:lnTo>
                  <a:lnTo>
                    <a:pt x="25" y="8720"/>
                  </a:lnTo>
                  <a:lnTo>
                    <a:pt x="49" y="8817"/>
                  </a:lnTo>
                  <a:lnTo>
                    <a:pt x="98" y="8914"/>
                  </a:lnTo>
                  <a:lnTo>
                    <a:pt x="171" y="8987"/>
                  </a:lnTo>
                  <a:lnTo>
                    <a:pt x="244" y="9060"/>
                  </a:lnTo>
                  <a:lnTo>
                    <a:pt x="341" y="9109"/>
                  </a:lnTo>
                  <a:lnTo>
                    <a:pt x="463" y="9158"/>
                  </a:lnTo>
                  <a:lnTo>
                    <a:pt x="560" y="9158"/>
                  </a:lnTo>
                  <a:lnTo>
                    <a:pt x="1510" y="9158"/>
                  </a:lnTo>
                  <a:lnTo>
                    <a:pt x="1510" y="9158"/>
                  </a:lnTo>
                  <a:lnTo>
                    <a:pt x="1583" y="9353"/>
                  </a:lnTo>
                  <a:lnTo>
                    <a:pt x="1681" y="9572"/>
                  </a:lnTo>
                  <a:lnTo>
                    <a:pt x="1924" y="9986"/>
                  </a:lnTo>
                  <a:lnTo>
                    <a:pt x="2216" y="10376"/>
                  </a:lnTo>
                  <a:lnTo>
                    <a:pt x="2582" y="10765"/>
                  </a:lnTo>
                  <a:lnTo>
                    <a:pt x="2972" y="11131"/>
                  </a:lnTo>
                  <a:lnTo>
                    <a:pt x="3410" y="11472"/>
                  </a:lnTo>
                  <a:lnTo>
                    <a:pt x="3897" y="11788"/>
                  </a:lnTo>
                  <a:lnTo>
                    <a:pt x="4408" y="12032"/>
                  </a:lnTo>
                  <a:lnTo>
                    <a:pt x="4408" y="14516"/>
                  </a:lnTo>
                  <a:lnTo>
                    <a:pt x="5090" y="14516"/>
                  </a:lnTo>
                  <a:lnTo>
                    <a:pt x="6308" y="12860"/>
                  </a:lnTo>
                  <a:lnTo>
                    <a:pt x="6308" y="12860"/>
                  </a:lnTo>
                  <a:lnTo>
                    <a:pt x="6917" y="13030"/>
                  </a:lnTo>
                  <a:lnTo>
                    <a:pt x="7550" y="13128"/>
                  </a:lnTo>
                  <a:lnTo>
                    <a:pt x="8208" y="13201"/>
                  </a:lnTo>
                  <a:lnTo>
                    <a:pt x="8865" y="13225"/>
                  </a:lnTo>
                  <a:lnTo>
                    <a:pt x="8865" y="13225"/>
                  </a:lnTo>
                  <a:lnTo>
                    <a:pt x="9523" y="13201"/>
                  </a:lnTo>
                  <a:lnTo>
                    <a:pt x="10181" y="13128"/>
                  </a:lnTo>
                  <a:lnTo>
                    <a:pt x="10814" y="13030"/>
                  </a:lnTo>
                  <a:lnTo>
                    <a:pt x="11423" y="12860"/>
                  </a:lnTo>
                  <a:lnTo>
                    <a:pt x="12592" y="14516"/>
                  </a:lnTo>
                  <a:lnTo>
                    <a:pt x="13347" y="14516"/>
                  </a:lnTo>
                  <a:lnTo>
                    <a:pt x="13347" y="12032"/>
                  </a:lnTo>
                  <a:lnTo>
                    <a:pt x="13347" y="12032"/>
                  </a:lnTo>
                  <a:lnTo>
                    <a:pt x="13688" y="11886"/>
                  </a:lnTo>
                  <a:lnTo>
                    <a:pt x="14004" y="11715"/>
                  </a:lnTo>
                  <a:lnTo>
                    <a:pt x="14297" y="11545"/>
                  </a:lnTo>
                  <a:lnTo>
                    <a:pt x="14589" y="11350"/>
                  </a:lnTo>
                  <a:lnTo>
                    <a:pt x="14857" y="11131"/>
                  </a:lnTo>
                  <a:lnTo>
                    <a:pt x="15100" y="10911"/>
                  </a:lnTo>
                  <a:lnTo>
                    <a:pt x="15344" y="10668"/>
                  </a:lnTo>
                  <a:lnTo>
                    <a:pt x="15563" y="10400"/>
                  </a:lnTo>
                  <a:lnTo>
                    <a:pt x="15733" y="10132"/>
                  </a:lnTo>
                  <a:lnTo>
                    <a:pt x="15904" y="9864"/>
                  </a:lnTo>
                  <a:lnTo>
                    <a:pt x="16074" y="9572"/>
                  </a:lnTo>
                  <a:lnTo>
                    <a:pt x="16196" y="9255"/>
                  </a:lnTo>
                  <a:lnTo>
                    <a:pt x="16318" y="8939"/>
                  </a:lnTo>
                  <a:lnTo>
                    <a:pt x="16391" y="8598"/>
                  </a:lnTo>
                  <a:lnTo>
                    <a:pt x="16464" y="8257"/>
                  </a:lnTo>
                  <a:lnTo>
                    <a:pt x="16513" y="7916"/>
                  </a:lnTo>
                  <a:lnTo>
                    <a:pt x="16513" y="7916"/>
                  </a:lnTo>
                  <a:lnTo>
                    <a:pt x="16513" y="759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8" name="Shape 268"/>
            <p:cNvSpPr/>
            <p:nvPr/>
          </p:nvSpPr>
          <p:spPr>
            <a:xfrm>
              <a:off x="645650" y="3820725"/>
              <a:ext cx="34125" cy="34125"/>
            </a:xfrm>
            <a:custGeom>
              <a:pathLst>
                <a:path extrusionOk="0" fill="none" h="1365" w="1365">
                  <a:moveTo>
                    <a:pt x="683" y="1364"/>
                  </a:moveTo>
                  <a:lnTo>
                    <a:pt x="683" y="1364"/>
                  </a:lnTo>
                  <a:lnTo>
                    <a:pt x="537" y="1340"/>
                  </a:lnTo>
                  <a:lnTo>
                    <a:pt x="415" y="1316"/>
                  </a:lnTo>
                  <a:lnTo>
                    <a:pt x="293" y="1243"/>
                  </a:lnTo>
                  <a:lnTo>
                    <a:pt x="196" y="1170"/>
                  </a:lnTo>
                  <a:lnTo>
                    <a:pt x="123" y="1072"/>
                  </a:lnTo>
                  <a:lnTo>
                    <a:pt x="50" y="950"/>
                  </a:lnTo>
                  <a:lnTo>
                    <a:pt x="25" y="829"/>
                  </a:lnTo>
                  <a:lnTo>
                    <a:pt x="1" y="682"/>
                  </a:lnTo>
                  <a:lnTo>
                    <a:pt x="1" y="682"/>
                  </a:lnTo>
                  <a:lnTo>
                    <a:pt x="25" y="536"/>
                  </a:lnTo>
                  <a:lnTo>
                    <a:pt x="50" y="415"/>
                  </a:lnTo>
                  <a:lnTo>
                    <a:pt x="123" y="317"/>
                  </a:lnTo>
                  <a:lnTo>
                    <a:pt x="196" y="195"/>
                  </a:lnTo>
                  <a:lnTo>
                    <a:pt x="293" y="122"/>
                  </a:lnTo>
                  <a:lnTo>
                    <a:pt x="415" y="74"/>
                  </a:lnTo>
                  <a:lnTo>
                    <a:pt x="537" y="25"/>
                  </a:lnTo>
                  <a:lnTo>
                    <a:pt x="683" y="1"/>
                  </a:lnTo>
                  <a:lnTo>
                    <a:pt x="683" y="1"/>
                  </a:lnTo>
                  <a:lnTo>
                    <a:pt x="805" y="25"/>
                  </a:lnTo>
                  <a:lnTo>
                    <a:pt x="951" y="74"/>
                  </a:lnTo>
                  <a:lnTo>
                    <a:pt x="1048" y="122"/>
                  </a:lnTo>
                  <a:lnTo>
                    <a:pt x="1170" y="195"/>
                  </a:lnTo>
                  <a:lnTo>
                    <a:pt x="1243" y="317"/>
                  </a:lnTo>
                  <a:lnTo>
                    <a:pt x="1292" y="415"/>
                  </a:lnTo>
                  <a:lnTo>
                    <a:pt x="1340" y="536"/>
                  </a:lnTo>
                  <a:lnTo>
                    <a:pt x="1365" y="682"/>
                  </a:lnTo>
                  <a:lnTo>
                    <a:pt x="1365" y="682"/>
                  </a:lnTo>
                  <a:lnTo>
                    <a:pt x="1340" y="829"/>
                  </a:lnTo>
                  <a:lnTo>
                    <a:pt x="1292" y="950"/>
                  </a:lnTo>
                  <a:lnTo>
                    <a:pt x="1243" y="1072"/>
                  </a:lnTo>
                  <a:lnTo>
                    <a:pt x="1170" y="1170"/>
                  </a:lnTo>
                  <a:lnTo>
                    <a:pt x="1048" y="1243"/>
                  </a:lnTo>
                  <a:lnTo>
                    <a:pt x="951" y="1316"/>
                  </a:lnTo>
                  <a:lnTo>
                    <a:pt x="805" y="1340"/>
                  </a:lnTo>
                  <a:lnTo>
                    <a:pt x="683" y="1364"/>
                  </a:lnTo>
                  <a:lnTo>
                    <a:pt x="683" y="136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9" name="Shape 269"/>
            <p:cNvSpPr/>
            <p:nvPr/>
          </p:nvSpPr>
          <p:spPr>
            <a:xfrm>
              <a:off x="747950" y="3753750"/>
              <a:ext cx="85275" cy="12200"/>
            </a:xfrm>
            <a:custGeom>
              <a:pathLst>
                <a:path extrusionOk="0" fill="none" h="488" w="3411">
                  <a:moveTo>
                    <a:pt x="3410" y="488"/>
                  </a:moveTo>
                  <a:lnTo>
                    <a:pt x="3410" y="488"/>
                  </a:lnTo>
                  <a:lnTo>
                    <a:pt x="3215" y="366"/>
                  </a:lnTo>
                  <a:lnTo>
                    <a:pt x="3021" y="268"/>
                  </a:lnTo>
                  <a:lnTo>
                    <a:pt x="2826" y="195"/>
                  </a:lnTo>
                  <a:lnTo>
                    <a:pt x="2607" y="122"/>
                  </a:lnTo>
                  <a:lnTo>
                    <a:pt x="2387" y="74"/>
                  </a:lnTo>
                  <a:lnTo>
                    <a:pt x="2168" y="25"/>
                  </a:lnTo>
                  <a:lnTo>
                    <a:pt x="1925" y="0"/>
                  </a:lnTo>
                  <a:lnTo>
                    <a:pt x="1705" y="0"/>
                  </a:lnTo>
                  <a:lnTo>
                    <a:pt x="1462" y="0"/>
                  </a:lnTo>
                  <a:lnTo>
                    <a:pt x="1243" y="25"/>
                  </a:lnTo>
                  <a:lnTo>
                    <a:pt x="1023" y="74"/>
                  </a:lnTo>
                  <a:lnTo>
                    <a:pt x="804" y="122"/>
                  </a:lnTo>
                  <a:lnTo>
                    <a:pt x="585" y="195"/>
                  </a:lnTo>
                  <a:lnTo>
                    <a:pt x="366" y="268"/>
                  </a:lnTo>
                  <a:lnTo>
                    <a:pt x="171" y="366"/>
                  </a:lnTo>
                  <a:lnTo>
                    <a:pt x="1" y="48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70" name="Shape 270"/>
          <p:cNvGrpSpPr/>
          <p:nvPr/>
        </p:nvGrpSpPr>
        <p:grpSpPr>
          <a:xfrm>
            <a:off x="6775077" y="1071253"/>
            <a:ext cx="332670" cy="332670"/>
            <a:chOff x="6649150" y="309350"/>
            <a:chExt cx="395800" cy="395800"/>
          </a:xfrm>
        </p:grpSpPr>
        <p:sp>
          <p:nvSpPr>
            <p:cNvPr id="271" name="Shape 271"/>
            <p:cNvSpPr/>
            <p:nvPr/>
          </p:nvSpPr>
          <p:spPr>
            <a:xfrm>
              <a:off x="6649150" y="309350"/>
              <a:ext cx="395800" cy="395800"/>
            </a:xfrm>
            <a:custGeom>
              <a:pathLst>
                <a:path extrusionOk="0" fill="none" h="15832" w="15832">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2" name="Shape 272"/>
            <p:cNvSpPr/>
            <p:nvPr/>
          </p:nvSpPr>
          <p:spPr>
            <a:xfrm>
              <a:off x="6673500" y="333700"/>
              <a:ext cx="347100" cy="347100"/>
            </a:xfrm>
            <a:custGeom>
              <a:pathLst>
                <a:path extrusionOk="0" fill="none" h="13884" w="13884">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3" name="Shape 273"/>
            <p:cNvSpPr/>
            <p:nvPr/>
          </p:nvSpPr>
          <p:spPr>
            <a:xfrm>
              <a:off x="6848850" y="397625"/>
              <a:ext cx="54825" cy="169300"/>
            </a:xfrm>
            <a:custGeom>
              <a:pathLst>
                <a:path extrusionOk="0" fill="none" h="6772" w="2193">
                  <a:moveTo>
                    <a:pt x="1" y="1"/>
                  </a:moveTo>
                  <a:lnTo>
                    <a:pt x="1" y="4580"/>
                  </a:lnTo>
                  <a:lnTo>
                    <a:pt x="2193" y="677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4" name="Shape 274"/>
            <p:cNvSpPr/>
            <p:nvPr/>
          </p:nvSpPr>
          <p:spPr>
            <a:xfrm>
              <a:off x="6847025" y="333700"/>
              <a:ext cx="25" cy="29250"/>
            </a:xfrm>
            <a:custGeom>
              <a:pathLst>
                <a:path extrusionOk="0" fill="none" h="1170" w="1">
                  <a:moveTo>
                    <a:pt x="1" y="1170"/>
                  </a:move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5" name="Shape 275"/>
            <p:cNvSpPr/>
            <p:nvPr/>
          </p:nvSpPr>
          <p:spPr>
            <a:xfrm>
              <a:off x="6760575" y="356850"/>
              <a:ext cx="25" cy="25"/>
            </a:xfrm>
            <a:custGeom>
              <a:pathLst>
                <a:path extrusionOk="0" fill="none" h="1" w="1">
                  <a:moveTo>
                    <a:pt x="1" y="0"/>
                  </a:move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6" name="Shape 276"/>
            <p:cNvSpPr/>
            <p:nvPr/>
          </p:nvSpPr>
          <p:spPr>
            <a:xfrm>
              <a:off x="6760575" y="356850"/>
              <a:ext cx="14025" cy="24975"/>
            </a:xfrm>
            <a:custGeom>
              <a:pathLst>
                <a:path extrusionOk="0" fill="none" h="999" w="561">
                  <a:moveTo>
                    <a:pt x="1" y="0"/>
                  </a:moveTo>
                  <a:lnTo>
                    <a:pt x="561" y="99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7" name="Shape 277"/>
            <p:cNvSpPr/>
            <p:nvPr/>
          </p:nvSpPr>
          <p:spPr>
            <a:xfrm>
              <a:off x="6696650" y="420775"/>
              <a:ext cx="25" cy="25"/>
            </a:xfrm>
            <a:custGeom>
              <a:pathLst>
                <a:path extrusionOk="0" fill="none" h="1" w="1">
                  <a:moveTo>
                    <a:pt x="0"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8" name="Shape 278"/>
            <p:cNvSpPr/>
            <p:nvPr/>
          </p:nvSpPr>
          <p:spPr>
            <a:xfrm>
              <a:off x="6696650" y="420775"/>
              <a:ext cx="24975" cy="14025"/>
            </a:xfrm>
            <a:custGeom>
              <a:pathLst>
                <a:path extrusionOk="0" fill="none" h="561" w="999">
                  <a:moveTo>
                    <a:pt x="0" y="0"/>
                  </a:moveTo>
                  <a:lnTo>
                    <a:pt x="999" y="56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9" name="Shape 279"/>
            <p:cNvSpPr/>
            <p:nvPr/>
          </p:nvSpPr>
          <p:spPr>
            <a:xfrm>
              <a:off x="6673500" y="507225"/>
              <a:ext cx="29250" cy="25"/>
            </a:xfrm>
            <a:custGeom>
              <a:pathLst>
                <a:path extrusionOk="0" fill="none" h="1" w="1170">
                  <a:moveTo>
                    <a:pt x="1" y="1"/>
                  </a:moveTo>
                  <a:lnTo>
                    <a:pt x="117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0" name="Shape 280"/>
            <p:cNvSpPr/>
            <p:nvPr/>
          </p:nvSpPr>
          <p:spPr>
            <a:xfrm>
              <a:off x="6696650" y="593700"/>
              <a:ext cx="25" cy="25"/>
            </a:xfrm>
            <a:custGeom>
              <a:pathLst>
                <a:path extrusionOk="0" fill="none" h="1" w="1">
                  <a:moveTo>
                    <a:pt x="0"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1" name="Shape 281"/>
            <p:cNvSpPr/>
            <p:nvPr/>
          </p:nvSpPr>
          <p:spPr>
            <a:xfrm>
              <a:off x="6696650" y="579700"/>
              <a:ext cx="24975" cy="14025"/>
            </a:xfrm>
            <a:custGeom>
              <a:pathLst>
                <a:path extrusionOk="0" fill="none" h="561" w="999">
                  <a:moveTo>
                    <a:pt x="0" y="560"/>
                  </a:moveTo>
                  <a:lnTo>
                    <a:pt x="999"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2" name="Shape 282"/>
            <p:cNvSpPr/>
            <p:nvPr/>
          </p:nvSpPr>
          <p:spPr>
            <a:xfrm>
              <a:off x="6760575" y="632675"/>
              <a:ext cx="14025" cy="24975"/>
            </a:xfrm>
            <a:custGeom>
              <a:pathLst>
                <a:path extrusionOk="0" fill="none" h="999" w="561">
                  <a:moveTo>
                    <a:pt x="1" y="999"/>
                  </a:moveTo>
                  <a:lnTo>
                    <a:pt x="56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3" name="Shape 283"/>
            <p:cNvSpPr/>
            <p:nvPr/>
          </p:nvSpPr>
          <p:spPr>
            <a:xfrm>
              <a:off x="6760575" y="657625"/>
              <a:ext cx="25" cy="25"/>
            </a:xfrm>
            <a:custGeom>
              <a:pathLst>
                <a:path extrusionOk="0" fill="none" h="1" w="1">
                  <a:moveTo>
                    <a:pt x="1" y="1"/>
                  </a:move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4" name="Shape 284"/>
            <p:cNvSpPr/>
            <p:nvPr/>
          </p:nvSpPr>
          <p:spPr>
            <a:xfrm>
              <a:off x="6847025" y="651550"/>
              <a:ext cx="25" cy="29250"/>
            </a:xfrm>
            <a:custGeom>
              <a:pathLst>
                <a:path extrusionOk="0" fill="none" h="1170" w="1">
                  <a:moveTo>
                    <a:pt x="1" y="0"/>
                  </a:moveTo>
                  <a:lnTo>
                    <a:pt x="1" y="116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5" name="Shape 285"/>
            <p:cNvSpPr/>
            <p:nvPr/>
          </p:nvSpPr>
          <p:spPr>
            <a:xfrm>
              <a:off x="6919500" y="632675"/>
              <a:ext cx="14025" cy="24975"/>
            </a:xfrm>
            <a:custGeom>
              <a:pathLst>
                <a:path extrusionOk="0" fill="none" h="999" w="561">
                  <a:moveTo>
                    <a:pt x="560" y="999"/>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6" name="Shape 286"/>
            <p:cNvSpPr/>
            <p:nvPr/>
          </p:nvSpPr>
          <p:spPr>
            <a:xfrm>
              <a:off x="6933500" y="657625"/>
              <a:ext cx="25" cy="25"/>
            </a:xfrm>
            <a:custGeom>
              <a:pathLst>
                <a:path extrusionOk="0" fill="none" h="1" w="1">
                  <a:moveTo>
                    <a:pt x="0"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7" name="Shape 287"/>
            <p:cNvSpPr/>
            <p:nvPr/>
          </p:nvSpPr>
          <p:spPr>
            <a:xfrm>
              <a:off x="6972475" y="579700"/>
              <a:ext cx="24975" cy="14025"/>
            </a:xfrm>
            <a:custGeom>
              <a:pathLst>
                <a:path extrusionOk="0" fill="none" h="561" w="999">
                  <a:moveTo>
                    <a:pt x="999" y="56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8" name="Shape 288"/>
            <p:cNvSpPr/>
            <p:nvPr/>
          </p:nvSpPr>
          <p:spPr>
            <a:xfrm>
              <a:off x="6997425" y="593700"/>
              <a:ext cx="25" cy="25"/>
            </a:xfrm>
            <a:custGeom>
              <a:pathLst>
                <a:path extrusionOk="0" fill="none" h="1" w="1">
                  <a:moveTo>
                    <a:pt x="1" y="0"/>
                  </a:move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9" name="Shape 289"/>
            <p:cNvSpPr/>
            <p:nvPr/>
          </p:nvSpPr>
          <p:spPr>
            <a:xfrm>
              <a:off x="6991350" y="507225"/>
              <a:ext cx="29250" cy="25"/>
            </a:xfrm>
            <a:custGeom>
              <a:pathLst>
                <a:path extrusionOk="0" fill="none" h="1" w="1170">
                  <a:moveTo>
                    <a:pt x="1169"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0" name="Shape 290"/>
            <p:cNvSpPr/>
            <p:nvPr/>
          </p:nvSpPr>
          <p:spPr>
            <a:xfrm>
              <a:off x="6972475" y="420775"/>
              <a:ext cx="24975" cy="14025"/>
            </a:xfrm>
            <a:custGeom>
              <a:pathLst>
                <a:path extrusionOk="0" fill="none" h="561" w="999">
                  <a:moveTo>
                    <a:pt x="0" y="561"/>
                  </a:moveTo>
                  <a:lnTo>
                    <a:pt x="999"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1" name="Shape 291"/>
            <p:cNvSpPr/>
            <p:nvPr/>
          </p:nvSpPr>
          <p:spPr>
            <a:xfrm>
              <a:off x="6997425" y="420775"/>
              <a:ext cx="25" cy="25"/>
            </a:xfrm>
            <a:custGeom>
              <a:pathLst>
                <a:path extrusionOk="0" fill="none" h="1" w="1">
                  <a:moveTo>
                    <a:pt x="1" y="0"/>
                  </a:move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2" name="Shape 292"/>
            <p:cNvSpPr/>
            <p:nvPr/>
          </p:nvSpPr>
          <p:spPr>
            <a:xfrm>
              <a:off x="6919500" y="356850"/>
              <a:ext cx="14025" cy="24975"/>
            </a:xfrm>
            <a:custGeom>
              <a:pathLst>
                <a:path extrusionOk="0" fill="none" h="999" w="561">
                  <a:moveTo>
                    <a:pt x="560" y="0"/>
                  </a:moveTo>
                  <a:lnTo>
                    <a:pt x="0" y="99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3" name="Shape 293"/>
            <p:cNvSpPr/>
            <p:nvPr/>
          </p:nvSpPr>
          <p:spPr>
            <a:xfrm>
              <a:off x="6933500" y="356850"/>
              <a:ext cx="25" cy="25"/>
            </a:xfrm>
            <a:custGeom>
              <a:pathLst>
                <a:path extrusionOk="0" fill="none" h="1" w="1">
                  <a:moveTo>
                    <a:pt x="0"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94" name="Shape 294"/>
          <p:cNvGrpSpPr/>
          <p:nvPr/>
        </p:nvGrpSpPr>
        <p:grpSpPr>
          <a:xfrm>
            <a:off x="4502566" y="1066399"/>
            <a:ext cx="215966" cy="342399"/>
            <a:chOff x="6718575" y="2318625"/>
            <a:chExt cx="256950" cy="407375"/>
          </a:xfrm>
        </p:grpSpPr>
        <p:sp>
          <p:nvSpPr>
            <p:cNvPr id="295" name="Shape 295"/>
            <p:cNvSpPr/>
            <p:nvPr/>
          </p:nvSpPr>
          <p:spPr>
            <a:xfrm>
              <a:off x="6795900" y="2673600"/>
              <a:ext cx="102300" cy="22550"/>
            </a:xfrm>
            <a:custGeom>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6" name="Shape 296"/>
            <p:cNvSpPr/>
            <p:nvPr/>
          </p:nvSpPr>
          <p:spPr>
            <a:xfrm>
              <a:off x="6795900" y="2650475"/>
              <a:ext cx="102300" cy="22550"/>
            </a:xfrm>
            <a:custGeom>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7" name="Shape 297"/>
            <p:cNvSpPr/>
            <p:nvPr/>
          </p:nvSpPr>
          <p:spPr>
            <a:xfrm>
              <a:off x="6795900" y="2696125"/>
              <a:ext cx="102300" cy="29875"/>
            </a:xfrm>
            <a:custGeom>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8" name="Shape 298"/>
            <p:cNvSpPr/>
            <p:nvPr/>
          </p:nvSpPr>
          <p:spPr>
            <a:xfrm>
              <a:off x="6784925" y="2459275"/>
              <a:ext cx="35350" cy="166875"/>
            </a:xfrm>
            <a:custGeom>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9" name="Shape 299"/>
            <p:cNvSpPr/>
            <p:nvPr/>
          </p:nvSpPr>
          <p:spPr>
            <a:xfrm>
              <a:off x="6718575" y="2318625"/>
              <a:ext cx="256950" cy="307525"/>
            </a:xfrm>
            <a:custGeom>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0" name="Shape 300"/>
            <p:cNvSpPr/>
            <p:nvPr/>
          </p:nvSpPr>
          <p:spPr>
            <a:xfrm>
              <a:off x="6873825" y="2459275"/>
              <a:ext cx="35350" cy="166875"/>
            </a:xfrm>
            <a:custGeom>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1" name="Shape 301"/>
            <p:cNvSpPr/>
            <p:nvPr/>
          </p:nvSpPr>
          <p:spPr>
            <a:xfrm>
              <a:off x="6801975" y="2453200"/>
              <a:ext cx="90150" cy="19500"/>
            </a:xfrm>
            <a:custGeom>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2" name="Shape 302"/>
            <p:cNvSpPr/>
            <p:nvPr/>
          </p:nvSpPr>
          <p:spPr>
            <a:xfrm>
              <a:off x="6795900" y="2628550"/>
              <a:ext cx="102300" cy="25"/>
            </a:xfrm>
            <a:custGeom>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Shape 307"/>
          <p:cNvSpPr txBox="1"/>
          <p:nvPr>
            <p:ph type="title"/>
          </p:nvPr>
        </p:nvSpPr>
        <p:spPr>
          <a:xfrm>
            <a:off x="234450" y="575500"/>
            <a:ext cx="2046300" cy="3981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And tables to compare data</a:t>
            </a:r>
            <a:endParaRPr/>
          </a:p>
        </p:txBody>
      </p:sp>
      <p:graphicFrame>
        <p:nvGraphicFramePr>
          <p:cNvPr id="308" name="Shape 308"/>
          <p:cNvGraphicFramePr/>
          <p:nvPr/>
        </p:nvGraphicFramePr>
        <p:xfrm>
          <a:off x="3180700" y="2094606"/>
          <a:ext cx="3000000" cy="3000000"/>
        </p:xfrm>
        <a:graphic>
          <a:graphicData uri="http://schemas.openxmlformats.org/drawingml/2006/table">
            <a:tbl>
              <a:tblPr>
                <a:noFill/>
                <a:tableStyleId>{666424BE-D451-4300-8034-173FB45C5513}</a:tableStyleId>
              </a:tblPr>
              <a:tblGrid>
                <a:gridCol w="1360650"/>
                <a:gridCol w="1360650"/>
                <a:gridCol w="1360650"/>
                <a:gridCol w="1360650"/>
              </a:tblGrid>
              <a:tr h="603200">
                <a:tc>
                  <a:txBody>
                    <a:bodyPr>
                      <a:noAutofit/>
                    </a:bodyPr>
                    <a:lstStyle/>
                    <a:p>
                      <a:pPr indent="0" lvl="0" marL="0">
                        <a:spcBef>
                          <a:spcPts val="0"/>
                        </a:spcBef>
                        <a:spcAft>
                          <a:spcPts val="0"/>
                        </a:spcAft>
                        <a:buNone/>
                      </a:pPr>
                      <a:r>
                        <a:t/>
                      </a:r>
                      <a:endParaRPr>
                        <a:solidFill>
                          <a:srgbClr val="666666"/>
                        </a:solidFill>
                        <a:latin typeface="Nunito Sans"/>
                        <a:ea typeface="Nunito Sans"/>
                        <a:cs typeface="Nunito Sans"/>
                        <a:sym typeface="Nunito Sans"/>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3F3F3"/>
                    </a:solidFill>
                  </a:tcPr>
                </a:tc>
                <a:tc>
                  <a:txBody>
                    <a:bodyPr>
                      <a:noAutofit/>
                    </a:bodyPr>
                    <a:lstStyle/>
                    <a:p>
                      <a:pPr indent="0" lvl="0" marL="0" algn="ctr">
                        <a:spcBef>
                          <a:spcPts val="0"/>
                        </a:spcBef>
                        <a:spcAft>
                          <a:spcPts val="0"/>
                        </a:spcAft>
                        <a:buNone/>
                      </a:pPr>
                      <a:r>
                        <a:rPr lang="en" sz="1100">
                          <a:solidFill>
                            <a:srgbClr val="666666"/>
                          </a:solidFill>
                          <a:latin typeface="Nunito Sans"/>
                          <a:ea typeface="Nunito Sans"/>
                          <a:cs typeface="Nunito Sans"/>
                          <a:sym typeface="Nunito Sans"/>
                        </a:rPr>
                        <a:t>A</a:t>
                      </a:r>
                      <a:endParaRPr sz="1100">
                        <a:solidFill>
                          <a:srgbClr val="666666"/>
                        </a:solidFill>
                        <a:latin typeface="Nunito Sans"/>
                        <a:ea typeface="Nunito Sans"/>
                        <a:cs typeface="Nunito Sans"/>
                        <a:sym typeface="Nunito Sans"/>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3F3F3"/>
                    </a:solidFill>
                  </a:tcPr>
                </a:tc>
                <a:tc>
                  <a:txBody>
                    <a:bodyPr>
                      <a:noAutofit/>
                    </a:bodyPr>
                    <a:lstStyle/>
                    <a:p>
                      <a:pPr indent="0" lvl="0" marL="0" algn="ctr">
                        <a:spcBef>
                          <a:spcPts val="0"/>
                        </a:spcBef>
                        <a:spcAft>
                          <a:spcPts val="0"/>
                        </a:spcAft>
                        <a:buNone/>
                      </a:pPr>
                      <a:r>
                        <a:rPr lang="en" sz="1100">
                          <a:solidFill>
                            <a:srgbClr val="666666"/>
                          </a:solidFill>
                          <a:latin typeface="Nunito Sans"/>
                          <a:ea typeface="Nunito Sans"/>
                          <a:cs typeface="Nunito Sans"/>
                          <a:sym typeface="Nunito Sans"/>
                        </a:rPr>
                        <a:t>B</a:t>
                      </a:r>
                      <a:endParaRPr sz="1100">
                        <a:solidFill>
                          <a:srgbClr val="666666"/>
                        </a:solidFill>
                        <a:latin typeface="Nunito Sans"/>
                        <a:ea typeface="Nunito Sans"/>
                        <a:cs typeface="Nunito Sans"/>
                        <a:sym typeface="Nunito Sans"/>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3F3F3"/>
                    </a:solidFill>
                  </a:tcPr>
                </a:tc>
                <a:tc>
                  <a:txBody>
                    <a:bodyPr>
                      <a:noAutofit/>
                    </a:bodyPr>
                    <a:lstStyle/>
                    <a:p>
                      <a:pPr indent="0" lvl="0" marL="0" algn="ctr">
                        <a:spcBef>
                          <a:spcPts val="0"/>
                        </a:spcBef>
                        <a:spcAft>
                          <a:spcPts val="0"/>
                        </a:spcAft>
                        <a:buNone/>
                      </a:pPr>
                      <a:r>
                        <a:rPr lang="en" sz="1100">
                          <a:solidFill>
                            <a:srgbClr val="666666"/>
                          </a:solidFill>
                          <a:latin typeface="Nunito Sans"/>
                          <a:ea typeface="Nunito Sans"/>
                          <a:cs typeface="Nunito Sans"/>
                          <a:sym typeface="Nunito Sans"/>
                        </a:rPr>
                        <a:t>C</a:t>
                      </a:r>
                      <a:endParaRPr sz="1100">
                        <a:solidFill>
                          <a:srgbClr val="666666"/>
                        </a:solidFill>
                        <a:latin typeface="Nunito Sans"/>
                        <a:ea typeface="Nunito Sans"/>
                        <a:cs typeface="Nunito Sans"/>
                        <a:sym typeface="Nunito Sans"/>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3F3F3"/>
                    </a:solidFill>
                  </a:tcPr>
                </a:tc>
              </a:tr>
              <a:tr h="603200">
                <a:tc>
                  <a:txBody>
                    <a:bodyPr>
                      <a:noAutofit/>
                    </a:bodyPr>
                    <a:lstStyle/>
                    <a:p>
                      <a:pPr indent="0" lvl="0" marL="0" algn="r">
                        <a:spcBef>
                          <a:spcPts val="0"/>
                        </a:spcBef>
                        <a:spcAft>
                          <a:spcPts val="0"/>
                        </a:spcAft>
                        <a:buNone/>
                      </a:pPr>
                      <a:r>
                        <a:rPr lang="en" sz="1100">
                          <a:solidFill>
                            <a:srgbClr val="666666"/>
                          </a:solidFill>
                          <a:latin typeface="Nunito Sans"/>
                          <a:ea typeface="Nunito Sans"/>
                          <a:cs typeface="Nunito Sans"/>
                          <a:sym typeface="Nunito Sans"/>
                        </a:rPr>
                        <a:t>Yellow</a:t>
                      </a:r>
                      <a:endParaRPr sz="1100">
                        <a:solidFill>
                          <a:srgbClr val="666666"/>
                        </a:solidFill>
                        <a:latin typeface="Nunito Sans"/>
                        <a:ea typeface="Nunito Sans"/>
                        <a:cs typeface="Nunito Sans"/>
                        <a:sym typeface="Nunito Sans"/>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algn="ctr">
                        <a:spcBef>
                          <a:spcPts val="0"/>
                        </a:spcBef>
                        <a:spcAft>
                          <a:spcPts val="0"/>
                        </a:spcAft>
                        <a:buNone/>
                      </a:pPr>
                      <a:r>
                        <a:rPr b="1" lang="en">
                          <a:solidFill>
                            <a:srgbClr val="F67031"/>
                          </a:solidFill>
                          <a:latin typeface="Nunito Sans"/>
                          <a:ea typeface="Nunito Sans"/>
                          <a:cs typeface="Nunito Sans"/>
                          <a:sym typeface="Nunito Sans"/>
                        </a:rPr>
                        <a:t>10</a:t>
                      </a:r>
                      <a:endParaRPr b="1">
                        <a:solidFill>
                          <a:srgbClr val="F67031"/>
                        </a:solidFill>
                        <a:latin typeface="Nunito Sans"/>
                        <a:ea typeface="Nunito Sans"/>
                        <a:cs typeface="Nunito Sans"/>
                        <a:sym typeface="Nunito Sans"/>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algn="ctr">
                        <a:spcBef>
                          <a:spcPts val="0"/>
                        </a:spcBef>
                        <a:spcAft>
                          <a:spcPts val="0"/>
                        </a:spcAft>
                        <a:buNone/>
                      </a:pPr>
                      <a:r>
                        <a:rPr b="1" lang="en">
                          <a:solidFill>
                            <a:srgbClr val="F67031"/>
                          </a:solidFill>
                          <a:latin typeface="Nunito Sans"/>
                          <a:ea typeface="Nunito Sans"/>
                          <a:cs typeface="Nunito Sans"/>
                          <a:sym typeface="Nunito Sans"/>
                        </a:rPr>
                        <a:t>20</a:t>
                      </a:r>
                      <a:endParaRPr b="1">
                        <a:solidFill>
                          <a:srgbClr val="F67031"/>
                        </a:solidFill>
                        <a:latin typeface="Nunito Sans"/>
                        <a:ea typeface="Nunito Sans"/>
                        <a:cs typeface="Nunito Sans"/>
                        <a:sym typeface="Nunito Sans"/>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algn="ctr">
                        <a:spcBef>
                          <a:spcPts val="0"/>
                        </a:spcBef>
                        <a:spcAft>
                          <a:spcPts val="0"/>
                        </a:spcAft>
                        <a:buNone/>
                      </a:pPr>
                      <a:r>
                        <a:rPr b="1" lang="en">
                          <a:solidFill>
                            <a:srgbClr val="F67031"/>
                          </a:solidFill>
                          <a:latin typeface="Nunito Sans"/>
                          <a:ea typeface="Nunito Sans"/>
                          <a:cs typeface="Nunito Sans"/>
                          <a:sym typeface="Nunito Sans"/>
                        </a:rPr>
                        <a:t>7</a:t>
                      </a:r>
                      <a:endParaRPr b="1">
                        <a:solidFill>
                          <a:srgbClr val="F67031"/>
                        </a:solidFill>
                        <a:latin typeface="Nunito Sans"/>
                        <a:ea typeface="Nunito Sans"/>
                        <a:cs typeface="Nunito Sans"/>
                        <a:sym typeface="Nunito Sans"/>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603200">
                <a:tc>
                  <a:txBody>
                    <a:bodyPr>
                      <a:noAutofit/>
                    </a:bodyPr>
                    <a:lstStyle/>
                    <a:p>
                      <a:pPr indent="0" lvl="0" marL="0" algn="r">
                        <a:spcBef>
                          <a:spcPts val="0"/>
                        </a:spcBef>
                        <a:spcAft>
                          <a:spcPts val="0"/>
                        </a:spcAft>
                        <a:buNone/>
                      </a:pPr>
                      <a:r>
                        <a:rPr lang="en" sz="1100">
                          <a:solidFill>
                            <a:srgbClr val="666666"/>
                          </a:solidFill>
                          <a:latin typeface="Nunito Sans"/>
                          <a:ea typeface="Nunito Sans"/>
                          <a:cs typeface="Nunito Sans"/>
                          <a:sym typeface="Nunito Sans"/>
                        </a:rPr>
                        <a:t>Blue</a:t>
                      </a:r>
                      <a:endParaRPr sz="1100">
                        <a:solidFill>
                          <a:srgbClr val="666666"/>
                        </a:solidFill>
                        <a:latin typeface="Nunito Sans"/>
                        <a:ea typeface="Nunito Sans"/>
                        <a:cs typeface="Nunito Sans"/>
                        <a:sym typeface="Nunito Sans"/>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3F3F3"/>
                    </a:solidFill>
                  </a:tcPr>
                </a:tc>
                <a:tc>
                  <a:txBody>
                    <a:bodyPr>
                      <a:noAutofit/>
                    </a:bodyPr>
                    <a:lstStyle/>
                    <a:p>
                      <a:pPr indent="0" lvl="0" marL="0" algn="ctr">
                        <a:spcBef>
                          <a:spcPts val="0"/>
                        </a:spcBef>
                        <a:spcAft>
                          <a:spcPts val="0"/>
                        </a:spcAft>
                        <a:buNone/>
                      </a:pPr>
                      <a:r>
                        <a:rPr b="1" lang="en">
                          <a:solidFill>
                            <a:srgbClr val="F67031"/>
                          </a:solidFill>
                          <a:latin typeface="Nunito Sans"/>
                          <a:ea typeface="Nunito Sans"/>
                          <a:cs typeface="Nunito Sans"/>
                          <a:sym typeface="Nunito Sans"/>
                        </a:rPr>
                        <a:t>30</a:t>
                      </a:r>
                      <a:endParaRPr b="1">
                        <a:solidFill>
                          <a:srgbClr val="F67031"/>
                        </a:solidFill>
                        <a:latin typeface="Nunito Sans"/>
                        <a:ea typeface="Nunito Sans"/>
                        <a:cs typeface="Nunito Sans"/>
                        <a:sym typeface="Nunito Sans"/>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3F3F3"/>
                    </a:solidFill>
                  </a:tcPr>
                </a:tc>
                <a:tc>
                  <a:txBody>
                    <a:bodyPr>
                      <a:noAutofit/>
                    </a:bodyPr>
                    <a:lstStyle/>
                    <a:p>
                      <a:pPr indent="0" lvl="0" marL="0" algn="ctr">
                        <a:spcBef>
                          <a:spcPts val="0"/>
                        </a:spcBef>
                        <a:spcAft>
                          <a:spcPts val="0"/>
                        </a:spcAft>
                        <a:buNone/>
                      </a:pPr>
                      <a:r>
                        <a:rPr b="1" lang="en">
                          <a:solidFill>
                            <a:srgbClr val="F67031"/>
                          </a:solidFill>
                          <a:latin typeface="Nunito Sans"/>
                          <a:ea typeface="Nunito Sans"/>
                          <a:cs typeface="Nunito Sans"/>
                          <a:sym typeface="Nunito Sans"/>
                        </a:rPr>
                        <a:t>15</a:t>
                      </a:r>
                      <a:endParaRPr b="1">
                        <a:solidFill>
                          <a:srgbClr val="F67031"/>
                        </a:solidFill>
                        <a:latin typeface="Nunito Sans"/>
                        <a:ea typeface="Nunito Sans"/>
                        <a:cs typeface="Nunito Sans"/>
                        <a:sym typeface="Nunito Sans"/>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3F3F3"/>
                    </a:solidFill>
                  </a:tcPr>
                </a:tc>
                <a:tc>
                  <a:txBody>
                    <a:bodyPr>
                      <a:noAutofit/>
                    </a:bodyPr>
                    <a:lstStyle/>
                    <a:p>
                      <a:pPr indent="0" lvl="0" marL="0" algn="ctr">
                        <a:spcBef>
                          <a:spcPts val="0"/>
                        </a:spcBef>
                        <a:spcAft>
                          <a:spcPts val="0"/>
                        </a:spcAft>
                        <a:buNone/>
                      </a:pPr>
                      <a:r>
                        <a:rPr b="1" lang="en">
                          <a:solidFill>
                            <a:srgbClr val="F67031"/>
                          </a:solidFill>
                          <a:latin typeface="Nunito Sans"/>
                          <a:ea typeface="Nunito Sans"/>
                          <a:cs typeface="Nunito Sans"/>
                          <a:sym typeface="Nunito Sans"/>
                        </a:rPr>
                        <a:t>10</a:t>
                      </a:r>
                      <a:endParaRPr b="1">
                        <a:solidFill>
                          <a:srgbClr val="F67031"/>
                        </a:solidFill>
                        <a:latin typeface="Nunito Sans"/>
                        <a:ea typeface="Nunito Sans"/>
                        <a:cs typeface="Nunito Sans"/>
                        <a:sym typeface="Nunito Sans"/>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3F3F3"/>
                    </a:solidFill>
                  </a:tcPr>
                </a:tc>
              </a:tr>
              <a:tr h="603200">
                <a:tc>
                  <a:txBody>
                    <a:bodyPr>
                      <a:noAutofit/>
                    </a:bodyPr>
                    <a:lstStyle/>
                    <a:p>
                      <a:pPr indent="0" lvl="0" marL="0" rtl="0" algn="r">
                        <a:spcBef>
                          <a:spcPts val="0"/>
                        </a:spcBef>
                        <a:spcAft>
                          <a:spcPts val="0"/>
                        </a:spcAft>
                        <a:buNone/>
                      </a:pPr>
                      <a:r>
                        <a:rPr lang="en" sz="1100">
                          <a:solidFill>
                            <a:srgbClr val="666666"/>
                          </a:solidFill>
                          <a:latin typeface="Nunito Sans"/>
                          <a:ea typeface="Nunito Sans"/>
                          <a:cs typeface="Nunito Sans"/>
                          <a:sym typeface="Nunito Sans"/>
                        </a:rPr>
                        <a:t>Orange</a:t>
                      </a:r>
                      <a:endParaRPr sz="1100">
                        <a:solidFill>
                          <a:srgbClr val="666666"/>
                        </a:solidFill>
                        <a:latin typeface="Nunito Sans"/>
                        <a:ea typeface="Nunito Sans"/>
                        <a:cs typeface="Nunito Sans"/>
                        <a:sym typeface="Nunito Sans"/>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a:solidFill>
                            <a:srgbClr val="F67031"/>
                          </a:solidFill>
                          <a:latin typeface="Nunito Sans"/>
                          <a:ea typeface="Nunito Sans"/>
                          <a:cs typeface="Nunito Sans"/>
                          <a:sym typeface="Nunito Sans"/>
                        </a:rPr>
                        <a:t>5</a:t>
                      </a:r>
                      <a:endParaRPr b="1">
                        <a:solidFill>
                          <a:srgbClr val="F67031"/>
                        </a:solidFill>
                        <a:latin typeface="Nunito Sans"/>
                        <a:ea typeface="Nunito Sans"/>
                        <a:cs typeface="Nunito Sans"/>
                        <a:sym typeface="Nunito Sans"/>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a:solidFill>
                            <a:srgbClr val="F67031"/>
                          </a:solidFill>
                          <a:latin typeface="Nunito Sans"/>
                          <a:ea typeface="Nunito Sans"/>
                          <a:cs typeface="Nunito Sans"/>
                          <a:sym typeface="Nunito Sans"/>
                        </a:rPr>
                        <a:t>24</a:t>
                      </a:r>
                      <a:endParaRPr b="1">
                        <a:solidFill>
                          <a:srgbClr val="F67031"/>
                        </a:solidFill>
                        <a:latin typeface="Nunito Sans"/>
                        <a:ea typeface="Nunito Sans"/>
                        <a:cs typeface="Nunito Sans"/>
                        <a:sym typeface="Nunito Sans"/>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a:solidFill>
                            <a:srgbClr val="F67031"/>
                          </a:solidFill>
                          <a:latin typeface="Nunito Sans"/>
                          <a:ea typeface="Nunito Sans"/>
                          <a:cs typeface="Nunito Sans"/>
                          <a:sym typeface="Nunito Sans"/>
                        </a:rPr>
                        <a:t>16</a:t>
                      </a:r>
                      <a:endParaRPr b="1">
                        <a:solidFill>
                          <a:srgbClr val="F67031"/>
                        </a:solidFill>
                        <a:latin typeface="Nunito Sans"/>
                        <a:ea typeface="Nunito Sans"/>
                        <a:cs typeface="Nunito Sans"/>
                        <a:sym typeface="Nunito Sans"/>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D9D9D9"/>
                      </a:solidFill>
                      <a:prstDash val="solid"/>
                      <a:round/>
                      <a:headEnd len="sm" w="sm" type="none"/>
                      <a:tailEnd len="sm" w="sm" type="none"/>
                    </a:lnB>
                  </a:tcPr>
                </a:tc>
              </a:tr>
            </a:tbl>
          </a:graphicData>
        </a:graphic>
      </p:graphicFrame>
      <p:sp>
        <p:nvSpPr>
          <p:cNvPr id="309" name="Shape 309"/>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310" name="Shape 310"/>
          <p:cNvSpPr txBox="1"/>
          <p:nvPr>
            <p:ph idx="1" type="body"/>
          </p:nvPr>
        </p:nvSpPr>
        <p:spPr>
          <a:xfrm>
            <a:off x="3090625" y="575500"/>
            <a:ext cx="5596200" cy="10590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rPr lang="en"/>
              <a:t>As a communication tool, a table allows a form of generalization of information from an unlimited number of different social or scientific contexts. It provides a familiar way to convey information that might otherwise not be obvious or readily understood.</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Shape 315"/>
          <p:cNvSpPr/>
          <p:nvPr/>
        </p:nvSpPr>
        <p:spPr>
          <a:xfrm>
            <a:off x="2806425" y="1079310"/>
            <a:ext cx="6265783" cy="2984881"/>
          </a:xfrm>
          <a:custGeom>
            <a:pathLst>
              <a:path extrusionOk="0" h="136125" w="28575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rgbClr val="F3F3F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6" name="Shape 316"/>
          <p:cNvSpPr txBox="1"/>
          <p:nvPr>
            <p:ph type="title"/>
          </p:nvPr>
        </p:nvSpPr>
        <p:spPr>
          <a:xfrm>
            <a:off x="234450" y="575500"/>
            <a:ext cx="2046300" cy="13641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Maps</a:t>
            </a:r>
            <a:endParaRPr/>
          </a:p>
        </p:txBody>
      </p:sp>
      <p:sp>
        <p:nvSpPr>
          <p:cNvPr id="317" name="Shape 317"/>
          <p:cNvSpPr/>
          <p:nvPr/>
        </p:nvSpPr>
        <p:spPr>
          <a:xfrm>
            <a:off x="3976810" y="1659060"/>
            <a:ext cx="649200" cy="202500"/>
          </a:xfrm>
          <a:prstGeom prst="wedgeRectCallout">
            <a:avLst>
              <a:gd fmla="val -21428" name="adj1"/>
              <a:gd fmla="val 84287" name="adj2"/>
            </a:avLst>
          </a:prstGeom>
          <a:solidFill>
            <a:srgbClr val="666666"/>
          </a:solidFill>
          <a:ln>
            <a:noFill/>
          </a:ln>
        </p:spPr>
        <p:txBody>
          <a:bodyPr anchorCtr="0" anchor="ctr" bIns="91425" lIns="91425" spcFirstLastPara="1" rIns="91425" wrap="square" tIns="91425">
            <a:noAutofit/>
          </a:bodyPr>
          <a:lstStyle/>
          <a:p>
            <a:pPr indent="0" lvl="0" marL="0">
              <a:spcBef>
                <a:spcPts val="0"/>
              </a:spcBef>
              <a:spcAft>
                <a:spcPts val="0"/>
              </a:spcAft>
              <a:buNone/>
            </a:pPr>
            <a:r>
              <a:rPr lang="en" sz="800">
                <a:solidFill>
                  <a:srgbClr val="FFFFFF"/>
                </a:solidFill>
                <a:latin typeface="Nunito Sans"/>
                <a:ea typeface="Nunito Sans"/>
                <a:cs typeface="Nunito Sans"/>
                <a:sym typeface="Nunito Sans"/>
              </a:rPr>
              <a:t>our office</a:t>
            </a:r>
            <a:endParaRPr sz="800">
              <a:solidFill>
                <a:srgbClr val="FFFFFF"/>
              </a:solidFill>
              <a:latin typeface="Nunito Sans"/>
              <a:ea typeface="Nunito Sans"/>
              <a:cs typeface="Nunito Sans"/>
              <a:sym typeface="Nunito Sans"/>
            </a:endParaRPr>
          </a:p>
        </p:txBody>
      </p:sp>
      <p:sp>
        <p:nvSpPr>
          <p:cNvPr id="318" name="Shape 318"/>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solidFill>
                  <a:srgbClr val="FFFFFF"/>
                </a:solidFill>
              </a:rPr>
              <a:t>‹#›</a:t>
            </a:fld>
            <a:endParaRPr>
              <a:solidFill>
                <a:srgbClr val="FFFFFF"/>
              </a:solidFill>
            </a:endParaRPr>
          </a:p>
        </p:txBody>
      </p:sp>
      <p:sp>
        <p:nvSpPr>
          <p:cNvPr id="319" name="Shape 319"/>
          <p:cNvSpPr txBox="1"/>
          <p:nvPr>
            <p:ph idx="1" type="body"/>
          </p:nvPr>
        </p:nvSpPr>
        <p:spPr>
          <a:xfrm>
            <a:off x="234450" y="2004325"/>
            <a:ext cx="2046300" cy="25521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rPr lang="en"/>
              <a:t>The word "map" comes from the medieval Latin Mappa mundi, wherein mappa meant napkin or cloth and mundi the world.</a:t>
            </a:r>
            <a:endParaRPr/>
          </a:p>
        </p:txBody>
      </p:sp>
      <p:sp>
        <p:nvSpPr>
          <p:cNvPr id="320" name="Shape 320"/>
          <p:cNvSpPr/>
          <p:nvPr/>
        </p:nvSpPr>
        <p:spPr>
          <a:xfrm>
            <a:off x="3384650" y="2197325"/>
            <a:ext cx="69300" cy="69300"/>
          </a:xfrm>
          <a:prstGeom prst="ellipse">
            <a:avLst/>
          </a:prstGeom>
          <a:solidFill>
            <a:srgbClr val="66666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1" name="Shape 321"/>
          <p:cNvSpPr/>
          <p:nvPr/>
        </p:nvSpPr>
        <p:spPr>
          <a:xfrm>
            <a:off x="4678125" y="3182400"/>
            <a:ext cx="69300" cy="69300"/>
          </a:xfrm>
          <a:prstGeom prst="ellipse">
            <a:avLst/>
          </a:prstGeom>
          <a:solidFill>
            <a:srgbClr val="66666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2" name="Shape 322"/>
          <p:cNvSpPr/>
          <p:nvPr/>
        </p:nvSpPr>
        <p:spPr>
          <a:xfrm>
            <a:off x="5408775" y="1901140"/>
            <a:ext cx="69300" cy="69300"/>
          </a:xfrm>
          <a:prstGeom prst="ellipse">
            <a:avLst/>
          </a:prstGeom>
          <a:solidFill>
            <a:srgbClr val="66666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3" name="Shape 323"/>
          <p:cNvSpPr/>
          <p:nvPr/>
        </p:nvSpPr>
        <p:spPr>
          <a:xfrm>
            <a:off x="5962075" y="3556575"/>
            <a:ext cx="69300" cy="69300"/>
          </a:xfrm>
          <a:prstGeom prst="ellipse">
            <a:avLst/>
          </a:prstGeom>
          <a:solidFill>
            <a:srgbClr val="66666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4" name="Shape 324"/>
          <p:cNvSpPr/>
          <p:nvPr/>
        </p:nvSpPr>
        <p:spPr>
          <a:xfrm>
            <a:off x="7641075" y="2298075"/>
            <a:ext cx="69300" cy="69300"/>
          </a:xfrm>
          <a:prstGeom prst="ellipse">
            <a:avLst/>
          </a:prstGeom>
          <a:solidFill>
            <a:srgbClr val="66666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5" name="Shape 325"/>
          <p:cNvSpPr/>
          <p:nvPr/>
        </p:nvSpPr>
        <p:spPr>
          <a:xfrm>
            <a:off x="8101850" y="3625875"/>
            <a:ext cx="69300" cy="69300"/>
          </a:xfrm>
          <a:prstGeom prst="ellipse">
            <a:avLst/>
          </a:prstGeom>
          <a:solidFill>
            <a:srgbClr val="66666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Shape 330"/>
          <p:cNvSpPr txBox="1"/>
          <p:nvPr>
            <p:ph idx="4294967295" type="ctrTitle"/>
          </p:nvPr>
        </p:nvSpPr>
        <p:spPr>
          <a:xfrm>
            <a:off x="685800" y="1964342"/>
            <a:ext cx="7772400" cy="1159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6000"/>
              <a:t>89,526,124</a:t>
            </a:r>
            <a:endParaRPr b="1" sz="6000"/>
          </a:p>
        </p:txBody>
      </p:sp>
      <p:sp>
        <p:nvSpPr>
          <p:cNvPr id="331" name="Shape 331"/>
          <p:cNvSpPr txBox="1"/>
          <p:nvPr>
            <p:ph idx="4294967295" type="subTitle"/>
          </p:nvPr>
        </p:nvSpPr>
        <p:spPr>
          <a:xfrm>
            <a:off x="685800" y="2916253"/>
            <a:ext cx="7772400" cy="7848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a:solidFill>
                  <a:srgbClr val="FFFFFF"/>
                </a:solidFill>
              </a:rPr>
              <a:t>Whoa! That’s a big number, aren’t you proud?</a:t>
            </a:r>
            <a:endParaRPr>
              <a:solidFill>
                <a:srgbClr val="FFFFFF"/>
              </a:solidFill>
            </a:endParaRPr>
          </a:p>
        </p:txBody>
      </p:sp>
      <p:sp>
        <p:nvSpPr>
          <p:cNvPr id="332" name="Shape 332"/>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grpSp>
        <p:nvGrpSpPr>
          <p:cNvPr id="333" name="Shape 333"/>
          <p:cNvGrpSpPr/>
          <p:nvPr/>
        </p:nvGrpSpPr>
        <p:grpSpPr>
          <a:xfrm>
            <a:off x="4193157" y="1338806"/>
            <a:ext cx="757693" cy="549894"/>
            <a:chOff x="3932350" y="3714775"/>
            <a:chExt cx="439650" cy="319075"/>
          </a:xfrm>
        </p:grpSpPr>
        <p:sp>
          <p:nvSpPr>
            <p:cNvPr id="334" name="Shape 334"/>
            <p:cNvSpPr/>
            <p:nvPr/>
          </p:nvSpPr>
          <p:spPr>
            <a:xfrm>
              <a:off x="3932350" y="3714775"/>
              <a:ext cx="439650" cy="319075"/>
            </a:xfrm>
            <a:custGeom>
              <a:pathLst>
                <a:path extrusionOk="0" fill="none" h="12763" w="17586">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5" name="Shape 335"/>
            <p:cNvSpPr/>
            <p:nvPr/>
          </p:nvSpPr>
          <p:spPr>
            <a:xfrm>
              <a:off x="3970100" y="3862750"/>
              <a:ext cx="77350" cy="132750"/>
            </a:xfrm>
            <a:custGeom>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6" name="Shape 336"/>
            <p:cNvSpPr/>
            <p:nvPr/>
          </p:nvSpPr>
          <p:spPr>
            <a:xfrm>
              <a:off x="4278800" y="3862750"/>
              <a:ext cx="77350" cy="132750"/>
            </a:xfrm>
            <a:custGeom>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7" name="Shape 337"/>
            <p:cNvSpPr/>
            <p:nvPr/>
          </p:nvSpPr>
          <p:spPr>
            <a:xfrm>
              <a:off x="4073000" y="3716600"/>
              <a:ext cx="77350" cy="278900"/>
            </a:xfrm>
            <a:custGeom>
              <a:pathLst>
                <a:path extrusionOk="0" fill="none" h="11156" w="3094">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8" name="Shape 338"/>
            <p:cNvSpPr/>
            <p:nvPr/>
          </p:nvSpPr>
          <p:spPr>
            <a:xfrm>
              <a:off x="4175900" y="3787250"/>
              <a:ext cx="77350" cy="208250"/>
            </a:xfrm>
            <a:custGeom>
              <a:pathLst>
                <a:path extrusionOk="0" fill="none" h="8330" w="3094">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Shape 343"/>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solidFill>
                  <a:srgbClr val="CCCCCC"/>
                </a:solidFill>
              </a:rPr>
              <a:t>‹#›</a:t>
            </a:fld>
            <a:endParaRPr>
              <a:solidFill>
                <a:srgbClr val="CCCCCC"/>
              </a:solidFill>
            </a:endParaRPr>
          </a:p>
        </p:txBody>
      </p:sp>
      <p:sp>
        <p:nvSpPr>
          <p:cNvPr id="344" name="Shape 344"/>
          <p:cNvSpPr txBox="1"/>
          <p:nvPr>
            <p:ph type="title"/>
          </p:nvPr>
        </p:nvSpPr>
        <p:spPr>
          <a:xfrm>
            <a:off x="234450" y="575500"/>
            <a:ext cx="2046300" cy="398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And even more numbers</a:t>
            </a:r>
            <a:endParaRPr/>
          </a:p>
        </p:txBody>
      </p:sp>
      <p:sp>
        <p:nvSpPr>
          <p:cNvPr id="345" name="Shape 345"/>
          <p:cNvSpPr txBox="1"/>
          <p:nvPr>
            <p:ph idx="4294967295" type="ctrTitle"/>
          </p:nvPr>
        </p:nvSpPr>
        <p:spPr>
          <a:xfrm>
            <a:off x="3400100" y="545955"/>
            <a:ext cx="5058000" cy="1268700"/>
          </a:xfrm>
          <a:prstGeom prst="rect">
            <a:avLst/>
          </a:prstGeom>
          <a:solidFill>
            <a:srgbClr val="FFA400"/>
          </a:solidFill>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sz="3600"/>
              <a:t>89,526,124$</a:t>
            </a:r>
            <a:endParaRPr b="1" sz="3600"/>
          </a:p>
          <a:p>
            <a:pPr indent="0" lvl="0" marL="0" rtl="0">
              <a:lnSpc>
                <a:spcPct val="100000"/>
              </a:lnSpc>
              <a:spcBef>
                <a:spcPts val="600"/>
              </a:spcBef>
              <a:spcAft>
                <a:spcPts val="0"/>
              </a:spcAft>
              <a:buClr>
                <a:schemeClr val="dk1"/>
              </a:buClr>
              <a:buSzPts val="1100"/>
              <a:buFont typeface="Arial"/>
              <a:buNone/>
            </a:pPr>
            <a:r>
              <a:rPr lang="en" sz="1400"/>
              <a:t>That’s a lot of money</a:t>
            </a:r>
            <a:endParaRPr b="1" sz="3600"/>
          </a:p>
        </p:txBody>
      </p:sp>
      <p:sp>
        <p:nvSpPr>
          <p:cNvPr id="346" name="Shape 346"/>
          <p:cNvSpPr txBox="1"/>
          <p:nvPr>
            <p:ph idx="4294967295" type="ctrTitle"/>
          </p:nvPr>
        </p:nvSpPr>
        <p:spPr>
          <a:xfrm>
            <a:off x="3400100" y="1902136"/>
            <a:ext cx="5058000" cy="1268700"/>
          </a:xfrm>
          <a:prstGeom prst="rect">
            <a:avLst/>
          </a:prstGeom>
          <a:solidFill>
            <a:srgbClr val="F67031"/>
          </a:solidFill>
        </p:spPr>
        <p:txBody>
          <a:bodyPr anchorCtr="0" anchor="ctr" bIns="91425" lIns="91425" spcFirstLastPara="1" rIns="91425" wrap="square" tIns="91425">
            <a:noAutofit/>
          </a:bodyPr>
          <a:lstStyle/>
          <a:p>
            <a:pPr indent="0" lvl="0" marL="0" rtl="0">
              <a:spcBef>
                <a:spcPts val="0"/>
              </a:spcBef>
              <a:spcAft>
                <a:spcPts val="0"/>
              </a:spcAft>
              <a:buNone/>
            </a:pPr>
            <a:r>
              <a:rPr b="1" lang="en" sz="3600"/>
              <a:t>185,244 users</a:t>
            </a:r>
            <a:endParaRPr b="1" sz="3600"/>
          </a:p>
          <a:p>
            <a:pPr indent="0" lvl="0" marL="0" rtl="0">
              <a:spcBef>
                <a:spcPts val="600"/>
              </a:spcBef>
              <a:spcAft>
                <a:spcPts val="0"/>
              </a:spcAft>
              <a:buClr>
                <a:schemeClr val="dk1"/>
              </a:buClr>
              <a:buSzPts val="1100"/>
              <a:buFont typeface="Arial"/>
              <a:buNone/>
            </a:pPr>
            <a:r>
              <a:rPr lang="en" sz="1400"/>
              <a:t>And a lot of users</a:t>
            </a:r>
            <a:endParaRPr b="1" sz="3600"/>
          </a:p>
        </p:txBody>
      </p:sp>
      <p:sp>
        <p:nvSpPr>
          <p:cNvPr id="347" name="Shape 347"/>
          <p:cNvSpPr txBox="1"/>
          <p:nvPr>
            <p:ph idx="4294967295" type="ctrTitle"/>
          </p:nvPr>
        </p:nvSpPr>
        <p:spPr>
          <a:xfrm>
            <a:off x="3400100" y="3258327"/>
            <a:ext cx="5058000" cy="1268700"/>
          </a:xfrm>
          <a:prstGeom prst="rect">
            <a:avLst/>
          </a:prstGeom>
          <a:solidFill>
            <a:srgbClr val="ED0036"/>
          </a:solidFill>
        </p:spPr>
        <p:txBody>
          <a:bodyPr anchorCtr="0" anchor="ctr"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b="1" lang="en" sz="3600"/>
              <a:t>100%</a:t>
            </a:r>
            <a:endParaRPr b="1" sz="3600"/>
          </a:p>
          <a:p>
            <a:pPr indent="0" lvl="0" marL="0" rtl="0">
              <a:spcBef>
                <a:spcPts val="600"/>
              </a:spcBef>
              <a:spcAft>
                <a:spcPts val="0"/>
              </a:spcAft>
              <a:buClr>
                <a:schemeClr val="dk1"/>
              </a:buClr>
              <a:buSzPts val="1100"/>
              <a:buFont typeface="Arial"/>
              <a:buNone/>
            </a:pPr>
            <a:r>
              <a:rPr lang="en" sz="1400"/>
              <a:t>Total success!</a:t>
            </a:r>
            <a:endParaRPr b="1" sz="3600"/>
          </a:p>
        </p:txBody>
      </p:sp>
      <p:sp>
        <p:nvSpPr>
          <p:cNvPr id="348" name="Shape 348"/>
          <p:cNvSpPr/>
          <p:nvPr/>
        </p:nvSpPr>
        <p:spPr>
          <a:xfrm>
            <a:off x="7479934" y="2252270"/>
            <a:ext cx="539172" cy="568452"/>
          </a:xfrm>
          <a:custGeom>
            <a:pathLst>
              <a:path extrusionOk="0" fill="none" h="16075" w="15247">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49" name="Shape 349"/>
          <p:cNvGrpSpPr/>
          <p:nvPr/>
        </p:nvGrpSpPr>
        <p:grpSpPr>
          <a:xfrm>
            <a:off x="7458387" y="3618777"/>
            <a:ext cx="582244" cy="547800"/>
            <a:chOff x="5972700" y="2330200"/>
            <a:chExt cx="411625" cy="387275"/>
          </a:xfrm>
        </p:grpSpPr>
        <p:sp>
          <p:nvSpPr>
            <p:cNvPr id="350" name="Shape 350"/>
            <p:cNvSpPr/>
            <p:nvPr/>
          </p:nvSpPr>
          <p:spPr>
            <a:xfrm>
              <a:off x="5972700" y="2476950"/>
              <a:ext cx="98050" cy="219825"/>
            </a:xfrm>
            <a:custGeom>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1" name="Shape 351"/>
            <p:cNvSpPr/>
            <p:nvPr/>
          </p:nvSpPr>
          <p:spPr>
            <a:xfrm>
              <a:off x="6078025" y="2330200"/>
              <a:ext cx="306300" cy="387275"/>
            </a:xfrm>
            <a:custGeom>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352" name="Shape 352"/>
          <p:cNvGrpSpPr/>
          <p:nvPr/>
        </p:nvGrpSpPr>
        <p:grpSpPr>
          <a:xfrm>
            <a:off x="7415332" y="940852"/>
            <a:ext cx="668351" cy="513322"/>
            <a:chOff x="568950" y="3686775"/>
            <a:chExt cx="472500" cy="362900"/>
          </a:xfrm>
        </p:grpSpPr>
        <p:sp>
          <p:nvSpPr>
            <p:cNvPr id="353" name="Shape 353"/>
            <p:cNvSpPr/>
            <p:nvPr/>
          </p:nvSpPr>
          <p:spPr>
            <a:xfrm>
              <a:off x="568950" y="3686775"/>
              <a:ext cx="472500" cy="362900"/>
            </a:xfrm>
            <a:custGeom>
              <a:pathLst>
                <a:path extrusionOk="0" fill="none" h="14516" w="18900">
                  <a:moveTo>
                    <a:pt x="18900" y="7989"/>
                  </a:moveTo>
                  <a:lnTo>
                    <a:pt x="18900" y="7989"/>
                  </a:lnTo>
                  <a:lnTo>
                    <a:pt x="18705" y="8111"/>
                  </a:lnTo>
                  <a:lnTo>
                    <a:pt x="18510" y="8184"/>
                  </a:lnTo>
                  <a:lnTo>
                    <a:pt x="18291" y="8232"/>
                  </a:lnTo>
                  <a:lnTo>
                    <a:pt x="18072" y="8232"/>
                  </a:lnTo>
                  <a:lnTo>
                    <a:pt x="17852" y="8184"/>
                  </a:lnTo>
                  <a:lnTo>
                    <a:pt x="17658" y="8111"/>
                  </a:lnTo>
                  <a:lnTo>
                    <a:pt x="17487" y="8013"/>
                  </a:lnTo>
                  <a:lnTo>
                    <a:pt x="17341" y="7891"/>
                  </a:lnTo>
                  <a:lnTo>
                    <a:pt x="17341" y="7891"/>
                  </a:lnTo>
                  <a:lnTo>
                    <a:pt x="17243" y="7745"/>
                  </a:lnTo>
                  <a:lnTo>
                    <a:pt x="17170" y="7575"/>
                  </a:lnTo>
                  <a:lnTo>
                    <a:pt x="17170" y="7404"/>
                  </a:lnTo>
                  <a:lnTo>
                    <a:pt x="17195" y="7234"/>
                  </a:lnTo>
                  <a:lnTo>
                    <a:pt x="17243" y="7088"/>
                  </a:lnTo>
                  <a:lnTo>
                    <a:pt x="17341" y="6942"/>
                  </a:lnTo>
                  <a:lnTo>
                    <a:pt x="17487" y="6844"/>
                  </a:lnTo>
                  <a:lnTo>
                    <a:pt x="17658" y="6795"/>
                  </a:lnTo>
                  <a:lnTo>
                    <a:pt x="17658" y="6795"/>
                  </a:lnTo>
                  <a:lnTo>
                    <a:pt x="17755" y="6771"/>
                  </a:lnTo>
                  <a:lnTo>
                    <a:pt x="17828" y="6771"/>
                  </a:lnTo>
                  <a:lnTo>
                    <a:pt x="17901" y="6795"/>
                  </a:lnTo>
                  <a:lnTo>
                    <a:pt x="17974" y="6820"/>
                  </a:lnTo>
                  <a:lnTo>
                    <a:pt x="18023" y="6869"/>
                  </a:lnTo>
                  <a:lnTo>
                    <a:pt x="18047" y="6917"/>
                  </a:lnTo>
                  <a:lnTo>
                    <a:pt x="18096" y="7063"/>
                  </a:lnTo>
                  <a:lnTo>
                    <a:pt x="18072" y="7210"/>
                  </a:lnTo>
                  <a:lnTo>
                    <a:pt x="18023" y="7356"/>
                  </a:lnTo>
                  <a:lnTo>
                    <a:pt x="17950" y="7477"/>
                  </a:lnTo>
                  <a:lnTo>
                    <a:pt x="17828" y="7599"/>
                  </a:lnTo>
                  <a:lnTo>
                    <a:pt x="17828" y="7599"/>
                  </a:lnTo>
                  <a:lnTo>
                    <a:pt x="17633" y="7697"/>
                  </a:lnTo>
                  <a:lnTo>
                    <a:pt x="17438" y="7770"/>
                  </a:lnTo>
                  <a:lnTo>
                    <a:pt x="17219" y="7794"/>
                  </a:lnTo>
                  <a:lnTo>
                    <a:pt x="17000" y="7794"/>
                  </a:lnTo>
                  <a:lnTo>
                    <a:pt x="17000" y="7794"/>
                  </a:lnTo>
                  <a:lnTo>
                    <a:pt x="16878" y="7794"/>
                  </a:lnTo>
                  <a:lnTo>
                    <a:pt x="16781" y="7770"/>
                  </a:lnTo>
                  <a:lnTo>
                    <a:pt x="16708" y="7745"/>
                  </a:lnTo>
                  <a:lnTo>
                    <a:pt x="16635" y="7697"/>
                  </a:lnTo>
                  <a:lnTo>
                    <a:pt x="16586" y="7648"/>
                  </a:lnTo>
                  <a:lnTo>
                    <a:pt x="16562" y="7550"/>
                  </a:lnTo>
                  <a:lnTo>
                    <a:pt x="16537" y="7331"/>
                  </a:lnTo>
                  <a:lnTo>
                    <a:pt x="16537" y="7331"/>
                  </a:lnTo>
                  <a:lnTo>
                    <a:pt x="16513" y="7015"/>
                  </a:lnTo>
                  <a:lnTo>
                    <a:pt x="16488" y="6698"/>
                  </a:lnTo>
                  <a:lnTo>
                    <a:pt x="16440" y="6381"/>
                  </a:lnTo>
                  <a:lnTo>
                    <a:pt x="16367" y="6065"/>
                  </a:lnTo>
                  <a:lnTo>
                    <a:pt x="16269" y="5748"/>
                  </a:lnTo>
                  <a:lnTo>
                    <a:pt x="16172" y="5456"/>
                  </a:lnTo>
                  <a:lnTo>
                    <a:pt x="16050" y="5164"/>
                  </a:lnTo>
                  <a:lnTo>
                    <a:pt x="15904" y="4871"/>
                  </a:lnTo>
                  <a:lnTo>
                    <a:pt x="15758" y="4604"/>
                  </a:lnTo>
                  <a:lnTo>
                    <a:pt x="15587" y="4311"/>
                  </a:lnTo>
                  <a:lnTo>
                    <a:pt x="15393" y="4068"/>
                  </a:lnTo>
                  <a:lnTo>
                    <a:pt x="15198" y="3800"/>
                  </a:lnTo>
                  <a:lnTo>
                    <a:pt x="14978" y="3556"/>
                  </a:lnTo>
                  <a:lnTo>
                    <a:pt x="14759" y="3313"/>
                  </a:lnTo>
                  <a:lnTo>
                    <a:pt x="14516" y="3094"/>
                  </a:lnTo>
                  <a:lnTo>
                    <a:pt x="14272" y="2874"/>
                  </a:lnTo>
                  <a:lnTo>
                    <a:pt x="14004" y="2655"/>
                  </a:lnTo>
                  <a:lnTo>
                    <a:pt x="13712" y="2460"/>
                  </a:lnTo>
                  <a:lnTo>
                    <a:pt x="13420" y="2265"/>
                  </a:lnTo>
                  <a:lnTo>
                    <a:pt x="13128" y="2095"/>
                  </a:lnTo>
                  <a:lnTo>
                    <a:pt x="12811" y="1924"/>
                  </a:lnTo>
                  <a:lnTo>
                    <a:pt x="12494" y="1778"/>
                  </a:lnTo>
                  <a:lnTo>
                    <a:pt x="12178" y="1632"/>
                  </a:lnTo>
                  <a:lnTo>
                    <a:pt x="11837" y="1510"/>
                  </a:lnTo>
                  <a:lnTo>
                    <a:pt x="11496" y="1389"/>
                  </a:lnTo>
                  <a:lnTo>
                    <a:pt x="11130" y="1291"/>
                  </a:lnTo>
                  <a:lnTo>
                    <a:pt x="10765" y="1218"/>
                  </a:lnTo>
                  <a:lnTo>
                    <a:pt x="10400" y="1145"/>
                  </a:lnTo>
                  <a:lnTo>
                    <a:pt x="10034" y="1096"/>
                  </a:lnTo>
                  <a:lnTo>
                    <a:pt x="9645" y="1048"/>
                  </a:lnTo>
                  <a:lnTo>
                    <a:pt x="9255" y="1023"/>
                  </a:lnTo>
                  <a:lnTo>
                    <a:pt x="8865" y="1023"/>
                  </a:lnTo>
                  <a:lnTo>
                    <a:pt x="8865" y="1023"/>
                  </a:lnTo>
                  <a:lnTo>
                    <a:pt x="8330" y="1023"/>
                  </a:lnTo>
                  <a:lnTo>
                    <a:pt x="7794" y="1072"/>
                  </a:lnTo>
                  <a:lnTo>
                    <a:pt x="7258" y="1145"/>
                  </a:lnTo>
                  <a:lnTo>
                    <a:pt x="6747" y="1267"/>
                  </a:lnTo>
                  <a:lnTo>
                    <a:pt x="6747" y="1267"/>
                  </a:lnTo>
                  <a:lnTo>
                    <a:pt x="6600" y="1048"/>
                  </a:lnTo>
                  <a:lnTo>
                    <a:pt x="6454" y="877"/>
                  </a:lnTo>
                  <a:lnTo>
                    <a:pt x="6284" y="707"/>
                  </a:lnTo>
                  <a:lnTo>
                    <a:pt x="6138" y="561"/>
                  </a:lnTo>
                  <a:lnTo>
                    <a:pt x="5967" y="439"/>
                  </a:lnTo>
                  <a:lnTo>
                    <a:pt x="5821" y="341"/>
                  </a:lnTo>
                  <a:lnTo>
                    <a:pt x="5504" y="195"/>
                  </a:lnTo>
                  <a:lnTo>
                    <a:pt x="5237" y="98"/>
                  </a:lnTo>
                  <a:lnTo>
                    <a:pt x="5017" y="49"/>
                  </a:lnTo>
                  <a:lnTo>
                    <a:pt x="4822" y="0"/>
                  </a:lnTo>
                  <a:lnTo>
                    <a:pt x="4822" y="0"/>
                  </a:lnTo>
                  <a:lnTo>
                    <a:pt x="4725" y="195"/>
                  </a:lnTo>
                  <a:lnTo>
                    <a:pt x="4628" y="390"/>
                  </a:lnTo>
                  <a:lnTo>
                    <a:pt x="4530" y="682"/>
                  </a:lnTo>
                  <a:lnTo>
                    <a:pt x="4433" y="999"/>
                  </a:lnTo>
                  <a:lnTo>
                    <a:pt x="4384" y="1389"/>
                  </a:lnTo>
                  <a:lnTo>
                    <a:pt x="4360" y="1778"/>
                  </a:lnTo>
                  <a:lnTo>
                    <a:pt x="4360" y="1998"/>
                  </a:lnTo>
                  <a:lnTo>
                    <a:pt x="4408" y="2217"/>
                  </a:lnTo>
                  <a:lnTo>
                    <a:pt x="4408" y="2217"/>
                  </a:lnTo>
                  <a:lnTo>
                    <a:pt x="4067" y="2436"/>
                  </a:lnTo>
                  <a:lnTo>
                    <a:pt x="3678" y="2728"/>
                  </a:lnTo>
                  <a:lnTo>
                    <a:pt x="3264" y="3142"/>
                  </a:lnTo>
                  <a:lnTo>
                    <a:pt x="2825" y="3605"/>
                  </a:lnTo>
                  <a:lnTo>
                    <a:pt x="2411" y="4116"/>
                  </a:lnTo>
                  <a:lnTo>
                    <a:pt x="2022" y="4652"/>
                  </a:lnTo>
                  <a:lnTo>
                    <a:pt x="1851" y="4945"/>
                  </a:lnTo>
                  <a:lnTo>
                    <a:pt x="1705" y="5237"/>
                  </a:lnTo>
                  <a:lnTo>
                    <a:pt x="1559" y="5529"/>
                  </a:lnTo>
                  <a:lnTo>
                    <a:pt x="1461" y="5797"/>
                  </a:lnTo>
                  <a:lnTo>
                    <a:pt x="560" y="5797"/>
                  </a:lnTo>
                  <a:lnTo>
                    <a:pt x="560" y="5797"/>
                  </a:lnTo>
                  <a:lnTo>
                    <a:pt x="463" y="5821"/>
                  </a:lnTo>
                  <a:lnTo>
                    <a:pt x="341" y="5846"/>
                  </a:lnTo>
                  <a:lnTo>
                    <a:pt x="244" y="5894"/>
                  </a:lnTo>
                  <a:lnTo>
                    <a:pt x="171" y="5967"/>
                  </a:lnTo>
                  <a:lnTo>
                    <a:pt x="98" y="6040"/>
                  </a:lnTo>
                  <a:lnTo>
                    <a:pt x="49" y="6138"/>
                  </a:lnTo>
                  <a:lnTo>
                    <a:pt x="25" y="6260"/>
                  </a:lnTo>
                  <a:lnTo>
                    <a:pt x="0" y="6357"/>
                  </a:lnTo>
                  <a:lnTo>
                    <a:pt x="0" y="8598"/>
                  </a:lnTo>
                  <a:lnTo>
                    <a:pt x="0" y="8598"/>
                  </a:lnTo>
                  <a:lnTo>
                    <a:pt x="25" y="8720"/>
                  </a:lnTo>
                  <a:lnTo>
                    <a:pt x="49" y="8817"/>
                  </a:lnTo>
                  <a:lnTo>
                    <a:pt x="98" y="8914"/>
                  </a:lnTo>
                  <a:lnTo>
                    <a:pt x="171" y="8987"/>
                  </a:lnTo>
                  <a:lnTo>
                    <a:pt x="244" y="9060"/>
                  </a:lnTo>
                  <a:lnTo>
                    <a:pt x="341" y="9109"/>
                  </a:lnTo>
                  <a:lnTo>
                    <a:pt x="463" y="9158"/>
                  </a:lnTo>
                  <a:lnTo>
                    <a:pt x="560" y="9158"/>
                  </a:lnTo>
                  <a:lnTo>
                    <a:pt x="1510" y="9158"/>
                  </a:lnTo>
                  <a:lnTo>
                    <a:pt x="1510" y="9158"/>
                  </a:lnTo>
                  <a:lnTo>
                    <a:pt x="1583" y="9353"/>
                  </a:lnTo>
                  <a:lnTo>
                    <a:pt x="1681" y="9572"/>
                  </a:lnTo>
                  <a:lnTo>
                    <a:pt x="1924" y="9986"/>
                  </a:lnTo>
                  <a:lnTo>
                    <a:pt x="2216" y="10376"/>
                  </a:lnTo>
                  <a:lnTo>
                    <a:pt x="2582" y="10765"/>
                  </a:lnTo>
                  <a:lnTo>
                    <a:pt x="2972" y="11131"/>
                  </a:lnTo>
                  <a:lnTo>
                    <a:pt x="3410" y="11472"/>
                  </a:lnTo>
                  <a:lnTo>
                    <a:pt x="3897" y="11788"/>
                  </a:lnTo>
                  <a:lnTo>
                    <a:pt x="4408" y="12032"/>
                  </a:lnTo>
                  <a:lnTo>
                    <a:pt x="4408" y="14516"/>
                  </a:lnTo>
                  <a:lnTo>
                    <a:pt x="5090" y="14516"/>
                  </a:lnTo>
                  <a:lnTo>
                    <a:pt x="6308" y="12860"/>
                  </a:lnTo>
                  <a:lnTo>
                    <a:pt x="6308" y="12860"/>
                  </a:lnTo>
                  <a:lnTo>
                    <a:pt x="6917" y="13030"/>
                  </a:lnTo>
                  <a:lnTo>
                    <a:pt x="7550" y="13128"/>
                  </a:lnTo>
                  <a:lnTo>
                    <a:pt x="8208" y="13201"/>
                  </a:lnTo>
                  <a:lnTo>
                    <a:pt x="8865" y="13225"/>
                  </a:lnTo>
                  <a:lnTo>
                    <a:pt x="8865" y="13225"/>
                  </a:lnTo>
                  <a:lnTo>
                    <a:pt x="9523" y="13201"/>
                  </a:lnTo>
                  <a:lnTo>
                    <a:pt x="10181" y="13128"/>
                  </a:lnTo>
                  <a:lnTo>
                    <a:pt x="10814" y="13030"/>
                  </a:lnTo>
                  <a:lnTo>
                    <a:pt x="11423" y="12860"/>
                  </a:lnTo>
                  <a:lnTo>
                    <a:pt x="12592" y="14516"/>
                  </a:lnTo>
                  <a:lnTo>
                    <a:pt x="13347" y="14516"/>
                  </a:lnTo>
                  <a:lnTo>
                    <a:pt x="13347" y="12032"/>
                  </a:lnTo>
                  <a:lnTo>
                    <a:pt x="13347" y="12032"/>
                  </a:lnTo>
                  <a:lnTo>
                    <a:pt x="13688" y="11886"/>
                  </a:lnTo>
                  <a:lnTo>
                    <a:pt x="14004" y="11715"/>
                  </a:lnTo>
                  <a:lnTo>
                    <a:pt x="14297" y="11545"/>
                  </a:lnTo>
                  <a:lnTo>
                    <a:pt x="14589" y="11350"/>
                  </a:lnTo>
                  <a:lnTo>
                    <a:pt x="14857" y="11131"/>
                  </a:lnTo>
                  <a:lnTo>
                    <a:pt x="15100" y="10911"/>
                  </a:lnTo>
                  <a:lnTo>
                    <a:pt x="15344" y="10668"/>
                  </a:lnTo>
                  <a:lnTo>
                    <a:pt x="15563" y="10400"/>
                  </a:lnTo>
                  <a:lnTo>
                    <a:pt x="15733" y="10132"/>
                  </a:lnTo>
                  <a:lnTo>
                    <a:pt x="15904" y="9864"/>
                  </a:lnTo>
                  <a:lnTo>
                    <a:pt x="16074" y="9572"/>
                  </a:lnTo>
                  <a:lnTo>
                    <a:pt x="16196" y="9255"/>
                  </a:lnTo>
                  <a:lnTo>
                    <a:pt x="16318" y="8939"/>
                  </a:lnTo>
                  <a:lnTo>
                    <a:pt x="16391" y="8598"/>
                  </a:lnTo>
                  <a:lnTo>
                    <a:pt x="16464" y="8257"/>
                  </a:lnTo>
                  <a:lnTo>
                    <a:pt x="16513" y="7916"/>
                  </a:lnTo>
                  <a:lnTo>
                    <a:pt x="16513" y="7916"/>
                  </a:lnTo>
                  <a:lnTo>
                    <a:pt x="16513" y="759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4" name="Shape 354"/>
            <p:cNvSpPr/>
            <p:nvPr/>
          </p:nvSpPr>
          <p:spPr>
            <a:xfrm>
              <a:off x="645650" y="3820725"/>
              <a:ext cx="34125" cy="34125"/>
            </a:xfrm>
            <a:custGeom>
              <a:pathLst>
                <a:path extrusionOk="0" fill="none" h="1365" w="1365">
                  <a:moveTo>
                    <a:pt x="683" y="1364"/>
                  </a:moveTo>
                  <a:lnTo>
                    <a:pt x="683" y="1364"/>
                  </a:lnTo>
                  <a:lnTo>
                    <a:pt x="537" y="1340"/>
                  </a:lnTo>
                  <a:lnTo>
                    <a:pt x="415" y="1316"/>
                  </a:lnTo>
                  <a:lnTo>
                    <a:pt x="293" y="1243"/>
                  </a:lnTo>
                  <a:lnTo>
                    <a:pt x="196" y="1170"/>
                  </a:lnTo>
                  <a:lnTo>
                    <a:pt x="123" y="1072"/>
                  </a:lnTo>
                  <a:lnTo>
                    <a:pt x="50" y="950"/>
                  </a:lnTo>
                  <a:lnTo>
                    <a:pt x="25" y="829"/>
                  </a:lnTo>
                  <a:lnTo>
                    <a:pt x="1" y="682"/>
                  </a:lnTo>
                  <a:lnTo>
                    <a:pt x="1" y="682"/>
                  </a:lnTo>
                  <a:lnTo>
                    <a:pt x="25" y="536"/>
                  </a:lnTo>
                  <a:lnTo>
                    <a:pt x="50" y="415"/>
                  </a:lnTo>
                  <a:lnTo>
                    <a:pt x="123" y="317"/>
                  </a:lnTo>
                  <a:lnTo>
                    <a:pt x="196" y="195"/>
                  </a:lnTo>
                  <a:lnTo>
                    <a:pt x="293" y="122"/>
                  </a:lnTo>
                  <a:lnTo>
                    <a:pt x="415" y="74"/>
                  </a:lnTo>
                  <a:lnTo>
                    <a:pt x="537" y="25"/>
                  </a:lnTo>
                  <a:lnTo>
                    <a:pt x="683" y="1"/>
                  </a:lnTo>
                  <a:lnTo>
                    <a:pt x="683" y="1"/>
                  </a:lnTo>
                  <a:lnTo>
                    <a:pt x="805" y="25"/>
                  </a:lnTo>
                  <a:lnTo>
                    <a:pt x="951" y="74"/>
                  </a:lnTo>
                  <a:lnTo>
                    <a:pt x="1048" y="122"/>
                  </a:lnTo>
                  <a:lnTo>
                    <a:pt x="1170" y="195"/>
                  </a:lnTo>
                  <a:lnTo>
                    <a:pt x="1243" y="317"/>
                  </a:lnTo>
                  <a:lnTo>
                    <a:pt x="1292" y="415"/>
                  </a:lnTo>
                  <a:lnTo>
                    <a:pt x="1340" y="536"/>
                  </a:lnTo>
                  <a:lnTo>
                    <a:pt x="1365" y="682"/>
                  </a:lnTo>
                  <a:lnTo>
                    <a:pt x="1365" y="682"/>
                  </a:lnTo>
                  <a:lnTo>
                    <a:pt x="1340" y="829"/>
                  </a:lnTo>
                  <a:lnTo>
                    <a:pt x="1292" y="950"/>
                  </a:lnTo>
                  <a:lnTo>
                    <a:pt x="1243" y="1072"/>
                  </a:lnTo>
                  <a:lnTo>
                    <a:pt x="1170" y="1170"/>
                  </a:lnTo>
                  <a:lnTo>
                    <a:pt x="1048" y="1243"/>
                  </a:lnTo>
                  <a:lnTo>
                    <a:pt x="951" y="1316"/>
                  </a:lnTo>
                  <a:lnTo>
                    <a:pt x="805" y="1340"/>
                  </a:lnTo>
                  <a:lnTo>
                    <a:pt x="683" y="1364"/>
                  </a:lnTo>
                  <a:lnTo>
                    <a:pt x="683" y="136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5" name="Shape 355"/>
            <p:cNvSpPr/>
            <p:nvPr/>
          </p:nvSpPr>
          <p:spPr>
            <a:xfrm>
              <a:off x="747950" y="3753750"/>
              <a:ext cx="85275" cy="12200"/>
            </a:xfrm>
            <a:custGeom>
              <a:pathLst>
                <a:path extrusionOk="0" fill="none" h="488" w="3411">
                  <a:moveTo>
                    <a:pt x="3410" y="488"/>
                  </a:moveTo>
                  <a:lnTo>
                    <a:pt x="3410" y="488"/>
                  </a:lnTo>
                  <a:lnTo>
                    <a:pt x="3215" y="366"/>
                  </a:lnTo>
                  <a:lnTo>
                    <a:pt x="3021" y="268"/>
                  </a:lnTo>
                  <a:lnTo>
                    <a:pt x="2826" y="195"/>
                  </a:lnTo>
                  <a:lnTo>
                    <a:pt x="2607" y="122"/>
                  </a:lnTo>
                  <a:lnTo>
                    <a:pt x="2387" y="74"/>
                  </a:lnTo>
                  <a:lnTo>
                    <a:pt x="2168" y="25"/>
                  </a:lnTo>
                  <a:lnTo>
                    <a:pt x="1925" y="0"/>
                  </a:lnTo>
                  <a:lnTo>
                    <a:pt x="1705" y="0"/>
                  </a:lnTo>
                  <a:lnTo>
                    <a:pt x="1462" y="0"/>
                  </a:lnTo>
                  <a:lnTo>
                    <a:pt x="1243" y="25"/>
                  </a:lnTo>
                  <a:lnTo>
                    <a:pt x="1023" y="74"/>
                  </a:lnTo>
                  <a:lnTo>
                    <a:pt x="804" y="122"/>
                  </a:lnTo>
                  <a:lnTo>
                    <a:pt x="585" y="195"/>
                  </a:lnTo>
                  <a:lnTo>
                    <a:pt x="366" y="268"/>
                  </a:lnTo>
                  <a:lnTo>
                    <a:pt x="171" y="366"/>
                  </a:lnTo>
                  <a:lnTo>
                    <a:pt x="1" y="48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sp>
        <p:nvSpPr>
          <p:cNvPr id="360" name="Shape 360"/>
          <p:cNvSpPr txBox="1"/>
          <p:nvPr>
            <p:ph type="title"/>
          </p:nvPr>
        </p:nvSpPr>
        <p:spPr>
          <a:xfrm>
            <a:off x="234450" y="575500"/>
            <a:ext cx="2046300" cy="3981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Our process is easy</a:t>
            </a:r>
            <a:endParaRPr/>
          </a:p>
        </p:txBody>
      </p:sp>
      <p:sp>
        <p:nvSpPr>
          <p:cNvPr id="361" name="Shape 361"/>
          <p:cNvSpPr/>
          <p:nvPr/>
        </p:nvSpPr>
        <p:spPr>
          <a:xfrm>
            <a:off x="4662978" y="1743500"/>
            <a:ext cx="2424600" cy="1656600"/>
          </a:xfrm>
          <a:prstGeom prst="chevron">
            <a:avLst>
              <a:gd fmla="val 29853" name="adj"/>
            </a:avLst>
          </a:prstGeom>
          <a:solidFill>
            <a:srgbClr val="F67031"/>
          </a:solidFill>
          <a:ln>
            <a:noFill/>
          </a:ln>
        </p:spPr>
        <p:txBody>
          <a:bodyPr anchorCtr="0" anchor="ctr" bIns="91425" lIns="91425" spcFirstLastPara="1" rIns="91425" wrap="square" tIns="91425">
            <a:noAutofit/>
          </a:bodyPr>
          <a:lstStyle/>
          <a:p>
            <a:pPr indent="0" lvl="0" marL="0" algn="ctr">
              <a:spcBef>
                <a:spcPts val="0"/>
              </a:spcBef>
              <a:spcAft>
                <a:spcPts val="0"/>
              </a:spcAft>
              <a:buNone/>
            </a:pPr>
            <a:r>
              <a:rPr lang="en">
                <a:solidFill>
                  <a:srgbClr val="FFFFFF"/>
                </a:solidFill>
                <a:latin typeface="Nunito Sans"/>
                <a:ea typeface="Nunito Sans"/>
                <a:cs typeface="Nunito Sans"/>
                <a:sym typeface="Nunito Sans"/>
              </a:rPr>
              <a:t>second</a:t>
            </a:r>
            <a:endParaRPr>
              <a:solidFill>
                <a:srgbClr val="FFFFFF"/>
              </a:solidFill>
              <a:latin typeface="Nunito Sans"/>
              <a:ea typeface="Nunito Sans"/>
              <a:cs typeface="Nunito Sans"/>
              <a:sym typeface="Nunito Sans"/>
            </a:endParaRPr>
          </a:p>
        </p:txBody>
      </p:sp>
      <p:sp>
        <p:nvSpPr>
          <p:cNvPr id="362" name="Shape 362"/>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363" name="Shape 363"/>
          <p:cNvSpPr/>
          <p:nvPr/>
        </p:nvSpPr>
        <p:spPr>
          <a:xfrm>
            <a:off x="6211315" y="1557400"/>
            <a:ext cx="2424600" cy="2028900"/>
          </a:xfrm>
          <a:prstGeom prst="chevron">
            <a:avLst>
              <a:gd fmla="val 29853" name="adj"/>
            </a:avLst>
          </a:prstGeom>
          <a:solidFill>
            <a:srgbClr val="ED0036">
              <a:alpha val="71540"/>
            </a:srgbClr>
          </a:solidFill>
          <a:ln>
            <a:noFill/>
          </a:ln>
        </p:spPr>
        <p:txBody>
          <a:bodyPr anchorCtr="0" anchor="ctr" bIns="91425" lIns="91425" spcFirstLastPara="1" rIns="91425" wrap="square" tIns="91425">
            <a:noAutofit/>
          </a:bodyPr>
          <a:lstStyle/>
          <a:p>
            <a:pPr indent="0" lvl="0" marL="0" algn="ctr">
              <a:spcBef>
                <a:spcPts val="0"/>
              </a:spcBef>
              <a:spcAft>
                <a:spcPts val="0"/>
              </a:spcAft>
              <a:buNone/>
            </a:pPr>
            <a:r>
              <a:rPr lang="en">
                <a:solidFill>
                  <a:srgbClr val="FFFFFF"/>
                </a:solidFill>
                <a:latin typeface="Nunito Sans"/>
                <a:ea typeface="Nunito Sans"/>
                <a:cs typeface="Nunito Sans"/>
                <a:sym typeface="Nunito Sans"/>
              </a:rPr>
              <a:t>last</a:t>
            </a:r>
            <a:endParaRPr>
              <a:solidFill>
                <a:srgbClr val="FFFFFF"/>
              </a:solidFill>
              <a:latin typeface="Nunito Sans"/>
              <a:ea typeface="Nunito Sans"/>
              <a:cs typeface="Nunito Sans"/>
              <a:sym typeface="Nunito Sans"/>
            </a:endParaRPr>
          </a:p>
        </p:txBody>
      </p:sp>
      <p:sp>
        <p:nvSpPr>
          <p:cNvPr id="364" name="Shape 364"/>
          <p:cNvSpPr/>
          <p:nvPr/>
        </p:nvSpPr>
        <p:spPr>
          <a:xfrm>
            <a:off x="2989550" y="1909250"/>
            <a:ext cx="2424600" cy="1325100"/>
          </a:xfrm>
          <a:prstGeom prst="chevron">
            <a:avLst>
              <a:gd fmla="val 29853" name="adj"/>
            </a:avLst>
          </a:prstGeom>
          <a:solidFill>
            <a:srgbClr val="FFA400">
              <a:alpha val="7154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Nunito Sans"/>
                <a:ea typeface="Nunito Sans"/>
                <a:cs typeface="Nunito Sans"/>
                <a:sym typeface="Nunito Sans"/>
              </a:rPr>
              <a:t>first</a:t>
            </a:r>
            <a:endParaRPr>
              <a:solidFill>
                <a:srgbClr val="FFFFFF"/>
              </a:solidFill>
              <a:latin typeface="Nunito Sans"/>
              <a:ea typeface="Nunito Sans"/>
              <a:cs typeface="Nunito Sans"/>
              <a:sym typeface="Nunito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txBox="1"/>
          <p:nvPr>
            <p:ph type="title"/>
          </p:nvPr>
        </p:nvSpPr>
        <p:spPr>
          <a:xfrm>
            <a:off x="234450" y="575500"/>
            <a:ext cx="2046300" cy="3981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Instructions for use</a:t>
            </a:r>
            <a:endParaRPr/>
          </a:p>
        </p:txBody>
      </p:sp>
      <p:sp>
        <p:nvSpPr>
          <p:cNvPr id="105" name="Shape 105"/>
          <p:cNvSpPr txBox="1"/>
          <p:nvPr>
            <p:ph idx="2" type="body"/>
          </p:nvPr>
        </p:nvSpPr>
        <p:spPr>
          <a:xfrm>
            <a:off x="3090625" y="575500"/>
            <a:ext cx="2626200" cy="3165900"/>
          </a:xfrm>
          <a:prstGeom prst="rect">
            <a:avLst/>
          </a:prstGeom>
        </p:spPr>
        <p:txBody>
          <a:bodyPr anchorCtr="0" anchor="t" bIns="91425" lIns="91425" spcFirstLastPara="1" rIns="91425" wrap="square" tIns="91425">
            <a:noAutofit/>
          </a:bodyPr>
          <a:lstStyle/>
          <a:p>
            <a:pPr indent="0" lvl="0" marL="0" rtl="0">
              <a:spcBef>
                <a:spcPts val="600"/>
              </a:spcBef>
              <a:spcAft>
                <a:spcPts val="0"/>
              </a:spcAft>
              <a:buClr>
                <a:schemeClr val="dk1"/>
              </a:buClr>
              <a:buSzPts val="1100"/>
              <a:buFont typeface="Arial"/>
              <a:buNone/>
            </a:pPr>
            <a:r>
              <a:rPr b="1" lang="en"/>
              <a:t>EDIT IN </a:t>
            </a:r>
            <a:r>
              <a:rPr b="1" lang="en">
                <a:solidFill>
                  <a:srgbClr val="F67031"/>
                </a:solidFill>
              </a:rPr>
              <a:t>GOOGLE SLIDES</a:t>
            </a:r>
            <a:endParaRPr>
              <a:solidFill>
                <a:srgbClr val="F67031"/>
              </a:solidFill>
            </a:endParaRPr>
          </a:p>
          <a:p>
            <a:pPr indent="0" lvl="0" marL="0" rtl="0">
              <a:spcBef>
                <a:spcPts val="600"/>
              </a:spcBef>
              <a:spcAft>
                <a:spcPts val="0"/>
              </a:spcAft>
              <a:buClr>
                <a:schemeClr val="dk1"/>
              </a:buClr>
              <a:buSzPts val="1100"/>
              <a:buFont typeface="Arial"/>
              <a:buNone/>
            </a:pPr>
            <a:r>
              <a:rPr lang="en"/>
              <a:t>Click on the button under the presentation preview that says "Use as Google Slides Theme".</a:t>
            </a:r>
            <a:endParaRPr/>
          </a:p>
          <a:p>
            <a:pPr indent="0" lvl="0" marL="0" rtl="0">
              <a:spcBef>
                <a:spcPts val="600"/>
              </a:spcBef>
              <a:spcAft>
                <a:spcPts val="0"/>
              </a:spcAft>
              <a:buClr>
                <a:schemeClr val="dk1"/>
              </a:buClr>
              <a:buSzPts val="1100"/>
              <a:buFont typeface="Arial"/>
              <a:buNone/>
            </a:pPr>
            <a:r>
              <a:rPr lang="en"/>
              <a:t>You will get a copy of this document on your Google Drive and will be able to edit, add or delete slides.</a:t>
            </a:r>
            <a:endParaRPr/>
          </a:p>
          <a:p>
            <a:pPr indent="0" lvl="0" marL="0" rtl="0">
              <a:spcBef>
                <a:spcPts val="600"/>
              </a:spcBef>
              <a:spcAft>
                <a:spcPts val="0"/>
              </a:spcAft>
              <a:buClr>
                <a:schemeClr val="dk1"/>
              </a:buClr>
              <a:buSzPts val="1100"/>
              <a:buFont typeface="Arial"/>
              <a:buNone/>
            </a:pPr>
            <a:r>
              <a:rPr lang="en"/>
              <a:t>You have to be signed in to your Google account.</a:t>
            </a:r>
            <a:endParaRPr/>
          </a:p>
          <a:p>
            <a:pPr indent="0" lvl="0" marL="0" rtl="0">
              <a:spcBef>
                <a:spcPts val="600"/>
              </a:spcBef>
              <a:spcAft>
                <a:spcPts val="0"/>
              </a:spcAft>
              <a:buClr>
                <a:schemeClr val="dk1"/>
              </a:buClr>
              <a:buSzPts val="1100"/>
              <a:buFont typeface="Arial"/>
              <a:buNone/>
            </a:pPr>
            <a:r>
              <a:t/>
            </a:r>
            <a:endParaRPr/>
          </a:p>
          <a:p>
            <a:pPr indent="0" lvl="0" marL="0" rtl="0">
              <a:spcBef>
                <a:spcPts val="600"/>
              </a:spcBef>
              <a:spcAft>
                <a:spcPts val="0"/>
              </a:spcAft>
              <a:buNone/>
            </a:pPr>
            <a:r>
              <a:t/>
            </a:r>
            <a:endParaRPr/>
          </a:p>
        </p:txBody>
      </p:sp>
      <p:sp>
        <p:nvSpPr>
          <p:cNvPr id="106" name="Shape 106"/>
          <p:cNvSpPr txBox="1"/>
          <p:nvPr>
            <p:ph idx="2" type="body"/>
          </p:nvPr>
        </p:nvSpPr>
        <p:spPr>
          <a:xfrm>
            <a:off x="3090600" y="3905925"/>
            <a:ext cx="5466300" cy="826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i="1" lang="en" sz="1000">
                <a:solidFill>
                  <a:srgbClr val="999999"/>
                </a:solidFill>
                <a:latin typeface="Georgia"/>
                <a:ea typeface="Georgia"/>
                <a:cs typeface="Georgia"/>
                <a:sym typeface="Georgia"/>
              </a:rPr>
              <a:t>More info on how to use this template at </a:t>
            </a:r>
            <a:r>
              <a:rPr b="1" i="1" lang="en" sz="1000" u="sng">
                <a:solidFill>
                  <a:srgbClr val="999999"/>
                </a:solidFill>
                <a:latin typeface="Georgia"/>
                <a:ea typeface="Georgia"/>
                <a:cs typeface="Georgia"/>
                <a:sym typeface="Georgia"/>
                <a:hlinkClick r:id="rId3"/>
              </a:rPr>
              <a:t>www.slidescarnival.com/help-use-presentation-template</a:t>
            </a:r>
            <a:endParaRPr b="1" i="1" sz="1000">
              <a:solidFill>
                <a:srgbClr val="999999"/>
              </a:solidFill>
              <a:latin typeface="Georgia"/>
              <a:ea typeface="Georgia"/>
              <a:cs typeface="Georgia"/>
              <a:sym typeface="Georgia"/>
            </a:endParaRPr>
          </a:p>
          <a:p>
            <a:pPr indent="0" lvl="0" marL="0" rtl="0">
              <a:spcBef>
                <a:spcPts val="0"/>
              </a:spcBef>
              <a:spcAft>
                <a:spcPts val="0"/>
              </a:spcAft>
              <a:buClr>
                <a:schemeClr val="dk1"/>
              </a:buClr>
              <a:buSzPts val="1100"/>
              <a:buFont typeface="Arial"/>
              <a:buNone/>
            </a:pPr>
            <a:r>
              <a:rPr i="1" lang="en" sz="1000">
                <a:solidFill>
                  <a:srgbClr val="999999"/>
                </a:solidFill>
                <a:latin typeface="Georgia"/>
                <a:ea typeface="Georgia"/>
                <a:cs typeface="Georgia"/>
                <a:sym typeface="Georgia"/>
              </a:rPr>
              <a:t>This template is free to use under </a:t>
            </a:r>
            <a:r>
              <a:rPr i="1" lang="en" sz="1000" u="sng">
                <a:solidFill>
                  <a:srgbClr val="999999"/>
                </a:solidFill>
                <a:latin typeface="Georgia"/>
                <a:ea typeface="Georgia"/>
                <a:cs typeface="Georgia"/>
                <a:sym typeface="Georgia"/>
                <a:hlinkClick r:id="rId4"/>
              </a:rPr>
              <a:t>Creative Commons Attribution license</a:t>
            </a:r>
            <a:r>
              <a:rPr i="1" lang="en" sz="1000">
                <a:solidFill>
                  <a:srgbClr val="999999"/>
                </a:solidFill>
                <a:latin typeface="Georgia"/>
                <a:ea typeface="Georgia"/>
                <a:cs typeface="Georgia"/>
                <a:sym typeface="Georgia"/>
              </a:rPr>
              <a:t>. You can keep the Credits slide or mention SlidesCarnival and other resources used in a slide footer.</a:t>
            </a:r>
            <a:endParaRPr i="1" sz="1000">
              <a:solidFill>
                <a:srgbClr val="999999"/>
              </a:solidFill>
              <a:latin typeface="Georgia"/>
              <a:ea typeface="Georgia"/>
              <a:cs typeface="Georgia"/>
              <a:sym typeface="Georgia"/>
            </a:endParaRPr>
          </a:p>
          <a:p>
            <a:pPr indent="0" lvl="0" marL="0" rtl="0">
              <a:spcBef>
                <a:spcPts val="0"/>
              </a:spcBef>
              <a:spcAft>
                <a:spcPts val="0"/>
              </a:spcAft>
              <a:buClr>
                <a:schemeClr val="dk1"/>
              </a:buClr>
              <a:buSzPts val="1100"/>
              <a:buFont typeface="Arial"/>
              <a:buNone/>
            </a:pPr>
            <a:r>
              <a:t/>
            </a:r>
            <a:endParaRPr i="1" sz="1000">
              <a:solidFill>
                <a:srgbClr val="999999"/>
              </a:solidFill>
              <a:latin typeface="Georgia"/>
              <a:ea typeface="Georgia"/>
              <a:cs typeface="Georgia"/>
              <a:sym typeface="Georgia"/>
            </a:endParaRPr>
          </a:p>
          <a:p>
            <a:pPr indent="0" lvl="0" marL="0" rtl="0">
              <a:spcBef>
                <a:spcPts val="0"/>
              </a:spcBef>
              <a:spcAft>
                <a:spcPts val="0"/>
              </a:spcAft>
              <a:buNone/>
            </a:pPr>
            <a:r>
              <a:t/>
            </a:r>
            <a:endParaRPr i="1" sz="1000">
              <a:solidFill>
                <a:srgbClr val="999999"/>
              </a:solidFill>
              <a:latin typeface="Georgia"/>
              <a:ea typeface="Georgia"/>
              <a:cs typeface="Georgia"/>
              <a:sym typeface="Georgia"/>
            </a:endParaRPr>
          </a:p>
        </p:txBody>
      </p:sp>
      <p:sp>
        <p:nvSpPr>
          <p:cNvPr id="107" name="Shape 107"/>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108" name="Shape 108"/>
          <p:cNvSpPr txBox="1"/>
          <p:nvPr>
            <p:ph idx="3" type="body"/>
          </p:nvPr>
        </p:nvSpPr>
        <p:spPr>
          <a:xfrm>
            <a:off x="5970725" y="575500"/>
            <a:ext cx="2715900" cy="3165900"/>
          </a:xfrm>
          <a:prstGeom prst="rect">
            <a:avLst/>
          </a:prstGeom>
        </p:spPr>
        <p:txBody>
          <a:bodyPr anchorCtr="0" anchor="t" bIns="91425" lIns="91425" spcFirstLastPara="1" rIns="91425" wrap="square" tIns="91425">
            <a:noAutofit/>
          </a:bodyPr>
          <a:lstStyle/>
          <a:p>
            <a:pPr indent="0" lvl="0" marL="0" rtl="0">
              <a:spcBef>
                <a:spcPts val="600"/>
              </a:spcBef>
              <a:spcAft>
                <a:spcPts val="0"/>
              </a:spcAft>
              <a:buClr>
                <a:schemeClr val="dk1"/>
              </a:buClr>
              <a:buSzPts val="1100"/>
              <a:buFont typeface="Arial"/>
              <a:buNone/>
            </a:pPr>
            <a:r>
              <a:rPr b="1" lang="en"/>
              <a:t>EDIT IN </a:t>
            </a:r>
            <a:r>
              <a:rPr b="1" lang="en">
                <a:solidFill>
                  <a:srgbClr val="F67031"/>
                </a:solidFill>
              </a:rPr>
              <a:t>POWERPOINT®</a:t>
            </a:r>
            <a:endParaRPr>
              <a:solidFill>
                <a:srgbClr val="F67031"/>
              </a:solidFill>
            </a:endParaRPr>
          </a:p>
          <a:p>
            <a:pPr indent="0" lvl="0" marL="0" rtl="0">
              <a:spcBef>
                <a:spcPts val="600"/>
              </a:spcBef>
              <a:spcAft>
                <a:spcPts val="0"/>
              </a:spcAft>
              <a:buClr>
                <a:schemeClr val="dk1"/>
              </a:buClr>
              <a:buSzPts val="1100"/>
              <a:buFont typeface="Arial"/>
              <a:buNone/>
            </a:pPr>
            <a:r>
              <a:rPr lang="en"/>
              <a:t>Click on the button under the presentation preview that says "Download as PowerPoint template". You will get a .pptx file that you can edit in PowerPoint.</a:t>
            </a:r>
            <a:endParaRPr/>
          </a:p>
          <a:p>
            <a:pPr indent="0" lvl="0" marL="0" rtl="0">
              <a:spcBef>
                <a:spcPts val="600"/>
              </a:spcBef>
              <a:spcAft>
                <a:spcPts val="0"/>
              </a:spcAft>
              <a:buClr>
                <a:schemeClr val="dk1"/>
              </a:buClr>
              <a:buSzPts val="1100"/>
              <a:buFont typeface="Arial"/>
              <a:buNone/>
            </a:pPr>
            <a:r>
              <a:rPr lang="en"/>
              <a:t>Remember to download and install the fonts used in this presentation (you’ll find the links to the font files needed in the </a:t>
            </a:r>
            <a:r>
              <a:rPr lang="en" u="sng">
                <a:hlinkClick r:id="rId5"/>
              </a:rPr>
              <a:t>Presentation design slide</a:t>
            </a:r>
            <a:r>
              <a:rPr lang="en"/>
              <a:t>)</a:t>
            </a:r>
            <a:endParaRPr/>
          </a:p>
          <a:p>
            <a:pPr indent="0" lvl="0" marL="0">
              <a:spcBef>
                <a:spcPts val="60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8" name="Shape 368"/>
        <p:cNvGrpSpPr/>
        <p:nvPr/>
      </p:nvGrpSpPr>
      <p:grpSpPr>
        <a:xfrm>
          <a:off x="0" y="0"/>
          <a:ext cx="0" cy="0"/>
          <a:chOff x="0" y="0"/>
          <a:chExt cx="0" cy="0"/>
        </a:xfrm>
      </p:grpSpPr>
      <p:sp>
        <p:nvSpPr>
          <p:cNvPr id="369" name="Shape 369"/>
          <p:cNvSpPr/>
          <p:nvPr/>
        </p:nvSpPr>
        <p:spPr>
          <a:xfrm>
            <a:off x="5183313" y="632610"/>
            <a:ext cx="472800" cy="472800"/>
          </a:xfrm>
          <a:prstGeom prst="ellipse">
            <a:avLst/>
          </a:pr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0" name="Shape 370"/>
          <p:cNvSpPr/>
          <p:nvPr/>
        </p:nvSpPr>
        <p:spPr>
          <a:xfrm>
            <a:off x="7063350" y="632610"/>
            <a:ext cx="472800" cy="472800"/>
          </a:xfrm>
          <a:prstGeom prst="ellipse">
            <a:avLst/>
          </a:prstGeom>
          <a:solidFill>
            <a:srgbClr val="F6703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1" name="Shape 371"/>
          <p:cNvSpPr/>
          <p:nvPr/>
        </p:nvSpPr>
        <p:spPr>
          <a:xfrm>
            <a:off x="3303275" y="2719263"/>
            <a:ext cx="472800" cy="472800"/>
          </a:xfrm>
          <a:prstGeom prst="ellipse">
            <a:avLst/>
          </a:prstGeom>
          <a:solidFill>
            <a:srgbClr val="DD7E6B"/>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2" name="Shape 372"/>
          <p:cNvSpPr/>
          <p:nvPr/>
        </p:nvSpPr>
        <p:spPr>
          <a:xfrm>
            <a:off x="5183313" y="2719263"/>
            <a:ext cx="472800" cy="472800"/>
          </a:xfrm>
          <a:prstGeom prst="ellipse">
            <a:avLst/>
          </a:prstGeom>
          <a:solidFill>
            <a:srgbClr val="E0666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3" name="Shape 373"/>
          <p:cNvSpPr/>
          <p:nvPr/>
        </p:nvSpPr>
        <p:spPr>
          <a:xfrm>
            <a:off x="7063350" y="2719263"/>
            <a:ext cx="472800" cy="472800"/>
          </a:xfrm>
          <a:prstGeom prst="ellipse">
            <a:avLst/>
          </a:prstGeom>
          <a:solidFill>
            <a:srgbClr val="ED0036">
              <a:alpha val="7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4" name="Shape 374"/>
          <p:cNvSpPr/>
          <p:nvPr/>
        </p:nvSpPr>
        <p:spPr>
          <a:xfrm>
            <a:off x="3303275" y="632610"/>
            <a:ext cx="472800" cy="472800"/>
          </a:xfrm>
          <a:prstGeom prst="ellipse">
            <a:avLst/>
          </a:prstGeom>
          <a:solidFill>
            <a:srgbClr val="FFD96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5" name="Shape 375"/>
          <p:cNvSpPr txBox="1"/>
          <p:nvPr>
            <p:ph type="title"/>
          </p:nvPr>
        </p:nvSpPr>
        <p:spPr>
          <a:xfrm>
            <a:off x="234450" y="575500"/>
            <a:ext cx="2046300" cy="3981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Let’s review some concepts</a:t>
            </a:r>
            <a:endParaRPr/>
          </a:p>
        </p:txBody>
      </p:sp>
      <p:sp>
        <p:nvSpPr>
          <p:cNvPr id="376" name="Shape 376"/>
          <p:cNvSpPr txBox="1"/>
          <p:nvPr>
            <p:ph idx="1" type="body"/>
          </p:nvPr>
        </p:nvSpPr>
        <p:spPr>
          <a:xfrm>
            <a:off x="3069325" y="1234200"/>
            <a:ext cx="1789800" cy="13209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a:t>Yellow</a:t>
            </a:r>
            <a:endParaRPr b="1"/>
          </a:p>
          <a:p>
            <a:pPr indent="0" lvl="0" marL="0" rtl="0">
              <a:spcBef>
                <a:spcPts val="600"/>
              </a:spcBef>
              <a:spcAft>
                <a:spcPts val="0"/>
              </a:spcAft>
              <a:buNone/>
            </a:pPr>
            <a:r>
              <a:rPr lang="en"/>
              <a:t>Is the color of gold, butter and ripe lemons. In the spectrum of visible light, yellow is found between green and orange.</a:t>
            </a:r>
            <a:endParaRPr/>
          </a:p>
        </p:txBody>
      </p:sp>
      <p:sp>
        <p:nvSpPr>
          <p:cNvPr id="377" name="Shape 377"/>
          <p:cNvSpPr txBox="1"/>
          <p:nvPr>
            <p:ph idx="2" type="body"/>
          </p:nvPr>
        </p:nvSpPr>
        <p:spPr>
          <a:xfrm>
            <a:off x="4951002" y="1234200"/>
            <a:ext cx="1789800" cy="13209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a:t>Blue</a:t>
            </a:r>
            <a:endParaRPr b="1"/>
          </a:p>
          <a:p>
            <a:pPr indent="0" lvl="0" marL="0" rtl="0">
              <a:spcBef>
                <a:spcPts val="600"/>
              </a:spcBef>
              <a:spcAft>
                <a:spcPts val="0"/>
              </a:spcAft>
              <a:buNone/>
            </a:pPr>
            <a:r>
              <a:rPr lang="en"/>
              <a:t>Is the colour of the clear sky and the deep sea. It is located between violet and green on the optical spectrum.</a:t>
            </a:r>
            <a:endParaRPr/>
          </a:p>
        </p:txBody>
      </p:sp>
      <p:sp>
        <p:nvSpPr>
          <p:cNvPr id="378" name="Shape 378"/>
          <p:cNvSpPr txBox="1"/>
          <p:nvPr>
            <p:ph idx="3" type="body"/>
          </p:nvPr>
        </p:nvSpPr>
        <p:spPr>
          <a:xfrm>
            <a:off x="6832679" y="1234200"/>
            <a:ext cx="1789800" cy="13209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a:t>Red</a:t>
            </a:r>
            <a:endParaRPr b="1"/>
          </a:p>
          <a:p>
            <a:pPr indent="0" lvl="0" marL="0" rtl="0">
              <a:spcBef>
                <a:spcPts val="600"/>
              </a:spcBef>
              <a:spcAft>
                <a:spcPts val="0"/>
              </a:spcAft>
              <a:buNone/>
            </a:pPr>
            <a:r>
              <a:rPr lang="en"/>
              <a:t>Is the color of blood, and because of this it has historically been associated with sacrifice, danger and courage. </a:t>
            </a:r>
            <a:endParaRPr/>
          </a:p>
          <a:p>
            <a:pPr indent="0" lvl="0" marL="0" rtl="0">
              <a:spcBef>
                <a:spcPts val="600"/>
              </a:spcBef>
              <a:spcAft>
                <a:spcPts val="0"/>
              </a:spcAft>
              <a:buNone/>
            </a:pPr>
            <a:r>
              <a:t/>
            </a:r>
            <a:endParaRPr/>
          </a:p>
        </p:txBody>
      </p:sp>
      <p:sp>
        <p:nvSpPr>
          <p:cNvPr id="379" name="Shape 379"/>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380" name="Shape 380"/>
          <p:cNvSpPr txBox="1"/>
          <p:nvPr>
            <p:ph idx="1" type="body"/>
          </p:nvPr>
        </p:nvSpPr>
        <p:spPr>
          <a:xfrm>
            <a:off x="3069325" y="3282850"/>
            <a:ext cx="1789800" cy="13209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a:t>Yellow</a:t>
            </a:r>
            <a:endParaRPr b="1"/>
          </a:p>
          <a:p>
            <a:pPr indent="0" lvl="0" marL="0" rtl="0">
              <a:spcBef>
                <a:spcPts val="600"/>
              </a:spcBef>
              <a:spcAft>
                <a:spcPts val="0"/>
              </a:spcAft>
              <a:buNone/>
            </a:pPr>
            <a:r>
              <a:rPr lang="en"/>
              <a:t>Is the color of gold, butter and ripe lemons. In the spectrum of visible light, yellow is found between green and orange.</a:t>
            </a:r>
            <a:endParaRPr/>
          </a:p>
        </p:txBody>
      </p:sp>
      <p:sp>
        <p:nvSpPr>
          <p:cNvPr id="381" name="Shape 381"/>
          <p:cNvSpPr txBox="1"/>
          <p:nvPr>
            <p:ph idx="2" type="body"/>
          </p:nvPr>
        </p:nvSpPr>
        <p:spPr>
          <a:xfrm>
            <a:off x="4951002" y="3282850"/>
            <a:ext cx="1789800" cy="13209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a:t>Blue</a:t>
            </a:r>
            <a:endParaRPr b="1"/>
          </a:p>
          <a:p>
            <a:pPr indent="0" lvl="0" marL="0" rtl="0">
              <a:spcBef>
                <a:spcPts val="600"/>
              </a:spcBef>
              <a:spcAft>
                <a:spcPts val="0"/>
              </a:spcAft>
              <a:buNone/>
            </a:pPr>
            <a:r>
              <a:rPr lang="en"/>
              <a:t>Is the colour of the clear sky and the deep sea. It is located between violet and green on the optical spectrum.</a:t>
            </a:r>
            <a:endParaRPr/>
          </a:p>
        </p:txBody>
      </p:sp>
      <p:sp>
        <p:nvSpPr>
          <p:cNvPr id="382" name="Shape 382"/>
          <p:cNvSpPr txBox="1"/>
          <p:nvPr>
            <p:ph idx="3" type="body"/>
          </p:nvPr>
        </p:nvSpPr>
        <p:spPr>
          <a:xfrm>
            <a:off x="6832679" y="3282850"/>
            <a:ext cx="1789800" cy="13209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a:t>Red</a:t>
            </a:r>
            <a:endParaRPr b="1"/>
          </a:p>
          <a:p>
            <a:pPr indent="0" lvl="0" marL="0" rtl="0">
              <a:spcBef>
                <a:spcPts val="600"/>
              </a:spcBef>
              <a:spcAft>
                <a:spcPts val="0"/>
              </a:spcAft>
              <a:buNone/>
            </a:pPr>
            <a:r>
              <a:rPr lang="en"/>
              <a:t>Is the color of blood, and because of this it has historically been associated with sacrifice, danger and courage. </a:t>
            </a:r>
            <a:endParaRPr/>
          </a:p>
          <a:p>
            <a:pPr indent="0" lvl="0" marL="0" rtl="0">
              <a:spcBef>
                <a:spcPts val="600"/>
              </a:spcBef>
              <a:spcAft>
                <a:spcPts val="0"/>
              </a:spcAft>
              <a:buNone/>
            </a:pPr>
            <a:r>
              <a:t/>
            </a:r>
            <a:endParaRPr/>
          </a:p>
        </p:txBody>
      </p:sp>
      <p:grpSp>
        <p:nvGrpSpPr>
          <p:cNvPr id="383" name="Shape 383"/>
          <p:cNvGrpSpPr/>
          <p:nvPr/>
        </p:nvGrpSpPr>
        <p:grpSpPr>
          <a:xfrm>
            <a:off x="3160982" y="899397"/>
            <a:ext cx="472824" cy="393575"/>
            <a:chOff x="1247825" y="322750"/>
            <a:chExt cx="443300" cy="369000"/>
          </a:xfrm>
        </p:grpSpPr>
        <p:sp>
          <p:nvSpPr>
            <p:cNvPr id="384" name="Shape 384"/>
            <p:cNvSpPr/>
            <p:nvPr/>
          </p:nvSpPr>
          <p:spPr>
            <a:xfrm>
              <a:off x="1247825" y="322750"/>
              <a:ext cx="443300" cy="369000"/>
            </a:xfrm>
            <a:custGeom>
              <a:pathLst>
                <a:path extrusionOk="0" fill="none" h="14760" w="17732">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cap="rnd" cmpd="sng" w="121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highlight>
                  <a:srgbClr val="434343"/>
                </a:highlight>
              </a:endParaRPr>
            </a:p>
          </p:txBody>
        </p:sp>
        <p:sp>
          <p:nvSpPr>
            <p:cNvPr id="385" name="Shape 385"/>
            <p:cNvSpPr/>
            <p:nvPr/>
          </p:nvSpPr>
          <p:spPr>
            <a:xfrm>
              <a:off x="1398225" y="386675"/>
              <a:ext cx="142500" cy="25"/>
            </a:xfrm>
            <a:custGeom>
              <a:pathLst>
                <a:path extrusionOk="0" fill="none" h="1" w="5700">
                  <a:moveTo>
                    <a:pt x="5700" y="1"/>
                  </a:moveTo>
                  <a:lnTo>
                    <a:pt x="1" y="1"/>
                  </a:lnTo>
                </a:path>
              </a:pathLst>
            </a:custGeom>
            <a:noFill/>
            <a:ln cap="rnd" cmpd="sng" w="121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highlight>
                  <a:srgbClr val="434343"/>
                </a:highlight>
              </a:endParaRPr>
            </a:p>
          </p:txBody>
        </p:sp>
        <p:sp>
          <p:nvSpPr>
            <p:cNvPr id="386" name="Shape 386"/>
            <p:cNvSpPr/>
            <p:nvPr/>
          </p:nvSpPr>
          <p:spPr>
            <a:xfrm>
              <a:off x="1370225" y="450000"/>
              <a:ext cx="198500" cy="197900"/>
            </a:xfrm>
            <a:custGeom>
              <a:pathLst>
                <a:path extrusionOk="0" fill="none" h="7916" w="794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cap="rnd" cmpd="sng" w="121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highlight>
                  <a:srgbClr val="434343"/>
                </a:highlight>
              </a:endParaRPr>
            </a:p>
          </p:txBody>
        </p:sp>
        <p:sp>
          <p:nvSpPr>
            <p:cNvPr id="387" name="Shape 387"/>
            <p:cNvSpPr/>
            <p:nvPr/>
          </p:nvSpPr>
          <p:spPr>
            <a:xfrm>
              <a:off x="1403100" y="482875"/>
              <a:ext cx="132750" cy="132150"/>
            </a:xfrm>
            <a:custGeom>
              <a:pathLst>
                <a:path extrusionOk="0" fill="none" h="5286" w="531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cap="rnd" cmpd="sng" w="121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highlight>
                  <a:srgbClr val="434343"/>
                </a:highlight>
              </a:endParaRPr>
            </a:p>
          </p:txBody>
        </p:sp>
        <p:sp>
          <p:nvSpPr>
            <p:cNvPr id="388" name="Shape 388"/>
            <p:cNvSpPr/>
            <p:nvPr/>
          </p:nvSpPr>
          <p:spPr>
            <a:xfrm>
              <a:off x="1588800" y="435400"/>
              <a:ext cx="66400" cy="43850"/>
            </a:xfrm>
            <a:custGeom>
              <a:pathLst>
                <a:path extrusionOk="0" fill="none" h="1754" w="2656">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cap="rnd" cmpd="sng" w="121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highlight>
                  <a:srgbClr val="434343"/>
                </a:highlight>
              </a:endParaRPr>
            </a:p>
          </p:txBody>
        </p:sp>
      </p:grpSp>
      <p:sp>
        <p:nvSpPr>
          <p:cNvPr id="389" name="Shape 389"/>
          <p:cNvSpPr/>
          <p:nvPr/>
        </p:nvSpPr>
        <p:spPr>
          <a:xfrm>
            <a:off x="3160975" y="2909070"/>
            <a:ext cx="427360" cy="427360"/>
          </a:xfrm>
          <a:custGeom>
            <a:pathLst>
              <a:path extrusionOk="0" fill="none" h="16027" w="16027">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cap="rnd" cmpd="sng" w="121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highlight>
                <a:srgbClr val="434343"/>
              </a:highlight>
            </a:endParaRPr>
          </a:p>
        </p:txBody>
      </p:sp>
      <p:grpSp>
        <p:nvGrpSpPr>
          <p:cNvPr id="390" name="Shape 390"/>
          <p:cNvGrpSpPr/>
          <p:nvPr/>
        </p:nvGrpSpPr>
        <p:grpSpPr>
          <a:xfrm>
            <a:off x="5055108" y="2858407"/>
            <a:ext cx="455918" cy="478023"/>
            <a:chOff x="5961125" y="1623900"/>
            <a:chExt cx="427450" cy="448175"/>
          </a:xfrm>
        </p:grpSpPr>
        <p:sp>
          <p:nvSpPr>
            <p:cNvPr id="391" name="Shape 391"/>
            <p:cNvSpPr/>
            <p:nvPr/>
          </p:nvSpPr>
          <p:spPr>
            <a:xfrm>
              <a:off x="5961125" y="1678700"/>
              <a:ext cx="376925" cy="376925"/>
            </a:xfrm>
            <a:custGeom>
              <a:pathLst>
                <a:path extrusionOk="0" fill="none" h="15077" w="15077">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cap="rnd" cmpd="sng" w="121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highlight>
                  <a:srgbClr val="434343"/>
                </a:highlight>
              </a:endParaRPr>
            </a:p>
          </p:txBody>
        </p:sp>
        <p:sp>
          <p:nvSpPr>
            <p:cNvPr id="392" name="Shape 392"/>
            <p:cNvSpPr/>
            <p:nvPr/>
          </p:nvSpPr>
          <p:spPr>
            <a:xfrm>
              <a:off x="6009825" y="1727425"/>
              <a:ext cx="279500" cy="279500"/>
            </a:xfrm>
            <a:custGeom>
              <a:pathLst>
                <a:path extrusionOk="0" fill="none" h="11180" w="1118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cap="rnd" cmpd="sng" w="121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highlight>
                  <a:srgbClr val="434343"/>
                </a:highlight>
              </a:endParaRPr>
            </a:p>
          </p:txBody>
        </p:sp>
        <p:sp>
          <p:nvSpPr>
            <p:cNvPr id="393" name="Shape 393"/>
            <p:cNvSpPr/>
            <p:nvPr/>
          </p:nvSpPr>
          <p:spPr>
            <a:xfrm>
              <a:off x="6107250" y="1824850"/>
              <a:ext cx="84650" cy="84650"/>
            </a:xfrm>
            <a:custGeom>
              <a:pathLst>
                <a:path extrusionOk="0" fill="none" h="3386" w="3386">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cap="rnd" cmpd="sng" w="121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highlight>
                  <a:srgbClr val="434343"/>
                </a:highlight>
              </a:endParaRPr>
            </a:p>
          </p:txBody>
        </p:sp>
        <p:sp>
          <p:nvSpPr>
            <p:cNvPr id="394" name="Shape 394"/>
            <p:cNvSpPr/>
            <p:nvPr/>
          </p:nvSpPr>
          <p:spPr>
            <a:xfrm>
              <a:off x="6058550" y="1776125"/>
              <a:ext cx="182075" cy="182075"/>
            </a:xfrm>
            <a:custGeom>
              <a:pathLst>
                <a:path extrusionOk="0" fill="none" h="7283" w="7283">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cap="rnd" cmpd="sng" w="121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highlight>
                  <a:srgbClr val="434343"/>
                </a:highlight>
              </a:endParaRPr>
            </a:p>
          </p:txBody>
        </p:sp>
        <p:sp>
          <p:nvSpPr>
            <p:cNvPr id="395" name="Shape 395"/>
            <p:cNvSpPr/>
            <p:nvPr/>
          </p:nvSpPr>
          <p:spPr>
            <a:xfrm>
              <a:off x="5971475" y="2001400"/>
              <a:ext cx="74925" cy="70675"/>
            </a:xfrm>
            <a:custGeom>
              <a:pathLst>
                <a:path extrusionOk="0" fill="none" h="2827" w="2997">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cap="rnd" cmpd="sng" w="121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highlight>
                  <a:srgbClr val="434343"/>
                </a:highlight>
              </a:endParaRPr>
            </a:p>
          </p:txBody>
        </p:sp>
        <p:sp>
          <p:nvSpPr>
            <p:cNvPr id="396" name="Shape 396"/>
            <p:cNvSpPr/>
            <p:nvPr/>
          </p:nvSpPr>
          <p:spPr>
            <a:xfrm>
              <a:off x="6253375" y="2001400"/>
              <a:ext cx="74325" cy="70675"/>
            </a:xfrm>
            <a:custGeom>
              <a:pathLst>
                <a:path extrusionOk="0" fill="none" h="2827" w="2973">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cap="rnd" cmpd="sng" w="121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highlight>
                  <a:srgbClr val="434343"/>
                </a:highlight>
              </a:endParaRPr>
            </a:p>
          </p:txBody>
        </p:sp>
        <p:sp>
          <p:nvSpPr>
            <p:cNvPr id="397" name="Shape 397"/>
            <p:cNvSpPr/>
            <p:nvPr/>
          </p:nvSpPr>
          <p:spPr>
            <a:xfrm>
              <a:off x="6137700" y="1623900"/>
              <a:ext cx="250875" cy="255150"/>
            </a:xfrm>
            <a:custGeom>
              <a:pathLst>
                <a:path extrusionOk="0" fill="none" h="10206" w="10035">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cap="rnd" cmpd="sng" w="121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highlight>
                  <a:srgbClr val="434343"/>
                </a:highlight>
              </a:endParaRPr>
            </a:p>
          </p:txBody>
        </p:sp>
      </p:grpSp>
      <p:grpSp>
        <p:nvGrpSpPr>
          <p:cNvPr id="398" name="Shape 398"/>
          <p:cNvGrpSpPr/>
          <p:nvPr/>
        </p:nvGrpSpPr>
        <p:grpSpPr>
          <a:xfrm>
            <a:off x="5049913" y="928622"/>
            <a:ext cx="466318" cy="364351"/>
            <a:chOff x="1923075" y="3694075"/>
            <a:chExt cx="437200" cy="341600"/>
          </a:xfrm>
        </p:grpSpPr>
        <p:sp>
          <p:nvSpPr>
            <p:cNvPr id="399" name="Shape 399"/>
            <p:cNvSpPr/>
            <p:nvPr/>
          </p:nvSpPr>
          <p:spPr>
            <a:xfrm>
              <a:off x="2247600" y="3983300"/>
              <a:ext cx="52400" cy="52375"/>
            </a:xfrm>
            <a:custGeom>
              <a:pathLst>
                <a:path extrusionOk="0" fill="none" h="2095" w="2096">
                  <a:moveTo>
                    <a:pt x="1" y="1048"/>
                  </a:moveTo>
                  <a:lnTo>
                    <a:pt x="1" y="1048"/>
                  </a:lnTo>
                  <a:lnTo>
                    <a:pt x="25" y="828"/>
                  </a:lnTo>
                  <a:lnTo>
                    <a:pt x="74" y="634"/>
                  </a:lnTo>
                  <a:lnTo>
                    <a:pt x="171" y="439"/>
                  </a:lnTo>
                  <a:lnTo>
                    <a:pt x="317" y="293"/>
                  </a:lnTo>
                  <a:lnTo>
                    <a:pt x="463"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3" y="1900"/>
                  </a:lnTo>
                  <a:lnTo>
                    <a:pt x="317" y="1778"/>
                  </a:lnTo>
                  <a:lnTo>
                    <a:pt x="171" y="1632"/>
                  </a:lnTo>
                  <a:lnTo>
                    <a:pt x="74" y="1437"/>
                  </a:lnTo>
                  <a:lnTo>
                    <a:pt x="25" y="1242"/>
                  </a:lnTo>
                  <a:lnTo>
                    <a:pt x="1" y="1048"/>
                  </a:lnTo>
                  <a:lnTo>
                    <a:pt x="1" y="1048"/>
                  </a:lnTo>
                  <a:close/>
                </a:path>
              </a:pathLst>
            </a:custGeom>
            <a:noFill/>
            <a:ln cap="rnd" cmpd="sng" w="121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highlight>
                  <a:srgbClr val="434343"/>
                </a:highlight>
              </a:endParaRPr>
            </a:p>
          </p:txBody>
        </p:sp>
        <p:sp>
          <p:nvSpPr>
            <p:cNvPr id="400" name="Shape 400"/>
            <p:cNvSpPr/>
            <p:nvPr/>
          </p:nvSpPr>
          <p:spPr>
            <a:xfrm>
              <a:off x="2035100" y="3983300"/>
              <a:ext cx="52400" cy="52375"/>
            </a:xfrm>
            <a:custGeom>
              <a:pathLst>
                <a:path extrusionOk="0" fill="none" h="2095" w="2096">
                  <a:moveTo>
                    <a:pt x="1" y="1048"/>
                  </a:moveTo>
                  <a:lnTo>
                    <a:pt x="1" y="1048"/>
                  </a:lnTo>
                  <a:lnTo>
                    <a:pt x="25" y="828"/>
                  </a:lnTo>
                  <a:lnTo>
                    <a:pt x="74" y="634"/>
                  </a:lnTo>
                  <a:lnTo>
                    <a:pt x="171" y="439"/>
                  </a:lnTo>
                  <a:lnTo>
                    <a:pt x="317" y="293"/>
                  </a:lnTo>
                  <a:lnTo>
                    <a:pt x="464"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4" y="1900"/>
                  </a:lnTo>
                  <a:lnTo>
                    <a:pt x="317" y="1778"/>
                  </a:lnTo>
                  <a:lnTo>
                    <a:pt x="171" y="1632"/>
                  </a:lnTo>
                  <a:lnTo>
                    <a:pt x="74" y="1437"/>
                  </a:lnTo>
                  <a:lnTo>
                    <a:pt x="25" y="1242"/>
                  </a:lnTo>
                  <a:lnTo>
                    <a:pt x="1" y="1048"/>
                  </a:lnTo>
                  <a:lnTo>
                    <a:pt x="1" y="1048"/>
                  </a:lnTo>
                  <a:close/>
                </a:path>
              </a:pathLst>
            </a:custGeom>
            <a:noFill/>
            <a:ln cap="rnd" cmpd="sng" w="121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highlight>
                  <a:srgbClr val="434343"/>
                </a:highlight>
              </a:endParaRPr>
            </a:p>
          </p:txBody>
        </p:sp>
        <p:sp>
          <p:nvSpPr>
            <p:cNvPr id="401" name="Shape 401"/>
            <p:cNvSpPr/>
            <p:nvPr/>
          </p:nvSpPr>
          <p:spPr>
            <a:xfrm>
              <a:off x="1923075" y="3694075"/>
              <a:ext cx="437200" cy="280100"/>
            </a:xfrm>
            <a:custGeom>
              <a:pathLst>
                <a:path extrusionOk="0" fill="none" h="11204" w="17488">
                  <a:moveTo>
                    <a:pt x="14516" y="10912"/>
                  </a:moveTo>
                  <a:lnTo>
                    <a:pt x="5675" y="10912"/>
                  </a:lnTo>
                  <a:lnTo>
                    <a:pt x="6089" y="9889"/>
                  </a:lnTo>
                  <a:lnTo>
                    <a:pt x="6089" y="9889"/>
                  </a:lnTo>
                  <a:lnTo>
                    <a:pt x="6235" y="9913"/>
                  </a:lnTo>
                  <a:lnTo>
                    <a:pt x="6406" y="9913"/>
                  </a:lnTo>
                  <a:lnTo>
                    <a:pt x="13810" y="9231"/>
                  </a:lnTo>
                  <a:lnTo>
                    <a:pt x="13810" y="9231"/>
                  </a:lnTo>
                  <a:lnTo>
                    <a:pt x="13980" y="9207"/>
                  </a:lnTo>
                  <a:lnTo>
                    <a:pt x="14151" y="9134"/>
                  </a:lnTo>
                  <a:lnTo>
                    <a:pt x="14297" y="9061"/>
                  </a:lnTo>
                  <a:lnTo>
                    <a:pt x="14467" y="8963"/>
                  </a:lnTo>
                  <a:lnTo>
                    <a:pt x="14614" y="8866"/>
                  </a:lnTo>
                  <a:lnTo>
                    <a:pt x="14735" y="8744"/>
                  </a:lnTo>
                  <a:lnTo>
                    <a:pt x="14833" y="8598"/>
                  </a:lnTo>
                  <a:lnTo>
                    <a:pt x="14930" y="8452"/>
                  </a:lnTo>
                  <a:lnTo>
                    <a:pt x="17414" y="3142"/>
                  </a:lnTo>
                  <a:lnTo>
                    <a:pt x="17414" y="3142"/>
                  </a:lnTo>
                  <a:lnTo>
                    <a:pt x="17463" y="2996"/>
                  </a:lnTo>
                  <a:lnTo>
                    <a:pt x="17487" y="2875"/>
                  </a:lnTo>
                  <a:lnTo>
                    <a:pt x="17463" y="2753"/>
                  </a:lnTo>
                  <a:lnTo>
                    <a:pt x="17439" y="2631"/>
                  </a:lnTo>
                  <a:lnTo>
                    <a:pt x="17366" y="2558"/>
                  </a:lnTo>
                  <a:lnTo>
                    <a:pt x="17244" y="2485"/>
                  </a:lnTo>
                  <a:lnTo>
                    <a:pt x="17122" y="2436"/>
                  </a:lnTo>
                  <a:lnTo>
                    <a:pt x="16976" y="2412"/>
                  </a:lnTo>
                  <a:lnTo>
                    <a:pt x="4579" y="1998"/>
                  </a:lnTo>
                  <a:lnTo>
                    <a:pt x="4214" y="366"/>
                  </a:lnTo>
                  <a:lnTo>
                    <a:pt x="4214" y="366"/>
                  </a:lnTo>
                  <a:lnTo>
                    <a:pt x="4141" y="220"/>
                  </a:lnTo>
                  <a:lnTo>
                    <a:pt x="4043" y="98"/>
                  </a:lnTo>
                  <a:lnTo>
                    <a:pt x="3897" y="25"/>
                  </a:lnTo>
                  <a:lnTo>
                    <a:pt x="3727" y="1"/>
                  </a:lnTo>
                  <a:lnTo>
                    <a:pt x="488" y="1"/>
                  </a:lnTo>
                  <a:lnTo>
                    <a:pt x="488" y="1"/>
                  </a:lnTo>
                  <a:lnTo>
                    <a:pt x="390" y="1"/>
                  </a:lnTo>
                  <a:lnTo>
                    <a:pt x="293" y="25"/>
                  </a:lnTo>
                  <a:lnTo>
                    <a:pt x="220" y="74"/>
                  </a:lnTo>
                  <a:lnTo>
                    <a:pt x="147" y="122"/>
                  </a:lnTo>
                  <a:lnTo>
                    <a:pt x="74" y="196"/>
                  </a:lnTo>
                  <a:lnTo>
                    <a:pt x="25" y="293"/>
                  </a:lnTo>
                  <a:lnTo>
                    <a:pt x="1" y="366"/>
                  </a:lnTo>
                  <a:lnTo>
                    <a:pt x="1" y="488"/>
                  </a:lnTo>
                  <a:lnTo>
                    <a:pt x="1" y="488"/>
                  </a:lnTo>
                  <a:lnTo>
                    <a:pt x="1" y="585"/>
                  </a:lnTo>
                  <a:lnTo>
                    <a:pt x="25" y="658"/>
                  </a:lnTo>
                  <a:lnTo>
                    <a:pt x="74" y="756"/>
                  </a:lnTo>
                  <a:lnTo>
                    <a:pt x="147" y="829"/>
                  </a:lnTo>
                  <a:lnTo>
                    <a:pt x="220" y="877"/>
                  </a:lnTo>
                  <a:lnTo>
                    <a:pt x="293" y="926"/>
                  </a:lnTo>
                  <a:lnTo>
                    <a:pt x="390" y="951"/>
                  </a:lnTo>
                  <a:lnTo>
                    <a:pt x="488" y="975"/>
                  </a:lnTo>
                  <a:lnTo>
                    <a:pt x="3337" y="975"/>
                  </a:lnTo>
                  <a:lnTo>
                    <a:pt x="5286" y="9256"/>
                  </a:lnTo>
                  <a:lnTo>
                    <a:pt x="4506" y="11204"/>
                  </a:lnTo>
                </a:path>
              </a:pathLst>
            </a:custGeom>
            <a:noFill/>
            <a:ln cap="rnd" cmpd="sng" w="121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highlight>
                  <a:srgbClr val="434343"/>
                </a:highlight>
              </a:endParaRPr>
            </a:p>
          </p:txBody>
        </p:sp>
        <p:sp>
          <p:nvSpPr>
            <p:cNvPr id="402" name="Shape 402"/>
            <p:cNvSpPr/>
            <p:nvPr/>
          </p:nvSpPr>
          <p:spPr>
            <a:xfrm>
              <a:off x="2261000" y="3781750"/>
              <a:ext cx="48725" cy="108400"/>
            </a:xfrm>
            <a:custGeom>
              <a:pathLst>
                <a:path extrusionOk="0" fill="none" h="4336" w="1949">
                  <a:moveTo>
                    <a:pt x="1" y="4336"/>
                  </a:moveTo>
                  <a:lnTo>
                    <a:pt x="1949" y="1"/>
                  </a:lnTo>
                </a:path>
              </a:pathLst>
            </a:custGeom>
            <a:noFill/>
            <a:ln cap="rnd" cmpd="sng" w="121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highlight>
                  <a:srgbClr val="434343"/>
                </a:highlight>
              </a:endParaRPr>
            </a:p>
          </p:txBody>
        </p:sp>
        <p:sp>
          <p:nvSpPr>
            <p:cNvPr id="403" name="Shape 403"/>
            <p:cNvSpPr/>
            <p:nvPr/>
          </p:nvSpPr>
          <p:spPr>
            <a:xfrm>
              <a:off x="2225675" y="3780550"/>
              <a:ext cx="32300" cy="113875"/>
            </a:xfrm>
            <a:custGeom>
              <a:pathLst>
                <a:path extrusionOk="0" fill="none" h="4555" w="1292">
                  <a:moveTo>
                    <a:pt x="1" y="4554"/>
                  </a:moveTo>
                  <a:lnTo>
                    <a:pt x="1292" y="0"/>
                  </a:lnTo>
                </a:path>
              </a:pathLst>
            </a:custGeom>
            <a:noFill/>
            <a:ln cap="rnd" cmpd="sng" w="121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highlight>
                  <a:srgbClr val="434343"/>
                </a:highlight>
              </a:endParaRPr>
            </a:p>
          </p:txBody>
        </p:sp>
        <p:sp>
          <p:nvSpPr>
            <p:cNvPr id="404" name="Shape 404"/>
            <p:cNvSpPr/>
            <p:nvPr/>
          </p:nvSpPr>
          <p:spPr>
            <a:xfrm>
              <a:off x="2190375" y="3779325"/>
              <a:ext cx="15850" cy="119350"/>
            </a:xfrm>
            <a:custGeom>
              <a:pathLst>
                <a:path extrusionOk="0" fill="none" h="4774" w="634">
                  <a:moveTo>
                    <a:pt x="0" y="4774"/>
                  </a:moveTo>
                  <a:lnTo>
                    <a:pt x="634" y="0"/>
                  </a:lnTo>
                </a:path>
              </a:pathLst>
            </a:custGeom>
            <a:noFill/>
            <a:ln cap="rnd" cmpd="sng" w="121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highlight>
                  <a:srgbClr val="434343"/>
                </a:highlight>
              </a:endParaRPr>
            </a:p>
          </p:txBody>
        </p:sp>
        <p:sp>
          <p:nvSpPr>
            <p:cNvPr id="405" name="Shape 405"/>
            <p:cNvSpPr/>
            <p:nvPr/>
          </p:nvSpPr>
          <p:spPr>
            <a:xfrm>
              <a:off x="2154450" y="3777500"/>
              <a:ext cx="1250" cy="126050"/>
            </a:xfrm>
            <a:custGeom>
              <a:pathLst>
                <a:path extrusionOk="0" fill="none" h="5042" w="50">
                  <a:moveTo>
                    <a:pt x="49" y="5042"/>
                  </a:moveTo>
                  <a:lnTo>
                    <a:pt x="0" y="0"/>
                  </a:lnTo>
                </a:path>
              </a:pathLst>
            </a:custGeom>
            <a:noFill/>
            <a:ln cap="rnd" cmpd="sng" w="121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highlight>
                  <a:srgbClr val="434343"/>
                </a:highlight>
              </a:endParaRPr>
            </a:p>
          </p:txBody>
        </p:sp>
        <p:sp>
          <p:nvSpPr>
            <p:cNvPr id="406" name="Shape 406"/>
            <p:cNvSpPr/>
            <p:nvPr/>
          </p:nvSpPr>
          <p:spPr>
            <a:xfrm>
              <a:off x="2103300" y="3776275"/>
              <a:ext cx="17075" cy="131550"/>
            </a:xfrm>
            <a:custGeom>
              <a:pathLst>
                <a:path extrusionOk="0" fill="none" h="5262" w="683">
                  <a:moveTo>
                    <a:pt x="683" y="5261"/>
                  </a:moveTo>
                  <a:lnTo>
                    <a:pt x="1" y="1"/>
                  </a:lnTo>
                </a:path>
              </a:pathLst>
            </a:custGeom>
            <a:noFill/>
            <a:ln cap="rnd" cmpd="sng" w="121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highlight>
                  <a:srgbClr val="434343"/>
                </a:highlight>
              </a:endParaRPr>
            </a:p>
          </p:txBody>
        </p:sp>
        <p:sp>
          <p:nvSpPr>
            <p:cNvPr id="407" name="Shape 407"/>
            <p:cNvSpPr/>
            <p:nvPr/>
          </p:nvSpPr>
          <p:spPr>
            <a:xfrm>
              <a:off x="2051550" y="3775050"/>
              <a:ext cx="34125" cy="137025"/>
            </a:xfrm>
            <a:custGeom>
              <a:pathLst>
                <a:path extrusionOk="0" fill="none" h="5481" w="1365">
                  <a:moveTo>
                    <a:pt x="1364" y="5481"/>
                  </a:moveTo>
                  <a:lnTo>
                    <a:pt x="0" y="1"/>
                  </a:lnTo>
                </a:path>
              </a:pathLst>
            </a:custGeom>
            <a:noFill/>
            <a:ln cap="rnd" cmpd="sng" w="121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highlight>
                  <a:srgbClr val="434343"/>
                </a:highlight>
              </a:endParaRPr>
            </a:p>
          </p:txBody>
        </p:sp>
      </p:grpSp>
      <p:grpSp>
        <p:nvGrpSpPr>
          <p:cNvPr id="408" name="Shape 408"/>
          <p:cNvGrpSpPr/>
          <p:nvPr/>
        </p:nvGrpSpPr>
        <p:grpSpPr>
          <a:xfrm>
            <a:off x="6918724" y="2923363"/>
            <a:ext cx="500075" cy="413068"/>
            <a:chOff x="5268225" y="4341925"/>
            <a:chExt cx="468850" cy="387275"/>
          </a:xfrm>
        </p:grpSpPr>
        <p:sp>
          <p:nvSpPr>
            <p:cNvPr id="409" name="Shape 409"/>
            <p:cNvSpPr/>
            <p:nvPr/>
          </p:nvSpPr>
          <p:spPr>
            <a:xfrm>
              <a:off x="5652425" y="4676800"/>
              <a:ext cx="65775" cy="52400"/>
            </a:xfrm>
            <a:custGeom>
              <a:pathLst>
                <a:path extrusionOk="0" fill="none" h="2096" w="2631">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cap="rnd" cmpd="sng" w="121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highlight>
                  <a:srgbClr val="434343"/>
                </a:highlight>
              </a:endParaRPr>
            </a:p>
          </p:txBody>
        </p:sp>
        <p:sp>
          <p:nvSpPr>
            <p:cNvPr id="410" name="Shape 410"/>
            <p:cNvSpPr/>
            <p:nvPr/>
          </p:nvSpPr>
          <p:spPr>
            <a:xfrm>
              <a:off x="5287100" y="4676800"/>
              <a:ext cx="65775" cy="52400"/>
            </a:xfrm>
            <a:custGeom>
              <a:pathLst>
                <a:path extrusionOk="0" fill="none" h="2096" w="2631">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cap="rnd" cmpd="sng" w="121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highlight>
                  <a:srgbClr val="434343"/>
                </a:highlight>
              </a:endParaRPr>
            </a:p>
          </p:txBody>
        </p:sp>
        <p:sp>
          <p:nvSpPr>
            <p:cNvPr id="411" name="Shape 411"/>
            <p:cNvSpPr/>
            <p:nvPr/>
          </p:nvSpPr>
          <p:spPr>
            <a:xfrm>
              <a:off x="5268225" y="4341925"/>
              <a:ext cx="468850" cy="333075"/>
            </a:xfrm>
            <a:custGeom>
              <a:pathLst>
                <a:path extrusionOk="0" fill="none" h="13323" w="18754">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cap="rnd" cmpd="sng" w="121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highlight>
                  <a:srgbClr val="434343"/>
                </a:highlight>
              </a:endParaRPr>
            </a:p>
          </p:txBody>
        </p:sp>
        <p:sp>
          <p:nvSpPr>
            <p:cNvPr id="412" name="Shape 412"/>
            <p:cNvSpPr/>
            <p:nvPr/>
          </p:nvSpPr>
          <p:spPr>
            <a:xfrm>
              <a:off x="5351025" y="4375400"/>
              <a:ext cx="303250" cy="149825"/>
            </a:xfrm>
            <a:custGeom>
              <a:pathLst>
                <a:path extrusionOk="0" fill="none" h="5993" w="1213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cap="rnd" cmpd="sng" w="121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highlight>
                  <a:srgbClr val="434343"/>
                </a:highlight>
              </a:endParaRPr>
            </a:p>
          </p:txBody>
        </p:sp>
        <p:sp>
          <p:nvSpPr>
            <p:cNvPr id="413" name="Shape 413"/>
            <p:cNvSpPr/>
            <p:nvPr/>
          </p:nvSpPr>
          <p:spPr>
            <a:xfrm>
              <a:off x="5326675" y="4569025"/>
              <a:ext cx="81000" cy="65175"/>
            </a:xfrm>
            <a:custGeom>
              <a:pathLst>
                <a:path extrusionOk="0" fill="none" h="2607" w="324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cap="rnd" cmpd="sng" w="121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highlight>
                  <a:srgbClr val="434343"/>
                </a:highlight>
              </a:endParaRPr>
            </a:p>
          </p:txBody>
        </p:sp>
        <p:sp>
          <p:nvSpPr>
            <p:cNvPr id="414" name="Shape 414"/>
            <p:cNvSpPr/>
            <p:nvPr/>
          </p:nvSpPr>
          <p:spPr>
            <a:xfrm>
              <a:off x="5447225" y="4615925"/>
              <a:ext cx="110850" cy="25"/>
            </a:xfrm>
            <a:custGeom>
              <a:pathLst>
                <a:path extrusionOk="0" fill="none" h="1" w="4434">
                  <a:moveTo>
                    <a:pt x="1" y="0"/>
                  </a:moveTo>
                  <a:lnTo>
                    <a:pt x="4434" y="0"/>
                  </a:lnTo>
                </a:path>
              </a:pathLst>
            </a:custGeom>
            <a:noFill/>
            <a:ln cap="rnd" cmpd="sng" w="121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highlight>
                  <a:srgbClr val="434343"/>
                </a:highlight>
              </a:endParaRPr>
            </a:p>
          </p:txBody>
        </p:sp>
        <p:sp>
          <p:nvSpPr>
            <p:cNvPr id="415" name="Shape 415"/>
            <p:cNvSpPr/>
            <p:nvPr/>
          </p:nvSpPr>
          <p:spPr>
            <a:xfrm>
              <a:off x="5439925" y="4589125"/>
              <a:ext cx="125450" cy="25"/>
            </a:xfrm>
            <a:custGeom>
              <a:pathLst>
                <a:path extrusionOk="0" fill="none" h="1" w="5018">
                  <a:moveTo>
                    <a:pt x="1" y="0"/>
                  </a:moveTo>
                  <a:lnTo>
                    <a:pt x="5018" y="0"/>
                  </a:lnTo>
                </a:path>
              </a:pathLst>
            </a:custGeom>
            <a:noFill/>
            <a:ln cap="rnd" cmpd="sng" w="121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highlight>
                  <a:srgbClr val="434343"/>
                </a:highlight>
              </a:endParaRPr>
            </a:p>
          </p:txBody>
        </p:sp>
        <p:sp>
          <p:nvSpPr>
            <p:cNvPr id="416" name="Shape 416"/>
            <p:cNvSpPr/>
            <p:nvPr/>
          </p:nvSpPr>
          <p:spPr>
            <a:xfrm>
              <a:off x="5597625" y="4569025"/>
              <a:ext cx="81000" cy="65175"/>
            </a:xfrm>
            <a:custGeom>
              <a:pathLst>
                <a:path extrusionOk="0" fill="none" h="2607" w="324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cap="rnd" cmpd="sng" w="121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highlight>
                  <a:srgbClr val="434343"/>
                </a:highlight>
              </a:endParaRPr>
            </a:p>
          </p:txBody>
        </p:sp>
      </p:grpSp>
      <p:grpSp>
        <p:nvGrpSpPr>
          <p:cNvPr id="417" name="Shape 417"/>
          <p:cNvGrpSpPr/>
          <p:nvPr/>
        </p:nvGrpSpPr>
        <p:grpSpPr>
          <a:xfrm>
            <a:off x="6932359" y="835747"/>
            <a:ext cx="472824" cy="457225"/>
            <a:chOff x="1247825" y="5001950"/>
            <a:chExt cx="443300" cy="428675"/>
          </a:xfrm>
        </p:grpSpPr>
        <p:sp>
          <p:nvSpPr>
            <p:cNvPr id="418" name="Shape 418"/>
            <p:cNvSpPr/>
            <p:nvPr/>
          </p:nvSpPr>
          <p:spPr>
            <a:xfrm>
              <a:off x="1247825" y="5168175"/>
              <a:ext cx="373875" cy="221650"/>
            </a:xfrm>
            <a:custGeom>
              <a:pathLst>
                <a:path extrusionOk="0" fill="none" h="8866" w="14955">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cap="rnd" cmpd="sng" w="121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highlight>
                  <a:srgbClr val="434343"/>
                </a:highlight>
              </a:endParaRPr>
            </a:p>
          </p:txBody>
        </p:sp>
        <p:sp>
          <p:nvSpPr>
            <p:cNvPr id="419" name="Shape 419"/>
            <p:cNvSpPr/>
            <p:nvPr/>
          </p:nvSpPr>
          <p:spPr>
            <a:xfrm>
              <a:off x="1275850" y="5209575"/>
              <a:ext cx="60900" cy="87075"/>
            </a:xfrm>
            <a:custGeom>
              <a:pathLst>
                <a:path extrusionOk="0" fill="none" h="3483" w="2436">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cap="rnd" cmpd="sng" w="121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highlight>
                  <a:srgbClr val="434343"/>
                </a:highlight>
              </a:endParaRPr>
            </a:p>
          </p:txBody>
        </p:sp>
        <p:sp>
          <p:nvSpPr>
            <p:cNvPr id="420" name="Shape 420"/>
            <p:cNvSpPr/>
            <p:nvPr/>
          </p:nvSpPr>
          <p:spPr>
            <a:xfrm>
              <a:off x="1247825" y="5391625"/>
              <a:ext cx="443300" cy="39000"/>
            </a:xfrm>
            <a:custGeom>
              <a:pathLst>
                <a:path extrusionOk="0" fill="none" h="1560" w="17732">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cap="rnd" cmpd="sng" w="121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highlight>
                  <a:srgbClr val="434343"/>
                </a:highlight>
              </a:endParaRPr>
            </a:p>
          </p:txBody>
        </p:sp>
        <p:sp>
          <p:nvSpPr>
            <p:cNvPr id="421" name="Shape 421"/>
            <p:cNvSpPr/>
            <p:nvPr/>
          </p:nvSpPr>
          <p:spPr>
            <a:xfrm>
              <a:off x="1454850" y="5001950"/>
              <a:ext cx="17075" cy="114475"/>
            </a:xfrm>
            <a:custGeom>
              <a:pathLst>
                <a:path extrusionOk="0" fill="none" h="4579" w="683">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cap="rnd" cmpd="sng" w="121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highlight>
                  <a:srgbClr val="434343"/>
                </a:highlight>
              </a:endParaRPr>
            </a:p>
          </p:txBody>
        </p:sp>
        <p:sp>
          <p:nvSpPr>
            <p:cNvPr id="422" name="Shape 422"/>
            <p:cNvSpPr/>
            <p:nvPr/>
          </p:nvSpPr>
          <p:spPr>
            <a:xfrm>
              <a:off x="1411025" y="5001950"/>
              <a:ext cx="17075" cy="114475"/>
            </a:xfrm>
            <a:custGeom>
              <a:pathLst>
                <a:path extrusionOk="0" fill="none" h="4579" w="683">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cap="rnd" cmpd="sng" w="121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highlight>
                  <a:srgbClr val="434343"/>
                </a:highlight>
              </a:endParaRPr>
            </a:p>
          </p:txBody>
        </p:sp>
        <p:sp>
          <p:nvSpPr>
            <p:cNvPr id="423" name="Shape 423"/>
            <p:cNvSpPr/>
            <p:nvPr/>
          </p:nvSpPr>
          <p:spPr>
            <a:xfrm>
              <a:off x="1498700" y="5001950"/>
              <a:ext cx="16450" cy="114475"/>
            </a:xfrm>
            <a:custGeom>
              <a:pathLst>
                <a:path extrusionOk="0" fill="none" h="4579" w="658">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cap="rnd" cmpd="sng" w="121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highlight>
                  <a:srgbClr val="434343"/>
                </a:highlight>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7" name="Shape 427"/>
        <p:cNvGrpSpPr/>
        <p:nvPr/>
      </p:nvGrpSpPr>
      <p:grpSpPr>
        <a:xfrm>
          <a:off x="0" y="0"/>
          <a:ext cx="0" cy="0"/>
          <a:chOff x="0" y="0"/>
          <a:chExt cx="0" cy="0"/>
        </a:xfrm>
      </p:grpSpPr>
      <p:sp>
        <p:nvSpPr>
          <p:cNvPr id="428" name="Shape 428"/>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429" name="Shape 429"/>
          <p:cNvSpPr txBox="1"/>
          <p:nvPr>
            <p:ph type="title"/>
          </p:nvPr>
        </p:nvSpPr>
        <p:spPr>
          <a:xfrm>
            <a:off x="234450" y="575500"/>
            <a:ext cx="2046300" cy="398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You can insert graphs from </a:t>
            </a:r>
            <a:r>
              <a:rPr lang="en" u="sng">
                <a:hlinkClick r:id="rId3"/>
              </a:rPr>
              <a:t>Google Sheets</a:t>
            </a:r>
            <a:endParaRPr/>
          </a:p>
        </p:txBody>
      </p:sp>
      <p:pic>
        <p:nvPicPr>
          <p:cNvPr id="430" name="Shape 430" title="Chart"/>
          <p:cNvPicPr preferRelativeResize="0"/>
          <p:nvPr/>
        </p:nvPicPr>
        <p:blipFill>
          <a:blip r:embed="rId4">
            <a:alphaModFix/>
          </a:blip>
          <a:stretch>
            <a:fillRect/>
          </a:stretch>
        </p:blipFill>
        <p:spPr>
          <a:xfrm>
            <a:off x="3640975" y="746026"/>
            <a:ext cx="4504000" cy="373565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4" name="Shape 434"/>
        <p:cNvGrpSpPr/>
        <p:nvPr/>
      </p:nvGrpSpPr>
      <p:grpSpPr>
        <a:xfrm>
          <a:off x="0" y="0"/>
          <a:ext cx="0" cy="0"/>
          <a:chOff x="0" y="0"/>
          <a:chExt cx="0" cy="0"/>
        </a:xfrm>
      </p:grpSpPr>
      <p:sp>
        <p:nvSpPr>
          <p:cNvPr id="435" name="Shape 435"/>
          <p:cNvSpPr/>
          <p:nvPr/>
        </p:nvSpPr>
        <p:spPr>
          <a:xfrm>
            <a:off x="4826115" y="489800"/>
            <a:ext cx="2075120" cy="4163909"/>
          </a:xfrm>
          <a:custGeom>
            <a:pathLst>
              <a:path extrusionOk="0" h="61841" w="30819">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F6703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6" name="Shape 436"/>
          <p:cNvSpPr/>
          <p:nvPr/>
        </p:nvSpPr>
        <p:spPr>
          <a:xfrm>
            <a:off x="4919425" y="839000"/>
            <a:ext cx="1888500" cy="3356100"/>
          </a:xfrm>
          <a:prstGeom prst="rect">
            <a:avLst/>
          </a:prstGeom>
          <a:noFill/>
          <a:ln>
            <a:noFill/>
          </a:ln>
        </p:spPr>
        <p:txBody>
          <a:bodyPr anchorCtr="0" anchor="ctr" bIns="91425" lIns="91425" spcFirstLastPara="1" rIns="91425" wrap="square" tIns="91425">
            <a:noAutofit/>
          </a:bodyPr>
          <a:lstStyle/>
          <a:p>
            <a:pPr indent="0" lvl="0" marL="0" algn="ctr">
              <a:spcBef>
                <a:spcPts val="0"/>
              </a:spcBef>
              <a:spcAft>
                <a:spcPts val="0"/>
              </a:spcAft>
              <a:buNone/>
            </a:pPr>
            <a:r>
              <a:rPr lang="en" sz="1000">
                <a:solidFill>
                  <a:srgbClr val="980000"/>
                </a:solidFill>
                <a:latin typeface="Nunito Sans"/>
                <a:ea typeface="Nunito Sans"/>
                <a:cs typeface="Nunito Sans"/>
                <a:sym typeface="Nunito Sans"/>
              </a:rPr>
              <a:t>Place your screenshot here</a:t>
            </a:r>
            <a:endParaRPr sz="1000">
              <a:solidFill>
                <a:srgbClr val="980000"/>
              </a:solidFill>
              <a:latin typeface="Nunito Sans"/>
              <a:ea typeface="Nunito Sans"/>
              <a:cs typeface="Nunito Sans"/>
              <a:sym typeface="Nunito Sans"/>
            </a:endParaRPr>
          </a:p>
        </p:txBody>
      </p:sp>
      <p:sp>
        <p:nvSpPr>
          <p:cNvPr id="437" name="Shape 437"/>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solidFill>
                  <a:srgbClr val="FFFFFF"/>
                </a:solidFill>
              </a:rPr>
              <a:t>‹#›</a:t>
            </a:fld>
            <a:endParaRPr>
              <a:solidFill>
                <a:srgbClr val="FFFFFF"/>
              </a:solidFill>
            </a:endParaRPr>
          </a:p>
        </p:txBody>
      </p:sp>
      <p:sp>
        <p:nvSpPr>
          <p:cNvPr id="438" name="Shape 438"/>
          <p:cNvSpPr txBox="1"/>
          <p:nvPr>
            <p:ph type="title"/>
          </p:nvPr>
        </p:nvSpPr>
        <p:spPr>
          <a:xfrm>
            <a:off x="234450" y="575500"/>
            <a:ext cx="2046300" cy="1364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Android Project</a:t>
            </a:r>
            <a:endParaRPr/>
          </a:p>
        </p:txBody>
      </p:sp>
      <p:sp>
        <p:nvSpPr>
          <p:cNvPr id="439" name="Shape 439"/>
          <p:cNvSpPr txBox="1"/>
          <p:nvPr>
            <p:ph idx="1" type="body"/>
          </p:nvPr>
        </p:nvSpPr>
        <p:spPr>
          <a:xfrm>
            <a:off x="234450" y="2004325"/>
            <a:ext cx="2046300" cy="25521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rPr lang="en"/>
              <a:t>Show and explain your web, app or software projects using these gadget templates.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3" name="Shape 443"/>
        <p:cNvGrpSpPr/>
        <p:nvPr/>
      </p:nvGrpSpPr>
      <p:grpSpPr>
        <a:xfrm>
          <a:off x="0" y="0"/>
          <a:ext cx="0" cy="0"/>
          <a:chOff x="0" y="0"/>
          <a:chExt cx="0" cy="0"/>
        </a:xfrm>
      </p:grpSpPr>
      <p:sp>
        <p:nvSpPr>
          <p:cNvPr id="444" name="Shape 444"/>
          <p:cNvSpPr/>
          <p:nvPr/>
        </p:nvSpPr>
        <p:spPr>
          <a:xfrm>
            <a:off x="4931871" y="623036"/>
            <a:ext cx="1863608" cy="3921828"/>
          </a:xfrm>
          <a:custGeom>
            <a:pathLst>
              <a:path extrusionOk="0" h="54713" w="25999">
                <a:moveTo>
                  <a:pt x="12966" y="2173"/>
                </a:moveTo>
                <a:lnTo>
                  <a:pt x="13169" y="2240"/>
                </a:lnTo>
                <a:lnTo>
                  <a:pt x="13373" y="2308"/>
                </a:lnTo>
                <a:lnTo>
                  <a:pt x="13441" y="2512"/>
                </a:lnTo>
                <a:lnTo>
                  <a:pt x="13509" y="2716"/>
                </a:lnTo>
                <a:lnTo>
                  <a:pt x="13441" y="2919"/>
                </a:lnTo>
                <a:lnTo>
                  <a:pt x="13373" y="3123"/>
                </a:lnTo>
                <a:lnTo>
                  <a:pt x="13169" y="3191"/>
                </a:lnTo>
                <a:lnTo>
                  <a:pt x="12966" y="3259"/>
                </a:lnTo>
                <a:lnTo>
                  <a:pt x="12762" y="3191"/>
                </a:lnTo>
                <a:lnTo>
                  <a:pt x="12626" y="3123"/>
                </a:lnTo>
                <a:lnTo>
                  <a:pt x="12491" y="2919"/>
                </a:lnTo>
                <a:lnTo>
                  <a:pt x="12423" y="2716"/>
                </a:lnTo>
                <a:lnTo>
                  <a:pt x="12491" y="2512"/>
                </a:lnTo>
                <a:lnTo>
                  <a:pt x="12626" y="2308"/>
                </a:lnTo>
                <a:lnTo>
                  <a:pt x="12762" y="2240"/>
                </a:lnTo>
                <a:lnTo>
                  <a:pt x="12966" y="2173"/>
                </a:lnTo>
                <a:close/>
                <a:moveTo>
                  <a:pt x="14934" y="4480"/>
                </a:moveTo>
                <a:lnTo>
                  <a:pt x="15002" y="4548"/>
                </a:lnTo>
                <a:lnTo>
                  <a:pt x="15070" y="4684"/>
                </a:lnTo>
                <a:lnTo>
                  <a:pt x="15138" y="4752"/>
                </a:lnTo>
                <a:lnTo>
                  <a:pt x="15070" y="4888"/>
                </a:lnTo>
                <a:lnTo>
                  <a:pt x="15002" y="5024"/>
                </a:lnTo>
                <a:lnTo>
                  <a:pt x="14934" y="5024"/>
                </a:lnTo>
                <a:lnTo>
                  <a:pt x="14799" y="5091"/>
                </a:lnTo>
                <a:lnTo>
                  <a:pt x="11065" y="5091"/>
                </a:lnTo>
                <a:lnTo>
                  <a:pt x="10929" y="5024"/>
                </a:lnTo>
                <a:lnTo>
                  <a:pt x="10861" y="5024"/>
                </a:lnTo>
                <a:lnTo>
                  <a:pt x="10794" y="4888"/>
                </a:lnTo>
                <a:lnTo>
                  <a:pt x="10726" y="4752"/>
                </a:lnTo>
                <a:lnTo>
                  <a:pt x="10794" y="4684"/>
                </a:lnTo>
                <a:lnTo>
                  <a:pt x="10861" y="4548"/>
                </a:lnTo>
                <a:lnTo>
                  <a:pt x="10929" y="4480"/>
                </a:lnTo>
                <a:close/>
                <a:moveTo>
                  <a:pt x="23963" y="7807"/>
                </a:moveTo>
                <a:lnTo>
                  <a:pt x="23963" y="7875"/>
                </a:lnTo>
                <a:lnTo>
                  <a:pt x="23963" y="46771"/>
                </a:lnTo>
                <a:lnTo>
                  <a:pt x="23963" y="46838"/>
                </a:lnTo>
                <a:lnTo>
                  <a:pt x="1969" y="46838"/>
                </a:lnTo>
                <a:lnTo>
                  <a:pt x="1969" y="46771"/>
                </a:lnTo>
                <a:lnTo>
                  <a:pt x="1969" y="7875"/>
                </a:lnTo>
                <a:lnTo>
                  <a:pt x="1969" y="7807"/>
                </a:lnTo>
                <a:close/>
                <a:moveTo>
                  <a:pt x="12558" y="48536"/>
                </a:moveTo>
                <a:lnTo>
                  <a:pt x="12151" y="48671"/>
                </a:lnTo>
                <a:lnTo>
                  <a:pt x="11812" y="48875"/>
                </a:lnTo>
                <a:lnTo>
                  <a:pt x="11472" y="49146"/>
                </a:lnTo>
                <a:lnTo>
                  <a:pt x="11269" y="49418"/>
                </a:lnTo>
                <a:lnTo>
                  <a:pt x="11065" y="49825"/>
                </a:lnTo>
                <a:lnTo>
                  <a:pt x="10929" y="50165"/>
                </a:lnTo>
                <a:lnTo>
                  <a:pt x="10861" y="50640"/>
                </a:lnTo>
                <a:lnTo>
                  <a:pt x="10929" y="51047"/>
                </a:lnTo>
                <a:lnTo>
                  <a:pt x="11065" y="51454"/>
                </a:lnTo>
                <a:lnTo>
                  <a:pt x="11269" y="51794"/>
                </a:lnTo>
                <a:lnTo>
                  <a:pt x="11472" y="52065"/>
                </a:lnTo>
                <a:lnTo>
                  <a:pt x="11812" y="52337"/>
                </a:lnTo>
                <a:lnTo>
                  <a:pt x="12151" y="52541"/>
                </a:lnTo>
                <a:lnTo>
                  <a:pt x="12558" y="52676"/>
                </a:lnTo>
                <a:lnTo>
                  <a:pt x="12966" y="52744"/>
                </a:lnTo>
                <a:lnTo>
                  <a:pt x="13373" y="52676"/>
                </a:lnTo>
                <a:lnTo>
                  <a:pt x="13780" y="52541"/>
                </a:lnTo>
                <a:lnTo>
                  <a:pt x="14120" y="52337"/>
                </a:lnTo>
                <a:lnTo>
                  <a:pt x="14459" y="52065"/>
                </a:lnTo>
                <a:lnTo>
                  <a:pt x="14731" y="51794"/>
                </a:lnTo>
                <a:lnTo>
                  <a:pt x="14934" y="51454"/>
                </a:lnTo>
                <a:lnTo>
                  <a:pt x="15002" y="51047"/>
                </a:lnTo>
                <a:lnTo>
                  <a:pt x="15070" y="50640"/>
                </a:lnTo>
                <a:lnTo>
                  <a:pt x="15002" y="50165"/>
                </a:lnTo>
                <a:lnTo>
                  <a:pt x="14934" y="49825"/>
                </a:lnTo>
                <a:lnTo>
                  <a:pt x="14731" y="49418"/>
                </a:lnTo>
                <a:lnTo>
                  <a:pt x="14459" y="49146"/>
                </a:lnTo>
                <a:lnTo>
                  <a:pt x="14120" y="48875"/>
                </a:lnTo>
                <a:lnTo>
                  <a:pt x="13780" y="48671"/>
                </a:lnTo>
                <a:lnTo>
                  <a:pt x="13373" y="48536"/>
                </a:lnTo>
                <a:close/>
                <a:moveTo>
                  <a:pt x="12966" y="48332"/>
                </a:moveTo>
                <a:lnTo>
                  <a:pt x="13441" y="48400"/>
                </a:lnTo>
                <a:lnTo>
                  <a:pt x="13848" y="48536"/>
                </a:lnTo>
                <a:lnTo>
                  <a:pt x="14256" y="48739"/>
                </a:lnTo>
                <a:lnTo>
                  <a:pt x="14595" y="49011"/>
                </a:lnTo>
                <a:lnTo>
                  <a:pt x="14866" y="49350"/>
                </a:lnTo>
                <a:lnTo>
                  <a:pt x="15070" y="49757"/>
                </a:lnTo>
                <a:lnTo>
                  <a:pt x="15206" y="50165"/>
                </a:lnTo>
                <a:lnTo>
                  <a:pt x="15274" y="50640"/>
                </a:lnTo>
                <a:lnTo>
                  <a:pt x="15206" y="51047"/>
                </a:lnTo>
                <a:lnTo>
                  <a:pt x="15070" y="51522"/>
                </a:lnTo>
                <a:lnTo>
                  <a:pt x="14866" y="51862"/>
                </a:lnTo>
                <a:lnTo>
                  <a:pt x="14595" y="52201"/>
                </a:lnTo>
                <a:lnTo>
                  <a:pt x="14256" y="52473"/>
                </a:lnTo>
                <a:lnTo>
                  <a:pt x="13848" y="52676"/>
                </a:lnTo>
                <a:lnTo>
                  <a:pt x="13441" y="52812"/>
                </a:lnTo>
                <a:lnTo>
                  <a:pt x="12966" y="52880"/>
                </a:lnTo>
                <a:lnTo>
                  <a:pt x="12558" y="52812"/>
                </a:lnTo>
                <a:lnTo>
                  <a:pt x="12083" y="52676"/>
                </a:lnTo>
                <a:lnTo>
                  <a:pt x="11744" y="52473"/>
                </a:lnTo>
                <a:lnTo>
                  <a:pt x="11404" y="52201"/>
                </a:lnTo>
                <a:lnTo>
                  <a:pt x="11133" y="51862"/>
                </a:lnTo>
                <a:lnTo>
                  <a:pt x="10929" y="51522"/>
                </a:lnTo>
                <a:lnTo>
                  <a:pt x="10794" y="51047"/>
                </a:lnTo>
                <a:lnTo>
                  <a:pt x="10726" y="50640"/>
                </a:lnTo>
                <a:lnTo>
                  <a:pt x="10794" y="50165"/>
                </a:lnTo>
                <a:lnTo>
                  <a:pt x="10929" y="49757"/>
                </a:lnTo>
                <a:lnTo>
                  <a:pt x="11133" y="49350"/>
                </a:lnTo>
                <a:lnTo>
                  <a:pt x="11404" y="49011"/>
                </a:lnTo>
                <a:lnTo>
                  <a:pt x="11744" y="48739"/>
                </a:lnTo>
                <a:lnTo>
                  <a:pt x="12083" y="48536"/>
                </a:lnTo>
                <a:lnTo>
                  <a:pt x="12558" y="48400"/>
                </a:lnTo>
                <a:lnTo>
                  <a:pt x="12966" y="48332"/>
                </a:lnTo>
                <a:close/>
                <a:moveTo>
                  <a:pt x="3938" y="679"/>
                </a:moveTo>
                <a:lnTo>
                  <a:pt x="3259" y="747"/>
                </a:lnTo>
                <a:lnTo>
                  <a:pt x="2648" y="951"/>
                </a:lnTo>
                <a:lnTo>
                  <a:pt x="2105" y="1222"/>
                </a:lnTo>
                <a:lnTo>
                  <a:pt x="1630" y="1629"/>
                </a:lnTo>
                <a:lnTo>
                  <a:pt x="1290" y="2105"/>
                </a:lnTo>
                <a:lnTo>
                  <a:pt x="951" y="2648"/>
                </a:lnTo>
                <a:lnTo>
                  <a:pt x="747" y="3259"/>
                </a:lnTo>
                <a:lnTo>
                  <a:pt x="747" y="3870"/>
                </a:lnTo>
                <a:lnTo>
                  <a:pt x="747" y="50776"/>
                </a:lnTo>
                <a:lnTo>
                  <a:pt x="747" y="51387"/>
                </a:lnTo>
                <a:lnTo>
                  <a:pt x="951" y="51997"/>
                </a:lnTo>
                <a:lnTo>
                  <a:pt x="1290" y="52541"/>
                </a:lnTo>
                <a:lnTo>
                  <a:pt x="1630" y="53016"/>
                </a:lnTo>
                <a:lnTo>
                  <a:pt x="2105" y="53423"/>
                </a:lnTo>
                <a:lnTo>
                  <a:pt x="2648" y="53695"/>
                </a:lnTo>
                <a:lnTo>
                  <a:pt x="3259" y="53898"/>
                </a:lnTo>
                <a:lnTo>
                  <a:pt x="3938" y="53966"/>
                </a:lnTo>
                <a:lnTo>
                  <a:pt x="22062" y="53966"/>
                </a:lnTo>
                <a:lnTo>
                  <a:pt x="22741" y="53898"/>
                </a:lnTo>
                <a:lnTo>
                  <a:pt x="23352" y="53695"/>
                </a:lnTo>
                <a:lnTo>
                  <a:pt x="23895" y="53423"/>
                </a:lnTo>
                <a:lnTo>
                  <a:pt x="24370" y="53016"/>
                </a:lnTo>
                <a:lnTo>
                  <a:pt x="24709" y="52541"/>
                </a:lnTo>
                <a:lnTo>
                  <a:pt x="25049" y="51997"/>
                </a:lnTo>
                <a:lnTo>
                  <a:pt x="25252" y="51387"/>
                </a:lnTo>
                <a:lnTo>
                  <a:pt x="25320" y="50776"/>
                </a:lnTo>
                <a:lnTo>
                  <a:pt x="25320" y="3870"/>
                </a:lnTo>
                <a:lnTo>
                  <a:pt x="25252" y="3259"/>
                </a:lnTo>
                <a:lnTo>
                  <a:pt x="25049" y="2648"/>
                </a:lnTo>
                <a:lnTo>
                  <a:pt x="24709" y="2105"/>
                </a:lnTo>
                <a:lnTo>
                  <a:pt x="24370" y="1629"/>
                </a:lnTo>
                <a:lnTo>
                  <a:pt x="23895" y="1222"/>
                </a:lnTo>
                <a:lnTo>
                  <a:pt x="23352" y="951"/>
                </a:lnTo>
                <a:lnTo>
                  <a:pt x="22741" y="747"/>
                </a:lnTo>
                <a:lnTo>
                  <a:pt x="22062" y="679"/>
                </a:lnTo>
                <a:close/>
                <a:moveTo>
                  <a:pt x="22062" y="543"/>
                </a:moveTo>
                <a:lnTo>
                  <a:pt x="22741" y="611"/>
                </a:lnTo>
                <a:lnTo>
                  <a:pt x="23419" y="815"/>
                </a:lnTo>
                <a:lnTo>
                  <a:pt x="23963" y="1086"/>
                </a:lnTo>
                <a:lnTo>
                  <a:pt x="24438" y="1494"/>
                </a:lnTo>
                <a:lnTo>
                  <a:pt x="24845" y="2037"/>
                </a:lnTo>
                <a:lnTo>
                  <a:pt x="25184" y="2580"/>
                </a:lnTo>
                <a:lnTo>
                  <a:pt x="25388" y="3191"/>
                </a:lnTo>
                <a:lnTo>
                  <a:pt x="25456" y="3870"/>
                </a:lnTo>
                <a:lnTo>
                  <a:pt x="25456" y="50776"/>
                </a:lnTo>
                <a:lnTo>
                  <a:pt x="25388" y="51454"/>
                </a:lnTo>
                <a:lnTo>
                  <a:pt x="25184" y="52065"/>
                </a:lnTo>
                <a:lnTo>
                  <a:pt x="24845" y="52676"/>
                </a:lnTo>
                <a:lnTo>
                  <a:pt x="24438" y="53151"/>
                </a:lnTo>
                <a:lnTo>
                  <a:pt x="23963" y="53559"/>
                </a:lnTo>
                <a:lnTo>
                  <a:pt x="23419" y="53898"/>
                </a:lnTo>
                <a:lnTo>
                  <a:pt x="22741" y="54102"/>
                </a:lnTo>
                <a:lnTo>
                  <a:pt x="22062" y="54170"/>
                </a:lnTo>
                <a:lnTo>
                  <a:pt x="3938" y="54170"/>
                </a:lnTo>
                <a:lnTo>
                  <a:pt x="3259" y="54102"/>
                </a:lnTo>
                <a:lnTo>
                  <a:pt x="2580" y="53898"/>
                </a:lnTo>
                <a:lnTo>
                  <a:pt x="2037" y="53559"/>
                </a:lnTo>
                <a:lnTo>
                  <a:pt x="1562" y="53151"/>
                </a:lnTo>
                <a:lnTo>
                  <a:pt x="1154" y="52676"/>
                </a:lnTo>
                <a:lnTo>
                  <a:pt x="815" y="52065"/>
                </a:lnTo>
                <a:lnTo>
                  <a:pt x="611" y="51454"/>
                </a:lnTo>
                <a:lnTo>
                  <a:pt x="543" y="50776"/>
                </a:lnTo>
                <a:lnTo>
                  <a:pt x="543" y="3870"/>
                </a:lnTo>
                <a:lnTo>
                  <a:pt x="611" y="3191"/>
                </a:lnTo>
                <a:lnTo>
                  <a:pt x="815" y="2580"/>
                </a:lnTo>
                <a:lnTo>
                  <a:pt x="1154" y="2037"/>
                </a:lnTo>
                <a:lnTo>
                  <a:pt x="1562" y="1494"/>
                </a:lnTo>
                <a:lnTo>
                  <a:pt x="2037" y="1086"/>
                </a:lnTo>
                <a:lnTo>
                  <a:pt x="2580" y="815"/>
                </a:lnTo>
                <a:lnTo>
                  <a:pt x="3259" y="611"/>
                </a:lnTo>
                <a:lnTo>
                  <a:pt x="3938" y="543"/>
                </a:lnTo>
                <a:close/>
                <a:moveTo>
                  <a:pt x="3938" y="0"/>
                </a:moveTo>
                <a:lnTo>
                  <a:pt x="3123" y="68"/>
                </a:lnTo>
                <a:lnTo>
                  <a:pt x="2444" y="272"/>
                </a:lnTo>
                <a:lnTo>
                  <a:pt x="1765" y="611"/>
                </a:lnTo>
                <a:lnTo>
                  <a:pt x="1154" y="1154"/>
                </a:lnTo>
                <a:lnTo>
                  <a:pt x="679" y="1697"/>
                </a:lnTo>
                <a:lnTo>
                  <a:pt x="272" y="2376"/>
                </a:lnTo>
                <a:lnTo>
                  <a:pt x="68" y="3123"/>
                </a:lnTo>
                <a:lnTo>
                  <a:pt x="0" y="3870"/>
                </a:lnTo>
                <a:lnTo>
                  <a:pt x="0" y="50776"/>
                </a:lnTo>
                <a:lnTo>
                  <a:pt x="68" y="51522"/>
                </a:lnTo>
                <a:lnTo>
                  <a:pt x="272" y="52269"/>
                </a:lnTo>
                <a:lnTo>
                  <a:pt x="679" y="52948"/>
                </a:lnTo>
                <a:lnTo>
                  <a:pt x="1154" y="53559"/>
                </a:lnTo>
                <a:lnTo>
                  <a:pt x="1765" y="54034"/>
                </a:lnTo>
                <a:lnTo>
                  <a:pt x="2444" y="54373"/>
                </a:lnTo>
                <a:lnTo>
                  <a:pt x="3123" y="54645"/>
                </a:lnTo>
                <a:lnTo>
                  <a:pt x="3938" y="54713"/>
                </a:lnTo>
                <a:lnTo>
                  <a:pt x="22062" y="54713"/>
                </a:lnTo>
                <a:lnTo>
                  <a:pt x="22876" y="54645"/>
                </a:lnTo>
                <a:lnTo>
                  <a:pt x="23555" y="54373"/>
                </a:lnTo>
                <a:lnTo>
                  <a:pt x="24234" y="54034"/>
                </a:lnTo>
                <a:lnTo>
                  <a:pt x="24845" y="53559"/>
                </a:lnTo>
                <a:lnTo>
                  <a:pt x="25320" y="52948"/>
                </a:lnTo>
                <a:lnTo>
                  <a:pt x="25727" y="52269"/>
                </a:lnTo>
                <a:lnTo>
                  <a:pt x="25931" y="51522"/>
                </a:lnTo>
                <a:lnTo>
                  <a:pt x="25999" y="50776"/>
                </a:lnTo>
                <a:lnTo>
                  <a:pt x="25999" y="3870"/>
                </a:lnTo>
                <a:lnTo>
                  <a:pt x="25931" y="3123"/>
                </a:lnTo>
                <a:lnTo>
                  <a:pt x="25727" y="2376"/>
                </a:lnTo>
                <a:lnTo>
                  <a:pt x="25320" y="1697"/>
                </a:lnTo>
                <a:lnTo>
                  <a:pt x="24845" y="1154"/>
                </a:lnTo>
                <a:lnTo>
                  <a:pt x="24234" y="611"/>
                </a:lnTo>
                <a:lnTo>
                  <a:pt x="23555" y="272"/>
                </a:lnTo>
                <a:lnTo>
                  <a:pt x="22876" y="68"/>
                </a:lnTo>
                <a:lnTo>
                  <a:pt x="22062" y="0"/>
                </a:lnTo>
                <a:close/>
              </a:path>
            </a:pathLst>
          </a:custGeom>
          <a:solidFill>
            <a:srgbClr val="F6703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5" name="Shape 445"/>
          <p:cNvSpPr/>
          <p:nvPr/>
        </p:nvSpPr>
        <p:spPr>
          <a:xfrm>
            <a:off x="5068825" y="1188850"/>
            <a:ext cx="1589700" cy="281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980000"/>
                </a:solidFill>
                <a:latin typeface="Nunito Sans"/>
                <a:ea typeface="Nunito Sans"/>
                <a:cs typeface="Nunito Sans"/>
                <a:sym typeface="Nunito Sans"/>
              </a:rPr>
              <a:t>Place your screenshot here</a:t>
            </a:r>
            <a:endParaRPr sz="1000">
              <a:solidFill>
                <a:srgbClr val="980000"/>
              </a:solidFill>
              <a:latin typeface="Nunito Sans"/>
              <a:ea typeface="Nunito Sans"/>
              <a:cs typeface="Nunito Sans"/>
              <a:sym typeface="Nunito Sans"/>
            </a:endParaRPr>
          </a:p>
        </p:txBody>
      </p:sp>
      <p:sp>
        <p:nvSpPr>
          <p:cNvPr id="446" name="Shape 446"/>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solidFill>
                  <a:srgbClr val="FFFFFF"/>
                </a:solidFill>
              </a:rPr>
              <a:t>‹#›</a:t>
            </a:fld>
            <a:endParaRPr>
              <a:solidFill>
                <a:srgbClr val="FFFFFF"/>
              </a:solidFill>
            </a:endParaRPr>
          </a:p>
        </p:txBody>
      </p:sp>
      <p:sp>
        <p:nvSpPr>
          <p:cNvPr id="447" name="Shape 447"/>
          <p:cNvSpPr txBox="1"/>
          <p:nvPr>
            <p:ph type="title"/>
          </p:nvPr>
        </p:nvSpPr>
        <p:spPr>
          <a:xfrm>
            <a:off x="234450" y="575500"/>
            <a:ext cx="2046300" cy="1364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iPhone</a:t>
            </a:r>
            <a:r>
              <a:rPr lang="en"/>
              <a:t> Project</a:t>
            </a:r>
            <a:endParaRPr/>
          </a:p>
        </p:txBody>
      </p:sp>
      <p:sp>
        <p:nvSpPr>
          <p:cNvPr id="448" name="Shape 448"/>
          <p:cNvSpPr txBox="1"/>
          <p:nvPr>
            <p:ph idx="1" type="body"/>
          </p:nvPr>
        </p:nvSpPr>
        <p:spPr>
          <a:xfrm>
            <a:off x="234450" y="2004325"/>
            <a:ext cx="2046300" cy="2552100"/>
          </a:xfrm>
          <a:prstGeom prst="rect">
            <a:avLst/>
          </a:prstGeom>
        </p:spPr>
        <p:txBody>
          <a:bodyPr anchorCtr="0" anchor="t" bIns="91425" lIns="91425" spcFirstLastPara="1" rIns="91425" wrap="square" tIns="91425">
            <a:noAutofit/>
          </a:bodyPr>
          <a:lstStyle/>
          <a:p>
            <a:pPr indent="0" lvl="0" marL="0">
              <a:spcBef>
                <a:spcPts val="600"/>
              </a:spcBef>
              <a:spcAft>
                <a:spcPts val="0"/>
              </a:spcAft>
              <a:buClr>
                <a:schemeClr val="dk1"/>
              </a:buClr>
              <a:buSzPts val="1100"/>
              <a:buFont typeface="Arial"/>
              <a:buNone/>
            </a:pPr>
            <a:r>
              <a:rPr lang="en">
                <a:solidFill>
                  <a:schemeClr val="dk2"/>
                </a:solidFill>
              </a:rPr>
              <a:t>Show and explain your web, app or software projects using these gadget templates.</a:t>
            </a:r>
            <a:endParaRPr>
              <a:solidFill>
                <a:schemeClr val="dk2"/>
              </a:solidFill>
            </a:endParaRPr>
          </a:p>
          <a:p>
            <a:pPr indent="0" lvl="0" marL="0">
              <a:spcBef>
                <a:spcPts val="60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2" name="Shape 452"/>
        <p:cNvGrpSpPr/>
        <p:nvPr/>
      </p:nvGrpSpPr>
      <p:grpSpPr>
        <a:xfrm>
          <a:off x="0" y="0"/>
          <a:ext cx="0" cy="0"/>
          <a:chOff x="0" y="0"/>
          <a:chExt cx="0" cy="0"/>
        </a:xfrm>
      </p:grpSpPr>
      <p:sp>
        <p:nvSpPr>
          <p:cNvPr id="453" name="Shape 453"/>
          <p:cNvSpPr/>
          <p:nvPr/>
        </p:nvSpPr>
        <p:spPr>
          <a:xfrm>
            <a:off x="4423923" y="535613"/>
            <a:ext cx="2879504" cy="4072345"/>
          </a:xfrm>
          <a:custGeom>
            <a:pathLst>
              <a:path extrusionOk="0" h="86210" w="60958">
                <a:moveTo>
                  <a:pt x="28985" y="3938"/>
                </a:moveTo>
                <a:lnTo>
                  <a:pt x="29189" y="4006"/>
                </a:lnTo>
                <a:lnTo>
                  <a:pt x="29189" y="4141"/>
                </a:lnTo>
                <a:lnTo>
                  <a:pt x="29189" y="4277"/>
                </a:lnTo>
                <a:lnTo>
                  <a:pt x="28985" y="4345"/>
                </a:lnTo>
                <a:lnTo>
                  <a:pt x="28850" y="4277"/>
                </a:lnTo>
                <a:lnTo>
                  <a:pt x="28782" y="4141"/>
                </a:lnTo>
                <a:lnTo>
                  <a:pt x="28850" y="4006"/>
                </a:lnTo>
                <a:lnTo>
                  <a:pt x="28985" y="3938"/>
                </a:lnTo>
                <a:close/>
                <a:moveTo>
                  <a:pt x="30479" y="3734"/>
                </a:moveTo>
                <a:lnTo>
                  <a:pt x="30615" y="3802"/>
                </a:lnTo>
                <a:lnTo>
                  <a:pt x="30750" y="3870"/>
                </a:lnTo>
                <a:lnTo>
                  <a:pt x="30818" y="4006"/>
                </a:lnTo>
                <a:lnTo>
                  <a:pt x="30818" y="4141"/>
                </a:lnTo>
                <a:lnTo>
                  <a:pt x="30818" y="4277"/>
                </a:lnTo>
                <a:lnTo>
                  <a:pt x="30750" y="4345"/>
                </a:lnTo>
                <a:lnTo>
                  <a:pt x="30615" y="4481"/>
                </a:lnTo>
                <a:lnTo>
                  <a:pt x="30343" y="4481"/>
                </a:lnTo>
                <a:lnTo>
                  <a:pt x="30207" y="4345"/>
                </a:lnTo>
                <a:lnTo>
                  <a:pt x="30139" y="4277"/>
                </a:lnTo>
                <a:lnTo>
                  <a:pt x="30139" y="4141"/>
                </a:lnTo>
                <a:lnTo>
                  <a:pt x="30139" y="4006"/>
                </a:lnTo>
                <a:lnTo>
                  <a:pt x="30207" y="3870"/>
                </a:lnTo>
                <a:lnTo>
                  <a:pt x="30343" y="3802"/>
                </a:lnTo>
                <a:lnTo>
                  <a:pt x="30479" y="3734"/>
                </a:lnTo>
                <a:close/>
                <a:moveTo>
                  <a:pt x="56885" y="7943"/>
                </a:moveTo>
                <a:lnTo>
                  <a:pt x="56885" y="78132"/>
                </a:lnTo>
                <a:lnTo>
                  <a:pt x="56817" y="78200"/>
                </a:lnTo>
                <a:lnTo>
                  <a:pt x="4209" y="78200"/>
                </a:lnTo>
                <a:lnTo>
                  <a:pt x="4141" y="78132"/>
                </a:lnTo>
                <a:lnTo>
                  <a:pt x="4141" y="7943"/>
                </a:lnTo>
                <a:close/>
                <a:moveTo>
                  <a:pt x="30479" y="80440"/>
                </a:moveTo>
                <a:lnTo>
                  <a:pt x="30071" y="80508"/>
                </a:lnTo>
                <a:lnTo>
                  <a:pt x="29732" y="80576"/>
                </a:lnTo>
                <a:lnTo>
                  <a:pt x="29461" y="80779"/>
                </a:lnTo>
                <a:lnTo>
                  <a:pt x="29189" y="80983"/>
                </a:lnTo>
                <a:lnTo>
                  <a:pt x="28917" y="81255"/>
                </a:lnTo>
                <a:lnTo>
                  <a:pt x="28782" y="81594"/>
                </a:lnTo>
                <a:lnTo>
                  <a:pt x="28646" y="81933"/>
                </a:lnTo>
                <a:lnTo>
                  <a:pt x="28646" y="82273"/>
                </a:lnTo>
                <a:lnTo>
                  <a:pt x="28646" y="82341"/>
                </a:lnTo>
                <a:lnTo>
                  <a:pt x="28646" y="82680"/>
                </a:lnTo>
                <a:lnTo>
                  <a:pt x="28782" y="83020"/>
                </a:lnTo>
                <a:lnTo>
                  <a:pt x="28985" y="83291"/>
                </a:lnTo>
                <a:lnTo>
                  <a:pt x="29189" y="83563"/>
                </a:lnTo>
                <a:lnTo>
                  <a:pt x="29461" y="83834"/>
                </a:lnTo>
                <a:lnTo>
                  <a:pt x="29800" y="83970"/>
                </a:lnTo>
                <a:lnTo>
                  <a:pt x="30139" y="84106"/>
                </a:lnTo>
                <a:lnTo>
                  <a:pt x="30818" y="84106"/>
                </a:lnTo>
                <a:lnTo>
                  <a:pt x="31158" y="83970"/>
                </a:lnTo>
                <a:lnTo>
                  <a:pt x="31497" y="83766"/>
                </a:lnTo>
                <a:lnTo>
                  <a:pt x="31768" y="83563"/>
                </a:lnTo>
                <a:lnTo>
                  <a:pt x="31972" y="83291"/>
                </a:lnTo>
                <a:lnTo>
                  <a:pt x="32176" y="83020"/>
                </a:lnTo>
                <a:lnTo>
                  <a:pt x="32244" y="82612"/>
                </a:lnTo>
                <a:lnTo>
                  <a:pt x="32312" y="82273"/>
                </a:lnTo>
                <a:lnTo>
                  <a:pt x="32244" y="81933"/>
                </a:lnTo>
                <a:lnTo>
                  <a:pt x="32176" y="81594"/>
                </a:lnTo>
                <a:lnTo>
                  <a:pt x="31972" y="81255"/>
                </a:lnTo>
                <a:lnTo>
                  <a:pt x="31768" y="80983"/>
                </a:lnTo>
                <a:lnTo>
                  <a:pt x="31497" y="80779"/>
                </a:lnTo>
                <a:lnTo>
                  <a:pt x="31158" y="80576"/>
                </a:lnTo>
                <a:lnTo>
                  <a:pt x="30818" y="80508"/>
                </a:lnTo>
                <a:lnTo>
                  <a:pt x="30479" y="80440"/>
                </a:lnTo>
                <a:close/>
                <a:moveTo>
                  <a:pt x="30886" y="80304"/>
                </a:moveTo>
                <a:lnTo>
                  <a:pt x="31225" y="80440"/>
                </a:lnTo>
                <a:lnTo>
                  <a:pt x="31565" y="80644"/>
                </a:lnTo>
                <a:lnTo>
                  <a:pt x="31904" y="80847"/>
                </a:lnTo>
                <a:lnTo>
                  <a:pt x="32108" y="81187"/>
                </a:lnTo>
                <a:lnTo>
                  <a:pt x="32312" y="81526"/>
                </a:lnTo>
                <a:lnTo>
                  <a:pt x="32447" y="81866"/>
                </a:lnTo>
                <a:lnTo>
                  <a:pt x="32447" y="82273"/>
                </a:lnTo>
                <a:lnTo>
                  <a:pt x="32447" y="82680"/>
                </a:lnTo>
                <a:lnTo>
                  <a:pt x="32312" y="83020"/>
                </a:lnTo>
                <a:lnTo>
                  <a:pt x="32108" y="83359"/>
                </a:lnTo>
                <a:lnTo>
                  <a:pt x="31904" y="83698"/>
                </a:lnTo>
                <a:lnTo>
                  <a:pt x="31565" y="83902"/>
                </a:lnTo>
                <a:lnTo>
                  <a:pt x="31225" y="84106"/>
                </a:lnTo>
                <a:lnTo>
                  <a:pt x="30886" y="84241"/>
                </a:lnTo>
                <a:lnTo>
                  <a:pt x="30479" y="84309"/>
                </a:lnTo>
                <a:lnTo>
                  <a:pt x="30071" y="84241"/>
                </a:lnTo>
                <a:lnTo>
                  <a:pt x="29732" y="84106"/>
                </a:lnTo>
                <a:lnTo>
                  <a:pt x="29393" y="83970"/>
                </a:lnTo>
                <a:lnTo>
                  <a:pt x="29053" y="83698"/>
                </a:lnTo>
                <a:lnTo>
                  <a:pt x="28850" y="83427"/>
                </a:lnTo>
                <a:lnTo>
                  <a:pt x="28646" y="83087"/>
                </a:lnTo>
                <a:lnTo>
                  <a:pt x="28510" y="82748"/>
                </a:lnTo>
                <a:lnTo>
                  <a:pt x="28442" y="82341"/>
                </a:lnTo>
                <a:lnTo>
                  <a:pt x="28442" y="82273"/>
                </a:lnTo>
                <a:lnTo>
                  <a:pt x="28510" y="81866"/>
                </a:lnTo>
                <a:lnTo>
                  <a:pt x="28646" y="81526"/>
                </a:lnTo>
                <a:lnTo>
                  <a:pt x="28782" y="81187"/>
                </a:lnTo>
                <a:lnTo>
                  <a:pt x="29053" y="80847"/>
                </a:lnTo>
                <a:lnTo>
                  <a:pt x="29325" y="80644"/>
                </a:lnTo>
                <a:lnTo>
                  <a:pt x="29664" y="80440"/>
                </a:lnTo>
                <a:lnTo>
                  <a:pt x="30071" y="80304"/>
                </a:lnTo>
                <a:close/>
                <a:moveTo>
                  <a:pt x="3530" y="815"/>
                </a:moveTo>
                <a:lnTo>
                  <a:pt x="2987" y="883"/>
                </a:lnTo>
                <a:lnTo>
                  <a:pt x="2512" y="1019"/>
                </a:lnTo>
                <a:lnTo>
                  <a:pt x="2036" y="1290"/>
                </a:lnTo>
                <a:lnTo>
                  <a:pt x="1629" y="1630"/>
                </a:lnTo>
                <a:lnTo>
                  <a:pt x="1290" y="2037"/>
                </a:lnTo>
                <a:lnTo>
                  <a:pt x="1086" y="2512"/>
                </a:lnTo>
                <a:lnTo>
                  <a:pt x="950" y="2987"/>
                </a:lnTo>
                <a:lnTo>
                  <a:pt x="882" y="3530"/>
                </a:lnTo>
                <a:lnTo>
                  <a:pt x="882" y="82612"/>
                </a:lnTo>
                <a:lnTo>
                  <a:pt x="950" y="83155"/>
                </a:lnTo>
                <a:lnTo>
                  <a:pt x="1086" y="83698"/>
                </a:lnTo>
                <a:lnTo>
                  <a:pt x="1358" y="84174"/>
                </a:lnTo>
                <a:lnTo>
                  <a:pt x="1765" y="84581"/>
                </a:lnTo>
                <a:lnTo>
                  <a:pt x="2172" y="84852"/>
                </a:lnTo>
                <a:lnTo>
                  <a:pt x="2715" y="85124"/>
                </a:lnTo>
                <a:lnTo>
                  <a:pt x="3258" y="85260"/>
                </a:lnTo>
                <a:lnTo>
                  <a:pt x="3869" y="85328"/>
                </a:lnTo>
                <a:lnTo>
                  <a:pt x="57156" y="85328"/>
                </a:lnTo>
                <a:lnTo>
                  <a:pt x="57767" y="85260"/>
                </a:lnTo>
                <a:lnTo>
                  <a:pt x="58310" y="85124"/>
                </a:lnTo>
                <a:lnTo>
                  <a:pt x="58785" y="84852"/>
                </a:lnTo>
                <a:lnTo>
                  <a:pt x="59260" y="84513"/>
                </a:lnTo>
                <a:lnTo>
                  <a:pt x="59600" y="84106"/>
                </a:lnTo>
                <a:lnTo>
                  <a:pt x="59871" y="83631"/>
                </a:lnTo>
                <a:lnTo>
                  <a:pt x="60075" y="83087"/>
                </a:lnTo>
                <a:lnTo>
                  <a:pt x="60143" y="82477"/>
                </a:lnTo>
                <a:lnTo>
                  <a:pt x="60143" y="3530"/>
                </a:lnTo>
                <a:lnTo>
                  <a:pt x="60075" y="2987"/>
                </a:lnTo>
                <a:lnTo>
                  <a:pt x="59939" y="2512"/>
                </a:lnTo>
                <a:lnTo>
                  <a:pt x="59668" y="2037"/>
                </a:lnTo>
                <a:lnTo>
                  <a:pt x="59328" y="1630"/>
                </a:lnTo>
                <a:lnTo>
                  <a:pt x="58921" y="1290"/>
                </a:lnTo>
                <a:lnTo>
                  <a:pt x="58446" y="1019"/>
                </a:lnTo>
                <a:lnTo>
                  <a:pt x="57903" y="883"/>
                </a:lnTo>
                <a:lnTo>
                  <a:pt x="57360" y="815"/>
                </a:lnTo>
                <a:close/>
                <a:moveTo>
                  <a:pt x="57971" y="679"/>
                </a:moveTo>
                <a:lnTo>
                  <a:pt x="58514" y="883"/>
                </a:lnTo>
                <a:lnTo>
                  <a:pt x="58989" y="1155"/>
                </a:lnTo>
                <a:lnTo>
                  <a:pt x="59464" y="1494"/>
                </a:lnTo>
                <a:lnTo>
                  <a:pt x="59804" y="1901"/>
                </a:lnTo>
                <a:lnTo>
                  <a:pt x="60075" y="2444"/>
                </a:lnTo>
                <a:lnTo>
                  <a:pt x="60211" y="2987"/>
                </a:lnTo>
                <a:lnTo>
                  <a:pt x="60279" y="3530"/>
                </a:lnTo>
                <a:lnTo>
                  <a:pt x="60279" y="82477"/>
                </a:lnTo>
                <a:lnTo>
                  <a:pt x="60211" y="83087"/>
                </a:lnTo>
                <a:lnTo>
                  <a:pt x="60075" y="83698"/>
                </a:lnTo>
                <a:lnTo>
                  <a:pt x="59736" y="84174"/>
                </a:lnTo>
                <a:lnTo>
                  <a:pt x="59396" y="84649"/>
                </a:lnTo>
                <a:lnTo>
                  <a:pt x="58921" y="84988"/>
                </a:lnTo>
                <a:lnTo>
                  <a:pt x="58378" y="85260"/>
                </a:lnTo>
                <a:lnTo>
                  <a:pt x="57767" y="85463"/>
                </a:lnTo>
                <a:lnTo>
                  <a:pt x="57156" y="85531"/>
                </a:lnTo>
                <a:lnTo>
                  <a:pt x="3869" y="85531"/>
                </a:lnTo>
                <a:lnTo>
                  <a:pt x="3190" y="85463"/>
                </a:lnTo>
                <a:lnTo>
                  <a:pt x="2647" y="85260"/>
                </a:lnTo>
                <a:lnTo>
                  <a:pt x="2104" y="84988"/>
                </a:lnTo>
                <a:lnTo>
                  <a:pt x="1629" y="84649"/>
                </a:lnTo>
                <a:lnTo>
                  <a:pt x="1222" y="84241"/>
                </a:lnTo>
                <a:lnTo>
                  <a:pt x="950" y="83766"/>
                </a:lnTo>
                <a:lnTo>
                  <a:pt x="747" y="83223"/>
                </a:lnTo>
                <a:lnTo>
                  <a:pt x="679" y="82612"/>
                </a:lnTo>
                <a:lnTo>
                  <a:pt x="679" y="3530"/>
                </a:lnTo>
                <a:lnTo>
                  <a:pt x="747" y="2987"/>
                </a:lnTo>
                <a:lnTo>
                  <a:pt x="950" y="2444"/>
                </a:lnTo>
                <a:lnTo>
                  <a:pt x="1154" y="1901"/>
                </a:lnTo>
                <a:lnTo>
                  <a:pt x="1561" y="1494"/>
                </a:lnTo>
                <a:lnTo>
                  <a:pt x="1969" y="1155"/>
                </a:lnTo>
                <a:lnTo>
                  <a:pt x="2444" y="883"/>
                </a:lnTo>
                <a:lnTo>
                  <a:pt x="2987" y="679"/>
                </a:lnTo>
                <a:close/>
                <a:moveTo>
                  <a:pt x="3530" y="1"/>
                </a:moveTo>
                <a:lnTo>
                  <a:pt x="2851" y="68"/>
                </a:lnTo>
                <a:lnTo>
                  <a:pt x="2172" y="204"/>
                </a:lnTo>
                <a:lnTo>
                  <a:pt x="1561" y="544"/>
                </a:lnTo>
                <a:lnTo>
                  <a:pt x="1018" y="1019"/>
                </a:lnTo>
                <a:lnTo>
                  <a:pt x="611" y="1562"/>
                </a:lnTo>
                <a:lnTo>
                  <a:pt x="272" y="2173"/>
                </a:lnTo>
                <a:lnTo>
                  <a:pt x="68" y="2852"/>
                </a:lnTo>
                <a:lnTo>
                  <a:pt x="0" y="3530"/>
                </a:lnTo>
                <a:lnTo>
                  <a:pt x="0" y="82612"/>
                </a:lnTo>
                <a:lnTo>
                  <a:pt x="68" y="83359"/>
                </a:lnTo>
                <a:lnTo>
                  <a:pt x="339" y="84038"/>
                </a:lnTo>
                <a:lnTo>
                  <a:pt x="679" y="84649"/>
                </a:lnTo>
                <a:lnTo>
                  <a:pt x="1154" y="85124"/>
                </a:lnTo>
                <a:lnTo>
                  <a:pt x="1697" y="85599"/>
                </a:lnTo>
                <a:lnTo>
                  <a:pt x="2376" y="85938"/>
                </a:lnTo>
                <a:lnTo>
                  <a:pt x="3055" y="86142"/>
                </a:lnTo>
                <a:lnTo>
                  <a:pt x="3869" y="86210"/>
                </a:lnTo>
                <a:lnTo>
                  <a:pt x="57156" y="86210"/>
                </a:lnTo>
                <a:lnTo>
                  <a:pt x="57903" y="86142"/>
                </a:lnTo>
                <a:lnTo>
                  <a:pt x="58582" y="85938"/>
                </a:lnTo>
                <a:lnTo>
                  <a:pt x="59260" y="85599"/>
                </a:lnTo>
                <a:lnTo>
                  <a:pt x="59804" y="85124"/>
                </a:lnTo>
                <a:lnTo>
                  <a:pt x="60347" y="84581"/>
                </a:lnTo>
                <a:lnTo>
                  <a:pt x="60686" y="83970"/>
                </a:lnTo>
                <a:lnTo>
                  <a:pt x="60890" y="83223"/>
                </a:lnTo>
                <a:lnTo>
                  <a:pt x="60957" y="82477"/>
                </a:lnTo>
                <a:lnTo>
                  <a:pt x="60957" y="3530"/>
                </a:lnTo>
                <a:lnTo>
                  <a:pt x="60890" y="2852"/>
                </a:lnTo>
                <a:lnTo>
                  <a:pt x="60686" y="2173"/>
                </a:lnTo>
                <a:lnTo>
                  <a:pt x="60347" y="1562"/>
                </a:lnTo>
                <a:lnTo>
                  <a:pt x="59939" y="1019"/>
                </a:lnTo>
                <a:lnTo>
                  <a:pt x="59396" y="544"/>
                </a:lnTo>
                <a:lnTo>
                  <a:pt x="58785" y="204"/>
                </a:lnTo>
                <a:lnTo>
                  <a:pt x="58106" y="68"/>
                </a:lnTo>
                <a:lnTo>
                  <a:pt x="57360" y="1"/>
                </a:lnTo>
                <a:close/>
              </a:path>
            </a:pathLst>
          </a:custGeom>
          <a:solidFill>
            <a:srgbClr val="F6703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latin typeface="Nunito Sans"/>
              <a:ea typeface="Nunito Sans"/>
              <a:cs typeface="Nunito Sans"/>
              <a:sym typeface="Nunito Sans"/>
            </a:endParaRPr>
          </a:p>
        </p:txBody>
      </p:sp>
      <p:sp>
        <p:nvSpPr>
          <p:cNvPr id="454" name="Shape 454"/>
          <p:cNvSpPr/>
          <p:nvPr/>
        </p:nvSpPr>
        <p:spPr>
          <a:xfrm>
            <a:off x="4617025" y="910325"/>
            <a:ext cx="2493300" cy="333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980000"/>
                </a:solidFill>
                <a:latin typeface="Nunito Sans"/>
                <a:ea typeface="Nunito Sans"/>
                <a:cs typeface="Nunito Sans"/>
                <a:sym typeface="Nunito Sans"/>
              </a:rPr>
              <a:t>Place your screenshot here</a:t>
            </a:r>
            <a:endParaRPr sz="1000">
              <a:solidFill>
                <a:srgbClr val="980000"/>
              </a:solidFill>
              <a:latin typeface="Nunito Sans"/>
              <a:ea typeface="Nunito Sans"/>
              <a:cs typeface="Nunito Sans"/>
              <a:sym typeface="Nunito Sans"/>
            </a:endParaRPr>
          </a:p>
        </p:txBody>
      </p:sp>
      <p:sp>
        <p:nvSpPr>
          <p:cNvPr id="455" name="Shape 455"/>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solidFill>
                  <a:srgbClr val="FFFFFF"/>
                </a:solidFill>
              </a:rPr>
              <a:t>‹#›</a:t>
            </a:fld>
            <a:endParaRPr>
              <a:solidFill>
                <a:srgbClr val="FFFFFF"/>
              </a:solidFill>
            </a:endParaRPr>
          </a:p>
        </p:txBody>
      </p:sp>
      <p:sp>
        <p:nvSpPr>
          <p:cNvPr id="456" name="Shape 456"/>
          <p:cNvSpPr txBox="1"/>
          <p:nvPr>
            <p:ph type="title"/>
          </p:nvPr>
        </p:nvSpPr>
        <p:spPr>
          <a:xfrm>
            <a:off x="234450" y="575500"/>
            <a:ext cx="2046300" cy="1364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Tablet</a:t>
            </a:r>
            <a:endParaRPr/>
          </a:p>
          <a:p>
            <a:pPr indent="0" lvl="0" marL="0">
              <a:spcBef>
                <a:spcPts val="0"/>
              </a:spcBef>
              <a:spcAft>
                <a:spcPts val="0"/>
              </a:spcAft>
              <a:buNone/>
            </a:pPr>
            <a:r>
              <a:rPr lang="en"/>
              <a:t>Project</a:t>
            </a:r>
            <a:endParaRPr/>
          </a:p>
        </p:txBody>
      </p:sp>
      <p:sp>
        <p:nvSpPr>
          <p:cNvPr id="457" name="Shape 457"/>
          <p:cNvSpPr txBox="1"/>
          <p:nvPr>
            <p:ph idx="1" type="body"/>
          </p:nvPr>
        </p:nvSpPr>
        <p:spPr>
          <a:xfrm>
            <a:off x="234450" y="2004325"/>
            <a:ext cx="2046300" cy="2552100"/>
          </a:xfrm>
          <a:prstGeom prst="rect">
            <a:avLst/>
          </a:prstGeom>
        </p:spPr>
        <p:txBody>
          <a:bodyPr anchorCtr="0" anchor="t" bIns="91425" lIns="91425" spcFirstLastPara="1" rIns="91425" wrap="square" tIns="91425">
            <a:noAutofit/>
          </a:bodyPr>
          <a:lstStyle/>
          <a:p>
            <a:pPr indent="0" lvl="0" marL="0">
              <a:spcBef>
                <a:spcPts val="600"/>
              </a:spcBef>
              <a:spcAft>
                <a:spcPts val="0"/>
              </a:spcAft>
              <a:buClr>
                <a:schemeClr val="dk1"/>
              </a:buClr>
              <a:buSzPts val="1100"/>
              <a:buFont typeface="Arial"/>
              <a:buNone/>
            </a:pPr>
            <a:r>
              <a:rPr lang="en">
                <a:solidFill>
                  <a:schemeClr val="dk2"/>
                </a:solidFill>
              </a:rPr>
              <a:t>Show and explain your web, app or software projects using these gadget templates.</a:t>
            </a:r>
            <a:endParaRPr>
              <a:solidFill>
                <a:schemeClr val="dk2"/>
              </a:solidFill>
            </a:endParaRPr>
          </a:p>
          <a:p>
            <a:pPr indent="0" lvl="0" marL="0">
              <a:spcBef>
                <a:spcPts val="60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1" name="Shape 461"/>
        <p:cNvGrpSpPr/>
        <p:nvPr/>
      </p:nvGrpSpPr>
      <p:grpSpPr>
        <a:xfrm>
          <a:off x="0" y="0"/>
          <a:ext cx="0" cy="0"/>
          <a:chOff x="0" y="0"/>
          <a:chExt cx="0" cy="0"/>
        </a:xfrm>
      </p:grpSpPr>
      <p:sp>
        <p:nvSpPr>
          <p:cNvPr id="462" name="Shape 462"/>
          <p:cNvSpPr/>
          <p:nvPr/>
        </p:nvSpPr>
        <p:spPr>
          <a:xfrm>
            <a:off x="3346950" y="612452"/>
            <a:ext cx="5033458" cy="3918604"/>
          </a:xfrm>
          <a:custGeom>
            <a:pathLst>
              <a:path extrusionOk="0" h="111665" w="143434">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6703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3" name="Shape 463"/>
          <p:cNvSpPr/>
          <p:nvPr/>
        </p:nvSpPr>
        <p:spPr>
          <a:xfrm>
            <a:off x="3557581" y="820546"/>
            <a:ext cx="4612200" cy="2945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980000"/>
                </a:solidFill>
                <a:latin typeface="Nunito Sans"/>
                <a:ea typeface="Nunito Sans"/>
                <a:cs typeface="Nunito Sans"/>
                <a:sym typeface="Nunito Sans"/>
              </a:rPr>
              <a:t>Place your screenshot here</a:t>
            </a:r>
            <a:endParaRPr sz="1000">
              <a:solidFill>
                <a:srgbClr val="980000"/>
              </a:solidFill>
              <a:latin typeface="Nunito Sans"/>
              <a:ea typeface="Nunito Sans"/>
              <a:cs typeface="Nunito Sans"/>
              <a:sym typeface="Nunito Sans"/>
            </a:endParaRPr>
          </a:p>
        </p:txBody>
      </p:sp>
      <p:sp>
        <p:nvSpPr>
          <p:cNvPr id="464" name="Shape 464"/>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solidFill>
                  <a:srgbClr val="FFFFFF"/>
                </a:solidFill>
              </a:rPr>
              <a:t>‹#›</a:t>
            </a:fld>
            <a:endParaRPr>
              <a:solidFill>
                <a:srgbClr val="FFFFFF"/>
              </a:solidFill>
            </a:endParaRPr>
          </a:p>
        </p:txBody>
      </p:sp>
      <p:sp>
        <p:nvSpPr>
          <p:cNvPr id="465" name="Shape 465"/>
          <p:cNvSpPr txBox="1"/>
          <p:nvPr>
            <p:ph type="title"/>
          </p:nvPr>
        </p:nvSpPr>
        <p:spPr>
          <a:xfrm>
            <a:off x="234450" y="575500"/>
            <a:ext cx="2046300" cy="1364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Desktop</a:t>
            </a:r>
            <a:r>
              <a:rPr lang="en"/>
              <a:t> Project</a:t>
            </a:r>
            <a:endParaRPr/>
          </a:p>
        </p:txBody>
      </p:sp>
      <p:sp>
        <p:nvSpPr>
          <p:cNvPr id="466" name="Shape 466"/>
          <p:cNvSpPr txBox="1"/>
          <p:nvPr>
            <p:ph idx="1" type="body"/>
          </p:nvPr>
        </p:nvSpPr>
        <p:spPr>
          <a:xfrm>
            <a:off x="234450" y="2004325"/>
            <a:ext cx="2046300" cy="2552100"/>
          </a:xfrm>
          <a:prstGeom prst="rect">
            <a:avLst/>
          </a:prstGeom>
        </p:spPr>
        <p:txBody>
          <a:bodyPr anchorCtr="0" anchor="t" bIns="91425" lIns="91425" spcFirstLastPara="1" rIns="91425" wrap="square" tIns="91425">
            <a:noAutofit/>
          </a:bodyPr>
          <a:lstStyle/>
          <a:p>
            <a:pPr indent="0" lvl="0" marL="0">
              <a:spcBef>
                <a:spcPts val="600"/>
              </a:spcBef>
              <a:spcAft>
                <a:spcPts val="0"/>
              </a:spcAft>
              <a:buClr>
                <a:schemeClr val="dk1"/>
              </a:buClr>
              <a:buSzPts val="1100"/>
              <a:buFont typeface="Arial"/>
              <a:buNone/>
            </a:pPr>
            <a:r>
              <a:rPr lang="en">
                <a:solidFill>
                  <a:schemeClr val="dk2"/>
                </a:solidFill>
              </a:rPr>
              <a:t>Show and explain your web, app or software projects using these gadget templates.</a:t>
            </a:r>
            <a:endParaRPr>
              <a:solidFill>
                <a:schemeClr val="dk2"/>
              </a:solidFill>
            </a:endParaRPr>
          </a:p>
          <a:p>
            <a:pPr indent="0" lvl="0" marL="0">
              <a:spcBef>
                <a:spcPts val="60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470" name="Shape 470"/>
        <p:cNvGrpSpPr/>
        <p:nvPr/>
      </p:nvGrpSpPr>
      <p:grpSpPr>
        <a:xfrm>
          <a:off x="0" y="0"/>
          <a:ext cx="0" cy="0"/>
          <a:chOff x="0" y="0"/>
          <a:chExt cx="0" cy="0"/>
        </a:xfrm>
      </p:grpSpPr>
      <p:sp>
        <p:nvSpPr>
          <p:cNvPr id="471" name="Shape 471"/>
          <p:cNvSpPr txBox="1"/>
          <p:nvPr>
            <p:ph type="title"/>
          </p:nvPr>
        </p:nvSpPr>
        <p:spPr>
          <a:xfrm>
            <a:off x="511425" y="1549400"/>
            <a:ext cx="3517200" cy="973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Thank you very much for your time</a:t>
            </a:r>
            <a:endParaRPr/>
          </a:p>
        </p:txBody>
      </p:sp>
      <p:sp>
        <p:nvSpPr>
          <p:cNvPr id="472" name="Shape 472"/>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473" name="Shape 473"/>
          <p:cNvSpPr txBox="1"/>
          <p:nvPr>
            <p:ph idx="1" type="body"/>
          </p:nvPr>
        </p:nvSpPr>
        <p:spPr>
          <a:xfrm>
            <a:off x="511425" y="2572500"/>
            <a:ext cx="3517200" cy="17865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If you have any questions about this document please don’t hesitate to c</a:t>
            </a:r>
            <a:r>
              <a:rPr lang="en"/>
              <a:t>ontact us at:</a:t>
            </a:r>
            <a:endParaRPr/>
          </a:p>
          <a:p>
            <a:pPr indent="-304800" lvl="0" marL="457200" rtl="0">
              <a:spcBef>
                <a:spcPts val="600"/>
              </a:spcBef>
              <a:spcAft>
                <a:spcPts val="0"/>
              </a:spcAft>
              <a:buSzPts val="1200"/>
              <a:buChar char="▪"/>
            </a:pPr>
            <a:r>
              <a:rPr lang="en"/>
              <a:t>www.ourwebsite.com</a:t>
            </a:r>
            <a:endParaRPr/>
          </a:p>
          <a:p>
            <a:pPr indent="-304800" lvl="0" marL="457200" rtl="0">
              <a:spcBef>
                <a:spcPts val="1000"/>
              </a:spcBef>
              <a:spcAft>
                <a:spcPts val="0"/>
              </a:spcAft>
              <a:buSzPts val="1200"/>
              <a:buChar char="▪"/>
            </a:pPr>
            <a:r>
              <a:rPr lang="en"/>
              <a:t>hello@mail.me</a:t>
            </a:r>
            <a:endParaRPr/>
          </a:p>
          <a:p>
            <a:pPr indent="-304800" lvl="0" marL="457200" rtl="0">
              <a:spcBef>
                <a:spcPts val="1000"/>
              </a:spcBef>
              <a:spcAft>
                <a:spcPts val="1000"/>
              </a:spcAft>
              <a:buSzPts val="1200"/>
              <a:buChar char="▪"/>
            </a:pPr>
            <a:r>
              <a:rPr lang="en"/>
              <a:t>@companyname</a:t>
            </a:r>
            <a:endParaRPr/>
          </a:p>
        </p:txBody>
      </p:sp>
      <p:grpSp>
        <p:nvGrpSpPr>
          <p:cNvPr id="474" name="Shape 474"/>
          <p:cNvGrpSpPr/>
          <p:nvPr/>
        </p:nvGrpSpPr>
        <p:grpSpPr>
          <a:xfrm>
            <a:off x="628402" y="1039422"/>
            <a:ext cx="542234" cy="510157"/>
            <a:chOff x="5972700" y="2330200"/>
            <a:chExt cx="411625" cy="387275"/>
          </a:xfrm>
        </p:grpSpPr>
        <p:sp>
          <p:nvSpPr>
            <p:cNvPr id="475" name="Shape 475"/>
            <p:cNvSpPr/>
            <p:nvPr/>
          </p:nvSpPr>
          <p:spPr>
            <a:xfrm>
              <a:off x="5972700" y="2476950"/>
              <a:ext cx="98050" cy="219825"/>
            </a:xfrm>
            <a:custGeom>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19050">
              <a:solidFill>
                <a:srgbClr val="F67031"/>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6" name="Shape 476"/>
            <p:cNvSpPr/>
            <p:nvPr/>
          </p:nvSpPr>
          <p:spPr>
            <a:xfrm>
              <a:off x="6078025" y="2330200"/>
              <a:ext cx="306300" cy="387275"/>
            </a:xfrm>
            <a:custGeom>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19050">
              <a:solidFill>
                <a:srgbClr val="F67031"/>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0" name="Shape 480"/>
        <p:cNvGrpSpPr/>
        <p:nvPr/>
      </p:nvGrpSpPr>
      <p:grpSpPr>
        <a:xfrm>
          <a:off x="0" y="0"/>
          <a:ext cx="0" cy="0"/>
          <a:chOff x="0" y="0"/>
          <a:chExt cx="0" cy="0"/>
        </a:xfrm>
      </p:grpSpPr>
      <p:sp>
        <p:nvSpPr>
          <p:cNvPr id="481" name="Shape 481"/>
          <p:cNvSpPr txBox="1"/>
          <p:nvPr>
            <p:ph type="title"/>
          </p:nvPr>
        </p:nvSpPr>
        <p:spPr>
          <a:xfrm>
            <a:off x="234450" y="575500"/>
            <a:ext cx="2046300" cy="3981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Credits</a:t>
            </a:r>
            <a:endParaRPr/>
          </a:p>
        </p:txBody>
      </p:sp>
      <p:sp>
        <p:nvSpPr>
          <p:cNvPr id="482" name="Shape 482"/>
          <p:cNvSpPr txBox="1"/>
          <p:nvPr>
            <p:ph idx="1" type="body"/>
          </p:nvPr>
        </p:nvSpPr>
        <p:spPr>
          <a:xfrm>
            <a:off x="3090625" y="575500"/>
            <a:ext cx="5596200" cy="1207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2400"/>
              <a:t>Special thanks to all the people who made and released these awesome resources for free.</a:t>
            </a:r>
            <a:endParaRPr sz="2400"/>
          </a:p>
        </p:txBody>
      </p:sp>
      <p:sp>
        <p:nvSpPr>
          <p:cNvPr id="483" name="Shape 483"/>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484" name="Shape 484"/>
          <p:cNvSpPr txBox="1"/>
          <p:nvPr>
            <p:ph idx="2" type="body"/>
          </p:nvPr>
        </p:nvSpPr>
        <p:spPr>
          <a:xfrm>
            <a:off x="3090625" y="2197325"/>
            <a:ext cx="5596200" cy="2359200"/>
          </a:xfrm>
          <a:prstGeom prst="rect">
            <a:avLst/>
          </a:prstGeom>
        </p:spPr>
        <p:txBody>
          <a:bodyPr anchorCtr="0" anchor="t" bIns="91425" lIns="91425" spcFirstLastPara="1" rIns="91425" wrap="square" tIns="91425">
            <a:noAutofit/>
          </a:bodyPr>
          <a:lstStyle/>
          <a:p>
            <a:pPr indent="-317500" lvl="0" marL="457200" rtl="0">
              <a:spcBef>
                <a:spcPts val="600"/>
              </a:spcBef>
              <a:spcAft>
                <a:spcPts val="0"/>
              </a:spcAft>
              <a:buSzPts val="1400"/>
              <a:buChar char="▪"/>
            </a:pPr>
            <a:r>
              <a:rPr lang="en"/>
              <a:t>Presentation template by </a:t>
            </a:r>
            <a:r>
              <a:rPr lang="en" u="sng">
                <a:solidFill>
                  <a:srgbClr val="F67031"/>
                </a:solidFill>
                <a:hlinkClick r:id="rId3"/>
              </a:rPr>
              <a:t>SlidesCarnival</a:t>
            </a:r>
            <a:endParaRPr>
              <a:solidFill>
                <a:srgbClr val="F67031"/>
              </a:solidFill>
            </a:endParaRPr>
          </a:p>
          <a:p>
            <a:pPr indent="-317500" lvl="0" marL="457200" rtl="0">
              <a:spcBef>
                <a:spcPts val="1000"/>
              </a:spcBef>
              <a:spcAft>
                <a:spcPts val="0"/>
              </a:spcAft>
              <a:buSzPts val="1400"/>
              <a:buChar char="▪"/>
            </a:pPr>
            <a:r>
              <a:rPr lang="en"/>
              <a:t>Photographs by </a:t>
            </a:r>
            <a:r>
              <a:rPr lang="en" u="sng">
                <a:solidFill>
                  <a:srgbClr val="F67031"/>
                </a:solidFill>
                <a:hlinkClick r:id="rId4"/>
              </a:rPr>
              <a:t>Unsplash</a:t>
            </a:r>
            <a:endParaRPr>
              <a:solidFill>
                <a:srgbClr val="F67031"/>
              </a:solidFill>
            </a:endParaRPr>
          </a:p>
          <a:p>
            <a:pPr indent="-317500" lvl="0" marL="457200" rtl="0">
              <a:spcBef>
                <a:spcPts val="1000"/>
              </a:spcBef>
              <a:spcAft>
                <a:spcPts val="1000"/>
              </a:spcAft>
              <a:buSzPts val="1400"/>
              <a:buChar char="▪"/>
            </a:pPr>
            <a:r>
              <a:rPr lang="en"/>
              <a:t>Learn more about slidedocs at </a:t>
            </a:r>
            <a:r>
              <a:rPr lang="en" u="sng">
                <a:solidFill>
                  <a:srgbClr val="F67031"/>
                </a:solidFill>
                <a:hlinkClick r:id="rId5"/>
              </a:rPr>
              <a:t>duarte.com/slidedocs</a:t>
            </a:r>
            <a:endParaRPr>
              <a:solidFill>
                <a:srgbClr val="F6703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8" name="Shape 488"/>
        <p:cNvGrpSpPr/>
        <p:nvPr/>
      </p:nvGrpSpPr>
      <p:grpSpPr>
        <a:xfrm>
          <a:off x="0" y="0"/>
          <a:ext cx="0" cy="0"/>
          <a:chOff x="0" y="0"/>
          <a:chExt cx="0" cy="0"/>
        </a:xfrm>
      </p:grpSpPr>
      <p:sp>
        <p:nvSpPr>
          <p:cNvPr id="489" name="Shape 489"/>
          <p:cNvSpPr txBox="1"/>
          <p:nvPr>
            <p:ph type="title"/>
          </p:nvPr>
        </p:nvSpPr>
        <p:spPr>
          <a:xfrm>
            <a:off x="234450" y="575500"/>
            <a:ext cx="2046300" cy="3981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Presentation design</a:t>
            </a:r>
            <a:endParaRPr/>
          </a:p>
        </p:txBody>
      </p:sp>
      <p:sp>
        <p:nvSpPr>
          <p:cNvPr id="490" name="Shape 490"/>
          <p:cNvSpPr txBox="1"/>
          <p:nvPr>
            <p:ph idx="1" type="body"/>
          </p:nvPr>
        </p:nvSpPr>
        <p:spPr>
          <a:xfrm>
            <a:off x="3090625" y="575500"/>
            <a:ext cx="5596200" cy="39810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This presentation uses the following typographies and colors:</a:t>
            </a:r>
            <a:endParaRPr/>
          </a:p>
          <a:p>
            <a:pPr indent="-317500" lvl="0" marL="457200" rtl="0">
              <a:lnSpc>
                <a:spcPct val="115000"/>
              </a:lnSpc>
              <a:spcBef>
                <a:spcPts val="600"/>
              </a:spcBef>
              <a:spcAft>
                <a:spcPts val="0"/>
              </a:spcAft>
              <a:buClr>
                <a:srgbClr val="CCCCCC"/>
              </a:buClr>
              <a:buSzPts val="1400"/>
              <a:buChar char="▪"/>
            </a:pPr>
            <a:r>
              <a:rPr lang="en"/>
              <a:t>Titles: Nunito sans</a:t>
            </a:r>
            <a:endParaRPr/>
          </a:p>
          <a:p>
            <a:pPr indent="-317500" lvl="0" marL="457200" rtl="0">
              <a:lnSpc>
                <a:spcPct val="115000"/>
              </a:lnSpc>
              <a:spcBef>
                <a:spcPts val="0"/>
              </a:spcBef>
              <a:spcAft>
                <a:spcPts val="0"/>
              </a:spcAft>
              <a:buClr>
                <a:srgbClr val="CCCCCC"/>
              </a:buClr>
              <a:buSzPts val="1400"/>
              <a:buChar char="▪"/>
            </a:pPr>
            <a:r>
              <a:rPr lang="en"/>
              <a:t>Body copy: </a:t>
            </a:r>
            <a:r>
              <a:rPr lang="en">
                <a:solidFill>
                  <a:schemeClr val="dk2"/>
                </a:solidFill>
              </a:rPr>
              <a:t>Nunito sans</a:t>
            </a:r>
            <a:endParaRPr>
              <a:solidFill>
                <a:schemeClr val="dk2"/>
              </a:solidFill>
            </a:endParaRPr>
          </a:p>
          <a:p>
            <a:pPr indent="-317500" lvl="0" marL="457200" rtl="0">
              <a:lnSpc>
                <a:spcPct val="115000"/>
              </a:lnSpc>
              <a:spcBef>
                <a:spcPts val="0"/>
              </a:spcBef>
              <a:spcAft>
                <a:spcPts val="0"/>
              </a:spcAft>
              <a:buClr>
                <a:srgbClr val="CCCCCC"/>
              </a:buClr>
              <a:buSzPts val="1400"/>
              <a:buChar char="▪"/>
            </a:pPr>
            <a:r>
              <a:rPr lang="en">
                <a:solidFill>
                  <a:schemeClr val="dk2"/>
                </a:solidFill>
              </a:rPr>
              <a:t>Italic copy: Georgia (system font)</a:t>
            </a:r>
            <a:endParaRPr>
              <a:solidFill>
                <a:schemeClr val="dk2"/>
              </a:solidFill>
            </a:endParaRPr>
          </a:p>
          <a:p>
            <a:pPr indent="0" lvl="0" marL="0" rtl="0">
              <a:lnSpc>
                <a:spcPct val="115000"/>
              </a:lnSpc>
              <a:spcBef>
                <a:spcPts val="600"/>
              </a:spcBef>
              <a:spcAft>
                <a:spcPts val="0"/>
              </a:spcAft>
              <a:buNone/>
            </a:pPr>
            <a:r>
              <a:rPr lang="en"/>
              <a:t>You can download the font on this page:</a:t>
            </a:r>
            <a:endParaRPr/>
          </a:p>
          <a:p>
            <a:pPr indent="0" lvl="0" marL="0" rtl="0">
              <a:lnSpc>
                <a:spcPct val="115000"/>
              </a:lnSpc>
              <a:spcBef>
                <a:spcPts val="600"/>
              </a:spcBef>
              <a:spcAft>
                <a:spcPts val="0"/>
              </a:spcAft>
              <a:buNone/>
            </a:pPr>
            <a:r>
              <a:rPr lang="en" u="sng">
                <a:solidFill>
                  <a:srgbClr val="F67031"/>
                </a:solidFill>
                <a:hlinkClick r:id="rId3"/>
              </a:rPr>
              <a:t>https://fontlibrary.org/en/font/nunito-sans</a:t>
            </a:r>
            <a:endParaRPr>
              <a:solidFill>
                <a:srgbClr val="F67031"/>
              </a:solidFill>
            </a:endParaRPr>
          </a:p>
          <a:p>
            <a:pPr indent="0" lvl="0" marL="0" rtl="0">
              <a:lnSpc>
                <a:spcPct val="115000"/>
              </a:lnSpc>
              <a:spcBef>
                <a:spcPts val="600"/>
              </a:spcBef>
              <a:spcAft>
                <a:spcPts val="0"/>
              </a:spcAft>
              <a:buNone/>
            </a:pPr>
            <a:r>
              <a:t/>
            </a:r>
            <a:endParaRPr/>
          </a:p>
          <a:p>
            <a:pPr indent="-317500" lvl="0" marL="457200" rtl="0">
              <a:lnSpc>
                <a:spcPct val="115000"/>
              </a:lnSpc>
              <a:spcBef>
                <a:spcPts val="600"/>
              </a:spcBef>
              <a:spcAft>
                <a:spcPts val="0"/>
              </a:spcAft>
              <a:buSzPts val="1400"/>
              <a:buChar char="▪"/>
            </a:pPr>
            <a:r>
              <a:rPr lang="en"/>
              <a:t>Orange </a:t>
            </a:r>
            <a:r>
              <a:rPr b="1" lang="en">
                <a:solidFill>
                  <a:srgbClr val="F67031"/>
                </a:solidFill>
              </a:rPr>
              <a:t>#f67031</a:t>
            </a:r>
            <a:endParaRPr b="1">
              <a:solidFill>
                <a:srgbClr val="F67031"/>
              </a:solidFill>
            </a:endParaRPr>
          </a:p>
          <a:p>
            <a:pPr indent="-317500" lvl="0" marL="457200" rtl="0">
              <a:spcBef>
                <a:spcPts val="0"/>
              </a:spcBef>
              <a:spcAft>
                <a:spcPts val="0"/>
              </a:spcAft>
              <a:buClr>
                <a:schemeClr val="lt2"/>
              </a:buClr>
              <a:buSzPts val="1400"/>
              <a:buChar char="▪"/>
            </a:pPr>
            <a:r>
              <a:rPr lang="en">
                <a:solidFill>
                  <a:schemeClr val="dk2"/>
                </a:solidFill>
              </a:rPr>
              <a:t>Yellow </a:t>
            </a:r>
            <a:r>
              <a:rPr b="1" lang="en">
                <a:solidFill>
                  <a:srgbClr val="FFA400"/>
                </a:solidFill>
              </a:rPr>
              <a:t>#ffa400</a:t>
            </a:r>
            <a:endParaRPr b="1">
              <a:solidFill>
                <a:srgbClr val="FFA400"/>
              </a:solidFill>
            </a:endParaRPr>
          </a:p>
          <a:p>
            <a:pPr indent="-317500" lvl="0" marL="457200" rtl="0">
              <a:spcBef>
                <a:spcPts val="0"/>
              </a:spcBef>
              <a:spcAft>
                <a:spcPts val="0"/>
              </a:spcAft>
              <a:buClr>
                <a:schemeClr val="lt2"/>
              </a:buClr>
              <a:buSzPts val="1400"/>
              <a:buChar char="▪"/>
            </a:pPr>
            <a:r>
              <a:rPr lang="en">
                <a:solidFill>
                  <a:schemeClr val="dk2"/>
                </a:solidFill>
              </a:rPr>
              <a:t>Fucsia </a:t>
            </a:r>
            <a:r>
              <a:rPr b="1" lang="en">
                <a:solidFill>
                  <a:srgbClr val="ED0036"/>
                </a:solidFill>
              </a:rPr>
              <a:t>#ed0036</a:t>
            </a:r>
            <a:endParaRPr>
              <a:solidFill>
                <a:srgbClr val="ED0036"/>
              </a:solidFill>
            </a:endParaRPr>
          </a:p>
          <a:p>
            <a:pPr indent="0" lvl="0" marL="0" rtl="0">
              <a:lnSpc>
                <a:spcPct val="115000"/>
              </a:lnSpc>
              <a:spcBef>
                <a:spcPts val="600"/>
              </a:spcBef>
              <a:spcAft>
                <a:spcPts val="0"/>
              </a:spcAft>
              <a:buNone/>
            </a:pPr>
            <a:r>
              <a:t/>
            </a:r>
            <a:endParaRPr/>
          </a:p>
          <a:p>
            <a:pPr indent="0" lvl="0" marL="0" rtl="0">
              <a:lnSpc>
                <a:spcPct val="115000"/>
              </a:lnSpc>
              <a:spcBef>
                <a:spcPts val="600"/>
              </a:spcBef>
              <a:spcAft>
                <a:spcPts val="0"/>
              </a:spcAft>
              <a:buNone/>
            </a:pPr>
            <a:r>
              <a:rPr i="1" lang="en"/>
              <a:t>You don’t need to keep this slide in your presentation. It’s only here to serve you as a design guide if you need to create new slides or download the fonts to edit the presentation in PowerPoint®</a:t>
            </a:r>
            <a:endParaRPr i="1"/>
          </a:p>
          <a:p>
            <a:pPr indent="0" lvl="0" marL="0" rtl="0">
              <a:lnSpc>
                <a:spcPct val="115000"/>
              </a:lnSpc>
              <a:spcBef>
                <a:spcPts val="600"/>
              </a:spcBef>
              <a:spcAft>
                <a:spcPts val="0"/>
              </a:spcAft>
              <a:buNone/>
            </a:pPr>
            <a:r>
              <a:t/>
            </a:r>
            <a:endParaRPr/>
          </a:p>
          <a:p>
            <a:pPr indent="0" lvl="0" marL="0" rtl="0">
              <a:lnSpc>
                <a:spcPct val="115000"/>
              </a:lnSpc>
              <a:spcBef>
                <a:spcPts val="600"/>
              </a:spcBef>
              <a:spcAft>
                <a:spcPts val="0"/>
              </a:spcAft>
              <a:buNone/>
            </a:pPr>
            <a:r>
              <a:t/>
            </a:r>
            <a:endParaRPr/>
          </a:p>
          <a:p>
            <a:pPr indent="0" lvl="0" marL="0" rtl="0">
              <a:lnSpc>
                <a:spcPct val="115000"/>
              </a:lnSpc>
              <a:spcBef>
                <a:spcPts val="600"/>
              </a:spcBef>
              <a:spcAft>
                <a:spcPts val="0"/>
              </a:spcAft>
              <a:buNone/>
            </a:pPr>
            <a:r>
              <a:t/>
            </a:r>
            <a:endParaRPr/>
          </a:p>
        </p:txBody>
      </p:sp>
      <p:sp>
        <p:nvSpPr>
          <p:cNvPr id="491" name="Shape 491"/>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67031"/>
        </a:solidFill>
      </p:bgPr>
    </p:bg>
    <p:spTree>
      <p:nvGrpSpPr>
        <p:cNvPr id="495" name="Shape 495"/>
        <p:cNvGrpSpPr/>
        <p:nvPr/>
      </p:nvGrpSpPr>
      <p:grpSpPr>
        <a:xfrm>
          <a:off x="0" y="0"/>
          <a:ext cx="0" cy="0"/>
          <a:chOff x="0" y="0"/>
          <a:chExt cx="0" cy="0"/>
        </a:xfrm>
      </p:grpSpPr>
      <p:sp>
        <p:nvSpPr>
          <p:cNvPr id="496" name="Shape 496"/>
          <p:cNvSpPr txBox="1"/>
          <p:nvPr/>
        </p:nvSpPr>
        <p:spPr>
          <a:xfrm>
            <a:off x="6248575" y="312075"/>
            <a:ext cx="2592000" cy="1525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b="1" lang="en" sz="900">
                <a:solidFill>
                  <a:srgbClr val="FFFFFF"/>
                </a:solidFill>
                <a:latin typeface="Nunito Sans"/>
                <a:ea typeface="Nunito Sans"/>
                <a:cs typeface="Nunito Sans"/>
                <a:sym typeface="Nunito Sans"/>
              </a:rPr>
              <a:t>SlidesCarnival icons are editable shapes</a:t>
            </a:r>
            <a:r>
              <a:rPr lang="en" sz="900">
                <a:solidFill>
                  <a:srgbClr val="FFFFFF"/>
                </a:solidFill>
                <a:latin typeface="Nunito Sans"/>
                <a:ea typeface="Nunito Sans"/>
                <a:cs typeface="Nunito Sans"/>
                <a:sym typeface="Nunito Sans"/>
              </a:rPr>
              <a:t>. </a:t>
            </a:r>
            <a:endParaRPr sz="900">
              <a:solidFill>
                <a:srgbClr val="FFFFFF"/>
              </a:solidFill>
              <a:latin typeface="Nunito Sans"/>
              <a:ea typeface="Nunito Sans"/>
              <a:cs typeface="Nunito Sans"/>
              <a:sym typeface="Nunito Sans"/>
            </a:endParaRPr>
          </a:p>
          <a:p>
            <a:pPr indent="0" lvl="0" marL="0" rtl="0">
              <a:spcBef>
                <a:spcPts val="0"/>
              </a:spcBef>
              <a:spcAft>
                <a:spcPts val="0"/>
              </a:spcAft>
              <a:buClr>
                <a:schemeClr val="dk1"/>
              </a:buClr>
              <a:buSzPts val="1100"/>
              <a:buFont typeface="Arial"/>
              <a:buNone/>
            </a:pPr>
            <a:r>
              <a:t/>
            </a:r>
            <a:endParaRPr sz="900">
              <a:solidFill>
                <a:srgbClr val="FFFFFF"/>
              </a:solidFill>
              <a:latin typeface="Nunito Sans"/>
              <a:ea typeface="Nunito Sans"/>
              <a:cs typeface="Nunito Sans"/>
              <a:sym typeface="Nunito Sans"/>
            </a:endParaRPr>
          </a:p>
          <a:p>
            <a:pPr indent="0" lvl="0" marL="0" rtl="0">
              <a:spcBef>
                <a:spcPts val="0"/>
              </a:spcBef>
              <a:spcAft>
                <a:spcPts val="0"/>
              </a:spcAft>
              <a:buClr>
                <a:schemeClr val="dk1"/>
              </a:buClr>
              <a:buSzPts val="1100"/>
              <a:buFont typeface="Arial"/>
              <a:buNone/>
            </a:pPr>
            <a:r>
              <a:rPr lang="en" sz="900">
                <a:solidFill>
                  <a:srgbClr val="FFFFFF"/>
                </a:solidFill>
                <a:latin typeface="Nunito Sans"/>
                <a:ea typeface="Nunito Sans"/>
                <a:cs typeface="Nunito Sans"/>
                <a:sym typeface="Nunito Sans"/>
              </a:rPr>
              <a:t>This means that you can:</a:t>
            </a:r>
            <a:endParaRPr sz="900">
              <a:solidFill>
                <a:srgbClr val="FFFFFF"/>
              </a:solidFill>
              <a:latin typeface="Nunito Sans"/>
              <a:ea typeface="Nunito Sans"/>
              <a:cs typeface="Nunito Sans"/>
              <a:sym typeface="Nunito Sans"/>
            </a:endParaRPr>
          </a:p>
          <a:p>
            <a:pPr indent="-285750" lvl="0" marL="457200" rtl="0">
              <a:spcBef>
                <a:spcPts val="0"/>
              </a:spcBef>
              <a:spcAft>
                <a:spcPts val="0"/>
              </a:spcAft>
              <a:buClr>
                <a:srgbClr val="FFFFFF"/>
              </a:buClr>
              <a:buSzPts val="900"/>
              <a:buFont typeface="Nunito Sans"/>
              <a:buChar char="●"/>
            </a:pPr>
            <a:r>
              <a:rPr lang="en" sz="900">
                <a:solidFill>
                  <a:srgbClr val="FFFFFF"/>
                </a:solidFill>
                <a:latin typeface="Nunito Sans"/>
                <a:ea typeface="Nunito Sans"/>
                <a:cs typeface="Nunito Sans"/>
                <a:sym typeface="Nunito Sans"/>
              </a:rPr>
              <a:t>Resize them without losing quality.</a:t>
            </a:r>
            <a:endParaRPr sz="900">
              <a:solidFill>
                <a:srgbClr val="FFFFFF"/>
              </a:solidFill>
              <a:latin typeface="Nunito Sans"/>
              <a:ea typeface="Nunito Sans"/>
              <a:cs typeface="Nunito Sans"/>
              <a:sym typeface="Nunito Sans"/>
            </a:endParaRPr>
          </a:p>
          <a:p>
            <a:pPr indent="-285750" lvl="0" marL="457200" rtl="0">
              <a:spcBef>
                <a:spcPts val="0"/>
              </a:spcBef>
              <a:spcAft>
                <a:spcPts val="0"/>
              </a:spcAft>
              <a:buClr>
                <a:srgbClr val="FFFFFF"/>
              </a:buClr>
              <a:buSzPts val="900"/>
              <a:buFont typeface="Nunito Sans"/>
              <a:buChar char="●"/>
            </a:pPr>
            <a:r>
              <a:rPr lang="en" sz="900">
                <a:solidFill>
                  <a:srgbClr val="FFFFFF"/>
                </a:solidFill>
                <a:latin typeface="Nunito Sans"/>
                <a:ea typeface="Nunito Sans"/>
                <a:cs typeface="Nunito Sans"/>
                <a:sym typeface="Nunito Sans"/>
              </a:rPr>
              <a:t>Change line color, width and style.</a:t>
            </a:r>
            <a:endParaRPr sz="900">
              <a:solidFill>
                <a:srgbClr val="FFFFFF"/>
              </a:solidFill>
              <a:latin typeface="Nunito Sans"/>
              <a:ea typeface="Nunito Sans"/>
              <a:cs typeface="Nunito Sans"/>
              <a:sym typeface="Nunito Sans"/>
            </a:endParaRPr>
          </a:p>
          <a:p>
            <a:pPr indent="0" lvl="0" marL="0" rtl="0">
              <a:spcBef>
                <a:spcPts val="0"/>
              </a:spcBef>
              <a:spcAft>
                <a:spcPts val="0"/>
              </a:spcAft>
              <a:buNone/>
            </a:pPr>
            <a:r>
              <a:t/>
            </a:r>
            <a:endParaRPr sz="900">
              <a:solidFill>
                <a:srgbClr val="FFFFFF"/>
              </a:solidFill>
              <a:latin typeface="Nunito Sans"/>
              <a:ea typeface="Nunito Sans"/>
              <a:cs typeface="Nunito Sans"/>
              <a:sym typeface="Nunito Sans"/>
            </a:endParaRPr>
          </a:p>
          <a:p>
            <a:pPr indent="0" lvl="0" marL="0" rtl="0">
              <a:spcBef>
                <a:spcPts val="0"/>
              </a:spcBef>
              <a:spcAft>
                <a:spcPts val="0"/>
              </a:spcAft>
              <a:buNone/>
            </a:pPr>
            <a:r>
              <a:rPr lang="en" sz="900">
                <a:solidFill>
                  <a:srgbClr val="FFFFFF"/>
                </a:solidFill>
                <a:latin typeface="Nunito Sans"/>
                <a:ea typeface="Nunito Sans"/>
                <a:cs typeface="Nunito Sans"/>
                <a:sym typeface="Nunito Sans"/>
              </a:rPr>
              <a:t>Isn’t that nice? :)</a:t>
            </a:r>
            <a:endParaRPr sz="900">
              <a:solidFill>
                <a:srgbClr val="FFFFFF"/>
              </a:solidFill>
              <a:latin typeface="Nunito Sans"/>
              <a:ea typeface="Nunito Sans"/>
              <a:cs typeface="Nunito Sans"/>
              <a:sym typeface="Nunito Sans"/>
            </a:endParaRPr>
          </a:p>
          <a:p>
            <a:pPr indent="0" lvl="0" marL="0" rtl="0">
              <a:spcBef>
                <a:spcPts val="0"/>
              </a:spcBef>
              <a:spcAft>
                <a:spcPts val="0"/>
              </a:spcAft>
              <a:buNone/>
            </a:pPr>
            <a:r>
              <a:t/>
            </a:r>
            <a:endParaRPr sz="900">
              <a:solidFill>
                <a:srgbClr val="FFFFFF"/>
              </a:solidFill>
              <a:latin typeface="Nunito Sans"/>
              <a:ea typeface="Nunito Sans"/>
              <a:cs typeface="Nunito Sans"/>
              <a:sym typeface="Nunito Sans"/>
            </a:endParaRPr>
          </a:p>
          <a:p>
            <a:pPr indent="0" lvl="0" marL="0" rtl="0">
              <a:spcBef>
                <a:spcPts val="0"/>
              </a:spcBef>
              <a:spcAft>
                <a:spcPts val="0"/>
              </a:spcAft>
              <a:buNone/>
            </a:pPr>
            <a:r>
              <a:rPr lang="en" sz="900">
                <a:solidFill>
                  <a:srgbClr val="FFFFFF"/>
                </a:solidFill>
                <a:latin typeface="Nunito Sans"/>
                <a:ea typeface="Nunito Sans"/>
                <a:cs typeface="Nunito Sans"/>
                <a:sym typeface="Nunito Sans"/>
              </a:rPr>
              <a:t>Examples:</a:t>
            </a:r>
            <a:endParaRPr sz="900">
              <a:solidFill>
                <a:srgbClr val="FFFFFF"/>
              </a:solidFill>
              <a:latin typeface="Nunito Sans"/>
              <a:ea typeface="Nunito Sans"/>
              <a:cs typeface="Nunito Sans"/>
              <a:sym typeface="Nunito Sans"/>
            </a:endParaRPr>
          </a:p>
          <a:p>
            <a:pPr indent="0" lvl="0" marL="0" rtl="0">
              <a:spcBef>
                <a:spcPts val="0"/>
              </a:spcBef>
              <a:spcAft>
                <a:spcPts val="0"/>
              </a:spcAft>
              <a:buClr>
                <a:schemeClr val="dk1"/>
              </a:buClr>
              <a:buSzPts val="1100"/>
              <a:buFont typeface="Arial"/>
              <a:buNone/>
            </a:pPr>
            <a:r>
              <a:t/>
            </a:r>
            <a:endParaRPr sz="900">
              <a:solidFill>
                <a:srgbClr val="FFFFFF"/>
              </a:solidFill>
              <a:latin typeface="Nunito Sans"/>
              <a:ea typeface="Nunito Sans"/>
              <a:cs typeface="Nunito Sans"/>
              <a:sym typeface="Nunito Sans"/>
            </a:endParaRPr>
          </a:p>
          <a:p>
            <a:pPr indent="0" lvl="0" marL="0" rtl="0">
              <a:spcBef>
                <a:spcPts val="0"/>
              </a:spcBef>
              <a:spcAft>
                <a:spcPts val="0"/>
              </a:spcAft>
              <a:buNone/>
            </a:pPr>
            <a:r>
              <a:t/>
            </a:r>
            <a:endParaRPr sz="900">
              <a:solidFill>
                <a:srgbClr val="FFFFFF"/>
              </a:solidFill>
              <a:latin typeface="Nunito Sans"/>
              <a:ea typeface="Nunito Sans"/>
              <a:cs typeface="Nunito Sans"/>
              <a:sym typeface="Nunito Sans"/>
            </a:endParaRPr>
          </a:p>
        </p:txBody>
      </p:sp>
      <p:grpSp>
        <p:nvGrpSpPr>
          <p:cNvPr id="497" name="Shape 497"/>
          <p:cNvGrpSpPr/>
          <p:nvPr/>
        </p:nvGrpSpPr>
        <p:grpSpPr>
          <a:xfrm>
            <a:off x="348747" y="333019"/>
            <a:ext cx="342903" cy="447293"/>
            <a:chOff x="590250" y="244200"/>
            <a:chExt cx="407975" cy="532175"/>
          </a:xfrm>
        </p:grpSpPr>
        <p:sp>
          <p:nvSpPr>
            <p:cNvPr id="498" name="Shape 498"/>
            <p:cNvSpPr/>
            <p:nvPr/>
          </p:nvSpPr>
          <p:spPr>
            <a:xfrm>
              <a:off x="623125" y="313625"/>
              <a:ext cx="375100" cy="462750"/>
            </a:xfrm>
            <a:custGeom>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9" name="Shape 499"/>
            <p:cNvSpPr/>
            <p:nvPr/>
          </p:nvSpPr>
          <p:spPr>
            <a:xfrm>
              <a:off x="590250" y="269775"/>
              <a:ext cx="377525" cy="462775"/>
            </a:xfrm>
            <a:custGeom>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0" name="Shape 500"/>
            <p:cNvSpPr/>
            <p:nvPr/>
          </p:nvSpPr>
          <p:spPr>
            <a:xfrm>
              <a:off x="796650" y="274025"/>
              <a:ext cx="45100" cy="45100"/>
            </a:xfrm>
            <a:custGeom>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1" name="Shape 501"/>
            <p:cNvSpPr/>
            <p:nvPr/>
          </p:nvSpPr>
          <p:spPr>
            <a:xfrm>
              <a:off x="713850" y="274025"/>
              <a:ext cx="45075" cy="45100"/>
            </a:xfrm>
            <a:custGeom>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2" name="Shape 502"/>
            <p:cNvSpPr/>
            <p:nvPr/>
          </p:nvSpPr>
          <p:spPr>
            <a:xfrm>
              <a:off x="631050" y="274025"/>
              <a:ext cx="45075" cy="45100"/>
            </a:xfrm>
            <a:custGeom>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3" name="Shape 503"/>
            <p:cNvSpPr/>
            <p:nvPr/>
          </p:nvSpPr>
          <p:spPr>
            <a:xfrm>
              <a:off x="649925" y="590050"/>
              <a:ext cx="133975" cy="25"/>
            </a:xfrm>
            <a:custGeom>
              <a:pathLst>
                <a:path extrusionOk="0" fill="none" h="1" w="5359">
                  <a:moveTo>
                    <a:pt x="5358"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4" name="Shape 504"/>
            <p:cNvSpPr/>
            <p:nvPr/>
          </p:nvSpPr>
          <p:spPr>
            <a:xfrm>
              <a:off x="649925" y="534625"/>
              <a:ext cx="255750" cy="25"/>
            </a:xfrm>
            <a:custGeom>
              <a:pathLst>
                <a:path extrusionOk="0" fill="none" h="1" w="10230">
                  <a:moveTo>
                    <a:pt x="10229"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5" name="Shape 505"/>
            <p:cNvSpPr/>
            <p:nvPr/>
          </p:nvSpPr>
          <p:spPr>
            <a:xfrm>
              <a:off x="649925" y="479825"/>
              <a:ext cx="255750" cy="25"/>
            </a:xfrm>
            <a:custGeom>
              <a:pathLst>
                <a:path extrusionOk="0" fill="none" h="1" w="10230">
                  <a:moveTo>
                    <a:pt x="10229"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6" name="Shape 506"/>
            <p:cNvSpPr/>
            <p:nvPr/>
          </p:nvSpPr>
          <p:spPr>
            <a:xfrm>
              <a:off x="649925" y="424425"/>
              <a:ext cx="255750" cy="25"/>
            </a:xfrm>
            <a:custGeom>
              <a:pathLst>
                <a:path extrusionOk="0" fill="none" h="1" w="10230">
                  <a:moveTo>
                    <a:pt x="10229"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7" name="Shape 507"/>
            <p:cNvSpPr/>
            <p:nvPr/>
          </p:nvSpPr>
          <p:spPr>
            <a:xfrm>
              <a:off x="879475" y="274025"/>
              <a:ext cx="45075" cy="45100"/>
            </a:xfrm>
            <a:custGeom>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8" name="Shape 508"/>
            <p:cNvSpPr/>
            <p:nvPr/>
          </p:nvSpPr>
          <p:spPr>
            <a:xfrm>
              <a:off x="654800" y="244200"/>
              <a:ext cx="25" cy="51175"/>
            </a:xfrm>
            <a:custGeom>
              <a:pathLst>
                <a:path extrusionOk="0" fill="none" h="2047" w="1">
                  <a:moveTo>
                    <a:pt x="0" y="1"/>
                  </a:moveTo>
                  <a:lnTo>
                    <a:pt x="0" y="2046"/>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9" name="Shape 509"/>
            <p:cNvSpPr/>
            <p:nvPr/>
          </p:nvSpPr>
          <p:spPr>
            <a:xfrm>
              <a:off x="737600" y="244200"/>
              <a:ext cx="25" cy="51175"/>
            </a:xfrm>
            <a:custGeom>
              <a:pathLst>
                <a:path extrusionOk="0" fill="none" h="2047" w="1">
                  <a:moveTo>
                    <a:pt x="1" y="1"/>
                  </a:moveTo>
                  <a:lnTo>
                    <a:pt x="1" y="2046"/>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0" name="Shape 510"/>
            <p:cNvSpPr/>
            <p:nvPr/>
          </p:nvSpPr>
          <p:spPr>
            <a:xfrm>
              <a:off x="820400" y="244200"/>
              <a:ext cx="25" cy="51175"/>
            </a:xfrm>
            <a:custGeom>
              <a:pathLst>
                <a:path extrusionOk="0" fill="none" h="2047" w="1">
                  <a:moveTo>
                    <a:pt x="1" y="1"/>
                  </a:moveTo>
                  <a:lnTo>
                    <a:pt x="1" y="2046"/>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1" name="Shape 511"/>
            <p:cNvSpPr/>
            <p:nvPr/>
          </p:nvSpPr>
          <p:spPr>
            <a:xfrm>
              <a:off x="903225" y="244200"/>
              <a:ext cx="25" cy="51175"/>
            </a:xfrm>
            <a:custGeom>
              <a:pathLst>
                <a:path extrusionOk="0" fill="none" h="2047" w="1">
                  <a:moveTo>
                    <a:pt x="0" y="1"/>
                  </a:moveTo>
                  <a:lnTo>
                    <a:pt x="0" y="2046"/>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12" name="Shape 512"/>
          <p:cNvGrpSpPr/>
          <p:nvPr/>
        </p:nvGrpSpPr>
        <p:grpSpPr>
          <a:xfrm>
            <a:off x="901439" y="399041"/>
            <a:ext cx="372594" cy="310144"/>
            <a:chOff x="1247825" y="322750"/>
            <a:chExt cx="443300" cy="369000"/>
          </a:xfrm>
        </p:grpSpPr>
        <p:sp>
          <p:nvSpPr>
            <p:cNvPr id="513" name="Shape 513"/>
            <p:cNvSpPr/>
            <p:nvPr/>
          </p:nvSpPr>
          <p:spPr>
            <a:xfrm>
              <a:off x="1247825" y="322750"/>
              <a:ext cx="443300" cy="369000"/>
            </a:xfrm>
            <a:custGeom>
              <a:pathLst>
                <a:path extrusionOk="0" fill="none" h="14760" w="17732">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4" name="Shape 514"/>
            <p:cNvSpPr/>
            <p:nvPr/>
          </p:nvSpPr>
          <p:spPr>
            <a:xfrm>
              <a:off x="1398225" y="386675"/>
              <a:ext cx="142500" cy="25"/>
            </a:xfrm>
            <a:custGeom>
              <a:pathLst>
                <a:path extrusionOk="0" fill="none" h="1" w="5700">
                  <a:moveTo>
                    <a:pt x="5700" y="1"/>
                  </a:move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5" name="Shape 515"/>
            <p:cNvSpPr/>
            <p:nvPr/>
          </p:nvSpPr>
          <p:spPr>
            <a:xfrm>
              <a:off x="1370225" y="450000"/>
              <a:ext cx="198500" cy="197900"/>
            </a:xfrm>
            <a:custGeom>
              <a:pathLst>
                <a:path extrusionOk="0" fill="none" h="7916" w="794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6" name="Shape 516"/>
            <p:cNvSpPr/>
            <p:nvPr/>
          </p:nvSpPr>
          <p:spPr>
            <a:xfrm>
              <a:off x="1403100" y="482875"/>
              <a:ext cx="132750" cy="132150"/>
            </a:xfrm>
            <a:custGeom>
              <a:pathLst>
                <a:path extrusionOk="0" fill="none" h="5286" w="531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7" name="Shape 517"/>
            <p:cNvSpPr/>
            <p:nvPr/>
          </p:nvSpPr>
          <p:spPr>
            <a:xfrm>
              <a:off x="1588800" y="435400"/>
              <a:ext cx="66400" cy="43850"/>
            </a:xfrm>
            <a:custGeom>
              <a:pathLst>
                <a:path extrusionOk="0" fill="none" h="1754" w="2656">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18" name="Shape 518"/>
          <p:cNvGrpSpPr/>
          <p:nvPr/>
        </p:nvGrpSpPr>
        <p:grpSpPr>
          <a:xfrm>
            <a:off x="1474618" y="397507"/>
            <a:ext cx="356204" cy="313212"/>
            <a:chOff x="1929775" y="320925"/>
            <a:chExt cx="423800" cy="372650"/>
          </a:xfrm>
        </p:grpSpPr>
        <p:sp>
          <p:nvSpPr>
            <p:cNvPr id="519" name="Shape 519"/>
            <p:cNvSpPr/>
            <p:nvPr/>
          </p:nvSpPr>
          <p:spPr>
            <a:xfrm>
              <a:off x="1929775" y="320925"/>
              <a:ext cx="423800" cy="372650"/>
            </a:xfrm>
            <a:custGeom>
              <a:pathLst>
                <a:path extrusionOk="0" fill="none" h="14906" w="16952">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0" name="Shape 520"/>
            <p:cNvSpPr/>
            <p:nvPr/>
          </p:nvSpPr>
          <p:spPr>
            <a:xfrm>
              <a:off x="1954125" y="345275"/>
              <a:ext cx="375100" cy="323950"/>
            </a:xfrm>
            <a:custGeom>
              <a:pathLst>
                <a:path extrusionOk="0" fill="none" h="12958" w="15004">
                  <a:moveTo>
                    <a:pt x="15003" y="12957"/>
                  </a:moveTo>
                  <a:lnTo>
                    <a:pt x="1" y="12957"/>
                  </a:lnTo>
                  <a:lnTo>
                    <a:pt x="1" y="0"/>
                  </a:lnTo>
                  <a:lnTo>
                    <a:pt x="15003" y="0"/>
                  </a:lnTo>
                  <a:lnTo>
                    <a:pt x="15003" y="12957"/>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1" name="Shape 521"/>
            <p:cNvSpPr/>
            <p:nvPr/>
          </p:nvSpPr>
          <p:spPr>
            <a:xfrm>
              <a:off x="2162375" y="534625"/>
              <a:ext cx="146750" cy="113275"/>
            </a:xfrm>
            <a:custGeom>
              <a:pathLst>
                <a:path extrusionOk="0" fill="none" h="4531" w="587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2" name="Shape 522"/>
            <p:cNvSpPr/>
            <p:nvPr/>
          </p:nvSpPr>
          <p:spPr>
            <a:xfrm>
              <a:off x="1974225" y="468875"/>
              <a:ext cx="232600" cy="179025"/>
            </a:xfrm>
            <a:custGeom>
              <a:pathLst>
                <a:path extrusionOk="0" fill="none" h="7161" w="9304">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3" name="Shape 523"/>
            <p:cNvSpPr/>
            <p:nvPr/>
          </p:nvSpPr>
          <p:spPr>
            <a:xfrm>
              <a:off x="2169675" y="396425"/>
              <a:ext cx="97450" cy="97450"/>
            </a:xfrm>
            <a:custGeom>
              <a:pathLst>
                <a:path extrusionOk="0" fill="none" h="3898" w="3898">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24" name="Shape 524"/>
          <p:cNvSpPr/>
          <p:nvPr/>
        </p:nvSpPr>
        <p:spPr>
          <a:xfrm>
            <a:off x="2071920" y="386254"/>
            <a:ext cx="291717" cy="335738"/>
          </a:xfrm>
          <a:custGeom>
            <a:pathLst>
              <a:path extrusionOk="0" fill="none" h="15978" w="13883">
                <a:moveTo>
                  <a:pt x="3240" y="3240"/>
                </a:moveTo>
                <a:lnTo>
                  <a:pt x="3240" y="12616"/>
                </a:lnTo>
                <a:lnTo>
                  <a:pt x="3240" y="12616"/>
                </a:lnTo>
                <a:lnTo>
                  <a:pt x="2899" y="12592"/>
                </a:lnTo>
                <a:lnTo>
                  <a:pt x="2558" y="12592"/>
                </a:lnTo>
                <a:lnTo>
                  <a:pt x="2193" y="12641"/>
                </a:lnTo>
                <a:lnTo>
                  <a:pt x="1827" y="12738"/>
                </a:lnTo>
                <a:lnTo>
                  <a:pt x="1827" y="12738"/>
                </a:lnTo>
                <a:lnTo>
                  <a:pt x="1608" y="12811"/>
                </a:lnTo>
                <a:lnTo>
                  <a:pt x="1389" y="12909"/>
                </a:lnTo>
                <a:lnTo>
                  <a:pt x="1194" y="13030"/>
                </a:lnTo>
                <a:lnTo>
                  <a:pt x="999" y="13128"/>
                </a:lnTo>
                <a:lnTo>
                  <a:pt x="804" y="13274"/>
                </a:lnTo>
                <a:lnTo>
                  <a:pt x="658" y="13396"/>
                </a:lnTo>
                <a:lnTo>
                  <a:pt x="512" y="13542"/>
                </a:lnTo>
                <a:lnTo>
                  <a:pt x="390" y="13688"/>
                </a:lnTo>
                <a:lnTo>
                  <a:pt x="269" y="13858"/>
                </a:lnTo>
                <a:lnTo>
                  <a:pt x="171" y="14005"/>
                </a:lnTo>
                <a:lnTo>
                  <a:pt x="98" y="14175"/>
                </a:lnTo>
                <a:lnTo>
                  <a:pt x="49" y="14346"/>
                </a:lnTo>
                <a:lnTo>
                  <a:pt x="25" y="14492"/>
                </a:lnTo>
                <a:lnTo>
                  <a:pt x="1" y="14662"/>
                </a:lnTo>
                <a:lnTo>
                  <a:pt x="25" y="14833"/>
                </a:lnTo>
                <a:lnTo>
                  <a:pt x="49" y="14979"/>
                </a:lnTo>
                <a:lnTo>
                  <a:pt x="49" y="14979"/>
                </a:lnTo>
                <a:lnTo>
                  <a:pt x="122" y="15149"/>
                </a:lnTo>
                <a:lnTo>
                  <a:pt x="196" y="15295"/>
                </a:lnTo>
                <a:lnTo>
                  <a:pt x="293" y="15417"/>
                </a:lnTo>
                <a:lnTo>
                  <a:pt x="415" y="15539"/>
                </a:lnTo>
                <a:lnTo>
                  <a:pt x="561" y="15636"/>
                </a:lnTo>
                <a:lnTo>
                  <a:pt x="707" y="15734"/>
                </a:lnTo>
                <a:lnTo>
                  <a:pt x="877" y="15807"/>
                </a:lnTo>
                <a:lnTo>
                  <a:pt x="1072" y="15880"/>
                </a:lnTo>
                <a:lnTo>
                  <a:pt x="1243" y="15929"/>
                </a:lnTo>
                <a:lnTo>
                  <a:pt x="1462" y="15953"/>
                </a:lnTo>
                <a:lnTo>
                  <a:pt x="1657" y="15977"/>
                </a:lnTo>
                <a:lnTo>
                  <a:pt x="1876" y="15977"/>
                </a:lnTo>
                <a:lnTo>
                  <a:pt x="2095" y="15953"/>
                </a:lnTo>
                <a:lnTo>
                  <a:pt x="2339" y="15929"/>
                </a:lnTo>
                <a:lnTo>
                  <a:pt x="2558" y="15880"/>
                </a:lnTo>
                <a:lnTo>
                  <a:pt x="2801" y="15831"/>
                </a:lnTo>
                <a:lnTo>
                  <a:pt x="2801" y="15831"/>
                </a:lnTo>
                <a:lnTo>
                  <a:pt x="3216" y="15661"/>
                </a:lnTo>
                <a:lnTo>
                  <a:pt x="3581" y="15466"/>
                </a:lnTo>
                <a:lnTo>
                  <a:pt x="3897" y="15247"/>
                </a:lnTo>
                <a:lnTo>
                  <a:pt x="4165" y="14979"/>
                </a:lnTo>
                <a:lnTo>
                  <a:pt x="4360" y="14711"/>
                </a:lnTo>
                <a:lnTo>
                  <a:pt x="4458" y="14565"/>
                </a:lnTo>
                <a:lnTo>
                  <a:pt x="4531" y="14419"/>
                </a:lnTo>
                <a:lnTo>
                  <a:pt x="4579" y="14272"/>
                </a:lnTo>
                <a:lnTo>
                  <a:pt x="4604" y="14126"/>
                </a:lnTo>
                <a:lnTo>
                  <a:pt x="4628" y="13980"/>
                </a:lnTo>
                <a:lnTo>
                  <a:pt x="4628" y="13834"/>
                </a:lnTo>
                <a:lnTo>
                  <a:pt x="4628" y="6187"/>
                </a:lnTo>
                <a:lnTo>
                  <a:pt x="12470" y="3727"/>
                </a:lnTo>
                <a:lnTo>
                  <a:pt x="12470" y="10108"/>
                </a:lnTo>
                <a:lnTo>
                  <a:pt x="12470" y="10108"/>
                </a:lnTo>
                <a:lnTo>
                  <a:pt x="12154" y="10083"/>
                </a:lnTo>
                <a:lnTo>
                  <a:pt x="11813" y="10083"/>
                </a:lnTo>
                <a:lnTo>
                  <a:pt x="11447" y="10132"/>
                </a:lnTo>
                <a:lnTo>
                  <a:pt x="11082" y="10230"/>
                </a:lnTo>
                <a:lnTo>
                  <a:pt x="11082" y="10230"/>
                </a:lnTo>
                <a:lnTo>
                  <a:pt x="10863" y="10303"/>
                </a:lnTo>
                <a:lnTo>
                  <a:pt x="10644" y="10400"/>
                </a:lnTo>
                <a:lnTo>
                  <a:pt x="10425" y="10522"/>
                </a:lnTo>
                <a:lnTo>
                  <a:pt x="10254" y="10619"/>
                </a:lnTo>
                <a:lnTo>
                  <a:pt x="10059" y="10765"/>
                </a:lnTo>
                <a:lnTo>
                  <a:pt x="9913" y="10887"/>
                </a:lnTo>
                <a:lnTo>
                  <a:pt x="9767" y="11033"/>
                </a:lnTo>
                <a:lnTo>
                  <a:pt x="9621" y="11179"/>
                </a:lnTo>
                <a:lnTo>
                  <a:pt x="9523" y="11350"/>
                </a:lnTo>
                <a:lnTo>
                  <a:pt x="9426" y="11496"/>
                </a:lnTo>
                <a:lnTo>
                  <a:pt x="9353" y="11666"/>
                </a:lnTo>
                <a:lnTo>
                  <a:pt x="9304" y="11837"/>
                </a:lnTo>
                <a:lnTo>
                  <a:pt x="9280" y="11983"/>
                </a:lnTo>
                <a:lnTo>
                  <a:pt x="9256" y="12154"/>
                </a:lnTo>
                <a:lnTo>
                  <a:pt x="9280" y="12324"/>
                </a:lnTo>
                <a:lnTo>
                  <a:pt x="9304" y="12470"/>
                </a:lnTo>
                <a:lnTo>
                  <a:pt x="9304" y="12470"/>
                </a:lnTo>
                <a:lnTo>
                  <a:pt x="9377" y="12641"/>
                </a:lnTo>
                <a:lnTo>
                  <a:pt x="9450" y="12787"/>
                </a:lnTo>
                <a:lnTo>
                  <a:pt x="9548" y="12909"/>
                </a:lnTo>
                <a:lnTo>
                  <a:pt x="9670" y="13030"/>
                </a:lnTo>
                <a:lnTo>
                  <a:pt x="9816" y="13128"/>
                </a:lnTo>
                <a:lnTo>
                  <a:pt x="9962" y="13225"/>
                </a:lnTo>
                <a:lnTo>
                  <a:pt x="10132" y="13298"/>
                </a:lnTo>
                <a:lnTo>
                  <a:pt x="10303" y="13371"/>
                </a:lnTo>
                <a:lnTo>
                  <a:pt x="10498" y="13420"/>
                </a:lnTo>
                <a:lnTo>
                  <a:pt x="10717" y="13444"/>
                </a:lnTo>
                <a:lnTo>
                  <a:pt x="10912" y="13469"/>
                </a:lnTo>
                <a:lnTo>
                  <a:pt x="11131" y="13469"/>
                </a:lnTo>
                <a:lnTo>
                  <a:pt x="11350" y="13444"/>
                </a:lnTo>
                <a:lnTo>
                  <a:pt x="11594" y="13420"/>
                </a:lnTo>
                <a:lnTo>
                  <a:pt x="11813" y="13371"/>
                </a:lnTo>
                <a:lnTo>
                  <a:pt x="12056" y="13323"/>
                </a:lnTo>
                <a:lnTo>
                  <a:pt x="12056" y="13323"/>
                </a:lnTo>
                <a:lnTo>
                  <a:pt x="12422" y="13176"/>
                </a:lnTo>
                <a:lnTo>
                  <a:pt x="12763" y="13006"/>
                </a:lnTo>
                <a:lnTo>
                  <a:pt x="13055" y="12787"/>
                </a:lnTo>
                <a:lnTo>
                  <a:pt x="13323" y="12568"/>
                </a:lnTo>
                <a:lnTo>
                  <a:pt x="13542" y="12324"/>
                </a:lnTo>
                <a:lnTo>
                  <a:pt x="13713" y="12056"/>
                </a:lnTo>
                <a:lnTo>
                  <a:pt x="13810" y="11788"/>
                </a:lnTo>
                <a:lnTo>
                  <a:pt x="13859" y="11642"/>
                </a:lnTo>
                <a:lnTo>
                  <a:pt x="13883" y="11520"/>
                </a:lnTo>
                <a:lnTo>
                  <a:pt x="13883" y="0"/>
                </a:lnTo>
                <a:lnTo>
                  <a:pt x="3240" y="324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5" name="Shape 525"/>
          <p:cNvSpPr/>
          <p:nvPr/>
        </p:nvSpPr>
        <p:spPr>
          <a:xfrm>
            <a:off x="2656888" y="387284"/>
            <a:ext cx="251793" cy="333678"/>
          </a:xfrm>
          <a:custGeom>
            <a:pathLst>
              <a:path extrusionOk="0" fill="none" h="15880" w="11983">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526" name="Shape 526"/>
          <p:cNvGrpSpPr/>
          <p:nvPr/>
        </p:nvGrpSpPr>
        <p:grpSpPr>
          <a:xfrm>
            <a:off x="3744262" y="362185"/>
            <a:ext cx="336767" cy="383835"/>
            <a:chOff x="4630125" y="278900"/>
            <a:chExt cx="400675" cy="456675"/>
          </a:xfrm>
        </p:grpSpPr>
        <p:sp>
          <p:nvSpPr>
            <p:cNvPr id="527" name="Shape 527"/>
            <p:cNvSpPr/>
            <p:nvPr/>
          </p:nvSpPr>
          <p:spPr>
            <a:xfrm>
              <a:off x="4659350" y="328825"/>
              <a:ext cx="371450" cy="96850"/>
            </a:xfrm>
            <a:custGeom>
              <a:pathLst>
                <a:path extrusionOk="0" fill="none" h="3874" w="14858">
                  <a:moveTo>
                    <a:pt x="12763" y="1"/>
                  </a:moveTo>
                  <a:lnTo>
                    <a:pt x="926" y="1"/>
                  </a:lnTo>
                  <a:lnTo>
                    <a:pt x="926" y="1"/>
                  </a:lnTo>
                  <a:lnTo>
                    <a:pt x="731" y="25"/>
                  </a:lnTo>
                  <a:lnTo>
                    <a:pt x="561" y="74"/>
                  </a:lnTo>
                  <a:lnTo>
                    <a:pt x="390" y="171"/>
                  </a:lnTo>
                  <a:lnTo>
                    <a:pt x="269" y="269"/>
                  </a:lnTo>
                  <a:lnTo>
                    <a:pt x="147" y="415"/>
                  </a:lnTo>
                  <a:lnTo>
                    <a:pt x="74" y="561"/>
                  </a:lnTo>
                  <a:lnTo>
                    <a:pt x="1" y="732"/>
                  </a:lnTo>
                  <a:lnTo>
                    <a:pt x="1" y="926"/>
                  </a:lnTo>
                  <a:lnTo>
                    <a:pt x="1" y="2948"/>
                  </a:lnTo>
                  <a:lnTo>
                    <a:pt x="1" y="2948"/>
                  </a:lnTo>
                  <a:lnTo>
                    <a:pt x="1" y="3143"/>
                  </a:lnTo>
                  <a:lnTo>
                    <a:pt x="74" y="3313"/>
                  </a:lnTo>
                  <a:lnTo>
                    <a:pt x="147" y="3459"/>
                  </a:lnTo>
                  <a:lnTo>
                    <a:pt x="269" y="3605"/>
                  </a:lnTo>
                  <a:lnTo>
                    <a:pt x="390" y="3727"/>
                  </a:lnTo>
                  <a:lnTo>
                    <a:pt x="561" y="3800"/>
                  </a:lnTo>
                  <a:lnTo>
                    <a:pt x="731" y="3849"/>
                  </a:lnTo>
                  <a:lnTo>
                    <a:pt x="926" y="3873"/>
                  </a:lnTo>
                  <a:lnTo>
                    <a:pt x="12763" y="3873"/>
                  </a:lnTo>
                  <a:lnTo>
                    <a:pt x="14857" y="1949"/>
                  </a:lnTo>
                  <a:lnTo>
                    <a:pt x="12763"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8" name="Shape 528"/>
            <p:cNvSpPr/>
            <p:nvPr/>
          </p:nvSpPr>
          <p:spPr>
            <a:xfrm>
              <a:off x="4630125" y="452425"/>
              <a:ext cx="371450" cy="96850"/>
            </a:xfrm>
            <a:custGeom>
              <a:pathLst>
                <a:path extrusionOk="0" fill="none" h="3874" w="14858">
                  <a:moveTo>
                    <a:pt x="2095" y="1"/>
                  </a:moveTo>
                  <a:lnTo>
                    <a:pt x="13932" y="1"/>
                  </a:lnTo>
                  <a:lnTo>
                    <a:pt x="13932" y="1"/>
                  </a:lnTo>
                  <a:lnTo>
                    <a:pt x="14126" y="25"/>
                  </a:lnTo>
                  <a:lnTo>
                    <a:pt x="14297" y="74"/>
                  </a:lnTo>
                  <a:lnTo>
                    <a:pt x="14467" y="147"/>
                  </a:lnTo>
                  <a:lnTo>
                    <a:pt x="14589" y="269"/>
                  </a:lnTo>
                  <a:lnTo>
                    <a:pt x="14711" y="415"/>
                  </a:lnTo>
                  <a:lnTo>
                    <a:pt x="14784" y="561"/>
                  </a:lnTo>
                  <a:lnTo>
                    <a:pt x="14857" y="732"/>
                  </a:lnTo>
                  <a:lnTo>
                    <a:pt x="14857" y="926"/>
                  </a:lnTo>
                  <a:lnTo>
                    <a:pt x="14857" y="2948"/>
                  </a:lnTo>
                  <a:lnTo>
                    <a:pt x="14857" y="2948"/>
                  </a:lnTo>
                  <a:lnTo>
                    <a:pt x="14857" y="3143"/>
                  </a:lnTo>
                  <a:lnTo>
                    <a:pt x="14784" y="3313"/>
                  </a:lnTo>
                  <a:lnTo>
                    <a:pt x="14711" y="3459"/>
                  </a:lnTo>
                  <a:lnTo>
                    <a:pt x="14589" y="3605"/>
                  </a:lnTo>
                  <a:lnTo>
                    <a:pt x="14467" y="3703"/>
                  </a:lnTo>
                  <a:lnTo>
                    <a:pt x="14297" y="3800"/>
                  </a:lnTo>
                  <a:lnTo>
                    <a:pt x="14126" y="3849"/>
                  </a:lnTo>
                  <a:lnTo>
                    <a:pt x="13932" y="3873"/>
                  </a:lnTo>
                  <a:lnTo>
                    <a:pt x="2095" y="3873"/>
                  </a:lnTo>
                  <a:lnTo>
                    <a:pt x="1" y="1925"/>
                  </a:lnTo>
                  <a:lnTo>
                    <a:pt x="2095"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9" name="Shape 529"/>
            <p:cNvSpPr/>
            <p:nvPr/>
          </p:nvSpPr>
          <p:spPr>
            <a:xfrm>
              <a:off x="4808525" y="278900"/>
              <a:ext cx="43875" cy="49950"/>
            </a:xfrm>
            <a:custGeom>
              <a:pathLst>
                <a:path extrusionOk="0" fill="none" h="1998" w="1755">
                  <a:moveTo>
                    <a:pt x="1754" y="1998"/>
                  </a:moveTo>
                  <a:lnTo>
                    <a:pt x="1754" y="585"/>
                  </a:lnTo>
                  <a:lnTo>
                    <a:pt x="1754" y="585"/>
                  </a:lnTo>
                  <a:lnTo>
                    <a:pt x="1754" y="464"/>
                  </a:lnTo>
                  <a:lnTo>
                    <a:pt x="1730" y="366"/>
                  </a:lnTo>
                  <a:lnTo>
                    <a:pt x="1657" y="269"/>
                  </a:lnTo>
                  <a:lnTo>
                    <a:pt x="1584" y="171"/>
                  </a:lnTo>
                  <a:lnTo>
                    <a:pt x="1511" y="98"/>
                  </a:lnTo>
                  <a:lnTo>
                    <a:pt x="1413" y="49"/>
                  </a:lnTo>
                  <a:lnTo>
                    <a:pt x="1291" y="25"/>
                  </a:lnTo>
                  <a:lnTo>
                    <a:pt x="1194" y="1"/>
                  </a:lnTo>
                  <a:lnTo>
                    <a:pt x="561" y="1"/>
                  </a:lnTo>
                  <a:lnTo>
                    <a:pt x="561" y="1"/>
                  </a:lnTo>
                  <a:lnTo>
                    <a:pt x="463" y="25"/>
                  </a:lnTo>
                  <a:lnTo>
                    <a:pt x="342" y="49"/>
                  </a:lnTo>
                  <a:lnTo>
                    <a:pt x="244" y="98"/>
                  </a:lnTo>
                  <a:lnTo>
                    <a:pt x="171" y="171"/>
                  </a:lnTo>
                  <a:lnTo>
                    <a:pt x="98" y="269"/>
                  </a:lnTo>
                  <a:lnTo>
                    <a:pt x="25" y="366"/>
                  </a:lnTo>
                  <a:lnTo>
                    <a:pt x="1" y="464"/>
                  </a:lnTo>
                  <a:lnTo>
                    <a:pt x="1" y="585"/>
                  </a:lnTo>
                  <a:lnTo>
                    <a:pt x="1" y="1998"/>
                  </a:lnTo>
                  <a:lnTo>
                    <a:pt x="1754" y="199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0" name="Shape 530"/>
            <p:cNvSpPr/>
            <p:nvPr/>
          </p:nvSpPr>
          <p:spPr>
            <a:xfrm>
              <a:off x="4808525" y="549250"/>
              <a:ext cx="43875" cy="186325"/>
            </a:xfrm>
            <a:custGeom>
              <a:pathLst>
                <a:path extrusionOk="0" fill="none" h="7453" w="1755">
                  <a:moveTo>
                    <a:pt x="1" y="0"/>
                  </a:moveTo>
                  <a:lnTo>
                    <a:pt x="1" y="7453"/>
                  </a:lnTo>
                  <a:lnTo>
                    <a:pt x="1754" y="7453"/>
                  </a:lnTo>
                  <a:lnTo>
                    <a:pt x="1754" y="0"/>
                  </a:lnTo>
                  <a:lnTo>
                    <a:pt x="1"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31" name="Shape 531"/>
          <p:cNvSpPr/>
          <p:nvPr/>
        </p:nvSpPr>
        <p:spPr>
          <a:xfrm>
            <a:off x="4284851" y="385750"/>
            <a:ext cx="385895" cy="336746"/>
          </a:xfrm>
          <a:custGeom>
            <a:pathLst>
              <a:path extrusionOk="0" fill="none" h="16026" w="18365">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532" name="Shape 532"/>
          <p:cNvGrpSpPr/>
          <p:nvPr/>
        </p:nvGrpSpPr>
        <p:grpSpPr>
          <a:xfrm>
            <a:off x="353874" y="908741"/>
            <a:ext cx="342882" cy="418128"/>
            <a:chOff x="596350" y="929175"/>
            <a:chExt cx="407950" cy="497475"/>
          </a:xfrm>
        </p:grpSpPr>
        <p:sp>
          <p:nvSpPr>
            <p:cNvPr id="533" name="Shape 533"/>
            <p:cNvSpPr/>
            <p:nvPr/>
          </p:nvSpPr>
          <p:spPr>
            <a:xfrm>
              <a:off x="596350" y="953550"/>
              <a:ext cx="387250" cy="473100"/>
            </a:xfrm>
            <a:custGeom>
              <a:pathLst>
                <a:path extrusionOk="0" fill="none" h="18924" w="1549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4" name="Shape 534"/>
            <p:cNvSpPr/>
            <p:nvPr/>
          </p:nvSpPr>
          <p:spPr>
            <a:xfrm>
              <a:off x="626775" y="929175"/>
              <a:ext cx="377525" cy="462775"/>
            </a:xfrm>
            <a:custGeom>
              <a:pathLst>
                <a:path extrusionOk="0" fill="none" h="18511" w="15101">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5" name="Shape 535"/>
            <p:cNvSpPr/>
            <p:nvPr/>
          </p:nvSpPr>
          <p:spPr>
            <a:xfrm>
              <a:off x="688900" y="1256150"/>
              <a:ext cx="133975" cy="25"/>
            </a:xfrm>
            <a:custGeom>
              <a:pathLst>
                <a:path extrusionOk="0" fill="none" h="1" w="5359">
                  <a:moveTo>
                    <a:pt x="5358"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6" name="Shape 536"/>
            <p:cNvSpPr/>
            <p:nvPr/>
          </p:nvSpPr>
          <p:spPr>
            <a:xfrm>
              <a:off x="688900" y="1201350"/>
              <a:ext cx="255750" cy="25"/>
            </a:xfrm>
            <a:custGeom>
              <a:pathLst>
                <a:path extrusionOk="0" fill="none" h="1" w="10230">
                  <a:moveTo>
                    <a:pt x="10229"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7" name="Shape 537"/>
            <p:cNvSpPr/>
            <p:nvPr/>
          </p:nvSpPr>
          <p:spPr>
            <a:xfrm>
              <a:off x="688900" y="1145950"/>
              <a:ext cx="255750" cy="25"/>
            </a:xfrm>
            <a:custGeom>
              <a:pathLst>
                <a:path extrusionOk="0" fill="none" h="1" w="10230">
                  <a:moveTo>
                    <a:pt x="10229"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8" name="Shape 538"/>
            <p:cNvSpPr/>
            <p:nvPr/>
          </p:nvSpPr>
          <p:spPr>
            <a:xfrm>
              <a:off x="688900" y="1090525"/>
              <a:ext cx="255750" cy="25"/>
            </a:xfrm>
            <a:custGeom>
              <a:pathLst>
                <a:path extrusionOk="0" fill="none" h="1" w="10230">
                  <a:moveTo>
                    <a:pt x="10229"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9" name="Shape 539"/>
            <p:cNvSpPr/>
            <p:nvPr/>
          </p:nvSpPr>
          <p:spPr>
            <a:xfrm>
              <a:off x="920250" y="929175"/>
              <a:ext cx="84050" cy="84050"/>
            </a:xfrm>
            <a:custGeom>
              <a:pathLst>
                <a:path extrusionOk="0" fill="none" h="3362" w="3362">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40" name="Shape 540"/>
          <p:cNvGrpSpPr/>
          <p:nvPr/>
        </p:nvGrpSpPr>
        <p:grpSpPr>
          <a:xfrm>
            <a:off x="1478190" y="969656"/>
            <a:ext cx="349060" cy="298882"/>
            <a:chOff x="1934025" y="1001650"/>
            <a:chExt cx="415300" cy="355600"/>
          </a:xfrm>
        </p:grpSpPr>
        <p:sp>
          <p:nvSpPr>
            <p:cNvPr id="541" name="Shape 541"/>
            <p:cNvSpPr/>
            <p:nvPr/>
          </p:nvSpPr>
          <p:spPr>
            <a:xfrm>
              <a:off x="1934025" y="1303650"/>
              <a:ext cx="207650" cy="53600"/>
            </a:xfrm>
            <a:custGeom>
              <a:pathLst>
                <a:path extrusionOk="0" fill="none" h="2144" w="8306">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2" name="Shape 542"/>
            <p:cNvSpPr/>
            <p:nvPr/>
          </p:nvSpPr>
          <p:spPr>
            <a:xfrm>
              <a:off x="2141650" y="1303650"/>
              <a:ext cx="207675" cy="53600"/>
            </a:xfrm>
            <a:custGeom>
              <a:pathLst>
                <a:path extrusionOk="0" fill="none" h="2144" w="8307">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3" name="Shape 543"/>
            <p:cNvSpPr/>
            <p:nvPr/>
          </p:nvSpPr>
          <p:spPr>
            <a:xfrm>
              <a:off x="1934025" y="1001650"/>
              <a:ext cx="207650" cy="331250"/>
            </a:xfrm>
            <a:custGeom>
              <a:pathLst>
                <a:path extrusionOk="0" fill="none" h="13250" w="8306">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4" name="Shape 544"/>
            <p:cNvSpPr/>
            <p:nvPr/>
          </p:nvSpPr>
          <p:spPr>
            <a:xfrm>
              <a:off x="2141650" y="1001650"/>
              <a:ext cx="207675" cy="331250"/>
            </a:xfrm>
            <a:custGeom>
              <a:pathLst>
                <a:path extrusionOk="0" fill="none" h="13250" w="8307">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45" name="Shape 545"/>
          <p:cNvSpPr/>
          <p:nvPr/>
        </p:nvSpPr>
        <p:spPr>
          <a:xfrm>
            <a:off x="2042249" y="944598"/>
            <a:ext cx="351077" cy="349039"/>
          </a:xfrm>
          <a:custGeom>
            <a:pathLst>
              <a:path extrusionOk="0" fill="none" h="16611" w="16708">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6" name="Shape 546"/>
          <p:cNvSpPr/>
          <p:nvPr/>
        </p:nvSpPr>
        <p:spPr>
          <a:xfrm>
            <a:off x="2607759" y="961997"/>
            <a:ext cx="350068" cy="314242"/>
          </a:xfrm>
          <a:custGeom>
            <a:pathLst>
              <a:path extrusionOk="0" fill="none" h="14955" w="1666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7" name="Shape 547"/>
          <p:cNvSpPr/>
          <p:nvPr/>
        </p:nvSpPr>
        <p:spPr>
          <a:xfrm>
            <a:off x="3177871" y="964561"/>
            <a:ext cx="339835" cy="309115"/>
          </a:xfrm>
          <a:custGeom>
            <a:pathLst>
              <a:path extrusionOk="0" fill="none" h="14711" w="16173">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8" name="Shape 548"/>
          <p:cNvSpPr/>
          <p:nvPr/>
        </p:nvSpPr>
        <p:spPr>
          <a:xfrm>
            <a:off x="3754139" y="967629"/>
            <a:ext cx="317310" cy="302979"/>
          </a:xfrm>
          <a:custGeom>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549" name="Shape 549"/>
          <p:cNvGrpSpPr/>
          <p:nvPr/>
        </p:nvGrpSpPr>
        <p:grpSpPr>
          <a:xfrm>
            <a:off x="4302585" y="947131"/>
            <a:ext cx="350068" cy="350573"/>
            <a:chOff x="5294400" y="974850"/>
            <a:chExt cx="416500" cy="417100"/>
          </a:xfrm>
        </p:grpSpPr>
        <p:sp>
          <p:nvSpPr>
            <p:cNvPr id="550" name="Shape 550"/>
            <p:cNvSpPr/>
            <p:nvPr/>
          </p:nvSpPr>
          <p:spPr>
            <a:xfrm>
              <a:off x="5325450" y="997975"/>
              <a:ext cx="151650" cy="154700"/>
            </a:xfrm>
            <a:custGeom>
              <a:pathLst>
                <a:path extrusionOk="0" fill="none" h="6188" w="6066">
                  <a:moveTo>
                    <a:pt x="2680" y="74"/>
                  </a:moveTo>
                  <a:lnTo>
                    <a:pt x="2680" y="74"/>
                  </a:lnTo>
                  <a:lnTo>
                    <a:pt x="2607" y="1"/>
                  </a:lnTo>
                  <a:lnTo>
                    <a:pt x="2534" y="1"/>
                  </a:lnTo>
                  <a:lnTo>
                    <a:pt x="2461" y="25"/>
                  </a:lnTo>
                  <a:lnTo>
                    <a:pt x="2436" y="147"/>
                  </a:lnTo>
                  <a:lnTo>
                    <a:pt x="2095" y="1803"/>
                  </a:lnTo>
                  <a:lnTo>
                    <a:pt x="2095" y="1803"/>
                  </a:lnTo>
                  <a:lnTo>
                    <a:pt x="2047" y="1925"/>
                  </a:lnTo>
                  <a:lnTo>
                    <a:pt x="1974" y="2047"/>
                  </a:lnTo>
                  <a:lnTo>
                    <a:pt x="1852" y="2169"/>
                  </a:lnTo>
                  <a:lnTo>
                    <a:pt x="1730" y="2217"/>
                  </a:lnTo>
                  <a:lnTo>
                    <a:pt x="123" y="2753"/>
                  </a:lnTo>
                  <a:lnTo>
                    <a:pt x="123" y="2753"/>
                  </a:lnTo>
                  <a:lnTo>
                    <a:pt x="25" y="2826"/>
                  </a:lnTo>
                  <a:lnTo>
                    <a:pt x="1" y="2875"/>
                  </a:lnTo>
                  <a:lnTo>
                    <a:pt x="25" y="2948"/>
                  </a:lnTo>
                  <a:lnTo>
                    <a:pt x="98" y="3021"/>
                  </a:lnTo>
                  <a:lnTo>
                    <a:pt x="1584" y="3849"/>
                  </a:lnTo>
                  <a:lnTo>
                    <a:pt x="1584" y="3849"/>
                  </a:lnTo>
                  <a:lnTo>
                    <a:pt x="1706" y="3922"/>
                  </a:lnTo>
                  <a:lnTo>
                    <a:pt x="1803" y="4044"/>
                  </a:lnTo>
                  <a:lnTo>
                    <a:pt x="1852" y="4190"/>
                  </a:lnTo>
                  <a:lnTo>
                    <a:pt x="1876" y="4312"/>
                  </a:lnTo>
                  <a:lnTo>
                    <a:pt x="1901" y="6017"/>
                  </a:lnTo>
                  <a:lnTo>
                    <a:pt x="1901" y="6017"/>
                  </a:lnTo>
                  <a:lnTo>
                    <a:pt x="1925" y="6114"/>
                  </a:lnTo>
                  <a:lnTo>
                    <a:pt x="1974" y="6187"/>
                  </a:lnTo>
                  <a:lnTo>
                    <a:pt x="2047" y="6187"/>
                  </a:lnTo>
                  <a:lnTo>
                    <a:pt x="2120" y="6114"/>
                  </a:lnTo>
                  <a:lnTo>
                    <a:pt x="3362" y="4969"/>
                  </a:lnTo>
                  <a:lnTo>
                    <a:pt x="3362" y="4969"/>
                  </a:lnTo>
                  <a:lnTo>
                    <a:pt x="3484" y="4872"/>
                  </a:lnTo>
                  <a:lnTo>
                    <a:pt x="3630" y="4823"/>
                  </a:lnTo>
                  <a:lnTo>
                    <a:pt x="3776" y="4823"/>
                  </a:lnTo>
                  <a:lnTo>
                    <a:pt x="3922" y="4848"/>
                  </a:lnTo>
                  <a:lnTo>
                    <a:pt x="5530" y="5335"/>
                  </a:lnTo>
                  <a:lnTo>
                    <a:pt x="5530" y="5335"/>
                  </a:lnTo>
                  <a:lnTo>
                    <a:pt x="5651" y="5359"/>
                  </a:lnTo>
                  <a:lnTo>
                    <a:pt x="5700" y="5335"/>
                  </a:lnTo>
                  <a:lnTo>
                    <a:pt x="5724" y="5262"/>
                  </a:lnTo>
                  <a:lnTo>
                    <a:pt x="5700" y="5164"/>
                  </a:lnTo>
                  <a:lnTo>
                    <a:pt x="4994" y="3606"/>
                  </a:lnTo>
                  <a:lnTo>
                    <a:pt x="4994" y="3606"/>
                  </a:lnTo>
                  <a:lnTo>
                    <a:pt x="4945" y="3484"/>
                  </a:lnTo>
                  <a:lnTo>
                    <a:pt x="4945" y="3338"/>
                  </a:lnTo>
                  <a:lnTo>
                    <a:pt x="4969" y="3191"/>
                  </a:lnTo>
                  <a:lnTo>
                    <a:pt x="5042" y="3070"/>
                  </a:lnTo>
                  <a:lnTo>
                    <a:pt x="6017" y="1681"/>
                  </a:lnTo>
                  <a:lnTo>
                    <a:pt x="6017" y="1681"/>
                  </a:lnTo>
                  <a:lnTo>
                    <a:pt x="6065" y="1584"/>
                  </a:lnTo>
                  <a:lnTo>
                    <a:pt x="6065" y="1511"/>
                  </a:lnTo>
                  <a:lnTo>
                    <a:pt x="5992" y="1462"/>
                  </a:lnTo>
                  <a:lnTo>
                    <a:pt x="5895" y="1462"/>
                  </a:lnTo>
                  <a:lnTo>
                    <a:pt x="4190" y="1657"/>
                  </a:lnTo>
                  <a:lnTo>
                    <a:pt x="4190" y="1657"/>
                  </a:lnTo>
                  <a:lnTo>
                    <a:pt x="4068" y="1657"/>
                  </a:lnTo>
                  <a:lnTo>
                    <a:pt x="3922" y="1608"/>
                  </a:lnTo>
                  <a:lnTo>
                    <a:pt x="3800" y="1535"/>
                  </a:lnTo>
                  <a:lnTo>
                    <a:pt x="3703" y="1438"/>
                  </a:lnTo>
                  <a:lnTo>
                    <a:pt x="2680" y="7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1" name="Shape 551"/>
            <p:cNvSpPr/>
            <p:nvPr/>
          </p:nvSpPr>
          <p:spPr>
            <a:xfrm>
              <a:off x="5294400" y="974850"/>
              <a:ext cx="416500" cy="417100"/>
            </a:xfrm>
            <a:custGeom>
              <a:pathLst>
                <a:path extrusionOk="0" fill="none" h="16684" w="16660">
                  <a:moveTo>
                    <a:pt x="4872" y="12202"/>
                  </a:moveTo>
                  <a:lnTo>
                    <a:pt x="4872" y="12202"/>
                  </a:lnTo>
                  <a:lnTo>
                    <a:pt x="5261" y="12178"/>
                  </a:lnTo>
                  <a:lnTo>
                    <a:pt x="5627" y="12154"/>
                  </a:lnTo>
                  <a:lnTo>
                    <a:pt x="5992" y="12105"/>
                  </a:lnTo>
                  <a:lnTo>
                    <a:pt x="6357" y="12032"/>
                  </a:lnTo>
                  <a:lnTo>
                    <a:pt x="6698" y="11959"/>
                  </a:lnTo>
                  <a:lnTo>
                    <a:pt x="7039" y="11861"/>
                  </a:lnTo>
                  <a:lnTo>
                    <a:pt x="7380" y="11740"/>
                  </a:lnTo>
                  <a:lnTo>
                    <a:pt x="7721" y="11618"/>
                  </a:lnTo>
                  <a:lnTo>
                    <a:pt x="8038" y="11472"/>
                  </a:lnTo>
                  <a:lnTo>
                    <a:pt x="8355" y="11301"/>
                  </a:lnTo>
                  <a:lnTo>
                    <a:pt x="8671" y="11131"/>
                  </a:lnTo>
                  <a:lnTo>
                    <a:pt x="8963" y="10936"/>
                  </a:lnTo>
                  <a:lnTo>
                    <a:pt x="9256" y="10741"/>
                  </a:lnTo>
                  <a:lnTo>
                    <a:pt x="9524" y="10522"/>
                  </a:lnTo>
                  <a:lnTo>
                    <a:pt x="9792" y="10303"/>
                  </a:lnTo>
                  <a:lnTo>
                    <a:pt x="10035" y="10059"/>
                  </a:lnTo>
                  <a:lnTo>
                    <a:pt x="10279" y="9791"/>
                  </a:lnTo>
                  <a:lnTo>
                    <a:pt x="10522" y="9523"/>
                  </a:lnTo>
                  <a:lnTo>
                    <a:pt x="10741" y="9255"/>
                  </a:lnTo>
                  <a:lnTo>
                    <a:pt x="10936" y="8963"/>
                  </a:lnTo>
                  <a:lnTo>
                    <a:pt x="11131" y="8671"/>
                  </a:lnTo>
                  <a:lnTo>
                    <a:pt x="11302" y="8379"/>
                  </a:lnTo>
                  <a:lnTo>
                    <a:pt x="11472" y="8062"/>
                  </a:lnTo>
                  <a:lnTo>
                    <a:pt x="11618" y="7721"/>
                  </a:lnTo>
                  <a:lnTo>
                    <a:pt x="11740" y="7404"/>
                  </a:lnTo>
                  <a:lnTo>
                    <a:pt x="11862" y="7063"/>
                  </a:lnTo>
                  <a:lnTo>
                    <a:pt x="11959" y="6722"/>
                  </a:lnTo>
                  <a:lnTo>
                    <a:pt x="12032" y="6357"/>
                  </a:lnTo>
                  <a:lnTo>
                    <a:pt x="12105" y="5992"/>
                  </a:lnTo>
                  <a:lnTo>
                    <a:pt x="12154" y="5626"/>
                  </a:lnTo>
                  <a:lnTo>
                    <a:pt x="12178" y="5261"/>
                  </a:lnTo>
                  <a:lnTo>
                    <a:pt x="12178" y="4896"/>
                  </a:lnTo>
                  <a:lnTo>
                    <a:pt x="12178" y="4896"/>
                  </a:lnTo>
                  <a:lnTo>
                    <a:pt x="12178" y="4531"/>
                  </a:lnTo>
                  <a:lnTo>
                    <a:pt x="12154" y="4190"/>
                  </a:lnTo>
                  <a:lnTo>
                    <a:pt x="12105" y="3849"/>
                  </a:lnTo>
                  <a:lnTo>
                    <a:pt x="12057" y="3508"/>
                  </a:lnTo>
                  <a:lnTo>
                    <a:pt x="11983" y="3191"/>
                  </a:lnTo>
                  <a:lnTo>
                    <a:pt x="11886" y="2850"/>
                  </a:lnTo>
                  <a:lnTo>
                    <a:pt x="11789" y="2533"/>
                  </a:lnTo>
                  <a:lnTo>
                    <a:pt x="11691" y="2217"/>
                  </a:lnTo>
                  <a:lnTo>
                    <a:pt x="11545" y="1925"/>
                  </a:lnTo>
                  <a:lnTo>
                    <a:pt x="11423" y="1632"/>
                  </a:lnTo>
                  <a:lnTo>
                    <a:pt x="11253" y="1340"/>
                  </a:lnTo>
                  <a:lnTo>
                    <a:pt x="11107" y="1048"/>
                  </a:lnTo>
                  <a:lnTo>
                    <a:pt x="10912" y="780"/>
                  </a:lnTo>
                  <a:lnTo>
                    <a:pt x="10717" y="512"/>
                  </a:lnTo>
                  <a:lnTo>
                    <a:pt x="10303" y="0"/>
                  </a:lnTo>
                  <a:lnTo>
                    <a:pt x="10303" y="0"/>
                  </a:lnTo>
                  <a:lnTo>
                    <a:pt x="10644" y="98"/>
                  </a:lnTo>
                  <a:lnTo>
                    <a:pt x="10985" y="220"/>
                  </a:lnTo>
                  <a:lnTo>
                    <a:pt x="11642" y="463"/>
                  </a:lnTo>
                  <a:lnTo>
                    <a:pt x="12251" y="780"/>
                  </a:lnTo>
                  <a:lnTo>
                    <a:pt x="12836" y="1121"/>
                  </a:lnTo>
                  <a:lnTo>
                    <a:pt x="13396" y="1535"/>
                  </a:lnTo>
                  <a:lnTo>
                    <a:pt x="13932" y="1973"/>
                  </a:lnTo>
                  <a:lnTo>
                    <a:pt x="14419" y="2460"/>
                  </a:lnTo>
                  <a:lnTo>
                    <a:pt x="14857" y="2972"/>
                  </a:lnTo>
                  <a:lnTo>
                    <a:pt x="15271" y="3532"/>
                  </a:lnTo>
                  <a:lnTo>
                    <a:pt x="15612" y="4116"/>
                  </a:lnTo>
                  <a:lnTo>
                    <a:pt x="15929" y="4750"/>
                  </a:lnTo>
                  <a:lnTo>
                    <a:pt x="16197" y="5383"/>
                  </a:lnTo>
                  <a:lnTo>
                    <a:pt x="16294" y="5724"/>
                  </a:lnTo>
                  <a:lnTo>
                    <a:pt x="16392" y="6065"/>
                  </a:lnTo>
                  <a:lnTo>
                    <a:pt x="16465" y="6406"/>
                  </a:lnTo>
                  <a:lnTo>
                    <a:pt x="16538" y="6771"/>
                  </a:lnTo>
                  <a:lnTo>
                    <a:pt x="16587" y="7112"/>
                  </a:lnTo>
                  <a:lnTo>
                    <a:pt x="16635" y="7477"/>
                  </a:lnTo>
                  <a:lnTo>
                    <a:pt x="16660" y="7843"/>
                  </a:lnTo>
                  <a:lnTo>
                    <a:pt x="16660" y="8208"/>
                  </a:lnTo>
                  <a:lnTo>
                    <a:pt x="16660" y="8208"/>
                  </a:lnTo>
                  <a:lnTo>
                    <a:pt x="16660" y="8647"/>
                  </a:lnTo>
                  <a:lnTo>
                    <a:pt x="16611" y="9061"/>
                  </a:lnTo>
                  <a:lnTo>
                    <a:pt x="16562" y="9499"/>
                  </a:lnTo>
                  <a:lnTo>
                    <a:pt x="16489" y="9913"/>
                  </a:lnTo>
                  <a:lnTo>
                    <a:pt x="16392" y="10327"/>
                  </a:lnTo>
                  <a:lnTo>
                    <a:pt x="16294" y="10717"/>
                  </a:lnTo>
                  <a:lnTo>
                    <a:pt x="16148" y="11131"/>
                  </a:lnTo>
                  <a:lnTo>
                    <a:pt x="16002" y="11496"/>
                  </a:lnTo>
                  <a:lnTo>
                    <a:pt x="15832" y="11886"/>
                  </a:lnTo>
                  <a:lnTo>
                    <a:pt x="15637" y="12251"/>
                  </a:lnTo>
                  <a:lnTo>
                    <a:pt x="15442" y="12592"/>
                  </a:lnTo>
                  <a:lnTo>
                    <a:pt x="15223" y="12933"/>
                  </a:lnTo>
                  <a:lnTo>
                    <a:pt x="14979" y="13274"/>
                  </a:lnTo>
                  <a:lnTo>
                    <a:pt x="14736" y="13591"/>
                  </a:lnTo>
                  <a:lnTo>
                    <a:pt x="14468" y="13907"/>
                  </a:lnTo>
                  <a:lnTo>
                    <a:pt x="14175" y="14199"/>
                  </a:lnTo>
                  <a:lnTo>
                    <a:pt x="13883" y="14467"/>
                  </a:lnTo>
                  <a:lnTo>
                    <a:pt x="13591" y="14735"/>
                  </a:lnTo>
                  <a:lnTo>
                    <a:pt x="13274" y="15003"/>
                  </a:lnTo>
                  <a:lnTo>
                    <a:pt x="12933" y="15222"/>
                  </a:lnTo>
                  <a:lnTo>
                    <a:pt x="12592" y="15442"/>
                  </a:lnTo>
                  <a:lnTo>
                    <a:pt x="12227" y="15661"/>
                  </a:lnTo>
                  <a:lnTo>
                    <a:pt x="11862" y="15831"/>
                  </a:lnTo>
                  <a:lnTo>
                    <a:pt x="11496" y="16002"/>
                  </a:lnTo>
                  <a:lnTo>
                    <a:pt x="11107" y="16172"/>
                  </a:lnTo>
                  <a:lnTo>
                    <a:pt x="10717" y="16294"/>
                  </a:lnTo>
                  <a:lnTo>
                    <a:pt x="10303" y="16416"/>
                  </a:lnTo>
                  <a:lnTo>
                    <a:pt x="9913" y="16513"/>
                  </a:lnTo>
                  <a:lnTo>
                    <a:pt x="9475" y="16586"/>
                  </a:lnTo>
                  <a:lnTo>
                    <a:pt x="9061" y="16635"/>
                  </a:lnTo>
                  <a:lnTo>
                    <a:pt x="8622" y="16659"/>
                  </a:lnTo>
                  <a:lnTo>
                    <a:pt x="8208" y="16684"/>
                  </a:lnTo>
                  <a:lnTo>
                    <a:pt x="8208" y="16684"/>
                  </a:lnTo>
                  <a:lnTo>
                    <a:pt x="7819" y="16659"/>
                  </a:lnTo>
                  <a:lnTo>
                    <a:pt x="7453" y="16635"/>
                  </a:lnTo>
                  <a:lnTo>
                    <a:pt x="7112" y="16611"/>
                  </a:lnTo>
                  <a:lnTo>
                    <a:pt x="6747" y="16562"/>
                  </a:lnTo>
                  <a:lnTo>
                    <a:pt x="6406" y="16489"/>
                  </a:lnTo>
                  <a:lnTo>
                    <a:pt x="6065" y="16391"/>
                  </a:lnTo>
                  <a:lnTo>
                    <a:pt x="5724" y="16294"/>
                  </a:lnTo>
                  <a:lnTo>
                    <a:pt x="5383" y="16197"/>
                  </a:lnTo>
                  <a:lnTo>
                    <a:pt x="4726" y="15929"/>
                  </a:lnTo>
                  <a:lnTo>
                    <a:pt x="4117" y="15636"/>
                  </a:lnTo>
                  <a:lnTo>
                    <a:pt x="3532" y="15271"/>
                  </a:lnTo>
                  <a:lnTo>
                    <a:pt x="2972" y="14857"/>
                  </a:lnTo>
                  <a:lnTo>
                    <a:pt x="2436" y="14419"/>
                  </a:lnTo>
                  <a:lnTo>
                    <a:pt x="1974" y="13932"/>
                  </a:lnTo>
                  <a:lnTo>
                    <a:pt x="1511" y="13420"/>
                  </a:lnTo>
                  <a:lnTo>
                    <a:pt x="1121" y="12860"/>
                  </a:lnTo>
                  <a:lnTo>
                    <a:pt x="756" y="12275"/>
                  </a:lnTo>
                  <a:lnTo>
                    <a:pt x="464" y="11642"/>
                  </a:lnTo>
                  <a:lnTo>
                    <a:pt x="196" y="10985"/>
                  </a:lnTo>
                  <a:lnTo>
                    <a:pt x="98" y="10668"/>
                  </a:lnTo>
                  <a:lnTo>
                    <a:pt x="1" y="10327"/>
                  </a:lnTo>
                  <a:lnTo>
                    <a:pt x="1" y="10327"/>
                  </a:lnTo>
                  <a:lnTo>
                    <a:pt x="488" y="10741"/>
                  </a:lnTo>
                  <a:lnTo>
                    <a:pt x="756" y="10936"/>
                  </a:lnTo>
                  <a:lnTo>
                    <a:pt x="1048" y="11106"/>
                  </a:lnTo>
                  <a:lnTo>
                    <a:pt x="1316" y="11277"/>
                  </a:lnTo>
                  <a:lnTo>
                    <a:pt x="1608" y="11423"/>
                  </a:lnTo>
                  <a:lnTo>
                    <a:pt x="1901" y="11569"/>
                  </a:lnTo>
                  <a:lnTo>
                    <a:pt x="2217" y="11691"/>
                  </a:lnTo>
                  <a:lnTo>
                    <a:pt x="2534" y="11813"/>
                  </a:lnTo>
                  <a:lnTo>
                    <a:pt x="2850" y="11910"/>
                  </a:lnTo>
                  <a:lnTo>
                    <a:pt x="3167" y="11983"/>
                  </a:lnTo>
                  <a:lnTo>
                    <a:pt x="3508" y="12056"/>
                  </a:lnTo>
                  <a:lnTo>
                    <a:pt x="3849" y="12129"/>
                  </a:lnTo>
                  <a:lnTo>
                    <a:pt x="4190" y="12154"/>
                  </a:lnTo>
                  <a:lnTo>
                    <a:pt x="4531" y="12178"/>
                  </a:lnTo>
                  <a:lnTo>
                    <a:pt x="4872" y="12202"/>
                  </a:lnTo>
                  <a:lnTo>
                    <a:pt x="4872" y="122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52" name="Shape 552"/>
          <p:cNvGrpSpPr/>
          <p:nvPr/>
        </p:nvGrpSpPr>
        <p:grpSpPr>
          <a:xfrm>
            <a:off x="4825607" y="907732"/>
            <a:ext cx="433992" cy="422729"/>
            <a:chOff x="5916675" y="927975"/>
            <a:chExt cx="516350" cy="502950"/>
          </a:xfrm>
        </p:grpSpPr>
        <p:sp>
          <p:nvSpPr>
            <p:cNvPr id="553" name="Shape 553"/>
            <p:cNvSpPr/>
            <p:nvPr/>
          </p:nvSpPr>
          <p:spPr>
            <a:xfrm>
              <a:off x="5916675" y="927975"/>
              <a:ext cx="516350" cy="502950"/>
            </a:xfrm>
            <a:custGeom>
              <a:pathLst>
                <a:path extrusionOk="0" fill="none" h="20118" w="20654">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4" name="Shape 554"/>
            <p:cNvSpPr/>
            <p:nvPr/>
          </p:nvSpPr>
          <p:spPr>
            <a:xfrm>
              <a:off x="6006800" y="1011375"/>
              <a:ext cx="336125" cy="336125"/>
            </a:xfrm>
            <a:custGeom>
              <a:pathLst>
                <a:path extrusionOk="0" fill="none" h="13445" w="13445">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55" name="Shape 555"/>
          <p:cNvGrpSpPr/>
          <p:nvPr/>
        </p:nvGrpSpPr>
        <p:grpSpPr>
          <a:xfrm>
            <a:off x="327251" y="1557145"/>
            <a:ext cx="391001" cy="264085"/>
            <a:chOff x="564675" y="1700625"/>
            <a:chExt cx="465200" cy="314200"/>
          </a:xfrm>
        </p:grpSpPr>
        <p:sp>
          <p:nvSpPr>
            <p:cNvPr id="556" name="Shape 556"/>
            <p:cNvSpPr/>
            <p:nvPr/>
          </p:nvSpPr>
          <p:spPr>
            <a:xfrm>
              <a:off x="564675" y="1700625"/>
              <a:ext cx="465200" cy="29250"/>
            </a:xfrm>
            <a:custGeom>
              <a:pathLst>
                <a:path extrusionOk="0" fill="none" h="1170" w="18608">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7" name="Shape 557"/>
            <p:cNvSpPr/>
            <p:nvPr/>
          </p:nvSpPr>
          <p:spPr>
            <a:xfrm>
              <a:off x="564675" y="1732300"/>
              <a:ext cx="465200" cy="272175"/>
            </a:xfrm>
            <a:custGeom>
              <a:pathLst>
                <a:path extrusionOk="0" fill="none" h="10887" w="18608">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8" name="Shape 558"/>
            <p:cNvSpPr/>
            <p:nvPr/>
          </p:nvSpPr>
          <p:spPr>
            <a:xfrm>
              <a:off x="572600" y="2014200"/>
              <a:ext cx="449375" cy="625"/>
            </a:xfrm>
            <a:custGeom>
              <a:pathLst>
                <a:path extrusionOk="0" fill="none" h="25" w="17975">
                  <a:moveTo>
                    <a:pt x="0" y="0"/>
                  </a:moveTo>
                  <a:lnTo>
                    <a:pt x="0" y="0"/>
                  </a:lnTo>
                  <a:lnTo>
                    <a:pt x="98" y="25"/>
                  </a:lnTo>
                  <a:lnTo>
                    <a:pt x="171" y="25"/>
                  </a:lnTo>
                  <a:lnTo>
                    <a:pt x="17804" y="25"/>
                  </a:lnTo>
                  <a:lnTo>
                    <a:pt x="17804" y="25"/>
                  </a:lnTo>
                  <a:lnTo>
                    <a:pt x="17877" y="25"/>
                  </a:lnTo>
                  <a:lnTo>
                    <a:pt x="1797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59" name="Shape 559"/>
          <p:cNvGrpSpPr/>
          <p:nvPr/>
        </p:nvGrpSpPr>
        <p:grpSpPr>
          <a:xfrm>
            <a:off x="892235" y="1492657"/>
            <a:ext cx="391001" cy="382827"/>
            <a:chOff x="1236875" y="1623900"/>
            <a:chExt cx="465200" cy="455475"/>
          </a:xfrm>
        </p:grpSpPr>
        <p:sp>
          <p:nvSpPr>
            <p:cNvPr id="560" name="Shape 560"/>
            <p:cNvSpPr/>
            <p:nvPr/>
          </p:nvSpPr>
          <p:spPr>
            <a:xfrm>
              <a:off x="1236875" y="1623900"/>
              <a:ext cx="465200" cy="445125"/>
            </a:xfrm>
            <a:custGeom>
              <a:pathLst>
                <a:path extrusionOk="0" fill="none" h="17805" w="18608">
                  <a:moveTo>
                    <a:pt x="13493" y="14127"/>
                  </a:moveTo>
                  <a:lnTo>
                    <a:pt x="18608" y="17804"/>
                  </a:lnTo>
                  <a:lnTo>
                    <a:pt x="18608" y="17804"/>
                  </a:lnTo>
                  <a:lnTo>
                    <a:pt x="18608" y="17731"/>
                  </a:lnTo>
                  <a:lnTo>
                    <a:pt x="18608" y="6723"/>
                  </a:lnTo>
                  <a:lnTo>
                    <a:pt x="9304" y="1"/>
                  </a:lnTo>
                  <a:lnTo>
                    <a:pt x="1" y="6723"/>
                  </a:lnTo>
                  <a:lnTo>
                    <a:pt x="1" y="17731"/>
                  </a:lnTo>
                  <a:lnTo>
                    <a:pt x="1" y="17731"/>
                  </a:lnTo>
                  <a:lnTo>
                    <a:pt x="1" y="17804"/>
                  </a:lnTo>
                  <a:lnTo>
                    <a:pt x="5115" y="1412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1" name="Shape 561"/>
            <p:cNvSpPr/>
            <p:nvPr/>
          </p:nvSpPr>
          <p:spPr>
            <a:xfrm>
              <a:off x="1244800" y="2078750"/>
              <a:ext cx="449375" cy="625"/>
            </a:xfrm>
            <a:custGeom>
              <a:pathLst>
                <a:path extrusionOk="0" fill="none" h="25" w="17975">
                  <a:moveTo>
                    <a:pt x="0" y="0"/>
                  </a:moveTo>
                  <a:lnTo>
                    <a:pt x="0" y="0"/>
                  </a:lnTo>
                  <a:lnTo>
                    <a:pt x="98" y="0"/>
                  </a:lnTo>
                  <a:lnTo>
                    <a:pt x="171" y="24"/>
                  </a:lnTo>
                  <a:lnTo>
                    <a:pt x="17804" y="24"/>
                  </a:lnTo>
                  <a:lnTo>
                    <a:pt x="17804" y="24"/>
                  </a:lnTo>
                  <a:lnTo>
                    <a:pt x="17877" y="0"/>
                  </a:lnTo>
                  <a:lnTo>
                    <a:pt x="1797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2" name="Shape 562"/>
            <p:cNvSpPr/>
            <p:nvPr/>
          </p:nvSpPr>
          <p:spPr>
            <a:xfrm>
              <a:off x="1236875" y="1791950"/>
              <a:ext cx="465200" cy="171725"/>
            </a:xfrm>
            <a:custGeom>
              <a:pathLst>
                <a:path extrusionOk="0" fill="none" h="6869" w="18608">
                  <a:moveTo>
                    <a:pt x="18608" y="1"/>
                  </a:moveTo>
                  <a:lnTo>
                    <a:pt x="9450" y="6820"/>
                  </a:lnTo>
                  <a:lnTo>
                    <a:pt x="9450" y="6820"/>
                  </a:lnTo>
                  <a:lnTo>
                    <a:pt x="9377" y="6845"/>
                  </a:lnTo>
                  <a:lnTo>
                    <a:pt x="9304" y="6869"/>
                  </a:lnTo>
                  <a:lnTo>
                    <a:pt x="9304" y="6869"/>
                  </a:lnTo>
                  <a:lnTo>
                    <a:pt x="9231" y="6845"/>
                  </a:lnTo>
                  <a:lnTo>
                    <a:pt x="9158" y="682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3" name="Shape 563"/>
            <p:cNvSpPr/>
            <p:nvPr/>
          </p:nvSpPr>
          <p:spPr>
            <a:xfrm>
              <a:off x="1330025" y="1750550"/>
              <a:ext cx="278900" cy="110850"/>
            </a:xfrm>
            <a:custGeom>
              <a:pathLst>
                <a:path extrusionOk="0" fill="none" h="4434" w="11156">
                  <a:moveTo>
                    <a:pt x="1" y="4433"/>
                  </a:moveTo>
                  <a:lnTo>
                    <a:pt x="1" y="1"/>
                  </a:lnTo>
                  <a:lnTo>
                    <a:pt x="11155" y="1"/>
                  </a:lnTo>
                  <a:lnTo>
                    <a:pt x="11155" y="443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4" name="Shape 564"/>
            <p:cNvSpPr/>
            <p:nvPr/>
          </p:nvSpPr>
          <p:spPr>
            <a:xfrm>
              <a:off x="1402500" y="1810225"/>
              <a:ext cx="133975" cy="25"/>
            </a:xfrm>
            <a:custGeom>
              <a:pathLst>
                <a:path extrusionOk="0" fill="none" h="1" w="5359">
                  <a:moveTo>
                    <a:pt x="0" y="0"/>
                  </a:moveTo>
                  <a:lnTo>
                    <a:pt x="535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5" name="Shape 565"/>
            <p:cNvSpPr/>
            <p:nvPr/>
          </p:nvSpPr>
          <p:spPr>
            <a:xfrm>
              <a:off x="1402500" y="1844325"/>
              <a:ext cx="133975" cy="25"/>
            </a:xfrm>
            <a:custGeom>
              <a:pathLst>
                <a:path extrusionOk="0" fill="none" h="1" w="5359">
                  <a:moveTo>
                    <a:pt x="0" y="0"/>
                  </a:moveTo>
                  <a:lnTo>
                    <a:pt x="535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6" name="Shape 566"/>
            <p:cNvSpPr/>
            <p:nvPr/>
          </p:nvSpPr>
          <p:spPr>
            <a:xfrm>
              <a:off x="1402500" y="1878425"/>
              <a:ext cx="85250" cy="25"/>
            </a:xfrm>
            <a:custGeom>
              <a:pathLst>
                <a:path extrusionOk="0" fill="none" h="1" w="3410">
                  <a:moveTo>
                    <a:pt x="0" y="0"/>
                  </a:moveTo>
                  <a:lnTo>
                    <a:pt x="341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67" name="Shape 567"/>
          <p:cNvGrpSpPr/>
          <p:nvPr/>
        </p:nvGrpSpPr>
        <p:grpSpPr>
          <a:xfrm>
            <a:off x="1469490" y="1500852"/>
            <a:ext cx="366458" cy="366437"/>
            <a:chOff x="1923675" y="1633650"/>
            <a:chExt cx="436000" cy="435975"/>
          </a:xfrm>
        </p:grpSpPr>
        <p:sp>
          <p:nvSpPr>
            <p:cNvPr id="568" name="Shape 568"/>
            <p:cNvSpPr/>
            <p:nvPr/>
          </p:nvSpPr>
          <p:spPr>
            <a:xfrm>
              <a:off x="2209250" y="1633650"/>
              <a:ext cx="150425" cy="150425"/>
            </a:xfrm>
            <a:custGeom>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9" name="Shape 569"/>
            <p:cNvSpPr/>
            <p:nvPr/>
          </p:nvSpPr>
          <p:spPr>
            <a:xfrm>
              <a:off x="2019900" y="1757250"/>
              <a:ext cx="261825" cy="261850"/>
            </a:xfrm>
            <a:custGeom>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0" name="Shape 570"/>
            <p:cNvSpPr/>
            <p:nvPr/>
          </p:nvSpPr>
          <p:spPr>
            <a:xfrm>
              <a:off x="1923675" y="1681150"/>
              <a:ext cx="388500" cy="388475"/>
            </a:xfrm>
            <a:custGeom>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1" name="Shape 571"/>
            <p:cNvSpPr/>
            <p:nvPr/>
          </p:nvSpPr>
          <p:spPr>
            <a:xfrm>
              <a:off x="1974225" y="1711575"/>
              <a:ext cx="261825" cy="261850"/>
            </a:xfrm>
            <a:custGeom>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2" name="Shape 572"/>
            <p:cNvSpPr/>
            <p:nvPr/>
          </p:nvSpPr>
          <p:spPr>
            <a:xfrm>
              <a:off x="1934650" y="2014200"/>
              <a:ext cx="44475" cy="44475"/>
            </a:xfrm>
            <a:custGeom>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3" name="Shape 573"/>
            <p:cNvSpPr/>
            <p:nvPr/>
          </p:nvSpPr>
          <p:spPr>
            <a:xfrm>
              <a:off x="1944375" y="1947225"/>
              <a:ext cx="101725" cy="101700"/>
            </a:xfrm>
            <a:custGeom>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74" name="Shape 574"/>
          <p:cNvGrpSpPr/>
          <p:nvPr/>
        </p:nvGrpSpPr>
        <p:grpSpPr>
          <a:xfrm>
            <a:off x="2032941" y="1499318"/>
            <a:ext cx="369505" cy="369505"/>
            <a:chOff x="2594050" y="1631825"/>
            <a:chExt cx="439625" cy="439625"/>
          </a:xfrm>
        </p:grpSpPr>
        <p:sp>
          <p:nvSpPr>
            <p:cNvPr id="575" name="Shape 575"/>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6" name="Shape 576"/>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7" name="Shape 577"/>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8" name="Shape 578"/>
            <p:cNvSpPr/>
            <p:nvPr/>
          </p:nvSpPr>
          <p:spPr>
            <a:xfrm>
              <a:off x="2801675" y="1740825"/>
              <a:ext cx="49950" cy="49950"/>
            </a:xfrm>
            <a:custGeom>
              <a:pathLst>
                <a:path extrusionOk="0" fill="none" h="1998" w="1998">
                  <a:moveTo>
                    <a:pt x="1" y="1997"/>
                  </a:moveTo>
                  <a:lnTo>
                    <a:pt x="199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79" name="Shape 579"/>
          <p:cNvSpPr/>
          <p:nvPr/>
        </p:nvSpPr>
        <p:spPr>
          <a:xfrm>
            <a:off x="2614399" y="1515740"/>
            <a:ext cx="336767" cy="336767"/>
          </a:xfrm>
          <a:custGeom>
            <a:pathLst>
              <a:path extrusionOk="0" fill="none" h="16027" w="16027">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580" name="Shape 580"/>
          <p:cNvGrpSpPr/>
          <p:nvPr/>
        </p:nvGrpSpPr>
        <p:grpSpPr>
          <a:xfrm>
            <a:off x="3197706" y="1471687"/>
            <a:ext cx="299911" cy="424768"/>
            <a:chOff x="3979850" y="1598950"/>
            <a:chExt cx="356825" cy="505375"/>
          </a:xfrm>
        </p:grpSpPr>
        <p:sp>
          <p:nvSpPr>
            <p:cNvPr id="581" name="Shape 581"/>
            <p:cNvSpPr/>
            <p:nvPr/>
          </p:nvSpPr>
          <p:spPr>
            <a:xfrm>
              <a:off x="3979850" y="1602600"/>
              <a:ext cx="44475" cy="501725"/>
            </a:xfrm>
            <a:custGeom>
              <a:pathLst>
                <a:path extrusionOk="0" fill="none" h="20069" w="1779">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2" name="Shape 582"/>
            <p:cNvSpPr/>
            <p:nvPr/>
          </p:nvSpPr>
          <p:spPr>
            <a:xfrm>
              <a:off x="4037075" y="1598950"/>
              <a:ext cx="299600" cy="228950"/>
            </a:xfrm>
            <a:custGeom>
              <a:pathLst>
                <a:path extrusionOk="0" fill="none" h="9158" w="11984">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83" name="Shape 583"/>
          <p:cNvGrpSpPr/>
          <p:nvPr/>
        </p:nvGrpSpPr>
        <p:grpSpPr>
          <a:xfrm>
            <a:off x="3715096" y="1562776"/>
            <a:ext cx="395098" cy="242589"/>
            <a:chOff x="4595425" y="1707325"/>
            <a:chExt cx="470075" cy="288625"/>
          </a:xfrm>
        </p:grpSpPr>
        <p:sp>
          <p:nvSpPr>
            <p:cNvPr id="584" name="Shape 584"/>
            <p:cNvSpPr/>
            <p:nvPr/>
          </p:nvSpPr>
          <p:spPr>
            <a:xfrm>
              <a:off x="4809750" y="1707325"/>
              <a:ext cx="41425" cy="41425"/>
            </a:xfrm>
            <a:custGeom>
              <a:pathLst>
                <a:path extrusionOk="0" fill="none" h="1657" w="1657">
                  <a:moveTo>
                    <a:pt x="0" y="829"/>
                  </a:moveTo>
                  <a:lnTo>
                    <a:pt x="0" y="829"/>
                  </a:lnTo>
                  <a:lnTo>
                    <a:pt x="25" y="658"/>
                  </a:lnTo>
                  <a:lnTo>
                    <a:pt x="73" y="512"/>
                  </a:lnTo>
                  <a:lnTo>
                    <a:pt x="146" y="366"/>
                  </a:lnTo>
                  <a:lnTo>
                    <a:pt x="244" y="244"/>
                  </a:lnTo>
                  <a:lnTo>
                    <a:pt x="366" y="147"/>
                  </a:lnTo>
                  <a:lnTo>
                    <a:pt x="512" y="74"/>
                  </a:lnTo>
                  <a:lnTo>
                    <a:pt x="658" y="25"/>
                  </a:lnTo>
                  <a:lnTo>
                    <a:pt x="828" y="1"/>
                  </a:lnTo>
                  <a:lnTo>
                    <a:pt x="828" y="1"/>
                  </a:lnTo>
                  <a:lnTo>
                    <a:pt x="999" y="25"/>
                  </a:lnTo>
                  <a:lnTo>
                    <a:pt x="1145" y="74"/>
                  </a:lnTo>
                  <a:lnTo>
                    <a:pt x="1291" y="147"/>
                  </a:lnTo>
                  <a:lnTo>
                    <a:pt x="1413" y="244"/>
                  </a:lnTo>
                  <a:lnTo>
                    <a:pt x="1510" y="366"/>
                  </a:lnTo>
                  <a:lnTo>
                    <a:pt x="1583" y="512"/>
                  </a:lnTo>
                  <a:lnTo>
                    <a:pt x="1632" y="658"/>
                  </a:lnTo>
                  <a:lnTo>
                    <a:pt x="1656" y="829"/>
                  </a:lnTo>
                  <a:lnTo>
                    <a:pt x="1656" y="829"/>
                  </a:lnTo>
                  <a:lnTo>
                    <a:pt x="1632" y="999"/>
                  </a:lnTo>
                  <a:lnTo>
                    <a:pt x="1583" y="1170"/>
                  </a:lnTo>
                  <a:lnTo>
                    <a:pt x="1510" y="1291"/>
                  </a:lnTo>
                  <a:lnTo>
                    <a:pt x="1413" y="1413"/>
                  </a:lnTo>
                  <a:lnTo>
                    <a:pt x="1291" y="1535"/>
                  </a:lnTo>
                  <a:lnTo>
                    <a:pt x="1145" y="1608"/>
                  </a:lnTo>
                  <a:lnTo>
                    <a:pt x="999" y="1657"/>
                  </a:lnTo>
                  <a:lnTo>
                    <a:pt x="828" y="1657"/>
                  </a:lnTo>
                  <a:lnTo>
                    <a:pt x="828" y="1657"/>
                  </a:lnTo>
                  <a:lnTo>
                    <a:pt x="658" y="1657"/>
                  </a:lnTo>
                  <a:lnTo>
                    <a:pt x="512" y="1608"/>
                  </a:lnTo>
                  <a:lnTo>
                    <a:pt x="366" y="1535"/>
                  </a:lnTo>
                  <a:lnTo>
                    <a:pt x="244" y="1413"/>
                  </a:lnTo>
                  <a:lnTo>
                    <a:pt x="146" y="1291"/>
                  </a:lnTo>
                  <a:lnTo>
                    <a:pt x="73" y="1170"/>
                  </a:lnTo>
                  <a:lnTo>
                    <a:pt x="25" y="999"/>
                  </a:lnTo>
                  <a:lnTo>
                    <a:pt x="0" y="829"/>
                  </a:lnTo>
                  <a:lnTo>
                    <a:pt x="0" y="82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5" name="Shape 585"/>
            <p:cNvSpPr/>
            <p:nvPr/>
          </p:nvSpPr>
          <p:spPr>
            <a:xfrm>
              <a:off x="5024075" y="1761525"/>
              <a:ext cx="41425" cy="41425"/>
            </a:xfrm>
            <a:custGeom>
              <a:pathLst>
                <a:path extrusionOk="0" fill="none" h="1657" w="1657">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6" y="828"/>
                  </a:lnTo>
                  <a:lnTo>
                    <a:pt x="1656"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6" name="Shape 586"/>
            <p:cNvSpPr/>
            <p:nvPr/>
          </p:nvSpPr>
          <p:spPr>
            <a:xfrm>
              <a:off x="4628900" y="1760300"/>
              <a:ext cx="403100" cy="177825"/>
            </a:xfrm>
            <a:custGeom>
              <a:pathLst>
                <a:path extrusionOk="0" fill="none" h="7113" w="16124">
                  <a:moveTo>
                    <a:pt x="14663" y="7112"/>
                  </a:moveTo>
                  <a:lnTo>
                    <a:pt x="16124" y="2095"/>
                  </a:lnTo>
                  <a:lnTo>
                    <a:pt x="16124" y="2095"/>
                  </a:lnTo>
                  <a:lnTo>
                    <a:pt x="16002" y="2046"/>
                  </a:lnTo>
                  <a:lnTo>
                    <a:pt x="15880" y="1973"/>
                  </a:lnTo>
                  <a:lnTo>
                    <a:pt x="15759" y="1876"/>
                  </a:lnTo>
                  <a:lnTo>
                    <a:pt x="15661" y="1778"/>
                  </a:lnTo>
                  <a:lnTo>
                    <a:pt x="11131" y="3434"/>
                  </a:lnTo>
                  <a:lnTo>
                    <a:pt x="8403" y="0"/>
                  </a:lnTo>
                  <a:lnTo>
                    <a:pt x="8403" y="0"/>
                  </a:lnTo>
                  <a:lnTo>
                    <a:pt x="8233" y="25"/>
                  </a:lnTo>
                  <a:lnTo>
                    <a:pt x="8062" y="25"/>
                  </a:lnTo>
                  <a:lnTo>
                    <a:pt x="8062" y="25"/>
                  </a:lnTo>
                  <a:lnTo>
                    <a:pt x="7892" y="25"/>
                  </a:lnTo>
                  <a:lnTo>
                    <a:pt x="7721" y="0"/>
                  </a:lnTo>
                  <a:lnTo>
                    <a:pt x="4994" y="3434"/>
                  </a:lnTo>
                  <a:lnTo>
                    <a:pt x="464" y="1778"/>
                  </a:lnTo>
                  <a:lnTo>
                    <a:pt x="464" y="1778"/>
                  </a:lnTo>
                  <a:lnTo>
                    <a:pt x="366" y="1876"/>
                  </a:lnTo>
                  <a:lnTo>
                    <a:pt x="244" y="1973"/>
                  </a:lnTo>
                  <a:lnTo>
                    <a:pt x="123" y="2046"/>
                  </a:lnTo>
                  <a:lnTo>
                    <a:pt x="1" y="2095"/>
                  </a:lnTo>
                  <a:lnTo>
                    <a:pt x="1462" y="711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7" name="Shape 587"/>
            <p:cNvSpPr/>
            <p:nvPr/>
          </p:nvSpPr>
          <p:spPr>
            <a:xfrm>
              <a:off x="4595425" y="1761525"/>
              <a:ext cx="41425" cy="41425"/>
            </a:xfrm>
            <a:custGeom>
              <a:pathLst>
                <a:path extrusionOk="0" fill="none" h="1657" w="1657">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7" y="828"/>
                  </a:lnTo>
                  <a:lnTo>
                    <a:pt x="1657"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8" name="Shape 588"/>
            <p:cNvSpPr/>
            <p:nvPr/>
          </p:nvSpPr>
          <p:spPr>
            <a:xfrm>
              <a:off x="4667275" y="1951475"/>
              <a:ext cx="326375" cy="44475"/>
            </a:xfrm>
            <a:custGeom>
              <a:pathLst>
                <a:path extrusionOk="0" fill="none" h="1779" w="13055">
                  <a:moveTo>
                    <a:pt x="6527" y="1535"/>
                  </a:moveTo>
                  <a:lnTo>
                    <a:pt x="6527" y="1535"/>
                  </a:lnTo>
                  <a:lnTo>
                    <a:pt x="8232" y="1535"/>
                  </a:lnTo>
                  <a:lnTo>
                    <a:pt x="9815" y="1584"/>
                  </a:lnTo>
                  <a:lnTo>
                    <a:pt x="11252" y="1657"/>
                  </a:lnTo>
                  <a:lnTo>
                    <a:pt x="12543" y="1779"/>
                  </a:lnTo>
                  <a:lnTo>
                    <a:pt x="13054" y="1"/>
                  </a:lnTo>
                  <a:lnTo>
                    <a:pt x="0" y="1"/>
                  </a:lnTo>
                  <a:lnTo>
                    <a:pt x="512" y="1779"/>
                  </a:lnTo>
                  <a:lnTo>
                    <a:pt x="512" y="1779"/>
                  </a:lnTo>
                  <a:lnTo>
                    <a:pt x="1803" y="1681"/>
                  </a:lnTo>
                  <a:lnTo>
                    <a:pt x="3239" y="1584"/>
                  </a:lnTo>
                  <a:lnTo>
                    <a:pt x="4823" y="1535"/>
                  </a:lnTo>
                  <a:lnTo>
                    <a:pt x="6527" y="1535"/>
                  </a:lnTo>
                  <a:lnTo>
                    <a:pt x="6527" y="153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89" name="Shape 589"/>
          <p:cNvGrpSpPr/>
          <p:nvPr/>
        </p:nvGrpSpPr>
        <p:grpSpPr>
          <a:xfrm>
            <a:off x="4299013" y="1503416"/>
            <a:ext cx="357234" cy="361310"/>
            <a:chOff x="5290150" y="1636700"/>
            <a:chExt cx="425025" cy="429875"/>
          </a:xfrm>
        </p:grpSpPr>
        <p:sp>
          <p:nvSpPr>
            <p:cNvPr id="590" name="Shape 590"/>
            <p:cNvSpPr/>
            <p:nvPr/>
          </p:nvSpPr>
          <p:spPr>
            <a:xfrm>
              <a:off x="5396700" y="1939925"/>
              <a:ext cx="211900" cy="126650"/>
            </a:xfrm>
            <a:custGeom>
              <a:pathLst>
                <a:path extrusionOk="0" fill="none" h="5066" w="8476">
                  <a:moveTo>
                    <a:pt x="3167" y="0"/>
                  </a:moveTo>
                  <a:lnTo>
                    <a:pt x="3167" y="2825"/>
                  </a:lnTo>
                  <a:lnTo>
                    <a:pt x="3167" y="2825"/>
                  </a:lnTo>
                  <a:lnTo>
                    <a:pt x="2606" y="2947"/>
                  </a:lnTo>
                  <a:lnTo>
                    <a:pt x="2071" y="3093"/>
                  </a:lnTo>
                  <a:lnTo>
                    <a:pt x="1584" y="3288"/>
                  </a:lnTo>
                  <a:lnTo>
                    <a:pt x="1145" y="3483"/>
                  </a:lnTo>
                  <a:lnTo>
                    <a:pt x="780" y="3702"/>
                  </a:lnTo>
                  <a:lnTo>
                    <a:pt x="609" y="3848"/>
                  </a:lnTo>
                  <a:lnTo>
                    <a:pt x="463" y="3970"/>
                  </a:lnTo>
                  <a:lnTo>
                    <a:pt x="317" y="4116"/>
                  </a:lnTo>
                  <a:lnTo>
                    <a:pt x="195" y="4262"/>
                  </a:lnTo>
                  <a:lnTo>
                    <a:pt x="74" y="4408"/>
                  </a:lnTo>
                  <a:lnTo>
                    <a:pt x="0" y="4579"/>
                  </a:lnTo>
                  <a:lnTo>
                    <a:pt x="0" y="4579"/>
                  </a:lnTo>
                  <a:lnTo>
                    <a:pt x="171" y="4652"/>
                  </a:lnTo>
                  <a:lnTo>
                    <a:pt x="414" y="4725"/>
                  </a:lnTo>
                  <a:lnTo>
                    <a:pt x="780" y="4822"/>
                  </a:lnTo>
                  <a:lnTo>
                    <a:pt x="1340" y="4895"/>
                  </a:lnTo>
                  <a:lnTo>
                    <a:pt x="2095" y="4993"/>
                  </a:lnTo>
                  <a:lnTo>
                    <a:pt x="3045" y="5042"/>
                  </a:lnTo>
                  <a:lnTo>
                    <a:pt x="4238" y="5066"/>
                  </a:lnTo>
                  <a:lnTo>
                    <a:pt x="4238" y="5066"/>
                  </a:lnTo>
                  <a:lnTo>
                    <a:pt x="5432" y="5042"/>
                  </a:lnTo>
                  <a:lnTo>
                    <a:pt x="6381" y="4993"/>
                  </a:lnTo>
                  <a:lnTo>
                    <a:pt x="7136" y="4895"/>
                  </a:lnTo>
                  <a:lnTo>
                    <a:pt x="7697" y="4822"/>
                  </a:lnTo>
                  <a:lnTo>
                    <a:pt x="8062" y="4725"/>
                  </a:lnTo>
                  <a:lnTo>
                    <a:pt x="8305" y="4652"/>
                  </a:lnTo>
                  <a:lnTo>
                    <a:pt x="8476" y="4579"/>
                  </a:lnTo>
                  <a:lnTo>
                    <a:pt x="8476" y="4579"/>
                  </a:lnTo>
                  <a:lnTo>
                    <a:pt x="8403" y="4408"/>
                  </a:lnTo>
                  <a:lnTo>
                    <a:pt x="8281" y="4262"/>
                  </a:lnTo>
                  <a:lnTo>
                    <a:pt x="8159" y="4116"/>
                  </a:lnTo>
                  <a:lnTo>
                    <a:pt x="8013" y="3970"/>
                  </a:lnTo>
                  <a:lnTo>
                    <a:pt x="7867" y="3848"/>
                  </a:lnTo>
                  <a:lnTo>
                    <a:pt x="7697" y="3702"/>
                  </a:lnTo>
                  <a:lnTo>
                    <a:pt x="7331" y="3483"/>
                  </a:lnTo>
                  <a:lnTo>
                    <a:pt x="6893" y="3288"/>
                  </a:lnTo>
                  <a:lnTo>
                    <a:pt x="6406" y="3093"/>
                  </a:lnTo>
                  <a:lnTo>
                    <a:pt x="5870" y="2947"/>
                  </a:lnTo>
                  <a:lnTo>
                    <a:pt x="5310" y="2825"/>
                  </a:lnTo>
                  <a:lnTo>
                    <a:pt x="531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1" name="Shape 591"/>
            <p:cNvSpPr/>
            <p:nvPr/>
          </p:nvSpPr>
          <p:spPr>
            <a:xfrm>
              <a:off x="5290150" y="1636700"/>
              <a:ext cx="425025" cy="294100"/>
            </a:xfrm>
            <a:custGeom>
              <a:pathLst>
                <a:path extrusionOk="0" fill="none" h="11764" w="17001">
                  <a:moveTo>
                    <a:pt x="15928" y="1072"/>
                  </a:moveTo>
                  <a:lnTo>
                    <a:pt x="13785" y="1072"/>
                  </a:lnTo>
                  <a:lnTo>
                    <a:pt x="13785" y="1072"/>
                  </a:lnTo>
                  <a:lnTo>
                    <a:pt x="13810" y="487"/>
                  </a:lnTo>
                  <a:lnTo>
                    <a:pt x="13810" y="487"/>
                  </a:lnTo>
                  <a:lnTo>
                    <a:pt x="13785" y="390"/>
                  </a:lnTo>
                  <a:lnTo>
                    <a:pt x="13761" y="293"/>
                  </a:lnTo>
                  <a:lnTo>
                    <a:pt x="13688" y="220"/>
                  </a:lnTo>
                  <a:lnTo>
                    <a:pt x="13639" y="146"/>
                  </a:lnTo>
                  <a:lnTo>
                    <a:pt x="13566" y="98"/>
                  </a:lnTo>
                  <a:lnTo>
                    <a:pt x="13469" y="49"/>
                  </a:lnTo>
                  <a:lnTo>
                    <a:pt x="13371" y="25"/>
                  </a:lnTo>
                  <a:lnTo>
                    <a:pt x="13274" y="0"/>
                  </a:lnTo>
                  <a:lnTo>
                    <a:pt x="8500" y="0"/>
                  </a:lnTo>
                  <a:lnTo>
                    <a:pt x="3727" y="0"/>
                  </a:lnTo>
                  <a:lnTo>
                    <a:pt x="3727" y="0"/>
                  </a:lnTo>
                  <a:lnTo>
                    <a:pt x="3629" y="25"/>
                  </a:lnTo>
                  <a:lnTo>
                    <a:pt x="3532" y="49"/>
                  </a:lnTo>
                  <a:lnTo>
                    <a:pt x="3434" y="98"/>
                  </a:lnTo>
                  <a:lnTo>
                    <a:pt x="3361" y="146"/>
                  </a:lnTo>
                  <a:lnTo>
                    <a:pt x="3313" y="220"/>
                  </a:lnTo>
                  <a:lnTo>
                    <a:pt x="3240" y="293"/>
                  </a:lnTo>
                  <a:lnTo>
                    <a:pt x="3215" y="390"/>
                  </a:lnTo>
                  <a:lnTo>
                    <a:pt x="3191" y="487"/>
                  </a:lnTo>
                  <a:lnTo>
                    <a:pt x="3191" y="487"/>
                  </a:lnTo>
                  <a:lnTo>
                    <a:pt x="3215" y="1072"/>
                  </a:lnTo>
                  <a:lnTo>
                    <a:pt x="1072" y="1072"/>
                  </a:lnTo>
                  <a:lnTo>
                    <a:pt x="1072" y="1072"/>
                  </a:lnTo>
                  <a:lnTo>
                    <a:pt x="853" y="1096"/>
                  </a:lnTo>
                  <a:lnTo>
                    <a:pt x="658" y="1145"/>
                  </a:lnTo>
                  <a:lnTo>
                    <a:pt x="487" y="1242"/>
                  </a:lnTo>
                  <a:lnTo>
                    <a:pt x="317" y="1389"/>
                  </a:lnTo>
                  <a:lnTo>
                    <a:pt x="195" y="1535"/>
                  </a:lnTo>
                  <a:lnTo>
                    <a:pt x="98" y="1730"/>
                  </a:lnTo>
                  <a:lnTo>
                    <a:pt x="25" y="1924"/>
                  </a:lnTo>
                  <a:lnTo>
                    <a:pt x="0" y="2144"/>
                  </a:lnTo>
                  <a:lnTo>
                    <a:pt x="0" y="2144"/>
                  </a:lnTo>
                  <a:lnTo>
                    <a:pt x="25" y="2606"/>
                  </a:lnTo>
                  <a:lnTo>
                    <a:pt x="49" y="3069"/>
                  </a:lnTo>
                  <a:lnTo>
                    <a:pt x="98" y="3507"/>
                  </a:lnTo>
                  <a:lnTo>
                    <a:pt x="171" y="3946"/>
                  </a:lnTo>
                  <a:lnTo>
                    <a:pt x="268" y="4336"/>
                  </a:lnTo>
                  <a:lnTo>
                    <a:pt x="366" y="4725"/>
                  </a:lnTo>
                  <a:lnTo>
                    <a:pt x="487" y="5115"/>
                  </a:lnTo>
                  <a:lnTo>
                    <a:pt x="634" y="5480"/>
                  </a:lnTo>
                  <a:lnTo>
                    <a:pt x="780" y="5821"/>
                  </a:lnTo>
                  <a:lnTo>
                    <a:pt x="926" y="6138"/>
                  </a:lnTo>
                  <a:lnTo>
                    <a:pt x="1096" y="6454"/>
                  </a:lnTo>
                  <a:lnTo>
                    <a:pt x="1291" y="6747"/>
                  </a:lnTo>
                  <a:lnTo>
                    <a:pt x="1462" y="7039"/>
                  </a:lnTo>
                  <a:lnTo>
                    <a:pt x="1656" y="7307"/>
                  </a:lnTo>
                  <a:lnTo>
                    <a:pt x="2071" y="7794"/>
                  </a:lnTo>
                  <a:lnTo>
                    <a:pt x="2509" y="8232"/>
                  </a:lnTo>
                  <a:lnTo>
                    <a:pt x="2923" y="8598"/>
                  </a:lnTo>
                  <a:lnTo>
                    <a:pt x="3337" y="8914"/>
                  </a:lnTo>
                  <a:lnTo>
                    <a:pt x="3751" y="9158"/>
                  </a:lnTo>
                  <a:lnTo>
                    <a:pt x="4141" y="9353"/>
                  </a:lnTo>
                  <a:lnTo>
                    <a:pt x="4506" y="9499"/>
                  </a:lnTo>
                  <a:lnTo>
                    <a:pt x="4823" y="9596"/>
                  </a:lnTo>
                  <a:lnTo>
                    <a:pt x="5091" y="9645"/>
                  </a:lnTo>
                  <a:lnTo>
                    <a:pt x="5091" y="9645"/>
                  </a:lnTo>
                  <a:lnTo>
                    <a:pt x="5407" y="10108"/>
                  </a:lnTo>
                  <a:lnTo>
                    <a:pt x="5748" y="10546"/>
                  </a:lnTo>
                  <a:lnTo>
                    <a:pt x="5919" y="10717"/>
                  </a:lnTo>
                  <a:lnTo>
                    <a:pt x="6113" y="10887"/>
                  </a:lnTo>
                  <a:lnTo>
                    <a:pt x="6308" y="11057"/>
                  </a:lnTo>
                  <a:lnTo>
                    <a:pt x="6527" y="11204"/>
                  </a:lnTo>
                  <a:lnTo>
                    <a:pt x="6747" y="11325"/>
                  </a:lnTo>
                  <a:lnTo>
                    <a:pt x="6966" y="11447"/>
                  </a:lnTo>
                  <a:lnTo>
                    <a:pt x="7209" y="11545"/>
                  </a:lnTo>
                  <a:lnTo>
                    <a:pt x="7453" y="11618"/>
                  </a:lnTo>
                  <a:lnTo>
                    <a:pt x="7697" y="11691"/>
                  </a:lnTo>
                  <a:lnTo>
                    <a:pt x="7964" y="11739"/>
                  </a:lnTo>
                  <a:lnTo>
                    <a:pt x="8232" y="11764"/>
                  </a:lnTo>
                  <a:lnTo>
                    <a:pt x="8500" y="11764"/>
                  </a:lnTo>
                  <a:lnTo>
                    <a:pt x="8500" y="11764"/>
                  </a:lnTo>
                  <a:lnTo>
                    <a:pt x="8768" y="11764"/>
                  </a:lnTo>
                  <a:lnTo>
                    <a:pt x="9036" y="11739"/>
                  </a:lnTo>
                  <a:lnTo>
                    <a:pt x="9304" y="11691"/>
                  </a:lnTo>
                  <a:lnTo>
                    <a:pt x="9547" y="11618"/>
                  </a:lnTo>
                  <a:lnTo>
                    <a:pt x="9791" y="11545"/>
                  </a:lnTo>
                  <a:lnTo>
                    <a:pt x="10035" y="11447"/>
                  </a:lnTo>
                  <a:lnTo>
                    <a:pt x="10254" y="11325"/>
                  </a:lnTo>
                  <a:lnTo>
                    <a:pt x="10473" y="11204"/>
                  </a:lnTo>
                  <a:lnTo>
                    <a:pt x="10692" y="11057"/>
                  </a:lnTo>
                  <a:lnTo>
                    <a:pt x="10887" y="10887"/>
                  </a:lnTo>
                  <a:lnTo>
                    <a:pt x="11082" y="10717"/>
                  </a:lnTo>
                  <a:lnTo>
                    <a:pt x="11252" y="10546"/>
                  </a:lnTo>
                  <a:lnTo>
                    <a:pt x="11593" y="10108"/>
                  </a:lnTo>
                  <a:lnTo>
                    <a:pt x="11910" y="9645"/>
                  </a:lnTo>
                  <a:lnTo>
                    <a:pt x="11910" y="9645"/>
                  </a:lnTo>
                  <a:lnTo>
                    <a:pt x="12178" y="9596"/>
                  </a:lnTo>
                  <a:lnTo>
                    <a:pt x="12494" y="9523"/>
                  </a:lnTo>
                  <a:lnTo>
                    <a:pt x="12860" y="9377"/>
                  </a:lnTo>
                  <a:lnTo>
                    <a:pt x="13249" y="9182"/>
                  </a:lnTo>
                  <a:lnTo>
                    <a:pt x="13663" y="8939"/>
                  </a:lnTo>
                  <a:lnTo>
                    <a:pt x="14077" y="8622"/>
                  </a:lnTo>
                  <a:lnTo>
                    <a:pt x="14516" y="8257"/>
                  </a:lnTo>
                  <a:lnTo>
                    <a:pt x="14930" y="7843"/>
                  </a:lnTo>
                  <a:lnTo>
                    <a:pt x="15344" y="7356"/>
                  </a:lnTo>
                  <a:lnTo>
                    <a:pt x="15539" y="7088"/>
                  </a:lnTo>
                  <a:lnTo>
                    <a:pt x="15709" y="6795"/>
                  </a:lnTo>
                  <a:lnTo>
                    <a:pt x="15904" y="6503"/>
                  </a:lnTo>
                  <a:lnTo>
                    <a:pt x="16075" y="6186"/>
                  </a:lnTo>
                  <a:lnTo>
                    <a:pt x="16221" y="5870"/>
                  </a:lnTo>
                  <a:lnTo>
                    <a:pt x="16367" y="5505"/>
                  </a:lnTo>
                  <a:lnTo>
                    <a:pt x="16513" y="5164"/>
                  </a:lnTo>
                  <a:lnTo>
                    <a:pt x="16635" y="4774"/>
                  </a:lnTo>
                  <a:lnTo>
                    <a:pt x="16732" y="4384"/>
                  </a:lnTo>
                  <a:lnTo>
                    <a:pt x="16830" y="3970"/>
                  </a:lnTo>
                  <a:lnTo>
                    <a:pt x="16903" y="3532"/>
                  </a:lnTo>
                  <a:lnTo>
                    <a:pt x="16951" y="3093"/>
                  </a:lnTo>
                  <a:lnTo>
                    <a:pt x="16976" y="2606"/>
                  </a:lnTo>
                  <a:lnTo>
                    <a:pt x="17000" y="2144"/>
                  </a:lnTo>
                  <a:lnTo>
                    <a:pt x="17000" y="2144"/>
                  </a:lnTo>
                  <a:lnTo>
                    <a:pt x="16976" y="1924"/>
                  </a:lnTo>
                  <a:lnTo>
                    <a:pt x="16903" y="1730"/>
                  </a:lnTo>
                  <a:lnTo>
                    <a:pt x="16805" y="1535"/>
                  </a:lnTo>
                  <a:lnTo>
                    <a:pt x="16683" y="1389"/>
                  </a:lnTo>
                  <a:lnTo>
                    <a:pt x="16513" y="1242"/>
                  </a:lnTo>
                  <a:lnTo>
                    <a:pt x="16343" y="1145"/>
                  </a:lnTo>
                  <a:lnTo>
                    <a:pt x="16148" y="1096"/>
                  </a:lnTo>
                  <a:lnTo>
                    <a:pt x="15928" y="1072"/>
                  </a:lnTo>
                  <a:lnTo>
                    <a:pt x="15928" y="1072"/>
                  </a:lnTo>
                  <a:close/>
                  <a:moveTo>
                    <a:pt x="1072" y="2144"/>
                  </a:moveTo>
                  <a:lnTo>
                    <a:pt x="3240" y="2144"/>
                  </a:lnTo>
                  <a:lnTo>
                    <a:pt x="3240" y="2144"/>
                  </a:lnTo>
                  <a:lnTo>
                    <a:pt x="3288" y="3118"/>
                  </a:lnTo>
                  <a:lnTo>
                    <a:pt x="3361" y="4019"/>
                  </a:lnTo>
                  <a:lnTo>
                    <a:pt x="3483" y="4823"/>
                  </a:lnTo>
                  <a:lnTo>
                    <a:pt x="3605" y="5602"/>
                  </a:lnTo>
                  <a:lnTo>
                    <a:pt x="3775" y="6333"/>
                  </a:lnTo>
                  <a:lnTo>
                    <a:pt x="3995" y="7039"/>
                  </a:lnTo>
                  <a:lnTo>
                    <a:pt x="4214" y="7745"/>
                  </a:lnTo>
                  <a:lnTo>
                    <a:pt x="4506" y="8451"/>
                  </a:lnTo>
                  <a:lnTo>
                    <a:pt x="4506" y="8451"/>
                  </a:lnTo>
                  <a:lnTo>
                    <a:pt x="4262" y="8378"/>
                  </a:lnTo>
                  <a:lnTo>
                    <a:pt x="4043" y="8281"/>
                  </a:lnTo>
                  <a:lnTo>
                    <a:pt x="3824" y="8159"/>
                  </a:lnTo>
                  <a:lnTo>
                    <a:pt x="3629" y="8037"/>
                  </a:lnTo>
                  <a:lnTo>
                    <a:pt x="3434" y="7891"/>
                  </a:lnTo>
                  <a:lnTo>
                    <a:pt x="3240" y="7745"/>
                  </a:lnTo>
                  <a:lnTo>
                    <a:pt x="2899" y="7404"/>
                  </a:lnTo>
                  <a:lnTo>
                    <a:pt x="2582" y="7015"/>
                  </a:lnTo>
                  <a:lnTo>
                    <a:pt x="2290" y="6601"/>
                  </a:lnTo>
                  <a:lnTo>
                    <a:pt x="2046" y="6186"/>
                  </a:lnTo>
                  <a:lnTo>
                    <a:pt x="1827" y="5724"/>
                  </a:lnTo>
                  <a:lnTo>
                    <a:pt x="1632" y="5237"/>
                  </a:lnTo>
                  <a:lnTo>
                    <a:pt x="1486" y="4774"/>
                  </a:lnTo>
                  <a:lnTo>
                    <a:pt x="1340" y="4287"/>
                  </a:lnTo>
                  <a:lnTo>
                    <a:pt x="1242" y="3824"/>
                  </a:lnTo>
                  <a:lnTo>
                    <a:pt x="1169" y="3361"/>
                  </a:lnTo>
                  <a:lnTo>
                    <a:pt x="1121" y="2923"/>
                  </a:lnTo>
                  <a:lnTo>
                    <a:pt x="1072" y="2509"/>
                  </a:lnTo>
                  <a:lnTo>
                    <a:pt x="1072" y="2144"/>
                  </a:lnTo>
                  <a:lnTo>
                    <a:pt x="1072" y="2144"/>
                  </a:lnTo>
                  <a:close/>
                  <a:moveTo>
                    <a:pt x="10595" y="4628"/>
                  </a:moveTo>
                  <a:lnTo>
                    <a:pt x="9718" y="5407"/>
                  </a:lnTo>
                  <a:lnTo>
                    <a:pt x="9718" y="5407"/>
                  </a:lnTo>
                  <a:lnTo>
                    <a:pt x="9669" y="5480"/>
                  </a:lnTo>
                  <a:lnTo>
                    <a:pt x="9621" y="5578"/>
                  </a:lnTo>
                  <a:lnTo>
                    <a:pt x="9596" y="5675"/>
                  </a:lnTo>
                  <a:lnTo>
                    <a:pt x="9596" y="5772"/>
                  </a:lnTo>
                  <a:lnTo>
                    <a:pt x="9864" y="6941"/>
                  </a:lnTo>
                  <a:lnTo>
                    <a:pt x="9864" y="6941"/>
                  </a:lnTo>
                  <a:lnTo>
                    <a:pt x="9864" y="7015"/>
                  </a:lnTo>
                  <a:lnTo>
                    <a:pt x="9840" y="7063"/>
                  </a:lnTo>
                  <a:lnTo>
                    <a:pt x="9791" y="7063"/>
                  </a:lnTo>
                  <a:lnTo>
                    <a:pt x="9718" y="7039"/>
                  </a:lnTo>
                  <a:lnTo>
                    <a:pt x="8695" y="6454"/>
                  </a:lnTo>
                  <a:lnTo>
                    <a:pt x="8695" y="6454"/>
                  </a:lnTo>
                  <a:lnTo>
                    <a:pt x="8598" y="6406"/>
                  </a:lnTo>
                  <a:lnTo>
                    <a:pt x="8500" y="6406"/>
                  </a:lnTo>
                  <a:lnTo>
                    <a:pt x="8403" y="6406"/>
                  </a:lnTo>
                  <a:lnTo>
                    <a:pt x="8305" y="6454"/>
                  </a:lnTo>
                  <a:lnTo>
                    <a:pt x="7282" y="7039"/>
                  </a:lnTo>
                  <a:lnTo>
                    <a:pt x="7282" y="7039"/>
                  </a:lnTo>
                  <a:lnTo>
                    <a:pt x="7209" y="7063"/>
                  </a:lnTo>
                  <a:lnTo>
                    <a:pt x="7161" y="7063"/>
                  </a:lnTo>
                  <a:lnTo>
                    <a:pt x="7136" y="7015"/>
                  </a:lnTo>
                  <a:lnTo>
                    <a:pt x="7136" y="6941"/>
                  </a:lnTo>
                  <a:lnTo>
                    <a:pt x="7404" y="5772"/>
                  </a:lnTo>
                  <a:lnTo>
                    <a:pt x="7404" y="5772"/>
                  </a:lnTo>
                  <a:lnTo>
                    <a:pt x="7404" y="5675"/>
                  </a:lnTo>
                  <a:lnTo>
                    <a:pt x="7380" y="5578"/>
                  </a:lnTo>
                  <a:lnTo>
                    <a:pt x="7331" y="5480"/>
                  </a:lnTo>
                  <a:lnTo>
                    <a:pt x="7282" y="5407"/>
                  </a:lnTo>
                  <a:lnTo>
                    <a:pt x="6406" y="4628"/>
                  </a:lnTo>
                  <a:lnTo>
                    <a:pt x="6406" y="4628"/>
                  </a:lnTo>
                  <a:lnTo>
                    <a:pt x="6357" y="4579"/>
                  </a:lnTo>
                  <a:lnTo>
                    <a:pt x="6333" y="4506"/>
                  </a:lnTo>
                  <a:lnTo>
                    <a:pt x="6381" y="4482"/>
                  </a:lnTo>
                  <a:lnTo>
                    <a:pt x="6454" y="4457"/>
                  </a:lnTo>
                  <a:lnTo>
                    <a:pt x="7623" y="4336"/>
                  </a:lnTo>
                  <a:lnTo>
                    <a:pt x="7623" y="4336"/>
                  </a:lnTo>
                  <a:lnTo>
                    <a:pt x="7721" y="4311"/>
                  </a:lnTo>
                  <a:lnTo>
                    <a:pt x="7818" y="4262"/>
                  </a:lnTo>
                  <a:lnTo>
                    <a:pt x="7891" y="4189"/>
                  </a:lnTo>
                  <a:lnTo>
                    <a:pt x="7940" y="4116"/>
                  </a:lnTo>
                  <a:lnTo>
                    <a:pt x="8403" y="3045"/>
                  </a:lnTo>
                  <a:lnTo>
                    <a:pt x="8403" y="3045"/>
                  </a:lnTo>
                  <a:lnTo>
                    <a:pt x="8452" y="2972"/>
                  </a:lnTo>
                  <a:lnTo>
                    <a:pt x="8500" y="2947"/>
                  </a:lnTo>
                  <a:lnTo>
                    <a:pt x="8549" y="2972"/>
                  </a:lnTo>
                  <a:lnTo>
                    <a:pt x="8598" y="3045"/>
                  </a:lnTo>
                  <a:lnTo>
                    <a:pt x="9060" y="4116"/>
                  </a:lnTo>
                  <a:lnTo>
                    <a:pt x="9060" y="4116"/>
                  </a:lnTo>
                  <a:lnTo>
                    <a:pt x="9109" y="4189"/>
                  </a:lnTo>
                  <a:lnTo>
                    <a:pt x="9182" y="4262"/>
                  </a:lnTo>
                  <a:lnTo>
                    <a:pt x="9280" y="4311"/>
                  </a:lnTo>
                  <a:lnTo>
                    <a:pt x="9377" y="4336"/>
                  </a:lnTo>
                  <a:lnTo>
                    <a:pt x="10546" y="4457"/>
                  </a:lnTo>
                  <a:lnTo>
                    <a:pt x="10546" y="4457"/>
                  </a:lnTo>
                  <a:lnTo>
                    <a:pt x="10619" y="4482"/>
                  </a:lnTo>
                  <a:lnTo>
                    <a:pt x="10668" y="4506"/>
                  </a:lnTo>
                  <a:lnTo>
                    <a:pt x="10643" y="4579"/>
                  </a:lnTo>
                  <a:lnTo>
                    <a:pt x="10595" y="4628"/>
                  </a:lnTo>
                  <a:lnTo>
                    <a:pt x="10595" y="4628"/>
                  </a:lnTo>
                  <a:close/>
                  <a:moveTo>
                    <a:pt x="12494" y="8451"/>
                  </a:moveTo>
                  <a:lnTo>
                    <a:pt x="12494" y="8451"/>
                  </a:lnTo>
                  <a:lnTo>
                    <a:pt x="12787" y="7745"/>
                  </a:lnTo>
                  <a:lnTo>
                    <a:pt x="13006" y="7039"/>
                  </a:lnTo>
                  <a:lnTo>
                    <a:pt x="13225" y="6333"/>
                  </a:lnTo>
                  <a:lnTo>
                    <a:pt x="13396" y="5602"/>
                  </a:lnTo>
                  <a:lnTo>
                    <a:pt x="13517" y="4823"/>
                  </a:lnTo>
                  <a:lnTo>
                    <a:pt x="13639" y="4019"/>
                  </a:lnTo>
                  <a:lnTo>
                    <a:pt x="13712" y="3118"/>
                  </a:lnTo>
                  <a:lnTo>
                    <a:pt x="13761" y="2144"/>
                  </a:lnTo>
                  <a:lnTo>
                    <a:pt x="15928" y="2144"/>
                  </a:lnTo>
                  <a:lnTo>
                    <a:pt x="15928" y="2144"/>
                  </a:lnTo>
                  <a:lnTo>
                    <a:pt x="15928" y="2509"/>
                  </a:lnTo>
                  <a:lnTo>
                    <a:pt x="15880" y="2923"/>
                  </a:lnTo>
                  <a:lnTo>
                    <a:pt x="15831" y="3361"/>
                  </a:lnTo>
                  <a:lnTo>
                    <a:pt x="15758" y="3824"/>
                  </a:lnTo>
                  <a:lnTo>
                    <a:pt x="15661" y="4287"/>
                  </a:lnTo>
                  <a:lnTo>
                    <a:pt x="15514" y="4774"/>
                  </a:lnTo>
                  <a:lnTo>
                    <a:pt x="15368" y="5237"/>
                  </a:lnTo>
                  <a:lnTo>
                    <a:pt x="15173" y="5724"/>
                  </a:lnTo>
                  <a:lnTo>
                    <a:pt x="14954" y="6186"/>
                  </a:lnTo>
                  <a:lnTo>
                    <a:pt x="14711" y="6601"/>
                  </a:lnTo>
                  <a:lnTo>
                    <a:pt x="14418" y="7015"/>
                  </a:lnTo>
                  <a:lnTo>
                    <a:pt x="14102" y="7404"/>
                  </a:lnTo>
                  <a:lnTo>
                    <a:pt x="13761" y="7745"/>
                  </a:lnTo>
                  <a:lnTo>
                    <a:pt x="13566" y="7891"/>
                  </a:lnTo>
                  <a:lnTo>
                    <a:pt x="13371" y="8037"/>
                  </a:lnTo>
                  <a:lnTo>
                    <a:pt x="13176" y="8159"/>
                  </a:lnTo>
                  <a:lnTo>
                    <a:pt x="12957" y="8281"/>
                  </a:lnTo>
                  <a:lnTo>
                    <a:pt x="12738" y="8378"/>
                  </a:lnTo>
                  <a:lnTo>
                    <a:pt x="12494" y="8451"/>
                  </a:lnTo>
                  <a:lnTo>
                    <a:pt x="12494" y="845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92" name="Shape 592"/>
          <p:cNvGrpSpPr/>
          <p:nvPr/>
        </p:nvGrpSpPr>
        <p:grpSpPr>
          <a:xfrm>
            <a:off x="4862967" y="1492657"/>
            <a:ext cx="359272" cy="376691"/>
            <a:chOff x="5961125" y="1623900"/>
            <a:chExt cx="427450" cy="448175"/>
          </a:xfrm>
        </p:grpSpPr>
        <p:sp>
          <p:nvSpPr>
            <p:cNvPr id="593" name="Shape 593"/>
            <p:cNvSpPr/>
            <p:nvPr/>
          </p:nvSpPr>
          <p:spPr>
            <a:xfrm>
              <a:off x="5961125" y="1678700"/>
              <a:ext cx="376925" cy="376925"/>
            </a:xfrm>
            <a:custGeom>
              <a:pathLst>
                <a:path extrusionOk="0" fill="none" h="15077" w="15077">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4" name="Shape 594"/>
            <p:cNvSpPr/>
            <p:nvPr/>
          </p:nvSpPr>
          <p:spPr>
            <a:xfrm>
              <a:off x="6009825" y="1727425"/>
              <a:ext cx="279500" cy="279500"/>
            </a:xfrm>
            <a:custGeom>
              <a:pathLst>
                <a:path extrusionOk="0" fill="none" h="11180" w="1118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5" name="Shape 595"/>
            <p:cNvSpPr/>
            <p:nvPr/>
          </p:nvSpPr>
          <p:spPr>
            <a:xfrm>
              <a:off x="6107250" y="1824850"/>
              <a:ext cx="84650" cy="84650"/>
            </a:xfrm>
            <a:custGeom>
              <a:pathLst>
                <a:path extrusionOk="0" fill="none" h="3386" w="3386">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6" name="Shape 596"/>
            <p:cNvSpPr/>
            <p:nvPr/>
          </p:nvSpPr>
          <p:spPr>
            <a:xfrm>
              <a:off x="6058550" y="1776125"/>
              <a:ext cx="182075" cy="182075"/>
            </a:xfrm>
            <a:custGeom>
              <a:pathLst>
                <a:path extrusionOk="0" fill="none" h="7283" w="7283">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7" name="Shape 597"/>
            <p:cNvSpPr/>
            <p:nvPr/>
          </p:nvSpPr>
          <p:spPr>
            <a:xfrm>
              <a:off x="5971475" y="2001400"/>
              <a:ext cx="74925" cy="70675"/>
            </a:xfrm>
            <a:custGeom>
              <a:pathLst>
                <a:path extrusionOk="0" fill="none" h="2827" w="2997">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8" name="Shape 598"/>
            <p:cNvSpPr/>
            <p:nvPr/>
          </p:nvSpPr>
          <p:spPr>
            <a:xfrm>
              <a:off x="6253375" y="2001400"/>
              <a:ext cx="74325" cy="70675"/>
            </a:xfrm>
            <a:custGeom>
              <a:pathLst>
                <a:path extrusionOk="0" fill="none" h="2827" w="2973">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9" name="Shape 599"/>
            <p:cNvSpPr/>
            <p:nvPr/>
          </p:nvSpPr>
          <p:spPr>
            <a:xfrm>
              <a:off x="6137700" y="1623900"/>
              <a:ext cx="250875" cy="255150"/>
            </a:xfrm>
            <a:custGeom>
              <a:pathLst>
                <a:path extrusionOk="0" fill="none" h="10206" w="10035">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600" name="Shape 600"/>
          <p:cNvGrpSpPr/>
          <p:nvPr/>
        </p:nvGrpSpPr>
        <p:grpSpPr>
          <a:xfrm>
            <a:off x="5415659" y="1502386"/>
            <a:ext cx="383835" cy="363369"/>
            <a:chOff x="6618700" y="1635475"/>
            <a:chExt cx="456675" cy="432325"/>
          </a:xfrm>
        </p:grpSpPr>
        <p:sp>
          <p:nvSpPr>
            <p:cNvPr id="601" name="Shape 601"/>
            <p:cNvSpPr/>
            <p:nvPr/>
          </p:nvSpPr>
          <p:spPr>
            <a:xfrm>
              <a:off x="6663775" y="1904000"/>
              <a:ext cx="117525" cy="163800"/>
            </a:xfrm>
            <a:custGeom>
              <a:pathLst>
                <a:path extrusionOk="0" fill="none" h="6552" w="4701">
                  <a:moveTo>
                    <a:pt x="0" y="0"/>
                  </a:moveTo>
                  <a:lnTo>
                    <a:pt x="512" y="6016"/>
                  </a:lnTo>
                  <a:lnTo>
                    <a:pt x="512" y="6016"/>
                  </a:lnTo>
                  <a:lnTo>
                    <a:pt x="536" y="6138"/>
                  </a:lnTo>
                  <a:lnTo>
                    <a:pt x="585" y="6235"/>
                  </a:lnTo>
                  <a:lnTo>
                    <a:pt x="633" y="6332"/>
                  </a:lnTo>
                  <a:lnTo>
                    <a:pt x="706" y="6406"/>
                  </a:lnTo>
                  <a:lnTo>
                    <a:pt x="804" y="6454"/>
                  </a:lnTo>
                  <a:lnTo>
                    <a:pt x="877" y="6503"/>
                  </a:lnTo>
                  <a:lnTo>
                    <a:pt x="999" y="6552"/>
                  </a:lnTo>
                  <a:lnTo>
                    <a:pt x="1096" y="6552"/>
                  </a:lnTo>
                  <a:lnTo>
                    <a:pt x="4116" y="6552"/>
                  </a:lnTo>
                  <a:lnTo>
                    <a:pt x="4116" y="6552"/>
                  </a:lnTo>
                  <a:lnTo>
                    <a:pt x="4238" y="6527"/>
                  </a:lnTo>
                  <a:lnTo>
                    <a:pt x="4360" y="6503"/>
                  </a:lnTo>
                  <a:lnTo>
                    <a:pt x="4457" y="6430"/>
                  </a:lnTo>
                  <a:lnTo>
                    <a:pt x="4554" y="6332"/>
                  </a:lnTo>
                  <a:lnTo>
                    <a:pt x="4554" y="6332"/>
                  </a:lnTo>
                  <a:lnTo>
                    <a:pt x="4628" y="6235"/>
                  </a:lnTo>
                  <a:lnTo>
                    <a:pt x="4676" y="6113"/>
                  </a:lnTo>
                  <a:lnTo>
                    <a:pt x="4701" y="5991"/>
                  </a:lnTo>
                  <a:lnTo>
                    <a:pt x="4676" y="5845"/>
                  </a:lnTo>
                  <a:lnTo>
                    <a:pt x="3678" y="9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2" name="Shape 602"/>
            <p:cNvSpPr/>
            <p:nvPr/>
          </p:nvSpPr>
          <p:spPr>
            <a:xfrm>
              <a:off x="7046125" y="1775525"/>
              <a:ext cx="29250" cy="99275"/>
            </a:xfrm>
            <a:custGeom>
              <a:pathLst>
                <a:path extrusionOk="0" fill="none" h="3971" w="1170">
                  <a:moveTo>
                    <a:pt x="1" y="3970"/>
                  </a:moveTo>
                  <a:lnTo>
                    <a:pt x="1" y="3970"/>
                  </a:lnTo>
                  <a:lnTo>
                    <a:pt x="245" y="3824"/>
                  </a:lnTo>
                  <a:lnTo>
                    <a:pt x="488" y="3629"/>
                  </a:lnTo>
                  <a:lnTo>
                    <a:pt x="683" y="3410"/>
                  </a:lnTo>
                  <a:lnTo>
                    <a:pt x="853" y="3166"/>
                  </a:lnTo>
                  <a:lnTo>
                    <a:pt x="1000" y="2898"/>
                  </a:lnTo>
                  <a:lnTo>
                    <a:pt x="1097" y="2606"/>
                  </a:lnTo>
                  <a:lnTo>
                    <a:pt x="1170" y="2314"/>
                  </a:lnTo>
                  <a:lnTo>
                    <a:pt x="1170" y="1997"/>
                  </a:lnTo>
                  <a:lnTo>
                    <a:pt x="1170" y="1997"/>
                  </a:lnTo>
                  <a:lnTo>
                    <a:pt x="1170" y="1681"/>
                  </a:lnTo>
                  <a:lnTo>
                    <a:pt x="1097" y="1364"/>
                  </a:lnTo>
                  <a:lnTo>
                    <a:pt x="1000" y="1096"/>
                  </a:lnTo>
                  <a:lnTo>
                    <a:pt x="853" y="828"/>
                  </a:lnTo>
                  <a:lnTo>
                    <a:pt x="683" y="585"/>
                  </a:lnTo>
                  <a:lnTo>
                    <a:pt x="488" y="366"/>
                  </a:lnTo>
                  <a:lnTo>
                    <a:pt x="245" y="171"/>
                  </a:ln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3" name="Shape 603"/>
            <p:cNvSpPr/>
            <p:nvPr/>
          </p:nvSpPr>
          <p:spPr>
            <a:xfrm>
              <a:off x="6618700" y="1751775"/>
              <a:ext cx="96850" cy="146750"/>
            </a:xfrm>
            <a:custGeom>
              <a:pathLst>
                <a:path extrusionOk="0" fill="none" h="5870" w="3874">
                  <a:moveTo>
                    <a:pt x="3873" y="0"/>
                  </a:moveTo>
                  <a:lnTo>
                    <a:pt x="3873" y="0"/>
                  </a:lnTo>
                  <a:lnTo>
                    <a:pt x="2704" y="0"/>
                  </a:lnTo>
                  <a:lnTo>
                    <a:pt x="1730" y="0"/>
                  </a:lnTo>
                  <a:lnTo>
                    <a:pt x="1730" y="0"/>
                  </a:lnTo>
                  <a:lnTo>
                    <a:pt x="1560" y="25"/>
                  </a:lnTo>
                  <a:lnTo>
                    <a:pt x="1413" y="49"/>
                  </a:lnTo>
                  <a:lnTo>
                    <a:pt x="1243" y="98"/>
                  </a:lnTo>
                  <a:lnTo>
                    <a:pt x="1097" y="147"/>
                  </a:lnTo>
                  <a:lnTo>
                    <a:pt x="926" y="244"/>
                  </a:lnTo>
                  <a:lnTo>
                    <a:pt x="780" y="317"/>
                  </a:lnTo>
                  <a:lnTo>
                    <a:pt x="658" y="439"/>
                  </a:lnTo>
                  <a:lnTo>
                    <a:pt x="537" y="536"/>
                  </a:lnTo>
                  <a:lnTo>
                    <a:pt x="415" y="682"/>
                  </a:lnTo>
                  <a:lnTo>
                    <a:pt x="293" y="804"/>
                  </a:lnTo>
                  <a:lnTo>
                    <a:pt x="220" y="950"/>
                  </a:lnTo>
                  <a:lnTo>
                    <a:pt x="147" y="1096"/>
                  </a:lnTo>
                  <a:lnTo>
                    <a:pt x="74" y="1267"/>
                  </a:lnTo>
                  <a:lnTo>
                    <a:pt x="25" y="1437"/>
                  </a:lnTo>
                  <a:lnTo>
                    <a:pt x="1" y="1583"/>
                  </a:lnTo>
                  <a:lnTo>
                    <a:pt x="1" y="1754"/>
                  </a:lnTo>
                  <a:lnTo>
                    <a:pt x="1" y="4092"/>
                  </a:lnTo>
                  <a:lnTo>
                    <a:pt x="1" y="4092"/>
                  </a:lnTo>
                  <a:lnTo>
                    <a:pt x="1" y="4263"/>
                  </a:lnTo>
                  <a:lnTo>
                    <a:pt x="25" y="4433"/>
                  </a:lnTo>
                  <a:lnTo>
                    <a:pt x="74" y="4579"/>
                  </a:lnTo>
                  <a:lnTo>
                    <a:pt x="147" y="4750"/>
                  </a:lnTo>
                  <a:lnTo>
                    <a:pt x="220" y="4896"/>
                  </a:lnTo>
                  <a:lnTo>
                    <a:pt x="293" y="5042"/>
                  </a:lnTo>
                  <a:lnTo>
                    <a:pt x="415" y="5188"/>
                  </a:lnTo>
                  <a:lnTo>
                    <a:pt x="537" y="5310"/>
                  </a:lnTo>
                  <a:lnTo>
                    <a:pt x="658" y="5407"/>
                  </a:lnTo>
                  <a:lnTo>
                    <a:pt x="780" y="5529"/>
                  </a:lnTo>
                  <a:lnTo>
                    <a:pt x="926" y="5626"/>
                  </a:lnTo>
                  <a:lnTo>
                    <a:pt x="1097" y="5699"/>
                  </a:lnTo>
                  <a:lnTo>
                    <a:pt x="1243" y="5748"/>
                  </a:lnTo>
                  <a:lnTo>
                    <a:pt x="1413" y="5797"/>
                  </a:lnTo>
                  <a:lnTo>
                    <a:pt x="1560" y="5821"/>
                  </a:lnTo>
                  <a:lnTo>
                    <a:pt x="1730" y="5846"/>
                  </a:lnTo>
                  <a:lnTo>
                    <a:pt x="1730" y="5846"/>
                  </a:lnTo>
                  <a:lnTo>
                    <a:pt x="2704" y="5846"/>
                  </a:lnTo>
                  <a:lnTo>
                    <a:pt x="3873" y="587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4" name="Shape 604"/>
            <p:cNvSpPr/>
            <p:nvPr/>
          </p:nvSpPr>
          <p:spPr>
            <a:xfrm>
              <a:off x="6721600" y="1660450"/>
              <a:ext cx="278900" cy="329425"/>
            </a:xfrm>
            <a:custGeom>
              <a:pathLst>
                <a:path extrusionOk="0" fill="none" h="13177" w="11156">
                  <a:moveTo>
                    <a:pt x="11155" y="0"/>
                  </a:moveTo>
                  <a:lnTo>
                    <a:pt x="11155" y="0"/>
                  </a:lnTo>
                  <a:lnTo>
                    <a:pt x="10766" y="317"/>
                  </a:lnTo>
                  <a:lnTo>
                    <a:pt x="10352" y="609"/>
                  </a:lnTo>
                  <a:lnTo>
                    <a:pt x="9938" y="901"/>
                  </a:lnTo>
                  <a:lnTo>
                    <a:pt x="9524" y="1169"/>
                  </a:lnTo>
                  <a:lnTo>
                    <a:pt x="9085" y="1413"/>
                  </a:lnTo>
                  <a:lnTo>
                    <a:pt x="8671" y="1632"/>
                  </a:lnTo>
                  <a:lnTo>
                    <a:pt x="7843" y="2046"/>
                  </a:lnTo>
                  <a:lnTo>
                    <a:pt x="7015" y="2387"/>
                  </a:lnTo>
                  <a:lnTo>
                    <a:pt x="6211" y="2679"/>
                  </a:lnTo>
                  <a:lnTo>
                    <a:pt x="5456" y="2898"/>
                  </a:lnTo>
                  <a:lnTo>
                    <a:pt x="4774" y="3093"/>
                  </a:lnTo>
                  <a:lnTo>
                    <a:pt x="4774" y="3093"/>
                  </a:lnTo>
                  <a:lnTo>
                    <a:pt x="4239" y="3215"/>
                  </a:lnTo>
                  <a:lnTo>
                    <a:pt x="3678" y="3312"/>
                  </a:lnTo>
                  <a:lnTo>
                    <a:pt x="3070" y="3410"/>
                  </a:lnTo>
                  <a:lnTo>
                    <a:pt x="2461" y="3459"/>
                  </a:lnTo>
                  <a:lnTo>
                    <a:pt x="1219" y="3580"/>
                  </a:lnTo>
                  <a:lnTo>
                    <a:pt x="1" y="3629"/>
                  </a:lnTo>
                  <a:lnTo>
                    <a:pt x="1" y="9523"/>
                  </a:lnTo>
                  <a:lnTo>
                    <a:pt x="1" y="9523"/>
                  </a:lnTo>
                  <a:lnTo>
                    <a:pt x="1219" y="9596"/>
                  </a:lnTo>
                  <a:lnTo>
                    <a:pt x="2461" y="9693"/>
                  </a:lnTo>
                  <a:lnTo>
                    <a:pt x="3070" y="9767"/>
                  </a:lnTo>
                  <a:lnTo>
                    <a:pt x="3678" y="9840"/>
                  </a:lnTo>
                  <a:lnTo>
                    <a:pt x="4239" y="9937"/>
                  </a:lnTo>
                  <a:lnTo>
                    <a:pt x="4774" y="10059"/>
                  </a:lnTo>
                  <a:lnTo>
                    <a:pt x="4774" y="10059"/>
                  </a:lnTo>
                  <a:lnTo>
                    <a:pt x="5456" y="10254"/>
                  </a:lnTo>
                  <a:lnTo>
                    <a:pt x="6211" y="10497"/>
                  </a:lnTo>
                  <a:lnTo>
                    <a:pt x="7015" y="10765"/>
                  </a:lnTo>
                  <a:lnTo>
                    <a:pt x="7843" y="11130"/>
                  </a:lnTo>
                  <a:lnTo>
                    <a:pt x="8671" y="11520"/>
                  </a:lnTo>
                  <a:lnTo>
                    <a:pt x="9085" y="11764"/>
                  </a:lnTo>
                  <a:lnTo>
                    <a:pt x="9524" y="12007"/>
                  </a:lnTo>
                  <a:lnTo>
                    <a:pt x="9938" y="12251"/>
                  </a:lnTo>
                  <a:lnTo>
                    <a:pt x="10352" y="12543"/>
                  </a:lnTo>
                  <a:lnTo>
                    <a:pt x="10766" y="12835"/>
                  </a:lnTo>
                  <a:lnTo>
                    <a:pt x="11155" y="13176"/>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5" name="Shape 605"/>
            <p:cNvSpPr/>
            <p:nvPr/>
          </p:nvSpPr>
          <p:spPr>
            <a:xfrm>
              <a:off x="7006550" y="1635475"/>
              <a:ext cx="34750" cy="378750"/>
            </a:xfrm>
            <a:custGeom>
              <a:pathLst>
                <a:path extrusionOk="0" fill="none" h="15150" w="1390">
                  <a:moveTo>
                    <a:pt x="1024" y="49"/>
                  </a:moveTo>
                  <a:lnTo>
                    <a:pt x="1024" y="49"/>
                  </a:lnTo>
                  <a:lnTo>
                    <a:pt x="902" y="1"/>
                  </a:lnTo>
                  <a:lnTo>
                    <a:pt x="805" y="1"/>
                  </a:lnTo>
                  <a:lnTo>
                    <a:pt x="805" y="1"/>
                  </a:lnTo>
                  <a:lnTo>
                    <a:pt x="683" y="1"/>
                  </a:lnTo>
                  <a:lnTo>
                    <a:pt x="585" y="49"/>
                  </a:lnTo>
                  <a:lnTo>
                    <a:pt x="464" y="98"/>
                  </a:lnTo>
                  <a:lnTo>
                    <a:pt x="391" y="171"/>
                  </a:lnTo>
                  <a:lnTo>
                    <a:pt x="391" y="171"/>
                  </a:lnTo>
                  <a:lnTo>
                    <a:pt x="1" y="536"/>
                  </a:lnTo>
                  <a:lnTo>
                    <a:pt x="1" y="14638"/>
                  </a:lnTo>
                  <a:lnTo>
                    <a:pt x="1" y="14638"/>
                  </a:lnTo>
                  <a:lnTo>
                    <a:pt x="391" y="14979"/>
                  </a:lnTo>
                  <a:lnTo>
                    <a:pt x="391" y="14979"/>
                  </a:lnTo>
                  <a:lnTo>
                    <a:pt x="464" y="15052"/>
                  </a:lnTo>
                  <a:lnTo>
                    <a:pt x="585" y="15101"/>
                  </a:lnTo>
                  <a:lnTo>
                    <a:pt x="683" y="15149"/>
                  </a:lnTo>
                  <a:lnTo>
                    <a:pt x="805" y="15149"/>
                  </a:lnTo>
                  <a:lnTo>
                    <a:pt x="805" y="15149"/>
                  </a:lnTo>
                  <a:lnTo>
                    <a:pt x="902" y="15149"/>
                  </a:lnTo>
                  <a:lnTo>
                    <a:pt x="1024" y="15101"/>
                  </a:lnTo>
                  <a:lnTo>
                    <a:pt x="1024" y="15101"/>
                  </a:lnTo>
                  <a:lnTo>
                    <a:pt x="1170" y="15028"/>
                  </a:lnTo>
                  <a:lnTo>
                    <a:pt x="1292" y="14906"/>
                  </a:lnTo>
                  <a:lnTo>
                    <a:pt x="1365" y="14735"/>
                  </a:lnTo>
                  <a:lnTo>
                    <a:pt x="1389" y="14565"/>
                  </a:lnTo>
                  <a:lnTo>
                    <a:pt x="1389" y="585"/>
                  </a:lnTo>
                  <a:lnTo>
                    <a:pt x="1389" y="585"/>
                  </a:lnTo>
                  <a:lnTo>
                    <a:pt x="1365" y="415"/>
                  </a:lnTo>
                  <a:lnTo>
                    <a:pt x="1292" y="269"/>
                  </a:lnTo>
                  <a:lnTo>
                    <a:pt x="1170" y="122"/>
                  </a:lnTo>
                  <a:lnTo>
                    <a:pt x="1024" y="49"/>
                  </a:lnTo>
                  <a:lnTo>
                    <a:pt x="1024" y="4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606" name="Shape 606"/>
          <p:cNvGrpSpPr/>
          <p:nvPr/>
        </p:nvGrpSpPr>
        <p:grpSpPr>
          <a:xfrm>
            <a:off x="370747" y="2085798"/>
            <a:ext cx="304009" cy="326513"/>
            <a:chOff x="616425" y="2329600"/>
            <a:chExt cx="361700" cy="388475"/>
          </a:xfrm>
        </p:grpSpPr>
        <p:sp>
          <p:nvSpPr>
            <p:cNvPr id="607" name="Shape 607"/>
            <p:cNvSpPr/>
            <p:nvPr/>
          </p:nvSpPr>
          <p:spPr>
            <a:xfrm>
              <a:off x="616425" y="2329600"/>
              <a:ext cx="361700" cy="388475"/>
            </a:xfrm>
            <a:custGeom>
              <a:pathLst>
                <a:path extrusionOk="0" fill="none" h="15539" w="14468">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8" name="Shape 608"/>
            <p:cNvSpPr/>
            <p:nvPr/>
          </p:nvSpPr>
          <p:spPr>
            <a:xfrm>
              <a:off x="704725" y="2545750"/>
              <a:ext cx="185125" cy="25"/>
            </a:xfrm>
            <a:custGeom>
              <a:pathLst>
                <a:path extrusionOk="0" fill="none" h="1" w="7405">
                  <a:moveTo>
                    <a:pt x="7404"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9" name="Shape 609"/>
            <p:cNvSpPr/>
            <p:nvPr/>
          </p:nvSpPr>
          <p:spPr>
            <a:xfrm>
              <a:off x="811875" y="2626125"/>
              <a:ext cx="31075" cy="31075"/>
            </a:xfrm>
            <a:custGeom>
              <a:pathLst>
                <a:path extrusionOk="0" fill="none" h="1243" w="1243">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0" name="Shape 610"/>
            <p:cNvSpPr/>
            <p:nvPr/>
          </p:nvSpPr>
          <p:spPr>
            <a:xfrm>
              <a:off x="751000" y="2568275"/>
              <a:ext cx="54200" cy="53600"/>
            </a:xfrm>
            <a:custGeom>
              <a:pathLst>
                <a:path extrusionOk="0" fill="none" h="2144" w="2168">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1" name="Shape 611"/>
            <p:cNvSpPr/>
            <p:nvPr/>
          </p:nvSpPr>
          <p:spPr>
            <a:xfrm>
              <a:off x="769875" y="2662650"/>
              <a:ext cx="23775" cy="23775"/>
            </a:xfrm>
            <a:custGeom>
              <a:pathLst>
                <a:path extrusionOk="0" fill="none" h="951" w="951">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2" name="Shape 612"/>
            <p:cNvSpPr/>
            <p:nvPr/>
          </p:nvSpPr>
          <p:spPr>
            <a:xfrm>
              <a:off x="799700" y="2503125"/>
              <a:ext cx="24375" cy="23775"/>
            </a:xfrm>
            <a:custGeom>
              <a:pathLst>
                <a:path extrusionOk="0" fill="none" h="951" w="975">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3" name="Shape 613"/>
            <p:cNvSpPr/>
            <p:nvPr/>
          </p:nvSpPr>
          <p:spPr>
            <a:xfrm>
              <a:off x="766825" y="2388050"/>
              <a:ext cx="60925" cy="25"/>
            </a:xfrm>
            <a:custGeom>
              <a:pathLst>
                <a:path extrusionOk="0" fill="none" h="1" w="2437">
                  <a:moveTo>
                    <a:pt x="2436" y="0"/>
                  </a:move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4" name="Shape 614"/>
            <p:cNvSpPr/>
            <p:nvPr/>
          </p:nvSpPr>
          <p:spPr>
            <a:xfrm>
              <a:off x="769875" y="2456250"/>
              <a:ext cx="31075" cy="31075"/>
            </a:xfrm>
            <a:custGeom>
              <a:pathLst>
                <a:path extrusionOk="0" fill="none" h="1243" w="1243">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615" name="Shape 615"/>
          <p:cNvGrpSpPr/>
          <p:nvPr/>
        </p:nvGrpSpPr>
        <p:grpSpPr>
          <a:xfrm>
            <a:off x="927557" y="2088866"/>
            <a:ext cx="320378" cy="320378"/>
            <a:chOff x="1278900" y="2333250"/>
            <a:chExt cx="381175" cy="381175"/>
          </a:xfrm>
        </p:grpSpPr>
        <p:sp>
          <p:nvSpPr>
            <p:cNvPr id="616" name="Shape 616"/>
            <p:cNvSpPr/>
            <p:nvPr/>
          </p:nvSpPr>
          <p:spPr>
            <a:xfrm>
              <a:off x="1278900" y="2333250"/>
              <a:ext cx="381175" cy="381175"/>
            </a:xfrm>
            <a:custGeom>
              <a:pathLst>
                <a:path extrusionOk="0" fill="none" h="15247" w="15247">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7" name="Shape 617"/>
            <p:cNvSpPr/>
            <p:nvPr/>
          </p:nvSpPr>
          <p:spPr>
            <a:xfrm>
              <a:off x="1525475" y="2503125"/>
              <a:ext cx="43875" cy="47525"/>
            </a:xfrm>
            <a:custGeom>
              <a:pathLst>
                <a:path extrusionOk="0" fill="none" h="1901" w="1755">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8" name="Shape 618"/>
            <p:cNvSpPr/>
            <p:nvPr/>
          </p:nvSpPr>
          <p:spPr>
            <a:xfrm>
              <a:off x="1369600" y="2503125"/>
              <a:ext cx="43875" cy="47525"/>
            </a:xfrm>
            <a:custGeom>
              <a:pathLst>
                <a:path extrusionOk="0" fill="none" h="1901" w="1755">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9" name="Shape 619"/>
            <p:cNvSpPr/>
            <p:nvPr/>
          </p:nvSpPr>
          <p:spPr>
            <a:xfrm>
              <a:off x="1369600" y="2604200"/>
              <a:ext cx="199750" cy="40825"/>
            </a:xfrm>
            <a:custGeom>
              <a:pathLst>
                <a:path extrusionOk="0" fill="none" h="1633" w="799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620" name="Shape 620"/>
          <p:cNvGrpSpPr/>
          <p:nvPr/>
        </p:nvGrpSpPr>
        <p:grpSpPr>
          <a:xfrm>
            <a:off x="1492520" y="2088866"/>
            <a:ext cx="320399" cy="320378"/>
            <a:chOff x="1951075" y="2333250"/>
            <a:chExt cx="381200" cy="381175"/>
          </a:xfrm>
        </p:grpSpPr>
        <p:sp>
          <p:nvSpPr>
            <p:cNvPr id="621" name="Shape 621"/>
            <p:cNvSpPr/>
            <p:nvPr/>
          </p:nvSpPr>
          <p:spPr>
            <a:xfrm>
              <a:off x="1951075" y="2333250"/>
              <a:ext cx="381200" cy="381175"/>
            </a:xfrm>
            <a:custGeom>
              <a:pathLst>
                <a:path extrusionOk="0" fill="none" h="15247" w="15248">
                  <a:moveTo>
                    <a:pt x="7624" y="0"/>
                  </a:moveTo>
                  <a:lnTo>
                    <a:pt x="7624" y="0"/>
                  </a:lnTo>
                  <a:lnTo>
                    <a:pt x="7234" y="0"/>
                  </a:lnTo>
                  <a:lnTo>
                    <a:pt x="6845" y="49"/>
                  </a:lnTo>
                  <a:lnTo>
                    <a:pt x="6455" y="98"/>
                  </a:lnTo>
                  <a:lnTo>
                    <a:pt x="6090" y="147"/>
                  </a:lnTo>
                  <a:lnTo>
                    <a:pt x="5724" y="244"/>
                  </a:lnTo>
                  <a:lnTo>
                    <a:pt x="5359" y="341"/>
                  </a:lnTo>
                  <a:lnTo>
                    <a:pt x="4994" y="463"/>
                  </a:lnTo>
                  <a:lnTo>
                    <a:pt x="4653" y="609"/>
                  </a:lnTo>
                  <a:lnTo>
                    <a:pt x="4312" y="755"/>
                  </a:lnTo>
                  <a:lnTo>
                    <a:pt x="3995" y="926"/>
                  </a:lnTo>
                  <a:lnTo>
                    <a:pt x="3678" y="1096"/>
                  </a:lnTo>
                  <a:lnTo>
                    <a:pt x="3362" y="1291"/>
                  </a:lnTo>
                  <a:lnTo>
                    <a:pt x="3070" y="1510"/>
                  </a:lnTo>
                  <a:lnTo>
                    <a:pt x="2777" y="1730"/>
                  </a:lnTo>
                  <a:lnTo>
                    <a:pt x="2509" y="1973"/>
                  </a:lnTo>
                  <a:lnTo>
                    <a:pt x="2242" y="2241"/>
                  </a:lnTo>
                  <a:lnTo>
                    <a:pt x="1974" y="2509"/>
                  </a:lnTo>
                  <a:lnTo>
                    <a:pt x="1730" y="2777"/>
                  </a:lnTo>
                  <a:lnTo>
                    <a:pt x="1511" y="3069"/>
                  </a:lnTo>
                  <a:lnTo>
                    <a:pt x="1292" y="3361"/>
                  </a:lnTo>
                  <a:lnTo>
                    <a:pt x="1097" y="3678"/>
                  </a:lnTo>
                  <a:lnTo>
                    <a:pt x="926" y="3995"/>
                  </a:lnTo>
                  <a:lnTo>
                    <a:pt x="756" y="4311"/>
                  </a:lnTo>
                  <a:lnTo>
                    <a:pt x="610" y="4652"/>
                  </a:lnTo>
                  <a:lnTo>
                    <a:pt x="464" y="4993"/>
                  </a:lnTo>
                  <a:lnTo>
                    <a:pt x="342" y="5358"/>
                  </a:lnTo>
                  <a:lnTo>
                    <a:pt x="244" y="5724"/>
                  </a:lnTo>
                  <a:lnTo>
                    <a:pt x="147" y="6089"/>
                  </a:lnTo>
                  <a:lnTo>
                    <a:pt x="98" y="6454"/>
                  </a:lnTo>
                  <a:lnTo>
                    <a:pt x="50" y="6844"/>
                  </a:lnTo>
                  <a:lnTo>
                    <a:pt x="1" y="7234"/>
                  </a:lnTo>
                  <a:lnTo>
                    <a:pt x="1" y="7623"/>
                  </a:lnTo>
                  <a:lnTo>
                    <a:pt x="1" y="7623"/>
                  </a:lnTo>
                  <a:lnTo>
                    <a:pt x="1" y="8013"/>
                  </a:lnTo>
                  <a:lnTo>
                    <a:pt x="50" y="8403"/>
                  </a:lnTo>
                  <a:lnTo>
                    <a:pt x="98" y="8793"/>
                  </a:lnTo>
                  <a:lnTo>
                    <a:pt x="147" y="9158"/>
                  </a:lnTo>
                  <a:lnTo>
                    <a:pt x="244" y="9523"/>
                  </a:lnTo>
                  <a:lnTo>
                    <a:pt x="342" y="9889"/>
                  </a:lnTo>
                  <a:lnTo>
                    <a:pt x="464" y="10254"/>
                  </a:lnTo>
                  <a:lnTo>
                    <a:pt x="610" y="10595"/>
                  </a:lnTo>
                  <a:lnTo>
                    <a:pt x="756" y="10936"/>
                  </a:lnTo>
                  <a:lnTo>
                    <a:pt x="926" y="11252"/>
                  </a:lnTo>
                  <a:lnTo>
                    <a:pt x="1097" y="11569"/>
                  </a:lnTo>
                  <a:lnTo>
                    <a:pt x="1292" y="11886"/>
                  </a:lnTo>
                  <a:lnTo>
                    <a:pt x="1511" y="12178"/>
                  </a:lnTo>
                  <a:lnTo>
                    <a:pt x="1730" y="12470"/>
                  </a:lnTo>
                  <a:lnTo>
                    <a:pt x="1974" y="12738"/>
                  </a:lnTo>
                  <a:lnTo>
                    <a:pt x="2242" y="13006"/>
                  </a:lnTo>
                  <a:lnTo>
                    <a:pt x="2509" y="13274"/>
                  </a:lnTo>
                  <a:lnTo>
                    <a:pt x="2777" y="13517"/>
                  </a:lnTo>
                  <a:lnTo>
                    <a:pt x="3070" y="13737"/>
                  </a:lnTo>
                  <a:lnTo>
                    <a:pt x="3362" y="13956"/>
                  </a:lnTo>
                  <a:lnTo>
                    <a:pt x="3678" y="14151"/>
                  </a:lnTo>
                  <a:lnTo>
                    <a:pt x="3995" y="14321"/>
                  </a:lnTo>
                  <a:lnTo>
                    <a:pt x="4312" y="14492"/>
                  </a:lnTo>
                  <a:lnTo>
                    <a:pt x="4653" y="14638"/>
                  </a:lnTo>
                  <a:lnTo>
                    <a:pt x="4994" y="14784"/>
                  </a:lnTo>
                  <a:lnTo>
                    <a:pt x="5359" y="14906"/>
                  </a:lnTo>
                  <a:lnTo>
                    <a:pt x="5724" y="15003"/>
                  </a:lnTo>
                  <a:lnTo>
                    <a:pt x="6090" y="15100"/>
                  </a:lnTo>
                  <a:lnTo>
                    <a:pt x="6455" y="15149"/>
                  </a:lnTo>
                  <a:lnTo>
                    <a:pt x="6845"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1" y="13517"/>
                  </a:lnTo>
                  <a:lnTo>
                    <a:pt x="12739" y="13274"/>
                  </a:lnTo>
                  <a:lnTo>
                    <a:pt x="13006" y="13006"/>
                  </a:lnTo>
                  <a:lnTo>
                    <a:pt x="13274" y="12738"/>
                  </a:lnTo>
                  <a:lnTo>
                    <a:pt x="13518" y="12470"/>
                  </a:lnTo>
                  <a:lnTo>
                    <a:pt x="13737" y="12178"/>
                  </a:lnTo>
                  <a:lnTo>
                    <a:pt x="13956" y="11886"/>
                  </a:lnTo>
                  <a:lnTo>
                    <a:pt x="14151" y="11569"/>
                  </a:lnTo>
                  <a:lnTo>
                    <a:pt x="14322" y="11252"/>
                  </a:lnTo>
                  <a:lnTo>
                    <a:pt x="14492" y="10936"/>
                  </a:lnTo>
                  <a:lnTo>
                    <a:pt x="14638" y="10595"/>
                  </a:lnTo>
                  <a:lnTo>
                    <a:pt x="14784" y="10254"/>
                  </a:lnTo>
                  <a:lnTo>
                    <a:pt x="14906" y="9889"/>
                  </a:lnTo>
                  <a:lnTo>
                    <a:pt x="15004"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4" y="5724"/>
                  </a:lnTo>
                  <a:lnTo>
                    <a:pt x="14906" y="5358"/>
                  </a:lnTo>
                  <a:lnTo>
                    <a:pt x="14784" y="4993"/>
                  </a:lnTo>
                  <a:lnTo>
                    <a:pt x="14638" y="4652"/>
                  </a:lnTo>
                  <a:lnTo>
                    <a:pt x="14492" y="4311"/>
                  </a:lnTo>
                  <a:lnTo>
                    <a:pt x="14322" y="3995"/>
                  </a:lnTo>
                  <a:lnTo>
                    <a:pt x="14151" y="3678"/>
                  </a:lnTo>
                  <a:lnTo>
                    <a:pt x="13956" y="3361"/>
                  </a:lnTo>
                  <a:lnTo>
                    <a:pt x="13737" y="3069"/>
                  </a:lnTo>
                  <a:lnTo>
                    <a:pt x="13518" y="2777"/>
                  </a:lnTo>
                  <a:lnTo>
                    <a:pt x="13274" y="2509"/>
                  </a:lnTo>
                  <a:lnTo>
                    <a:pt x="13006" y="2241"/>
                  </a:lnTo>
                  <a:lnTo>
                    <a:pt x="12739" y="1973"/>
                  </a:lnTo>
                  <a:lnTo>
                    <a:pt x="12471"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2" name="Shape 622"/>
            <p:cNvSpPr/>
            <p:nvPr/>
          </p:nvSpPr>
          <p:spPr>
            <a:xfrm>
              <a:off x="2197675" y="2503125"/>
              <a:ext cx="43875" cy="47525"/>
            </a:xfrm>
            <a:custGeom>
              <a:pathLst>
                <a:path extrusionOk="0" fill="none" h="1901" w="1755">
                  <a:moveTo>
                    <a:pt x="877" y="0"/>
                  </a:move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3" name="Shape 623"/>
            <p:cNvSpPr/>
            <p:nvPr/>
          </p:nvSpPr>
          <p:spPr>
            <a:xfrm>
              <a:off x="2041800" y="2503125"/>
              <a:ext cx="43875" cy="47525"/>
            </a:xfrm>
            <a:custGeom>
              <a:pathLst>
                <a:path extrusionOk="0" fill="none" h="1901" w="1755">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4" name="Shape 624"/>
            <p:cNvSpPr/>
            <p:nvPr/>
          </p:nvSpPr>
          <p:spPr>
            <a:xfrm>
              <a:off x="2041800" y="2584100"/>
              <a:ext cx="199750" cy="41425"/>
            </a:xfrm>
            <a:custGeom>
              <a:pathLst>
                <a:path extrusionOk="0" fill="none" h="1657" w="7990">
                  <a:moveTo>
                    <a:pt x="1" y="1657"/>
                  </a:moveTo>
                  <a:lnTo>
                    <a:pt x="1" y="1657"/>
                  </a:lnTo>
                  <a:lnTo>
                    <a:pt x="415" y="1291"/>
                  </a:lnTo>
                  <a:lnTo>
                    <a:pt x="853" y="950"/>
                  </a:lnTo>
                  <a:lnTo>
                    <a:pt x="1340" y="683"/>
                  </a:lnTo>
                  <a:lnTo>
                    <a:pt x="1827" y="439"/>
                  </a:lnTo>
                  <a:lnTo>
                    <a:pt x="2363" y="244"/>
                  </a:lnTo>
                  <a:lnTo>
                    <a:pt x="2875" y="122"/>
                  </a:lnTo>
                  <a:lnTo>
                    <a:pt x="3435" y="49"/>
                  </a:lnTo>
                  <a:lnTo>
                    <a:pt x="3995" y="1"/>
                  </a:lnTo>
                  <a:lnTo>
                    <a:pt x="3995" y="1"/>
                  </a:lnTo>
                  <a:lnTo>
                    <a:pt x="4555" y="49"/>
                  </a:lnTo>
                  <a:lnTo>
                    <a:pt x="5115" y="122"/>
                  </a:lnTo>
                  <a:lnTo>
                    <a:pt x="5627" y="244"/>
                  </a:lnTo>
                  <a:lnTo>
                    <a:pt x="6163" y="439"/>
                  </a:lnTo>
                  <a:lnTo>
                    <a:pt x="6650" y="683"/>
                  </a:lnTo>
                  <a:lnTo>
                    <a:pt x="7137" y="950"/>
                  </a:lnTo>
                  <a:lnTo>
                    <a:pt x="7575" y="1291"/>
                  </a:lnTo>
                  <a:lnTo>
                    <a:pt x="7989" y="165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625" name="Shape 625"/>
          <p:cNvGrpSpPr/>
          <p:nvPr/>
        </p:nvGrpSpPr>
        <p:grpSpPr>
          <a:xfrm>
            <a:off x="2057504" y="2088866"/>
            <a:ext cx="320378" cy="320378"/>
            <a:chOff x="2623275" y="2333250"/>
            <a:chExt cx="381175" cy="381175"/>
          </a:xfrm>
        </p:grpSpPr>
        <p:sp>
          <p:nvSpPr>
            <p:cNvPr id="626" name="Shape 626"/>
            <p:cNvSpPr/>
            <p:nvPr/>
          </p:nvSpPr>
          <p:spPr>
            <a:xfrm>
              <a:off x="2623275" y="2333250"/>
              <a:ext cx="381175" cy="381175"/>
            </a:xfrm>
            <a:custGeom>
              <a:pathLst>
                <a:path extrusionOk="0" fill="none" h="15247" w="15247">
                  <a:moveTo>
                    <a:pt x="7624" y="0"/>
                  </a:moveTo>
                  <a:lnTo>
                    <a:pt x="7624" y="0"/>
                  </a:lnTo>
                  <a:lnTo>
                    <a:pt x="7234" y="0"/>
                  </a:lnTo>
                  <a:lnTo>
                    <a:pt x="6844" y="49"/>
                  </a:lnTo>
                  <a:lnTo>
                    <a:pt x="6455" y="98"/>
                  </a:lnTo>
                  <a:lnTo>
                    <a:pt x="6089" y="147"/>
                  </a:lnTo>
                  <a:lnTo>
                    <a:pt x="5724" y="244"/>
                  </a:lnTo>
                  <a:lnTo>
                    <a:pt x="5359" y="341"/>
                  </a:lnTo>
                  <a:lnTo>
                    <a:pt x="4994" y="463"/>
                  </a:lnTo>
                  <a:lnTo>
                    <a:pt x="4653" y="609"/>
                  </a:lnTo>
                  <a:lnTo>
                    <a:pt x="4312" y="755"/>
                  </a:lnTo>
                  <a:lnTo>
                    <a:pt x="3995" y="926"/>
                  </a:lnTo>
                  <a:lnTo>
                    <a:pt x="3678" y="1096"/>
                  </a:lnTo>
                  <a:lnTo>
                    <a:pt x="3362" y="1291"/>
                  </a:lnTo>
                  <a:lnTo>
                    <a:pt x="3069" y="1510"/>
                  </a:lnTo>
                  <a:lnTo>
                    <a:pt x="2777" y="1730"/>
                  </a:lnTo>
                  <a:lnTo>
                    <a:pt x="2509" y="1973"/>
                  </a:lnTo>
                  <a:lnTo>
                    <a:pt x="2241" y="2241"/>
                  </a:lnTo>
                  <a:lnTo>
                    <a:pt x="1973" y="2509"/>
                  </a:lnTo>
                  <a:lnTo>
                    <a:pt x="1730" y="2777"/>
                  </a:lnTo>
                  <a:lnTo>
                    <a:pt x="1511" y="3069"/>
                  </a:lnTo>
                  <a:lnTo>
                    <a:pt x="1292" y="3361"/>
                  </a:lnTo>
                  <a:lnTo>
                    <a:pt x="1097" y="3678"/>
                  </a:lnTo>
                  <a:lnTo>
                    <a:pt x="926" y="3995"/>
                  </a:lnTo>
                  <a:lnTo>
                    <a:pt x="756" y="4311"/>
                  </a:lnTo>
                  <a:lnTo>
                    <a:pt x="610" y="4652"/>
                  </a:lnTo>
                  <a:lnTo>
                    <a:pt x="463" y="4993"/>
                  </a:lnTo>
                  <a:lnTo>
                    <a:pt x="342" y="5358"/>
                  </a:lnTo>
                  <a:lnTo>
                    <a:pt x="244" y="5724"/>
                  </a:lnTo>
                  <a:lnTo>
                    <a:pt x="147" y="6089"/>
                  </a:lnTo>
                  <a:lnTo>
                    <a:pt x="98" y="6454"/>
                  </a:lnTo>
                  <a:lnTo>
                    <a:pt x="49" y="6844"/>
                  </a:lnTo>
                  <a:lnTo>
                    <a:pt x="1" y="7234"/>
                  </a:lnTo>
                  <a:lnTo>
                    <a:pt x="1" y="7623"/>
                  </a:lnTo>
                  <a:lnTo>
                    <a:pt x="1" y="7623"/>
                  </a:lnTo>
                  <a:lnTo>
                    <a:pt x="1" y="8013"/>
                  </a:lnTo>
                  <a:lnTo>
                    <a:pt x="49" y="8403"/>
                  </a:lnTo>
                  <a:lnTo>
                    <a:pt x="98" y="8793"/>
                  </a:lnTo>
                  <a:lnTo>
                    <a:pt x="147" y="9158"/>
                  </a:lnTo>
                  <a:lnTo>
                    <a:pt x="244" y="9523"/>
                  </a:lnTo>
                  <a:lnTo>
                    <a:pt x="342" y="9889"/>
                  </a:lnTo>
                  <a:lnTo>
                    <a:pt x="463" y="10254"/>
                  </a:lnTo>
                  <a:lnTo>
                    <a:pt x="610" y="10595"/>
                  </a:lnTo>
                  <a:lnTo>
                    <a:pt x="756" y="10936"/>
                  </a:lnTo>
                  <a:lnTo>
                    <a:pt x="926" y="11252"/>
                  </a:lnTo>
                  <a:lnTo>
                    <a:pt x="1097" y="11569"/>
                  </a:lnTo>
                  <a:lnTo>
                    <a:pt x="1292" y="11886"/>
                  </a:lnTo>
                  <a:lnTo>
                    <a:pt x="1511" y="12178"/>
                  </a:lnTo>
                  <a:lnTo>
                    <a:pt x="1730" y="12470"/>
                  </a:lnTo>
                  <a:lnTo>
                    <a:pt x="1973" y="12738"/>
                  </a:lnTo>
                  <a:lnTo>
                    <a:pt x="2241" y="13006"/>
                  </a:lnTo>
                  <a:lnTo>
                    <a:pt x="2509" y="13274"/>
                  </a:lnTo>
                  <a:lnTo>
                    <a:pt x="2777" y="13517"/>
                  </a:lnTo>
                  <a:lnTo>
                    <a:pt x="3069" y="13737"/>
                  </a:lnTo>
                  <a:lnTo>
                    <a:pt x="3362" y="13956"/>
                  </a:lnTo>
                  <a:lnTo>
                    <a:pt x="3678" y="14151"/>
                  </a:lnTo>
                  <a:lnTo>
                    <a:pt x="3995" y="14321"/>
                  </a:lnTo>
                  <a:lnTo>
                    <a:pt x="4312" y="14492"/>
                  </a:lnTo>
                  <a:lnTo>
                    <a:pt x="4653" y="14638"/>
                  </a:lnTo>
                  <a:lnTo>
                    <a:pt x="4994" y="14784"/>
                  </a:lnTo>
                  <a:lnTo>
                    <a:pt x="5359" y="14906"/>
                  </a:lnTo>
                  <a:lnTo>
                    <a:pt x="5724" y="15003"/>
                  </a:lnTo>
                  <a:lnTo>
                    <a:pt x="6089" y="15100"/>
                  </a:lnTo>
                  <a:lnTo>
                    <a:pt x="6455" y="15149"/>
                  </a:lnTo>
                  <a:lnTo>
                    <a:pt x="6844"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0" y="13517"/>
                  </a:lnTo>
                  <a:lnTo>
                    <a:pt x="12738" y="13274"/>
                  </a:lnTo>
                  <a:lnTo>
                    <a:pt x="13006" y="13006"/>
                  </a:lnTo>
                  <a:lnTo>
                    <a:pt x="13274" y="12738"/>
                  </a:lnTo>
                  <a:lnTo>
                    <a:pt x="13518" y="12470"/>
                  </a:lnTo>
                  <a:lnTo>
                    <a:pt x="13737" y="12178"/>
                  </a:lnTo>
                  <a:lnTo>
                    <a:pt x="13956" y="11886"/>
                  </a:lnTo>
                  <a:lnTo>
                    <a:pt x="14151" y="11569"/>
                  </a:lnTo>
                  <a:lnTo>
                    <a:pt x="14321" y="11252"/>
                  </a:lnTo>
                  <a:lnTo>
                    <a:pt x="14492" y="10936"/>
                  </a:lnTo>
                  <a:lnTo>
                    <a:pt x="14638" y="10595"/>
                  </a:lnTo>
                  <a:lnTo>
                    <a:pt x="14784" y="10254"/>
                  </a:lnTo>
                  <a:lnTo>
                    <a:pt x="14906" y="9889"/>
                  </a:lnTo>
                  <a:lnTo>
                    <a:pt x="15003"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3" y="5724"/>
                  </a:lnTo>
                  <a:lnTo>
                    <a:pt x="14906" y="5358"/>
                  </a:lnTo>
                  <a:lnTo>
                    <a:pt x="14784" y="4993"/>
                  </a:lnTo>
                  <a:lnTo>
                    <a:pt x="14638" y="4652"/>
                  </a:lnTo>
                  <a:lnTo>
                    <a:pt x="14492" y="4311"/>
                  </a:lnTo>
                  <a:lnTo>
                    <a:pt x="14321" y="3995"/>
                  </a:lnTo>
                  <a:lnTo>
                    <a:pt x="14151" y="3678"/>
                  </a:lnTo>
                  <a:lnTo>
                    <a:pt x="13956" y="3361"/>
                  </a:lnTo>
                  <a:lnTo>
                    <a:pt x="13737" y="3069"/>
                  </a:lnTo>
                  <a:lnTo>
                    <a:pt x="13518" y="2777"/>
                  </a:lnTo>
                  <a:lnTo>
                    <a:pt x="13274" y="2509"/>
                  </a:lnTo>
                  <a:lnTo>
                    <a:pt x="13006" y="2241"/>
                  </a:lnTo>
                  <a:lnTo>
                    <a:pt x="12738" y="1973"/>
                  </a:lnTo>
                  <a:lnTo>
                    <a:pt x="12470"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7" name="Shape 627"/>
            <p:cNvSpPr/>
            <p:nvPr/>
          </p:nvSpPr>
          <p:spPr>
            <a:xfrm>
              <a:off x="2869875" y="2503125"/>
              <a:ext cx="43875" cy="47525"/>
            </a:xfrm>
            <a:custGeom>
              <a:pathLst>
                <a:path extrusionOk="0" fill="none" h="1901" w="1755">
                  <a:moveTo>
                    <a:pt x="877" y="0"/>
                  </a:moveTo>
                  <a:lnTo>
                    <a:pt x="877" y="0"/>
                  </a:lnTo>
                  <a:lnTo>
                    <a:pt x="1048" y="25"/>
                  </a:lnTo>
                  <a:lnTo>
                    <a:pt x="1218" y="73"/>
                  </a:lnTo>
                  <a:lnTo>
                    <a:pt x="1364" y="171"/>
                  </a:lnTo>
                  <a:lnTo>
                    <a:pt x="1510" y="268"/>
                  </a:lnTo>
                  <a:lnTo>
                    <a:pt x="1608" y="414"/>
                  </a:lnTo>
                  <a:lnTo>
                    <a:pt x="1681" y="585"/>
                  </a:lnTo>
                  <a:lnTo>
                    <a:pt x="1730" y="755"/>
                  </a:lnTo>
                  <a:lnTo>
                    <a:pt x="1754" y="950"/>
                  </a:lnTo>
                  <a:lnTo>
                    <a:pt x="1754" y="950"/>
                  </a:lnTo>
                  <a:lnTo>
                    <a:pt x="1730" y="1145"/>
                  </a:lnTo>
                  <a:lnTo>
                    <a:pt x="1681" y="1316"/>
                  </a:lnTo>
                  <a:lnTo>
                    <a:pt x="1608" y="1486"/>
                  </a:lnTo>
                  <a:lnTo>
                    <a:pt x="1510" y="1632"/>
                  </a:lnTo>
                  <a:lnTo>
                    <a:pt x="1364"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0" y="950"/>
                  </a:lnTo>
                  <a:lnTo>
                    <a:pt x="0" y="950"/>
                  </a:lnTo>
                  <a:lnTo>
                    <a:pt x="25" y="755"/>
                  </a:lnTo>
                  <a:lnTo>
                    <a:pt x="74" y="585"/>
                  </a:lnTo>
                  <a:lnTo>
                    <a:pt x="147" y="414"/>
                  </a:lnTo>
                  <a:lnTo>
                    <a:pt x="244" y="268"/>
                  </a:lnTo>
                  <a:lnTo>
                    <a:pt x="390" y="171"/>
                  </a:lnTo>
                  <a:lnTo>
                    <a:pt x="536" y="73"/>
                  </a:lnTo>
                  <a:lnTo>
                    <a:pt x="707" y="25"/>
                  </a:lnTo>
                  <a:lnTo>
                    <a:pt x="877" y="0"/>
                  </a:lnTo>
                  <a:lnTo>
                    <a:pt x="877"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8" name="Shape 628"/>
            <p:cNvSpPr/>
            <p:nvPr/>
          </p:nvSpPr>
          <p:spPr>
            <a:xfrm>
              <a:off x="2714000" y="2503125"/>
              <a:ext cx="43875" cy="47525"/>
            </a:xfrm>
            <a:custGeom>
              <a:pathLst>
                <a:path extrusionOk="0" fill="none" h="1901" w="1755">
                  <a:moveTo>
                    <a:pt x="877" y="1900"/>
                  </a:move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9" name="Shape 629"/>
            <p:cNvSpPr/>
            <p:nvPr/>
          </p:nvSpPr>
          <p:spPr>
            <a:xfrm>
              <a:off x="2810200" y="2595675"/>
              <a:ext cx="99875" cy="31075"/>
            </a:xfrm>
            <a:custGeom>
              <a:pathLst>
                <a:path extrusionOk="0" fill="none" h="1243" w="3995">
                  <a:moveTo>
                    <a:pt x="1" y="1242"/>
                  </a:moveTo>
                  <a:lnTo>
                    <a:pt x="3995"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630" name="Shape 630"/>
          <p:cNvGrpSpPr/>
          <p:nvPr/>
        </p:nvGrpSpPr>
        <p:grpSpPr>
          <a:xfrm>
            <a:off x="2697209" y="2033603"/>
            <a:ext cx="170937" cy="426827"/>
            <a:chOff x="3384375" y="2267500"/>
            <a:chExt cx="203375" cy="507825"/>
          </a:xfrm>
        </p:grpSpPr>
        <p:sp>
          <p:nvSpPr>
            <p:cNvPr id="631" name="Shape 631"/>
            <p:cNvSpPr/>
            <p:nvPr/>
          </p:nvSpPr>
          <p:spPr>
            <a:xfrm>
              <a:off x="3384375" y="2373425"/>
              <a:ext cx="203375" cy="401900"/>
            </a:xfrm>
            <a:custGeom>
              <a:pathLst>
                <a:path extrusionOk="0" fill="none" h="16076" w="8135">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32" name="Shape 632"/>
            <p:cNvSpPr/>
            <p:nvPr/>
          </p:nvSpPr>
          <p:spPr>
            <a:xfrm>
              <a:off x="3443425" y="2267500"/>
              <a:ext cx="85275" cy="93775"/>
            </a:xfrm>
            <a:custGeom>
              <a:pathLst>
                <a:path extrusionOk="0" fill="none" h="3751" w="3411">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633" name="Shape 633"/>
          <p:cNvGrpSpPr/>
          <p:nvPr/>
        </p:nvGrpSpPr>
        <p:grpSpPr>
          <a:xfrm>
            <a:off x="3842516" y="2087836"/>
            <a:ext cx="140237" cy="318339"/>
            <a:chOff x="4747025" y="2332025"/>
            <a:chExt cx="166850" cy="378750"/>
          </a:xfrm>
        </p:grpSpPr>
        <p:sp>
          <p:nvSpPr>
            <p:cNvPr id="634" name="Shape 634"/>
            <p:cNvSpPr/>
            <p:nvPr/>
          </p:nvSpPr>
          <p:spPr>
            <a:xfrm>
              <a:off x="4747025" y="2427025"/>
              <a:ext cx="166850" cy="283750"/>
            </a:xfrm>
            <a:custGeom>
              <a:pathLst>
                <a:path extrusionOk="0" fill="none" h="11350" w="6674">
                  <a:moveTo>
                    <a:pt x="4019" y="0"/>
                  </a:moveTo>
                  <a:lnTo>
                    <a:pt x="4019" y="0"/>
                  </a:lnTo>
                  <a:lnTo>
                    <a:pt x="3873" y="73"/>
                  </a:lnTo>
                  <a:lnTo>
                    <a:pt x="3703" y="122"/>
                  </a:lnTo>
                  <a:lnTo>
                    <a:pt x="3508" y="171"/>
                  </a:lnTo>
                  <a:lnTo>
                    <a:pt x="3337" y="171"/>
                  </a:lnTo>
                  <a:lnTo>
                    <a:pt x="3337" y="171"/>
                  </a:lnTo>
                  <a:lnTo>
                    <a:pt x="3167" y="171"/>
                  </a:lnTo>
                  <a:lnTo>
                    <a:pt x="2996" y="146"/>
                  </a:lnTo>
                  <a:lnTo>
                    <a:pt x="2826" y="73"/>
                  </a:lnTo>
                  <a:lnTo>
                    <a:pt x="2655" y="24"/>
                  </a:lnTo>
                  <a:lnTo>
                    <a:pt x="2655" y="24"/>
                  </a:lnTo>
                  <a:lnTo>
                    <a:pt x="2412" y="24"/>
                  </a:lnTo>
                  <a:lnTo>
                    <a:pt x="2168" y="97"/>
                  </a:lnTo>
                  <a:lnTo>
                    <a:pt x="1949" y="171"/>
                  </a:lnTo>
                  <a:lnTo>
                    <a:pt x="1706" y="317"/>
                  </a:lnTo>
                  <a:lnTo>
                    <a:pt x="1486" y="487"/>
                  </a:lnTo>
                  <a:lnTo>
                    <a:pt x="1243" y="682"/>
                  </a:lnTo>
                  <a:lnTo>
                    <a:pt x="1048" y="926"/>
                  </a:lnTo>
                  <a:lnTo>
                    <a:pt x="853" y="1193"/>
                  </a:lnTo>
                  <a:lnTo>
                    <a:pt x="658" y="1510"/>
                  </a:lnTo>
                  <a:lnTo>
                    <a:pt x="512" y="1851"/>
                  </a:lnTo>
                  <a:lnTo>
                    <a:pt x="366" y="2216"/>
                  </a:lnTo>
                  <a:lnTo>
                    <a:pt x="244" y="2630"/>
                  </a:lnTo>
                  <a:lnTo>
                    <a:pt x="123" y="3093"/>
                  </a:lnTo>
                  <a:lnTo>
                    <a:pt x="49" y="3580"/>
                  </a:lnTo>
                  <a:lnTo>
                    <a:pt x="1" y="4092"/>
                  </a:lnTo>
                  <a:lnTo>
                    <a:pt x="1" y="4652"/>
                  </a:lnTo>
                  <a:lnTo>
                    <a:pt x="1" y="4652"/>
                  </a:lnTo>
                  <a:lnTo>
                    <a:pt x="1" y="4774"/>
                  </a:lnTo>
                  <a:lnTo>
                    <a:pt x="25" y="4895"/>
                  </a:lnTo>
                  <a:lnTo>
                    <a:pt x="74" y="4993"/>
                  </a:lnTo>
                  <a:lnTo>
                    <a:pt x="147" y="5090"/>
                  </a:lnTo>
                  <a:lnTo>
                    <a:pt x="220" y="5163"/>
                  </a:lnTo>
                  <a:lnTo>
                    <a:pt x="317" y="5236"/>
                  </a:lnTo>
                  <a:lnTo>
                    <a:pt x="415" y="5261"/>
                  </a:lnTo>
                  <a:lnTo>
                    <a:pt x="537" y="5285"/>
                  </a:lnTo>
                  <a:lnTo>
                    <a:pt x="537" y="5285"/>
                  </a:lnTo>
                  <a:lnTo>
                    <a:pt x="658" y="5261"/>
                  </a:lnTo>
                  <a:lnTo>
                    <a:pt x="756" y="5236"/>
                  </a:lnTo>
                  <a:lnTo>
                    <a:pt x="853" y="5163"/>
                  </a:lnTo>
                  <a:lnTo>
                    <a:pt x="926" y="5090"/>
                  </a:lnTo>
                  <a:lnTo>
                    <a:pt x="999" y="4993"/>
                  </a:lnTo>
                  <a:lnTo>
                    <a:pt x="1024" y="4895"/>
                  </a:lnTo>
                  <a:lnTo>
                    <a:pt x="1048" y="4774"/>
                  </a:lnTo>
                  <a:lnTo>
                    <a:pt x="1072" y="4652"/>
                  </a:lnTo>
                  <a:lnTo>
                    <a:pt x="1072" y="4652"/>
                  </a:lnTo>
                  <a:lnTo>
                    <a:pt x="1097" y="4189"/>
                  </a:lnTo>
                  <a:lnTo>
                    <a:pt x="1145" y="3726"/>
                  </a:lnTo>
                  <a:lnTo>
                    <a:pt x="1218" y="3312"/>
                  </a:lnTo>
                  <a:lnTo>
                    <a:pt x="1316" y="2923"/>
                  </a:lnTo>
                  <a:lnTo>
                    <a:pt x="1438" y="2582"/>
                  </a:lnTo>
                  <a:lnTo>
                    <a:pt x="1535" y="2338"/>
                  </a:lnTo>
                  <a:lnTo>
                    <a:pt x="1633" y="2168"/>
                  </a:lnTo>
                  <a:lnTo>
                    <a:pt x="1681" y="2143"/>
                  </a:lnTo>
                  <a:lnTo>
                    <a:pt x="1706" y="2143"/>
                  </a:lnTo>
                  <a:lnTo>
                    <a:pt x="1706" y="2143"/>
                  </a:lnTo>
                  <a:lnTo>
                    <a:pt x="1730" y="2241"/>
                  </a:lnTo>
                  <a:lnTo>
                    <a:pt x="1730" y="2509"/>
                  </a:lnTo>
                  <a:lnTo>
                    <a:pt x="1681" y="3483"/>
                  </a:lnTo>
                  <a:lnTo>
                    <a:pt x="1608" y="4822"/>
                  </a:lnTo>
                  <a:lnTo>
                    <a:pt x="1486" y="6357"/>
                  </a:lnTo>
                  <a:lnTo>
                    <a:pt x="1243" y="9231"/>
                  </a:lnTo>
                  <a:lnTo>
                    <a:pt x="1145" y="10521"/>
                  </a:lnTo>
                  <a:lnTo>
                    <a:pt x="1145" y="10521"/>
                  </a:lnTo>
                  <a:lnTo>
                    <a:pt x="1145" y="10668"/>
                  </a:lnTo>
                  <a:lnTo>
                    <a:pt x="1145" y="10814"/>
                  </a:lnTo>
                  <a:lnTo>
                    <a:pt x="1194" y="10935"/>
                  </a:lnTo>
                  <a:lnTo>
                    <a:pt x="1267" y="11057"/>
                  </a:lnTo>
                  <a:lnTo>
                    <a:pt x="1340" y="11155"/>
                  </a:lnTo>
                  <a:lnTo>
                    <a:pt x="1462" y="11252"/>
                  </a:lnTo>
                  <a:lnTo>
                    <a:pt x="1584" y="11325"/>
                  </a:lnTo>
                  <a:lnTo>
                    <a:pt x="1706" y="11349"/>
                  </a:lnTo>
                  <a:lnTo>
                    <a:pt x="1706" y="11349"/>
                  </a:lnTo>
                  <a:lnTo>
                    <a:pt x="1827" y="11349"/>
                  </a:lnTo>
                  <a:lnTo>
                    <a:pt x="1827" y="11349"/>
                  </a:lnTo>
                  <a:lnTo>
                    <a:pt x="1949" y="11349"/>
                  </a:lnTo>
                  <a:lnTo>
                    <a:pt x="2071" y="11325"/>
                  </a:lnTo>
                  <a:lnTo>
                    <a:pt x="2168" y="11252"/>
                  </a:lnTo>
                  <a:lnTo>
                    <a:pt x="2266" y="11179"/>
                  </a:lnTo>
                  <a:lnTo>
                    <a:pt x="2339" y="11106"/>
                  </a:lnTo>
                  <a:lnTo>
                    <a:pt x="2412" y="11008"/>
                  </a:lnTo>
                  <a:lnTo>
                    <a:pt x="2461" y="10887"/>
                  </a:lnTo>
                  <a:lnTo>
                    <a:pt x="2509" y="10765"/>
                  </a:lnTo>
                  <a:lnTo>
                    <a:pt x="3045" y="7014"/>
                  </a:lnTo>
                  <a:lnTo>
                    <a:pt x="3045" y="7014"/>
                  </a:lnTo>
                  <a:lnTo>
                    <a:pt x="3045" y="6966"/>
                  </a:lnTo>
                  <a:lnTo>
                    <a:pt x="3094" y="6868"/>
                  </a:lnTo>
                  <a:lnTo>
                    <a:pt x="3143" y="6819"/>
                  </a:lnTo>
                  <a:lnTo>
                    <a:pt x="3191" y="6771"/>
                  </a:lnTo>
                  <a:lnTo>
                    <a:pt x="3264" y="6746"/>
                  </a:lnTo>
                  <a:lnTo>
                    <a:pt x="3337" y="6722"/>
                  </a:lnTo>
                  <a:lnTo>
                    <a:pt x="3337" y="6722"/>
                  </a:lnTo>
                  <a:lnTo>
                    <a:pt x="3410" y="6746"/>
                  </a:lnTo>
                  <a:lnTo>
                    <a:pt x="3484" y="6771"/>
                  </a:lnTo>
                  <a:lnTo>
                    <a:pt x="3532" y="6819"/>
                  </a:lnTo>
                  <a:lnTo>
                    <a:pt x="3581" y="6868"/>
                  </a:lnTo>
                  <a:lnTo>
                    <a:pt x="3630" y="6966"/>
                  </a:lnTo>
                  <a:lnTo>
                    <a:pt x="3630" y="7014"/>
                  </a:lnTo>
                  <a:lnTo>
                    <a:pt x="4165" y="10765"/>
                  </a:lnTo>
                  <a:lnTo>
                    <a:pt x="4165" y="10765"/>
                  </a:lnTo>
                  <a:lnTo>
                    <a:pt x="4214" y="10887"/>
                  </a:lnTo>
                  <a:lnTo>
                    <a:pt x="4263" y="11008"/>
                  </a:lnTo>
                  <a:lnTo>
                    <a:pt x="4336" y="11106"/>
                  </a:lnTo>
                  <a:lnTo>
                    <a:pt x="4409" y="11179"/>
                  </a:lnTo>
                  <a:lnTo>
                    <a:pt x="4506" y="11252"/>
                  </a:lnTo>
                  <a:lnTo>
                    <a:pt x="4604" y="11325"/>
                  </a:lnTo>
                  <a:lnTo>
                    <a:pt x="4726" y="11349"/>
                  </a:lnTo>
                  <a:lnTo>
                    <a:pt x="4847" y="11349"/>
                  </a:lnTo>
                  <a:lnTo>
                    <a:pt x="4847" y="11349"/>
                  </a:lnTo>
                  <a:lnTo>
                    <a:pt x="4969" y="11349"/>
                  </a:lnTo>
                  <a:lnTo>
                    <a:pt x="4969" y="11349"/>
                  </a:lnTo>
                  <a:lnTo>
                    <a:pt x="5091" y="11325"/>
                  </a:lnTo>
                  <a:lnTo>
                    <a:pt x="5213" y="11252"/>
                  </a:lnTo>
                  <a:lnTo>
                    <a:pt x="5334" y="11155"/>
                  </a:lnTo>
                  <a:lnTo>
                    <a:pt x="5408" y="11057"/>
                  </a:lnTo>
                  <a:lnTo>
                    <a:pt x="5481" y="10935"/>
                  </a:lnTo>
                  <a:lnTo>
                    <a:pt x="5529" y="10814"/>
                  </a:lnTo>
                  <a:lnTo>
                    <a:pt x="5529" y="10668"/>
                  </a:lnTo>
                  <a:lnTo>
                    <a:pt x="5529" y="10521"/>
                  </a:lnTo>
                  <a:lnTo>
                    <a:pt x="5529" y="10521"/>
                  </a:lnTo>
                  <a:lnTo>
                    <a:pt x="5188" y="6381"/>
                  </a:lnTo>
                  <a:lnTo>
                    <a:pt x="4994" y="3507"/>
                  </a:lnTo>
                  <a:lnTo>
                    <a:pt x="4945" y="2533"/>
                  </a:lnTo>
                  <a:lnTo>
                    <a:pt x="4945" y="2241"/>
                  </a:lnTo>
                  <a:lnTo>
                    <a:pt x="4969" y="2143"/>
                  </a:lnTo>
                  <a:lnTo>
                    <a:pt x="4969" y="2143"/>
                  </a:lnTo>
                  <a:lnTo>
                    <a:pt x="4994" y="2143"/>
                  </a:lnTo>
                  <a:lnTo>
                    <a:pt x="5042" y="2168"/>
                  </a:lnTo>
                  <a:lnTo>
                    <a:pt x="5140" y="2314"/>
                  </a:lnTo>
                  <a:lnTo>
                    <a:pt x="5237" y="2557"/>
                  </a:lnTo>
                  <a:lnTo>
                    <a:pt x="5334" y="2898"/>
                  </a:lnTo>
                  <a:lnTo>
                    <a:pt x="5432" y="3288"/>
                  </a:lnTo>
                  <a:lnTo>
                    <a:pt x="5529" y="3726"/>
                  </a:lnTo>
                  <a:lnTo>
                    <a:pt x="5578" y="4189"/>
                  </a:lnTo>
                  <a:lnTo>
                    <a:pt x="5602" y="4652"/>
                  </a:lnTo>
                  <a:lnTo>
                    <a:pt x="5602" y="4652"/>
                  </a:lnTo>
                  <a:lnTo>
                    <a:pt x="5627" y="4774"/>
                  </a:lnTo>
                  <a:lnTo>
                    <a:pt x="5651" y="4895"/>
                  </a:lnTo>
                  <a:lnTo>
                    <a:pt x="5675" y="4993"/>
                  </a:lnTo>
                  <a:lnTo>
                    <a:pt x="5749" y="5090"/>
                  </a:lnTo>
                  <a:lnTo>
                    <a:pt x="5822" y="5163"/>
                  </a:lnTo>
                  <a:lnTo>
                    <a:pt x="5919" y="5236"/>
                  </a:lnTo>
                  <a:lnTo>
                    <a:pt x="6016" y="5261"/>
                  </a:lnTo>
                  <a:lnTo>
                    <a:pt x="6138" y="5285"/>
                  </a:lnTo>
                  <a:lnTo>
                    <a:pt x="6138" y="5285"/>
                  </a:lnTo>
                  <a:lnTo>
                    <a:pt x="6260" y="5261"/>
                  </a:lnTo>
                  <a:lnTo>
                    <a:pt x="6357" y="5236"/>
                  </a:lnTo>
                  <a:lnTo>
                    <a:pt x="6455" y="5163"/>
                  </a:lnTo>
                  <a:lnTo>
                    <a:pt x="6528" y="5090"/>
                  </a:lnTo>
                  <a:lnTo>
                    <a:pt x="6601" y="4993"/>
                  </a:lnTo>
                  <a:lnTo>
                    <a:pt x="6650" y="4895"/>
                  </a:lnTo>
                  <a:lnTo>
                    <a:pt x="6674" y="4774"/>
                  </a:lnTo>
                  <a:lnTo>
                    <a:pt x="6674" y="4652"/>
                  </a:lnTo>
                  <a:lnTo>
                    <a:pt x="6674" y="4652"/>
                  </a:lnTo>
                  <a:lnTo>
                    <a:pt x="6674" y="4092"/>
                  </a:lnTo>
                  <a:lnTo>
                    <a:pt x="6625" y="3556"/>
                  </a:lnTo>
                  <a:lnTo>
                    <a:pt x="6552" y="3069"/>
                  </a:lnTo>
                  <a:lnTo>
                    <a:pt x="6455" y="2630"/>
                  </a:lnTo>
                  <a:lnTo>
                    <a:pt x="6357" y="2216"/>
                  </a:lnTo>
                  <a:lnTo>
                    <a:pt x="6211" y="1827"/>
                  </a:lnTo>
                  <a:lnTo>
                    <a:pt x="6065" y="1486"/>
                  </a:lnTo>
                  <a:lnTo>
                    <a:pt x="5895" y="1169"/>
                  </a:lnTo>
                  <a:lnTo>
                    <a:pt x="5700" y="901"/>
                  </a:lnTo>
                  <a:lnTo>
                    <a:pt x="5505" y="658"/>
                  </a:lnTo>
                  <a:lnTo>
                    <a:pt x="5286" y="463"/>
                  </a:lnTo>
                  <a:lnTo>
                    <a:pt x="5042" y="292"/>
                  </a:lnTo>
                  <a:lnTo>
                    <a:pt x="4799" y="171"/>
                  </a:lnTo>
                  <a:lnTo>
                    <a:pt x="4555" y="73"/>
                  </a:lnTo>
                  <a:lnTo>
                    <a:pt x="4287" y="24"/>
                  </a:lnTo>
                  <a:lnTo>
                    <a:pt x="4019" y="0"/>
                  </a:lnTo>
                  <a:lnTo>
                    <a:pt x="4019"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35" name="Shape 635"/>
            <p:cNvSpPr/>
            <p:nvPr/>
          </p:nvSpPr>
          <p:spPr>
            <a:xfrm>
              <a:off x="4792100" y="2332025"/>
              <a:ext cx="76725" cy="84050"/>
            </a:xfrm>
            <a:custGeom>
              <a:pathLst>
                <a:path extrusionOk="0" fill="none" h="3362" w="3069">
                  <a:moveTo>
                    <a:pt x="0" y="1511"/>
                  </a:moveTo>
                  <a:lnTo>
                    <a:pt x="0" y="1511"/>
                  </a:lnTo>
                  <a:lnTo>
                    <a:pt x="24" y="1340"/>
                  </a:lnTo>
                  <a:lnTo>
                    <a:pt x="49" y="1170"/>
                  </a:lnTo>
                  <a:lnTo>
                    <a:pt x="73" y="1024"/>
                  </a:lnTo>
                  <a:lnTo>
                    <a:pt x="122" y="877"/>
                  </a:lnTo>
                  <a:lnTo>
                    <a:pt x="195" y="756"/>
                  </a:lnTo>
                  <a:lnTo>
                    <a:pt x="268" y="634"/>
                  </a:lnTo>
                  <a:lnTo>
                    <a:pt x="365" y="512"/>
                  </a:lnTo>
                  <a:lnTo>
                    <a:pt x="463" y="415"/>
                  </a:lnTo>
                  <a:lnTo>
                    <a:pt x="682" y="220"/>
                  </a:lnTo>
                  <a:lnTo>
                    <a:pt x="950" y="98"/>
                  </a:lnTo>
                  <a:lnTo>
                    <a:pt x="1218" y="25"/>
                  </a:lnTo>
                  <a:lnTo>
                    <a:pt x="1534" y="1"/>
                  </a:lnTo>
                  <a:lnTo>
                    <a:pt x="1534" y="1"/>
                  </a:lnTo>
                  <a:lnTo>
                    <a:pt x="1851" y="25"/>
                  </a:lnTo>
                  <a:lnTo>
                    <a:pt x="2119" y="98"/>
                  </a:lnTo>
                  <a:lnTo>
                    <a:pt x="2387" y="220"/>
                  </a:lnTo>
                  <a:lnTo>
                    <a:pt x="2606" y="415"/>
                  </a:lnTo>
                  <a:lnTo>
                    <a:pt x="2703" y="512"/>
                  </a:lnTo>
                  <a:lnTo>
                    <a:pt x="2801" y="634"/>
                  </a:lnTo>
                  <a:lnTo>
                    <a:pt x="2874" y="756"/>
                  </a:lnTo>
                  <a:lnTo>
                    <a:pt x="2947" y="877"/>
                  </a:lnTo>
                  <a:lnTo>
                    <a:pt x="2996" y="1024"/>
                  </a:lnTo>
                  <a:lnTo>
                    <a:pt x="3020" y="1170"/>
                  </a:lnTo>
                  <a:lnTo>
                    <a:pt x="3044" y="1340"/>
                  </a:lnTo>
                  <a:lnTo>
                    <a:pt x="3069" y="1511"/>
                  </a:lnTo>
                  <a:lnTo>
                    <a:pt x="3069" y="1511"/>
                  </a:lnTo>
                  <a:lnTo>
                    <a:pt x="3044" y="1681"/>
                  </a:lnTo>
                  <a:lnTo>
                    <a:pt x="3020" y="1852"/>
                  </a:lnTo>
                  <a:lnTo>
                    <a:pt x="2947" y="2193"/>
                  </a:lnTo>
                  <a:lnTo>
                    <a:pt x="2801" y="2509"/>
                  </a:lnTo>
                  <a:lnTo>
                    <a:pt x="2606" y="2777"/>
                  </a:lnTo>
                  <a:lnTo>
                    <a:pt x="2509" y="2899"/>
                  </a:lnTo>
                  <a:lnTo>
                    <a:pt x="2387" y="3021"/>
                  </a:lnTo>
                  <a:lnTo>
                    <a:pt x="2265" y="3118"/>
                  </a:lnTo>
                  <a:lnTo>
                    <a:pt x="2119" y="3191"/>
                  </a:lnTo>
                  <a:lnTo>
                    <a:pt x="1997" y="3264"/>
                  </a:lnTo>
                  <a:lnTo>
                    <a:pt x="1851" y="3313"/>
                  </a:lnTo>
                  <a:lnTo>
                    <a:pt x="1681" y="3337"/>
                  </a:lnTo>
                  <a:lnTo>
                    <a:pt x="1534" y="3362"/>
                  </a:lnTo>
                  <a:lnTo>
                    <a:pt x="1534" y="3362"/>
                  </a:lnTo>
                  <a:lnTo>
                    <a:pt x="1388" y="3337"/>
                  </a:lnTo>
                  <a:lnTo>
                    <a:pt x="1218" y="3313"/>
                  </a:lnTo>
                  <a:lnTo>
                    <a:pt x="1072" y="3264"/>
                  </a:lnTo>
                  <a:lnTo>
                    <a:pt x="950" y="3191"/>
                  </a:lnTo>
                  <a:lnTo>
                    <a:pt x="804" y="3118"/>
                  </a:lnTo>
                  <a:lnTo>
                    <a:pt x="682" y="3021"/>
                  </a:lnTo>
                  <a:lnTo>
                    <a:pt x="560" y="2899"/>
                  </a:lnTo>
                  <a:lnTo>
                    <a:pt x="463" y="2777"/>
                  </a:lnTo>
                  <a:lnTo>
                    <a:pt x="268" y="2509"/>
                  </a:lnTo>
                  <a:lnTo>
                    <a:pt x="122" y="2193"/>
                  </a:lnTo>
                  <a:lnTo>
                    <a:pt x="49" y="1852"/>
                  </a:lnTo>
                  <a:lnTo>
                    <a:pt x="24" y="1681"/>
                  </a:lnTo>
                  <a:lnTo>
                    <a:pt x="0" y="1511"/>
                  </a:lnTo>
                  <a:lnTo>
                    <a:pt x="0" y="151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636" name="Shape 636"/>
          <p:cNvGrpSpPr/>
          <p:nvPr/>
        </p:nvGrpSpPr>
        <p:grpSpPr>
          <a:xfrm>
            <a:off x="3274990" y="2035641"/>
            <a:ext cx="145343" cy="422729"/>
            <a:chOff x="4071800" y="2269925"/>
            <a:chExt cx="172925" cy="502950"/>
          </a:xfrm>
        </p:grpSpPr>
        <p:sp>
          <p:nvSpPr>
            <p:cNvPr id="637" name="Shape 637"/>
            <p:cNvSpPr/>
            <p:nvPr/>
          </p:nvSpPr>
          <p:spPr>
            <a:xfrm>
              <a:off x="4118075" y="2269925"/>
              <a:ext cx="80375" cy="91350"/>
            </a:xfrm>
            <a:custGeom>
              <a:pathLst>
                <a:path extrusionOk="0" fill="none" h="3654" w="3215">
                  <a:moveTo>
                    <a:pt x="0" y="1657"/>
                  </a:moveTo>
                  <a:lnTo>
                    <a:pt x="0" y="1657"/>
                  </a:lnTo>
                  <a:lnTo>
                    <a:pt x="0" y="1462"/>
                  </a:lnTo>
                  <a:lnTo>
                    <a:pt x="24" y="1291"/>
                  </a:lnTo>
                  <a:lnTo>
                    <a:pt x="73" y="1121"/>
                  </a:lnTo>
                  <a:lnTo>
                    <a:pt x="122" y="975"/>
                  </a:lnTo>
                  <a:lnTo>
                    <a:pt x="195" y="829"/>
                  </a:lnTo>
                  <a:lnTo>
                    <a:pt x="268" y="682"/>
                  </a:lnTo>
                  <a:lnTo>
                    <a:pt x="365" y="561"/>
                  </a:lnTo>
                  <a:lnTo>
                    <a:pt x="463" y="439"/>
                  </a:lnTo>
                  <a:lnTo>
                    <a:pt x="585" y="341"/>
                  </a:lnTo>
                  <a:lnTo>
                    <a:pt x="706" y="244"/>
                  </a:lnTo>
                  <a:lnTo>
                    <a:pt x="853" y="171"/>
                  </a:lnTo>
                  <a:lnTo>
                    <a:pt x="974" y="122"/>
                  </a:lnTo>
                  <a:lnTo>
                    <a:pt x="1120" y="74"/>
                  </a:lnTo>
                  <a:lnTo>
                    <a:pt x="1291" y="25"/>
                  </a:lnTo>
                  <a:lnTo>
                    <a:pt x="1437" y="0"/>
                  </a:lnTo>
                  <a:lnTo>
                    <a:pt x="1608" y="0"/>
                  </a:lnTo>
                  <a:lnTo>
                    <a:pt x="1608" y="0"/>
                  </a:lnTo>
                  <a:lnTo>
                    <a:pt x="1778" y="0"/>
                  </a:lnTo>
                  <a:lnTo>
                    <a:pt x="1924" y="25"/>
                  </a:lnTo>
                  <a:lnTo>
                    <a:pt x="2095" y="74"/>
                  </a:lnTo>
                  <a:lnTo>
                    <a:pt x="2241" y="122"/>
                  </a:lnTo>
                  <a:lnTo>
                    <a:pt x="2363" y="171"/>
                  </a:lnTo>
                  <a:lnTo>
                    <a:pt x="2509" y="244"/>
                  </a:lnTo>
                  <a:lnTo>
                    <a:pt x="2630" y="341"/>
                  </a:lnTo>
                  <a:lnTo>
                    <a:pt x="2752" y="439"/>
                  </a:lnTo>
                  <a:lnTo>
                    <a:pt x="2850" y="561"/>
                  </a:lnTo>
                  <a:lnTo>
                    <a:pt x="2947" y="682"/>
                  </a:lnTo>
                  <a:lnTo>
                    <a:pt x="3020" y="829"/>
                  </a:lnTo>
                  <a:lnTo>
                    <a:pt x="3093" y="975"/>
                  </a:lnTo>
                  <a:lnTo>
                    <a:pt x="3142" y="1121"/>
                  </a:lnTo>
                  <a:lnTo>
                    <a:pt x="3191" y="1291"/>
                  </a:lnTo>
                  <a:lnTo>
                    <a:pt x="3215" y="1462"/>
                  </a:lnTo>
                  <a:lnTo>
                    <a:pt x="3215" y="1657"/>
                  </a:lnTo>
                  <a:lnTo>
                    <a:pt x="3215" y="1657"/>
                  </a:lnTo>
                  <a:lnTo>
                    <a:pt x="3215" y="1827"/>
                  </a:lnTo>
                  <a:lnTo>
                    <a:pt x="3191" y="2022"/>
                  </a:lnTo>
                  <a:lnTo>
                    <a:pt x="3142" y="2217"/>
                  </a:lnTo>
                  <a:lnTo>
                    <a:pt x="3093" y="2387"/>
                  </a:lnTo>
                  <a:lnTo>
                    <a:pt x="3020" y="2558"/>
                  </a:lnTo>
                  <a:lnTo>
                    <a:pt x="2947" y="2728"/>
                  </a:lnTo>
                  <a:lnTo>
                    <a:pt x="2850" y="2874"/>
                  </a:lnTo>
                  <a:lnTo>
                    <a:pt x="2752" y="3020"/>
                  </a:lnTo>
                  <a:lnTo>
                    <a:pt x="2630" y="3167"/>
                  </a:lnTo>
                  <a:lnTo>
                    <a:pt x="2509" y="3288"/>
                  </a:lnTo>
                  <a:lnTo>
                    <a:pt x="2363" y="3386"/>
                  </a:lnTo>
                  <a:lnTo>
                    <a:pt x="2241" y="3483"/>
                  </a:lnTo>
                  <a:lnTo>
                    <a:pt x="2095" y="3556"/>
                  </a:lnTo>
                  <a:lnTo>
                    <a:pt x="1924" y="3605"/>
                  </a:lnTo>
                  <a:lnTo>
                    <a:pt x="1778" y="3629"/>
                  </a:lnTo>
                  <a:lnTo>
                    <a:pt x="1608" y="3654"/>
                  </a:lnTo>
                  <a:lnTo>
                    <a:pt x="1608" y="3654"/>
                  </a:lnTo>
                  <a:lnTo>
                    <a:pt x="1437" y="3629"/>
                  </a:lnTo>
                  <a:lnTo>
                    <a:pt x="1291" y="3605"/>
                  </a:lnTo>
                  <a:lnTo>
                    <a:pt x="1120" y="3556"/>
                  </a:lnTo>
                  <a:lnTo>
                    <a:pt x="974" y="3483"/>
                  </a:lnTo>
                  <a:lnTo>
                    <a:pt x="853" y="3386"/>
                  </a:lnTo>
                  <a:lnTo>
                    <a:pt x="706" y="3288"/>
                  </a:lnTo>
                  <a:lnTo>
                    <a:pt x="585" y="3167"/>
                  </a:lnTo>
                  <a:lnTo>
                    <a:pt x="463" y="3020"/>
                  </a:lnTo>
                  <a:lnTo>
                    <a:pt x="365" y="2874"/>
                  </a:lnTo>
                  <a:lnTo>
                    <a:pt x="268" y="2728"/>
                  </a:lnTo>
                  <a:lnTo>
                    <a:pt x="195" y="2558"/>
                  </a:lnTo>
                  <a:lnTo>
                    <a:pt x="122" y="2387"/>
                  </a:lnTo>
                  <a:lnTo>
                    <a:pt x="73" y="2217"/>
                  </a:lnTo>
                  <a:lnTo>
                    <a:pt x="24" y="2022"/>
                  </a:lnTo>
                  <a:lnTo>
                    <a:pt x="0" y="1827"/>
                  </a:lnTo>
                  <a:lnTo>
                    <a:pt x="0" y="1657"/>
                  </a:lnTo>
                  <a:lnTo>
                    <a:pt x="0" y="1657"/>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38" name="Shape 638"/>
            <p:cNvSpPr/>
            <p:nvPr/>
          </p:nvSpPr>
          <p:spPr>
            <a:xfrm>
              <a:off x="4071800" y="2372825"/>
              <a:ext cx="172925" cy="400050"/>
            </a:xfrm>
            <a:custGeom>
              <a:pathLst>
                <a:path extrusionOk="0" fill="none" h="16002" w="6917">
                  <a:moveTo>
                    <a:pt x="4189" y="0"/>
                  </a:moveTo>
                  <a:lnTo>
                    <a:pt x="4189" y="0"/>
                  </a:lnTo>
                  <a:lnTo>
                    <a:pt x="4019" y="98"/>
                  </a:lnTo>
                  <a:lnTo>
                    <a:pt x="3848" y="147"/>
                  </a:lnTo>
                  <a:lnTo>
                    <a:pt x="3653" y="195"/>
                  </a:lnTo>
                  <a:lnTo>
                    <a:pt x="3459" y="220"/>
                  </a:lnTo>
                  <a:lnTo>
                    <a:pt x="3459" y="220"/>
                  </a:lnTo>
                  <a:lnTo>
                    <a:pt x="3264" y="195"/>
                  </a:lnTo>
                  <a:lnTo>
                    <a:pt x="3069" y="147"/>
                  </a:lnTo>
                  <a:lnTo>
                    <a:pt x="2898" y="98"/>
                  </a:lnTo>
                  <a:lnTo>
                    <a:pt x="2728" y="0"/>
                  </a:lnTo>
                  <a:lnTo>
                    <a:pt x="2728" y="0"/>
                  </a:lnTo>
                  <a:lnTo>
                    <a:pt x="2533" y="49"/>
                  </a:lnTo>
                  <a:lnTo>
                    <a:pt x="2338" y="122"/>
                  </a:lnTo>
                  <a:lnTo>
                    <a:pt x="2168" y="195"/>
                  </a:lnTo>
                  <a:lnTo>
                    <a:pt x="2022" y="293"/>
                  </a:lnTo>
                  <a:lnTo>
                    <a:pt x="1705" y="488"/>
                  </a:lnTo>
                  <a:lnTo>
                    <a:pt x="1437" y="755"/>
                  </a:lnTo>
                  <a:lnTo>
                    <a:pt x="1169" y="1072"/>
                  </a:lnTo>
                  <a:lnTo>
                    <a:pt x="950" y="1413"/>
                  </a:lnTo>
                  <a:lnTo>
                    <a:pt x="755" y="1803"/>
                  </a:lnTo>
                  <a:lnTo>
                    <a:pt x="585" y="2217"/>
                  </a:lnTo>
                  <a:lnTo>
                    <a:pt x="439" y="2704"/>
                  </a:lnTo>
                  <a:lnTo>
                    <a:pt x="317" y="3191"/>
                  </a:lnTo>
                  <a:lnTo>
                    <a:pt x="219" y="3727"/>
                  </a:lnTo>
                  <a:lnTo>
                    <a:pt x="146" y="4311"/>
                  </a:lnTo>
                  <a:lnTo>
                    <a:pt x="73" y="4896"/>
                  </a:lnTo>
                  <a:lnTo>
                    <a:pt x="24" y="5529"/>
                  </a:lnTo>
                  <a:lnTo>
                    <a:pt x="0" y="6187"/>
                  </a:lnTo>
                  <a:lnTo>
                    <a:pt x="0" y="6869"/>
                  </a:lnTo>
                  <a:lnTo>
                    <a:pt x="0" y="6869"/>
                  </a:lnTo>
                  <a:lnTo>
                    <a:pt x="24" y="7015"/>
                  </a:lnTo>
                  <a:lnTo>
                    <a:pt x="49" y="7161"/>
                  </a:lnTo>
                  <a:lnTo>
                    <a:pt x="98" y="7307"/>
                  </a:lnTo>
                  <a:lnTo>
                    <a:pt x="171" y="7404"/>
                  </a:lnTo>
                  <a:lnTo>
                    <a:pt x="244" y="7502"/>
                  </a:lnTo>
                  <a:lnTo>
                    <a:pt x="317" y="7575"/>
                  </a:lnTo>
                  <a:lnTo>
                    <a:pt x="414" y="7624"/>
                  </a:lnTo>
                  <a:lnTo>
                    <a:pt x="487" y="7624"/>
                  </a:lnTo>
                  <a:lnTo>
                    <a:pt x="487" y="7624"/>
                  </a:lnTo>
                  <a:lnTo>
                    <a:pt x="633" y="7624"/>
                  </a:lnTo>
                  <a:lnTo>
                    <a:pt x="731" y="7575"/>
                  </a:lnTo>
                  <a:lnTo>
                    <a:pt x="804" y="7502"/>
                  </a:lnTo>
                  <a:lnTo>
                    <a:pt x="877" y="7404"/>
                  </a:lnTo>
                  <a:lnTo>
                    <a:pt x="926" y="7307"/>
                  </a:lnTo>
                  <a:lnTo>
                    <a:pt x="950" y="7161"/>
                  </a:lnTo>
                  <a:lnTo>
                    <a:pt x="974" y="6869"/>
                  </a:lnTo>
                  <a:lnTo>
                    <a:pt x="974" y="6869"/>
                  </a:lnTo>
                  <a:lnTo>
                    <a:pt x="999" y="6503"/>
                  </a:lnTo>
                  <a:lnTo>
                    <a:pt x="1023" y="6089"/>
                  </a:lnTo>
                  <a:lnTo>
                    <a:pt x="1145" y="5091"/>
                  </a:lnTo>
                  <a:lnTo>
                    <a:pt x="1291" y="4092"/>
                  </a:lnTo>
                  <a:lnTo>
                    <a:pt x="1364" y="3654"/>
                  </a:lnTo>
                  <a:lnTo>
                    <a:pt x="1461" y="3288"/>
                  </a:lnTo>
                  <a:lnTo>
                    <a:pt x="1461" y="3288"/>
                  </a:lnTo>
                  <a:lnTo>
                    <a:pt x="1413" y="3094"/>
                  </a:lnTo>
                  <a:lnTo>
                    <a:pt x="1388" y="2899"/>
                  </a:lnTo>
                  <a:lnTo>
                    <a:pt x="1388" y="2704"/>
                  </a:lnTo>
                  <a:lnTo>
                    <a:pt x="1413" y="2533"/>
                  </a:lnTo>
                  <a:lnTo>
                    <a:pt x="1437" y="2387"/>
                  </a:lnTo>
                  <a:lnTo>
                    <a:pt x="1510" y="2241"/>
                  </a:lnTo>
                  <a:lnTo>
                    <a:pt x="1583" y="2119"/>
                  </a:lnTo>
                  <a:lnTo>
                    <a:pt x="1656" y="2046"/>
                  </a:lnTo>
                  <a:lnTo>
                    <a:pt x="1656" y="2046"/>
                  </a:lnTo>
                  <a:lnTo>
                    <a:pt x="1583" y="2144"/>
                  </a:lnTo>
                  <a:lnTo>
                    <a:pt x="1534" y="2290"/>
                  </a:lnTo>
                  <a:lnTo>
                    <a:pt x="1486" y="2485"/>
                  </a:lnTo>
                  <a:lnTo>
                    <a:pt x="1486" y="2680"/>
                  </a:lnTo>
                  <a:lnTo>
                    <a:pt x="1510" y="2874"/>
                  </a:lnTo>
                  <a:lnTo>
                    <a:pt x="1559" y="3069"/>
                  </a:lnTo>
                  <a:lnTo>
                    <a:pt x="1608" y="3167"/>
                  </a:lnTo>
                  <a:lnTo>
                    <a:pt x="1681" y="3264"/>
                  </a:lnTo>
                  <a:lnTo>
                    <a:pt x="1754" y="3337"/>
                  </a:lnTo>
                  <a:lnTo>
                    <a:pt x="1851" y="3410"/>
                  </a:lnTo>
                  <a:lnTo>
                    <a:pt x="1851" y="3410"/>
                  </a:lnTo>
                  <a:lnTo>
                    <a:pt x="1900" y="3775"/>
                  </a:lnTo>
                  <a:lnTo>
                    <a:pt x="1924" y="3970"/>
                  </a:lnTo>
                  <a:lnTo>
                    <a:pt x="1949" y="4190"/>
                  </a:lnTo>
                  <a:lnTo>
                    <a:pt x="1924" y="4433"/>
                  </a:lnTo>
                  <a:lnTo>
                    <a:pt x="1900" y="4725"/>
                  </a:lnTo>
                  <a:lnTo>
                    <a:pt x="1827" y="5018"/>
                  </a:lnTo>
                  <a:lnTo>
                    <a:pt x="1705" y="5383"/>
                  </a:lnTo>
                  <a:lnTo>
                    <a:pt x="1705" y="5383"/>
                  </a:lnTo>
                  <a:lnTo>
                    <a:pt x="1510" y="5894"/>
                  </a:lnTo>
                  <a:lnTo>
                    <a:pt x="1364" y="6381"/>
                  </a:lnTo>
                  <a:lnTo>
                    <a:pt x="1267" y="6820"/>
                  </a:lnTo>
                  <a:lnTo>
                    <a:pt x="1218" y="7210"/>
                  </a:lnTo>
                  <a:lnTo>
                    <a:pt x="1169" y="7599"/>
                  </a:lnTo>
                  <a:lnTo>
                    <a:pt x="1169" y="7989"/>
                  </a:lnTo>
                  <a:lnTo>
                    <a:pt x="1194" y="8793"/>
                  </a:lnTo>
                  <a:lnTo>
                    <a:pt x="1194" y="8793"/>
                  </a:lnTo>
                  <a:lnTo>
                    <a:pt x="1242" y="9962"/>
                  </a:lnTo>
                  <a:lnTo>
                    <a:pt x="1291" y="11131"/>
                  </a:lnTo>
                  <a:lnTo>
                    <a:pt x="1315" y="13201"/>
                  </a:lnTo>
                  <a:lnTo>
                    <a:pt x="1340" y="14686"/>
                  </a:lnTo>
                  <a:lnTo>
                    <a:pt x="1340" y="15271"/>
                  </a:lnTo>
                  <a:lnTo>
                    <a:pt x="1340" y="15271"/>
                  </a:lnTo>
                  <a:lnTo>
                    <a:pt x="1364" y="15490"/>
                  </a:lnTo>
                  <a:lnTo>
                    <a:pt x="1413" y="15661"/>
                  </a:lnTo>
                  <a:lnTo>
                    <a:pt x="1486" y="15782"/>
                  </a:lnTo>
                  <a:lnTo>
                    <a:pt x="1583" y="15880"/>
                  </a:lnTo>
                  <a:lnTo>
                    <a:pt x="1656" y="15953"/>
                  </a:lnTo>
                  <a:lnTo>
                    <a:pt x="1729" y="15977"/>
                  </a:lnTo>
                  <a:lnTo>
                    <a:pt x="1827" y="16002"/>
                  </a:lnTo>
                  <a:lnTo>
                    <a:pt x="1827" y="16002"/>
                  </a:lnTo>
                  <a:lnTo>
                    <a:pt x="1949" y="16002"/>
                  </a:lnTo>
                  <a:lnTo>
                    <a:pt x="2070" y="15953"/>
                  </a:lnTo>
                  <a:lnTo>
                    <a:pt x="2168" y="15904"/>
                  </a:lnTo>
                  <a:lnTo>
                    <a:pt x="2241" y="15831"/>
                  </a:lnTo>
                  <a:lnTo>
                    <a:pt x="2314" y="15758"/>
                  </a:lnTo>
                  <a:lnTo>
                    <a:pt x="2387" y="15636"/>
                  </a:lnTo>
                  <a:lnTo>
                    <a:pt x="2411" y="15490"/>
                  </a:lnTo>
                  <a:lnTo>
                    <a:pt x="2460" y="15344"/>
                  </a:lnTo>
                  <a:lnTo>
                    <a:pt x="3142" y="8525"/>
                  </a:lnTo>
                  <a:lnTo>
                    <a:pt x="3142" y="8525"/>
                  </a:lnTo>
                  <a:lnTo>
                    <a:pt x="3142" y="8427"/>
                  </a:lnTo>
                  <a:lnTo>
                    <a:pt x="3191" y="8257"/>
                  </a:lnTo>
                  <a:lnTo>
                    <a:pt x="3239" y="8159"/>
                  </a:lnTo>
                  <a:lnTo>
                    <a:pt x="3288" y="8062"/>
                  </a:lnTo>
                  <a:lnTo>
                    <a:pt x="3361" y="7989"/>
                  </a:lnTo>
                  <a:lnTo>
                    <a:pt x="3459" y="7965"/>
                  </a:lnTo>
                  <a:lnTo>
                    <a:pt x="3459" y="7965"/>
                  </a:lnTo>
                  <a:lnTo>
                    <a:pt x="3556" y="7989"/>
                  </a:lnTo>
                  <a:lnTo>
                    <a:pt x="3629" y="8062"/>
                  </a:lnTo>
                  <a:lnTo>
                    <a:pt x="3678" y="8159"/>
                  </a:lnTo>
                  <a:lnTo>
                    <a:pt x="3726" y="8257"/>
                  </a:lnTo>
                  <a:lnTo>
                    <a:pt x="3775" y="8427"/>
                  </a:lnTo>
                  <a:lnTo>
                    <a:pt x="3775" y="8525"/>
                  </a:lnTo>
                  <a:lnTo>
                    <a:pt x="4457" y="15344"/>
                  </a:lnTo>
                  <a:lnTo>
                    <a:pt x="4457" y="15344"/>
                  </a:lnTo>
                  <a:lnTo>
                    <a:pt x="4506" y="15490"/>
                  </a:lnTo>
                  <a:lnTo>
                    <a:pt x="4530" y="15636"/>
                  </a:lnTo>
                  <a:lnTo>
                    <a:pt x="4603" y="15758"/>
                  </a:lnTo>
                  <a:lnTo>
                    <a:pt x="4676" y="15831"/>
                  </a:lnTo>
                  <a:lnTo>
                    <a:pt x="4749" y="15904"/>
                  </a:lnTo>
                  <a:lnTo>
                    <a:pt x="4847" y="15953"/>
                  </a:lnTo>
                  <a:lnTo>
                    <a:pt x="4969" y="16002"/>
                  </a:lnTo>
                  <a:lnTo>
                    <a:pt x="5090" y="16002"/>
                  </a:lnTo>
                  <a:lnTo>
                    <a:pt x="5090" y="16002"/>
                  </a:lnTo>
                  <a:lnTo>
                    <a:pt x="5188" y="15977"/>
                  </a:lnTo>
                  <a:lnTo>
                    <a:pt x="5261" y="15953"/>
                  </a:lnTo>
                  <a:lnTo>
                    <a:pt x="5334" y="15880"/>
                  </a:lnTo>
                  <a:lnTo>
                    <a:pt x="5431" y="15782"/>
                  </a:lnTo>
                  <a:lnTo>
                    <a:pt x="5504" y="15661"/>
                  </a:lnTo>
                  <a:lnTo>
                    <a:pt x="5553" y="15490"/>
                  </a:lnTo>
                  <a:lnTo>
                    <a:pt x="5577" y="15271"/>
                  </a:lnTo>
                  <a:lnTo>
                    <a:pt x="5577" y="15271"/>
                  </a:lnTo>
                  <a:lnTo>
                    <a:pt x="5577" y="14686"/>
                  </a:lnTo>
                  <a:lnTo>
                    <a:pt x="5602" y="13201"/>
                  </a:lnTo>
                  <a:lnTo>
                    <a:pt x="5626" y="11131"/>
                  </a:lnTo>
                  <a:lnTo>
                    <a:pt x="5675" y="9962"/>
                  </a:lnTo>
                  <a:lnTo>
                    <a:pt x="5724" y="8793"/>
                  </a:lnTo>
                  <a:lnTo>
                    <a:pt x="5724" y="8793"/>
                  </a:lnTo>
                  <a:lnTo>
                    <a:pt x="5748" y="7989"/>
                  </a:lnTo>
                  <a:lnTo>
                    <a:pt x="5748" y="7599"/>
                  </a:lnTo>
                  <a:lnTo>
                    <a:pt x="5699" y="7210"/>
                  </a:lnTo>
                  <a:lnTo>
                    <a:pt x="5650" y="6820"/>
                  </a:lnTo>
                  <a:lnTo>
                    <a:pt x="5553" y="6381"/>
                  </a:lnTo>
                  <a:lnTo>
                    <a:pt x="5407" y="5894"/>
                  </a:lnTo>
                  <a:lnTo>
                    <a:pt x="5212" y="5383"/>
                  </a:lnTo>
                  <a:lnTo>
                    <a:pt x="5212" y="5383"/>
                  </a:lnTo>
                  <a:lnTo>
                    <a:pt x="5090" y="5018"/>
                  </a:lnTo>
                  <a:lnTo>
                    <a:pt x="5017" y="4725"/>
                  </a:lnTo>
                  <a:lnTo>
                    <a:pt x="4993" y="4433"/>
                  </a:lnTo>
                  <a:lnTo>
                    <a:pt x="4969" y="4190"/>
                  </a:lnTo>
                  <a:lnTo>
                    <a:pt x="4993" y="3970"/>
                  </a:lnTo>
                  <a:lnTo>
                    <a:pt x="5017" y="3775"/>
                  </a:lnTo>
                  <a:lnTo>
                    <a:pt x="5066" y="3410"/>
                  </a:lnTo>
                  <a:lnTo>
                    <a:pt x="5066" y="3410"/>
                  </a:lnTo>
                  <a:lnTo>
                    <a:pt x="5163" y="3337"/>
                  </a:lnTo>
                  <a:lnTo>
                    <a:pt x="5236" y="3264"/>
                  </a:lnTo>
                  <a:lnTo>
                    <a:pt x="5310" y="3167"/>
                  </a:lnTo>
                  <a:lnTo>
                    <a:pt x="5358" y="3069"/>
                  </a:lnTo>
                  <a:lnTo>
                    <a:pt x="5407" y="2874"/>
                  </a:lnTo>
                  <a:lnTo>
                    <a:pt x="5431" y="2680"/>
                  </a:lnTo>
                  <a:lnTo>
                    <a:pt x="5431" y="2485"/>
                  </a:lnTo>
                  <a:lnTo>
                    <a:pt x="5383" y="2290"/>
                  </a:lnTo>
                  <a:lnTo>
                    <a:pt x="5334" y="2144"/>
                  </a:lnTo>
                  <a:lnTo>
                    <a:pt x="5261" y="2046"/>
                  </a:lnTo>
                  <a:lnTo>
                    <a:pt x="5261" y="2046"/>
                  </a:lnTo>
                  <a:lnTo>
                    <a:pt x="5334" y="2119"/>
                  </a:lnTo>
                  <a:lnTo>
                    <a:pt x="5407" y="2241"/>
                  </a:lnTo>
                  <a:lnTo>
                    <a:pt x="5480" y="2387"/>
                  </a:lnTo>
                  <a:lnTo>
                    <a:pt x="5504" y="2533"/>
                  </a:lnTo>
                  <a:lnTo>
                    <a:pt x="5529" y="2704"/>
                  </a:lnTo>
                  <a:lnTo>
                    <a:pt x="5529" y="2899"/>
                  </a:lnTo>
                  <a:lnTo>
                    <a:pt x="5504" y="3094"/>
                  </a:lnTo>
                  <a:lnTo>
                    <a:pt x="5456" y="3288"/>
                  </a:lnTo>
                  <a:lnTo>
                    <a:pt x="5456" y="3288"/>
                  </a:lnTo>
                  <a:lnTo>
                    <a:pt x="5553" y="3654"/>
                  </a:lnTo>
                  <a:lnTo>
                    <a:pt x="5626" y="4092"/>
                  </a:lnTo>
                  <a:lnTo>
                    <a:pt x="5772" y="5091"/>
                  </a:lnTo>
                  <a:lnTo>
                    <a:pt x="5894" y="6089"/>
                  </a:lnTo>
                  <a:lnTo>
                    <a:pt x="5918" y="6503"/>
                  </a:lnTo>
                  <a:lnTo>
                    <a:pt x="5943" y="6869"/>
                  </a:lnTo>
                  <a:lnTo>
                    <a:pt x="5943" y="6869"/>
                  </a:lnTo>
                  <a:lnTo>
                    <a:pt x="5967" y="7161"/>
                  </a:lnTo>
                  <a:lnTo>
                    <a:pt x="5991" y="7307"/>
                  </a:lnTo>
                  <a:lnTo>
                    <a:pt x="6040" y="7404"/>
                  </a:lnTo>
                  <a:lnTo>
                    <a:pt x="6113" y="7502"/>
                  </a:lnTo>
                  <a:lnTo>
                    <a:pt x="6186" y="7575"/>
                  </a:lnTo>
                  <a:lnTo>
                    <a:pt x="6284" y="7624"/>
                  </a:lnTo>
                  <a:lnTo>
                    <a:pt x="6430" y="7624"/>
                  </a:lnTo>
                  <a:lnTo>
                    <a:pt x="6430" y="7624"/>
                  </a:lnTo>
                  <a:lnTo>
                    <a:pt x="6503" y="7624"/>
                  </a:lnTo>
                  <a:lnTo>
                    <a:pt x="6600" y="7575"/>
                  </a:lnTo>
                  <a:lnTo>
                    <a:pt x="6673" y="7502"/>
                  </a:lnTo>
                  <a:lnTo>
                    <a:pt x="6746" y="7404"/>
                  </a:lnTo>
                  <a:lnTo>
                    <a:pt x="6820" y="7307"/>
                  </a:lnTo>
                  <a:lnTo>
                    <a:pt x="6868" y="7161"/>
                  </a:lnTo>
                  <a:lnTo>
                    <a:pt x="6893" y="7015"/>
                  </a:lnTo>
                  <a:lnTo>
                    <a:pt x="6917" y="6869"/>
                  </a:lnTo>
                  <a:lnTo>
                    <a:pt x="6917" y="6869"/>
                  </a:lnTo>
                  <a:lnTo>
                    <a:pt x="6917" y="6187"/>
                  </a:lnTo>
                  <a:lnTo>
                    <a:pt x="6893" y="5529"/>
                  </a:lnTo>
                  <a:lnTo>
                    <a:pt x="6844" y="4896"/>
                  </a:lnTo>
                  <a:lnTo>
                    <a:pt x="6771" y="4311"/>
                  </a:lnTo>
                  <a:lnTo>
                    <a:pt x="6698" y="3727"/>
                  </a:lnTo>
                  <a:lnTo>
                    <a:pt x="6600" y="3191"/>
                  </a:lnTo>
                  <a:lnTo>
                    <a:pt x="6479" y="2704"/>
                  </a:lnTo>
                  <a:lnTo>
                    <a:pt x="6332" y="2217"/>
                  </a:lnTo>
                  <a:lnTo>
                    <a:pt x="6162" y="1803"/>
                  </a:lnTo>
                  <a:lnTo>
                    <a:pt x="5967" y="1413"/>
                  </a:lnTo>
                  <a:lnTo>
                    <a:pt x="5748" y="1072"/>
                  </a:lnTo>
                  <a:lnTo>
                    <a:pt x="5480" y="755"/>
                  </a:lnTo>
                  <a:lnTo>
                    <a:pt x="5212" y="488"/>
                  </a:lnTo>
                  <a:lnTo>
                    <a:pt x="4895" y="293"/>
                  </a:lnTo>
                  <a:lnTo>
                    <a:pt x="4749" y="195"/>
                  </a:lnTo>
                  <a:lnTo>
                    <a:pt x="4579" y="122"/>
                  </a:lnTo>
                  <a:lnTo>
                    <a:pt x="4384" y="49"/>
                  </a:lnTo>
                  <a:lnTo>
                    <a:pt x="4189" y="0"/>
                  </a:lnTo>
                  <a:lnTo>
                    <a:pt x="4189"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39" name="Shape 639"/>
          <p:cNvSpPr/>
          <p:nvPr/>
        </p:nvSpPr>
        <p:spPr>
          <a:xfrm>
            <a:off x="4317611" y="2080241"/>
            <a:ext cx="320378" cy="337776"/>
          </a:xfrm>
          <a:custGeom>
            <a:pathLst>
              <a:path extrusionOk="0" fill="none" h="16075" w="15247">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640" name="Shape 640"/>
          <p:cNvGrpSpPr/>
          <p:nvPr/>
        </p:nvGrpSpPr>
        <p:grpSpPr>
          <a:xfrm>
            <a:off x="4872696" y="2086302"/>
            <a:ext cx="345971" cy="325505"/>
            <a:chOff x="5972700" y="2330200"/>
            <a:chExt cx="411625" cy="387275"/>
          </a:xfrm>
        </p:grpSpPr>
        <p:sp>
          <p:nvSpPr>
            <p:cNvPr id="641" name="Shape 641"/>
            <p:cNvSpPr/>
            <p:nvPr/>
          </p:nvSpPr>
          <p:spPr>
            <a:xfrm>
              <a:off x="5972700" y="2476950"/>
              <a:ext cx="98050" cy="219825"/>
            </a:xfrm>
            <a:custGeom>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42" name="Shape 642"/>
            <p:cNvSpPr/>
            <p:nvPr/>
          </p:nvSpPr>
          <p:spPr>
            <a:xfrm>
              <a:off x="6078025" y="2330200"/>
              <a:ext cx="306300" cy="387275"/>
            </a:xfrm>
            <a:custGeom>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643" name="Shape 643"/>
          <p:cNvGrpSpPr/>
          <p:nvPr/>
        </p:nvGrpSpPr>
        <p:grpSpPr>
          <a:xfrm>
            <a:off x="467993" y="2614431"/>
            <a:ext cx="109538" cy="399195"/>
            <a:chOff x="732125" y="2958550"/>
            <a:chExt cx="130325" cy="474950"/>
          </a:xfrm>
        </p:grpSpPr>
        <p:sp>
          <p:nvSpPr>
            <p:cNvPr id="644" name="Shape 644"/>
            <p:cNvSpPr/>
            <p:nvPr/>
          </p:nvSpPr>
          <p:spPr>
            <a:xfrm>
              <a:off x="732125" y="2958550"/>
              <a:ext cx="130325" cy="474950"/>
            </a:xfrm>
            <a:custGeom>
              <a:pathLst>
                <a:path extrusionOk="0" fill="none" h="18998" w="5213">
                  <a:moveTo>
                    <a:pt x="4336" y="14443"/>
                  </a:moveTo>
                  <a:lnTo>
                    <a:pt x="4336" y="1754"/>
                  </a:lnTo>
                  <a:lnTo>
                    <a:pt x="4336" y="1754"/>
                  </a:lnTo>
                  <a:lnTo>
                    <a:pt x="4336" y="1584"/>
                  </a:lnTo>
                  <a:lnTo>
                    <a:pt x="4311" y="1389"/>
                  </a:lnTo>
                  <a:lnTo>
                    <a:pt x="4262" y="1243"/>
                  </a:lnTo>
                  <a:lnTo>
                    <a:pt x="4214" y="1073"/>
                  </a:lnTo>
                  <a:lnTo>
                    <a:pt x="4141" y="926"/>
                  </a:lnTo>
                  <a:lnTo>
                    <a:pt x="4043" y="780"/>
                  </a:lnTo>
                  <a:lnTo>
                    <a:pt x="3946" y="634"/>
                  </a:lnTo>
                  <a:lnTo>
                    <a:pt x="3824" y="512"/>
                  </a:lnTo>
                  <a:lnTo>
                    <a:pt x="3702" y="415"/>
                  </a:lnTo>
                  <a:lnTo>
                    <a:pt x="3580" y="318"/>
                  </a:lnTo>
                  <a:lnTo>
                    <a:pt x="3434" y="220"/>
                  </a:lnTo>
                  <a:lnTo>
                    <a:pt x="3288" y="147"/>
                  </a:lnTo>
                  <a:lnTo>
                    <a:pt x="3118" y="98"/>
                  </a:lnTo>
                  <a:lnTo>
                    <a:pt x="2947" y="50"/>
                  </a:lnTo>
                  <a:lnTo>
                    <a:pt x="2777" y="25"/>
                  </a:lnTo>
                  <a:lnTo>
                    <a:pt x="2606" y="1"/>
                  </a:lnTo>
                  <a:lnTo>
                    <a:pt x="2606" y="1"/>
                  </a:lnTo>
                  <a:lnTo>
                    <a:pt x="2436" y="25"/>
                  </a:lnTo>
                  <a:lnTo>
                    <a:pt x="2265" y="50"/>
                  </a:lnTo>
                  <a:lnTo>
                    <a:pt x="2095" y="98"/>
                  </a:lnTo>
                  <a:lnTo>
                    <a:pt x="1924" y="147"/>
                  </a:lnTo>
                  <a:lnTo>
                    <a:pt x="1778" y="220"/>
                  </a:lnTo>
                  <a:lnTo>
                    <a:pt x="1632" y="318"/>
                  </a:lnTo>
                  <a:lnTo>
                    <a:pt x="1510" y="415"/>
                  </a:lnTo>
                  <a:lnTo>
                    <a:pt x="1389" y="512"/>
                  </a:lnTo>
                  <a:lnTo>
                    <a:pt x="1267" y="634"/>
                  </a:lnTo>
                  <a:lnTo>
                    <a:pt x="1169" y="780"/>
                  </a:lnTo>
                  <a:lnTo>
                    <a:pt x="1072" y="926"/>
                  </a:lnTo>
                  <a:lnTo>
                    <a:pt x="999" y="1073"/>
                  </a:lnTo>
                  <a:lnTo>
                    <a:pt x="950" y="1243"/>
                  </a:lnTo>
                  <a:lnTo>
                    <a:pt x="901" y="1389"/>
                  </a:lnTo>
                  <a:lnTo>
                    <a:pt x="877" y="1584"/>
                  </a:lnTo>
                  <a:lnTo>
                    <a:pt x="877" y="1754"/>
                  </a:lnTo>
                  <a:lnTo>
                    <a:pt x="877" y="14443"/>
                  </a:lnTo>
                  <a:lnTo>
                    <a:pt x="877" y="14443"/>
                  </a:lnTo>
                  <a:lnTo>
                    <a:pt x="682" y="14638"/>
                  </a:lnTo>
                  <a:lnTo>
                    <a:pt x="512" y="14833"/>
                  </a:lnTo>
                  <a:lnTo>
                    <a:pt x="366" y="15052"/>
                  </a:lnTo>
                  <a:lnTo>
                    <a:pt x="244" y="15296"/>
                  </a:lnTo>
                  <a:lnTo>
                    <a:pt x="146" y="15564"/>
                  </a:lnTo>
                  <a:lnTo>
                    <a:pt x="73" y="15832"/>
                  </a:lnTo>
                  <a:lnTo>
                    <a:pt x="25" y="16100"/>
                  </a:lnTo>
                  <a:lnTo>
                    <a:pt x="0" y="16392"/>
                  </a:lnTo>
                  <a:lnTo>
                    <a:pt x="0" y="16392"/>
                  </a:lnTo>
                  <a:lnTo>
                    <a:pt x="25" y="16635"/>
                  </a:lnTo>
                  <a:lnTo>
                    <a:pt x="49" y="16903"/>
                  </a:lnTo>
                  <a:lnTo>
                    <a:pt x="122" y="17147"/>
                  </a:lnTo>
                  <a:lnTo>
                    <a:pt x="195" y="17390"/>
                  </a:lnTo>
                  <a:lnTo>
                    <a:pt x="317" y="17634"/>
                  </a:lnTo>
                  <a:lnTo>
                    <a:pt x="439" y="17829"/>
                  </a:lnTo>
                  <a:lnTo>
                    <a:pt x="609" y="18048"/>
                  </a:lnTo>
                  <a:lnTo>
                    <a:pt x="755" y="18218"/>
                  </a:lnTo>
                  <a:lnTo>
                    <a:pt x="950" y="18389"/>
                  </a:lnTo>
                  <a:lnTo>
                    <a:pt x="1145" y="18535"/>
                  </a:lnTo>
                  <a:lnTo>
                    <a:pt x="1364" y="18681"/>
                  </a:lnTo>
                  <a:lnTo>
                    <a:pt x="1583" y="18779"/>
                  </a:lnTo>
                  <a:lnTo>
                    <a:pt x="1827" y="18876"/>
                  </a:lnTo>
                  <a:lnTo>
                    <a:pt x="2070" y="18925"/>
                  </a:lnTo>
                  <a:lnTo>
                    <a:pt x="2338" y="18973"/>
                  </a:lnTo>
                  <a:lnTo>
                    <a:pt x="2606" y="18998"/>
                  </a:lnTo>
                  <a:lnTo>
                    <a:pt x="2606" y="18998"/>
                  </a:lnTo>
                  <a:lnTo>
                    <a:pt x="2874" y="18973"/>
                  </a:lnTo>
                  <a:lnTo>
                    <a:pt x="3142" y="18925"/>
                  </a:lnTo>
                  <a:lnTo>
                    <a:pt x="3386" y="18876"/>
                  </a:lnTo>
                  <a:lnTo>
                    <a:pt x="3629" y="18779"/>
                  </a:lnTo>
                  <a:lnTo>
                    <a:pt x="3848" y="18681"/>
                  </a:lnTo>
                  <a:lnTo>
                    <a:pt x="4068" y="18535"/>
                  </a:lnTo>
                  <a:lnTo>
                    <a:pt x="4262" y="18389"/>
                  </a:lnTo>
                  <a:lnTo>
                    <a:pt x="4457" y="18218"/>
                  </a:lnTo>
                  <a:lnTo>
                    <a:pt x="4603" y="18048"/>
                  </a:lnTo>
                  <a:lnTo>
                    <a:pt x="4774" y="17829"/>
                  </a:lnTo>
                  <a:lnTo>
                    <a:pt x="4896" y="17634"/>
                  </a:lnTo>
                  <a:lnTo>
                    <a:pt x="5017" y="17390"/>
                  </a:lnTo>
                  <a:lnTo>
                    <a:pt x="5091" y="17147"/>
                  </a:lnTo>
                  <a:lnTo>
                    <a:pt x="5164" y="16903"/>
                  </a:lnTo>
                  <a:lnTo>
                    <a:pt x="5188" y="16635"/>
                  </a:lnTo>
                  <a:lnTo>
                    <a:pt x="5212" y="16392"/>
                  </a:lnTo>
                  <a:lnTo>
                    <a:pt x="5212" y="16392"/>
                  </a:lnTo>
                  <a:lnTo>
                    <a:pt x="5188" y="16100"/>
                  </a:lnTo>
                  <a:lnTo>
                    <a:pt x="5139" y="15832"/>
                  </a:lnTo>
                  <a:lnTo>
                    <a:pt x="5066" y="15564"/>
                  </a:lnTo>
                  <a:lnTo>
                    <a:pt x="4969" y="15296"/>
                  </a:lnTo>
                  <a:lnTo>
                    <a:pt x="4847" y="15052"/>
                  </a:lnTo>
                  <a:lnTo>
                    <a:pt x="4701" y="14833"/>
                  </a:lnTo>
                  <a:lnTo>
                    <a:pt x="4530" y="14638"/>
                  </a:lnTo>
                  <a:lnTo>
                    <a:pt x="4336" y="14443"/>
                  </a:lnTo>
                  <a:lnTo>
                    <a:pt x="4336" y="1444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45" name="Shape 645"/>
            <p:cNvSpPr/>
            <p:nvPr/>
          </p:nvSpPr>
          <p:spPr>
            <a:xfrm>
              <a:off x="756475" y="3090675"/>
              <a:ext cx="81625" cy="318475"/>
            </a:xfrm>
            <a:custGeom>
              <a:pathLst>
                <a:path extrusionOk="0" fill="none" h="12739" w="3265">
                  <a:moveTo>
                    <a:pt x="2387" y="1"/>
                  </a:moveTo>
                  <a:lnTo>
                    <a:pt x="877" y="1"/>
                  </a:lnTo>
                  <a:lnTo>
                    <a:pt x="877" y="9158"/>
                  </a:lnTo>
                  <a:lnTo>
                    <a:pt x="877" y="9158"/>
                  </a:lnTo>
                  <a:lnTo>
                    <a:pt x="853" y="9353"/>
                  </a:lnTo>
                  <a:lnTo>
                    <a:pt x="780" y="9548"/>
                  </a:lnTo>
                  <a:lnTo>
                    <a:pt x="682" y="9719"/>
                  </a:lnTo>
                  <a:lnTo>
                    <a:pt x="536" y="9889"/>
                  </a:lnTo>
                  <a:lnTo>
                    <a:pt x="536" y="9889"/>
                  </a:lnTo>
                  <a:lnTo>
                    <a:pt x="415" y="10011"/>
                  </a:lnTo>
                  <a:lnTo>
                    <a:pt x="317" y="10133"/>
                  </a:lnTo>
                  <a:lnTo>
                    <a:pt x="220" y="10279"/>
                  </a:lnTo>
                  <a:lnTo>
                    <a:pt x="147" y="10425"/>
                  </a:lnTo>
                  <a:lnTo>
                    <a:pt x="74" y="10595"/>
                  </a:lnTo>
                  <a:lnTo>
                    <a:pt x="49" y="10766"/>
                  </a:lnTo>
                  <a:lnTo>
                    <a:pt x="1" y="10936"/>
                  </a:lnTo>
                  <a:lnTo>
                    <a:pt x="1" y="11107"/>
                  </a:lnTo>
                  <a:lnTo>
                    <a:pt x="1" y="11107"/>
                  </a:lnTo>
                  <a:lnTo>
                    <a:pt x="1" y="11253"/>
                  </a:lnTo>
                  <a:lnTo>
                    <a:pt x="25" y="11423"/>
                  </a:lnTo>
                  <a:lnTo>
                    <a:pt x="74" y="11570"/>
                  </a:lnTo>
                  <a:lnTo>
                    <a:pt x="122" y="11740"/>
                  </a:lnTo>
                  <a:lnTo>
                    <a:pt x="195" y="11862"/>
                  </a:lnTo>
                  <a:lnTo>
                    <a:pt x="293" y="12008"/>
                  </a:lnTo>
                  <a:lnTo>
                    <a:pt x="366" y="12130"/>
                  </a:lnTo>
                  <a:lnTo>
                    <a:pt x="488" y="12251"/>
                  </a:lnTo>
                  <a:lnTo>
                    <a:pt x="585" y="12349"/>
                  </a:lnTo>
                  <a:lnTo>
                    <a:pt x="731" y="12446"/>
                  </a:lnTo>
                  <a:lnTo>
                    <a:pt x="853" y="12519"/>
                  </a:lnTo>
                  <a:lnTo>
                    <a:pt x="999" y="12592"/>
                  </a:lnTo>
                  <a:lnTo>
                    <a:pt x="1145" y="12666"/>
                  </a:lnTo>
                  <a:lnTo>
                    <a:pt x="1316" y="12690"/>
                  </a:lnTo>
                  <a:lnTo>
                    <a:pt x="1462" y="12714"/>
                  </a:lnTo>
                  <a:lnTo>
                    <a:pt x="1632" y="12739"/>
                  </a:lnTo>
                  <a:lnTo>
                    <a:pt x="1632" y="12739"/>
                  </a:lnTo>
                  <a:lnTo>
                    <a:pt x="1803" y="12714"/>
                  </a:lnTo>
                  <a:lnTo>
                    <a:pt x="1949" y="12690"/>
                  </a:lnTo>
                  <a:lnTo>
                    <a:pt x="2119" y="12666"/>
                  </a:lnTo>
                  <a:lnTo>
                    <a:pt x="2266" y="12592"/>
                  </a:lnTo>
                  <a:lnTo>
                    <a:pt x="2412" y="12519"/>
                  </a:lnTo>
                  <a:lnTo>
                    <a:pt x="2533" y="12446"/>
                  </a:lnTo>
                  <a:lnTo>
                    <a:pt x="2680" y="12349"/>
                  </a:lnTo>
                  <a:lnTo>
                    <a:pt x="2777" y="12251"/>
                  </a:lnTo>
                  <a:lnTo>
                    <a:pt x="2899" y="12130"/>
                  </a:lnTo>
                  <a:lnTo>
                    <a:pt x="2972" y="12008"/>
                  </a:lnTo>
                  <a:lnTo>
                    <a:pt x="3069" y="11862"/>
                  </a:lnTo>
                  <a:lnTo>
                    <a:pt x="3142" y="11740"/>
                  </a:lnTo>
                  <a:lnTo>
                    <a:pt x="3191" y="11570"/>
                  </a:lnTo>
                  <a:lnTo>
                    <a:pt x="3240" y="11423"/>
                  </a:lnTo>
                  <a:lnTo>
                    <a:pt x="3264" y="11253"/>
                  </a:lnTo>
                  <a:lnTo>
                    <a:pt x="3264" y="11107"/>
                  </a:lnTo>
                  <a:lnTo>
                    <a:pt x="3264" y="11107"/>
                  </a:lnTo>
                  <a:lnTo>
                    <a:pt x="3264" y="10936"/>
                  </a:lnTo>
                  <a:lnTo>
                    <a:pt x="3215" y="10766"/>
                  </a:lnTo>
                  <a:lnTo>
                    <a:pt x="3191" y="10595"/>
                  </a:lnTo>
                  <a:lnTo>
                    <a:pt x="3118" y="10425"/>
                  </a:lnTo>
                  <a:lnTo>
                    <a:pt x="3045" y="10279"/>
                  </a:lnTo>
                  <a:lnTo>
                    <a:pt x="2947" y="10133"/>
                  </a:lnTo>
                  <a:lnTo>
                    <a:pt x="2850" y="10011"/>
                  </a:lnTo>
                  <a:lnTo>
                    <a:pt x="2728" y="9889"/>
                  </a:lnTo>
                  <a:lnTo>
                    <a:pt x="2728" y="9889"/>
                  </a:lnTo>
                  <a:lnTo>
                    <a:pt x="2582" y="9719"/>
                  </a:lnTo>
                  <a:lnTo>
                    <a:pt x="2485" y="9548"/>
                  </a:lnTo>
                  <a:lnTo>
                    <a:pt x="2412" y="9353"/>
                  </a:lnTo>
                  <a:lnTo>
                    <a:pt x="2387" y="9158"/>
                  </a:lnTo>
                  <a:lnTo>
                    <a:pt x="2387"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46" name="Shape 646"/>
            <p:cNvSpPr/>
            <p:nvPr/>
          </p:nvSpPr>
          <p:spPr>
            <a:xfrm>
              <a:off x="802750" y="3129050"/>
              <a:ext cx="13425" cy="25"/>
            </a:xfrm>
            <a:custGeom>
              <a:pathLst>
                <a:path extrusionOk="0" fill="none" h="1" w="537">
                  <a:moveTo>
                    <a:pt x="536"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47" name="Shape 647"/>
            <p:cNvSpPr/>
            <p:nvPr/>
          </p:nvSpPr>
          <p:spPr>
            <a:xfrm>
              <a:off x="802750" y="3162525"/>
              <a:ext cx="13425" cy="25"/>
            </a:xfrm>
            <a:custGeom>
              <a:pathLst>
                <a:path extrusionOk="0" fill="none" h="1" w="537">
                  <a:moveTo>
                    <a:pt x="536"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48" name="Shape 648"/>
            <p:cNvSpPr/>
            <p:nvPr/>
          </p:nvSpPr>
          <p:spPr>
            <a:xfrm>
              <a:off x="802750" y="3196025"/>
              <a:ext cx="13425" cy="25"/>
            </a:xfrm>
            <a:custGeom>
              <a:pathLst>
                <a:path extrusionOk="0" fill="none" h="1" w="537">
                  <a:moveTo>
                    <a:pt x="536"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49" name="Shape 649"/>
            <p:cNvSpPr/>
            <p:nvPr/>
          </p:nvSpPr>
          <p:spPr>
            <a:xfrm>
              <a:off x="802750" y="3229500"/>
              <a:ext cx="13425" cy="25"/>
            </a:xfrm>
            <a:custGeom>
              <a:pathLst>
                <a:path extrusionOk="0" fill="none" h="1" w="537">
                  <a:moveTo>
                    <a:pt x="536"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0" name="Shape 650"/>
            <p:cNvSpPr/>
            <p:nvPr/>
          </p:nvSpPr>
          <p:spPr>
            <a:xfrm>
              <a:off x="802750" y="3263000"/>
              <a:ext cx="13425" cy="25"/>
            </a:xfrm>
            <a:custGeom>
              <a:pathLst>
                <a:path extrusionOk="0" fill="none" h="1" w="537">
                  <a:moveTo>
                    <a:pt x="536"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1" name="Shape 651"/>
            <p:cNvSpPr/>
            <p:nvPr/>
          </p:nvSpPr>
          <p:spPr>
            <a:xfrm>
              <a:off x="802750" y="3296475"/>
              <a:ext cx="13425" cy="25"/>
            </a:xfrm>
            <a:custGeom>
              <a:pathLst>
                <a:path extrusionOk="0" fill="none" h="1" w="537">
                  <a:moveTo>
                    <a:pt x="536"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52" name="Shape 652"/>
          <p:cNvSpPr/>
          <p:nvPr/>
        </p:nvSpPr>
        <p:spPr>
          <a:xfrm>
            <a:off x="1484913" y="2598660"/>
            <a:ext cx="335738" cy="430924"/>
          </a:xfrm>
          <a:custGeom>
            <a:pathLst>
              <a:path extrusionOk="0" fill="none" h="20508" w="15978">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3" name="Shape 653"/>
          <p:cNvSpPr/>
          <p:nvPr/>
        </p:nvSpPr>
        <p:spPr>
          <a:xfrm>
            <a:off x="963405" y="2598660"/>
            <a:ext cx="248746" cy="430924"/>
          </a:xfrm>
          <a:custGeom>
            <a:pathLst>
              <a:path extrusionOk="0" fill="none" h="20508" w="11838">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654" name="Shape 654"/>
          <p:cNvGrpSpPr/>
          <p:nvPr/>
        </p:nvGrpSpPr>
        <p:grpSpPr>
          <a:xfrm>
            <a:off x="2023737" y="2627227"/>
            <a:ext cx="387933" cy="367467"/>
            <a:chOff x="2583100" y="2973775"/>
            <a:chExt cx="461550" cy="437200"/>
          </a:xfrm>
        </p:grpSpPr>
        <p:sp>
          <p:nvSpPr>
            <p:cNvPr id="655" name="Shape 655"/>
            <p:cNvSpPr/>
            <p:nvPr/>
          </p:nvSpPr>
          <p:spPr>
            <a:xfrm>
              <a:off x="2701225" y="3315975"/>
              <a:ext cx="225300" cy="95000"/>
            </a:xfrm>
            <a:custGeom>
              <a:pathLst>
                <a:path extrusionOk="0" fill="none" h="3800" w="9012">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6" name="Shape 656"/>
            <p:cNvSpPr/>
            <p:nvPr/>
          </p:nvSpPr>
          <p:spPr>
            <a:xfrm>
              <a:off x="2583100" y="2973775"/>
              <a:ext cx="461550" cy="336125"/>
            </a:xfrm>
            <a:custGeom>
              <a:pathLst>
                <a:path extrusionOk="0" fill="none" h="13445" w="18462">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57" name="Shape 657"/>
          <p:cNvSpPr/>
          <p:nvPr/>
        </p:nvSpPr>
        <p:spPr>
          <a:xfrm>
            <a:off x="3734681" y="2636022"/>
            <a:ext cx="356204" cy="356204"/>
          </a:xfrm>
          <a:custGeom>
            <a:pathLst>
              <a:path extrusionOk="0" fill="none" h="16952" w="16952">
                <a:moveTo>
                  <a:pt x="16173" y="7015"/>
                </a:moveTo>
                <a:lnTo>
                  <a:pt x="14419" y="6820"/>
                </a:lnTo>
                <a:lnTo>
                  <a:pt x="14419" y="6820"/>
                </a:lnTo>
                <a:lnTo>
                  <a:pt x="14322" y="6479"/>
                </a:lnTo>
                <a:lnTo>
                  <a:pt x="14175" y="6114"/>
                </a:lnTo>
                <a:lnTo>
                  <a:pt x="14029" y="5773"/>
                </a:lnTo>
                <a:lnTo>
                  <a:pt x="13859" y="5432"/>
                </a:lnTo>
                <a:lnTo>
                  <a:pt x="14955" y="4068"/>
                </a:lnTo>
                <a:lnTo>
                  <a:pt x="14955" y="4068"/>
                </a:lnTo>
                <a:lnTo>
                  <a:pt x="15028" y="3922"/>
                </a:lnTo>
                <a:lnTo>
                  <a:pt x="15077" y="3776"/>
                </a:lnTo>
                <a:lnTo>
                  <a:pt x="15125" y="3630"/>
                </a:lnTo>
                <a:lnTo>
                  <a:pt x="15125" y="3484"/>
                </a:lnTo>
                <a:lnTo>
                  <a:pt x="15101" y="3313"/>
                </a:lnTo>
                <a:lnTo>
                  <a:pt x="15052" y="3167"/>
                </a:lnTo>
                <a:lnTo>
                  <a:pt x="14979" y="3021"/>
                </a:lnTo>
                <a:lnTo>
                  <a:pt x="14882" y="2899"/>
                </a:lnTo>
                <a:lnTo>
                  <a:pt x="14054" y="2071"/>
                </a:lnTo>
                <a:lnTo>
                  <a:pt x="14054" y="2071"/>
                </a:lnTo>
                <a:lnTo>
                  <a:pt x="13932" y="1974"/>
                </a:lnTo>
                <a:lnTo>
                  <a:pt x="13786" y="1901"/>
                </a:lnTo>
                <a:lnTo>
                  <a:pt x="13640" y="1852"/>
                </a:lnTo>
                <a:lnTo>
                  <a:pt x="13469" y="1827"/>
                </a:lnTo>
                <a:lnTo>
                  <a:pt x="13323" y="1827"/>
                </a:lnTo>
                <a:lnTo>
                  <a:pt x="13177" y="1876"/>
                </a:lnTo>
                <a:lnTo>
                  <a:pt x="13031" y="1925"/>
                </a:lnTo>
                <a:lnTo>
                  <a:pt x="12885" y="2022"/>
                </a:lnTo>
                <a:lnTo>
                  <a:pt x="11521" y="3094"/>
                </a:lnTo>
                <a:lnTo>
                  <a:pt x="11521" y="3094"/>
                </a:lnTo>
                <a:lnTo>
                  <a:pt x="11180" y="2923"/>
                </a:lnTo>
                <a:lnTo>
                  <a:pt x="10839" y="2777"/>
                </a:lnTo>
                <a:lnTo>
                  <a:pt x="10473" y="2631"/>
                </a:lnTo>
                <a:lnTo>
                  <a:pt x="10133" y="2534"/>
                </a:lnTo>
                <a:lnTo>
                  <a:pt x="9938" y="780"/>
                </a:lnTo>
                <a:lnTo>
                  <a:pt x="9938" y="780"/>
                </a:lnTo>
                <a:lnTo>
                  <a:pt x="9889" y="634"/>
                </a:lnTo>
                <a:lnTo>
                  <a:pt x="9840" y="488"/>
                </a:lnTo>
                <a:lnTo>
                  <a:pt x="9743" y="342"/>
                </a:lnTo>
                <a:lnTo>
                  <a:pt x="9645" y="244"/>
                </a:lnTo>
                <a:lnTo>
                  <a:pt x="9499" y="147"/>
                </a:lnTo>
                <a:lnTo>
                  <a:pt x="9378" y="74"/>
                </a:lnTo>
                <a:lnTo>
                  <a:pt x="9231" y="25"/>
                </a:lnTo>
                <a:lnTo>
                  <a:pt x="9061" y="1"/>
                </a:lnTo>
                <a:lnTo>
                  <a:pt x="7892" y="1"/>
                </a:lnTo>
                <a:lnTo>
                  <a:pt x="7892" y="1"/>
                </a:lnTo>
                <a:lnTo>
                  <a:pt x="7721" y="25"/>
                </a:lnTo>
                <a:lnTo>
                  <a:pt x="7575" y="74"/>
                </a:lnTo>
                <a:lnTo>
                  <a:pt x="7453" y="147"/>
                </a:lnTo>
                <a:lnTo>
                  <a:pt x="7307" y="244"/>
                </a:lnTo>
                <a:lnTo>
                  <a:pt x="7210" y="342"/>
                </a:lnTo>
                <a:lnTo>
                  <a:pt x="7112" y="488"/>
                </a:lnTo>
                <a:lnTo>
                  <a:pt x="7064" y="634"/>
                </a:lnTo>
                <a:lnTo>
                  <a:pt x="7015" y="780"/>
                </a:lnTo>
                <a:lnTo>
                  <a:pt x="6820" y="2534"/>
                </a:lnTo>
                <a:lnTo>
                  <a:pt x="6820" y="2534"/>
                </a:lnTo>
                <a:lnTo>
                  <a:pt x="6479" y="2631"/>
                </a:lnTo>
                <a:lnTo>
                  <a:pt x="6114" y="2777"/>
                </a:lnTo>
                <a:lnTo>
                  <a:pt x="5773" y="2923"/>
                </a:lnTo>
                <a:lnTo>
                  <a:pt x="5432" y="3094"/>
                </a:lnTo>
                <a:lnTo>
                  <a:pt x="4068" y="2022"/>
                </a:lnTo>
                <a:lnTo>
                  <a:pt x="4068" y="2022"/>
                </a:lnTo>
                <a:lnTo>
                  <a:pt x="3922" y="1925"/>
                </a:lnTo>
                <a:lnTo>
                  <a:pt x="3776" y="1876"/>
                </a:lnTo>
                <a:lnTo>
                  <a:pt x="3630" y="1827"/>
                </a:lnTo>
                <a:lnTo>
                  <a:pt x="3484" y="1827"/>
                </a:lnTo>
                <a:lnTo>
                  <a:pt x="3313" y="1852"/>
                </a:lnTo>
                <a:lnTo>
                  <a:pt x="3167" y="1901"/>
                </a:lnTo>
                <a:lnTo>
                  <a:pt x="3021" y="1974"/>
                </a:lnTo>
                <a:lnTo>
                  <a:pt x="2899" y="2071"/>
                </a:lnTo>
                <a:lnTo>
                  <a:pt x="2071" y="2899"/>
                </a:lnTo>
                <a:lnTo>
                  <a:pt x="2071" y="2899"/>
                </a:lnTo>
                <a:lnTo>
                  <a:pt x="1974" y="3021"/>
                </a:lnTo>
                <a:lnTo>
                  <a:pt x="1901" y="3167"/>
                </a:lnTo>
                <a:lnTo>
                  <a:pt x="1852" y="3313"/>
                </a:lnTo>
                <a:lnTo>
                  <a:pt x="1827" y="3484"/>
                </a:lnTo>
                <a:lnTo>
                  <a:pt x="1827" y="3630"/>
                </a:lnTo>
                <a:lnTo>
                  <a:pt x="1876" y="3776"/>
                </a:lnTo>
                <a:lnTo>
                  <a:pt x="1925" y="3922"/>
                </a:lnTo>
                <a:lnTo>
                  <a:pt x="2022" y="4068"/>
                </a:lnTo>
                <a:lnTo>
                  <a:pt x="3094" y="5432"/>
                </a:lnTo>
                <a:lnTo>
                  <a:pt x="3094" y="5432"/>
                </a:lnTo>
                <a:lnTo>
                  <a:pt x="2923" y="5773"/>
                </a:lnTo>
                <a:lnTo>
                  <a:pt x="2777" y="6114"/>
                </a:lnTo>
                <a:lnTo>
                  <a:pt x="2631" y="6479"/>
                </a:lnTo>
                <a:lnTo>
                  <a:pt x="2534" y="6820"/>
                </a:lnTo>
                <a:lnTo>
                  <a:pt x="780" y="7015"/>
                </a:lnTo>
                <a:lnTo>
                  <a:pt x="780" y="7015"/>
                </a:lnTo>
                <a:lnTo>
                  <a:pt x="634" y="7064"/>
                </a:lnTo>
                <a:lnTo>
                  <a:pt x="488" y="7112"/>
                </a:lnTo>
                <a:lnTo>
                  <a:pt x="342" y="7210"/>
                </a:lnTo>
                <a:lnTo>
                  <a:pt x="244" y="7307"/>
                </a:lnTo>
                <a:lnTo>
                  <a:pt x="147" y="7453"/>
                </a:lnTo>
                <a:lnTo>
                  <a:pt x="74" y="7575"/>
                </a:lnTo>
                <a:lnTo>
                  <a:pt x="25" y="7721"/>
                </a:lnTo>
                <a:lnTo>
                  <a:pt x="1" y="7892"/>
                </a:lnTo>
                <a:lnTo>
                  <a:pt x="1" y="9061"/>
                </a:lnTo>
                <a:lnTo>
                  <a:pt x="1" y="9061"/>
                </a:lnTo>
                <a:lnTo>
                  <a:pt x="25" y="9231"/>
                </a:lnTo>
                <a:lnTo>
                  <a:pt x="74" y="9377"/>
                </a:lnTo>
                <a:lnTo>
                  <a:pt x="147" y="9499"/>
                </a:lnTo>
                <a:lnTo>
                  <a:pt x="244" y="9645"/>
                </a:lnTo>
                <a:lnTo>
                  <a:pt x="342" y="9743"/>
                </a:lnTo>
                <a:lnTo>
                  <a:pt x="488" y="9840"/>
                </a:lnTo>
                <a:lnTo>
                  <a:pt x="634" y="9889"/>
                </a:lnTo>
                <a:lnTo>
                  <a:pt x="780" y="9938"/>
                </a:lnTo>
                <a:lnTo>
                  <a:pt x="2534" y="10132"/>
                </a:lnTo>
                <a:lnTo>
                  <a:pt x="2534" y="10132"/>
                </a:lnTo>
                <a:lnTo>
                  <a:pt x="2631" y="10473"/>
                </a:lnTo>
                <a:lnTo>
                  <a:pt x="2777" y="10839"/>
                </a:lnTo>
                <a:lnTo>
                  <a:pt x="2923" y="11180"/>
                </a:lnTo>
                <a:lnTo>
                  <a:pt x="3094" y="11521"/>
                </a:lnTo>
                <a:lnTo>
                  <a:pt x="2022" y="12885"/>
                </a:lnTo>
                <a:lnTo>
                  <a:pt x="2022" y="12885"/>
                </a:lnTo>
                <a:lnTo>
                  <a:pt x="1925" y="13031"/>
                </a:lnTo>
                <a:lnTo>
                  <a:pt x="1876" y="13177"/>
                </a:lnTo>
                <a:lnTo>
                  <a:pt x="1827" y="13323"/>
                </a:lnTo>
                <a:lnTo>
                  <a:pt x="1827" y="13469"/>
                </a:lnTo>
                <a:lnTo>
                  <a:pt x="1852" y="13640"/>
                </a:lnTo>
                <a:lnTo>
                  <a:pt x="1901" y="13786"/>
                </a:lnTo>
                <a:lnTo>
                  <a:pt x="1974" y="13932"/>
                </a:lnTo>
                <a:lnTo>
                  <a:pt x="2071" y="14054"/>
                </a:lnTo>
                <a:lnTo>
                  <a:pt x="2899" y="14882"/>
                </a:lnTo>
                <a:lnTo>
                  <a:pt x="2899" y="14882"/>
                </a:lnTo>
                <a:lnTo>
                  <a:pt x="3021" y="14979"/>
                </a:lnTo>
                <a:lnTo>
                  <a:pt x="3167" y="15052"/>
                </a:lnTo>
                <a:lnTo>
                  <a:pt x="3313" y="15101"/>
                </a:lnTo>
                <a:lnTo>
                  <a:pt x="3484" y="15125"/>
                </a:lnTo>
                <a:lnTo>
                  <a:pt x="3630" y="15125"/>
                </a:lnTo>
                <a:lnTo>
                  <a:pt x="3776" y="15077"/>
                </a:lnTo>
                <a:lnTo>
                  <a:pt x="3922" y="15028"/>
                </a:lnTo>
                <a:lnTo>
                  <a:pt x="4068" y="14955"/>
                </a:lnTo>
                <a:lnTo>
                  <a:pt x="5432" y="13859"/>
                </a:lnTo>
                <a:lnTo>
                  <a:pt x="5432" y="13859"/>
                </a:lnTo>
                <a:lnTo>
                  <a:pt x="5773" y="14029"/>
                </a:lnTo>
                <a:lnTo>
                  <a:pt x="6114" y="14175"/>
                </a:lnTo>
                <a:lnTo>
                  <a:pt x="6479" y="14322"/>
                </a:lnTo>
                <a:lnTo>
                  <a:pt x="6820" y="14419"/>
                </a:lnTo>
                <a:lnTo>
                  <a:pt x="7015" y="16173"/>
                </a:lnTo>
                <a:lnTo>
                  <a:pt x="7015" y="16173"/>
                </a:lnTo>
                <a:lnTo>
                  <a:pt x="7064" y="16319"/>
                </a:lnTo>
                <a:lnTo>
                  <a:pt x="7112" y="16465"/>
                </a:lnTo>
                <a:lnTo>
                  <a:pt x="7210" y="16611"/>
                </a:lnTo>
                <a:lnTo>
                  <a:pt x="7307" y="16708"/>
                </a:lnTo>
                <a:lnTo>
                  <a:pt x="7453" y="16806"/>
                </a:lnTo>
                <a:lnTo>
                  <a:pt x="7575" y="16879"/>
                </a:lnTo>
                <a:lnTo>
                  <a:pt x="7721" y="16928"/>
                </a:lnTo>
                <a:lnTo>
                  <a:pt x="7892" y="16952"/>
                </a:lnTo>
                <a:lnTo>
                  <a:pt x="9061" y="16952"/>
                </a:lnTo>
                <a:lnTo>
                  <a:pt x="9061" y="16952"/>
                </a:lnTo>
                <a:lnTo>
                  <a:pt x="9231" y="16928"/>
                </a:lnTo>
                <a:lnTo>
                  <a:pt x="9378" y="16879"/>
                </a:lnTo>
                <a:lnTo>
                  <a:pt x="9499" y="16806"/>
                </a:lnTo>
                <a:lnTo>
                  <a:pt x="9645" y="16708"/>
                </a:lnTo>
                <a:lnTo>
                  <a:pt x="9743" y="16611"/>
                </a:lnTo>
                <a:lnTo>
                  <a:pt x="9840" y="16465"/>
                </a:lnTo>
                <a:lnTo>
                  <a:pt x="9889" y="16319"/>
                </a:lnTo>
                <a:lnTo>
                  <a:pt x="9938" y="16173"/>
                </a:lnTo>
                <a:lnTo>
                  <a:pt x="10133" y="14419"/>
                </a:lnTo>
                <a:lnTo>
                  <a:pt x="10133" y="14419"/>
                </a:lnTo>
                <a:lnTo>
                  <a:pt x="10473" y="14322"/>
                </a:lnTo>
                <a:lnTo>
                  <a:pt x="10839" y="14175"/>
                </a:lnTo>
                <a:lnTo>
                  <a:pt x="11180" y="14029"/>
                </a:lnTo>
                <a:lnTo>
                  <a:pt x="11521" y="13859"/>
                </a:lnTo>
                <a:lnTo>
                  <a:pt x="12885" y="14955"/>
                </a:lnTo>
                <a:lnTo>
                  <a:pt x="12885" y="14955"/>
                </a:lnTo>
                <a:lnTo>
                  <a:pt x="13031" y="15028"/>
                </a:lnTo>
                <a:lnTo>
                  <a:pt x="13177" y="15077"/>
                </a:lnTo>
                <a:lnTo>
                  <a:pt x="13323" y="15125"/>
                </a:lnTo>
                <a:lnTo>
                  <a:pt x="13469" y="15125"/>
                </a:lnTo>
                <a:lnTo>
                  <a:pt x="13640" y="15101"/>
                </a:lnTo>
                <a:lnTo>
                  <a:pt x="13786" y="15052"/>
                </a:lnTo>
                <a:lnTo>
                  <a:pt x="13932" y="14979"/>
                </a:lnTo>
                <a:lnTo>
                  <a:pt x="14054" y="14882"/>
                </a:lnTo>
                <a:lnTo>
                  <a:pt x="14882" y="14054"/>
                </a:lnTo>
                <a:lnTo>
                  <a:pt x="14882" y="14054"/>
                </a:lnTo>
                <a:lnTo>
                  <a:pt x="14979" y="13932"/>
                </a:lnTo>
                <a:lnTo>
                  <a:pt x="15052" y="13786"/>
                </a:lnTo>
                <a:lnTo>
                  <a:pt x="15101" y="13640"/>
                </a:lnTo>
                <a:lnTo>
                  <a:pt x="15125" y="13469"/>
                </a:lnTo>
                <a:lnTo>
                  <a:pt x="15125" y="13323"/>
                </a:lnTo>
                <a:lnTo>
                  <a:pt x="15077" y="13177"/>
                </a:lnTo>
                <a:lnTo>
                  <a:pt x="15028" y="13031"/>
                </a:lnTo>
                <a:lnTo>
                  <a:pt x="14955" y="12885"/>
                </a:lnTo>
                <a:lnTo>
                  <a:pt x="13859" y="11521"/>
                </a:lnTo>
                <a:lnTo>
                  <a:pt x="13859" y="11521"/>
                </a:lnTo>
                <a:lnTo>
                  <a:pt x="14029" y="11180"/>
                </a:lnTo>
                <a:lnTo>
                  <a:pt x="14175" y="10839"/>
                </a:lnTo>
                <a:lnTo>
                  <a:pt x="14322" y="10473"/>
                </a:lnTo>
                <a:lnTo>
                  <a:pt x="14419" y="10132"/>
                </a:lnTo>
                <a:lnTo>
                  <a:pt x="16173" y="9938"/>
                </a:lnTo>
                <a:lnTo>
                  <a:pt x="16173" y="9938"/>
                </a:lnTo>
                <a:lnTo>
                  <a:pt x="16319" y="9889"/>
                </a:lnTo>
                <a:lnTo>
                  <a:pt x="16465" y="9840"/>
                </a:lnTo>
                <a:lnTo>
                  <a:pt x="16611" y="9743"/>
                </a:lnTo>
                <a:lnTo>
                  <a:pt x="16708" y="9645"/>
                </a:lnTo>
                <a:lnTo>
                  <a:pt x="16806" y="9499"/>
                </a:lnTo>
                <a:lnTo>
                  <a:pt x="16879" y="9377"/>
                </a:lnTo>
                <a:lnTo>
                  <a:pt x="16928" y="9231"/>
                </a:lnTo>
                <a:lnTo>
                  <a:pt x="16952" y="9061"/>
                </a:lnTo>
                <a:lnTo>
                  <a:pt x="16952" y="7892"/>
                </a:lnTo>
                <a:lnTo>
                  <a:pt x="16952" y="7892"/>
                </a:lnTo>
                <a:lnTo>
                  <a:pt x="16928" y="7721"/>
                </a:lnTo>
                <a:lnTo>
                  <a:pt x="16879" y="7575"/>
                </a:lnTo>
                <a:lnTo>
                  <a:pt x="16806" y="7453"/>
                </a:lnTo>
                <a:lnTo>
                  <a:pt x="16708" y="7307"/>
                </a:lnTo>
                <a:lnTo>
                  <a:pt x="16611" y="7210"/>
                </a:lnTo>
                <a:lnTo>
                  <a:pt x="16465" y="7112"/>
                </a:lnTo>
                <a:lnTo>
                  <a:pt x="16319" y="7064"/>
                </a:lnTo>
                <a:lnTo>
                  <a:pt x="16173" y="7015"/>
                </a:lnTo>
                <a:lnTo>
                  <a:pt x="16173" y="7015"/>
                </a:lnTo>
                <a:close/>
                <a:moveTo>
                  <a:pt x="10425" y="10425"/>
                </a:moveTo>
                <a:lnTo>
                  <a:pt x="10425" y="10425"/>
                </a:lnTo>
                <a:lnTo>
                  <a:pt x="10206" y="10620"/>
                </a:lnTo>
                <a:lnTo>
                  <a:pt x="9986" y="10766"/>
                </a:lnTo>
                <a:lnTo>
                  <a:pt x="9767" y="10912"/>
                </a:lnTo>
                <a:lnTo>
                  <a:pt x="9524" y="11034"/>
                </a:lnTo>
                <a:lnTo>
                  <a:pt x="9256" y="11107"/>
                </a:lnTo>
                <a:lnTo>
                  <a:pt x="9012" y="11180"/>
                </a:lnTo>
                <a:lnTo>
                  <a:pt x="8744" y="11228"/>
                </a:lnTo>
                <a:lnTo>
                  <a:pt x="8476" y="11228"/>
                </a:lnTo>
                <a:lnTo>
                  <a:pt x="8208" y="11228"/>
                </a:lnTo>
                <a:lnTo>
                  <a:pt x="7941" y="11180"/>
                </a:lnTo>
                <a:lnTo>
                  <a:pt x="7697" y="11107"/>
                </a:lnTo>
                <a:lnTo>
                  <a:pt x="7429" y="11034"/>
                </a:lnTo>
                <a:lnTo>
                  <a:pt x="7186" y="10912"/>
                </a:lnTo>
                <a:lnTo>
                  <a:pt x="6966" y="10766"/>
                </a:lnTo>
                <a:lnTo>
                  <a:pt x="6747" y="10620"/>
                </a:lnTo>
                <a:lnTo>
                  <a:pt x="6528" y="10425"/>
                </a:lnTo>
                <a:lnTo>
                  <a:pt x="6528" y="10425"/>
                </a:lnTo>
                <a:lnTo>
                  <a:pt x="6333" y="10206"/>
                </a:lnTo>
                <a:lnTo>
                  <a:pt x="6187" y="9986"/>
                </a:lnTo>
                <a:lnTo>
                  <a:pt x="6041" y="9767"/>
                </a:lnTo>
                <a:lnTo>
                  <a:pt x="5919" y="9524"/>
                </a:lnTo>
                <a:lnTo>
                  <a:pt x="5846" y="9256"/>
                </a:lnTo>
                <a:lnTo>
                  <a:pt x="5773" y="9012"/>
                </a:lnTo>
                <a:lnTo>
                  <a:pt x="5724" y="8744"/>
                </a:lnTo>
                <a:lnTo>
                  <a:pt x="5724" y="8476"/>
                </a:lnTo>
                <a:lnTo>
                  <a:pt x="5724" y="8208"/>
                </a:lnTo>
                <a:lnTo>
                  <a:pt x="5773" y="7941"/>
                </a:lnTo>
                <a:lnTo>
                  <a:pt x="5846" y="7697"/>
                </a:lnTo>
                <a:lnTo>
                  <a:pt x="5919" y="7429"/>
                </a:lnTo>
                <a:lnTo>
                  <a:pt x="6041" y="7186"/>
                </a:lnTo>
                <a:lnTo>
                  <a:pt x="6187" y="6966"/>
                </a:lnTo>
                <a:lnTo>
                  <a:pt x="6333" y="6747"/>
                </a:lnTo>
                <a:lnTo>
                  <a:pt x="6528" y="6528"/>
                </a:lnTo>
                <a:lnTo>
                  <a:pt x="6528" y="6528"/>
                </a:lnTo>
                <a:lnTo>
                  <a:pt x="6747" y="6333"/>
                </a:lnTo>
                <a:lnTo>
                  <a:pt x="6966" y="6187"/>
                </a:lnTo>
                <a:lnTo>
                  <a:pt x="7186" y="6041"/>
                </a:lnTo>
                <a:lnTo>
                  <a:pt x="7429" y="5919"/>
                </a:lnTo>
                <a:lnTo>
                  <a:pt x="7697" y="5846"/>
                </a:lnTo>
                <a:lnTo>
                  <a:pt x="7941" y="5773"/>
                </a:lnTo>
                <a:lnTo>
                  <a:pt x="8208" y="5724"/>
                </a:lnTo>
                <a:lnTo>
                  <a:pt x="8476" y="5724"/>
                </a:lnTo>
                <a:lnTo>
                  <a:pt x="8744" y="5724"/>
                </a:lnTo>
                <a:lnTo>
                  <a:pt x="9012" y="5773"/>
                </a:lnTo>
                <a:lnTo>
                  <a:pt x="9256" y="5846"/>
                </a:lnTo>
                <a:lnTo>
                  <a:pt x="9524" y="5919"/>
                </a:lnTo>
                <a:lnTo>
                  <a:pt x="9767" y="6041"/>
                </a:lnTo>
                <a:lnTo>
                  <a:pt x="9986" y="6187"/>
                </a:lnTo>
                <a:lnTo>
                  <a:pt x="10206" y="6333"/>
                </a:lnTo>
                <a:lnTo>
                  <a:pt x="10425" y="6528"/>
                </a:lnTo>
                <a:lnTo>
                  <a:pt x="10425" y="6528"/>
                </a:lnTo>
                <a:lnTo>
                  <a:pt x="10620" y="6747"/>
                </a:lnTo>
                <a:lnTo>
                  <a:pt x="10766" y="6966"/>
                </a:lnTo>
                <a:lnTo>
                  <a:pt x="10912" y="7186"/>
                </a:lnTo>
                <a:lnTo>
                  <a:pt x="11034" y="7429"/>
                </a:lnTo>
                <a:lnTo>
                  <a:pt x="11107" y="7697"/>
                </a:lnTo>
                <a:lnTo>
                  <a:pt x="11180" y="7941"/>
                </a:lnTo>
                <a:lnTo>
                  <a:pt x="11228" y="8208"/>
                </a:lnTo>
                <a:lnTo>
                  <a:pt x="11228" y="8476"/>
                </a:lnTo>
                <a:lnTo>
                  <a:pt x="11228" y="8744"/>
                </a:lnTo>
                <a:lnTo>
                  <a:pt x="11180" y="9012"/>
                </a:lnTo>
                <a:lnTo>
                  <a:pt x="11107" y="9256"/>
                </a:lnTo>
                <a:lnTo>
                  <a:pt x="11034" y="9524"/>
                </a:lnTo>
                <a:lnTo>
                  <a:pt x="10912" y="9767"/>
                </a:lnTo>
                <a:lnTo>
                  <a:pt x="10766" y="9986"/>
                </a:lnTo>
                <a:lnTo>
                  <a:pt x="10620" y="10206"/>
                </a:lnTo>
                <a:lnTo>
                  <a:pt x="10425" y="10425"/>
                </a:lnTo>
                <a:lnTo>
                  <a:pt x="10425" y="1042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658" name="Shape 658"/>
          <p:cNvGrpSpPr/>
          <p:nvPr/>
        </p:nvGrpSpPr>
        <p:grpSpPr>
          <a:xfrm>
            <a:off x="4263186" y="2655384"/>
            <a:ext cx="435022" cy="323445"/>
            <a:chOff x="5247525" y="3007275"/>
            <a:chExt cx="517575" cy="384825"/>
          </a:xfrm>
        </p:grpSpPr>
        <p:sp>
          <p:nvSpPr>
            <p:cNvPr id="659" name="Shape 659"/>
            <p:cNvSpPr/>
            <p:nvPr/>
          </p:nvSpPr>
          <p:spPr>
            <a:xfrm>
              <a:off x="5247525" y="3007275"/>
              <a:ext cx="348900" cy="348900"/>
            </a:xfrm>
            <a:custGeom>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0" name="Shape 660"/>
            <p:cNvSpPr/>
            <p:nvPr/>
          </p:nvSpPr>
          <p:spPr>
            <a:xfrm>
              <a:off x="5566575" y="3193575"/>
              <a:ext cx="198525" cy="198525"/>
            </a:xfrm>
            <a:custGeom>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661" name="Shape 661"/>
          <p:cNvGrpSpPr/>
          <p:nvPr/>
        </p:nvGrpSpPr>
        <p:grpSpPr>
          <a:xfrm>
            <a:off x="3174172" y="2636956"/>
            <a:ext cx="342882" cy="350068"/>
            <a:chOff x="3951850" y="2985350"/>
            <a:chExt cx="407950" cy="416500"/>
          </a:xfrm>
        </p:grpSpPr>
        <p:sp>
          <p:nvSpPr>
            <p:cNvPr id="662" name="Shape 662"/>
            <p:cNvSpPr/>
            <p:nvPr/>
          </p:nvSpPr>
          <p:spPr>
            <a:xfrm>
              <a:off x="3951850" y="2985350"/>
              <a:ext cx="314800" cy="314825"/>
            </a:xfrm>
            <a:custGeom>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3" name="Shape 663"/>
            <p:cNvSpPr/>
            <p:nvPr/>
          </p:nvSpPr>
          <p:spPr>
            <a:xfrm>
              <a:off x="3988375" y="3021875"/>
              <a:ext cx="241750" cy="241750"/>
            </a:xfrm>
            <a:custGeom>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4" name="Shape 664"/>
            <p:cNvSpPr/>
            <p:nvPr/>
          </p:nvSpPr>
          <p:spPr>
            <a:xfrm>
              <a:off x="4024300" y="3058425"/>
              <a:ext cx="84650" cy="84650"/>
            </a:xfrm>
            <a:custGeom>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5" name="Shape 665"/>
            <p:cNvSpPr/>
            <p:nvPr/>
          </p:nvSpPr>
          <p:spPr>
            <a:xfrm>
              <a:off x="4205750" y="3248375"/>
              <a:ext cx="154050" cy="153475"/>
            </a:xfrm>
            <a:custGeom>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666" name="Shape 666"/>
          <p:cNvGrpSpPr/>
          <p:nvPr/>
        </p:nvGrpSpPr>
        <p:grpSpPr>
          <a:xfrm>
            <a:off x="330844" y="3226504"/>
            <a:ext cx="397136" cy="305017"/>
            <a:chOff x="568950" y="3686775"/>
            <a:chExt cx="472500" cy="362900"/>
          </a:xfrm>
        </p:grpSpPr>
        <p:sp>
          <p:nvSpPr>
            <p:cNvPr id="667" name="Shape 667"/>
            <p:cNvSpPr/>
            <p:nvPr/>
          </p:nvSpPr>
          <p:spPr>
            <a:xfrm>
              <a:off x="568950" y="3686775"/>
              <a:ext cx="472500" cy="362900"/>
            </a:xfrm>
            <a:custGeom>
              <a:pathLst>
                <a:path extrusionOk="0" fill="none" h="14516" w="18900">
                  <a:moveTo>
                    <a:pt x="18900" y="7989"/>
                  </a:moveTo>
                  <a:lnTo>
                    <a:pt x="18900" y="7989"/>
                  </a:lnTo>
                  <a:lnTo>
                    <a:pt x="18705" y="8111"/>
                  </a:lnTo>
                  <a:lnTo>
                    <a:pt x="18510" y="8184"/>
                  </a:lnTo>
                  <a:lnTo>
                    <a:pt x="18291" y="8232"/>
                  </a:lnTo>
                  <a:lnTo>
                    <a:pt x="18072" y="8232"/>
                  </a:lnTo>
                  <a:lnTo>
                    <a:pt x="17852" y="8184"/>
                  </a:lnTo>
                  <a:lnTo>
                    <a:pt x="17658" y="8111"/>
                  </a:lnTo>
                  <a:lnTo>
                    <a:pt x="17487" y="8013"/>
                  </a:lnTo>
                  <a:lnTo>
                    <a:pt x="17341" y="7891"/>
                  </a:lnTo>
                  <a:lnTo>
                    <a:pt x="17341" y="7891"/>
                  </a:lnTo>
                  <a:lnTo>
                    <a:pt x="17243" y="7745"/>
                  </a:lnTo>
                  <a:lnTo>
                    <a:pt x="17170" y="7575"/>
                  </a:lnTo>
                  <a:lnTo>
                    <a:pt x="17170" y="7404"/>
                  </a:lnTo>
                  <a:lnTo>
                    <a:pt x="17195" y="7234"/>
                  </a:lnTo>
                  <a:lnTo>
                    <a:pt x="17243" y="7088"/>
                  </a:lnTo>
                  <a:lnTo>
                    <a:pt x="17341" y="6942"/>
                  </a:lnTo>
                  <a:lnTo>
                    <a:pt x="17487" y="6844"/>
                  </a:lnTo>
                  <a:lnTo>
                    <a:pt x="17658" y="6795"/>
                  </a:lnTo>
                  <a:lnTo>
                    <a:pt x="17658" y="6795"/>
                  </a:lnTo>
                  <a:lnTo>
                    <a:pt x="17755" y="6771"/>
                  </a:lnTo>
                  <a:lnTo>
                    <a:pt x="17828" y="6771"/>
                  </a:lnTo>
                  <a:lnTo>
                    <a:pt x="17901" y="6795"/>
                  </a:lnTo>
                  <a:lnTo>
                    <a:pt x="17974" y="6820"/>
                  </a:lnTo>
                  <a:lnTo>
                    <a:pt x="18023" y="6869"/>
                  </a:lnTo>
                  <a:lnTo>
                    <a:pt x="18047" y="6917"/>
                  </a:lnTo>
                  <a:lnTo>
                    <a:pt x="18096" y="7063"/>
                  </a:lnTo>
                  <a:lnTo>
                    <a:pt x="18072" y="7210"/>
                  </a:lnTo>
                  <a:lnTo>
                    <a:pt x="18023" y="7356"/>
                  </a:lnTo>
                  <a:lnTo>
                    <a:pt x="17950" y="7477"/>
                  </a:lnTo>
                  <a:lnTo>
                    <a:pt x="17828" y="7599"/>
                  </a:lnTo>
                  <a:lnTo>
                    <a:pt x="17828" y="7599"/>
                  </a:lnTo>
                  <a:lnTo>
                    <a:pt x="17633" y="7697"/>
                  </a:lnTo>
                  <a:lnTo>
                    <a:pt x="17438" y="7770"/>
                  </a:lnTo>
                  <a:lnTo>
                    <a:pt x="17219" y="7794"/>
                  </a:lnTo>
                  <a:lnTo>
                    <a:pt x="17000" y="7794"/>
                  </a:lnTo>
                  <a:lnTo>
                    <a:pt x="17000" y="7794"/>
                  </a:lnTo>
                  <a:lnTo>
                    <a:pt x="16878" y="7794"/>
                  </a:lnTo>
                  <a:lnTo>
                    <a:pt x="16781" y="7770"/>
                  </a:lnTo>
                  <a:lnTo>
                    <a:pt x="16708" y="7745"/>
                  </a:lnTo>
                  <a:lnTo>
                    <a:pt x="16635" y="7697"/>
                  </a:lnTo>
                  <a:lnTo>
                    <a:pt x="16586" y="7648"/>
                  </a:lnTo>
                  <a:lnTo>
                    <a:pt x="16562" y="7550"/>
                  </a:lnTo>
                  <a:lnTo>
                    <a:pt x="16537" y="7331"/>
                  </a:lnTo>
                  <a:lnTo>
                    <a:pt x="16537" y="7331"/>
                  </a:lnTo>
                  <a:lnTo>
                    <a:pt x="16513" y="7015"/>
                  </a:lnTo>
                  <a:lnTo>
                    <a:pt x="16488" y="6698"/>
                  </a:lnTo>
                  <a:lnTo>
                    <a:pt x="16440" y="6381"/>
                  </a:lnTo>
                  <a:lnTo>
                    <a:pt x="16367" y="6065"/>
                  </a:lnTo>
                  <a:lnTo>
                    <a:pt x="16269" y="5748"/>
                  </a:lnTo>
                  <a:lnTo>
                    <a:pt x="16172" y="5456"/>
                  </a:lnTo>
                  <a:lnTo>
                    <a:pt x="16050" y="5164"/>
                  </a:lnTo>
                  <a:lnTo>
                    <a:pt x="15904" y="4871"/>
                  </a:lnTo>
                  <a:lnTo>
                    <a:pt x="15758" y="4604"/>
                  </a:lnTo>
                  <a:lnTo>
                    <a:pt x="15587" y="4311"/>
                  </a:lnTo>
                  <a:lnTo>
                    <a:pt x="15393" y="4068"/>
                  </a:lnTo>
                  <a:lnTo>
                    <a:pt x="15198" y="3800"/>
                  </a:lnTo>
                  <a:lnTo>
                    <a:pt x="14978" y="3556"/>
                  </a:lnTo>
                  <a:lnTo>
                    <a:pt x="14759" y="3313"/>
                  </a:lnTo>
                  <a:lnTo>
                    <a:pt x="14516" y="3094"/>
                  </a:lnTo>
                  <a:lnTo>
                    <a:pt x="14272" y="2874"/>
                  </a:lnTo>
                  <a:lnTo>
                    <a:pt x="14004" y="2655"/>
                  </a:lnTo>
                  <a:lnTo>
                    <a:pt x="13712" y="2460"/>
                  </a:lnTo>
                  <a:lnTo>
                    <a:pt x="13420" y="2265"/>
                  </a:lnTo>
                  <a:lnTo>
                    <a:pt x="13128" y="2095"/>
                  </a:lnTo>
                  <a:lnTo>
                    <a:pt x="12811" y="1924"/>
                  </a:lnTo>
                  <a:lnTo>
                    <a:pt x="12494" y="1778"/>
                  </a:lnTo>
                  <a:lnTo>
                    <a:pt x="12178" y="1632"/>
                  </a:lnTo>
                  <a:lnTo>
                    <a:pt x="11837" y="1510"/>
                  </a:lnTo>
                  <a:lnTo>
                    <a:pt x="11496" y="1389"/>
                  </a:lnTo>
                  <a:lnTo>
                    <a:pt x="11130" y="1291"/>
                  </a:lnTo>
                  <a:lnTo>
                    <a:pt x="10765" y="1218"/>
                  </a:lnTo>
                  <a:lnTo>
                    <a:pt x="10400" y="1145"/>
                  </a:lnTo>
                  <a:lnTo>
                    <a:pt x="10034" y="1096"/>
                  </a:lnTo>
                  <a:lnTo>
                    <a:pt x="9645" y="1048"/>
                  </a:lnTo>
                  <a:lnTo>
                    <a:pt x="9255" y="1023"/>
                  </a:lnTo>
                  <a:lnTo>
                    <a:pt x="8865" y="1023"/>
                  </a:lnTo>
                  <a:lnTo>
                    <a:pt x="8865" y="1023"/>
                  </a:lnTo>
                  <a:lnTo>
                    <a:pt x="8330" y="1023"/>
                  </a:lnTo>
                  <a:lnTo>
                    <a:pt x="7794" y="1072"/>
                  </a:lnTo>
                  <a:lnTo>
                    <a:pt x="7258" y="1145"/>
                  </a:lnTo>
                  <a:lnTo>
                    <a:pt x="6747" y="1267"/>
                  </a:lnTo>
                  <a:lnTo>
                    <a:pt x="6747" y="1267"/>
                  </a:lnTo>
                  <a:lnTo>
                    <a:pt x="6600" y="1048"/>
                  </a:lnTo>
                  <a:lnTo>
                    <a:pt x="6454" y="877"/>
                  </a:lnTo>
                  <a:lnTo>
                    <a:pt x="6284" y="707"/>
                  </a:lnTo>
                  <a:lnTo>
                    <a:pt x="6138" y="561"/>
                  </a:lnTo>
                  <a:lnTo>
                    <a:pt x="5967" y="439"/>
                  </a:lnTo>
                  <a:lnTo>
                    <a:pt x="5821" y="341"/>
                  </a:lnTo>
                  <a:lnTo>
                    <a:pt x="5504" y="195"/>
                  </a:lnTo>
                  <a:lnTo>
                    <a:pt x="5237" y="98"/>
                  </a:lnTo>
                  <a:lnTo>
                    <a:pt x="5017" y="49"/>
                  </a:lnTo>
                  <a:lnTo>
                    <a:pt x="4822" y="0"/>
                  </a:lnTo>
                  <a:lnTo>
                    <a:pt x="4822" y="0"/>
                  </a:lnTo>
                  <a:lnTo>
                    <a:pt x="4725" y="195"/>
                  </a:lnTo>
                  <a:lnTo>
                    <a:pt x="4628" y="390"/>
                  </a:lnTo>
                  <a:lnTo>
                    <a:pt x="4530" y="682"/>
                  </a:lnTo>
                  <a:lnTo>
                    <a:pt x="4433" y="999"/>
                  </a:lnTo>
                  <a:lnTo>
                    <a:pt x="4384" y="1389"/>
                  </a:lnTo>
                  <a:lnTo>
                    <a:pt x="4360" y="1778"/>
                  </a:lnTo>
                  <a:lnTo>
                    <a:pt x="4360" y="1998"/>
                  </a:lnTo>
                  <a:lnTo>
                    <a:pt x="4408" y="2217"/>
                  </a:lnTo>
                  <a:lnTo>
                    <a:pt x="4408" y="2217"/>
                  </a:lnTo>
                  <a:lnTo>
                    <a:pt x="4067" y="2436"/>
                  </a:lnTo>
                  <a:lnTo>
                    <a:pt x="3678" y="2728"/>
                  </a:lnTo>
                  <a:lnTo>
                    <a:pt x="3264" y="3142"/>
                  </a:lnTo>
                  <a:lnTo>
                    <a:pt x="2825" y="3605"/>
                  </a:lnTo>
                  <a:lnTo>
                    <a:pt x="2411" y="4116"/>
                  </a:lnTo>
                  <a:lnTo>
                    <a:pt x="2022" y="4652"/>
                  </a:lnTo>
                  <a:lnTo>
                    <a:pt x="1851" y="4945"/>
                  </a:lnTo>
                  <a:lnTo>
                    <a:pt x="1705" y="5237"/>
                  </a:lnTo>
                  <a:lnTo>
                    <a:pt x="1559" y="5529"/>
                  </a:lnTo>
                  <a:lnTo>
                    <a:pt x="1461" y="5797"/>
                  </a:lnTo>
                  <a:lnTo>
                    <a:pt x="560" y="5797"/>
                  </a:lnTo>
                  <a:lnTo>
                    <a:pt x="560" y="5797"/>
                  </a:lnTo>
                  <a:lnTo>
                    <a:pt x="463" y="5821"/>
                  </a:lnTo>
                  <a:lnTo>
                    <a:pt x="341" y="5846"/>
                  </a:lnTo>
                  <a:lnTo>
                    <a:pt x="244" y="5894"/>
                  </a:lnTo>
                  <a:lnTo>
                    <a:pt x="171" y="5967"/>
                  </a:lnTo>
                  <a:lnTo>
                    <a:pt x="98" y="6040"/>
                  </a:lnTo>
                  <a:lnTo>
                    <a:pt x="49" y="6138"/>
                  </a:lnTo>
                  <a:lnTo>
                    <a:pt x="25" y="6260"/>
                  </a:lnTo>
                  <a:lnTo>
                    <a:pt x="0" y="6357"/>
                  </a:lnTo>
                  <a:lnTo>
                    <a:pt x="0" y="8598"/>
                  </a:lnTo>
                  <a:lnTo>
                    <a:pt x="0" y="8598"/>
                  </a:lnTo>
                  <a:lnTo>
                    <a:pt x="25" y="8720"/>
                  </a:lnTo>
                  <a:lnTo>
                    <a:pt x="49" y="8817"/>
                  </a:lnTo>
                  <a:lnTo>
                    <a:pt x="98" y="8914"/>
                  </a:lnTo>
                  <a:lnTo>
                    <a:pt x="171" y="8987"/>
                  </a:lnTo>
                  <a:lnTo>
                    <a:pt x="244" y="9060"/>
                  </a:lnTo>
                  <a:lnTo>
                    <a:pt x="341" y="9109"/>
                  </a:lnTo>
                  <a:lnTo>
                    <a:pt x="463" y="9158"/>
                  </a:lnTo>
                  <a:lnTo>
                    <a:pt x="560" y="9158"/>
                  </a:lnTo>
                  <a:lnTo>
                    <a:pt x="1510" y="9158"/>
                  </a:lnTo>
                  <a:lnTo>
                    <a:pt x="1510" y="9158"/>
                  </a:lnTo>
                  <a:lnTo>
                    <a:pt x="1583" y="9353"/>
                  </a:lnTo>
                  <a:lnTo>
                    <a:pt x="1681" y="9572"/>
                  </a:lnTo>
                  <a:lnTo>
                    <a:pt x="1924" y="9986"/>
                  </a:lnTo>
                  <a:lnTo>
                    <a:pt x="2216" y="10376"/>
                  </a:lnTo>
                  <a:lnTo>
                    <a:pt x="2582" y="10765"/>
                  </a:lnTo>
                  <a:lnTo>
                    <a:pt x="2972" y="11131"/>
                  </a:lnTo>
                  <a:lnTo>
                    <a:pt x="3410" y="11472"/>
                  </a:lnTo>
                  <a:lnTo>
                    <a:pt x="3897" y="11788"/>
                  </a:lnTo>
                  <a:lnTo>
                    <a:pt x="4408" y="12032"/>
                  </a:lnTo>
                  <a:lnTo>
                    <a:pt x="4408" y="14516"/>
                  </a:lnTo>
                  <a:lnTo>
                    <a:pt x="5090" y="14516"/>
                  </a:lnTo>
                  <a:lnTo>
                    <a:pt x="6308" y="12860"/>
                  </a:lnTo>
                  <a:lnTo>
                    <a:pt x="6308" y="12860"/>
                  </a:lnTo>
                  <a:lnTo>
                    <a:pt x="6917" y="13030"/>
                  </a:lnTo>
                  <a:lnTo>
                    <a:pt x="7550" y="13128"/>
                  </a:lnTo>
                  <a:lnTo>
                    <a:pt x="8208" y="13201"/>
                  </a:lnTo>
                  <a:lnTo>
                    <a:pt x="8865" y="13225"/>
                  </a:lnTo>
                  <a:lnTo>
                    <a:pt x="8865" y="13225"/>
                  </a:lnTo>
                  <a:lnTo>
                    <a:pt x="9523" y="13201"/>
                  </a:lnTo>
                  <a:lnTo>
                    <a:pt x="10181" y="13128"/>
                  </a:lnTo>
                  <a:lnTo>
                    <a:pt x="10814" y="13030"/>
                  </a:lnTo>
                  <a:lnTo>
                    <a:pt x="11423" y="12860"/>
                  </a:lnTo>
                  <a:lnTo>
                    <a:pt x="12592" y="14516"/>
                  </a:lnTo>
                  <a:lnTo>
                    <a:pt x="13347" y="14516"/>
                  </a:lnTo>
                  <a:lnTo>
                    <a:pt x="13347" y="12032"/>
                  </a:lnTo>
                  <a:lnTo>
                    <a:pt x="13347" y="12032"/>
                  </a:lnTo>
                  <a:lnTo>
                    <a:pt x="13688" y="11886"/>
                  </a:lnTo>
                  <a:lnTo>
                    <a:pt x="14004" y="11715"/>
                  </a:lnTo>
                  <a:lnTo>
                    <a:pt x="14297" y="11545"/>
                  </a:lnTo>
                  <a:lnTo>
                    <a:pt x="14589" y="11350"/>
                  </a:lnTo>
                  <a:lnTo>
                    <a:pt x="14857" y="11131"/>
                  </a:lnTo>
                  <a:lnTo>
                    <a:pt x="15100" y="10911"/>
                  </a:lnTo>
                  <a:lnTo>
                    <a:pt x="15344" y="10668"/>
                  </a:lnTo>
                  <a:lnTo>
                    <a:pt x="15563" y="10400"/>
                  </a:lnTo>
                  <a:lnTo>
                    <a:pt x="15733" y="10132"/>
                  </a:lnTo>
                  <a:lnTo>
                    <a:pt x="15904" y="9864"/>
                  </a:lnTo>
                  <a:lnTo>
                    <a:pt x="16074" y="9572"/>
                  </a:lnTo>
                  <a:lnTo>
                    <a:pt x="16196" y="9255"/>
                  </a:lnTo>
                  <a:lnTo>
                    <a:pt x="16318" y="8939"/>
                  </a:lnTo>
                  <a:lnTo>
                    <a:pt x="16391" y="8598"/>
                  </a:lnTo>
                  <a:lnTo>
                    <a:pt x="16464" y="8257"/>
                  </a:lnTo>
                  <a:lnTo>
                    <a:pt x="16513" y="7916"/>
                  </a:lnTo>
                  <a:lnTo>
                    <a:pt x="16513" y="7916"/>
                  </a:lnTo>
                  <a:lnTo>
                    <a:pt x="16513" y="759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8" name="Shape 668"/>
            <p:cNvSpPr/>
            <p:nvPr/>
          </p:nvSpPr>
          <p:spPr>
            <a:xfrm>
              <a:off x="645650" y="3820725"/>
              <a:ext cx="34125" cy="34125"/>
            </a:xfrm>
            <a:custGeom>
              <a:pathLst>
                <a:path extrusionOk="0" fill="none" h="1365" w="1365">
                  <a:moveTo>
                    <a:pt x="683" y="1364"/>
                  </a:moveTo>
                  <a:lnTo>
                    <a:pt x="683" y="1364"/>
                  </a:lnTo>
                  <a:lnTo>
                    <a:pt x="537" y="1340"/>
                  </a:lnTo>
                  <a:lnTo>
                    <a:pt x="415" y="1316"/>
                  </a:lnTo>
                  <a:lnTo>
                    <a:pt x="293" y="1243"/>
                  </a:lnTo>
                  <a:lnTo>
                    <a:pt x="196" y="1170"/>
                  </a:lnTo>
                  <a:lnTo>
                    <a:pt x="123" y="1072"/>
                  </a:lnTo>
                  <a:lnTo>
                    <a:pt x="50" y="950"/>
                  </a:lnTo>
                  <a:lnTo>
                    <a:pt x="25" y="829"/>
                  </a:lnTo>
                  <a:lnTo>
                    <a:pt x="1" y="682"/>
                  </a:lnTo>
                  <a:lnTo>
                    <a:pt x="1" y="682"/>
                  </a:lnTo>
                  <a:lnTo>
                    <a:pt x="25" y="536"/>
                  </a:lnTo>
                  <a:lnTo>
                    <a:pt x="50" y="415"/>
                  </a:lnTo>
                  <a:lnTo>
                    <a:pt x="123" y="317"/>
                  </a:lnTo>
                  <a:lnTo>
                    <a:pt x="196" y="195"/>
                  </a:lnTo>
                  <a:lnTo>
                    <a:pt x="293" y="122"/>
                  </a:lnTo>
                  <a:lnTo>
                    <a:pt x="415" y="74"/>
                  </a:lnTo>
                  <a:lnTo>
                    <a:pt x="537" y="25"/>
                  </a:lnTo>
                  <a:lnTo>
                    <a:pt x="683" y="1"/>
                  </a:lnTo>
                  <a:lnTo>
                    <a:pt x="683" y="1"/>
                  </a:lnTo>
                  <a:lnTo>
                    <a:pt x="805" y="25"/>
                  </a:lnTo>
                  <a:lnTo>
                    <a:pt x="951" y="74"/>
                  </a:lnTo>
                  <a:lnTo>
                    <a:pt x="1048" y="122"/>
                  </a:lnTo>
                  <a:lnTo>
                    <a:pt x="1170" y="195"/>
                  </a:lnTo>
                  <a:lnTo>
                    <a:pt x="1243" y="317"/>
                  </a:lnTo>
                  <a:lnTo>
                    <a:pt x="1292" y="415"/>
                  </a:lnTo>
                  <a:lnTo>
                    <a:pt x="1340" y="536"/>
                  </a:lnTo>
                  <a:lnTo>
                    <a:pt x="1365" y="682"/>
                  </a:lnTo>
                  <a:lnTo>
                    <a:pt x="1365" y="682"/>
                  </a:lnTo>
                  <a:lnTo>
                    <a:pt x="1340" y="829"/>
                  </a:lnTo>
                  <a:lnTo>
                    <a:pt x="1292" y="950"/>
                  </a:lnTo>
                  <a:lnTo>
                    <a:pt x="1243" y="1072"/>
                  </a:lnTo>
                  <a:lnTo>
                    <a:pt x="1170" y="1170"/>
                  </a:lnTo>
                  <a:lnTo>
                    <a:pt x="1048" y="1243"/>
                  </a:lnTo>
                  <a:lnTo>
                    <a:pt x="951" y="1316"/>
                  </a:lnTo>
                  <a:lnTo>
                    <a:pt x="805" y="1340"/>
                  </a:lnTo>
                  <a:lnTo>
                    <a:pt x="683" y="1364"/>
                  </a:lnTo>
                  <a:lnTo>
                    <a:pt x="683" y="136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9" name="Shape 669"/>
            <p:cNvSpPr/>
            <p:nvPr/>
          </p:nvSpPr>
          <p:spPr>
            <a:xfrm>
              <a:off x="747950" y="3753750"/>
              <a:ext cx="85275" cy="12200"/>
            </a:xfrm>
            <a:custGeom>
              <a:pathLst>
                <a:path extrusionOk="0" fill="none" h="488" w="3411">
                  <a:moveTo>
                    <a:pt x="3410" y="488"/>
                  </a:moveTo>
                  <a:lnTo>
                    <a:pt x="3410" y="488"/>
                  </a:lnTo>
                  <a:lnTo>
                    <a:pt x="3215" y="366"/>
                  </a:lnTo>
                  <a:lnTo>
                    <a:pt x="3021" y="268"/>
                  </a:lnTo>
                  <a:lnTo>
                    <a:pt x="2826" y="195"/>
                  </a:lnTo>
                  <a:lnTo>
                    <a:pt x="2607" y="122"/>
                  </a:lnTo>
                  <a:lnTo>
                    <a:pt x="2387" y="74"/>
                  </a:lnTo>
                  <a:lnTo>
                    <a:pt x="2168" y="25"/>
                  </a:lnTo>
                  <a:lnTo>
                    <a:pt x="1925" y="0"/>
                  </a:lnTo>
                  <a:lnTo>
                    <a:pt x="1705" y="0"/>
                  </a:lnTo>
                  <a:lnTo>
                    <a:pt x="1462" y="0"/>
                  </a:lnTo>
                  <a:lnTo>
                    <a:pt x="1243" y="25"/>
                  </a:lnTo>
                  <a:lnTo>
                    <a:pt x="1023" y="74"/>
                  </a:lnTo>
                  <a:lnTo>
                    <a:pt x="804" y="122"/>
                  </a:lnTo>
                  <a:lnTo>
                    <a:pt x="585" y="195"/>
                  </a:lnTo>
                  <a:lnTo>
                    <a:pt x="366" y="268"/>
                  </a:lnTo>
                  <a:lnTo>
                    <a:pt x="171" y="366"/>
                  </a:lnTo>
                  <a:lnTo>
                    <a:pt x="1" y="48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70" name="Shape 670"/>
          <p:cNvSpPr/>
          <p:nvPr/>
        </p:nvSpPr>
        <p:spPr>
          <a:xfrm>
            <a:off x="4907686" y="2619652"/>
            <a:ext cx="270221" cy="388962"/>
          </a:xfrm>
          <a:custGeom>
            <a:pathLst>
              <a:path extrusionOk="0" fill="none" h="18511" w="12860">
                <a:moveTo>
                  <a:pt x="12373" y="7526"/>
                </a:moveTo>
                <a:lnTo>
                  <a:pt x="11618" y="7526"/>
                </a:lnTo>
                <a:lnTo>
                  <a:pt x="11618" y="5188"/>
                </a:lnTo>
                <a:lnTo>
                  <a:pt x="11618" y="5188"/>
                </a:lnTo>
                <a:lnTo>
                  <a:pt x="11593" y="4677"/>
                </a:lnTo>
                <a:lnTo>
                  <a:pt x="11520" y="4141"/>
                </a:lnTo>
                <a:lnTo>
                  <a:pt x="11398" y="3654"/>
                </a:lnTo>
                <a:lnTo>
                  <a:pt x="11204" y="3167"/>
                </a:lnTo>
                <a:lnTo>
                  <a:pt x="10984" y="2728"/>
                </a:lnTo>
                <a:lnTo>
                  <a:pt x="10741" y="2290"/>
                </a:lnTo>
                <a:lnTo>
                  <a:pt x="10424" y="1900"/>
                </a:lnTo>
                <a:lnTo>
                  <a:pt x="10108" y="1535"/>
                </a:lnTo>
                <a:lnTo>
                  <a:pt x="9718" y="1194"/>
                </a:lnTo>
                <a:lnTo>
                  <a:pt x="9328" y="902"/>
                </a:lnTo>
                <a:lnTo>
                  <a:pt x="8914" y="634"/>
                </a:lnTo>
                <a:lnTo>
                  <a:pt x="8452" y="415"/>
                </a:lnTo>
                <a:lnTo>
                  <a:pt x="7964" y="244"/>
                </a:lnTo>
                <a:lnTo>
                  <a:pt x="7477" y="122"/>
                </a:lnTo>
                <a:lnTo>
                  <a:pt x="6966" y="25"/>
                </a:lnTo>
                <a:lnTo>
                  <a:pt x="6430" y="0"/>
                </a:lnTo>
                <a:lnTo>
                  <a:pt x="6430" y="0"/>
                </a:lnTo>
                <a:lnTo>
                  <a:pt x="5894" y="25"/>
                </a:lnTo>
                <a:lnTo>
                  <a:pt x="5383" y="122"/>
                </a:lnTo>
                <a:lnTo>
                  <a:pt x="4896" y="244"/>
                </a:lnTo>
                <a:lnTo>
                  <a:pt x="4409" y="415"/>
                </a:lnTo>
                <a:lnTo>
                  <a:pt x="3970" y="634"/>
                </a:lnTo>
                <a:lnTo>
                  <a:pt x="3532" y="902"/>
                </a:lnTo>
                <a:lnTo>
                  <a:pt x="3142" y="1194"/>
                </a:lnTo>
                <a:lnTo>
                  <a:pt x="2752" y="1535"/>
                </a:lnTo>
                <a:lnTo>
                  <a:pt x="2436" y="1900"/>
                </a:lnTo>
                <a:lnTo>
                  <a:pt x="2119" y="2290"/>
                </a:lnTo>
                <a:lnTo>
                  <a:pt x="1876" y="2728"/>
                </a:lnTo>
                <a:lnTo>
                  <a:pt x="1656" y="3167"/>
                </a:lnTo>
                <a:lnTo>
                  <a:pt x="1462" y="3654"/>
                </a:lnTo>
                <a:lnTo>
                  <a:pt x="1340" y="4141"/>
                </a:lnTo>
                <a:lnTo>
                  <a:pt x="1267" y="4677"/>
                </a:lnTo>
                <a:lnTo>
                  <a:pt x="1242" y="5188"/>
                </a:lnTo>
                <a:lnTo>
                  <a:pt x="1242" y="7526"/>
                </a:lnTo>
                <a:lnTo>
                  <a:pt x="487" y="7526"/>
                </a:lnTo>
                <a:lnTo>
                  <a:pt x="487" y="7526"/>
                </a:lnTo>
                <a:lnTo>
                  <a:pt x="390" y="7526"/>
                </a:lnTo>
                <a:lnTo>
                  <a:pt x="293" y="7551"/>
                </a:lnTo>
                <a:lnTo>
                  <a:pt x="220" y="7599"/>
                </a:lnTo>
                <a:lnTo>
                  <a:pt x="146" y="7648"/>
                </a:lnTo>
                <a:lnTo>
                  <a:pt x="73" y="7721"/>
                </a:lnTo>
                <a:lnTo>
                  <a:pt x="49" y="7818"/>
                </a:lnTo>
                <a:lnTo>
                  <a:pt x="0" y="7891"/>
                </a:lnTo>
                <a:lnTo>
                  <a:pt x="0" y="8013"/>
                </a:lnTo>
                <a:lnTo>
                  <a:pt x="0" y="18023"/>
                </a:lnTo>
                <a:lnTo>
                  <a:pt x="0" y="18023"/>
                </a:lnTo>
                <a:lnTo>
                  <a:pt x="0" y="18121"/>
                </a:lnTo>
                <a:lnTo>
                  <a:pt x="49" y="18218"/>
                </a:lnTo>
                <a:lnTo>
                  <a:pt x="73" y="18291"/>
                </a:lnTo>
                <a:lnTo>
                  <a:pt x="146" y="18364"/>
                </a:lnTo>
                <a:lnTo>
                  <a:pt x="220" y="18413"/>
                </a:lnTo>
                <a:lnTo>
                  <a:pt x="293" y="18462"/>
                </a:lnTo>
                <a:lnTo>
                  <a:pt x="390" y="18486"/>
                </a:lnTo>
                <a:lnTo>
                  <a:pt x="487" y="18510"/>
                </a:lnTo>
                <a:lnTo>
                  <a:pt x="12373" y="18510"/>
                </a:lnTo>
                <a:lnTo>
                  <a:pt x="12373" y="18510"/>
                </a:lnTo>
                <a:lnTo>
                  <a:pt x="12470" y="18486"/>
                </a:lnTo>
                <a:lnTo>
                  <a:pt x="12568" y="18462"/>
                </a:lnTo>
                <a:lnTo>
                  <a:pt x="12641" y="18413"/>
                </a:lnTo>
                <a:lnTo>
                  <a:pt x="12714" y="18364"/>
                </a:lnTo>
                <a:lnTo>
                  <a:pt x="12787" y="18291"/>
                </a:lnTo>
                <a:lnTo>
                  <a:pt x="12811" y="18218"/>
                </a:lnTo>
                <a:lnTo>
                  <a:pt x="12860" y="18121"/>
                </a:lnTo>
                <a:lnTo>
                  <a:pt x="12860" y="18023"/>
                </a:lnTo>
                <a:lnTo>
                  <a:pt x="12860" y="8013"/>
                </a:lnTo>
                <a:lnTo>
                  <a:pt x="12860" y="8013"/>
                </a:lnTo>
                <a:lnTo>
                  <a:pt x="12860" y="7891"/>
                </a:lnTo>
                <a:lnTo>
                  <a:pt x="12811" y="7818"/>
                </a:lnTo>
                <a:lnTo>
                  <a:pt x="12787" y="7721"/>
                </a:lnTo>
                <a:lnTo>
                  <a:pt x="12714" y="7648"/>
                </a:lnTo>
                <a:lnTo>
                  <a:pt x="12641" y="7599"/>
                </a:lnTo>
                <a:lnTo>
                  <a:pt x="12568" y="7551"/>
                </a:lnTo>
                <a:lnTo>
                  <a:pt x="12470" y="7526"/>
                </a:lnTo>
                <a:lnTo>
                  <a:pt x="12373" y="7526"/>
                </a:lnTo>
                <a:lnTo>
                  <a:pt x="12373" y="7526"/>
                </a:lnTo>
                <a:close/>
                <a:moveTo>
                  <a:pt x="2801" y="5188"/>
                </a:moveTo>
                <a:lnTo>
                  <a:pt x="2801" y="5188"/>
                </a:lnTo>
                <a:lnTo>
                  <a:pt x="2826" y="4823"/>
                </a:lnTo>
                <a:lnTo>
                  <a:pt x="2874" y="4457"/>
                </a:lnTo>
                <a:lnTo>
                  <a:pt x="2972" y="4116"/>
                </a:lnTo>
                <a:lnTo>
                  <a:pt x="3093" y="3775"/>
                </a:lnTo>
                <a:lnTo>
                  <a:pt x="3240" y="3459"/>
                </a:lnTo>
                <a:lnTo>
                  <a:pt x="3410" y="3167"/>
                </a:lnTo>
                <a:lnTo>
                  <a:pt x="3629" y="2874"/>
                </a:lnTo>
                <a:lnTo>
                  <a:pt x="3873" y="2631"/>
                </a:lnTo>
                <a:lnTo>
                  <a:pt x="4116" y="2387"/>
                </a:lnTo>
                <a:lnTo>
                  <a:pt x="4409" y="2192"/>
                </a:lnTo>
                <a:lnTo>
                  <a:pt x="4701" y="1998"/>
                </a:lnTo>
                <a:lnTo>
                  <a:pt x="5017" y="1851"/>
                </a:lnTo>
                <a:lnTo>
                  <a:pt x="5358" y="1730"/>
                </a:lnTo>
                <a:lnTo>
                  <a:pt x="5699" y="1632"/>
                </a:lnTo>
                <a:lnTo>
                  <a:pt x="6065" y="1584"/>
                </a:lnTo>
                <a:lnTo>
                  <a:pt x="6430" y="1559"/>
                </a:lnTo>
                <a:lnTo>
                  <a:pt x="6430" y="1559"/>
                </a:lnTo>
                <a:lnTo>
                  <a:pt x="6795" y="1584"/>
                </a:lnTo>
                <a:lnTo>
                  <a:pt x="7161" y="1632"/>
                </a:lnTo>
                <a:lnTo>
                  <a:pt x="7502" y="1730"/>
                </a:lnTo>
                <a:lnTo>
                  <a:pt x="7843" y="1851"/>
                </a:lnTo>
                <a:lnTo>
                  <a:pt x="8159" y="1998"/>
                </a:lnTo>
                <a:lnTo>
                  <a:pt x="8452" y="2192"/>
                </a:lnTo>
                <a:lnTo>
                  <a:pt x="8744" y="2387"/>
                </a:lnTo>
                <a:lnTo>
                  <a:pt x="8987" y="2631"/>
                </a:lnTo>
                <a:lnTo>
                  <a:pt x="9231" y="2874"/>
                </a:lnTo>
                <a:lnTo>
                  <a:pt x="9450" y="3167"/>
                </a:lnTo>
                <a:lnTo>
                  <a:pt x="9621" y="3459"/>
                </a:lnTo>
                <a:lnTo>
                  <a:pt x="9767" y="3775"/>
                </a:lnTo>
                <a:lnTo>
                  <a:pt x="9888" y="4116"/>
                </a:lnTo>
                <a:lnTo>
                  <a:pt x="9986" y="4457"/>
                </a:lnTo>
                <a:lnTo>
                  <a:pt x="10035" y="4823"/>
                </a:lnTo>
                <a:lnTo>
                  <a:pt x="10059" y="5188"/>
                </a:lnTo>
                <a:lnTo>
                  <a:pt x="10059" y="7526"/>
                </a:lnTo>
                <a:lnTo>
                  <a:pt x="2801" y="7526"/>
                </a:lnTo>
                <a:lnTo>
                  <a:pt x="2801" y="5188"/>
                </a:lnTo>
                <a:close/>
                <a:moveTo>
                  <a:pt x="7063" y="13225"/>
                </a:moveTo>
                <a:lnTo>
                  <a:pt x="7209" y="15052"/>
                </a:lnTo>
                <a:lnTo>
                  <a:pt x="5651" y="15052"/>
                </a:lnTo>
                <a:lnTo>
                  <a:pt x="5797" y="13225"/>
                </a:lnTo>
                <a:lnTo>
                  <a:pt x="5797" y="13225"/>
                </a:lnTo>
                <a:lnTo>
                  <a:pt x="5675" y="13152"/>
                </a:lnTo>
                <a:lnTo>
                  <a:pt x="5553" y="13030"/>
                </a:lnTo>
                <a:lnTo>
                  <a:pt x="5456" y="12933"/>
                </a:lnTo>
                <a:lnTo>
                  <a:pt x="5358" y="12787"/>
                </a:lnTo>
                <a:lnTo>
                  <a:pt x="5285" y="12665"/>
                </a:lnTo>
                <a:lnTo>
                  <a:pt x="5237" y="12495"/>
                </a:lnTo>
                <a:lnTo>
                  <a:pt x="5212" y="12348"/>
                </a:lnTo>
                <a:lnTo>
                  <a:pt x="5212" y="12178"/>
                </a:lnTo>
                <a:lnTo>
                  <a:pt x="5212" y="12178"/>
                </a:lnTo>
                <a:lnTo>
                  <a:pt x="5237" y="11934"/>
                </a:lnTo>
                <a:lnTo>
                  <a:pt x="5310" y="11715"/>
                </a:lnTo>
                <a:lnTo>
                  <a:pt x="5407" y="11496"/>
                </a:lnTo>
                <a:lnTo>
                  <a:pt x="5553" y="11326"/>
                </a:lnTo>
                <a:lnTo>
                  <a:pt x="5748" y="11179"/>
                </a:lnTo>
                <a:lnTo>
                  <a:pt x="5943" y="11058"/>
                </a:lnTo>
                <a:lnTo>
                  <a:pt x="6187" y="10985"/>
                </a:lnTo>
                <a:lnTo>
                  <a:pt x="6430" y="10960"/>
                </a:lnTo>
                <a:lnTo>
                  <a:pt x="6430" y="10960"/>
                </a:lnTo>
                <a:lnTo>
                  <a:pt x="6674" y="10985"/>
                </a:lnTo>
                <a:lnTo>
                  <a:pt x="6917" y="11058"/>
                </a:lnTo>
                <a:lnTo>
                  <a:pt x="7112" y="11179"/>
                </a:lnTo>
                <a:lnTo>
                  <a:pt x="7307" y="11326"/>
                </a:lnTo>
                <a:lnTo>
                  <a:pt x="7453" y="11496"/>
                </a:lnTo>
                <a:lnTo>
                  <a:pt x="7550" y="11715"/>
                </a:lnTo>
                <a:lnTo>
                  <a:pt x="7623" y="11934"/>
                </a:lnTo>
                <a:lnTo>
                  <a:pt x="7648" y="12178"/>
                </a:lnTo>
                <a:lnTo>
                  <a:pt x="7648" y="12178"/>
                </a:lnTo>
                <a:lnTo>
                  <a:pt x="7648" y="12348"/>
                </a:lnTo>
                <a:lnTo>
                  <a:pt x="7623" y="12495"/>
                </a:lnTo>
                <a:lnTo>
                  <a:pt x="7575" y="12665"/>
                </a:lnTo>
                <a:lnTo>
                  <a:pt x="7502" y="12787"/>
                </a:lnTo>
                <a:lnTo>
                  <a:pt x="7404" y="12933"/>
                </a:lnTo>
                <a:lnTo>
                  <a:pt x="7307" y="13030"/>
                </a:lnTo>
                <a:lnTo>
                  <a:pt x="7185" y="13152"/>
                </a:lnTo>
                <a:lnTo>
                  <a:pt x="7063" y="13225"/>
                </a:lnTo>
                <a:lnTo>
                  <a:pt x="7063" y="1322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671" name="Shape 671"/>
          <p:cNvGrpSpPr/>
          <p:nvPr/>
        </p:nvGrpSpPr>
        <p:grpSpPr>
          <a:xfrm>
            <a:off x="898896" y="3252097"/>
            <a:ext cx="377700" cy="253852"/>
            <a:chOff x="1244800" y="3717225"/>
            <a:chExt cx="449375" cy="302025"/>
          </a:xfrm>
        </p:grpSpPr>
        <p:sp>
          <p:nvSpPr>
            <p:cNvPr id="672" name="Shape 672"/>
            <p:cNvSpPr/>
            <p:nvPr/>
          </p:nvSpPr>
          <p:spPr>
            <a:xfrm>
              <a:off x="1244800" y="3717225"/>
              <a:ext cx="449375" cy="302025"/>
            </a:xfrm>
            <a:custGeom>
              <a:pathLst>
                <a:path extrusionOk="0" fill="none" h="12081" w="17975">
                  <a:moveTo>
                    <a:pt x="17000" y="0"/>
                  </a:moveTo>
                  <a:lnTo>
                    <a:pt x="974" y="0"/>
                  </a:lnTo>
                  <a:lnTo>
                    <a:pt x="974" y="0"/>
                  </a:lnTo>
                  <a:lnTo>
                    <a:pt x="780" y="25"/>
                  </a:lnTo>
                  <a:lnTo>
                    <a:pt x="585" y="73"/>
                  </a:lnTo>
                  <a:lnTo>
                    <a:pt x="414" y="171"/>
                  </a:lnTo>
                  <a:lnTo>
                    <a:pt x="292" y="292"/>
                  </a:lnTo>
                  <a:lnTo>
                    <a:pt x="171" y="439"/>
                  </a:lnTo>
                  <a:lnTo>
                    <a:pt x="73" y="609"/>
                  </a:lnTo>
                  <a:lnTo>
                    <a:pt x="25" y="780"/>
                  </a:lnTo>
                  <a:lnTo>
                    <a:pt x="0" y="974"/>
                  </a:lnTo>
                  <a:lnTo>
                    <a:pt x="0" y="11106"/>
                  </a:lnTo>
                  <a:lnTo>
                    <a:pt x="0" y="11106"/>
                  </a:lnTo>
                  <a:lnTo>
                    <a:pt x="25" y="11301"/>
                  </a:lnTo>
                  <a:lnTo>
                    <a:pt x="73" y="11471"/>
                  </a:lnTo>
                  <a:lnTo>
                    <a:pt x="171" y="11642"/>
                  </a:lnTo>
                  <a:lnTo>
                    <a:pt x="292" y="11788"/>
                  </a:lnTo>
                  <a:lnTo>
                    <a:pt x="414" y="11910"/>
                  </a:lnTo>
                  <a:lnTo>
                    <a:pt x="585" y="12007"/>
                  </a:lnTo>
                  <a:lnTo>
                    <a:pt x="780" y="12056"/>
                  </a:lnTo>
                  <a:lnTo>
                    <a:pt x="974" y="12080"/>
                  </a:lnTo>
                  <a:lnTo>
                    <a:pt x="17000" y="12080"/>
                  </a:lnTo>
                  <a:lnTo>
                    <a:pt x="17000" y="12080"/>
                  </a:lnTo>
                  <a:lnTo>
                    <a:pt x="17195" y="12056"/>
                  </a:lnTo>
                  <a:lnTo>
                    <a:pt x="17390" y="12007"/>
                  </a:lnTo>
                  <a:lnTo>
                    <a:pt x="17560" y="11910"/>
                  </a:lnTo>
                  <a:lnTo>
                    <a:pt x="17682" y="11788"/>
                  </a:lnTo>
                  <a:lnTo>
                    <a:pt x="17804" y="11642"/>
                  </a:lnTo>
                  <a:lnTo>
                    <a:pt x="17901" y="11471"/>
                  </a:lnTo>
                  <a:lnTo>
                    <a:pt x="17950" y="11301"/>
                  </a:lnTo>
                  <a:lnTo>
                    <a:pt x="17974" y="11106"/>
                  </a:lnTo>
                  <a:lnTo>
                    <a:pt x="17974" y="974"/>
                  </a:lnTo>
                  <a:lnTo>
                    <a:pt x="17974" y="974"/>
                  </a:lnTo>
                  <a:lnTo>
                    <a:pt x="17950" y="780"/>
                  </a:lnTo>
                  <a:lnTo>
                    <a:pt x="17901" y="609"/>
                  </a:lnTo>
                  <a:lnTo>
                    <a:pt x="17804" y="439"/>
                  </a:lnTo>
                  <a:lnTo>
                    <a:pt x="17682" y="292"/>
                  </a:lnTo>
                  <a:lnTo>
                    <a:pt x="17560" y="171"/>
                  </a:lnTo>
                  <a:lnTo>
                    <a:pt x="17390" y="73"/>
                  </a:lnTo>
                  <a:lnTo>
                    <a:pt x="17195" y="25"/>
                  </a:lnTo>
                  <a:lnTo>
                    <a:pt x="17000" y="0"/>
                  </a:lnTo>
                  <a:lnTo>
                    <a:pt x="1700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3" name="Shape 673"/>
            <p:cNvSpPr/>
            <p:nvPr/>
          </p:nvSpPr>
          <p:spPr>
            <a:xfrm>
              <a:off x="1244800" y="3795150"/>
              <a:ext cx="449375" cy="25"/>
            </a:xfrm>
            <a:custGeom>
              <a:pathLst>
                <a:path extrusionOk="0" fill="none" h="1" w="17975">
                  <a:moveTo>
                    <a:pt x="17974"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4" name="Shape 674"/>
            <p:cNvSpPr/>
            <p:nvPr/>
          </p:nvSpPr>
          <p:spPr>
            <a:xfrm>
              <a:off x="1244800" y="3853000"/>
              <a:ext cx="449375" cy="25"/>
            </a:xfrm>
            <a:custGeom>
              <a:pathLst>
                <a:path extrusionOk="0" fill="none" h="1" w="17975">
                  <a:moveTo>
                    <a:pt x="0" y="0"/>
                  </a:moveTo>
                  <a:lnTo>
                    <a:pt x="1797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5" name="Shape 675"/>
            <p:cNvSpPr/>
            <p:nvPr/>
          </p:nvSpPr>
          <p:spPr>
            <a:xfrm>
              <a:off x="1302625" y="3893800"/>
              <a:ext cx="161375" cy="25"/>
            </a:xfrm>
            <a:custGeom>
              <a:pathLst>
                <a:path extrusionOk="0" fill="none" h="1" w="6455">
                  <a:moveTo>
                    <a:pt x="6455" y="0"/>
                  </a:move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6" name="Shape 676"/>
            <p:cNvSpPr/>
            <p:nvPr/>
          </p:nvSpPr>
          <p:spPr>
            <a:xfrm>
              <a:off x="1302625" y="3933975"/>
              <a:ext cx="110250" cy="25"/>
            </a:xfrm>
            <a:custGeom>
              <a:pathLst>
                <a:path extrusionOk="0" fill="none" h="1" w="4410">
                  <a:moveTo>
                    <a:pt x="4409" y="1"/>
                  </a:move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7" name="Shape 677"/>
            <p:cNvSpPr/>
            <p:nvPr/>
          </p:nvSpPr>
          <p:spPr>
            <a:xfrm>
              <a:off x="1572975" y="3899875"/>
              <a:ext cx="62125" cy="40225"/>
            </a:xfrm>
            <a:custGeom>
              <a:pathLst>
                <a:path extrusionOk="0" fill="none" h="1609" w="2485">
                  <a:moveTo>
                    <a:pt x="1998" y="1"/>
                  </a:moveTo>
                  <a:lnTo>
                    <a:pt x="488" y="1"/>
                  </a:lnTo>
                  <a:lnTo>
                    <a:pt x="488" y="1"/>
                  </a:lnTo>
                  <a:lnTo>
                    <a:pt x="390" y="1"/>
                  </a:lnTo>
                  <a:lnTo>
                    <a:pt x="293" y="25"/>
                  </a:lnTo>
                  <a:lnTo>
                    <a:pt x="220" y="74"/>
                  </a:lnTo>
                  <a:lnTo>
                    <a:pt x="147" y="147"/>
                  </a:lnTo>
                  <a:lnTo>
                    <a:pt x="98" y="220"/>
                  </a:lnTo>
                  <a:lnTo>
                    <a:pt x="49" y="293"/>
                  </a:lnTo>
                  <a:lnTo>
                    <a:pt x="25" y="390"/>
                  </a:lnTo>
                  <a:lnTo>
                    <a:pt x="0" y="488"/>
                  </a:lnTo>
                  <a:lnTo>
                    <a:pt x="0" y="1121"/>
                  </a:lnTo>
                  <a:lnTo>
                    <a:pt x="0" y="1121"/>
                  </a:lnTo>
                  <a:lnTo>
                    <a:pt x="25" y="1218"/>
                  </a:lnTo>
                  <a:lnTo>
                    <a:pt x="49" y="1316"/>
                  </a:lnTo>
                  <a:lnTo>
                    <a:pt x="98" y="1389"/>
                  </a:lnTo>
                  <a:lnTo>
                    <a:pt x="147" y="1462"/>
                  </a:lnTo>
                  <a:lnTo>
                    <a:pt x="220" y="1511"/>
                  </a:lnTo>
                  <a:lnTo>
                    <a:pt x="293" y="1559"/>
                  </a:lnTo>
                  <a:lnTo>
                    <a:pt x="390" y="1584"/>
                  </a:lnTo>
                  <a:lnTo>
                    <a:pt x="488" y="1608"/>
                  </a:lnTo>
                  <a:lnTo>
                    <a:pt x="1998" y="1608"/>
                  </a:lnTo>
                  <a:lnTo>
                    <a:pt x="1998" y="1608"/>
                  </a:lnTo>
                  <a:lnTo>
                    <a:pt x="2095" y="1584"/>
                  </a:lnTo>
                  <a:lnTo>
                    <a:pt x="2192" y="1559"/>
                  </a:lnTo>
                  <a:lnTo>
                    <a:pt x="2265" y="1511"/>
                  </a:lnTo>
                  <a:lnTo>
                    <a:pt x="2339" y="1462"/>
                  </a:lnTo>
                  <a:lnTo>
                    <a:pt x="2387" y="1389"/>
                  </a:lnTo>
                  <a:lnTo>
                    <a:pt x="2436" y="1316"/>
                  </a:lnTo>
                  <a:lnTo>
                    <a:pt x="2485" y="1218"/>
                  </a:lnTo>
                  <a:lnTo>
                    <a:pt x="2485" y="1121"/>
                  </a:lnTo>
                  <a:lnTo>
                    <a:pt x="2485" y="488"/>
                  </a:lnTo>
                  <a:lnTo>
                    <a:pt x="2485" y="488"/>
                  </a:lnTo>
                  <a:lnTo>
                    <a:pt x="2485" y="390"/>
                  </a:lnTo>
                  <a:lnTo>
                    <a:pt x="2436" y="293"/>
                  </a:lnTo>
                  <a:lnTo>
                    <a:pt x="2387" y="220"/>
                  </a:lnTo>
                  <a:lnTo>
                    <a:pt x="2339" y="147"/>
                  </a:lnTo>
                  <a:lnTo>
                    <a:pt x="2265" y="74"/>
                  </a:lnTo>
                  <a:lnTo>
                    <a:pt x="2192" y="25"/>
                  </a:lnTo>
                  <a:lnTo>
                    <a:pt x="2095" y="1"/>
                  </a:lnTo>
                  <a:lnTo>
                    <a:pt x="1998" y="1"/>
                  </a:lnTo>
                  <a:lnTo>
                    <a:pt x="1998"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678" name="Shape 678"/>
          <p:cNvGrpSpPr/>
          <p:nvPr/>
        </p:nvGrpSpPr>
        <p:grpSpPr>
          <a:xfrm>
            <a:off x="1468986" y="3232639"/>
            <a:ext cx="367467" cy="287115"/>
            <a:chOff x="1923075" y="3694075"/>
            <a:chExt cx="437200" cy="341600"/>
          </a:xfrm>
        </p:grpSpPr>
        <p:sp>
          <p:nvSpPr>
            <p:cNvPr id="679" name="Shape 679"/>
            <p:cNvSpPr/>
            <p:nvPr/>
          </p:nvSpPr>
          <p:spPr>
            <a:xfrm>
              <a:off x="2247600" y="3983300"/>
              <a:ext cx="52400" cy="52375"/>
            </a:xfrm>
            <a:custGeom>
              <a:pathLst>
                <a:path extrusionOk="0" fill="none" h="2095" w="2096">
                  <a:moveTo>
                    <a:pt x="1" y="1048"/>
                  </a:moveTo>
                  <a:lnTo>
                    <a:pt x="1" y="1048"/>
                  </a:lnTo>
                  <a:lnTo>
                    <a:pt x="25" y="828"/>
                  </a:lnTo>
                  <a:lnTo>
                    <a:pt x="74" y="634"/>
                  </a:lnTo>
                  <a:lnTo>
                    <a:pt x="171" y="439"/>
                  </a:lnTo>
                  <a:lnTo>
                    <a:pt x="317" y="293"/>
                  </a:lnTo>
                  <a:lnTo>
                    <a:pt x="463"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3" y="1900"/>
                  </a:lnTo>
                  <a:lnTo>
                    <a:pt x="317" y="1778"/>
                  </a:lnTo>
                  <a:lnTo>
                    <a:pt x="171" y="1632"/>
                  </a:lnTo>
                  <a:lnTo>
                    <a:pt x="74" y="1437"/>
                  </a:lnTo>
                  <a:lnTo>
                    <a:pt x="25" y="1242"/>
                  </a:lnTo>
                  <a:lnTo>
                    <a:pt x="1" y="1048"/>
                  </a:lnTo>
                  <a:lnTo>
                    <a:pt x="1" y="104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0" name="Shape 680"/>
            <p:cNvSpPr/>
            <p:nvPr/>
          </p:nvSpPr>
          <p:spPr>
            <a:xfrm>
              <a:off x="2035100" y="3983300"/>
              <a:ext cx="52400" cy="52375"/>
            </a:xfrm>
            <a:custGeom>
              <a:pathLst>
                <a:path extrusionOk="0" fill="none" h="2095" w="2096">
                  <a:moveTo>
                    <a:pt x="1" y="1048"/>
                  </a:moveTo>
                  <a:lnTo>
                    <a:pt x="1" y="1048"/>
                  </a:lnTo>
                  <a:lnTo>
                    <a:pt x="25" y="828"/>
                  </a:lnTo>
                  <a:lnTo>
                    <a:pt x="74" y="634"/>
                  </a:lnTo>
                  <a:lnTo>
                    <a:pt x="171" y="439"/>
                  </a:lnTo>
                  <a:lnTo>
                    <a:pt x="317" y="293"/>
                  </a:lnTo>
                  <a:lnTo>
                    <a:pt x="464"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4" y="1900"/>
                  </a:lnTo>
                  <a:lnTo>
                    <a:pt x="317" y="1778"/>
                  </a:lnTo>
                  <a:lnTo>
                    <a:pt x="171" y="1632"/>
                  </a:lnTo>
                  <a:lnTo>
                    <a:pt x="74" y="1437"/>
                  </a:lnTo>
                  <a:lnTo>
                    <a:pt x="25" y="1242"/>
                  </a:lnTo>
                  <a:lnTo>
                    <a:pt x="1" y="1048"/>
                  </a:lnTo>
                  <a:lnTo>
                    <a:pt x="1" y="104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1" name="Shape 681"/>
            <p:cNvSpPr/>
            <p:nvPr/>
          </p:nvSpPr>
          <p:spPr>
            <a:xfrm>
              <a:off x="1923075" y="3694075"/>
              <a:ext cx="437200" cy="280100"/>
            </a:xfrm>
            <a:custGeom>
              <a:pathLst>
                <a:path extrusionOk="0" fill="none" h="11204" w="17488">
                  <a:moveTo>
                    <a:pt x="14516" y="10912"/>
                  </a:moveTo>
                  <a:lnTo>
                    <a:pt x="5675" y="10912"/>
                  </a:lnTo>
                  <a:lnTo>
                    <a:pt x="6089" y="9889"/>
                  </a:lnTo>
                  <a:lnTo>
                    <a:pt x="6089" y="9889"/>
                  </a:lnTo>
                  <a:lnTo>
                    <a:pt x="6235" y="9913"/>
                  </a:lnTo>
                  <a:lnTo>
                    <a:pt x="6406" y="9913"/>
                  </a:lnTo>
                  <a:lnTo>
                    <a:pt x="13810" y="9231"/>
                  </a:lnTo>
                  <a:lnTo>
                    <a:pt x="13810" y="9231"/>
                  </a:lnTo>
                  <a:lnTo>
                    <a:pt x="13980" y="9207"/>
                  </a:lnTo>
                  <a:lnTo>
                    <a:pt x="14151" y="9134"/>
                  </a:lnTo>
                  <a:lnTo>
                    <a:pt x="14297" y="9061"/>
                  </a:lnTo>
                  <a:lnTo>
                    <a:pt x="14467" y="8963"/>
                  </a:lnTo>
                  <a:lnTo>
                    <a:pt x="14614" y="8866"/>
                  </a:lnTo>
                  <a:lnTo>
                    <a:pt x="14735" y="8744"/>
                  </a:lnTo>
                  <a:lnTo>
                    <a:pt x="14833" y="8598"/>
                  </a:lnTo>
                  <a:lnTo>
                    <a:pt x="14930" y="8452"/>
                  </a:lnTo>
                  <a:lnTo>
                    <a:pt x="17414" y="3142"/>
                  </a:lnTo>
                  <a:lnTo>
                    <a:pt x="17414" y="3142"/>
                  </a:lnTo>
                  <a:lnTo>
                    <a:pt x="17463" y="2996"/>
                  </a:lnTo>
                  <a:lnTo>
                    <a:pt x="17487" y="2875"/>
                  </a:lnTo>
                  <a:lnTo>
                    <a:pt x="17463" y="2753"/>
                  </a:lnTo>
                  <a:lnTo>
                    <a:pt x="17439" y="2631"/>
                  </a:lnTo>
                  <a:lnTo>
                    <a:pt x="17366" y="2558"/>
                  </a:lnTo>
                  <a:lnTo>
                    <a:pt x="17244" y="2485"/>
                  </a:lnTo>
                  <a:lnTo>
                    <a:pt x="17122" y="2436"/>
                  </a:lnTo>
                  <a:lnTo>
                    <a:pt x="16976" y="2412"/>
                  </a:lnTo>
                  <a:lnTo>
                    <a:pt x="4579" y="1998"/>
                  </a:lnTo>
                  <a:lnTo>
                    <a:pt x="4214" y="366"/>
                  </a:lnTo>
                  <a:lnTo>
                    <a:pt x="4214" y="366"/>
                  </a:lnTo>
                  <a:lnTo>
                    <a:pt x="4141" y="220"/>
                  </a:lnTo>
                  <a:lnTo>
                    <a:pt x="4043" y="98"/>
                  </a:lnTo>
                  <a:lnTo>
                    <a:pt x="3897" y="25"/>
                  </a:lnTo>
                  <a:lnTo>
                    <a:pt x="3727" y="1"/>
                  </a:lnTo>
                  <a:lnTo>
                    <a:pt x="488" y="1"/>
                  </a:lnTo>
                  <a:lnTo>
                    <a:pt x="488" y="1"/>
                  </a:lnTo>
                  <a:lnTo>
                    <a:pt x="390" y="1"/>
                  </a:lnTo>
                  <a:lnTo>
                    <a:pt x="293" y="25"/>
                  </a:lnTo>
                  <a:lnTo>
                    <a:pt x="220" y="74"/>
                  </a:lnTo>
                  <a:lnTo>
                    <a:pt x="147" y="122"/>
                  </a:lnTo>
                  <a:lnTo>
                    <a:pt x="74" y="196"/>
                  </a:lnTo>
                  <a:lnTo>
                    <a:pt x="25" y="293"/>
                  </a:lnTo>
                  <a:lnTo>
                    <a:pt x="1" y="366"/>
                  </a:lnTo>
                  <a:lnTo>
                    <a:pt x="1" y="488"/>
                  </a:lnTo>
                  <a:lnTo>
                    <a:pt x="1" y="488"/>
                  </a:lnTo>
                  <a:lnTo>
                    <a:pt x="1" y="585"/>
                  </a:lnTo>
                  <a:lnTo>
                    <a:pt x="25" y="658"/>
                  </a:lnTo>
                  <a:lnTo>
                    <a:pt x="74" y="756"/>
                  </a:lnTo>
                  <a:lnTo>
                    <a:pt x="147" y="829"/>
                  </a:lnTo>
                  <a:lnTo>
                    <a:pt x="220" y="877"/>
                  </a:lnTo>
                  <a:lnTo>
                    <a:pt x="293" y="926"/>
                  </a:lnTo>
                  <a:lnTo>
                    <a:pt x="390" y="951"/>
                  </a:lnTo>
                  <a:lnTo>
                    <a:pt x="488" y="975"/>
                  </a:lnTo>
                  <a:lnTo>
                    <a:pt x="3337" y="975"/>
                  </a:lnTo>
                  <a:lnTo>
                    <a:pt x="5286" y="9256"/>
                  </a:lnTo>
                  <a:lnTo>
                    <a:pt x="4506" y="1120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2" name="Shape 682"/>
            <p:cNvSpPr/>
            <p:nvPr/>
          </p:nvSpPr>
          <p:spPr>
            <a:xfrm>
              <a:off x="2261000" y="3781750"/>
              <a:ext cx="48725" cy="108400"/>
            </a:xfrm>
            <a:custGeom>
              <a:pathLst>
                <a:path extrusionOk="0" fill="none" h="4336" w="1949">
                  <a:moveTo>
                    <a:pt x="1" y="4336"/>
                  </a:moveTo>
                  <a:lnTo>
                    <a:pt x="1949"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3" name="Shape 683"/>
            <p:cNvSpPr/>
            <p:nvPr/>
          </p:nvSpPr>
          <p:spPr>
            <a:xfrm>
              <a:off x="2225675" y="3780550"/>
              <a:ext cx="32300" cy="113875"/>
            </a:xfrm>
            <a:custGeom>
              <a:pathLst>
                <a:path extrusionOk="0" fill="none" h="4555" w="1292">
                  <a:moveTo>
                    <a:pt x="1" y="4554"/>
                  </a:moveTo>
                  <a:lnTo>
                    <a:pt x="1292"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4" name="Shape 684"/>
            <p:cNvSpPr/>
            <p:nvPr/>
          </p:nvSpPr>
          <p:spPr>
            <a:xfrm>
              <a:off x="2190375" y="3779325"/>
              <a:ext cx="15850" cy="119350"/>
            </a:xfrm>
            <a:custGeom>
              <a:pathLst>
                <a:path extrusionOk="0" fill="none" h="4774" w="634">
                  <a:moveTo>
                    <a:pt x="0" y="4774"/>
                  </a:moveTo>
                  <a:lnTo>
                    <a:pt x="63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5" name="Shape 685"/>
            <p:cNvSpPr/>
            <p:nvPr/>
          </p:nvSpPr>
          <p:spPr>
            <a:xfrm>
              <a:off x="2154450" y="3777500"/>
              <a:ext cx="1250" cy="126050"/>
            </a:xfrm>
            <a:custGeom>
              <a:pathLst>
                <a:path extrusionOk="0" fill="none" h="5042" w="50">
                  <a:moveTo>
                    <a:pt x="49" y="5042"/>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6" name="Shape 686"/>
            <p:cNvSpPr/>
            <p:nvPr/>
          </p:nvSpPr>
          <p:spPr>
            <a:xfrm>
              <a:off x="2103300" y="3776275"/>
              <a:ext cx="17075" cy="131550"/>
            </a:xfrm>
            <a:custGeom>
              <a:pathLst>
                <a:path extrusionOk="0" fill="none" h="5262" w="683">
                  <a:moveTo>
                    <a:pt x="683" y="5261"/>
                  </a:move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7" name="Shape 687"/>
            <p:cNvSpPr/>
            <p:nvPr/>
          </p:nvSpPr>
          <p:spPr>
            <a:xfrm>
              <a:off x="2051550" y="3775050"/>
              <a:ext cx="34125" cy="137025"/>
            </a:xfrm>
            <a:custGeom>
              <a:pathLst>
                <a:path extrusionOk="0" fill="none" h="5481" w="1365">
                  <a:moveTo>
                    <a:pt x="1364" y="548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688" name="Shape 688"/>
          <p:cNvGrpSpPr/>
          <p:nvPr/>
        </p:nvGrpSpPr>
        <p:grpSpPr>
          <a:xfrm>
            <a:off x="2037542" y="3228038"/>
            <a:ext cx="360301" cy="295814"/>
            <a:chOff x="2599525" y="3688600"/>
            <a:chExt cx="428675" cy="351950"/>
          </a:xfrm>
        </p:grpSpPr>
        <p:sp>
          <p:nvSpPr>
            <p:cNvPr id="689" name="Shape 689"/>
            <p:cNvSpPr/>
            <p:nvPr/>
          </p:nvSpPr>
          <p:spPr>
            <a:xfrm>
              <a:off x="2599525" y="3688600"/>
              <a:ext cx="428675" cy="168675"/>
            </a:xfrm>
            <a:custGeom>
              <a:pathLst>
                <a:path extrusionOk="0" fill="none" h="6747" w="17147">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0" name="Shape 690"/>
            <p:cNvSpPr/>
            <p:nvPr/>
          </p:nvSpPr>
          <p:spPr>
            <a:xfrm>
              <a:off x="2792550" y="3862125"/>
              <a:ext cx="42650" cy="23775"/>
            </a:xfrm>
            <a:custGeom>
              <a:pathLst>
                <a:path extrusionOk="0" fill="none" h="951" w="1706">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1" name="Shape 691"/>
            <p:cNvSpPr/>
            <p:nvPr/>
          </p:nvSpPr>
          <p:spPr>
            <a:xfrm>
              <a:off x="2599525" y="3852375"/>
              <a:ext cx="428675" cy="188175"/>
            </a:xfrm>
            <a:custGeom>
              <a:pathLst>
                <a:path extrusionOk="0" fill="none" h="7527" w="17147">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692" name="Shape 692"/>
          <p:cNvGrpSpPr/>
          <p:nvPr/>
        </p:nvGrpSpPr>
        <p:grpSpPr>
          <a:xfrm>
            <a:off x="2619925" y="3207571"/>
            <a:ext cx="333700" cy="329077"/>
            <a:chOff x="3292425" y="3664250"/>
            <a:chExt cx="397025" cy="391525"/>
          </a:xfrm>
        </p:grpSpPr>
        <p:sp>
          <p:nvSpPr>
            <p:cNvPr id="693" name="Shape 693"/>
            <p:cNvSpPr/>
            <p:nvPr/>
          </p:nvSpPr>
          <p:spPr>
            <a:xfrm>
              <a:off x="3292425" y="3680675"/>
              <a:ext cx="375100" cy="375100"/>
            </a:xfrm>
            <a:custGeom>
              <a:pathLst>
                <a:path extrusionOk="0" fill="none" h="15004" w="15004">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4" name="Shape 694"/>
            <p:cNvSpPr/>
            <p:nvPr/>
          </p:nvSpPr>
          <p:spPr>
            <a:xfrm>
              <a:off x="3504325" y="3664250"/>
              <a:ext cx="131525" cy="153450"/>
            </a:xfrm>
            <a:custGeom>
              <a:pathLst>
                <a:path extrusionOk="0" fill="none" h="6138" w="5261">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5" name="Shape 695"/>
            <p:cNvSpPr/>
            <p:nvPr/>
          </p:nvSpPr>
          <p:spPr>
            <a:xfrm>
              <a:off x="3501875" y="3749500"/>
              <a:ext cx="187575" cy="96825"/>
            </a:xfrm>
            <a:custGeom>
              <a:pathLst>
                <a:path extrusionOk="0" fill="none" h="3873" w="7503">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696" name="Shape 696"/>
          <p:cNvGrpSpPr/>
          <p:nvPr/>
        </p:nvGrpSpPr>
        <p:grpSpPr>
          <a:xfrm>
            <a:off x="3157782" y="3250038"/>
            <a:ext cx="369526" cy="268183"/>
            <a:chOff x="3932350" y="3714775"/>
            <a:chExt cx="439650" cy="319075"/>
          </a:xfrm>
        </p:grpSpPr>
        <p:sp>
          <p:nvSpPr>
            <p:cNvPr id="697" name="Shape 697"/>
            <p:cNvSpPr/>
            <p:nvPr/>
          </p:nvSpPr>
          <p:spPr>
            <a:xfrm>
              <a:off x="3932350" y="3714775"/>
              <a:ext cx="439650" cy="319075"/>
            </a:xfrm>
            <a:custGeom>
              <a:pathLst>
                <a:path extrusionOk="0" fill="none" h="12763" w="17586">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8" name="Shape 698"/>
            <p:cNvSpPr/>
            <p:nvPr/>
          </p:nvSpPr>
          <p:spPr>
            <a:xfrm>
              <a:off x="3970100" y="3862750"/>
              <a:ext cx="77350" cy="132750"/>
            </a:xfrm>
            <a:custGeom>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9" name="Shape 699"/>
            <p:cNvSpPr/>
            <p:nvPr/>
          </p:nvSpPr>
          <p:spPr>
            <a:xfrm>
              <a:off x="4278800" y="3862750"/>
              <a:ext cx="77350" cy="132750"/>
            </a:xfrm>
            <a:custGeom>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0" name="Shape 700"/>
            <p:cNvSpPr/>
            <p:nvPr/>
          </p:nvSpPr>
          <p:spPr>
            <a:xfrm>
              <a:off x="4073000" y="3716600"/>
              <a:ext cx="77350" cy="278900"/>
            </a:xfrm>
            <a:custGeom>
              <a:pathLst>
                <a:path extrusionOk="0" fill="none" h="11156" w="3094">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1" name="Shape 701"/>
            <p:cNvSpPr/>
            <p:nvPr/>
          </p:nvSpPr>
          <p:spPr>
            <a:xfrm>
              <a:off x="4175900" y="3787250"/>
              <a:ext cx="77350" cy="208250"/>
            </a:xfrm>
            <a:custGeom>
              <a:pathLst>
                <a:path extrusionOk="0" fill="none" h="8330" w="3094">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702" name="Shape 702"/>
          <p:cNvGrpSpPr/>
          <p:nvPr/>
        </p:nvGrpSpPr>
        <p:grpSpPr>
          <a:xfrm>
            <a:off x="3722766" y="3250038"/>
            <a:ext cx="369505" cy="268183"/>
            <a:chOff x="4604550" y="3714775"/>
            <a:chExt cx="439625" cy="319075"/>
          </a:xfrm>
        </p:grpSpPr>
        <p:sp>
          <p:nvSpPr>
            <p:cNvPr id="703" name="Shape 703"/>
            <p:cNvSpPr/>
            <p:nvPr/>
          </p:nvSpPr>
          <p:spPr>
            <a:xfrm>
              <a:off x="4604550" y="3714775"/>
              <a:ext cx="439625" cy="319075"/>
            </a:xfrm>
            <a:custGeom>
              <a:pathLst>
                <a:path extrusionOk="0" fill="none" h="12763" w="17585">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4" name="Shape 704"/>
            <p:cNvSpPr/>
            <p:nvPr/>
          </p:nvSpPr>
          <p:spPr>
            <a:xfrm>
              <a:off x="4647175" y="3761675"/>
              <a:ext cx="354400" cy="213725"/>
            </a:xfrm>
            <a:custGeom>
              <a:pathLst>
                <a:path extrusionOk="0" fill="none" h="8549" w="14176">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705" name="Shape 705"/>
          <p:cNvGrpSpPr/>
          <p:nvPr/>
        </p:nvGrpSpPr>
        <p:grpSpPr>
          <a:xfrm>
            <a:off x="4301051" y="3222406"/>
            <a:ext cx="353136" cy="313738"/>
            <a:chOff x="5292575" y="3681900"/>
            <a:chExt cx="420150" cy="373275"/>
          </a:xfrm>
        </p:grpSpPr>
        <p:sp>
          <p:nvSpPr>
            <p:cNvPr id="706" name="Shape 706"/>
            <p:cNvSpPr/>
            <p:nvPr/>
          </p:nvSpPr>
          <p:spPr>
            <a:xfrm>
              <a:off x="5292575" y="3706875"/>
              <a:ext cx="420150" cy="266700"/>
            </a:xfrm>
            <a:custGeom>
              <a:pathLst>
                <a:path extrusionOk="0" fill="none" h="10668" w="16806">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7" name="Shape 707"/>
            <p:cNvSpPr/>
            <p:nvPr/>
          </p:nvSpPr>
          <p:spPr>
            <a:xfrm>
              <a:off x="5490475" y="3681900"/>
              <a:ext cx="24375" cy="25000"/>
            </a:xfrm>
            <a:custGeom>
              <a:pathLst>
                <a:path extrusionOk="0" fill="none" h="1000" w="975">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8" name="Shape 708"/>
            <p:cNvSpPr/>
            <p:nvPr/>
          </p:nvSpPr>
          <p:spPr>
            <a:xfrm>
              <a:off x="5358350" y="3973550"/>
              <a:ext cx="60900" cy="81625"/>
            </a:xfrm>
            <a:custGeom>
              <a:pathLst>
                <a:path extrusionOk="0" fill="none" h="3265" w="2436">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9" name="Shape 709"/>
            <p:cNvSpPr/>
            <p:nvPr/>
          </p:nvSpPr>
          <p:spPr>
            <a:xfrm>
              <a:off x="5586050" y="3973550"/>
              <a:ext cx="60925" cy="81625"/>
            </a:xfrm>
            <a:custGeom>
              <a:pathLst>
                <a:path extrusionOk="0" fill="none" h="3265" w="2437">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0" name="Shape 710"/>
            <p:cNvSpPr/>
            <p:nvPr/>
          </p:nvSpPr>
          <p:spPr>
            <a:xfrm>
              <a:off x="5316925" y="3731225"/>
              <a:ext cx="371450" cy="218000"/>
            </a:xfrm>
            <a:custGeom>
              <a:pathLst>
                <a:path extrusionOk="0" fill="none" h="8720" w="14858">
                  <a:moveTo>
                    <a:pt x="1" y="0"/>
                  </a:moveTo>
                  <a:lnTo>
                    <a:pt x="1" y="8719"/>
                  </a:lnTo>
                  <a:lnTo>
                    <a:pt x="14857" y="8719"/>
                  </a:lnTo>
                  <a:lnTo>
                    <a:pt x="14857" y="0"/>
                  </a:lnTo>
                  <a:lnTo>
                    <a:pt x="1"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1" name="Shape 711"/>
            <p:cNvSpPr/>
            <p:nvPr/>
          </p:nvSpPr>
          <p:spPr>
            <a:xfrm>
              <a:off x="5380250" y="3784800"/>
              <a:ext cx="230200" cy="115725"/>
            </a:xfrm>
            <a:custGeom>
              <a:pathLst>
                <a:path extrusionOk="0" fill="none" h="4629" w="9208">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2" name="Shape 712"/>
            <p:cNvSpPr/>
            <p:nvPr/>
          </p:nvSpPr>
          <p:spPr>
            <a:xfrm>
              <a:off x="5547700" y="3779925"/>
              <a:ext cx="68825" cy="68825"/>
            </a:xfrm>
            <a:custGeom>
              <a:pathLst>
                <a:path extrusionOk="0" fill="none" h="2753" w="2753">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713" name="Shape 713"/>
          <p:cNvGrpSpPr/>
          <p:nvPr/>
        </p:nvGrpSpPr>
        <p:grpSpPr>
          <a:xfrm>
            <a:off x="4846073" y="3182482"/>
            <a:ext cx="393060" cy="393060"/>
            <a:chOff x="5941025" y="3634400"/>
            <a:chExt cx="467650" cy="467650"/>
          </a:xfrm>
        </p:grpSpPr>
        <p:sp>
          <p:nvSpPr>
            <p:cNvPr id="714" name="Shape 714"/>
            <p:cNvSpPr/>
            <p:nvPr/>
          </p:nvSpPr>
          <p:spPr>
            <a:xfrm>
              <a:off x="5941025" y="3634400"/>
              <a:ext cx="467650" cy="467650"/>
            </a:xfrm>
            <a:custGeom>
              <a:pathLst>
                <a:path extrusionOk="0" fill="none" h="18706" w="18706">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5" name="Shape 715"/>
            <p:cNvSpPr/>
            <p:nvPr/>
          </p:nvSpPr>
          <p:spPr>
            <a:xfrm>
              <a:off x="6211975" y="3753150"/>
              <a:ext cx="19525" cy="18900"/>
            </a:xfrm>
            <a:custGeom>
              <a:pathLst>
                <a:path extrusionOk="0" fill="none" h="756" w="781">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6" name="Shape 716"/>
            <p:cNvSpPr/>
            <p:nvPr/>
          </p:nvSpPr>
          <p:spPr>
            <a:xfrm>
              <a:off x="5943475" y="3695900"/>
              <a:ext cx="177800" cy="351350"/>
            </a:xfrm>
            <a:custGeom>
              <a:pathLst>
                <a:path extrusionOk="0" fill="none" h="14054" w="7112">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7" name="Shape 717"/>
            <p:cNvSpPr/>
            <p:nvPr/>
          </p:nvSpPr>
          <p:spPr>
            <a:xfrm>
              <a:off x="6128575" y="3695900"/>
              <a:ext cx="86475" cy="47525"/>
            </a:xfrm>
            <a:custGeom>
              <a:pathLst>
                <a:path extrusionOk="0" fill="none" h="1901" w="3459">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8" name="Shape 718"/>
            <p:cNvSpPr/>
            <p:nvPr/>
          </p:nvSpPr>
          <p:spPr>
            <a:xfrm>
              <a:off x="6357500" y="3940075"/>
              <a:ext cx="18900" cy="34725"/>
            </a:xfrm>
            <a:custGeom>
              <a:pathLst>
                <a:path extrusionOk="0" fill="none" h="1389" w="756">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9" name="Shape 719"/>
            <p:cNvSpPr/>
            <p:nvPr/>
          </p:nvSpPr>
          <p:spPr>
            <a:xfrm>
              <a:off x="6202850" y="3720875"/>
              <a:ext cx="204000" cy="278875"/>
            </a:xfrm>
            <a:custGeom>
              <a:pathLst>
                <a:path extrusionOk="0" fill="none" h="11155" w="816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720" name="Shape 720"/>
          <p:cNvGrpSpPr/>
          <p:nvPr/>
        </p:nvGrpSpPr>
        <p:grpSpPr>
          <a:xfrm>
            <a:off x="5436146" y="3207571"/>
            <a:ext cx="342882" cy="342903"/>
            <a:chOff x="6643075" y="3664250"/>
            <a:chExt cx="407950" cy="407975"/>
          </a:xfrm>
        </p:grpSpPr>
        <p:sp>
          <p:nvSpPr>
            <p:cNvPr id="721" name="Shape 721"/>
            <p:cNvSpPr/>
            <p:nvPr/>
          </p:nvSpPr>
          <p:spPr>
            <a:xfrm>
              <a:off x="6794075" y="3815250"/>
              <a:ext cx="211300" cy="211300"/>
            </a:xfrm>
            <a:custGeom>
              <a:pathLst>
                <a:path extrusionOk="0" fill="none" h="8452" w="8452">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2" name="Shape 722"/>
            <p:cNvSpPr/>
            <p:nvPr/>
          </p:nvSpPr>
          <p:spPr>
            <a:xfrm>
              <a:off x="6643075" y="3664250"/>
              <a:ext cx="407950" cy="407975"/>
            </a:xfrm>
            <a:custGeom>
              <a:pathLst>
                <a:path extrusionOk="0" fill="none" h="16319" w="16318">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723" name="Shape 723"/>
          <p:cNvGrpSpPr/>
          <p:nvPr/>
        </p:nvGrpSpPr>
        <p:grpSpPr>
          <a:xfrm>
            <a:off x="336980" y="3758225"/>
            <a:ext cx="371564" cy="371543"/>
            <a:chOff x="576250" y="4319400"/>
            <a:chExt cx="442075" cy="442050"/>
          </a:xfrm>
        </p:grpSpPr>
        <p:sp>
          <p:nvSpPr>
            <p:cNvPr id="724" name="Shape 724"/>
            <p:cNvSpPr/>
            <p:nvPr/>
          </p:nvSpPr>
          <p:spPr>
            <a:xfrm>
              <a:off x="576250" y="4319400"/>
              <a:ext cx="442075" cy="442050"/>
            </a:xfrm>
            <a:custGeom>
              <a:pathLst>
                <a:path extrusionOk="0" fill="none" h="17682" w="17683">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5" name="Shape 725"/>
            <p:cNvSpPr/>
            <p:nvPr/>
          </p:nvSpPr>
          <p:spPr>
            <a:xfrm>
              <a:off x="595725" y="4668875"/>
              <a:ext cx="73100" cy="73100"/>
            </a:xfrm>
            <a:custGeom>
              <a:pathLst>
                <a:path extrusionOk="0" fill="none" h="2924" w="2924">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6" name="Shape 726"/>
            <p:cNvSpPr/>
            <p:nvPr/>
          </p:nvSpPr>
          <p:spPr>
            <a:xfrm>
              <a:off x="652350" y="4711500"/>
              <a:ext cx="46925" cy="46925"/>
            </a:xfrm>
            <a:custGeom>
              <a:pathLst>
                <a:path extrusionOk="0" fill="none" h="1877" w="1877">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7" name="Shape 727"/>
            <p:cNvSpPr/>
            <p:nvPr/>
          </p:nvSpPr>
          <p:spPr>
            <a:xfrm>
              <a:off x="579300" y="4638450"/>
              <a:ext cx="46900" cy="46900"/>
            </a:xfrm>
            <a:custGeom>
              <a:pathLst>
                <a:path extrusionOk="0" fill="none" h="1876" w="1876">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728" name="Shape 728"/>
          <p:cNvSpPr/>
          <p:nvPr/>
        </p:nvSpPr>
        <p:spPr>
          <a:xfrm>
            <a:off x="886643" y="3830523"/>
            <a:ext cx="402263" cy="227229"/>
          </a:xfrm>
          <a:custGeom>
            <a:pathLst>
              <a:path extrusionOk="0" fill="none" h="10814" w="19144">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9" name="Shape 729"/>
          <p:cNvSpPr/>
          <p:nvPr/>
        </p:nvSpPr>
        <p:spPr>
          <a:xfrm>
            <a:off x="3177366" y="3773703"/>
            <a:ext cx="340844" cy="340865"/>
          </a:xfrm>
          <a:custGeom>
            <a:pathLst>
              <a:path extrusionOk="0" fill="none" h="16222" w="16221">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0" name="Shape 730"/>
          <p:cNvSpPr/>
          <p:nvPr/>
        </p:nvSpPr>
        <p:spPr>
          <a:xfrm>
            <a:off x="2612361" y="3795199"/>
            <a:ext cx="340844" cy="297873"/>
          </a:xfrm>
          <a:custGeom>
            <a:pathLst>
              <a:path extrusionOk="0" fill="none" h="14176" w="16221">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1" name="Shape 731"/>
          <p:cNvSpPr/>
          <p:nvPr/>
        </p:nvSpPr>
        <p:spPr>
          <a:xfrm>
            <a:off x="3740838" y="3772169"/>
            <a:ext cx="343912" cy="343933"/>
          </a:xfrm>
          <a:custGeom>
            <a:pathLst>
              <a:path extrusionOk="0" fill="none" h="16368" w="16367">
                <a:moveTo>
                  <a:pt x="16074" y="4385"/>
                </a:moveTo>
                <a:lnTo>
                  <a:pt x="11983" y="293"/>
                </a:lnTo>
                <a:lnTo>
                  <a:pt x="11983" y="293"/>
                </a:lnTo>
                <a:lnTo>
                  <a:pt x="11812" y="171"/>
                </a:lnTo>
                <a:lnTo>
                  <a:pt x="11642" y="74"/>
                </a:lnTo>
                <a:lnTo>
                  <a:pt x="11447" y="25"/>
                </a:lnTo>
                <a:lnTo>
                  <a:pt x="11252" y="1"/>
                </a:lnTo>
                <a:lnTo>
                  <a:pt x="5115" y="1"/>
                </a:lnTo>
                <a:lnTo>
                  <a:pt x="5115" y="1"/>
                </a:lnTo>
                <a:lnTo>
                  <a:pt x="4920" y="25"/>
                </a:lnTo>
                <a:lnTo>
                  <a:pt x="4725" y="74"/>
                </a:lnTo>
                <a:lnTo>
                  <a:pt x="4554" y="171"/>
                </a:lnTo>
                <a:lnTo>
                  <a:pt x="4384" y="293"/>
                </a:lnTo>
                <a:lnTo>
                  <a:pt x="292" y="4385"/>
                </a:lnTo>
                <a:lnTo>
                  <a:pt x="292" y="4385"/>
                </a:lnTo>
                <a:lnTo>
                  <a:pt x="171" y="4555"/>
                </a:lnTo>
                <a:lnTo>
                  <a:pt x="73" y="4726"/>
                </a:lnTo>
                <a:lnTo>
                  <a:pt x="24" y="4921"/>
                </a:lnTo>
                <a:lnTo>
                  <a:pt x="0" y="5115"/>
                </a:lnTo>
                <a:lnTo>
                  <a:pt x="0" y="11253"/>
                </a:lnTo>
                <a:lnTo>
                  <a:pt x="0" y="11253"/>
                </a:lnTo>
                <a:lnTo>
                  <a:pt x="24" y="11448"/>
                </a:lnTo>
                <a:lnTo>
                  <a:pt x="73" y="11642"/>
                </a:lnTo>
                <a:lnTo>
                  <a:pt x="171" y="11813"/>
                </a:lnTo>
                <a:lnTo>
                  <a:pt x="292" y="11983"/>
                </a:lnTo>
                <a:lnTo>
                  <a:pt x="4384" y="16075"/>
                </a:lnTo>
                <a:lnTo>
                  <a:pt x="4384" y="16075"/>
                </a:lnTo>
                <a:lnTo>
                  <a:pt x="4554" y="16197"/>
                </a:lnTo>
                <a:lnTo>
                  <a:pt x="4725" y="16294"/>
                </a:lnTo>
                <a:lnTo>
                  <a:pt x="4920" y="16343"/>
                </a:lnTo>
                <a:lnTo>
                  <a:pt x="5115" y="16367"/>
                </a:lnTo>
                <a:lnTo>
                  <a:pt x="11252" y="16367"/>
                </a:lnTo>
                <a:lnTo>
                  <a:pt x="11252" y="16367"/>
                </a:lnTo>
                <a:lnTo>
                  <a:pt x="11447" y="16343"/>
                </a:lnTo>
                <a:lnTo>
                  <a:pt x="11642" y="16294"/>
                </a:lnTo>
                <a:lnTo>
                  <a:pt x="11812" y="16197"/>
                </a:lnTo>
                <a:lnTo>
                  <a:pt x="11983" y="16075"/>
                </a:lnTo>
                <a:lnTo>
                  <a:pt x="16074" y="11983"/>
                </a:lnTo>
                <a:lnTo>
                  <a:pt x="16074" y="11983"/>
                </a:lnTo>
                <a:lnTo>
                  <a:pt x="16196" y="11813"/>
                </a:lnTo>
                <a:lnTo>
                  <a:pt x="16294" y="11642"/>
                </a:lnTo>
                <a:lnTo>
                  <a:pt x="16342" y="11448"/>
                </a:lnTo>
                <a:lnTo>
                  <a:pt x="16367" y="11253"/>
                </a:lnTo>
                <a:lnTo>
                  <a:pt x="16367" y="5115"/>
                </a:lnTo>
                <a:lnTo>
                  <a:pt x="16367" y="5115"/>
                </a:lnTo>
                <a:lnTo>
                  <a:pt x="16342" y="4921"/>
                </a:lnTo>
                <a:lnTo>
                  <a:pt x="16294" y="4726"/>
                </a:lnTo>
                <a:lnTo>
                  <a:pt x="16196" y="4555"/>
                </a:lnTo>
                <a:lnTo>
                  <a:pt x="16074" y="4385"/>
                </a:lnTo>
                <a:lnTo>
                  <a:pt x="16074" y="4385"/>
                </a:lnTo>
                <a:close/>
                <a:moveTo>
                  <a:pt x="9864" y="8452"/>
                </a:moveTo>
                <a:lnTo>
                  <a:pt x="11203" y="9792"/>
                </a:lnTo>
                <a:lnTo>
                  <a:pt x="11203" y="9792"/>
                </a:lnTo>
                <a:lnTo>
                  <a:pt x="11252" y="9840"/>
                </a:lnTo>
                <a:lnTo>
                  <a:pt x="11276" y="9913"/>
                </a:lnTo>
                <a:lnTo>
                  <a:pt x="11301" y="10059"/>
                </a:lnTo>
                <a:lnTo>
                  <a:pt x="11276" y="10206"/>
                </a:lnTo>
                <a:lnTo>
                  <a:pt x="11252" y="10279"/>
                </a:lnTo>
                <a:lnTo>
                  <a:pt x="11203" y="10327"/>
                </a:lnTo>
                <a:lnTo>
                  <a:pt x="10327" y="11204"/>
                </a:lnTo>
                <a:lnTo>
                  <a:pt x="10327" y="11204"/>
                </a:lnTo>
                <a:lnTo>
                  <a:pt x="10278" y="11253"/>
                </a:lnTo>
                <a:lnTo>
                  <a:pt x="10205" y="11277"/>
                </a:lnTo>
                <a:lnTo>
                  <a:pt x="10059" y="11302"/>
                </a:lnTo>
                <a:lnTo>
                  <a:pt x="9913" y="11277"/>
                </a:lnTo>
                <a:lnTo>
                  <a:pt x="9840" y="11253"/>
                </a:lnTo>
                <a:lnTo>
                  <a:pt x="9791" y="11204"/>
                </a:lnTo>
                <a:lnTo>
                  <a:pt x="8451" y="9865"/>
                </a:lnTo>
                <a:lnTo>
                  <a:pt x="8451" y="9865"/>
                </a:lnTo>
                <a:lnTo>
                  <a:pt x="8403" y="9816"/>
                </a:lnTo>
                <a:lnTo>
                  <a:pt x="8330" y="9792"/>
                </a:lnTo>
                <a:lnTo>
                  <a:pt x="8183" y="9767"/>
                </a:lnTo>
                <a:lnTo>
                  <a:pt x="8037" y="9792"/>
                </a:lnTo>
                <a:lnTo>
                  <a:pt x="7964" y="9816"/>
                </a:lnTo>
                <a:lnTo>
                  <a:pt x="7915" y="9865"/>
                </a:lnTo>
                <a:lnTo>
                  <a:pt x="6576" y="11204"/>
                </a:lnTo>
                <a:lnTo>
                  <a:pt x="6576" y="11204"/>
                </a:lnTo>
                <a:lnTo>
                  <a:pt x="6527" y="11253"/>
                </a:lnTo>
                <a:lnTo>
                  <a:pt x="6454" y="11277"/>
                </a:lnTo>
                <a:lnTo>
                  <a:pt x="6308" y="11302"/>
                </a:lnTo>
                <a:lnTo>
                  <a:pt x="6162" y="11277"/>
                </a:lnTo>
                <a:lnTo>
                  <a:pt x="6089" y="11253"/>
                </a:lnTo>
                <a:lnTo>
                  <a:pt x="6040" y="11204"/>
                </a:lnTo>
                <a:lnTo>
                  <a:pt x="5163" y="10327"/>
                </a:lnTo>
                <a:lnTo>
                  <a:pt x="5163" y="10327"/>
                </a:lnTo>
                <a:lnTo>
                  <a:pt x="5115" y="10279"/>
                </a:lnTo>
                <a:lnTo>
                  <a:pt x="5090" y="10206"/>
                </a:lnTo>
                <a:lnTo>
                  <a:pt x="5066" y="10059"/>
                </a:lnTo>
                <a:lnTo>
                  <a:pt x="5090" y="9913"/>
                </a:lnTo>
                <a:lnTo>
                  <a:pt x="5115" y="9840"/>
                </a:lnTo>
                <a:lnTo>
                  <a:pt x="5163" y="9792"/>
                </a:lnTo>
                <a:lnTo>
                  <a:pt x="6503" y="8452"/>
                </a:lnTo>
                <a:lnTo>
                  <a:pt x="6503" y="8452"/>
                </a:lnTo>
                <a:lnTo>
                  <a:pt x="6552" y="8403"/>
                </a:lnTo>
                <a:lnTo>
                  <a:pt x="6576" y="8330"/>
                </a:lnTo>
                <a:lnTo>
                  <a:pt x="6600" y="8184"/>
                </a:lnTo>
                <a:lnTo>
                  <a:pt x="6576" y="8038"/>
                </a:lnTo>
                <a:lnTo>
                  <a:pt x="6552" y="7965"/>
                </a:lnTo>
                <a:lnTo>
                  <a:pt x="6503" y="7916"/>
                </a:lnTo>
                <a:lnTo>
                  <a:pt x="5163" y="6577"/>
                </a:lnTo>
                <a:lnTo>
                  <a:pt x="5163" y="6577"/>
                </a:lnTo>
                <a:lnTo>
                  <a:pt x="5115" y="6528"/>
                </a:lnTo>
                <a:lnTo>
                  <a:pt x="5090" y="6455"/>
                </a:lnTo>
                <a:lnTo>
                  <a:pt x="5066" y="6309"/>
                </a:lnTo>
                <a:lnTo>
                  <a:pt x="5090" y="6163"/>
                </a:lnTo>
                <a:lnTo>
                  <a:pt x="5115" y="6090"/>
                </a:lnTo>
                <a:lnTo>
                  <a:pt x="5163" y="6041"/>
                </a:lnTo>
                <a:lnTo>
                  <a:pt x="6040" y="5164"/>
                </a:lnTo>
                <a:lnTo>
                  <a:pt x="6040" y="5164"/>
                </a:lnTo>
                <a:lnTo>
                  <a:pt x="6089" y="5115"/>
                </a:lnTo>
                <a:lnTo>
                  <a:pt x="6162" y="5091"/>
                </a:lnTo>
                <a:lnTo>
                  <a:pt x="6308" y="5067"/>
                </a:lnTo>
                <a:lnTo>
                  <a:pt x="6454" y="5091"/>
                </a:lnTo>
                <a:lnTo>
                  <a:pt x="6527" y="5115"/>
                </a:lnTo>
                <a:lnTo>
                  <a:pt x="6576" y="5164"/>
                </a:lnTo>
                <a:lnTo>
                  <a:pt x="7915" y="6504"/>
                </a:lnTo>
                <a:lnTo>
                  <a:pt x="7915" y="6504"/>
                </a:lnTo>
                <a:lnTo>
                  <a:pt x="7964" y="6552"/>
                </a:lnTo>
                <a:lnTo>
                  <a:pt x="8037" y="6577"/>
                </a:lnTo>
                <a:lnTo>
                  <a:pt x="8183" y="6601"/>
                </a:lnTo>
                <a:lnTo>
                  <a:pt x="8330" y="6577"/>
                </a:lnTo>
                <a:lnTo>
                  <a:pt x="8403" y="6552"/>
                </a:lnTo>
                <a:lnTo>
                  <a:pt x="8451" y="6504"/>
                </a:lnTo>
                <a:lnTo>
                  <a:pt x="9791" y="5164"/>
                </a:lnTo>
                <a:lnTo>
                  <a:pt x="9791" y="5164"/>
                </a:lnTo>
                <a:lnTo>
                  <a:pt x="9840" y="5115"/>
                </a:lnTo>
                <a:lnTo>
                  <a:pt x="9913" y="5091"/>
                </a:lnTo>
                <a:lnTo>
                  <a:pt x="10059" y="5067"/>
                </a:lnTo>
                <a:lnTo>
                  <a:pt x="10205" y="5091"/>
                </a:lnTo>
                <a:lnTo>
                  <a:pt x="10278" y="5115"/>
                </a:lnTo>
                <a:lnTo>
                  <a:pt x="10327" y="5164"/>
                </a:lnTo>
                <a:lnTo>
                  <a:pt x="11203" y="6041"/>
                </a:lnTo>
                <a:lnTo>
                  <a:pt x="11203" y="6041"/>
                </a:lnTo>
                <a:lnTo>
                  <a:pt x="11252" y="6090"/>
                </a:lnTo>
                <a:lnTo>
                  <a:pt x="11276" y="6163"/>
                </a:lnTo>
                <a:lnTo>
                  <a:pt x="11301" y="6309"/>
                </a:lnTo>
                <a:lnTo>
                  <a:pt x="11276" y="6455"/>
                </a:lnTo>
                <a:lnTo>
                  <a:pt x="11252" y="6528"/>
                </a:lnTo>
                <a:lnTo>
                  <a:pt x="11203" y="6577"/>
                </a:lnTo>
                <a:lnTo>
                  <a:pt x="9864" y="7916"/>
                </a:lnTo>
                <a:lnTo>
                  <a:pt x="9864" y="7916"/>
                </a:lnTo>
                <a:lnTo>
                  <a:pt x="9815" y="7965"/>
                </a:lnTo>
                <a:lnTo>
                  <a:pt x="9791" y="8038"/>
                </a:lnTo>
                <a:lnTo>
                  <a:pt x="9766" y="8184"/>
                </a:lnTo>
                <a:lnTo>
                  <a:pt x="9791" y="8330"/>
                </a:lnTo>
                <a:lnTo>
                  <a:pt x="9815" y="8403"/>
                </a:lnTo>
                <a:lnTo>
                  <a:pt x="9864" y="8452"/>
                </a:lnTo>
                <a:lnTo>
                  <a:pt x="9864" y="845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732" name="Shape 732"/>
          <p:cNvGrpSpPr/>
          <p:nvPr/>
        </p:nvGrpSpPr>
        <p:grpSpPr>
          <a:xfrm>
            <a:off x="4280585" y="3777157"/>
            <a:ext cx="394068" cy="325505"/>
            <a:chOff x="5268225" y="4341925"/>
            <a:chExt cx="468850" cy="387275"/>
          </a:xfrm>
        </p:grpSpPr>
        <p:sp>
          <p:nvSpPr>
            <p:cNvPr id="733" name="Shape 733"/>
            <p:cNvSpPr/>
            <p:nvPr/>
          </p:nvSpPr>
          <p:spPr>
            <a:xfrm>
              <a:off x="5652425" y="4676800"/>
              <a:ext cx="65775" cy="52400"/>
            </a:xfrm>
            <a:custGeom>
              <a:pathLst>
                <a:path extrusionOk="0" fill="none" h="2096" w="2631">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4" name="Shape 734"/>
            <p:cNvSpPr/>
            <p:nvPr/>
          </p:nvSpPr>
          <p:spPr>
            <a:xfrm>
              <a:off x="5287100" y="4676800"/>
              <a:ext cx="65775" cy="52400"/>
            </a:xfrm>
            <a:custGeom>
              <a:pathLst>
                <a:path extrusionOk="0" fill="none" h="2096" w="2631">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5" name="Shape 735"/>
            <p:cNvSpPr/>
            <p:nvPr/>
          </p:nvSpPr>
          <p:spPr>
            <a:xfrm>
              <a:off x="5268225" y="4341925"/>
              <a:ext cx="468850" cy="333075"/>
            </a:xfrm>
            <a:custGeom>
              <a:pathLst>
                <a:path extrusionOk="0" fill="none" h="13323" w="18754">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6" name="Shape 736"/>
            <p:cNvSpPr/>
            <p:nvPr/>
          </p:nvSpPr>
          <p:spPr>
            <a:xfrm>
              <a:off x="5351025" y="4375400"/>
              <a:ext cx="303250" cy="149825"/>
            </a:xfrm>
            <a:custGeom>
              <a:pathLst>
                <a:path extrusionOk="0" fill="none" h="5993" w="1213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7" name="Shape 737"/>
            <p:cNvSpPr/>
            <p:nvPr/>
          </p:nvSpPr>
          <p:spPr>
            <a:xfrm>
              <a:off x="5326675" y="4569025"/>
              <a:ext cx="81000" cy="65175"/>
            </a:xfrm>
            <a:custGeom>
              <a:pathLst>
                <a:path extrusionOk="0" fill="none" h="2607" w="324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8" name="Shape 738"/>
            <p:cNvSpPr/>
            <p:nvPr/>
          </p:nvSpPr>
          <p:spPr>
            <a:xfrm>
              <a:off x="5447225" y="4615925"/>
              <a:ext cx="110850" cy="25"/>
            </a:xfrm>
            <a:custGeom>
              <a:pathLst>
                <a:path extrusionOk="0" fill="none" h="1" w="4434">
                  <a:moveTo>
                    <a:pt x="1" y="0"/>
                  </a:moveTo>
                  <a:lnTo>
                    <a:pt x="443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9" name="Shape 739"/>
            <p:cNvSpPr/>
            <p:nvPr/>
          </p:nvSpPr>
          <p:spPr>
            <a:xfrm>
              <a:off x="5439925" y="4589125"/>
              <a:ext cx="125450" cy="25"/>
            </a:xfrm>
            <a:custGeom>
              <a:pathLst>
                <a:path extrusionOk="0" fill="none" h="1" w="5018">
                  <a:moveTo>
                    <a:pt x="1" y="0"/>
                  </a:moveTo>
                  <a:lnTo>
                    <a:pt x="501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0" name="Shape 740"/>
            <p:cNvSpPr/>
            <p:nvPr/>
          </p:nvSpPr>
          <p:spPr>
            <a:xfrm>
              <a:off x="5597625" y="4569025"/>
              <a:ext cx="81000" cy="65175"/>
            </a:xfrm>
            <a:custGeom>
              <a:pathLst>
                <a:path extrusionOk="0" fill="none" h="2607" w="324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741" name="Shape 741"/>
          <p:cNvGrpSpPr/>
          <p:nvPr/>
        </p:nvGrpSpPr>
        <p:grpSpPr>
          <a:xfrm>
            <a:off x="4865531" y="3766924"/>
            <a:ext cx="354145" cy="354145"/>
            <a:chOff x="5964175" y="4329750"/>
            <a:chExt cx="421350" cy="421350"/>
          </a:xfrm>
        </p:grpSpPr>
        <p:sp>
          <p:nvSpPr>
            <p:cNvPr id="742" name="Shape 742"/>
            <p:cNvSpPr/>
            <p:nvPr/>
          </p:nvSpPr>
          <p:spPr>
            <a:xfrm>
              <a:off x="5964175" y="4329750"/>
              <a:ext cx="421350" cy="421350"/>
            </a:xfrm>
            <a:custGeom>
              <a:pathLst>
                <a:path extrusionOk="0" fill="none" h="16854" w="16854">
                  <a:moveTo>
                    <a:pt x="15636" y="14004"/>
                  </a:moveTo>
                  <a:lnTo>
                    <a:pt x="13517" y="6260"/>
                  </a:lnTo>
                  <a:lnTo>
                    <a:pt x="16196" y="3605"/>
                  </a:lnTo>
                  <a:lnTo>
                    <a:pt x="16196" y="3605"/>
                  </a:lnTo>
                  <a:lnTo>
                    <a:pt x="16318" y="3434"/>
                  </a:lnTo>
                  <a:lnTo>
                    <a:pt x="16440" y="3239"/>
                  </a:lnTo>
                  <a:lnTo>
                    <a:pt x="16537" y="3020"/>
                  </a:lnTo>
                  <a:lnTo>
                    <a:pt x="16610" y="2777"/>
                  </a:lnTo>
                  <a:lnTo>
                    <a:pt x="16732" y="2338"/>
                  </a:lnTo>
                  <a:lnTo>
                    <a:pt x="16805" y="2046"/>
                  </a:lnTo>
                  <a:lnTo>
                    <a:pt x="16805" y="2046"/>
                  </a:lnTo>
                  <a:lnTo>
                    <a:pt x="16830" y="1729"/>
                  </a:lnTo>
                  <a:lnTo>
                    <a:pt x="16854" y="1437"/>
                  </a:lnTo>
                  <a:lnTo>
                    <a:pt x="16854" y="1194"/>
                  </a:lnTo>
                  <a:lnTo>
                    <a:pt x="16854" y="950"/>
                  </a:lnTo>
                  <a:lnTo>
                    <a:pt x="16805" y="755"/>
                  </a:lnTo>
                  <a:lnTo>
                    <a:pt x="16732" y="585"/>
                  </a:lnTo>
                  <a:lnTo>
                    <a:pt x="16659" y="414"/>
                  </a:lnTo>
                  <a:lnTo>
                    <a:pt x="16562" y="293"/>
                  </a:lnTo>
                  <a:lnTo>
                    <a:pt x="16562" y="293"/>
                  </a:lnTo>
                  <a:lnTo>
                    <a:pt x="16440" y="195"/>
                  </a:lnTo>
                  <a:lnTo>
                    <a:pt x="16269" y="122"/>
                  </a:lnTo>
                  <a:lnTo>
                    <a:pt x="16099" y="49"/>
                  </a:lnTo>
                  <a:lnTo>
                    <a:pt x="15904" y="0"/>
                  </a:lnTo>
                  <a:lnTo>
                    <a:pt x="15660" y="0"/>
                  </a:lnTo>
                  <a:lnTo>
                    <a:pt x="15417" y="0"/>
                  </a:lnTo>
                  <a:lnTo>
                    <a:pt x="15125" y="25"/>
                  </a:lnTo>
                  <a:lnTo>
                    <a:pt x="14808" y="49"/>
                  </a:lnTo>
                  <a:lnTo>
                    <a:pt x="14808" y="49"/>
                  </a:lnTo>
                  <a:lnTo>
                    <a:pt x="14516" y="122"/>
                  </a:lnTo>
                  <a:lnTo>
                    <a:pt x="14077" y="244"/>
                  </a:lnTo>
                  <a:lnTo>
                    <a:pt x="13834" y="317"/>
                  </a:lnTo>
                  <a:lnTo>
                    <a:pt x="13615" y="414"/>
                  </a:lnTo>
                  <a:lnTo>
                    <a:pt x="13420" y="536"/>
                  </a:lnTo>
                  <a:lnTo>
                    <a:pt x="13249" y="658"/>
                  </a:lnTo>
                  <a:lnTo>
                    <a:pt x="10595" y="3337"/>
                  </a:lnTo>
                  <a:lnTo>
                    <a:pt x="2850" y="1218"/>
                  </a:lnTo>
                  <a:lnTo>
                    <a:pt x="2850" y="1218"/>
                  </a:lnTo>
                  <a:lnTo>
                    <a:pt x="2704" y="1194"/>
                  </a:lnTo>
                  <a:lnTo>
                    <a:pt x="2582" y="1218"/>
                  </a:lnTo>
                  <a:lnTo>
                    <a:pt x="2460" y="1267"/>
                  </a:lnTo>
                  <a:lnTo>
                    <a:pt x="2338" y="1340"/>
                  </a:lnTo>
                  <a:lnTo>
                    <a:pt x="1608" y="2095"/>
                  </a:lnTo>
                  <a:lnTo>
                    <a:pt x="1608" y="2095"/>
                  </a:lnTo>
                  <a:lnTo>
                    <a:pt x="1535" y="2192"/>
                  </a:lnTo>
                  <a:lnTo>
                    <a:pt x="1486" y="2290"/>
                  </a:lnTo>
                  <a:lnTo>
                    <a:pt x="1462" y="2411"/>
                  </a:lnTo>
                  <a:lnTo>
                    <a:pt x="1462" y="2509"/>
                  </a:lnTo>
                  <a:lnTo>
                    <a:pt x="1462" y="2509"/>
                  </a:lnTo>
                  <a:lnTo>
                    <a:pt x="1486" y="2606"/>
                  </a:lnTo>
                  <a:lnTo>
                    <a:pt x="1510" y="2679"/>
                  </a:lnTo>
                  <a:lnTo>
                    <a:pt x="1608" y="2825"/>
                  </a:lnTo>
                  <a:lnTo>
                    <a:pt x="1608" y="2825"/>
                  </a:lnTo>
                  <a:lnTo>
                    <a:pt x="1705" y="2899"/>
                  </a:lnTo>
                  <a:lnTo>
                    <a:pt x="7404" y="6600"/>
                  </a:lnTo>
                  <a:lnTo>
                    <a:pt x="4165" y="10863"/>
                  </a:lnTo>
                  <a:lnTo>
                    <a:pt x="926" y="10302"/>
                  </a:lnTo>
                  <a:lnTo>
                    <a:pt x="926" y="10302"/>
                  </a:lnTo>
                  <a:lnTo>
                    <a:pt x="828" y="10302"/>
                  </a:lnTo>
                  <a:lnTo>
                    <a:pt x="707" y="10327"/>
                  </a:lnTo>
                  <a:lnTo>
                    <a:pt x="609" y="10375"/>
                  </a:lnTo>
                  <a:lnTo>
                    <a:pt x="512" y="10449"/>
                  </a:lnTo>
                  <a:lnTo>
                    <a:pt x="146" y="10814"/>
                  </a:lnTo>
                  <a:lnTo>
                    <a:pt x="146" y="10814"/>
                  </a:lnTo>
                  <a:lnTo>
                    <a:pt x="73" y="10911"/>
                  </a:lnTo>
                  <a:lnTo>
                    <a:pt x="25" y="11033"/>
                  </a:lnTo>
                  <a:lnTo>
                    <a:pt x="0" y="11155"/>
                  </a:lnTo>
                  <a:lnTo>
                    <a:pt x="0" y="11277"/>
                  </a:lnTo>
                  <a:lnTo>
                    <a:pt x="0" y="11277"/>
                  </a:lnTo>
                  <a:lnTo>
                    <a:pt x="49" y="11423"/>
                  </a:lnTo>
                  <a:lnTo>
                    <a:pt x="146" y="11569"/>
                  </a:lnTo>
                  <a:lnTo>
                    <a:pt x="146" y="11569"/>
                  </a:lnTo>
                  <a:lnTo>
                    <a:pt x="244" y="11642"/>
                  </a:lnTo>
                  <a:lnTo>
                    <a:pt x="3434" y="13420"/>
                  </a:lnTo>
                  <a:lnTo>
                    <a:pt x="5212" y="16610"/>
                  </a:lnTo>
                  <a:lnTo>
                    <a:pt x="5212" y="16610"/>
                  </a:lnTo>
                  <a:lnTo>
                    <a:pt x="5285" y="16708"/>
                  </a:lnTo>
                  <a:lnTo>
                    <a:pt x="5285" y="16708"/>
                  </a:lnTo>
                  <a:lnTo>
                    <a:pt x="5431" y="16805"/>
                  </a:lnTo>
                  <a:lnTo>
                    <a:pt x="5578" y="16854"/>
                  </a:lnTo>
                  <a:lnTo>
                    <a:pt x="5578" y="16854"/>
                  </a:lnTo>
                  <a:lnTo>
                    <a:pt x="5699" y="16854"/>
                  </a:lnTo>
                  <a:lnTo>
                    <a:pt x="5821" y="16830"/>
                  </a:lnTo>
                  <a:lnTo>
                    <a:pt x="5943" y="16781"/>
                  </a:lnTo>
                  <a:lnTo>
                    <a:pt x="6040" y="16708"/>
                  </a:lnTo>
                  <a:lnTo>
                    <a:pt x="6406" y="16342"/>
                  </a:lnTo>
                  <a:lnTo>
                    <a:pt x="6406" y="16342"/>
                  </a:lnTo>
                  <a:lnTo>
                    <a:pt x="6479" y="16245"/>
                  </a:lnTo>
                  <a:lnTo>
                    <a:pt x="6527" y="16148"/>
                  </a:lnTo>
                  <a:lnTo>
                    <a:pt x="6552" y="16026"/>
                  </a:lnTo>
                  <a:lnTo>
                    <a:pt x="6552" y="15928"/>
                  </a:lnTo>
                  <a:lnTo>
                    <a:pt x="5992" y="12689"/>
                  </a:lnTo>
                  <a:lnTo>
                    <a:pt x="10254" y="9450"/>
                  </a:lnTo>
                  <a:lnTo>
                    <a:pt x="13956" y="15149"/>
                  </a:lnTo>
                  <a:lnTo>
                    <a:pt x="13956" y="15149"/>
                  </a:lnTo>
                  <a:lnTo>
                    <a:pt x="14029" y="15246"/>
                  </a:lnTo>
                  <a:lnTo>
                    <a:pt x="14029" y="15246"/>
                  </a:lnTo>
                  <a:lnTo>
                    <a:pt x="14175" y="15344"/>
                  </a:lnTo>
                  <a:lnTo>
                    <a:pt x="14248" y="15368"/>
                  </a:lnTo>
                  <a:lnTo>
                    <a:pt x="14345" y="15393"/>
                  </a:lnTo>
                  <a:lnTo>
                    <a:pt x="14345" y="15393"/>
                  </a:lnTo>
                  <a:lnTo>
                    <a:pt x="14443" y="15393"/>
                  </a:lnTo>
                  <a:lnTo>
                    <a:pt x="14565" y="15368"/>
                  </a:lnTo>
                  <a:lnTo>
                    <a:pt x="14662" y="15320"/>
                  </a:lnTo>
                  <a:lnTo>
                    <a:pt x="14759" y="15246"/>
                  </a:lnTo>
                  <a:lnTo>
                    <a:pt x="15514" y="14516"/>
                  </a:lnTo>
                  <a:lnTo>
                    <a:pt x="15514" y="14516"/>
                  </a:lnTo>
                  <a:lnTo>
                    <a:pt x="15587" y="14394"/>
                  </a:lnTo>
                  <a:lnTo>
                    <a:pt x="15636" y="14272"/>
                  </a:lnTo>
                  <a:lnTo>
                    <a:pt x="15660" y="14151"/>
                  </a:lnTo>
                  <a:lnTo>
                    <a:pt x="15636" y="14004"/>
                  </a:lnTo>
                  <a:lnTo>
                    <a:pt x="15636" y="1400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3" name="Shape 743"/>
            <p:cNvSpPr/>
            <p:nvPr/>
          </p:nvSpPr>
          <p:spPr>
            <a:xfrm>
              <a:off x="6322800" y="4360800"/>
              <a:ext cx="31675" cy="30475"/>
            </a:xfrm>
            <a:custGeom>
              <a:pathLst>
                <a:path extrusionOk="0" fill="none" h="1219" w="1267">
                  <a:moveTo>
                    <a:pt x="1267" y="1218"/>
                  </a:moveTo>
                  <a:lnTo>
                    <a:pt x="1267" y="1218"/>
                  </a:lnTo>
                  <a:lnTo>
                    <a:pt x="1242" y="999"/>
                  </a:lnTo>
                  <a:lnTo>
                    <a:pt x="1169" y="755"/>
                  </a:lnTo>
                  <a:lnTo>
                    <a:pt x="1048" y="561"/>
                  </a:lnTo>
                  <a:lnTo>
                    <a:pt x="901" y="366"/>
                  </a:lnTo>
                  <a:lnTo>
                    <a:pt x="901" y="366"/>
                  </a:lnTo>
                  <a:lnTo>
                    <a:pt x="707" y="220"/>
                  </a:lnTo>
                  <a:lnTo>
                    <a:pt x="487" y="98"/>
                  </a:lnTo>
                  <a:lnTo>
                    <a:pt x="244" y="25"/>
                  </a:ln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744" name="Shape 744"/>
          <p:cNvGrpSpPr/>
          <p:nvPr/>
        </p:nvGrpSpPr>
        <p:grpSpPr>
          <a:xfrm>
            <a:off x="901439" y="4331908"/>
            <a:ext cx="372594" cy="360301"/>
            <a:chOff x="1247825" y="5001950"/>
            <a:chExt cx="443300" cy="428675"/>
          </a:xfrm>
        </p:grpSpPr>
        <p:sp>
          <p:nvSpPr>
            <p:cNvPr id="745" name="Shape 745"/>
            <p:cNvSpPr/>
            <p:nvPr/>
          </p:nvSpPr>
          <p:spPr>
            <a:xfrm>
              <a:off x="1247825" y="5168175"/>
              <a:ext cx="373875" cy="221650"/>
            </a:xfrm>
            <a:custGeom>
              <a:pathLst>
                <a:path extrusionOk="0" fill="none" h="8866" w="14955">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6" name="Shape 746"/>
            <p:cNvSpPr/>
            <p:nvPr/>
          </p:nvSpPr>
          <p:spPr>
            <a:xfrm>
              <a:off x="1275850" y="5209575"/>
              <a:ext cx="60900" cy="87075"/>
            </a:xfrm>
            <a:custGeom>
              <a:pathLst>
                <a:path extrusionOk="0" fill="none" h="3483" w="2436">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7" name="Shape 747"/>
            <p:cNvSpPr/>
            <p:nvPr/>
          </p:nvSpPr>
          <p:spPr>
            <a:xfrm>
              <a:off x="1247825" y="5391625"/>
              <a:ext cx="443300" cy="39000"/>
            </a:xfrm>
            <a:custGeom>
              <a:pathLst>
                <a:path extrusionOk="0" fill="none" h="1560" w="17732">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8" name="Shape 748"/>
            <p:cNvSpPr/>
            <p:nvPr/>
          </p:nvSpPr>
          <p:spPr>
            <a:xfrm>
              <a:off x="1454850" y="5001950"/>
              <a:ext cx="17075" cy="114475"/>
            </a:xfrm>
            <a:custGeom>
              <a:pathLst>
                <a:path extrusionOk="0" fill="none" h="4579" w="683">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9" name="Shape 749"/>
            <p:cNvSpPr/>
            <p:nvPr/>
          </p:nvSpPr>
          <p:spPr>
            <a:xfrm>
              <a:off x="1411025" y="5001950"/>
              <a:ext cx="17075" cy="114475"/>
            </a:xfrm>
            <a:custGeom>
              <a:pathLst>
                <a:path extrusionOk="0" fill="none" h="4579" w="683">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0" name="Shape 750"/>
            <p:cNvSpPr/>
            <p:nvPr/>
          </p:nvSpPr>
          <p:spPr>
            <a:xfrm>
              <a:off x="1498700" y="5001950"/>
              <a:ext cx="16450" cy="114475"/>
            </a:xfrm>
            <a:custGeom>
              <a:pathLst>
                <a:path extrusionOk="0" fill="none" h="4579" w="658">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751" name="Shape 751"/>
          <p:cNvGrpSpPr/>
          <p:nvPr/>
        </p:nvGrpSpPr>
        <p:grpSpPr>
          <a:xfrm>
            <a:off x="1499685" y="4313985"/>
            <a:ext cx="306068" cy="389992"/>
            <a:chOff x="1959600" y="4980625"/>
            <a:chExt cx="364150" cy="464000"/>
          </a:xfrm>
        </p:grpSpPr>
        <p:sp>
          <p:nvSpPr>
            <p:cNvPr id="752" name="Shape 752"/>
            <p:cNvSpPr/>
            <p:nvPr/>
          </p:nvSpPr>
          <p:spPr>
            <a:xfrm>
              <a:off x="1959600" y="4980625"/>
              <a:ext cx="364150" cy="239325"/>
            </a:xfrm>
            <a:custGeom>
              <a:pathLst>
                <a:path extrusionOk="0" fill="none" h="9573" w="14566">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3" name="Shape 753"/>
            <p:cNvSpPr/>
            <p:nvPr/>
          </p:nvSpPr>
          <p:spPr>
            <a:xfrm>
              <a:off x="2053375" y="5121275"/>
              <a:ext cx="176600" cy="25"/>
            </a:xfrm>
            <a:custGeom>
              <a:pathLst>
                <a:path extrusionOk="0" fill="none" h="1" w="7064">
                  <a:moveTo>
                    <a:pt x="1" y="1"/>
                  </a:moveTo>
                  <a:lnTo>
                    <a:pt x="706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4" name="Shape 754"/>
            <p:cNvSpPr/>
            <p:nvPr/>
          </p:nvSpPr>
          <p:spPr>
            <a:xfrm>
              <a:off x="2104525" y="5121275"/>
              <a:ext cx="74300" cy="323350"/>
            </a:xfrm>
            <a:custGeom>
              <a:pathLst>
                <a:path extrusionOk="0" fill="none" h="12934" w="2972">
                  <a:moveTo>
                    <a:pt x="0" y="1"/>
                  </a:moveTo>
                  <a:lnTo>
                    <a:pt x="0" y="12933"/>
                  </a:lnTo>
                  <a:lnTo>
                    <a:pt x="2972" y="12933"/>
                  </a:lnTo>
                  <a:lnTo>
                    <a:pt x="297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5" name="Shape 755"/>
            <p:cNvSpPr/>
            <p:nvPr/>
          </p:nvSpPr>
          <p:spPr>
            <a:xfrm>
              <a:off x="2166625" y="5023850"/>
              <a:ext cx="85275" cy="85275"/>
            </a:xfrm>
            <a:custGeom>
              <a:pathLst>
                <a:path extrusionOk="0" fill="none" h="3411" w="3411">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6" name="Shape 756"/>
            <p:cNvSpPr/>
            <p:nvPr/>
          </p:nvSpPr>
          <p:spPr>
            <a:xfrm>
              <a:off x="2031450" y="5023850"/>
              <a:ext cx="85275" cy="85275"/>
            </a:xfrm>
            <a:custGeom>
              <a:pathLst>
                <a:path extrusionOk="0" fill="none" h="3411" w="3411">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7" name="Shape 757"/>
            <p:cNvSpPr/>
            <p:nvPr/>
          </p:nvSpPr>
          <p:spPr>
            <a:xfrm>
              <a:off x="1979100" y="5219925"/>
              <a:ext cx="125450" cy="224700"/>
            </a:xfrm>
            <a:custGeom>
              <a:pathLst>
                <a:path extrusionOk="0" fill="none" h="8988" w="5018">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8" name="Shape 758"/>
            <p:cNvSpPr/>
            <p:nvPr/>
          </p:nvSpPr>
          <p:spPr>
            <a:xfrm>
              <a:off x="2178800" y="5219925"/>
              <a:ext cx="125450" cy="224700"/>
            </a:xfrm>
            <a:custGeom>
              <a:pathLst>
                <a:path extrusionOk="0" fill="none" h="8988" w="5018">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759" name="Shape 759"/>
          <p:cNvGrpSpPr/>
          <p:nvPr/>
        </p:nvGrpSpPr>
        <p:grpSpPr>
          <a:xfrm>
            <a:off x="2042165" y="4328840"/>
            <a:ext cx="351077" cy="360806"/>
            <a:chOff x="2605025" y="4998300"/>
            <a:chExt cx="417700" cy="429275"/>
          </a:xfrm>
        </p:grpSpPr>
        <p:sp>
          <p:nvSpPr>
            <p:cNvPr id="760" name="Shape 760"/>
            <p:cNvSpPr/>
            <p:nvPr/>
          </p:nvSpPr>
          <p:spPr>
            <a:xfrm>
              <a:off x="2819350" y="5216875"/>
              <a:ext cx="202150" cy="210700"/>
            </a:xfrm>
            <a:custGeom>
              <a:pathLst>
                <a:path extrusionOk="0" fill="none" h="8428" w="8086">
                  <a:moveTo>
                    <a:pt x="0" y="1851"/>
                  </a:moveTo>
                  <a:lnTo>
                    <a:pt x="5797" y="8135"/>
                  </a:lnTo>
                  <a:lnTo>
                    <a:pt x="5797" y="8135"/>
                  </a:lnTo>
                  <a:lnTo>
                    <a:pt x="5943" y="8257"/>
                  </a:lnTo>
                  <a:lnTo>
                    <a:pt x="6113" y="8354"/>
                  </a:lnTo>
                  <a:lnTo>
                    <a:pt x="6284" y="8403"/>
                  </a:lnTo>
                  <a:lnTo>
                    <a:pt x="6478" y="8427"/>
                  </a:lnTo>
                  <a:lnTo>
                    <a:pt x="6649" y="8403"/>
                  </a:lnTo>
                  <a:lnTo>
                    <a:pt x="6819" y="8354"/>
                  </a:lnTo>
                  <a:lnTo>
                    <a:pt x="6990" y="8257"/>
                  </a:lnTo>
                  <a:lnTo>
                    <a:pt x="7136" y="8135"/>
                  </a:lnTo>
                  <a:lnTo>
                    <a:pt x="7818" y="7453"/>
                  </a:lnTo>
                  <a:lnTo>
                    <a:pt x="7818" y="7453"/>
                  </a:lnTo>
                  <a:lnTo>
                    <a:pt x="7940" y="7307"/>
                  </a:lnTo>
                  <a:lnTo>
                    <a:pt x="8037" y="7136"/>
                  </a:lnTo>
                  <a:lnTo>
                    <a:pt x="8086" y="6966"/>
                  </a:lnTo>
                  <a:lnTo>
                    <a:pt x="8086" y="6795"/>
                  </a:lnTo>
                  <a:lnTo>
                    <a:pt x="8086" y="6601"/>
                  </a:lnTo>
                  <a:lnTo>
                    <a:pt x="8037" y="6430"/>
                  </a:lnTo>
                  <a:lnTo>
                    <a:pt x="7940" y="6260"/>
                  </a:lnTo>
                  <a:lnTo>
                    <a:pt x="7818" y="6114"/>
                  </a:lnTo>
                  <a:lnTo>
                    <a:pt x="1705"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1" name="Shape 761"/>
            <p:cNvSpPr/>
            <p:nvPr/>
          </p:nvSpPr>
          <p:spPr>
            <a:xfrm>
              <a:off x="2606225" y="4998300"/>
              <a:ext cx="203400" cy="207650"/>
            </a:xfrm>
            <a:custGeom>
              <a:pathLst>
                <a:path extrusionOk="0" fill="none" h="8306" w="8136">
                  <a:moveTo>
                    <a:pt x="8135" y="6649"/>
                  </a:moveTo>
                  <a:lnTo>
                    <a:pt x="4433" y="2947"/>
                  </a:lnTo>
                  <a:lnTo>
                    <a:pt x="1730" y="244"/>
                  </a:lnTo>
                  <a:lnTo>
                    <a:pt x="1730" y="244"/>
                  </a:lnTo>
                  <a:lnTo>
                    <a:pt x="1584" y="122"/>
                  </a:lnTo>
                  <a:lnTo>
                    <a:pt x="1413" y="49"/>
                  </a:lnTo>
                  <a:lnTo>
                    <a:pt x="1243" y="0"/>
                  </a:lnTo>
                  <a:lnTo>
                    <a:pt x="1048" y="0"/>
                  </a:lnTo>
                  <a:lnTo>
                    <a:pt x="878" y="0"/>
                  </a:lnTo>
                  <a:lnTo>
                    <a:pt x="683" y="49"/>
                  </a:lnTo>
                  <a:lnTo>
                    <a:pt x="512" y="122"/>
                  </a:lnTo>
                  <a:lnTo>
                    <a:pt x="390" y="244"/>
                  </a:lnTo>
                  <a:lnTo>
                    <a:pt x="390" y="244"/>
                  </a:lnTo>
                  <a:lnTo>
                    <a:pt x="269" y="365"/>
                  </a:lnTo>
                  <a:lnTo>
                    <a:pt x="171" y="511"/>
                  </a:lnTo>
                  <a:lnTo>
                    <a:pt x="98" y="682"/>
                  </a:lnTo>
                  <a:lnTo>
                    <a:pt x="50" y="852"/>
                  </a:lnTo>
                  <a:lnTo>
                    <a:pt x="1" y="1023"/>
                  </a:lnTo>
                  <a:lnTo>
                    <a:pt x="1" y="1218"/>
                  </a:lnTo>
                  <a:lnTo>
                    <a:pt x="1" y="1413"/>
                  </a:lnTo>
                  <a:lnTo>
                    <a:pt x="1" y="1607"/>
                  </a:lnTo>
                  <a:lnTo>
                    <a:pt x="74" y="2021"/>
                  </a:lnTo>
                  <a:lnTo>
                    <a:pt x="220" y="2484"/>
                  </a:lnTo>
                  <a:lnTo>
                    <a:pt x="390" y="2923"/>
                  </a:lnTo>
                  <a:lnTo>
                    <a:pt x="610" y="3385"/>
                  </a:lnTo>
                  <a:lnTo>
                    <a:pt x="853" y="3872"/>
                  </a:lnTo>
                  <a:lnTo>
                    <a:pt x="1121" y="4311"/>
                  </a:lnTo>
                  <a:lnTo>
                    <a:pt x="1413" y="4774"/>
                  </a:lnTo>
                  <a:lnTo>
                    <a:pt x="1706" y="5188"/>
                  </a:lnTo>
                  <a:lnTo>
                    <a:pt x="1998" y="5577"/>
                  </a:lnTo>
                  <a:lnTo>
                    <a:pt x="2290" y="5943"/>
                  </a:lnTo>
                  <a:lnTo>
                    <a:pt x="2582" y="6284"/>
                  </a:lnTo>
                  <a:lnTo>
                    <a:pt x="2850" y="6551"/>
                  </a:lnTo>
                  <a:lnTo>
                    <a:pt x="2850" y="6551"/>
                  </a:lnTo>
                  <a:lnTo>
                    <a:pt x="3070" y="6771"/>
                  </a:lnTo>
                  <a:lnTo>
                    <a:pt x="3313" y="6966"/>
                  </a:lnTo>
                  <a:lnTo>
                    <a:pt x="3557" y="7136"/>
                  </a:lnTo>
                  <a:lnTo>
                    <a:pt x="3800" y="7307"/>
                  </a:lnTo>
                  <a:lnTo>
                    <a:pt x="4312" y="7599"/>
                  </a:lnTo>
                  <a:lnTo>
                    <a:pt x="4823" y="7818"/>
                  </a:lnTo>
                  <a:lnTo>
                    <a:pt x="5310" y="8013"/>
                  </a:lnTo>
                  <a:lnTo>
                    <a:pt x="5724" y="8159"/>
                  </a:lnTo>
                  <a:lnTo>
                    <a:pt x="6333" y="8305"/>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2" name="Shape 762"/>
            <p:cNvSpPr/>
            <p:nvPr/>
          </p:nvSpPr>
          <p:spPr>
            <a:xfrm>
              <a:off x="2605025" y="5003775"/>
              <a:ext cx="417700" cy="417700"/>
            </a:xfrm>
            <a:custGeom>
              <a:pathLst>
                <a:path extrusionOk="0" fill="none" h="16708" w="16708">
                  <a:moveTo>
                    <a:pt x="13931" y="6820"/>
                  </a:moveTo>
                  <a:lnTo>
                    <a:pt x="13931" y="6820"/>
                  </a:lnTo>
                  <a:lnTo>
                    <a:pt x="14126" y="6625"/>
                  </a:lnTo>
                  <a:lnTo>
                    <a:pt x="14345" y="6357"/>
                  </a:lnTo>
                  <a:lnTo>
                    <a:pt x="14784" y="5797"/>
                  </a:lnTo>
                  <a:lnTo>
                    <a:pt x="15246" y="5139"/>
                  </a:lnTo>
                  <a:lnTo>
                    <a:pt x="15685" y="4482"/>
                  </a:lnTo>
                  <a:lnTo>
                    <a:pt x="16367" y="3386"/>
                  </a:lnTo>
                  <a:lnTo>
                    <a:pt x="16659" y="2923"/>
                  </a:lnTo>
                  <a:lnTo>
                    <a:pt x="16659" y="2923"/>
                  </a:lnTo>
                  <a:lnTo>
                    <a:pt x="16708" y="2825"/>
                  </a:lnTo>
                  <a:lnTo>
                    <a:pt x="16708" y="2728"/>
                  </a:lnTo>
                  <a:lnTo>
                    <a:pt x="16708" y="2655"/>
                  </a:lnTo>
                  <a:lnTo>
                    <a:pt x="16659" y="2582"/>
                  </a:lnTo>
                  <a:lnTo>
                    <a:pt x="16659" y="2582"/>
                  </a:lnTo>
                  <a:lnTo>
                    <a:pt x="16586" y="2533"/>
                  </a:lnTo>
                  <a:lnTo>
                    <a:pt x="16488" y="2533"/>
                  </a:lnTo>
                  <a:lnTo>
                    <a:pt x="16415" y="2533"/>
                  </a:lnTo>
                  <a:lnTo>
                    <a:pt x="16318" y="2582"/>
                  </a:lnTo>
                  <a:lnTo>
                    <a:pt x="13615" y="4944"/>
                  </a:lnTo>
                  <a:lnTo>
                    <a:pt x="13615" y="4944"/>
                  </a:lnTo>
                  <a:lnTo>
                    <a:pt x="13541" y="4993"/>
                  </a:lnTo>
                  <a:lnTo>
                    <a:pt x="13420" y="4993"/>
                  </a:lnTo>
                  <a:lnTo>
                    <a:pt x="13322" y="4969"/>
                  </a:lnTo>
                  <a:lnTo>
                    <a:pt x="13200" y="4871"/>
                  </a:lnTo>
                  <a:lnTo>
                    <a:pt x="13200" y="4871"/>
                  </a:lnTo>
                  <a:lnTo>
                    <a:pt x="13103" y="4749"/>
                  </a:lnTo>
                  <a:lnTo>
                    <a:pt x="13054" y="4628"/>
                  </a:lnTo>
                  <a:lnTo>
                    <a:pt x="13054" y="4530"/>
                  </a:lnTo>
                  <a:lnTo>
                    <a:pt x="13103" y="4433"/>
                  </a:lnTo>
                  <a:lnTo>
                    <a:pt x="13103" y="4433"/>
                  </a:lnTo>
                  <a:lnTo>
                    <a:pt x="15563" y="1486"/>
                  </a:lnTo>
                  <a:lnTo>
                    <a:pt x="15563" y="1486"/>
                  </a:lnTo>
                  <a:lnTo>
                    <a:pt x="15612" y="1388"/>
                  </a:lnTo>
                  <a:lnTo>
                    <a:pt x="15612" y="1315"/>
                  </a:lnTo>
                  <a:lnTo>
                    <a:pt x="15612" y="1218"/>
                  </a:lnTo>
                  <a:lnTo>
                    <a:pt x="15563" y="1145"/>
                  </a:lnTo>
                  <a:lnTo>
                    <a:pt x="15563" y="1145"/>
                  </a:lnTo>
                  <a:lnTo>
                    <a:pt x="15490" y="1096"/>
                  </a:lnTo>
                  <a:lnTo>
                    <a:pt x="15392" y="1096"/>
                  </a:lnTo>
                  <a:lnTo>
                    <a:pt x="15319" y="1096"/>
                  </a:lnTo>
                  <a:lnTo>
                    <a:pt x="15222" y="1145"/>
                  </a:lnTo>
                  <a:lnTo>
                    <a:pt x="15222" y="1145"/>
                  </a:lnTo>
                  <a:lnTo>
                    <a:pt x="12275" y="3605"/>
                  </a:lnTo>
                  <a:lnTo>
                    <a:pt x="12275" y="3605"/>
                  </a:lnTo>
                  <a:lnTo>
                    <a:pt x="12178" y="3653"/>
                  </a:lnTo>
                  <a:lnTo>
                    <a:pt x="12080" y="3653"/>
                  </a:lnTo>
                  <a:lnTo>
                    <a:pt x="11958" y="3605"/>
                  </a:lnTo>
                  <a:lnTo>
                    <a:pt x="11861" y="3507"/>
                  </a:lnTo>
                  <a:lnTo>
                    <a:pt x="11861" y="3507"/>
                  </a:lnTo>
                  <a:lnTo>
                    <a:pt x="11764" y="3386"/>
                  </a:lnTo>
                  <a:lnTo>
                    <a:pt x="11715" y="3288"/>
                  </a:lnTo>
                  <a:lnTo>
                    <a:pt x="11715" y="3166"/>
                  </a:lnTo>
                  <a:lnTo>
                    <a:pt x="11764" y="3093"/>
                  </a:lnTo>
                  <a:lnTo>
                    <a:pt x="14126" y="390"/>
                  </a:lnTo>
                  <a:lnTo>
                    <a:pt x="14126" y="390"/>
                  </a:lnTo>
                  <a:lnTo>
                    <a:pt x="14175" y="292"/>
                  </a:lnTo>
                  <a:lnTo>
                    <a:pt x="14175" y="219"/>
                  </a:lnTo>
                  <a:lnTo>
                    <a:pt x="14175" y="122"/>
                  </a:lnTo>
                  <a:lnTo>
                    <a:pt x="14126" y="49"/>
                  </a:lnTo>
                  <a:lnTo>
                    <a:pt x="14126" y="49"/>
                  </a:lnTo>
                  <a:lnTo>
                    <a:pt x="14053" y="0"/>
                  </a:lnTo>
                  <a:lnTo>
                    <a:pt x="13980" y="0"/>
                  </a:lnTo>
                  <a:lnTo>
                    <a:pt x="13882" y="0"/>
                  </a:lnTo>
                  <a:lnTo>
                    <a:pt x="13785" y="49"/>
                  </a:lnTo>
                  <a:lnTo>
                    <a:pt x="13785" y="49"/>
                  </a:lnTo>
                  <a:lnTo>
                    <a:pt x="13322" y="341"/>
                  </a:lnTo>
                  <a:lnTo>
                    <a:pt x="12226" y="1023"/>
                  </a:lnTo>
                  <a:lnTo>
                    <a:pt x="11569" y="1462"/>
                  </a:lnTo>
                  <a:lnTo>
                    <a:pt x="10911" y="1924"/>
                  </a:lnTo>
                  <a:lnTo>
                    <a:pt x="10351" y="2363"/>
                  </a:lnTo>
                  <a:lnTo>
                    <a:pt x="10083" y="2582"/>
                  </a:lnTo>
                  <a:lnTo>
                    <a:pt x="9888" y="2777"/>
                  </a:lnTo>
                  <a:lnTo>
                    <a:pt x="9888" y="2777"/>
                  </a:lnTo>
                  <a:lnTo>
                    <a:pt x="9766" y="2898"/>
                  </a:lnTo>
                  <a:lnTo>
                    <a:pt x="9669" y="3045"/>
                  </a:lnTo>
                  <a:lnTo>
                    <a:pt x="9572" y="3215"/>
                  </a:lnTo>
                  <a:lnTo>
                    <a:pt x="9499" y="3410"/>
                  </a:lnTo>
                  <a:lnTo>
                    <a:pt x="9377" y="3824"/>
                  </a:lnTo>
                  <a:lnTo>
                    <a:pt x="9304" y="4262"/>
                  </a:lnTo>
                  <a:lnTo>
                    <a:pt x="9255" y="4701"/>
                  </a:lnTo>
                  <a:lnTo>
                    <a:pt x="9279" y="5163"/>
                  </a:lnTo>
                  <a:lnTo>
                    <a:pt x="9328" y="5577"/>
                  </a:lnTo>
                  <a:lnTo>
                    <a:pt x="9352" y="5772"/>
                  </a:lnTo>
                  <a:lnTo>
                    <a:pt x="9425" y="5943"/>
                  </a:lnTo>
                  <a:lnTo>
                    <a:pt x="268" y="14418"/>
                  </a:lnTo>
                  <a:lnTo>
                    <a:pt x="268" y="14418"/>
                  </a:lnTo>
                  <a:lnTo>
                    <a:pt x="146" y="14564"/>
                  </a:lnTo>
                  <a:lnTo>
                    <a:pt x="73" y="14735"/>
                  </a:lnTo>
                  <a:lnTo>
                    <a:pt x="0" y="14905"/>
                  </a:lnTo>
                  <a:lnTo>
                    <a:pt x="0" y="15076"/>
                  </a:lnTo>
                  <a:lnTo>
                    <a:pt x="0" y="15271"/>
                  </a:lnTo>
                  <a:lnTo>
                    <a:pt x="73" y="15441"/>
                  </a:lnTo>
                  <a:lnTo>
                    <a:pt x="146" y="15612"/>
                  </a:lnTo>
                  <a:lnTo>
                    <a:pt x="268" y="15758"/>
                  </a:lnTo>
                  <a:lnTo>
                    <a:pt x="950" y="16440"/>
                  </a:lnTo>
                  <a:lnTo>
                    <a:pt x="950" y="16440"/>
                  </a:lnTo>
                  <a:lnTo>
                    <a:pt x="1096" y="16562"/>
                  </a:lnTo>
                  <a:lnTo>
                    <a:pt x="1267" y="16635"/>
                  </a:lnTo>
                  <a:lnTo>
                    <a:pt x="1437" y="16708"/>
                  </a:lnTo>
                  <a:lnTo>
                    <a:pt x="1632" y="16708"/>
                  </a:lnTo>
                  <a:lnTo>
                    <a:pt x="1802" y="16708"/>
                  </a:lnTo>
                  <a:lnTo>
                    <a:pt x="1973" y="16635"/>
                  </a:lnTo>
                  <a:lnTo>
                    <a:pt x="2143" y="16562"/>
                  </a:lnTo>
                  <a:lnTo>
                    <a:pt x="2289" y="16440"/>
                  </a:lnTo>
                  <a:lnTo>
                    <a:pt x="10765" y="7282"/>
                  </a:lnTo>
                  <a:lnTo>
                    <a:pt x="10765" y="7282"/>
                  </a:lnTo>
                  <a:lnTo>
                    <a:pt x="11130" y="7380"/>
                  </a:lnTo>
                  <a:lnTo>
                    <a:pt x="11544" y="7428"/>
                  </a:lnTo>
                  <a:lnTo>
                    <a:pt x="12007" y="7453"/>
                  </a:lnTo>
                  <a:lnTo>
                    <a:pt x="12445" y="7404"/>
                  </a:lnTo>
                  <a:lnTo>
                    <a:pt x="12884" y="7331"/>
                  </a:lnTo>
                  <a:lnTo>
                    <a:pt x="13298" y="7209"/>
                  </a:lnTo>
                  <a:lnTo>
                    <a:pt x="13493" y="7136"/>
                  </a:lnTo>
                  <a:lnTo>
                    <a:pt x="13663" y="7039"/>
                  </a:lnTo>
                  <a:lnTo>
                    <a:pt x="13809" y="6941"/>
                  </a:lnTo>
                  <a:lnTo>
                    <a:pt x="13931" y="6820"/>
                  </a:lnTo>
                  <a:lnTo>
                    <a:pt x="13931" y="682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763" name="Shape 763"/>
          <p:cNvGrpSpPr/>
          <p:nvPr/>
        </p:nvGrpSpPr>
        <p:grpSpPr>
          <a:xfrm>
            <a:off x="2572857" y="4331908"/>
            <a:ext cx="419662" cy="349543"/>
            <a:chOff x="3236425" y="5001950"/>
            <a:chExt cx="499300" cy="415875"/>
          </a:xfrm>
        </p:grpSpPr>
        <p:sp>
          <p:nvSpPr>
            <p:cNvPr id="764" name="Shape 764"/>
            <p:cNvSpPr/>
            <p:nvPr/>
          </p:nvSpPr>
          <p:spPr>
            <a:xfrm>
              <a:off x="3236425" y="5309425"/>
              <a:ext cx="499300" cy="108400"/>
            </a:xfrm>
            <a:custGeom>
              <a:pathLst>
                <a:path extrusionOk="0" fill="none" h="4336" w="19972">
                  <a:moveTo>
                    <a:pt x="19533" y="0"/>
                  </a:moveTo>
                  <a:lnTo>
                    <a:pt x="439" y="0"/>
                  </a:lnTo>
                  <a:lnTo>
                    <a:pt x="439" y="0"/>
                  </a:lnTo>
                  <a:lnTo>
                    <a:pt x="365" y="0"/>
                  </a:lnTo>
                  <a:lnTo>
                    <a:pt x="268" y="25"/>
                  </a:lnTo>
                  <a:lnTo>
                    <a:pt x="195" y="73"/>
                  </a:lnTo>
                  <a:lnTo>
                    <a:pt x="122" y="122"/>
                  </a:lnTo>
                  <a:lnTo>
                    <a:pt x="73" y="195"/>
                  </a:lnTo>
                  <a:lnTo>
                    <a:pt x="49" y="268"/>
                  </a:lnTo>
                  <a:lnTo>
                    <a:pt x="25" y="341"/>
                  </a:lnTo>
                  <a:lnTo>
                    <a:pt x="0" y="439"/>
                  </a:lnTo>
                  <a:lnTo>
                    <a:pt x="0" y="439"/>
                  </a:lnTo>
                  <a:lnTo>
                    <a:pt x="25" y="512"/>
                  </a:lnTo>
                  <a:lnTo>
                    <a:pt x="49" y="585"/>
                  </a:lnTo>
                  <a:lnTo>
                    <a:pt x="73" y="658"/>
                  </a:lnTo>
                  <a:lnTo>
                    <a:pt x="122" y="731"/>
                  </a:lnTo>
                  <a:lnTo>
                    <a:pt x="195" y="780"/>
                  </a:lnTo>
                  <a:lnTo>
                    <a:pt x="268" y="828"/>
                  </a:lnTo>
                  <a:lnTo>
                    <a:pt x="365" y="853"/>
                  </a:lnTo>
                  <a:lnTo>
                    <a:pt x="439" y="853"/>
                  </a:lnTo>
                  <a:lnTo>
                    <a:pt x="439" y="853"/>
                  </a:lnTo>
                  <a:lnTo>
                    <a:pt x="487" y="877"/>
                  </a:lnTo>
                  <a:lnTo>
                    <a:pt x="560" y="902"/>
                  </a:lnTo>
                  <a:lnTo>
                    <a:pt x="706" y="1048"/>
                  </a:lnTo>
                  <a:lnTo>
                    <a:pt x="853" y="1242"/>
                  </a:lnTo>
                  <a:lnTo>
                    <a:pt x="1023" y="1486"/>
                  </a:lnTo>
                  <a:lnTo>
                    <a:pt x="1340" y="2022"/>
                  </a:lnTo>
                  <a:lnTo>
                    <a:pt x="1632" y="2509"/>
                  </a:lnTo>
                  <a:lnTo>
                    <a:pt x="1632" y="2509"/>
                  </a:lnTo>
                  <a:lnTo>
                    <a:pt x="1900" y="2996"/>
                  </a:lnTo>
                  <a:lnTo>
                    <a:pt x="2168" y="3459"/>
                  </a:lnTo>
                  <a:lnTo>
                    <a:pt x="2460" y="3873"/>
                  </a:lnTo>
                  <a:lnTo>
                    <a:pt x="2582" y="4043"/>
                  </a:lnTo>
                  <a:lnTo>
                    <a:pt x="2728" y="4214"/>
                  </a:lnTo>
                  <a:lnTo>
                    <a:pt x="2728" y="4214"/>
                  </a:lnTo>
                  <a:lnTo>
                    <a:pt x="2801" y="4263"/>
                  </a:lnTo>
                  <a:lnTo>
                    <a:pt x="2874" y="4287"/>
                  </a:lnTo>
                  <a:lnTo>
                    <a:pt x="2971" y="4311"/>
                  </a:lnTo>
                  <a:lnTo>
                    <a:pt x="3045" y="4336"/>
                  </a:lnTo>
                  <a:lnTo>
                    <a:pt x="16927" y="4336"/>
                  </a:lnTo>
                  <a:lnTo>
                    <a:pt x="16927" y="4336"/>
                  </a:lnTo>
                  <a:lnTo>
                    <a:pt x="17000" y="4311"/>
                  </a:lnTo>
                  <a:lnTo>
                    <a:pt x="17097" y="4287"/>
                  </a:lnTo>
                  <a:lnTo>
                    <a:pt x="17170" y="4263"/>
                  </a:lnTo>
                  <a:lnTo>
                    <a:pt x="17243" y="4214"/>
                  </a:lnTo>
                  <a:lnTo>
                    <a:pt x="17243" y="4214"/>
                  </a:lnTo>
                  <a:lnTo>
                    <a:pt x="17390" y="4043"/>
                  </a:lnTo>
                  <a:lnTo>
                    <a:pt x="17511" y="3873"/>
                  </a:lnTo>
                  <a:lnTo>
                    <a:pt x="17804" y="3459"/>
                  </a:lnTo>
                  <a:lnTo>
                    <a:pt x="18072" y="2996"/>
                  </a:lnTo>
                  <a:lnTo>
                    <a:pt x="18339" y="2509"/>
                  </a:lnTo>
                  <a:lnTo>
                    <a:pt x="18339" y="2509"/>
                  </a:lnTo>
                  <a:lnTo>
                    <a:pt x="18632" y="2022"/>
                  </a:lnTo>
                  <a:lnTo>
                    <a:pt x="18948" y="1486"/>
                  </a:lnTo>
                  <a:lnTo>
                    <a:pt x="19119" y="1242"/>
                  </a:lnTo>
                  <a:lnTo>
                    <a:pt x="19265" y="1048"/>
                  </a:lnTo>
                  <a:lnTo>
                    <a:pt x="19411" y="902"/>
                  </a:lnTo>
                  <a:lnTo>
                    <a:pt x="19484" y="877"/>
                  </a:lnTo>
                  <a:lnTo>
                    <a:pt x="19533" y="853"/>
                  </a:lnTo>
                  <a:lnTo>
                    <a:pt x="19533" y="853"/>
                  </a:lnTo>
                  <a:lnTo>
                    <a:pt x="19606" y="853"/>
                  </a:lnTo>
                  <a:lnTo>
                    <a:pt x="19703" y="828"/>
                  </a:lnTo>
                  <a:lnTo>
                    <a:pt x="19776" y="780"/>
                  </a:lnTo>
                  <a:lnTo>
                    <a:pt x="19849" y="731"/>
                  </a:lnTo>
                  <a:lnTo>
                    <a:pt x="19898" y="658"/>
                  </a:lnTo>
                  <a:lnTo>
                    <a:pt x="19922" y="585"/>
                  </a:lnTo>
                  <a:lnTo>
                    <a:pt x="19947" y="512"/>
                  </a:lnTo>
                  <a:lnTo>
                    <a:pt x="19971" y="439"/>
                  </a:lnTo>
                  <a:lnTo>
                    <a:pt x="19971" y="439"/>
                  </a:lnTo>
                  <a:lnTo>
                    <a:pt x="19947" y="341"/>
                  </a:lnTo>
                  <a:lnTo>
                    <a:pt x="19922" y="268"/>
                  </a:lnTo>
                  <a:lnTo>
                    <a:pt x="19898" y="195"/>
                  </a:lnTo>
                  <a:lnTo>
                    <a:pt x="19825" y="122"/>
                  </a:lnTo>
                  <a:lnTo>
                    <a:pt x="19776" y="73"/>
                  </a:lnTo>
                  <a:lnTo>
                    <a:pt x="19703" y="25"/>
                  </a:lnTo>
                  <a:lnTo>
                    <a:pt x="19606" y="0"/>
                  </a:lnTo>
                  <a:lnTo>
                    <a:pt x="19533" y="0"/>
                  </a:lnTo>
                  <a:lnTo>
                    <a:pt x="19533"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5" name="Shape 765"/>
            <p:cNvSpPr/>
            <p:nvPr/>
          </p:nvSpPr>
          <p:spPr>
            <a:xfrm>
              <a:off x="3294875" y="5330725"/>
              <a:ext cx="382400" cy="25"/>
            </a:xfrm>
            <a:custGeom>
              <a:pathLst>
                <a:path extrusionOk="0" fill="none" h="1" w="15296">
                  <a:moveTo>
                    <a:pt x="0" y="1"/>
                  </a:moveTo>
                  <a:lnTo>
                    <a:pt x="15295"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6" name="Shape 766"/>
            <p:cNvSpPr/>
            <p:nvPr/>
          </p:nvSpPr>
          <p:spPr>
            <a:xfrm>
              <a:off x="3280250" y="5162675"/>
              <a:ext cx="411625" cy="140075"/>
            </a:xfrm>
            <a:custGeom>
              <a:pathLst>
                <a:path extrusionOk="0" fill="none" h="5603" w="16465">
                  <a:moveTo>
                    <a:pt x="16465" y="5602"/>
                  </a:moveTo>
                  <a:lnTo>
                    <a:pt x="16465" y="5602"/>
                  </a:lnTo>
                  <a:lnTo>
                    <a:pt x="16392" y="5408"/>
                  </a:lnTo>
                  <a:lnTo>
                    <a:pt x="16294" y="5237"/>
                  </a:lnTo>
                  <a:lnTo>
                    <a:pt x="16075" y="4921"/>
                  </a:lnTo>
                  <a:lnTo>
                    <a:pt x="15807" y="4628"/>
                  </a:lnTo>
                  <a:lnTo>
                    <a:pt x="15490" y="4385"/>
                  </a:lnTo>
                  <a:lnTo>
                    <a:pt x="15320" y="4287"/>
                  </a:lnTo>
                  <a:lnTo>
                    <a:pt x="15149" y="4190"/>
                  </a:lnTo>
                  <a:lnTo>
                    <a:pt x="14979" y="4092"/>
                  </a:lnTo>
                  <a:lnTo>
                    <a:pt x="14784" y="4044"/>
                  </a:lnTo>
                  <a:lnTo>
                    <a:pt x="14589" y="3971"/>
                  </a:lnTo>
                  <a:lnTo>
                    <a:pt x="14394" y="3946"/>
                  </a:lnTo>
                  <a:lnTo>
                    <a:pt x="14175" y="3922"/>
                  </a:lnTo>
                  <a:lnTo>
                    <a:pt x="13980" y="3898"/>
                  </a:lnTo>
                  <a:lnTo>
                    <a:pt x="13980" y="3898"/>
                  </a:lnTo>
                  <a:lnTo>
                    <a:pt x="13737" y="3922"/>
                  </a:lnTo>
                  <a:lnTo>
                    <a:pt x="13518" y="3946"/>
                  </a:lnTo>
                  <a:lnTo>
                    <a:pt x="13518" y="3946"/>
                  </a:lnTo>
                  <a:lnTo>
                    <a:pt x="13420" y="3532"/>
                  </a:lnTo>
                  <a:lnTo>
                    <a:pt x="13299" y="3143"/>
                  </a:lnTo>
                  <a:lnTo>
                    <a:pt x="13128" y="2753"/>
                  </a:lnTo>
                  <a:lnTo>
                    <a:pt x="12933" y="2388"/>
                  </a:lnTo>
                  <a:lnTo>
                    <a:pt x="12714" y="2047"/>
                  </a:lnTo>
                  <a:lnTo>
                    <a:pt x="12470" y="1706"/>
                  </a:lnTo>
                  <a:lnTo>
                    <a:pt x="12178" y="1413"/>
                  </a:lnTo>
                  <a:lnTo>
                    <a:pt x="11886" y="1121"/>
                  </a:lnTo>
                  <a:lnTo>
                    <a:pt x="11545" y="878"/>
                  </a:lnTo>
                  <a:lnTo>
                    <a:pt x="11204" y="658"/>
                  </a:lnTo>
                  <a:lnTo>
                    <a:pt x="10839" y="464"/>
                  </a:lnTo>
                  <a:lnTo>
                    <a:pt x="10449" y="293"/>
                  </a:lnTo>
                  <a:lnTo>
                    <a:pt x="10059" y="171"/>
                  </a:lnTo>
                  <a:lnTo>
                    <a:pt x="9645" y="74"/>
                  </a:lnTo>
                  <a:lnTo>
                    <a:pt x="9207" y="25"/>
                  </a:lnTo>
                  <a:lnTo>
                    <a:pt x="8768" y="1"/>
                  </a:lnTo>
                  <a:lnTo>
                    <a:pt x="8768" y="1"/>
                  </a:lnTo>
                  <a:lnTo>
                    <a:pt x="8452" y="1"/>
                  </a:lnTo>
                  <a:lnTo>
                    <a:pt x="8135" y="50"/>
                  </a:lnTo>
                  <a:lnTo>
                    <a:pt x="7819" y="98"/>
                  </a:lnTo>
                  <a:lnTo>
                    <a:pt x="7502" y="171"/>
                  </a:lnTo>
                  <a:lnTo>
                    <a:pt x="7210" y="269"/>
                  </a:lnTo>
                  <a:lnTo>
                    <a:pt x="6918" y="366"/>
                  </a:lnTo>
                  <a:lnTo>
                    <a:pt x="6625" y="512"/>
                  </a:lnTo>
                  <a:lnTo>
                    <a:pt x="6357" y="658"/>
                  </a:lnTo>
                  <a:lnTo>
                    <a:pt x="6089" y="805"/>
                  </a:lnTo>
                  <a:lnTo>
                    <a:pt x="5846" y="999"/>
                  </a:lnTo>
                  <a:lnTo>
                    <a:pt x="5602" y="1170"/>
                  </a:lnTo>
                  <a:lnTo>
                    <a:pt x="5383" y="1389"/>
                  </a:lnTo>
                  <a:lnTo>
                    <a:pt x="5188" y="1608"/>
                  </a:lnTo>
                  <a:lnTo>
                    <a:pt x="4993" y="1852"/>
                  </a:lnTo>
                  <a:lnTo>
                    <a:pt x="4799" y="2095"/>
                  </a:lnTo>
                  <a:lnTo>
                    <a:pt x="4628" y="2363"/>
                  </a:lnTo>
                  <a:lnTo>
                    <a:pt x="4628" y="2363"/>
                  </a:lnTo>
                  <a:lnTo>
                    <a:pt x="4360" y="2266"/>
                  </a:lnTo>
                  <a:lnTo>
                    <a:pt x="4092" y="2217"/>
                  </a:lnTo>
                  <a:lnTo>
                    <a:pt x="3824" y="2193"/>
                  </a:lnTo>
                  <a:lnTo>
                    <a:pt x="3532" y="2168"/>
                  </a:lnTo>
                  <a:lnTo>
                    <a:pt x="3532" y="2168"/>
                  </a:lnTo>
                  <a:lnTo>
                    <a:pt x="3191" y="2193"/>
                  </a:lnTo>
                  <a:lnTo>
                    <a:pt x="2850" y="2242"/>
                  </a:lnTo>
                  <a:lnTo>
                    <a:pt x="2509" y="2339"/>
                  </a:lnTo>
                  <a:lnTo>
                    <a:pt x="2193" y="2436"/>
                  </a:lnTo>
                  <a:lnTo>
                    <a:pt x="1876" y="2582"/>
                  </a:lnTo>
                  <a:lnTo>
                    <a:pt x="1584" y="2753"/>
                  </a:lnTo>
                  <a:lnTo>
                    <a:pt x="1316" y="2948"/>
                  </a:lnTo>
                  <a:lnTo>
                    <a:pt x="1072" y="3167"/>
                  </a:lnTo>
                  <a:lnTo>
                    <a:pt x="853" y="3411"/>
                  </a:lnTo>
                  <a:lnTo>
                    <a:pt x="634" y="3678"/>
                  </a:lnTo>
                  <a:lnTo>
                    <a:pt x="463" y="3971"/>
                  </a:lnTo>
                  <a:lnTo>
                    <a:pt x="317" y="4263"/>
                  </a:lnTo>
                  <a:lnTo>
                    <a:pt x="196" y="4580"/>
                  </a:lnTo>
                  <a:lnTo>
                    <a:pt x="98" y="4896"/>
                  </a:lnTo>
                  <a:lnTo>
                    <a:pt x="25" y="5237"/>
                  </a:lnTo>
                  <a:lnTo>
                    <a:pt x="1" y="560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7" name="Shape 767"/>
            <p:cNvSpPr/>
            <p:nvPr/>
          </p:nvSpPr>
          <p:spPr>
            <a:xfrm>
              <a:off x="3471450" y="5001950"/>
              <a:ext cx="17075" cy="114475"/>
            </a:xfrm>
            <a:custGeom>
              <a:pathLst>
                <a:path extrusionOk="0" fill="none" h="4579" w="683">
                  <a:moveTo>
                    <a:pt x="682" y="0"/>
                  </a:moveTo>
                  <a:lnTo>
                    <a:pt x="682" y="0"/>
                  </a:lnTo>
                  <a:lnTo>
                    <a:pt x="658" y="171"/>
                  </a:lnTo>
                  <a:lnTo>
                    <a:pt x="609" y="317"/>
                  </a:lnTo>
                  <a:lnTo>
                    <a:pt x="512" y="439"/>
                  </a:lnTo>
                  <a:lnTo>
                    <a:pt x="414" y="585"/>
                  </a:lnTo>
                  <a:lnTo>
                    <a:pt x="414" y="585"/>
                  </a:lnTo>
                  <a:lnTo>
                    <a:pt x="268" y="731"/>
                  </a:lnTo>
                  <a:lnTo>
                    <a:pt x="146" y="950"/>
                  </a:lnTo>
                  <a:lnTo>
                    <a:pt x="73" y="1072"/>
                  </a:lnTo>
                  <a:lnTo>
                    <a:pt x="49" y="1194"/>
                  </a:lnTo>
                  <a:lnTo>
                    <a:pt x="0" y="1364"/>
                  </a:lnTo>
                  <a:lnTo>
                    <a:pt x="0" y="1535"/>
                  </a:lnTo>
                  <a:lnTo>
                    <a:pt x="0" y="1535"/>
                  </a:lnTo>
                  <a:lnTo>
                    <a:pt x="0" y="1705"/>
                  </a:lnTo>
                  <a:lnTo>
                    <a:pt x="49" y="1851"/>
                  </a:lnTo>
                  <a:lnTo>
                    <a:pt x="73" y="1997"/>
                  </a:lnTo>
                  <a:lnTo>
                    <a:pt x="146" y="2095"/>
                  </a:lnTo>
                  <a:lnTo>
                    <a:pt x="268" y="2314"/>
                  </a:lnTo>
                  <a:lnTo>
                    <a:pt x="414" y="2484"/>
                  </a:lnTo>
                  <a:lnTo>
                    <a:pt x="414" y="2484"/>
                  </a:lnTo>
                  <a:lnTo>
                    <a:pt x="512" y="2606"/>
                  </a:lnTo>
                  <a:lnTo>
                    <a:pt x="609" y="2728"/>
                  </a:lnTo>
                  <a:lnTo>
                    <a:pt x="658" y="2874"/>
                  </a:lnTo>
                  <a:lnTo>
                    <a:pt x="682" y="3045"/>
                  </a:lnTo>
                  <a:lnTo>
                    <a:pt x="682" y="3045"/>
                  </a:lnTo>
                  <a:lnTo>
                    <a:pt x="658" y="3239"/>
                  </a:lnTo>
                  <a:lnTo>
                    <a:pt x="609" y="3385"/>
                  </a:lnTo>
                  <a:lnTo>
                    <a:pt x="512" y="3507"/>
                  </a:lnTo>
                  <a:lnTo>
                    <a:pt x="414" y="3629"/>
                  </a:lnTo>
                  <a:lnTo>
                    <a:pt x="414" y="3629"/>
                  </a:lnTo>
                  <a:lnTo>
                    <a:pt x="268" y="3800"/>
                  </a:lnTo>
                  <a:lnTo>
                    <a:pt x="146" y="3994"/>
                  </a:lnTo>
                  <a:lnTo>
                    <a:pt x="73" y="4116"/>
                  </a:lnTo>
                  <a:lnTo>
                    <a:pt x="49" y="4262"/>
                  </a:lnTo>
                  <a:lnTo>
                    <a:pt x="0" y="4408"/>
                  </a:lnTo>
                  <a:lnTo>
                    <a:pt x="0" y="457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8" name="Shape 768"/>
            <p:cNvSpPr/>
            <p:nvPr/>
          </p:nvSpPr>
          <p:spPr>
            <a:xfrm>
              <a:off x="3427600" y="5001950"/>
              <a:ext cx="17075" cy="114475"/>
            </a:xfrm>
            <a:custGeom>
              <a:pathLst>
                <a:path extrusionOk="0" fill="none" h="4579" w="683">
                  <a:moveTo>
                    <a:pt x="683" y="0"/>
                  </a:moveTo>
                  <a:lnTo>
                    <a:pt x="683" y="0"/>
                  </a:lnTo>
                  <a:lnTo>
                    <a:pt x="658" y="171"/>
                  </a:lnTo>
                  <a:lnTo>
                    <a:pt x="609" y="317"/>
                  </a:lnTo>
                  <a:lnTo>
                    <a:pt x="536" y="439"/>
                  </a:lnTo>
                  <a:lnTo>
                    <a:pt x="415" y="585"/>
                  </a:lnTo>
                  <a:lnTo>
                    <a:pt x="415" y="585"/>
                  </a:lnTo>
                  <a:lnTo>
                    <a:pt x="269" y="731"/>
                  </a:lnTo>
                  <a:lnTo>
                    <a:pt x="147" y="950"/>
                  </a:lnTo>
                  <a:lnTo>
                    <a:pt x="98" y="1072"/>
                  </a:lnTo>
                  <a:lnTo>
                    <a:pt x="49" y="1194"/>
                  </a:lnTo>
                  <a:lnTo>
                    <a:pt x="25" y="1364"/>
                  </a:lnTo>
                  <a:lnTo>
                    <a:pt x="1" y="1535"/>
                  </a:lnTo>
                  <a:lnTo>
                    <a:pt x="1" y="1535"/>
                  </a:lnTo>
                  <a:lnTo>
                    <a:pt x="25" y="1705"/>
                  </a:lnTo>
                  <a:lnTo>
                    <a:pt x="49" y="1851"/>
                  </a:lnTo>
                  <a:lnTo>
                    <a:pt x="98" y="1997"/>
                  </a:lnTo>
                  <a:lnTo>
                    <a:pt x="147" y="2095"/>
                  </a:lnTo>
                  <a:lnTo>
                    <a:pt x="269" y="2314"/>
                  </a:lnTo>
                  <a:lnTo>
                    <a:pt x="415" y="2484"/>
                  </a:lnTo>
                  <a:lnTo>
                    <a:pt x="415" y="2484"/>
                  </a:lnTo>
                  <a:lnTo>
                    <a:pt x="536" y="2606"/>
                  </a:lnTo>
                  <a:lnTo>
                    <a:pt x="609" y="2728"/>
                  </a:lnTo>
                  <a:lnTo>
                    <a:pt x="658" y="2874"/>
                  </a:lnTo>
                  <a:lnTo>
                    <a:pt x="683" y="3045"/>
                  </a:lnTo>
                  <a:lnTo>
                    <a:pt x="683" y="3045"/>
                  </a:lnTo>
                  <a:lnTo>
                    <a:pt x="658" y="3239"/>
                  </a:lnTo>
                  <a:lnTo>
                    <a:pt x="609" y="3385"/>
                  </a:lnTo>
                  <a:lnTo>
                    <a:pt x="536" y="3507"/>
                  </a:lnTo>
                  <a:lnTo>
                    <a:pt x="415" y="3629"/>
                  </a:lnTo>
                  <a:lnTo>
                    <a:pt x="415" y="3629"/>
                  </a:lnTo>
                  <a:lnTo>
                    <a:pt x="269" y="3800"/>
                  </a:lnTo>
                  <a:lnTo>
                    <a:pt x="147" y="3994"/>
                  </a:lnTo>
                  <a:lnTo>
                    <a:pt x="98" y="4116"/>
                  </a:lnTo>
                  <a:lnTo>
                    <a:pt x="49" y="4262"/>
                  </a:lnTo>
                  <a:lnTo>
                    <a:pt x="25" y="4408"/>
                  </a:lnTo>
                  <a:lnTo>
                    <a:pt x="1" y="457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9" name="Shape 769"/>
            <p:cNvSpPr/>
            <p:nvPr/>
          </p:nvSpPr>
          <p:spPr>
            <a:xfrm>
              <a:off x="3515275" y="5001950"/>
              <a:ext cx="16475" cy="114475"/>
            </a:xfrm>
            <a:custGeom>
              <a:pathLst>
                <a:path extrusionOk="0" fill="none" h="4579" w="659">
                  <a:moveTo>
                    <a:pt x="658" y="0"/>
                  </a:moveTo>
                  <a:lnTo>
                    <a:pt x="658" y="0"/>
                  </a:lnTo>
                  <a:lnTo>
                    <a:pt x="658" y="171"/>
                  </a:lnTo>
                  <a:lnTo>
                    <a:pt x="585" y="317"/>
                  </a:lnTo>
                  <a:lnTo>
                    <a:pt x="512" y="439"/>
                  </a:lnTo>
                  <a:lnTo>
                    <a:pt x="390" y="585"/>
                  </a:lnTo>
                  <a:lnTo>
                    <a:pt x="390" y="585"/>
                  </a:lnTo>
                  <a:lnTo>
                    <a:pt x="269" y="731"/>
                  </a:lnTo>
                  <a:lnTo>
                    <a:pt x="122" y="950"/>
                  </a:lnTo>
                  <a:lnTo>
                    <a:pt x="74" y="1072"/>
                  </a:lnTo>
                  <a:lnTo>
                    <a:pt x="25" y="1194"/>
                  </a:lnTo>
                  <a:lnTo>
                    <a:pt x="1" y="1364"/>
                  </a:lnTo>
                  <a:lnTo>
                    <a:pt x="1" y="1535"/>
                  </a:lnTo>
                  <a:lnTo>
                    <a:pt x="1" y="1535"/>
                  </a:lnTo>
                  <a:lnTo>
                    <a:pt x="1" y="1705"/>
                  </a:lnTo>
                  <a:lnTo>
                    <a:pt x="25" y="1851"/>
                  </a:lnTo>
                  <a:lnTo>
                    <a:pt x="74" y="1997"/>
                  </a:lnTo>
                  <a:lnTo>
                    <a:pt x="122" y="2095"/>
                  </a:lnTo>
                  <a:lnTo>
                    <a:pt x="269"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9" y="3800"/>
                  </a:lnTo>
                  <a:lnTo>
                    <a:pt x="122" y="3994"/>
                  </a:lnTo>
                  <a:lnTo>
                    <a:pt x="74" y="4116"/>
                  </a:lnTo>
                  <a:lnTo>
                    <a:pt x="25" y="4262"/>
                  </a:lnTo>
                  <a:lnTo>
                    <a:pt x="1" y="4408"/>
                  </a:lnTo>
                  <a:lnTo>
                    <a:pt x="1" y="457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770" name="Shape 770"/>
          <p:cNvGrpSpPr/>
          <p:nvPr/>
        </p:nvGrpSpPr>
        <p:grpSpPr>
          <a:xfrm>
            <a:off x="3187977" y="4313985"/>
            <a:ext cx="319369" cy="380263"/>
            <a:chOff x="3968275" y="4980625"/>
            <a:chExt cx="379975" cy="452425"/>
          </a:xfrm>
        </p:grpSpPr>
        <p:sp>
          <p:nvSpPr>
            <p:cNvPr id="771" name="Shape 771"/>
            <p:cNvSpPr/>
            <p:nvPr/>
          </p:nvSpPr>
          <p:spPr>
            <a:xfrm>
              <a:off x="4168000" y="4980625"/>
              <a:ext cx="85875" cy="102325"/>
            </a:xfrm>
            <a:custGeom>
              <a:pathLst>
                <a:path extrusionOk="0" fill="none" h="4093" w="3435">
                  <a:moveTo>
                    <a:pt x="317" y="1486"/>
                  </a:moveTo>
                  <a:lnTo>
                    <a:pt x="317" y="1486"/>
                  </a:lnTo>
                  <a:lnTo>
                    <a:pt x="487" y="1292"/>
                  </a:lnTo>
                  <a:lnTo>
                    <a:pt x="682" y="1097"/>
                  </a:lnTo>
                  <a:lnTo>
                    <a:pt x="901" y="951"/>
                  </a:lnTo>
                  <a:lnTo>
                    <a:pt x="1145" y="780"/>
                  </a:lnTo>
                  <a:lnTo>
                    <a:pt x="1388" y="658"/>
                  </a:lnTo>
                  <a:lnTo>
                    <a:pt x="1632" y="537"/>
                  </a:lnTo>
                  <a:lnTo>
                    <a:pt x="2143" y="317"/>
                  </a:lnTo>
                  <a:lnTo>
                    <a:pt x="2631" y="171"/>
                  </a:lnTo>
                  <a:lnTo>
                    <a:pt x="3020" y="74"/>
                  </a:lnTo>
                  <a:lnTo>
                    <a:pt x="3386" y="1"/>
                  </a:lnTo>
                  <a:lnTo>
                    <a:pt x="3386" y="1"/>
                  </a:lnTo>
                  <a:lnTo>
                    <a:pt x="3410" y="366"/>
                  </a:lnTo>
                  <a:lnTo>
                    <a:pt x="3434" y="780"/>
                  </a:lnTo>
                  <a:lnTo>
                    <a:pt x="3434" y="1267"/>
                  </a:lnTo>
                  <a:lnTo>
                    <a:pt x="3410" y="1827"/>
                  </a:lnTo>
                  <a:lnTo>
                    <a:pt x="3386" y="2095"/>
                  </a:lnTo>
                  <a:lnTo>
                    <a:pt x="3312" y="2363"/>
                  </a:lnTo>
                  <a:lnTo>
                    <a:pt x="3264" y="2655"/>
                  </a:lnTo>
                  <a:lnTo>
                    <a:pt x="3166" y="2899"/>
                  </a:lnTo>
                  <a:lnTo>
                    <a:pt x="3045" y="3143"/>
                  </a:lnTo>
                  <a:lnTo>
                    <a:pt x="2923" y="3362"/>
                  </a:lnTo>
                  <a:lnTo>
                    <a:pt x="2923" y="3362"/>
                  </a:lnTo>
                  <a:lnTo>
                    <a:pt x="2752" y="3557"/>
                  </a:lnTo>
                  <a:lnTo>
                    <a:pt x="2582" y="3703"/>
                  </a:lnTo>
                  <a:lnTo>
                    <a:pt x="2387" y="3824"/>
                  </a:lnTo>
                  <a:lnTo>
                    <a:pt x="2192" y="3922"/>
                  </a:lnTo>
                  <a:lnTo>
                    <a:pt x="1997" y="3995"/>
                  </a:lnTo>
                  <a:lnTo>
                    <a:pt x="1778" y="4044"/>
                  </a:lnTo>
                  <a:lnTo>
                    <a:pt x="1583" y="4092"/>
                  </a:lnTo>
                  <a:lnTo>
                    <a:pt x="1388" y="4092"/>
                  </a:lnTo>
                  <a:lnTo>
                    <a:pt x="1047" y="4092"/>
                  </a:lnTo>
                  <a:lnTo>
                    <a:pt x="755" y="4044"/>
                  </a:lnTo>
                  <a:lnTo>
                    <a:pt x="487" y="3995"/>
                  </a:lnTo>
                  <a:lnTo>
                    <a:pt x="487" y="3995"/>
                  </a:lnTo>
                  <a:lnTo>
                    <a:pt x="341" y="3751"/>
                  </a:lnTo>
                  <a:lnTo>
                    <a:pt x="219" y="3483"/>
                  </a:lnTo>
                  <a:lnTo>
                    <a:pt x="98" y="3143"/>
                  </a:lnTo>
                  <a:lnTo>
                    <a:pt x="49" y="2972"/>
                  </a:lnTo>
                  <a:lnTo>
                    <a:pt x="25" y="2753"/>
                  </a:lnTo>
                  <a:lnTo>
                    <a:pt x="0" y="2558"/>
                  </a:lnTo>
                  <a:lnTo>
                    <a:pt x="0" y="2339"/>
                  </a:lnTo>
                  <a:lnTo>
                    <a:pt x="25" y="2120"/>
                  </a:lnTo>
                  <a:lnTo>
                    <a:pt x="98" y="1900"/>
                  </a:lnTo>
                  <a:lnTo>
                    <a:pt x="195" y="1706"/>
                  </a:lnTo>
                  <a:lnTo>
                    <a:pt x="317" y="1486"/>
                  </a:lnTo>
                  <a:lnTo>
                    <a:pt x="317" y="1486"/>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2" name="Shape 772"/>
            <p:cNvSpPr/>
            <p:nvPr/>
          </p:nvSpPr>
          <p:spPr>
            <a:xfrm>
              <a:off x="3968275" y="5043350"/>
              <a:ext cx="379975" cy="389700"/>
            </a:xfrm>
            <a:custGeom>
              <a:pathLst>
                <a:path extrusionOk="0" fill="none" h="15588" w="15199">
                  <a:moveTo>
                    <a:pt x="7965" y="2679"/>
                  </a:moveTo>
                  <a:lnTo>
                    <a:pt x="7965" y="2679"/>
                  </a:lnTo>
                  <a:lnTo>
                    <a:pt x="7478" y="2655"/>
                  </a:lnTo>
                  <a:lnTo>
                    <a:pt x="6942" y="2606"/>
                  </a:lnTo>
                  <a:lnTo>
                    <a:pt x="5822" y="2509"/>
                  </a:lnTo>
                  <a:lnTo>
                    <a:pt x="5261" y="2484"/>
                  </a:lnTo>
                  <a:lnTo>
                    <a:pt x="4726" y="2509"/>
                  </a:lnTo>
                  <a:lnTo>
                    <a:pt x="4482" y="2533"/>
                  </a:lnTo>
                  <a:lnTo>
                    <a:pt x="4239" y="2582"/>
                  </a:lnTo>
                  <a:lnTo>
                    <a:pt x="4019" y="2655"/>
                  </a:lnTo>
                  <a:lnTo>
                    <a:pt x="3825" y="2728"/>
                  </a:lnTo>
                  <a:lnTo>
                    <a:pt x="3825" y="2728"/>
                  </a:lnTo>
                  <a:lnTo>
                    <a:pt x="3410" y="2947"/>
                  </a:lnTo>
                  <a:lnTo>
                    <a:pt x="2996" y="3166"/>
                  </a:lnTo>
                  <a:lnTo>
                    <a:pt x="2631" y="3434"/>
                  </a:lnTo>
                  <a:lnTo>
                    <a:pt x="2266" y="3702"/>
                  </a:lnTo>
                  <a:lnTo>
                    <a:pt x="1925" y="4019"/>
                  </a:lnTo>
                  <a:lnTo>
                    <a:pt x="1608" y="4335"/>
                  </a:lnTo>
                  <a:lnTo>
                    <a:pt x="1316" y="4676"/>
                  </a:lnTo>
                  <a:lnTo>
                    <a:pt x="1072" y="5042"/>
                  </a:lnTo>
                  <a:lnTo>
                    <a:pt x="829" y="5431"/>
                  </a:lnTo>
                  <a:lnTo>
                    <a:pt x="610" y="5845"/>
                  </a:lnTo>
                  <a:lnTo>
                    <a:pt x="439" y="6284"/>
                  </a:lnTo>
                  <a:lnTo>
                    <a:pt x="293" y="6722"/>
                  </a:lnTo>
                  <a:lnTo>
                    <a:pt x="171" y="7185"/>
                  </a:lnTo>
                  <a:lnTo>
                    <a:pt x="74" y="7672"/>
                  </a:lnTo>
                  <a:lnTo>
                    <a:pt x="25" y="8184"/>
                  </a:lnTo>
                  <a:lnTo>
                    <a:pt x="1" y="8695"/>
                  </a:lnTo>
                  <a:lnTo>
                    <a:pt x="1" y="8695"/>
                  </a:lnTo>
                  <a:lnTo>
                    <a:pt x="25" y="9231"/>
                  </a:lnTo>
                  <a:lnTo>
                    <a:pt x="74" y="9767"/>
                  </a:lnTo>
                  <a:lnTo>
                    <a:pt x="171" y="10278"/>
                  </a:lnTo>
                  <a:lnTo>
                    <a:pt x="293" y="10765"/>
                  </a:lnTo>
                  <a:lnTo>
                    <a:pt x="464" y="11277"/>
                  </a:lnTo>
                  <a:lnTo>
                    <a:pt x="658" y="11739"/>
                  </a:lnTo>
                  <a:lnTo>
                    <a:pt x="878" y="12202"/>
                  </a:lnTo>
                  <a:lnTo>
                    <a:pt x="1121" y="12641"/>
                  </a:lnTo>
                  <a:lnTo>
                    <a:pt x="1389" y="13055"/>
                  </a:lnTo>
                  <a:lnTo>
                    <a:pt x="1706" y="13469"/>
                  </a:lnTo>
                  <a:lnTo>
                    <a:pt x="2022" y="13834"/>
                  </a:lnTo>
                  <a:lnTo>
                    <a:pt x="2388" y="14199"/>
                  </a:lnTo>
                  <a:lnTo>
                    <a:pt x="2753" y="14540"/>
                  </a:lnTo>
                  <a:lnTo>
                    <a:pt x="3143" y="14832"/>
                  </a:lnTo>
                  <a:lnTo>
                    <a:pt x="3581" y="15125"/>
                  </a:lnTo>
                  <a:lnTo>
                    <a:pt x="4019" y="15368"/>
                  </a:lnTo>
                  <a:lnTo>
                    <a:pt x="4019" y="15368"/>
                  </a:lnTo>
                  <a:lnTo>
                    <a:pt x="4214" y="15466"/>
                  </a:lnTo>
                  <a:lnTo>
                    <a:pt x="4409" y="15539"/>
                  </a:lnTo>
                  <a:lnTo>
                    <a:pt x="4628" y="15587"/>
                  </a:lnTo>
                  <a:lnTo>
                    <a:pt x="4847" y="15587"/>
                  </a:lnTo>
                  <a:lnTo>
                    <a:pt x="5042" y="15587"/>
                  </a:lnTo>
                  <a:lnTo>
                    <a:pt x="5261" y="15587"/>
                  </a:lnTo>
                  <a:lnTo>
                    <a:pt x="5724" y="15514"/>
                  </a:lnTo>
                  <a:lnTo>
                    <a:pt x="6650" y="15320"/>
                  </a:lnTo>
                  <a:lnTo>
                    <a:pt x="7112" y="15246"/>
                  </a:lnTo>
                  <a:lnTo>
                    <a:pt x="7356" y="15222"/>
                  </a:lnTo>
                  <a:lnTo>
                    <a:pt x="7600" y="15222"/>
                  </a:lnTo>
                  <a:lnTo>
                    <a:pt x="7600" y="15222"/>
                  </a:lnTo>
                  <a:lnTo>
                    <a:pt x="7843" y="15222"/>
                  </a:lnTo>
                  <a:lnTo>
                    <a:pt x="8087" y="15246"/>
                  </a:lnTo>
                  <a:lnTo>
                    <a:pt x="8574" y="15320"/>
                  </a:lnTo>
                  <a:lnTo>
                    <a:pt x="9524" y="15514"/>
                  </a:lnTo>
                  <a:lnTo>
                    <a:pt x="9962" y="15563"/>
                  </a:lnTo>
                  <a:lnTo>
                    <a:pt x="10181" y="15587"/>
                  </a:lnTo>
                  <a:lnTo>
                    <a:pt x="10400" y="15587"/>
                  </a:lnTo>
                  <a:lnTo>
                    <a:pt x="10620" y="15563"/>
                  </a:lnTo>
                  <a:lnTo>
                    <a:pt x="10839" y="15514"/>
                  </a:lnTo>
                  <a:lnTo>
                    <a:pt x="11034" y="15441"/>
                  </a:lnTo>
                  <a:lnTo>
                    <a:pt x="11253" y="15344"/>
                  </a:lnTo>
                  <a:lnTo>
                    <a:pt x="11253" y="15344"/>
                  </a:lnTo>
                  <a:lnTo>
                    <a:pt x="11691" y="15100"/>
                  </a:lnTo>
                  <a:lnTo>
                    <a:pt x="12081" y="14808"/>
                  </a:lnTo>
                  <a:lnTo>
                    <a:pt x="12495" y="14491"/>
                  </a:lnTo>
                  <a:lnTo>
                    <a:pt x="12860" y="14175"/>
                  </a:lnTo>
                  <a:lnTo>
                    <a:pt x="13201" y="13810"/>
                  </a:lnTo>
                  <a:lnTo>
                    <a:pt x="13518" y="13420"/>
                  </a:lnTo>
                  <a:lnTo>
                    <a:pt x="13834" y="13030"/>
                  </a:lnTo>
                  <a:lnTo>
                    <a:pt x="14102" y="12616"/>
                  </a:lnTo>
                  <a:lnTo>
                    <a:pt x="14346" y="12178"/>
                  </a:lnTo>
                  <a:lnTo>
                    <a:pt x="14565" y="11715"/>
                  </a:lnTo>
                  <a:lnTo>
                    <a:pt x="14760" y="11252"/>
                  </a:lnTo>
                  <a:lnTo>
                    <a:pt x="14906" y="10765"/>
                  </a:lnTo>
                  <a:lnTo>
                    <a:pt x="15028" y="10254"/>
                  </a:lnTo>
                  <a:lnTo>
                    <a:pt x="15125" y="9742"/>
                  </a:lnTo>
                  <a:lnTo>
                    <a:pt x="15174" y="9231"/>
                  </a:lnTo>
                  <a:lnTo>
                    <a:pt x="15198" y="8695"/>
                  </a:lnTo>
                  <a:lnTo>
                    <a:pt x="15198" y="8695"/>
                  </a:lnTo>
                  <a:lnTo>
                    <a:pt x="15174" y="8159"/>
                  </a:lnTo>
                  <a:lnTo>
                    <a:pt x="15125" y="7648"/>
                  </a:lnTo>
                  <a:lnTo>
                    <a:pt x="15028" y="7161"/>
                  </a:lnTo>
                  <a:lnTo>
                    <a:pt x="14906" y="6674"/>
                  </a:lnTo>
                  <a:lnTo>
                    <a:pt x="14736" y="6235"/>
                  </a:lnTo>
                  <a:lnTo>
                    <a:pt x="14565" y="5797"/>
                  </a:lnTo>
                  <a:lnTo>
                    <a:pt x="14346" y="5383"/>
                  </a:lnTo>
                  <a:lnTo>
                    <a:pt x="14102" y="4993"/>
                  </a:lnTo>
                  <a:lnTo>
                    <a:pt x="13810" y="4603"/>
                  </a:lnTo>
                  <a:lnTo>
                    <a:pt x="13518" y="4262"/>
                  </a:lnTo>
                  <a:lnTo>
                    <a:pt x="13177" y="3946"/>
                  </a:lnTo>
                  <a:lnTo>
                    <a:pt x="12836" y="3629"/>
                  </a:lnTo>
                  <a:lnTo>
                    <a:pt x="12471" y="3361"/>
                  </a:lnTo>
                  <a:lnTo>
                    <a:pt x="12056" y="3093"/>
                  </a:lnTo>
                  <a:lnTo>
                    <a:pt x="11642" y="2850"/>
                  </a:lnTo>
                  <a:lnTo>
                    <a:pt x="11228" y="2655"/>
                  </a:lnTo>
                  <a:lnTo>
                    <a:pt x="11228" y="2655"/>
                  </a:lnTo>
                  <a:lnTo>
                    <a:pt x="11034" y="2582"/>
                  </a:lnTo>
                  <a:lnTo>
                    <a:pt x="10863" y="2533"/>
                  </a:lnTo>
                  <a:lnTo>
                    <a:pt x="10668" y="2509"/>
                  </a:lnTo>
                  <a:lnTo>
                    <a:pt x="10498" y="2484"/>
                  </a:lnTo>
                  <a:lnTo>
                    <a:pt x="10084" y="2484"/>
                  </a:lnTo>
                  <a:lnTo>
                    <a:pt x="9670" y="2509"/>
                  </a:lnTo>
                  <a:lnTo>
                    <a:pt x="8817" y="2606"/>
                  </a:lnTo>
                  <a:lnTo>
                    <a:pt x="8403" y="2655"/>
                  </a:lnTo>
                  <a:lnTo>
                    <a:pt x="7965" y="2679"/>
                  </a:lnTo>
                  <a:lnTo>
                    <a:pt x="7965" y="2679"/>
                  </a:lnTo>
                  <a:lnTo>
                    <a:pt x="6357"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3" name="Shape 773"/>
            <p:cNvSpPr/>
            <p:nvPr/>
          </p:nvSpPr>
          <p:spPr>
            <a:xfrm>
              <a:off x="4031000" y="5150500"/>
              <a:ext cx="54200" cy="61525"/>
            </a:xfrm>
            <a:custGeom>
              <a:pathLst>
                <a:path extrusionOk="0" fill="none" h="2461" w="2168">
                  <a:moveTo>
                    <a:pt x="2168" y="1"/>
                  </a:moveTo>
                  <a:lnTo>
                    <a:pt x="2168" y="1"/>
                  </a:lnTo>
                  <a:lnTo>
                    <a:pt x="1900" y="49"/>
                  </a:lnTo>
                  <a:lnTo>
                    <a:pt x="1656" y="123"/>
                  </a:lnTo>
                  <a:lnTo>
                    <a:pt x="1437" y="220"/>
                  </a:lnTo>
                  <a:lnTo>
                    <a:pt x="1218" y="342"/>
                  </a:lnTo>
                  <a:lnTo>
                    <a:pt x="1048" y="488"/>
                  </a:lnTo>
                  <a:lnTo>
                    <a:pt x="877" y="634"/>
                  </a:lnTo>
                  <a:lnTo>
                    <a:pt x="731" y="780"/>
                  </a:lnTo>
                  <a:lnTo>
                    <a:pt x="585" y="951"/>
                  </a:lnTo>
                  <a:lnTo>
                    <a:pt x="487" y="1121"/>
                  </a:lnTo>
                  <a:lnTo>
                    <a:pt x="366" y="1316"/>
                  </a:lnTo>
                  <a:lnTo>
                    <a:pt x="220" y="1681"/>
                  </a:lnTo>
                  <a:lnTo>
                    <a:pt x="98" y="2071"/>
                  </a:lnTo>
                  <a:lnTo>
                    <a:pt x="0" y="246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774" name="Shape 774"/>
          <p:cNvGrpSpPr/>
          <p:nvPr/>
        </p:nvGrpSpPr>
        <p:grpSpPr>
          <a:xfrm>
            <a:off x="4843510" y="4398938"/>
            <a:ext cx="404323" cy="220085"/>
            <a:chOff x="5937975" y="5081700"/>
            <a:chExt cx="481050" cy="261850"/>
          </a:xfrm>
        </p:grpSpPr>
        <p:sp>
          <p:nvSpPr>
            <p:cNvPr id="775" name="Shape 775"/>
            <p:cNvSpPr/>
            <p:nvPr/>
          </p:nvSpPr>
          <p:spPr>
            <a:xfrm>
              <a:off x="6104200" y="5081700"/>
              <a:ext cx="314825" cy="215575"/>
            </a:xfrm>
            <a:custGeom>
              <a:pathLst>
                <a:path extrusionOk="0" fill="none" h="8623" w="12593">
                  <a:moveTo>
                    <a:pt x="5481" y="8622"/>
                  </a:moveTo>
                  <a:lnTo>
                    <a:pt x="5481" y="8622"/>
                  </a:lnTo>
                  <a:lnTo>
                    <a:pt x="6017" y="8574"/>
                  </a:lnTo>
                  <a:lnTo>
                    <a:pt x="6382" y="8525"/>
                  </a:lnTo>
                  <a:lnTo>
                    <a:pt x="6796" y="8452"/>
                  </a:lnTo>
                  <a:lnTo>
                    <a:pt x="7234" y="8354"/>
                  </a:lnTo>
                  <a:lnTo>
                    <a:pt x="7697" y="8257"/>
                  </a:lnTo>
                  <a:lnTo>
                    <a:pt x="8184" y="8086"/>
                  </a:lnTo>
                  <a:lnTo>
                    <a:pt x="8671" y="7892"/>
                  </a:lnTo>
                  <a:lnTo>
                    <a:pt x="9134" y="7648"/>
                  </a:lnTo>
                  <a:lnTo>
                    <a:pt x="9353" y="7526"/>
                  </a:lnTo>
                  <a:lnTo>
                    <a:pt x="9597" y="7356"/>
                  </a:lnTo>
                  <a:lnTo>
                    <a:pt x="9792" y="7185"/>
                  </a:lnTo>
                  <a:lnTo>
                    <a:pt x="9986" y="7015"/>
                  </a:lnTo>
                  <a:lnTo>
                    <a:pt x="10181" y="6820"/>
                  </a:lnTo>
                  <a:lnTo>
                    <a:pt x="10376" y="6601"/>
                  </a:lnTo>
                  <a:lnTo>
                    <a:pt x="10522" y="6357"/>
                  </a:lnTo>
                  <a:lnTo>
                    <a:pt x="10668" y="6114"/>
                  </a:lnTo>
                  <a:lnTo>
                    <a:pt x="10814" y="5846"/>
                  </a:lnTo>
                  <a:lnTo>
                    <a:pt x="10912" y="5554"/>
                  </a:lnTo>
                  <a:lnTo>
                    <a:pt x="11009" y="5261"/>
                  </a:lnTo>
                  <a:lnTo>
                    <a:pt x="11082" y="4945"/>
                  </a:lnTo>
                  <a:lnTo>
                    <a:pt x="11131" y="4579"/>
                  </a:lnTo>
                  <a:lnTo>
                    <a:pt x="11155" y="4214"/>
                  </a:lnTo>
                  <a:lnTo>
                    <a:pt x="11155" y="4214"/>
                  </a:lnTo>
                  <a:lnTo>
                    <a:pt x="11155" y="3873"/>
                  </a:lnTo>
                  <a:lnTo>
                    <a:pt x="11131" y="3435"/>
                  </a:lnTo>
                  <a:lnTo>
                    <a:pt x="11131" y="2972"/>
                  </a:lnTo>
                  <a:lnTo>
                    <a:pt x="11131" y="2753"/>
                  </a:lnTo>
                  <a:lnTo>
                    <a:pt x="11180" y="2582"/>
                  </a:lnTo>
                  <a:lnTo>
                    <a:pt x="12032" y="2607"/>
                  </a:lnTo>
                  <a:lnTo>
                    <a:pt x="11594" y="2120"/>
                  </a:lnTo>
                  <a:lnTo>
                    <a:pt x="11594" y="2120"/>
                  </a:lnTo>
                  <a:lnTo>
                    <a:pt x="11764" y="2046"/>
                  </a:lnTo>
                  <a:lnTo>
                    <a:pt x="11935" y="1973"/>
                  </a:lnTo>
                  <a:lnTo>
                    <a:pt x="12300" y="1827"/>
                  </a:lnTo>
                  <a:lnTo>
                    <a:pt x="12568" y="1730"/>
                  </a:lnTo>
                  <a:lnTo>
                    <a:pt x="12592" y="1681"/>
                  </a:lnTo>
                  <a:lnTo>
                    <a:pt x="12592" y="1657"/>
                  </a:lnTo>
                  <a:lnTo>
                    <a:pt x="12568" y="1632"/>
                  </a:lnTo>
                  <a:lnTo>
                    <a:pt x="12568" y="1632"/>
                  </a:lnTo>
                  <a:lnTo>
                    <a:pt x="12203" y="1511"/>
                  </a:lnTo>
                  <a:lnTo>
                    <a:pt x="11789" y="1389"/>
                  </a:lnTo>
                  <a:lnTo>
                    <a:pt x="11302" y="1267"/>
                  </a:lnTo>
                  <a:lnTo>
                    <a:pt x="11302" y="1267"/>
                  </a:lnTo>
                  <a:lnTo>
                    <a:pt x="11082" y="1024"/>
                  </a:lnTo>
                  <a:lnTo>
                    <a:pt x="10863" y="780"/>
                  </a:lnTo>
                  <a:lnTo>
                    <a:pt x="10547" y="512"/>
                  </a:lnTo>
                  <a:lnTo>
                    <a:pt x="10352" y="390"/>
                  </a:lnTo>
                  <a:lnTo>
                    <a:pt x="10157" y="269"/>
                  </a:lnTo>
                  <a:lnTo>
                    <a:pt x="9938" y="171"/>
                  </a:lnTo>
                  <a:lnTo>
                    <a:pt x="9719" y="98"/>
                  </a:lnTo>
                  <a:lnTo>
                    <a:pt x="9475" y="25"/>
                  </a:lnTo>
                  <a:lnTo>
                    <a:pt x="9231" y="1"/>
                  </a:lnTo>
                  <a:lnTo>
                    <a:pt x="8964" y="25"/>
                  </a:lnTo>
                  <a:lnTo>
                    <a:pt x="8696" y="74"/>
                  </a:lnTo>
                  <a:lnTo>
                    <a:pt x="8696" y="74"/>
                  </a:lnTo>
                  <a:lnTo>
                    <a:pt x="8501" y="122"/>
                  </a:lnTo>
                  <a:lnTo>
                    <a:pt x="8306" y="171"/>
                  </a:lnTo>
                  <a:lnTo>
                    <a:pt x="8111" y="269"/>
                  </a:lnTo>
                  <a:lnTo>
                    <a:pt x="7916" y="366"/>
                  </a:lnTo>
                  <a:lnTo>
                    <a:pt x="7746" y="488"/>
                  </a:lnTo>
                  <a:lnTo>
                    <a:pt x="7575" y="610"/>
                  </a:lnTo>
                  <a:lnTo>
                    <a:pt x="7405" y="756"/>
                  </a:lnTo>
                  <a:lnTo>
                    <a:pt x="7283" y="926"/>
                  </a:lnTo>
                  <a:lnTo>
                    <a:pt x="7137" y="1097"/>
                  </a:lnTo>
                  <a:lnTo>
                    <a:pt x="7039" y="1267"/>
                  </a:lnTo>
                  <a:lnTo>
                    <a:pt x="6942" y="1462"/>
                  </a:lnTo>
                  <a:lnTo>
                    <a:pt x="6845" y="1657"/>
                  </a:lnTo>
                  <a:lnTo>
                    <a:pt x="6796" y="1876"/>
                  </a:lnTo>
                  <a:lnTo>
                    <a:pt x="6747" y="2095"/>
                  </a:lnTo>
                  <a:lnTo>
                    <a:pt x="6723" y="2339"/>
                  </a:lnTo>
                  <a:lnTo>
                    <a:pt x="6723" y="2558"/>
                  </a:lnTo>
                  <a:lnTo>
                    <a:pt x="1" y="4360"/>
                  </a:lnTo>
                  <a:lnTo>
                    <a:pt x="1" y="4360"/>
                  </a:lnTo>
                  <a:lnTo>
                    <a:pt x="318" y="4579"/>
                  </a:lnTo>
                  <a:lnTo>
                    <a:pt x="634" y="4799"/>
                  </a:lnTo>
                  <a:lnTo>
                    <a:pt x="951" y="5018"/>
                  </a:lnTo>
                  <a:lnTo>
                    <a:pt x="1267" y="5188"/>
                  </a:lnTo>
                  <a:lnTo>
                    <a:pt x="1608" y="5359"/>
                  </a:lnTo>
                  <a:lnTo>
                    <a:pt x="1925" y="5481"/>
                  </a:lnTo>
                  <a:lnTo>
                    <a:pt x="2266" y="5602"/>
                  </a:lnTo>
                  <a:lnTo>
                    <a:pt x="2583" y="5724"/>
                  </a:lnTo>
                  <a:lnTo>
                    <a:pt x="2923" y="5797"/>
                  </a:lnTo>
                  <a:lnTo>
                    <a:pt x="3264" y="5846"/>
                  </a:lnTo>
                  <a:lnTo>
                    <a:pt x="3581" y="5895"/>
                  </a:lnTo>
                  <a:lnTo>
                    <a:pt x="3922" y="5919"/>
                  </a:lnTo>
                  <a:lnTo>
                    <a:pt x="4263" y="5919"/>
                  </a:lnTo>
                  <a:lnTo>
                    <a:pt x="4604" y="5895"/>
                  </a:lnTo>
                  <a:lnTo>
                    <a:pt x="4945" y="5846"/>
                  </a:lnTo>
                  <a:lnTo>
                    <a:pt x="5286" y="5797"/>
                  </a:lnTo>
                  <a:lnTo>
                    <a:pt x="5286" y="5797"/>
                  </a:lnTo>
                  <a:lnTo>
                    <a:pt x="5603" y="5700"/>
                  </a:lnTo>
                  <a:lnTo>
                    <a:pt x="5919" y="5627"/>
                  </a:lnTo>
                  <a:lnTo>
                    <a:pt x="6455" y="5407"/>
                  </a:lnTo>
                  <a:lnTo>
                    <a:pt x="6942" y="5188"/>
                  </a:lnTo>
                  <a:lnTo>
                    <a:pt x="7356" y="4969"/>
                  </a:lnTo>
                  <a:lnTo>
                    <a:pt x="7697" y="4750"/>
                  </a:lnTo>
                  <a:lnTo>
                    <a:pt x="7941" y="4579"/>
                  </a:lnTo>
                  <a:lnTo>
                    <a:pt x="8160" y="4409"/>
                  </a:lnTo>
                  <a:lnTo>
                    <a:pt x="8160" y="4409"/>
                  </a:lnTo>
                  <a:lnTo>
                    <a:pt x="8233" y="4360"/>
                  </a:lnTo>
                  <a:lnTo>
                    <a:pt x="8330" y="4336"/>
                  </a:lnTo>
                  <a:lnTo>
                    <a:pt x="8428" y="4360"/>
                  </a:lnTo>
                  <a:lnTo>
                    <a:pt x="8501" y="440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6" name="Shape 776"/>
            <p:cNvSpPr/>
            <p:nvPr/>
          </p:nvSpPr>
          <p:spPr>
            <a:xfrm>
              <a:off x="5937975" y="5210175"/>
              <a:ext cx="333700" cy="133375"/>
            </a:xfrm>
            <a:custGeom>
              <a:pathLst>
                <a:path extrusionOk="0" fill="none" h="5335" w="13348">
                  <a:moveTo>
                    <a:pt x="7819" y="1"/>
                  </a:moveTo>
                  <a:lnTo>
                    <a:pt x="318" y="2533"/>
                  </a:lnTo>
                  <a:lnTo>
                    <a:pt x="318" y="2533"/>
                  </a:lnTo>
                  <a:lnTo>
                    <a:pt x="245" y="2582"/>
                  </a:lnTo>
                  <a:lnTo>
                    <a:pt x="147" y="2631"/>
                  </a:lnTo>
                  <a:lnTo>
                    <a:pt x="98" y="2704"/>
                  </a:lnTo>
                  <a:lnTo>
                    <a:pt x="50" y="2777"/>
                  </a:lnTo>
                  <a:lnTo>
                    <a:pt x="1" y="2874"/>
                  </a:lnTo>
                  <a:lnTo>
                    <a:pt x="1" y="2972"/>
                  </a:lnTo>
                  <a:lnTo>
                    <a:pt x="1" y="3045"/>
                  </a:lnTo>
                  <a:lnTo>
                    <a:pt x="25" y="3142"/>
                  </a:lnTo>
                  <a:lnTo>
                    <a:pt x="25" y="3142"/>
                  </a:lnTo>
                  <a:lnTo>
                    <a:pt x="98" y="3288"/>
                  </a:lnTo>
                  <a:lnTo>
                    <a:pt x="196" y="3386"/>
                  </a:lnTo>
                  <a:lnTo>
                    <a:pt x="318" y="3459"/>
                  </a:lnTo>
                  <a:lnTo>
                    <a:pt x="488" y="3483"/>
                  </a:lnTo>
                  <a:lnTo>
                    <a:pt x="488" y="3483"/>
                  </a:lnTo>
                  <a:lnTo>
                    <a:pt x="610" y="3459"/>
                  </a:lnTo>
                  <a:lnTo>
                    <a:pt x="269" y="3629"/>
                  </a:lnTo>
                  <a:lnTo>
                    <a:pt x="269" y="3629"/>
                  </a:lnTo>
                  <a:lnTo>
                    <a:pt x="171" y="3678"/>
                  </a:lnTo>
                  <a:lnTo>
                    <a:pt x="123" y="3751"/>
                  </a:lnTo>
                  <a:lnTo>
                    <a:pt x="50" y="3824"/>
                  </a:lnTo>
                  <a:lnTo>
                    <a:pt x="25" y="3922"/>
                  </a:lnTo>
                  <a:lnTo>
                    <a:pt x="1" y="3995"/>
                  </a:lnTo>
                  <a:lnTo>
                    <a:pt x="1" y="4092"/>
                  </a:lnTo>
                  <a:lnTo>
                    <a:pt x="1" y="4190"/>
                  </a:lnTo>
                  <a:lnTo>
                    <a:pt x="50" y="4287"/>
                  </a:lnTo>
                  <a:lnTo>
                    <a:pt x="50" y="4287"/>
                  </a:lnTo>
                  <a:lnTo>
                    <a:pt x="123" y="4409"/>
                  </a:lnTo>
                  <a:lnTo>
                    <a:pt x="220" y="4482"/>
                  </a:lnTo>
                  <a:lnTo>
                    <a:pt x="342" y="4531"/>
                  </a:lnTo>
                  <a:lnTo>
                    <a:pt x="488" y="4555"/>
                  </a:lnTo>
                  <a:lnTo>
                    <a:pt x="488" y="4555"/>
                  </a:lnTo>
                  <a:lnTo>
                    <a:pt x="586" y="4555"/>
                  </a:lnTo>
                  <a:lnTo>
                    <a:pt x="683" y="4506"/>
                  </a:lnTo>
                  <a:lnTo>
                    <a:pt x="853" y="4433"/>
                  </a:lnTo>
                  <a:lnTo>
                    <a:pt x="853" y="4433"/>
                  </a:lnTo>
                  <a:lnTo>
                    <a:pt x="780" y="4555"/>
                  </a:lnTo>
                  <a:lnTo>
                    <a:pt x="756" y="4701"/>
                  </a:lnTo>
                  <a:lnTo>
                    <a:pt x="780" y="4847"/>
                  </a:lnTo>
                  <a:lnTo>
                    <a:pt x="829" y="4993"/>
                  </a:lnTo>
                  <a:lnTo>
                    <a:pt x="829" y="4993"/>
                  </a:lnTo>
                  <a:lnTo>
                    <a:pt x="926" y="5091"/>
                  </a:lnTo>
                  <a:lnTo>
                    <a:pt x="1024" y="5139"/>
                  </a:lnTo>
                  <a:lnTo>
                    <a:pt x="1121" y="5188"/>
                  </a:lnTo>
                  <a:lnTo>
                    <a:pt x="1243" y="5212"/>
                  </a:lnTo>
                  <a:lnTo>
                    <a:pt x="1243" y="5212"/>
                  </a:lnTo>
                  <a:lnTo>
                    <a:pt x="1389" y="5188"/>
                  </a:lnTo>
                  <a:lnTo>
                    <a:pt x="1511" y="5115"/>
                  </a:lnTo>
                  <a:lnTo>
                    <a:pt x="6065" y="2144"/>
                  </a:lnTo>
                  <a:lnTo>
                    <a:pt x="6065" y="2144"/>
                  </a:lnTo>
                  <a:lnTo>
                    <a:pt x="6528" y="2363"/>
                  </a:lnTo>
                  <a:lnTo>
                    <a:pt x="7088" y="2582"/>
                  </a:lnTo>
                  <a:lnTo>
                    <a:pt x="7770" y="2826"/>
                  </a:lnTo>
                  <a:lnTo>
                    <a:pt x="8501" y="3045"/>
                  </a:lnTo>
                  <a:lnTo>
                    <a:pt x="9280" y="3240"/>
                  </a:lnTo>
                  <a:lnTo>
                    <a:pt x="10060" y="3386"/>
                  </a:lnTo>
                  <a:lnTo>
                    <a:pt x="10425" y="3435"/>
                  </a:lnTo>
                  <a:lnTo>
                    <a:pt x="10790" y="3483"/>
                  </a:lnTo>
                  <a:lnTo>
                    <a:pt x="11156" y="3483"/>
                  </a:lnTo>
                  <a:lnTo>
                    <a:pt x="11497" y="3483"/>
                  </a:lnTo>
                  <a:lnTo>
                    <a:pt x="12178" y="5188"/>
                  </a:lnTo>
                  <a:lnTo>
                    <a:pt x="12178" y="5188"/>
                  </a:lnTo>
                  <a:lnTo>
                    <a:pt x="12227" y="5237"/>
                  </a:lnTo>
                  <a:lnTo>
                    <a:pt x="12276" y="5286"/>
                  </a:lnTo>
                  <a:lnTo>
                    <a:pt x="12349" y="5310"/>
                  </a:lnTo>
                  <a:lnTo>
                    <a:pt x="12422" y="5334"/>
                  </a:lnTo>
                  <a:lnTo>
                    <a:pt x="13347" y="533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7" name="Shape 777"/>
            <p:cNvSpPr/>
            <p:nvPr/>
          </p:nvSpPr>
          <p:spPr>
            <a:xfrm>
              <a:off x="6352025" y="5109100"/>
              <a:ext cx="19500" cy="18900"/>
            </a:xfrm>
            <a:custGeom>
              <a:pathLst>
                <a:path extrusionOk="0" h="756" w="780">
                  <a:moveTo>
                    <a:pt x="317" y="1"/>
                  </a:moveTo>
                  <a:lnTo>
                    <a:pt x="244" y="25"/>
                  </a:lnTo>
                  <a:lnTo>
                    <a:pt x="122" y="98"/>
                  </a:lnTo>
                  <a:lnTo>
                    <a:pt x="49" y="220"/>
                  </a:lnTo>
                  <a:lnTo>
                    <a:pt x="25" y="293"/>
                  </a:lnTo>
                  <a:lnTo>
                    <a:pt x="0" y="390"/>
                  </a:lnTo>
                  <a:lnTo>
                    <a:pt x="25" y="463"/>
                  </a:lnTo>
                  <a:lnTo>
                    <a:pt x="49" y="536"/>
                  </a:lnTo>
                  <a:lnTo>
                    <a:pt x="122" y="658"/>
                  </a:lnTo>
                  <a:lnTo>
                    <a:pt x="244" y="731"/>
                  </a:lnTo>
                  <a:lnTo>
                    <a:pt x="317" y="756"/>
                  </a:lnTo>
                  <a:lnTo>
                    <a:pt x="463" y="756"/>
                  </a:lnTo>
                  <a:lnTo>
                    <a:pt x="536" y="731"/>
                  </a:lnTo>
                  <a:lnTo>
                    <a:pt x="658" y="658"/>
                  </a:lnTo>
                  <a:lnTo>
                    <a:pt x="755" y="536"/>
                  </a:lnTo>
                  <a:lnTo>
                    <a:pt x="780" y="463"/>
                  </a:lnTo>
                  <a:lnTo>
                    <a:pt x="780" y="390"/>
                  </a:lnTo>
                  <a:lnTo>
                    <a:pt x="780" y="293"/>
                  </a:lnTo>
                  <a:lnTo>
                    <a:pt x="755" y="220"/>
                  </a:lnTo>
                  <a:lnTo>
                    <a:pt x="658" y="98"/>
                  </a:lnTo>
                  <a:lnTo>
                    <a:pt x="536" y="25"/>
                  </a:lnTo>
                  <a:lnTo>
                    <a:pt x="463" y="1"/>
                  </a:lnTo>
                  <a:close/>
                </a:path>
              </a:pathLst>
            </a:cu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778" name="Shape 778"/>
          <p:cNvGrpSpPr/>
          <p:nvPr/>
        </p:nvGrpSpPr>
        <p:grpSpPr>
          <a:xfrm>
            <a:off x="5461718" y="4356472"/>
            <a:ext cx="290183" cy="333678"/>
            <a:chOff x="6673500" y="5031175"/>
            <a:chExt cx="345250" cy="397000"/>
          </a:xfrm>
        </p:grpSpPr>
        <p:sp>
          <p:nvSpPr>
            <p:cNvPr id="779" name="Shape 779"/>
            <p:cNvSpPr/>
            <p:nvPr/>
          </p:nvSpPr>
          <p:spPr>
            <a:xfrm>
              <a:off x="6731950" y="5031175"/>
              <a:ext cx="105375" cy="147375"/>
            </a:xfrm>
            <a:custGeom>
              <a:pathLst>
                <a:path extrusionOk="0" fill="none" h="5895" w="4215">
                  <a:moveTo>
                    <a:pt x="2436" y="5894"/>
                  </a:moveTo>
                  <a:lnTo>
                    <a:pt x="2436" y="5894"/>
                  </a:lnTo>
                  <a:lnTo>
                    <a:pt x="2656" y="5845"/>
                  </a:lnTo>
                  <a:lnTo>
                    <a:pt x="2850" y="5772"/>
                  </a:lnTo>
                  <a:lnTo>
                    <a:pt x="3045" y="5699"/>
                  </a:lnTo>
                  <a:lnTo>
                    <a:pt x="3216" y="5577"/>
                  </a:lnTo>
                  <a:lnTo>
                    <a:pt x="3386" y="5456"/>
                  </a:lnTo>
                  <a:lnTo>
                    <a:pt x="3532" y="5285"/>
                  </a:lnTo>
                  <a:lnTo>
                    <a:pt x="3678" y="5115"/>
                  </a:lnTo>
                  <a:lnTo>
                    <a:pt x="3800" y="4920"/>
                  </a:lnTo>
                  <a:lnTo>
                    <a:pt x="3922" y="4725"/>
                  </a:lnTo>
                  <a:lnTo>
                    <a:pt x="4019" y="4506"/>
                  </a:lnTo>
                  <a:lnTo>
                    <a:pt x="4092" y="4262"/>
                  </a:lnTo>
                  <a:lnTo>
                    <a:pt x="4141" y="4019"/>
                  </a:lnTo>
                  <a:lnTo>
                    <a:pt x="4190" y="3775"/>
                  </a:lnTo>
                  <a:lnTo>
                    <a:pt x="4214" y="3507"/>
                  </a:lnTo>
                  <a:lnTo>
                    <a:pt x="4190" y="3239"/>
                  </a:lnTo>
                  <a:lnTo>
                    <a:pt x="4166" y="2971"/>
                  </a:lnTo>
                  <a:lnTo>
                    <a:pt x="4166" y="2971"/>
                  </a:lnTo>
                  <a:lnTo>
                    <a:pt x="4044" y="1876"/>
                  </a:lnTo>
                  <a:lnTo>
                    <a:pt x="3946" y="1364"/>
                  </a:lnTo>
                  <a:lnTo>
                    <a:pt x="3825" y="901"/>
                  </a:lnTo>
                  <a:lnTo>
                    <a:pt x="3727" y="682"/>
                  </a:lnTo>
                  <a:lnTo>
                    <a:pt x="3654" y="512"/>
                  </a:lnTo>
                  <a:lnTo>
                    <a:pt x="3532" y="341"/>
                  </a:lnTo>
                  <a:lnTo>
                    <a:pt x="3411" y="219"/>
                  </a:lnTo>
                  <a:lnTo>
                    <a:pt x="3264" y="122"/>
                  </a:lnTo>
                  <a:lnTo>
                    <a:pt x="3118" y="49"/>
                  </a:lnTo>
                  <a:lnTo>
                    <a:pt x="2923" y="0"/>
                  </a:lnTo>
                  <a:lnTo>
                    <a:pt x="2729" y="25"/>
                  </a:lnTo>
                  <a:lnTo>
                    <a:pt x="2729" y="25"/>
                  </a:lnTo>
                  <a:lnTo>
                    <a:pt x="2509" y="73"/>
                  </a:lnTo>
                  <a:lnTo>
                    <a:pt x="2266" y="146"/>
                  </a:lnTo>
                  <a:lnTo>
                    <a:pt x="2022" y="268"/>
                  </a:lnTo>
                  <a:lnTo>
                    <a:pt x="1779" y="414"/>
                  </a:lnTo>
                  <a:lnTo>
                    <a:pt x="1535" y="609"/>
                  </a:lnTo>
                  <a:lnTo>
                    <a:pt x="1316" y="804"/>
                  </a:lnTo>
                  <a:lnTo>
                    <a:pt x="1072" y="1023"/>
                  </a:lnTo>
                  <a:lnTo>
                    <a:pt x="853" y="1267"/>
                  </a:lnTo>
                  <a:lnTo>
                    <a:pt x="658" y="1535"/>
                  </a:lnTo>
                  <a:lnTo>
                    <a:pt x="488" y="1802"/>
                  </a:lnTo>
                  <a:lnTo>
                    <a:pt x="317" y="2095"/>
                  </a:lnTo>
                  <a:lnTo>
                    <a:pt x="196" y="2363"/>
                  </a:lnTo>
                  <a:lnTo>
                    <a:pt x="98" y="2655"/>
                  </a:lnTo>
                  <a:lnTo>
                    <a:pt x="25" y="2947"/>
                  </a:lnTo>
                  <a:lnTo>
                    <a:pt x="1" y="3239"/>
                  </a:lnTo>
                  <a:lnTo>
                    <a:pt x="1" y="3507"/>
                  </a:lnTo>
                  <a:lnTo>
                    <a:pt x="1" y="3507"/>
                  </a:lnTo>
                  <a:lnTo>
                    <a:pt x="50" y="3775"/>
                  </a:lnTo>
                  <a:lnTo>
                    <a:pt x="123" y="4043"/>
                  </a:lnTo>
                  <a:lnTo>
                    <a:pt x="196" y="4287"/>
                  </a:lnTo>
                  <a:lnTo>
                    <a:pt x="293" y="4530"/>
                  </a:lnTo>
                  <a:lnTo>
                    <a:pt x="415" y="4749"/>
                  </a:lnTo>
                  <a:lnTo>
                    <a:pt x="561" y="4944"/>
                  </a:lnTo>
                  <a:lnTo>
                    <a:pt x="707" y="5139"/>
                  </a:lnTo>
                  <a:lnTo>
                    <a:pt x="853" y="5310"/>
                  </a:lnTo>
                  <a:lnTo>
                    <a:pt x="1024" y="5456"/>
                  </a:lnTo>
                  <a:lnTo>
                    <a:pt x="1219" y="5602"/>
                  </a:lnTo>
                  <a:lnTo>
                    <a:pt x="1389" y="5699"/>
                  </a:lnTo>
                  <a:lnTo>
                    <a:pt x="1584" y="5797"/>
                  </a:lnTo>
                  <a:lnTo>
                    <a:pt x="1803" y="5845"/>
                  </a:lnTo>
                  <a:lnTo>
                    <a:pt x="1998" y="5894"/>
                  </a:lnTo>
                  <a:lnTo>
                    <a:pt x="2217" y="5894"/>
                  </a:lnTo>
                  <a:lnTo>
                    <a:pt x="2436" y="5894"/>
                  </a:lnTo>
                  <a:lnTo>
                    <a:pt x="2436" y="589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0" name="Shape 780"/>
            <p:cNvSpPr/>
            <p:nvPr/>
          </p:nvSpPr>
          <p:spPr>
            <a:xfrm>
              <a:off x="6673500" y="5146850"/>
              <a:ext cx="84050" cy="116925"/>
            </a:xfrm>
            <a:custGeom>
              <a:pathLst>
                <a:path extrusionOk="0" fill="none" h="4677" w="3362">
                  <a:moveTo>
                    <a:pt x="2875" y="4579"/>
                  </a:moveTo>
                  <a:lnTo>
                    <a:pt x="2875" y="4579"/>
                  </a:lnTo>
                  <a:lnTo>
                    <a:pt x="3021" y="4482"/>
                  </a:lnTo>
                  <a:lnTo>
                    <a:pt x="3143" y="4385"/>
                  </a:lnTo>
                  <a:lnTo>
                    <a:pt x="3240" y="4287"/>
                  </a:lnTo>
                  <a:lnTo>
                    <a:pt x="3313" y="4141"/>
                  </a:lnTo>
                  <a:lnTo>
                    <a:pt x="3362" y="3995"/>
                  </a:lnTo>
                  <a:lnTo>
                    <a:pt x="3362" y="3849"/>
                  </a:lnTo>
                  <a:lnTo>
                    <a:pt x="3362" y="3678"/>
                  </a:lnTo>
                  <a:lnTo>
                    <a:pt x="3337" y="3508"/>
                  </a:lnTo>
                  <a:lnTo>
                    <a:pt x="3240" y="3118"/>
                  </a:lnTo>
                  <a:lnTo>
                    <a:pt x="3069" y="2704"/>
                  </a:lnTo>
                  <a:lnTo>
                    <a:pt x="2704" y="1803"/>
                  </a:lnTo>
                  <a:lnTo>
                    <a:pt x="2704" y="1803"/>
                  </a:lnTo>
                  <a:lnTo>
                    <a:pt x="2363" y="950"/>
                  </a:lnTo>
                  <a:lnTo>
                    <a:pt x="2193" y="609"/>
                  </a:lnTo>
                  <a:lnTo>
                    <a:pt x="2022" y="342"/>
                  </a:lnTo>
                  <a:lnTo>
                    <a:pt x="1949" y="220"/>
                  </a:lnTo>
                  <a:lnTo>
                    <a:pt x="1852" y="122"/>
                  </a:lnTo>
                  <a:lnTo>
                    <a:pt x="1730" y="74"/>
                  </a:lnTo>
                  <a:lnTo>
                    <a:pt x="1633" y="25"/>
                  </a:lnTo>
                  <a:lnTo>
                    <a:pt x="1486" y="1"/>
                  </a:lnTo>
                  <a:lnTo>
                    <a:pt x="1365" y="1"/>
                  </a:lnTo>
                  <a:lnTo>
                    <a:pt x="1194" y="25"/>
                  </a:lnTo>
                  <a:lnTo>
                    <a:pt x="1024" y="98"/>
                  </a:lnTo>
                  <a:lnTo>
                    <a:pt x="1024" y="98"/>
                  </a:lnTo>
                  <a:lnTo>
                    <a:pt x="853" y="171"/>
                  </a:lnTo>
                  <a:lnTo>
                    <a:pt x="707" y="269"/>
                  </a:lnTo>
                  <a:lnTo>
                    <a:pt x="561" y="390"/>
                  </a:lnTo>
                  <a:lnTo>
                    <a:pt x="439" y="536"/>
                  </a:lnTo>
                  <a:lnTo>
                    <a:pt x="317" y="683"/>
                  </a:lnTo>
                  <a:lnTo>
                    <a:pt x="220" y="853"/>
                  </a:lnTo>
                  <a:lnTo>
                    <a:pt x="147" y="1048"/>
                  </a:lnTo>
                  <a:lnTo>
                    <a:pt x="74" y="1243"/>
                  </a:lnTo>
                  <a:lnTo>
                    <a:pt x="49" y="1438"/>
                  </a:lnTo>
                  <a:lnTo>
                    <a:pt x="1" y="1657"/>
                  </a:lnTo>
                  <a:lnTo>
                    <a:pt x="1" y="1876"/>
                  </a:lnTo>
                  <a:lnTo>
                    <a:pt x="1" y="2095"/>
                  </a:lnTo>
                  <a:lnTo>
                    <a:pt x="25" y="2339"/>
                  </a:lnTo>
                  <a:lnTo>
                    <a:pt x="74" y="2558"/>
                  </a:lnTo>
                  <a:lnTo>
                    <a:pt x="147" y="2801"/>
                  </a:lnTo>
                  <a:lnTo>
                    <a:pt x="220" y="3045"/>
                  </a:lnTo>
                  <a:lnTo>
                    <a:pt x="220" y="3045"/>
                  </a:lnTo>
                  <a:lnTo>
                    <a:pt x="342" y="3264"/>
                  </a:lnTo>
                  <a:lnTo>
                    <a:pt x="439" y="3483"/>
                  </a:lnTo>
                  <a:lnTo>
                    <a:pt x="585" y="3678"/>
                  </a:lnTo>
                  <a:lnTo>
                    <a:pt x="731" y="3849"/>
                  </a:lnTo>
                  <a:lnTo>
                    <a:pt x="878" y="4019"/>
                  </a:lnTo>
                  <a:lnTo>
                    <a:pt x="1048" y="4165"/>
                  </a:lnTo>
                  <a:lnTo>
                    <a:pt x="1219" y="4311"/>
                  </a:lnTo>
                  <a:lnTo>
                    <a:pt x="1389" y="4409"/>
                  </a:lnTo>
                  <a:lnTo>
                    <a:pt x="1559" y="4506"/>
                  </a:lnTo>
                  <a:lnTo>
                    <a:pt x="1754" y="4579"/>
                  </a:lnTo>
                  <a:lnTo>
                    <a:pt x="1949" y="4628"/>
                  </a:lnTo>
                  <a:lnTo>
                    <a:pt x="2120" y="4677"/>
                  </a:lnTo>
                  <a:lnTo>
                    <a:pt x="2314" y="4677"/>
                  </a:lnTo>
                  <a:lnTo>
                    <a:pt x="2509" y="4677"/>
                  </a:lnTo>
                  <a:lnTo>
                    <a:pt x="2680" y="4628"/>
                  </a:lnTo>
                  <a:lnTo>
                    <a:pt x="2875" y="4579"/>
                  </a:lnTo>
                  <a:lnTo>
                    <a:pt x="2875" y="457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1" name="Shape 781"/>
            <p:cNvSpPr/>
            <p:nvPr/>
          </p:nvSpPr>
          <p:spPr>
            <a:xfrm>
              <a:off x="6859225" y="5033600"/>
              <a:ext cx="105350" cy="144950"/>
            </a:xfrm>
            <a:custGeom>
              <a:pathLst>
                <a:path extrusionOk="0" fill="none" h="5798" w="4214">
                  <a:moveTo>
                    <a:pt x="1778" y="5797"/>
                  </a:moveTo>
                  <a:lnTo>
                    <a:pt x="1778" y="5797"/>
                  </a:lnTo>
                  <a:lnTo>
                    <a:pt x="1997" y="5797"/>
                  </a:lnTo>
                  <a:lnTo>
                    <a:pt x="2216" y="5797"/>
                  </a:lnTo>
                  <a:lnTo>
                    <a:pt x="2411" y="5748"/>
                  </a:lnTo>
                  <a:lnTo>
                    <a:pt x="2630" y="5700"/>
                  </a:lnTo>
                  <a:lnTo>
                    <a:pt x="2825" y="5602"/>
                  </a:lnTo>
                  <a:lnTo>
                    <a:pt x="2996" y="5505"/>
                  </a:lnTo>
                  <a:lnTo>
                    <a:pt x="3191" y="5359"/>
                  </a:lnTo>
                  <a:lnTo>
                    <a:pt x="3361" y="5213"/>
                  </a:lnTo>
                  <a:lnTo>
                    <a:pt x="3507" y="5042"/>
                  </a:lnTo>
                  <a:lnTo>
                    <a:pt x="3653" y="4847"/>
                  </a:lnTo>
                  <a:lnTo>
                    <a:pt x="3799" y="4652"/>
                  </a:lnTo>
                  <a:lnTo>
                    <a:pt x="3921" y="4433"/>
                  </a:lnTo>
                  <a:lnTo>
                    <a:pt x="4019" y="4190"/>
                  </a:lnTo>
                  <a:lnTo>
                    <a:pt x="4092" y="3946"/>
                  </a:lnTo>
                  <a:lnTo>
                    <a:pt x="4165" y="3678"/>
                  </a:lnTo>
                  <a:lnTo>
                    <a:pt x="4213" y="3410"/>
                  </a:lnTo>
                  <a:lnTo>
                    <a:pt x="4213" y="3410"/>
                  </a:lnTo>
                  <a:lnTo>
                    <a:pt x="4213" y="3142"/>
                  </a:lnTo>
                  <a:lnTo>
                    <a:pt x="4189" y="2850"/>
                  </a:lnTo>
                  <a:lnTo>
                    <a:pt x="4116" y="2582"/>
                  </a:lnTo>
                  <a:lnTo>
                    <a:pt x="4019" y="2290"/>
                  </a:lnTo>
                  <a:lnTo>
                    <a:pt x="3897" y="2022"/>
                  </a:lnTo>
                  <a:lnTo>
                    <a:pt x="3726" y="1730"/>
                  </a:lnTo>
                  <a:lnTo>
                    <a:pt x="3556" y="1486"/>
                  </a:lnTo>
                  <a:lnTo>
                    <a:pt x="3361" y="1218"/>
                  </a:lnTo>
                  <a:lnTo>
                    <a:pt x="3142" y="999"/>
                  </a:lnTo>
                  <a:lnTo>
                    <a:pt x="2898" y="780"/>
                  </a:lnTo>
                  <a:lnTo>
                    <a:pt x="2679" y="585"/>
                  </a:lnTo>
                  <a:lnTo>
                    <a:pt x="2436" y="415"/>
                  </a:lnTo>
                  <a:lnTo>
                    <a:pt x="2192" y="269"/>
                  </a:lnTo>
                  <a:lnTo>
                    <a:pt x="1948" y="147"/>
                  </a:lnTo>
                  <a:lnTo>
                    <a:pt x="1705" y="74"/>
                  </a:lnTo>
                  <a:lnTo>
                    <a:pt x="1486" y="25"/>
                  </a:lnTo>
                  <a:lnTo>
                    <a:pt x="1486" y="25"/>
                  </a:lnTo>
                  <a:lnTo>
                    <a:pt x="1291" y="1"/>
                  </a:lnTo>
                  <a:lnTo>
                    <a:pt x="1096" y="49"/>
                  </a:lnTo>
                  <a:lnTo>
                    <a:pt x="950" y="98"/>
                  </a:lnTo>
                  <a:lnTo>
                    <a:pt x="804" y="195"/>
                  </a:lnTo>
                  <a:lnTo>
                    <a:pt x="682" y="317"/>
                  </a:lnTo>
                  <a:lnTo>
                    <a:pt x="585" y="463"/>
                  </a:lnTo>
                  <a:lnTo>
                    <a:pt x="487" y="658"/>
                  </a:lnTo>
                  <a:lnTo>
                    <a:pt x="390" y="853"/>
                  </a:lnTo>
                  <a:lnTo>
                    <a:pt x="268" y="1291"/>
                  </a:lnTo>
                  <a:lnTo>
                    <a:pt x="170" y="1803"/>
                  </a:lnTo>
                  <a:lnTo>
                    <a:pt x="49" y="2874"/>
                  </a:lnTo>
                  <a:lnTo>
                    <a:pt x="49" y="2874"/>
                  </a:lnTo>
                  <a:lnTo>
                    <a:pt x="0" y="3142"/>
                  </a:lnTo>
                  <a:lnTo>
                    <a:pt x="0" y="3410"/>
                  </a:lnTo>
                  <a:lnTo>
                    <a:pt x="24" y="3678"/>
                  </a:lnTo>
                  <a:lnTo>
                    <a:pt x="73" y="3922"/>
                  </a:lnTo>
                  <a:lnTo>
                    <a:pt x="122" y="4165"/>
                  </a:lnTo>
                  <a:lnTo>
                    <a:pt x="195" y="4409"/>
                  </a:lnTo>
                  <a:lnTo>
                    <a:pt x="292" y="4628"/>
                  </a:lnTo>
                  <a:lnTo>
                    <a:pt x="414" y="4823"/>
                  </a:lnTo>
                  <a:lnTo>
                    <a:pt x="536" y="5018"/>
                  </a:lnTo>
                  <a:lnTo>
                    <a:pt x="682" y="5188"/>
                  </a:lnTo>
                  <a:lnTo>
                    <a:pt x="828" y="5359"/>
                  </a:lnTo>
                  <a:lnTo>
                    <a:pt x="999" y="5480"/>
                  </a:lnTo>
                  <a:lnTo>
                    <a:pt x="1169" y="5602"/>
                  </a:lnTo>
                  <a:lnTo>
                    <a:pt x="1364" y="5675"/>
                  </a:lnTo>
                  <a:lnTo>
                    <a:pt x="1583" y="5748"/>
                  </a:lnTo>
                  <a:lnTo>
                    <a:pt x="1778" y="5797"/>
                  </a:lnTo>
                  <a:lnTo>
                    <a:pt x="1778" y="5797"/>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2" name="Shape 782"/>
            <p:cNvSpPr/>
            <p:nvPr/>
          </p:nvSpPr>
          <p:spPr>
            <a:xfrm>
              <a:off x="6931675" y="5150500"/>
              <a:ext cx="87075" cy="115725"/>
            </a:xfrm>
            <a:custGeom>
              <a:pathLst>
                <a:path extrusionOk="0" fill="none" h="4629" w="3483">
                  <a:moveTo>
                    <a:pt x="2558" y="98"/>
                  </a:moveTo>
                  <a:lnTo>
                    <a:pt x="2558" y="98"/>
                  </a:lnTo>
                  <a:lnTo>
                    <a:pt x="2387" y="49"/>
                  </a:lnTo>
                  <a:lnTo>
                    <a:pt x="2241" y="1"/>
                  </a:lnTo>
                  <a:lnTo>
                    <a:pt x="2095" y="1"/>
                  </a:lnTo>
                  <a:lnTo>
                    <a:pt x="1973" y="1"/>
                  </a:lnTo>
                  <a:lnTo>
                    <a:pt x="1851" y="49"/>
                  </a:lnTo>
                  <a:lnTo>
                    <a:pt x="1729" y="98"/>
                  </a:lnTo>
                  <a:lnTo>
                    <a:pt x="1632" y="196"/>
                  </a:lnTo>
                  <a:lnTo>
                    <a:pt x="1535" y="293"/>
                  </a:lnTo>
                  <a:lnTo>
                    <a:pt x="1364" y="561"/>
                  </a:lnTo>
                  <a:lnTo>
                    <a:pt x="1169" y="902"/>
                  </a:lnTo>
                  <a:lnTo>
                    <a:pt x="780" y="1730"/>
                  </a:lnTo>
                  <a:lnTo>
                    <a:pt x="780" y="1730"/>
                  </a:lnTo>
                  <a:lnTo>
                    <a:pt x="366" y="2607"/>
                  </a:lnTo>
                  <a:lnTo>
                    <a:pt x="195" y="2996"/>
                  </a:lnTo>
                  <a:lnTo>
                    <a:pt x="73" y="3386"/>
                  </a:lnTo>
                  <a:lnTo>
                    <a:pt x="25" y="3557"/>
                  </a:lnTo>
                  <a:lnTo>
                    <a:pt x="0" y="3727"/>
                  </a:lnTo>
                  <a:lnTo>
                    <a:pt x="25" y="3898"/>
                  </a:lnTo>
                  <a:lnTo>
                    <a:pt x="49" y="4044"/>
                  </a:lnTo>
                  <a:lnTo>
                    <a:pt x="98" y="4165"/>
                  </a:lnTo>
                  <a:lnTo>
                    <a:pt x="195" y="4287"/>
                  </a:lnTo>
                  <a:lnTo>
                    <a:pt x="317" y="4385"/>
                  </a:lnTo>
                  <a:lnTo>
                    <a:pt x="463" y="4482"/>
                  </a:lnTo>
                  <a:lnTo>
                    <a:pt x="463" y="4482"/>
                  </a:lnTo>
                  <a:lnTo>
                    <a:pt x="633" y="4555"/>
                  </a:lnTo>
                  <a:lnTo>
                    <a:pt x="828" y="4604"/>
                  </a:lnTo>
                  <a:lnTo>
                    <a:pt x="1023" y="4628"/>
                  </a:lnTo>
                  <a:lnTo>
                    <a:pt x="1194" y="4628"/>
                  </a:lnTo>
                  <a:lnTo>
                    <a:pt x="1388" y="4604"/>
                  </a:lnTo>
                  <a:lnTo>
                    <a:pt x="1583" y="4555"/>
                  </a:lnTo>
                  <a:lnTo>
                    <a:pt x="1778" y="4482"/>
                  </a:lnTo>
                  <a:lnTo>
                    <a:pt x="1949" y="4409"/>
                  </a:lnTo>
                  <a:lnTo>
                    <a:pt x="2143" y="4312"/>
                  </a:lnTo>
                  <a:lnTo>
                    <a:pt x="2314" y="4190"/>
                  </a:lnTo>
                  <a:lnTo>
                    <a:pt x="2484" y="4044"/>
                  </a:lnTo>
                  <a:lnTo>
                    <a:pt x="2655" y="3873"/>
                  </a:lnTo>
                  <a:lnTo>
                    <a:pt x="2801" y="3703"/>
                  </a:lnTo>
                  <a:lnTo>
                    <a:pt x="2947" y="3508"/>
                  </a:lnTo>
                  <a:lnTo>
                    <a:pt x="3069" y="3313"/>
                  </a:lnTo>
                  <a:lnTo>
                    <a:pt x="3191" y="3094"/>
                  </a:lnTo>
                  <a:lnTo>
                    <a:pt x="3191" y="3094"/>
                  </a:lnTo>
                  <a:lnTo>
                    <a:pt x="3288" y="2875"/>
                  </a:lnTo>
                  <a:lnTo>
                    <a:pt x="3361" y="2631"/>
                  </a:lnTo>
                  <a:lnTo>
                    <a:pt x="3410" y="2412"/>
                  </a:lnTo>
                  <a:lnTo>
                    <a:pt x="3459" y="2168"/>
                  </a:lnTo>
                  <a:lnTo>
                    <a:pt x="3483" y="1949"/>
                  </a:lnTo>
                  <a:lnTo>
                    <a:pt x="3483" y="1730"/>
                  </a:lnTo>
                  <a:lnTo>
                    <a:pt x="3459" y="1511"/>
                  </a:lnTo>
                  <a:lnTo>
                    <a:pt x="3434" y="1316"/>
                  </a:lnTo>
                  <a:lnTo>
                    <a:pt x="3386" y="1121"/>
                  </a:lnTo>
                  <a:lnTo>
                    <a:pt x="3313" y="926"/>
                  </a:lnTo>
                  <a:lnTo>
                    <a:pt x="3239" y="756"/>
                  </a:lnTo>
                  <a:lnTo>
                    <a:pt x="3118" y="585"/>
                  </a:lnTo>
                  <a:lnTo>
                    <a:pt x="2996" y="439"/>
                  </a:lnTo>
                  <a:lnTo>
                    <a:pt x="2874" y="317"/>
                  </a:lnTo>
                  <a:lnTo>
                    <a:pt x="2728" y="196"/>
                  </a:lnTo>
                  <a:lnTo>
                    <a:pt x="2558" y="98"/>
                  </a:lnTo>
                  <a:lnTo>
                    <a:pt x="2558" y="9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3" name="Shape 783"/>
            <p:cNvSpPr/>
            <p:nvPr/>
          </p:nvSpPr>
          <p:spPr>
            <a:xfrm>
              <a:off x="6715525" y="5180350"/>
              <a:ext cx="263050" cy="247825"/>
            </a:xfrm>
            <a:custGeom>
              <a:pathLst>
                <a:path extrusionOk="0" fill="none" h="9913" w="10522">
                  <a:moveTo>
                    <a:pt x="8135" y="3191"/>
                  </a:moveTo>
                  <a:lnTo>
                    <a:pt x="8135" y="3191"/>
                  </a:lnTo>
                  <a:lnTo>
                    <a:pt x="8037" y="2923"/>
                  </a:lnTo>
                  <a:lnTo>
                    <a:pt x="7940" y="2655"/>
                  </a:lnTo>
                  <a:lnTo>
                    <a:pt x="7794" y="2119"/>
                  </a:lnTo>
                  <a:lnTo>
                    <a:pt x="7721" y="1851"/>
                  </a:lnTo>
                  <a:lnTo>
                    <a:pt x="7623" y="1608"/>
                  </a:lnTo>
                  <a:lnTo>
                    <a:pt x="7502" y="1340"/>
                  </a:lnTo>
                  <a:lnTo>
                    <a:pt x="7355" y="1120"/>
                  </a:lnTo>
                  <a:lnTo>
                    <a:pt x="7355" y="1120"/>
                  </a:lnTo>
                  <a:lnTo>
                    <a:pt x="7161" y="853"/>
                  </a:lnTo>
                  <a:lnTo>
                    <a:pt x="6941" y="633"/>
                  </a:lnTo>
                  <a:lnTo>
                    <a:pt x="6698" y="463"/>
                  </a:lnTo>
                  <a:lnTo>
                    <a:pt x="6430" y="292"/>
                  </a:lnTo>
                  <a:lnTo>
                    <a:pt x="6162" y="171"/>
                  </a:lnTo>
                  <a:lnTo>
                    <a:pt x="5870" y="73"/>
                  </a:lnTo>
                  <a:lnTo>
                    <a:pt x="5578" y="25"/>
                  </a:lnTo>
                  <a:lnTo>
                    <a:pt x="5285" y="0"/>
                  </a:lnTo>
                  <a:lnTo>
                    <a:pt x="5285" y="0"/>
                  </a:lnTo>
                  <a:lnTo>
                    <a:pt x="5261" y="0"/>
                  </a:lnTo>
                  <a:lnTo>
                    <a:pt x="5261" y="0"/>
                  </a:lnTo>
                  <a:lnTo>
                    <a:pt x="5237" y="0"/>
                  </a:lnTo>
                  <a:lnTo>
                    <a:pt x="5237" y="0"/>
                  </a:lnTo>
                  <a:lnTo>
                    <a:pt x="4944" y="25"/>
                  </a:lnTo>
                  <a:lnTo>
                    <a:pt x="4652" y="73"/>
                  </a:lnTo>
                  <a:lnTo>
                    <a:pt x="4360" y="171"/>
                  </a:lnTo>
                  <a:lnTo>
                    <a:pt x="4092" y="292"/>
                  </a:lnTo>
                  <a:lnTo>
                    <a:pt x="3824" y="463"/>
                  </a:lnTo>
                  <a:lnTo>
                    <a:pt x="3580" y="633"/>
                  </a:lnTo>
                  <a:lnTo>
                    <a:pt x="3361" y="853"/>
                  </a:lnTo>
                  <a:lnTo>
                    <a:pt x="3166" y="1120"/>
                  </a:lnTo>
                  <a:lnTo>
                    <a:pt x="3166" y="1120"/>
                  </a:lnTo>
                  <a:lnTo>
                    <a:pt x="3020" y="1340"/>
                  </a:lnTo>
                  <a:lnTo>
                    <a:pt x="2898" y="1608"/>
                  </a:lnTo>
                  <a:lnTo>
                    <a:pt x="2801" y="1851"/>
                  </a:lnTo>
                  <a:lnTo>
                    <a:pt x="2728" y="2119"/>
                  </a:lnTo>
                  <a:lnTo>
                    <a:pt x="2558" y="2655"/>
                  </a:lnTo>
                  <a:lnTo>
                    <a:pt x="2484" y="2923"/>
                  </a:lnTo>
                  <a:lnTo>
                    <a:pt x="2387" y="3191"/>
                  </a:lnTo>
                  <a:lnTo>
                    <a:pt x="2387" y="3191"/>
                  </a:lnTo>
                  <a:lnTo>
                    <a:pt x="2241" y="3434"/>
                  </a:lnTo>
                  <a:lnTo>
                    <a:pt x="2095" y="3678"/>
                  </a:lnTo>
                  <a:lnTo>
                    <a:pt x="1900" y="3897"/>
                  </a:lnTo>
                  <a:lnTo>
                    <a:pt x="1729" y="4092"/>
                  </a:lnTo>
                  <a:lnTo>
                    <a:pt x="1315" y="4457"/>
                  </a:lnTo>
                  <a:lnTo>
                    <a:pt x="901" y="4847"/>
                  </a:lnTo>
                  <a:lnTo>
                    <a:pt x="901" y="4847"/>
                  </a:lnTo>
                  <a:lnTo>
                    <a:pt x="707" y="5066"/>
                  </a:lnTo>
                  <a:lnTo>
                    <a:pt x="512" y="5310"/>
                  </a:lnTo>
                  <a:lnTo>
                    <a:pt x="366" y="5553"/>
                  </a:lnTo>
                  <a:lnTo>
                    <a:pt x="244" y="5821"/>
                  </a:lnTo>
                  <a:lnTo>
                    <a:pt x="146" y="6113"/>
                  </a:lnTo>
                  <a:lnTo>
                    <a:pt x="73" y="6405"/>
                  </a:lnTo>
                  <a:lnTo>
                    <a:pt x="25" y="6722"/>
                  </a:lnTo>
                  <a:lnTo>
                    <a:pt x="0" y="7014"/>
                  </a:lnTo>
                  <a:lnTo>
                    <a:pt x="0" y="7014"/>
                  </a:lnTo>
                  <a:lnTo>
                    <a:pt x="25" y="7307"/>
                  </a:lnTo>
                  <a:lnTo>
                    <a:pt x="49" y="7599"/>
                  </a:lnTo>
                  <a:lnTo>
                    <a:pt x="122" y="7867"/>
                  </a:lnTo>
                  <a:lnTo>
                    <a:pt x="219" y="8135"/>
                  </a:lnTo>
                  <a:lnTo>
                    <a:pt x="317" y="8403"/>
                  </a:lnTo>
                  <a:lnTo>
                    <a:pt x="439" y="8622"/>
                  </a:lnTo>
                  <a:lnTo>
                    <a:pt x="609" y="8865"/>
                  </a:lnTo>
                  <a:lnTo>
                    <a:pt x="780" y="9060"/>
                  </a:lnTo>
                  <a:lnTo>
                    <a:pt x="950" y="9255"/>
                  </a:lnTo>
                  <a:lnTo>
                    <a:pt x="1145" y="9401"/>
                  </a:lnTo>
                  <a:lnTo>
                    <a:pt x="1364" y="9547"/>
                  </a:lnTo>
                  <a:lnTo>
                    <a:pt x="1608" y="9669"/>
                  </a:lnTo>
                  <a:lnTo>
                    <a:pt x="1851" y="9766"/>
                  </a:lnTo>
                  <a:lnTo>
                    <a:pt x="2095" y="9840"/>
                  </a:lnTo>
                  <a:lnTo>
                    <a:pt x="2363" y="9888"/>
                  </a:lnTo>
                  <a:lnTo>
                    <a:pt x="2606" y="9913"/>
                  </a:lnTo>
                  <a:lnTo>
                    <a:pt x="2606" y="9913"/>
                  </a:lnTo>
                  <a:lnTo>
                    <a:pt x="2972" y="9888"/>
                  </a:lnTo>
                  <a:lnTo>
                    <a:pt x="3337" y="9791"/>
                  </a:lnTo>
                  <a:lnTo>
                    <a:pt x="3678" y="9669"/>
                  </a:lnTo>
                  <a:lnTo>
                    <a:pt x="3994" y="9474"/>
                  </a:lnTo>
                  <a:lnTo>
                    <a:pt x="3994" y="9474"/>
                  </a:lnTo>
                  <a:lnTo>
                    <a:pt x="4141" y="9377"/>
                  </a:lnTo>
                  <a:lnTo>
                    <a:pt x="4287" y="9304"/>
                  </a:lnTo>
                  <a:lnTo>
                    <a:pt x="4433" y="9279"/>
                  </a:lnTo>
                  <a:lnTo>
                    <a:pt x="4579" y="9231"/>
                  </a:lnTo>
                  <a:lnTo>
                    <a:pt x="4896" y="9206"/>
                  </a:lnTo>
                  <a:lnTo>
                    <a:pt x="5261" y="9206"/>
                  </a:lnTo>
                  <a:lnTo>
                    <a:pt x="5261" y="9206"/>
                  </a:lnTo>
                  <a:lnTo>
                    <a:pt x="5626" y="9206"/>
                  </a:lnTo>
                  <a:lnTo>
                    <a:pt x="5943" y="9231"/>
                  </a:lnTo>
                  <a:lnTo>
                    <a:pt x="6089" y="9279"/>
                  </a:lnTo>
                  <a:lnTo>
                    <a:pt x="6235" y="9304"/>
                  </a:lnTo>
                  <a:lnTo>
                    <a:pt x="6381" y="9377"/>
                  </a:lnTo>
                  <a:lnTo>
                    <a:pt x="6527" y="9474"/>
                  </a:lnTo>
                  <a:lnTo>
                    <a:pt x="6527" y="9474"/>
                  </a:lnTo>
                  <a:lnTo>
                    <a:pt x="6844" y="9669"/>
                  </a:lnTo>
                  <a:lnTo>
                    <a:pt x="7185" y="9791"/>
                  </a:lnTo>
                  <a:lnTo>
                    <a:pt x="7550" y="9888"/>
                  </a:lnTo>
                  <a:lnTo>
                    <a:pt x="7916" y="9913"/>
                  </a:lnTo>
                  <a:lnTo>
                    <a:pt x="7916" y="9913"/>
                  </a:lnTo>
                  <a:lnTo>
                    <a:pt x="8184" y="9888"/>
                  </a:lnTo>
                  <a:lnTo>
                    <a:pt x="8427" y="9840"/>
                  </a:lnTo>
                  <a:lnTo>
                    <a:pt x="8671" y="9766"/>
                  </a:lnTo>
                  <a:lnTo>
                    <a:pt x="8914" y="9669"/>
                  </a:lnTo>
                  <a:lnTo>
                    <a:pt x="9158" y="9547"/>
                  </a:lnTo>
                  <a:lnTo>
                    <a:pt x="9377" y="9401"/>
                  </a:lnTo>
                  <a:lnTo>
                    <a:pt x="9572" y="9255"/>
                  </a:lnTo>
                  <a:lnTo>
                    <a:pt x="9742" y="9060"/>
                  </a:lnTo>
                  <a:lnTo>
                    <a:pt x="9913" y="8865"/>
                  </a:lnTo>
                  <a:lnTo>
                    <a:pt x="10083" y="8622"/>
                  </a:lnTo>
                  <a:lnTo>
                    <a:pt x="10205" y="8403"/>
                  </a:lnTo>
                  <a:lnTo>
                    <a:pt x="10302" y="8135"/>
                  </a:lnTo>
                  <a:lnTo>
                    <a:pt x="10400" y="7867"/>
                  </a:lnTo>
                  <a:lnTo>
                    <a:pt x="10473" y="7599"/>
                  </a:lnTo>
                  <a:lnTo>
                    <a:pt x="10497" y="7307"/>
                  </a:lnTo>
                  <a:lnTo>
                    <a:pt x="10522" y="7014"/>
                  </a:lnTo>
                  <a:lnTo>
                    <a:pt x="10522" y="7014"/>
                  </a:lnTo>
                  <a:lnTo>
                    <a:pt x="10497" y="6722"/>
                  </a:lnTo>
                  <a:lnTo>
                    <a:pt x="10449" y="6405"/>
                  </a:lnTo>
                  <a:lnTo>
                    <a:pt x="10375" y="6113"/>
                  </a:lnTo>
                  <a:lnTo>
                    <a:pt x="10278" y="5821"/>
                  </a:lnTo>
                  <a:lnTo>
                    <a:pt x="10156" y="5553"/>
                  </a:lnTo>
                  <a:lnTo>
                    <a:pt x="10010" y="5310"/>
                  </a:lnTo>
                  <a:lnTo>
                    <a:pt x="9815" y="5066"/>
                  </a:lnTo>
                  <a:lnTo>
                    <a:pt x="9620" y="4847"/>
                  </a:lnTo>
                  <a:lnTo>
                    <a:pt x="9620" y="4847"/>
                  </a:lnTo>
                  <a:lnTo>
                    <a:pt x="9206" y="4457"/>
                  </a:lnTo>
                  <a:lnTo>
                    <a:pt x="8792" y="4092"/>
                  </a:lnTo>
                  <a:lnTo>
                    <a:pt x="8622" y="3897"/>
                  </a:lnTo>
                  <a:lnTo>
                    <a:pt x="8427" y="3678"/>
                  </a:lnTo>
                  <a:lnTo>
                    <a:pt x="8281" y="3434"/>
                  </a:lnTo>
                  <a:lnTo>
                    <a:pt x="8135" y="3191"/>
                  </a:lnTo>
                  <a:lnTo>
                    <a:pt x="8135" y="319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784" name="Shape 784"/>
          <p:cNvGrpSpPr/>
          <p:nvPr/>
        </p:nvGrpSpPr>
        <p:grpSpPr>
          <a:xfrm>
            <a:off x="3153705" y="381117"/>
            <a:ext cx="387933" cy="345971"/>
            <a:chOff x="3927500" y="301425"/>
            <a:chExt cx="461550" cy="411625"/>
          </a:xfrm>
        </p:grpSpPr>
        <p:sp>
          <p:nvSpPr>
            <p:cNvPr id="785" name="Shape 785"/>
            <p:cNvSpPr/>
            <p:nvPr/>
          </p:nvSpPr>
          <p:spPr>
            <a:xfrm>
              <a:off x="4080925" y="302050"/>
              <a:ext cx="154075" cy="411000"/>
            </a:xfrm>
            <a:custGeom>
              <a:pathLst>
                <a:path extrusionOk="0" fill="none" h="16440" w="6163">
                  <a:moveTo>
                    <a:pt x="6162" y="3118"/>
                  </a:moveTo>
                  <a:lnTo>
                    <a:pt x="0" y="0"/>
                  </a:lnTo>
                  <a:lnTo>
                    <a:pt x="0" y="13322"/>
                  </a:lnTo>
                  <a:lnTo>
                    <a:pt x="6162" y="16440"/>
                  </a:lnTo>
                  <a:lnTo>
                    <a:pt x="6162" y="311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6" name="Shape 786"/>
            <p:cNvSpPr/>
            <p:nvPr/>
          </p:nvSpPr>
          <p:spPr>
            <a:xfrm>
              <a:off x="3927500" y="301425"/>
              <a:ext cx="153450" cy="406150"/>
            </a:xfrm>
            <a:custGeom>
              <a:pathLst>
                <a:path extrusionOk="0" fill="none" h="16246" w="6138">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7" name="Shape 787"/>
            <p:cNvSpPr/>
            <p:nvPr/>
          </p:nvSpPr>
          <p:spPr>
            <a:xfrm>
              <a:off x="4234975" y="306925"/>
              <a:ext cx="154075" cy="405525"/>
            </a:xfrm>
            <a:custGeom>
              <a:pathLst>
                <a:path extrusionOk="0" fill="none" h="16221" w="6163">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8" name="Shape 788"/>
            <p:cNvSpPr/>
            <p:nvPr/>
          </p:nvSpPr>
          <p:spPr>
            <a:xfrm>
              <a:off x="4295850" y="442075"/>
              <a:ext cx="46300" cy="26225"/>
            </a:xfrm>
            <a:custGeom>
              <a:pathLst>
                <a:path extrusionOk="0" fill="none" h="1049" w="1852">
                  <a:moveTo>
                    <a:pt x="1" y="1"/>
                  </a:moveTo>
                  <a:lnTo>
                    <a:pt x="1852" y="104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9" name="Shape 789"/>
            <p:cNvSpPr/>
            <p:nvPr/>
          </p:nvSpPr>
          <p:spPr>
            <a:xfrm>
              <a:off x="4296475" y="415900"/>
              <a:ext cx="45075" cy="78575"/>
            </a:xfrm>
            <a:custGeom>
              <a:pathLst>
                <a:path extrusionOk="0" fill="none" h="3143" w="1803">
                  <a:moveTo>
                    <a:pt x="1802" y="1"/>
                  </a:moveTo>
                  <a:lnTo>
                    <a:pt x="0" y="314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0" name="Shape 790"/>
            <p:cNvSpPr/>
            <p:nvPr/>
          </p:nvSpPr>
          <p:spPr>
            <a:xfrm>
              <a:off x="3968275" y="590050"/>
              <a:ext cx="25" cy="6100"/>
            </a:xfrm>
            <a:custGeom>
              <a:pathLst>
                <a:path extrusionOk="0" fill="none" h="244" w="1">
                  <a:moveTo>
                    <a:pt x="1" y="244"/>
                  </a:moveTo>
                  <a:lnTo>
                    <a:pt x="1" y="244"/>
                  </a:ln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1" name="Shape 791"/>
            <p:cNvSpPr/>
            <p:nvPr/>
          </p:nvSpPr>
          <p:spPr>
            <a:xfrm>
              <a:off x="3970725" y="558375"/>
              <a:ext cx="1850" cy="12200"/>
            </a:xfrm>
            <a:custGeom>
              <a:pathLst>
                <a:path extrusionOk="0" fill="none" h="488" w="74">
                  <a:moveTo>
                    <a:pt x="0" y="488"/>
                  </a:moveTo>
                  <a:lnTo>
                    <a:pt x="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2" name="Shape 792"/>
            <p:cNvSpPr/>
            <p:nvPr/>
          </p:nvSpPr>
          <p:spPr>
            <a:xfrm>
              <a:off x="3976200" y="527325"/>
              <a:ext cx="3675" cy="12200"/>
            </a:xfrm>
            <a:custGeom>
              <a:pathLst>
                <a:path extrusionOk="0" fill="none" h="488" w="147">
                  <a:moveTo>
                    <a:pt x="0" y="488"/>
                  </a:moveTo>
                  <a:lnTo>
                    <a:pt x="98" y="147"/>
                  </a:lnTo>
                  <a:lnTo>
                    <a:pt x="147"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3" name="Shape 793"/>
            <p:cNvSpPr/>
            <p:nvPr/>
          </p:nvSpPr>
          <p:spPr>
            <a:xfrm>
              <a:off x="3985950" y="498100"/>
              <a:ext cx="4875" cy="10975"/>
            </a:xfrm>
            <a:custGeom>
              <a:pathLst>
                <a:path extrusionOk="0" fill="none" h="439" w="195">
                  <a:moveTo>
                    <a:pt x="0" y="439"/>
                  </a:moveTo>
                  <a:lnTo>
                    <a:pt x="195" y="25"/>
                  </a:lnTo>
                  <a:lnTo>
                    <a:pt x="195"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4" name="Shape 794"/>
            <p:cNvSpPr/>
            <p:nvPr/>
          </p:nvSpPr>
          <p:spPr>
            <a:xfrm>
              <a:off x="4000550" y="471300"/>
              <a:ext cx="7325" cy="9775"/>
            </a:xfrm>
            <a:custGeom>
              <a:pathLst>
                <a:path extrusionOk="0" fill="none" h="391" w="293">
                  <a:moveTo>
                    <a:pt x="1" y="391"/>
                  </a:moveTo>
                  <a:lnTo>
                    <a:pt x="74" y="269"/>
                  </a:lnTo>
                  <a:lnTo>
                    <a:pt x="29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5" name="Shape 795"/>
            <p:cNvSpPr/>
            <p:nvPr/>
          </p:nvSpPr>
          <p:spPr>
            <a:xfrm>
              <a:off x="4021250" y="450600"/>
              <a:ext cx="10375" cy="6725"/>
            </a:xfrm>
            <a:custGeom>
              <a:pathLst>
                <a:path extrusionOk="0" fill="none" h="269" w="415">
                  <a:moveTo>
                    <a:pt x="1" y="269"/>
                  </a:moveTo>
                  <a:lnTo>
                    <a:pt x="25" y="244"/>
                  </a:lnTo>
                  <a:lnTo>
                    <a:pt x="220" y="123"/>
                  </a:lnTo>
                  <a:lnTo>
                    <a:pt x="415"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6" name="Shape 796"/>
            <p:cNvSpPr/>
            <p:nvPr/>
          </p:nvSpPr>
          <p:spPr>
            <a:xfrm>
              <a:off x="4049250" y="440250"/>
              <a:ext cx="11600" cy="2475"/>
            </a:xfrm>
            <a:custGeom>
              <a:pathLst>
                <a:path extrusionOk="0" fill="none" h="99" w="464">
                  <a:moveTo>
                    <a:pt x="1" y="98"/>
                  </a:moveTo>
                  <a:lnTo>
                    <a:pt x="220" y="50"/>
                  </a:lnTo>
                  <a:lnTo>
                    <a:pt x="464" y="1"/>
                  </a:lnTo>
                  <a:lnTo>
                    <a:pt x="464"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7" name="Shape 797"/>
            <p:cNvSpPr/>
            <p:nvPr/>
          </p:nvSpPr>
          <p:spPr>
            <a:xfrm>
              <a:off x="4080325" y="439650"/>
              <a:ext cx="12200" cy="1850"/>
            </a:xfrm>
            <a:custGeom>
              <a:pathLst>
                <a:path extrusionOk="0" fill="none" h="74" w="488">
                  <a:moveTo>
                    <a:pt x="0" y="0"/>
                  </a:moveTo>
                  <a:lnTo>
                    <a:pt x="146" y="0"/>
                  </a:lnTo>
                  <a:lnTo>
                    <a:pt x="463" y="74"/>
                  </a:lnTo>
                  <a:lnTo>
                    <a:pt x="487" y="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8" name="Shape 798"/>
            <p:cNvSpPr/>
            <p:nvPr/>
          </p:nvSpPr>
          <p:spPr>
            <a:xfrm>
              <a:off x="4110150" y="450000"/>
              <a:ext cx="9150" cy="7950"/>
            </a:xfrm>
            <a:custGeom>
              <a:pathLst>
                <a:path extrusionOk="0" fill="none" h="318" w="366">
                  <a:moveTo>
                    <a:pt x="0" y="1"/>
                  </a:moveTo>
                  <a:lnTo>
                    <a:pt x="98" y="74"/>
                  </a:lnTo>
                  <a:lnTo>
                    <a:pt x="317" y="268"/>
                  </a:lnTo>
                  <a:lnTo>
                    <a:pt x="366" y="31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9" name="Shape 799"/>
            <p:cNvSpPr/>
            <p:nvPr/>
          </p:nvSpPr>
          <p:spPr>
            <a:xfrm>
              <a:off x="4130250" y="473750"/>
              <a:ext cx="4900" cy="10975"/>
            </a:xfrm>
            <a:custGeom>
              <a:pathLst>
                <a:path extrusionOk="0" fill="none" h="439" w="196">
                  <a:moveTo>
                    <a:pt x="0" y="0"/>
                  </a:moveTo>
                  <a:lnTo>
                    <a:pt x="25" y="73"/>
                  </a:lnTo>
                  <a:lnTo>
                    <a:pt x="171" y="366"/>
                  </a:lnTo>
                  <a:lnTo>
                    <a:pt x="195" y="43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0" name="Shape 800"/>
            <p:cNvSpPr/>
            <p:nvPr/>
          </p:nvSpPr>
          <p:spPr>
            <a:xfrm>
              <a:off x="4141800" y="502975"/>
              <a:ext cx="3700" cy="11600"/>
            </a:xfrm>
            <a:custGeom>
              <a:pathLst>
                <a:path extrusionOk="0" fill="none" h="464" w="148">
                  <a:moveTo>
                    <a:pt x="1" y="0"/>
                  </a:moveTo>
                  <a:lnTo>
                    <a:pt x="147" y="46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1" name="Shape 801"/>
            <p:cNvSpPr/>
            <p:nvPr/>
          </p:nvSpPr>
          <p:spPr>
            <a:xfrm>
              <a:off x="4150950" y="533425"/>
              <a:ext cx="3675" cy="11575"/>
            </a:xfrm>
            <a:custGeom>
              <a:pathLst>
                <a:path extrusionOk="0" fill="none" h="463" w="147">
                  <a:moveTo>
                    <a:pt x="0" y="0"/>
                  </a:moveTo>
                  <a:lnTo>
                    <a:pt x="146" y="46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2" name="Shape 802"/>
            <p:cNvSpPr/>
            <p:nvPr/>
          </p:nvSpPr>
          <p:spPr>
            <a:xfrm>
              <a:off x="4160675" y="563850"/>
              <a:ext cx="4900" cy="11000"/>
            </a:xfrm>
            <a:custGeom>
              <a:pathLst>
                <a:path extrusionOk="0" fill="none" h="440" w="196">
                  <a:moveTo>
                    <a:pt x="1" y="1"/>
                  </a:moveTo>
                  <a:lnTo>
                    <a:pt x="50" y="123"/>
                  </a:lnTo>
                  <a:lnTo>
                    <a:pt x="196" y="415"/>
                  </a:lnTo>
                  <a:lnTo>
                    <a:pt x="196" y="43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3" name="Shape 803"/>
            <p:cNvSpPr/>
            <p:nvPr/>
          </p:nvSpPr>
          <p:spPr>
            <a:xfrm>
              <a:off x="4175300" y="591875"/>
              <a:ext cx="7325" cy="9150"/>
            </a:xfrm>
            <a:custGeom>
              <a:pathLst>
                <a:path extrusionOk="0" fill="none" h="366" w="293">
                  <a:moveTo>
                    <a:pt x="0" y="0"/>
                  </a:moveTo>
                  <a:lnTo>
                    <a:pt x="98" y="146"/>
                  </a:lnTo>
                  <a:lnTo>
                    <a:pt x="293" y="366"/>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4" name="Shape 804"/>
            <p:cNvSpPr/>
            <p:nvPr/>
          </p:nvSpPr>
          <p:spPr>
            <a:xfrm>
              <a:off x="4198425" y="613175"/>
              <a:ext cx="11000" cy="4900"/>
            </a:xfrm>
            <a:custGeom>
              <a:pathLst>
                <a:path extrusionOk="0" fill="none" h="196" w="440">
                  <a:moveTo>
                    <a:pt x="1" y="1"/>
                  </a:moveTo>
                  <a:lnTo>
                    <a:pt x="171" y="98"/>
                  </a:lnTo>
                  <a:lnTo>
                    <a:pt x="439" y="195"/>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5" name="Shape 805"/>
            <p:cNvSpPr/>
            <p:nvPr/>
          </p:nvSpPr>
          <p:spPr>
            <a:xfrm>
              <a:off x="4228275" y="621100"/>
              <a:ext cx="12200" cy="625"/>
            </a:xfrm>
            <a:custGeom>
              <a:pathLst>
                <a:path extrusionOk="0" fill="none" h="25" w="488">
                  <a:moveTo>
                    <a:pt x="0" y="0"/>
                  </a:moveTo>
                  <a:lnTo>
                    <a:pt x="49" y="25"/>
                  </a:lnTo>
                  <a:lnTo>
                    <a:pt x="487" y="0"/>
                  </a:lnTo>
                  <a:lnTo>
                    <a:pt x="487"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6" name="Shape 806"/>
            <p:cNvSpPr/>
            <p:nvPr/>
          </p:nvSpPr>
          <p:spPr>
            <a:xfrm>
              <a:off x="4259925" y="616225"/>
              <a:ext cx="11600" cy="3075"/>
            </a:xfrm>
            <a:custGeom>
              <a:pathLst>
                <a:path extrusionOk="0" fill="none" h="123" w="464">
                  <a:moveTo>
                    <a:pt x="1" y="122"/>
                  </a:moveTo>
                  <a:lnTo>
                    <a:pt x="196" y="73"/>
                  </a:lnTo>
                  <a:lnTo>
                    <a:pt x="464" y="0"/>
                  </a:lnTo>
                  <a:lnTo>
                    <a:pt x="46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7" name="Shape 807"/>
            <p:cNvSpPr/>
            <p:nvPr/>
          </p:nvSpPr>
          <p:spPr>
            <a:xfrm>
              <a:off x="4289775" y="602225"/>
              <a:ext cx="10375" cy="6725"/>
            </a:xfrm>
            <a:custGeom>
              <a:pathLst>
                <a:path extrusionOk="0" fill="none" h="269" w="415">
                  <a:moveTo>
                    <a:pt x="0" y="268"/>
                  </a:moveTo>
                  <a:lnTo>
                    <a:pt x="195" y="146"/>
                  </a:lnTo>
                  <a:lnTo>
                    <a:pt x="390" y="0"/>
                  </a:lnTo>
                  <a:lnTo>
                    <a:pt x="41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8" name="Shape 808"/>
            <p:cNvSpPr/>
            <p:nvPr/>
          </p:nvSpPr>
          <p:spPr>
            <a:xfrm>
              <a:off x="4313525" y="577875"/>
              <a:ext cx="6100" cy="10375"/>
            </a:xfrm>
            <a:custGeom>
              <a:pathLst>
                <a:path extrusionOk="0" fill="none" h="415" w="244">
                  <a:moveTo>
                    <a:pt x="0" y="414"/>
                  </a:moveTo>
                  <a:lnTo>
                    <a:pt x="24" y="365"/>
                  </a:lnTo>
                  <a:lnTo>
                    <a:pt x="146" y="195"/>
                  </a:lnTo>
                  <a:lnTo>
                    <a:pt x="24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9" name="Shape 809"/>
            <p:cNvSpPr/>
            <p:nvPr/>
          </p:nvSpPr>
          <p:spPr>
            <a:xfrm>
              <a:off x="4326300" y="547425"/>
              <a:ext cx="2450" cy="12200"/>
            </a:xfrm>
            <a:custGeom>
              <a:pathLst>
                <a:path extrusionOk="0" fill="none" h="488" w="98">
                  <a:moveTo>
                    <a:pt x="0" y="487"/>
                  </a:moveTo>
                  <a:lnTo>
                    <a:pt x="49" y="293"/>
                  </a:lnTo>
                  <a:lnTo>
                    <a:pt x="9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0" name="Shape 810"/>
            <p:cNvSpPr/>
            <p:nvPr/>
          </p:nvSpPr>
          <p:spPr>
            <a:xfrm>
              <a:off x="4329350" y="515750"/>
              <a:ext cx="625" cy="12200"/>
            </a:xfrm>
            <a:custGeom>
              <a:pathLst>
                <a:path extrusionOk="0" fill="none" h="488" w="25">
                  <a:moveTo>
                    <a:pt x="25" y="488"/>
                  </a:moveTo>
                  <a:lnTo>
                    <a:pt x="25" y="464"/>
                  </a:lnTo>
                  <a:lnTo>
                    <a:pt x="25" y="123"/>
                  </a:ln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1" name="Shape 811"/>
            <p:cNvSpPr/>
            <p:nvPr/>
          </p:nvSpPr>
          <p:spPr>
            <a:xfrm>
              <a:off x="4325075" y="488975"/>
              <a:ext cx="1250" cy="6100"/>
            </a:xfrm>
            <a:custGeom>
              <a:pathLst>
                <a:path extrusionOk="0" fill="none" h="244" w="50">
                  <a:moveTo>
                    <a:pt x="49" y="244"/>
                  </a:moveTo>
                  <a:lnTo>
                    <a:pt x="49" y="244"/>
                  </a:ln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812" name="Shape 812"/>
          <p:cNvGrpSpPr/>
          <p:nvPr/>
        </p:nvGrpSpPr>
        <p:grpSpPr>
          <a:xfrm>
            <a:off x="5441252" y="387778"/>
            <a:ext cx="332670" cy="332670"/>
            <a:chOff x="6649150" y="309350"/>
            <a:chExt cx="395800" cy="395800"/>
          </a:xfrm>
        </p:grpSpPr>
        <p:sp>
          <p:nvSpPr>
            <p:cNvPr id="813" name="Shape 813"/>
            <p:cNvSpPr/>
            <p:nvPr/>
          </p:nvSpPr>
          <p:spPr>
            <a:xfrm>
              <a:off x="6649150" y="309350"/>
              <a:ext cx="395800" cy="395800"/>
            </a:xfrm>
            <a:custGeom>
              <a:pathLst>
                <a:path extrusionOk="0" fill="none" h="15832" w="15832">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4" name="Shape 814"/>
            <p:cNvSpPr/>
            <p:nvPr/>
          </p:nvSpPr>
          <p:spPr>
            <a:xfrm>
              <a:off x="6673500" y="333700"/>
              <a:ext cx="347100" cy="347100"/>
            </a:xfrm>
            <a:custGeom>
              <a:pathLst>
                <a:path extrusionOk="0" fill="none" h="13884" w="13884">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5" name="Shape 815"/>
            <p:cNvSpPr/>
            <p:nvPr/>
          </p:nvSpPr>
          <p:spPr>
            <a:xfrm>
              <a:off x="6848850" y="397625"/>
              <a:ext cx="54825" cy="169300"/>
            </a:xfrm>
            <a:custGeom>
              <a:pathLst>
                <a:path extrusionOk="0" fill="none" h="6772" w="2193">
                  <a:moveTo>
                    <a:pt x="1" y="1"/>
                  </a:moveTo>
                  <a:lnTo>
                    <a:pt x="1" y="4580"/>
                  </a:lnTo>
                  <a:lnTo>
                    <a:pt x="2193" y="677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6" name="Shape 816"/>
            <p:cNvSpPr/>
            <p:nvPr/>
          </p:nvSpPr>
          <p:spPr>
            <a:xfrm>
              <a:off x="6847025" y="333700"/>
              <a:ext cx="25" cy="29250"/>
            </a:xfrm>
            <a:custGeom>
              <a:pathLst>
                <a:path extrusionOk="0" fill="none" h="1170" w="1">
                  <a:moveTo>
                    <a:pt x="1" y="1170"/>
                  </a:move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7" name="Shape 817"/>
            <p:cNvSpPr/>
            <p:nvPr/>
          </p:nvSpPr>
          <p:spPr>
            <a:xfrm>
              <a:off x="6760575" y="356850"/>
              <a:ext cx="25" cy="25"/>
            </a:xfrm>
            <a:custGeom>
              <a:pathLst>
                <a:path extrusionOk="0" fill="none" h="1" w="1">
                  <a:moveTo>
                    <a:pt x="1" y="0"/>
                  </a:move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8" name="Shape 818"/>
            <p:cNvSpPr/>
            <p:nvPr/>
          </p:nvSpPr>
          <p:spPr>
            <a:xfrm>
              <a:off x="6760575" y="356850"/>
              <a:ext cx="14025" cy="24975"/>
            </a:xfrm>
            <a:custGeom>
              <a:pathLst>
                <a:path extrusionOk="0" fill="none" h="999" w="561">
                  <a:moveTo>
                    <a:pt x="1" y="0"/>
                  </a:moveTo>
                  <a:lnTo>
                    <a:pt x="561" y="99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9" name="Shape 819"/>
            <p:cNvSpPr/>
            <p:nvPr/>
          </p:nvSpPr>
          <p:spPr>
            <a:xfrm>
              <a:off x="6696650" y="420775"/>
              <a:ext cx="25" cy="25"/>
            </a:xfrm>
            <a:custGeom>
              <a:pathLst>
                <a:path extrusionOk="0" fill="none" h="1" w="1">
                  <a:moveTo>
                    <a:pt x="0"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0" name="Shape 820"/>
            <p:cNvSpPr/>
            <p:nvPr/>
          </p:nvSpPr>
          <p:spPr>
            <a:xfrm>
              <a:off x="6696650" y="420775"/>
              <a:ext cx="24975" cy="14025"/>
            </a:xfrm>
            <a:custGeom>
              <a:pathLst>
                <a:path extrusionOk="0" fill="none" h="561" w="999">
                  <a:moveTo>
                    <a:pt x="0" y="0"/>
                  </a:moveTo>
                  <a:lnTo>
                    <a:pt x="999" y="56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1" name="Shape 821"/>
            <p:cNvSpPr/>
            <p:nvPr/>
          </p:nvSpPr>
          <p:spPr>
            <a:xfrm>
              <a:off x="6673500" y="507225"/>
              <a:ext cx="29250" cy="25"/>
            </a:xfrm>
            <a:custGeom>
              <a:pathLst>
                <a:path extrusionOk="0" fill="none" h="1" w="1170">
                  <a:moveTo>
                    <a:pt x="1" y="1"/>
                  </a:moveTo>
                  <a:lnTo>
                    <a:pt x="117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2" name="Shape 822"/>
            <p:cNvSpPr/>
            <p:nvPr/>
          </p:nvSpPr>
          <p:spPr>
            <a:xfrm>
              <a:off x="6696650" y="593700"/>
              <a:ext cx="25" cy="25"/>
            </a:xfrm>
            <a:custGeom>
              <a:pathLst>
                <a:path extrusionOk="0" fill="none" h="1" w="1">
                  <a:moveTo>
                    <a:pt x="0"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3" name="Shape 823"/>
            <p:cNvSpPr/>
            <p:nvPr/>
          </p:nvSpPr>
          <p:spPr>
            <a:xfrm>
              <a:off x="6696650" y="579700"/>
              <a:ext cx="24975" cy="14025"/>
            </a:xfrm>
            <a:custGeom>
              <a:pathLst>
                <a:path extrusionOk="0" fill="none" h="561" w="999">
                  <a:moveTo>
                    <a:pt x="0" y="560"/>
                  </a:moveTo>
                  <a:lnTo>
                    <a:pt x="999"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4" name="Shape 824"/>
            <p:cNvSpPr/>
            <p:nvPr/>
          </p:nvSpPr>
          <p:spPr>
            <a:xfrm>
              <a:off x="6760575" y="632675"/>
              <a:ext cx="14025" cy="24975"/>
            </a:xfrm>
            <a:custGeom>
              <a:pathLst>
                <a:path extrusionOk="0" fill="none" h="999" w="561">
                  <a:moveTo>
                    <a:pt x="1" y="999"/>
                  </a:moveTo>
                  <a:lnTo>
                    <a:pt x="56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5" name="Shape 825"/>
            <p:cNvSpPr/>
            <p:nvPr/>
          </p:nvSpPr>
          <p:spPr>
            <a:xfrm>
              <a:off x="6760575" y="657625"/>
              <a:ext cx="25" cy="25"/>
            </a:xfrm>
            <a:custGeom>
              <a:pathLst>
                <a:path extrusionOk="0" fill="none" h="1" w="1">
                  <a:moveTo>
                    <a:pt x="1" y="1"/>
                  </a:move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6" name="Shape 826"/>
            <p:cNvSpPr/>
            <p:nvPr/>
          </p:nvSpPr>
          <p:spPr>
            <a:xfrm>
              <a:off x="6847025" y="651550"/>
              <a:ext cx="25" cy="29250"/>
            </a:xfrm>
            <a:custGeom>
              <a:pathLst>
                <a:path extrusionOk="0" fill="none" h="1170" w="1">
                  <a:moveTo>
                    <a:pt x="1" y="0"/>
                  </a:moveTo>
                  <a:lnTo>
                    <a:pt x="1" y="116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7" name="Shape 827"/>
            <p:cNvSpPr/>
            <p:nvPr/>
          </p:nvSpPr>
          <p:spPr>
            <a:xfrm>
              <a:off x="6919500" y="632675"/>
              <a:ext cx="14025" cy="24975"/>
            </a:xfrm>
            <a:custGeom>
              <a:pathLst>
                <a:path extrusionOk="0" fill="none" h="999" w="561">
                  <a:moveTo>
                    <a:pt x="560" y="999"/>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8" name="Shape 828"/>
            <p:cNvSpPr/>
            <p:nvPr/>
          </p:nvSpPr>
          <p:spPr>
            <a:xfrm>
              <a:off x="6933500" y="657625"/>
              <a:ext cx="25" cy="25"/>
            </a:xfrm>
            <a:custGeom>
              <a:pathLst>
                <a:path extrusionOk="0" fill="none" h="1" w="1">
                  <a:moveTo>
                    <a:pt x="0"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9" name="Shape 829"/>
            <p:cNvSpPr/>
            <p:nvPr/>
          </p:nvSpPr>
          <p:spPr>
            <a:xfrm>
              <a:off x="6972475" y="579700"/>
              <a:ext cx="24975" cy="14025"/>
            </a:xfrm>
            <a:custGeom>
              <a:pathLst>
                <a:path extrusionOk="0" fill="none" h="561" w="999">
                  <a:moveTo>
                    <a:pt x="999" y="56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0" name="Shape 830"/>
            <p:cNvSpPr/>
            <p:nvPr/>
          </p:nvSpPr>
          <p:spPr>
            <a:xfrm>
              <a:off x="6997425" y="593700"/>
              <a:ext cx="25" cy="25"/>
            </a:xfrm>
            <a:custGeom>
              <a:pathLst>
                <a:path extrusionOk="0" fill="none" h="1" w="1">
                  <a:moveTo>
                    <a:pt x="1" y="0"/>
                  </a:move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1" name="Shape 831"/>
            <p:cNvSpPr/>
            <p:nvPr/>
          </p:nvSpPr>
          <p:spPr>
            <a:xfrm>
              <a:off x="6991350" y="507225"/>
              <a:ext cx="29250" cy="25"/>
            </a:xfrm>
            <a:custGeom>
              <a:pathLst>
                <a:path extrusionOk="0" fill="none" h="1" w="1170">
                  <a:moveTo>
                    <a:pt x="1169"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2" name="Shape 832"/>
            <p:cNvSpPr/>
            <p:nvPr/>
          </p:nvSpPr>
          <p:spPr>
            <a:xfrm>
              <a:off x="6972475" y="420775"/>
              <a:ext cx="24975" cy="14025"/>
            </a:xfrm>
            <a:custGeom>
              <a:pathLst>
                <a:path extrusionOk="0" fill="none" h="561" w="999">
                  <a:moveTo>
                    <a:pt x="0" y="561"/>
                  </a:moveTo>
                  <a:lnTo>
                    <a:pt x="999"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3" name="Shape 833"/>
            <p:cNvSpPr/>
            <p:nvPr/>
          </p:nvSpPr>
          <p:spPr>
            <a:xfrm>
              <a:off x="6997425" y="420775"/>
              <a:ext cx="25" cy="25"/>
            </a:xfrm>
            <a:custGeom>
              <a:pathLst>
                <a:path extrusionOk="0" fill="none" h="1" w="1">
                  <a:moveTo>
                    <a:pt x="1" y="0"/>
                  </a:move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4" name="Shape 834"/>
            <p:cNvSpPr/>
            <p:nvPr/>
          </p:nvSpPr>
          <p:spPr>
            <a:xfrm>
              <a:off x="6919500" y="356850"/>
              <a:ext cx="14025" cy="24975"/>
            </a:xfrm>
            <a:custGeom>
              <a:pathLst>
                <a:path extrusionOk="0" fill="none" h="999" w="561">
                  <a:moveTo>
                    <a:pt x="560" y="0"/>
                  </a:moveTo>
                  <a:lnTo>
                    <a:pt x="0" y="99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5" name="Shape 835"/>
            <p:cNvSpPr/>
            <p:nvPr/>
          </p:nvSpPr>
          <p:spPr>
            <a:xfrm>
              <a:off x="6933500" y="356850"/>
              <a:ext cx="25" cy="25"/>
            </a:xfrm>
            <a:custGeom>
              <a:pathLst>
                <a:path extrusionOk="0" fill="none" h="1" w="1">
                  <a:moveTo>
                    <a:pt x="0"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836" name="Shape 836"/>
          <p:cNvGrpSpPr/>
          <p:nvPr/>
        </p:nvGrpSpPr>
        <p:grpSpPr>
          <a:xfrm>
            <a:off x="4873705" y="395448"/>
            <a:ext cx="337797" cy="319873"/>
            <a:chOff x="5973900" y="318475"/>
            <a:chExt cx="401900" cy="380575"/>
          </a:xfrm>
        </p:grpSpPr>
        <p:sp>
          <p:nvSpPr>
            <p:cNvPr id="837" name="Shape 837"/>
            <p:cNvSpPr/>
            <p:nvPr/>
          </p:nvSpPr>
          <p:spPr>
            <a:xfrm>
              <a:off x="5973900" y="337975"/>
              <a:ext cx="401900" cy="67000"/>
            </a:xfrm>
            <a:custGeom>
              <a:pathLst>
                <a:path extrusionOk="0" fill="none" h="2680" w="16076">
                  <a:moveTo>
                    <a:pt x="16075" y="2679"/>
                  </a:moveTo>
                  <a:lnTo>
                    <a:pt x="16075" y="0"/>
                  </a:lnTo>
                  <a:lnTo>
                    <a:pt x="1" y="0"/>
                  </a:lnTo>
                  <a:lnTo>
                    <a:pt x="1" y="267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8" name="Shape 838"/>
            <p:cNvSpPr/>
            <p:nvPr/>
          </p:nvSpPr>
          <p:spPr>
            <a:xfrm>
              <a:off x="6024450" y="348325"/>
              <a:ext cx="45075" cy="45075"/>
            </a:xfrm>
            <a:custGeom>
              <a:pathLst>
                <a:path extrusionOk="0" fill="none" h="1803" w="1803">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9" name="Shape 839"/>
            <p:cNvSpPr/>
            <p:nvPr/>
          </p:nvSpPr>
          <p:spPr>
            <a:xfrm>
              <a:off x="6280175" y="348325"/>
              <a:ext cx="45075" cy="45075"/>
            </a:xfrm>
            <a:custGeom>
              <a:pathLst>
                <a:path extrusionOk="0" fill="none" h="1803" w="1803">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0" name="Shape 840"/>
            <p:cNvSpPr/>
            <p:nvPr/>
          </p:nvSpPr>
          <p:spPr>
            <a:xfrm>
              <a:off x="5973900" y="667375"/>
              <a:ext cx="401900" cy="31675"/>
            </a:xfrm>
            <a:custGeom>
              <a:pathLst>
                <a:path extrusionOk="0" fill="none" h="1267" w="16076">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1" name="Shape 841"/>
            <p:cNvSpPr/>
            <p:nvPr/>
          </p:nvSpPr>
          <p:spPr>
            <a:xfrm>
              <a:off x="6302700" y="318475"/>
              <a:ext cx="28650" cy="63350"/>
            </a:xfrm>
            <a:custGeom>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2" name="Shape 842"/>
            <p:cNvSpPr/>
            <p:nvPr/>
          </p:nvSpPr>
          <p:spPr>
            <a:xfrm>
              <a:off x="6046975" y="318475"/>
              <a:ext cx="28650" cy="63350"/>
            </a:xfrm>
            <a:custGeom>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3" name="Shape 843"/>
            <p:cNvSpPr/>
            <p:nvPr/>
          </p:nvSpPr>
          <p:spPr>
            <a:xfrm>
              <a:off x="5973900" y="407375"/>
              <a:ext cx="401900" cy="272200"/>
            </a:xfrm>
            <a:custGeom>
              <a:pathLst>
                <a:path extrusionOk="0" fill="none" h="10888" w="16076">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4" name="Shape 844"/>
            <p:cNvSpPr/>
            <p:nvPr/>
          </p:nvSpPr>
          <p:spPr>
            <a:xfrm>
              <a:off x="6024450" y="456100"/>
              <a:ext cx="300800" cy="175375"/>
            </a:xfrm>
            <a:custGeom>
              <a:pathLst>
                <a:path extrusionOk="0" fill="none" h="7015" w="12032">
                  <a:moveTo>
                    <a:pt x="0" y="0"/>
                  </a:moveTo>
                  <a:lnTo>
                    <a:pt x="12032" y="0"/>
                  </a:lnTo>
                  <a:lnTo>
                    <a:pt x="12032" y="7014"/>
                  </a:lnTo>
                  <a:lnTo>
                    <a:pt x="0" y="7014"/>
                  </a:lnTo>
                  <a:lnTo>
                    <a:pt x="0"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5" name="Shape 845"/>
            <p:cNvSpPr/>
            <p:nvPr/>
          </p:nvSpPr>
          <p:spPr>
            <a:xfrm>
              <a:off x="6024450" y="573000"/>
              <a:ext cx="300800" cy="25"/>
            </a:xfrm>
            <a:custGeom>
              <a:pathLst>
                <a:path extrusionOk="0" fill="none" h="1" w="12032">
                  <a:moveTo>
                    <a:pt x="0" y="0"/>
                  </a:moveTo>
                  <a:lnTo>
                    <a:pt x="12032"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6" name="Shape 846"/>
            <p:cNvSpPr/>
            <p:nvPr/>
          </p:nvSpPr>
          <p:spPr>
            <a:xfrm>
              <a:off x="6024450" y="514550"/>
              <a:ext cx="300800" cy="25"/>
            </a:xfrm>
            <a:custGeom>
              <a:pathLst>
                <a:path extrusionOk="0" fill="none" h="1" w="12032">
                  <a:moveTo>
                    <a:pt x="0" y="0"/>
                  </a:moveTo>
                  <a:lnTo>
                    <a:pt x="12032"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7" name="Shape 847"/>
            <p:cNvSpPr/>
            <p:nvPr/>
          </p:nvSpPr>
          <p:spPr>
            <a:xfrm>
              <a:off x="6264950" y="456100"/>
              <a:ext cx="25" cy="175375"/>
            </a:xfrm>
            <a:custGeom>
              <a:pathLst>
                <a:path extrusionOk="0" fill="none" h="7015" w="1">
                  <a:moveTo>
                    <a:pt x="1" y="0"/>
                  </a:moveTo>
                  <a:lnTo>
                    <a:pt x="1" y="701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8" name="Shape 848"/>
            <p:cNvSpPr/>
            <p:nvPr/>
          </p:nvSpPr>
          <p:spPr>
            <a:xfrm>
              <a:off x="6204675" y="456100"/>
              <a:ext cx="25" cy="175375"/>
            </a:xfrm>
            <a:custGeom>
              <a:pathLst>
                <a:path extrusionOk="0" fill="none" h="7015" w="1">
                  <a:moveTo>
                    <a:pt x="0" y="0"/>
                  </a:moveTo>
                  <a:lnTo>
                    <a:pt x="0" y="701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9" name="Shape 849"/>
            <p:cNvSpPr/>
            <p:nvPr/>
          </p:nvSpPr>
          <p:spPr>
            <a:xfrm>
              <a:off x="6145000" y="456100"/>
              <a:ext cx="25" cy="175375"/>
            </a:xfrm>
            <a:custGeom>
              <a:pathLst>
                <a:path extrusionOk="0" fill="none" h="7015" w="1">
                  <a:moveTo>
                    <a:pt x="1" y="0"/>
                  </a:moveTo>
                  <a:lnTo>
                    <a:pt x="1" y="701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0" name="Shape 850"/>
            <p:cNvSpPr/>
            <p:nvPr/>
          </p:nvSpPr>
          <p:spPr>
            <a:xfrm>
              <a:off x="6084725" y="456100"/>
              <a:ext cx="25" cy="175375"/>
            </a:xfrm>
            <a:custGeom>
              <a:pathLst>
                <a:path extrusionOk="0" fill="none" h="7015" w="1">
                  <a:moveTo>
                    <a:pt x="1" y="0"/>
                  </a:moveTo>
                  <a:lnTo>
                    <a:pt x="1" y="701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851" name="Shape 851"/>
          <p:cNvGrpSpPr/>
          <p:nvPr/>
        </p:nvGrpSpPr>
        <p:grpSpPr>
          <a:xfrm>
            <a:off x="918858" y="908741"/>
            <a:ext cx="342882" cy="418128"/>
            <a:chOff x="1268550" y="929175"/>
            <a:chExt cx="407950" cy="497475"/>
          </a:xfrm>
        </p:grpSpPr>
        <p:sp>
          <p:nvSpPr>
            <p:cNvPr id="852" name="Shape 852"/>
            <p:cNvSpPr/>
            <p:nvPr/>
          </p:nvSpPr>
          <p:spPr>
            <a:xfrm>
              <a:off x="1268550" y="953550"/>
              <a:ext cx="387250" cy="473100"/>
            </a:xfrm>
            <a:custGeom>
              <a:pathLst>
                <a:path extrusionOk="0" fill="none" h="18924" w="15490">
                  <a:moveTo>
                    <a:pt x="15490" y="17828"/>
                  </a:moveTo>
                  <a:lnTo>
                    <a:pt x="15490" y="17828"/>
                  </a:lnTo>
                  <a:lnTo>
                    <a:pt x="15465" y="17998"/>
                  </a:lnTo>
                  <a:lnTo>
                    <a:pt x="15417" y="18169"/>
                  </a:lnTo>
                  <a:lnTo>
                    <a:pt x="15319" y="18364"/>
                  </a:lnTo>
                  <a:lnTo>
                    <a:pt x="15197" y="18534"/>
                  </a:lnTo>
                  <a:lnTo>
                    <a:pt x="15051" y="18680"/>
                  </a:lnTo>
                  <a:lnTo>
                    <a:pt x="14881" y="18802"/>
                  </a:lnTo>
                  <a:lnTo>
                    <a:pt x="14735" y="18900"/>
                  </a:lnTo>
                  <a:lnTo>
                    <a:pt x="14564" y="18924"/>
                  </a:lnTo>
                  <a:lnTo>
                    <a:pt x="1023" y="18924"/>
                  </a:lnTo>
                  <a:lnTo>
                    <a:pt x="1023" y="18924"/>
                  </a:lnTo>
                  <a:lnTo>
                    <a:pt x="852" y="18900"/>
                  </a:lnTo>
                  <a:lnTo>
                    <a:pt x="682" y="18802"/>
                  </a:lnTo>
                  <a:lnTo>
                    <a:pt x="511" y="18680"/>
                  </a:lnTo>
                  <a:lnTo>
                    <a:pt x="341" y="18534"/>
                  </a:lnTo>
                  <a:lnTo>
                    <a:pt x="219" y="18364"/>
                  </a:lnTo>
                  <a:lnTo>
                    <a:pt x="97" y="18169"/>
                  </a:lnTo>
                  <a:lnTo>
                    <a:pt x="24" y="17998"/>
                  </a:lnTo>
                  <a:lnTo>
                    <a:pt x="0" y="17828"/>
                  </a:lnTo>
                  <a:lnTo>
                    <a:pt x="0" y="877"/>
                  </a:lnTo>
                  <a:lnTo>
                    <a:pt x="0" y="877"/>
                  </a:lnTo>
                  <a:lnTo>
                    <a:pt x="24" y="706"/>
                  </a:lnTo>
                  <a:lnTo>
                    <a:pt x="97" y="560"/>
                  </a:lnTo>
                  <a:lnTo>
                    <a:pt x="195" y="414"/>
                  </a:lnTo>
                  <a:lnTo>
                    <a:pt x="341" y="268"/>
                  </a:lnTo>
                  <a:lnTo>
                    <a:pt x="487" y="171"/>
                  </a:lnTo>
                  <a:lnTo>
                    <a:pt x="658" y="73"/>
                  </a:lnTo>
                  <a:lnTo>
                    <a:pt x="828" y="24"/>
                  </a:lnTo>
                  <a:lnTo>
                    <a:pt x="97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3" name="Shape 853"/>
            <p:cNvSpPr/>
            <p:nvPr/>
          </p:nvSpPr>
          <p:spPr>
            <a:xfrm>
              <a:off x="1298975" y="929175"/>
              <a:ext cx="377525" cy="462775"/>
            </a:xfrm>
            <a:custGeom>
              <a:pathLst>
                <a:path extrusionOk="0" fill="none" h="18511" w="15101">
                  <a:moveTo>
                    <a:pt x="15101" y="3362"/>
                  </a:moveTo>
                  <a:lnTo>
                    <a:pt x="15101" y="17731"/>
                  </a:lnTo>
                  <a:lnTo>
                    <a:pt x="15101" y="17731"/>
                  </a:lnTo>
                  <a:lnTo>
                    <a:pt x="15076" y="17877"/>
                  </a:lnTo>
                  <a:lnTo>
                    <a:pt x="15028" y="18024"/>
                  </a:lnTo>
                  <a:lnTo>
                    <a:pt x="14979" y="18145"/>
                  </a:lnTo>
                  <a:lnTo>
                    <a:pt x="14882" y="18267"/>
                  </a:lnTo>
                  <a:lnTo>
                    <a:pt x="14760" y="18365"/>
                  </a:lnTo>
                  <a:lnTo>
                    <a:pt x="14614" y="18438"/>
                  </a:lnTo>
                  <a:lnTo>
                    <a:pt x="14468" y="18486"/>
                  </a:lnTo>
                  <a:lnTo>
                    <a:pt x="14321"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4" name="Shape 854"/>
            <p:cNvSpPr/>
            <p:nvPr/>
          </p:nvSpPr>
          <p:spPr>
            <a:xfrm>
              <a:off x="1592450" y="929175"/>
              <a:ext cx="84050" cy="84050"/>
            </a:xfrm>
            <a:custGeom>
              <a:pathLst>
                <a:path extrusionOk="0" fill="none" h="3362" w="3362">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855" name="Shape 855"/>
          <p:cNvGrpSpPr/>
          <p:nvPr/>
        </p:nvGrpSpPr>
        <p:grpSpPr>
          <a:xfrm>
            <a:off x="5404922" y="924605"/>
            <a:ext cx="405331" cy="388962"/>
            <a:chOff x="6605925" y="948050"/>
            <a:chExt cx="482250" cy="462775"/>
          </a:xfrm>
        </p:grpSpPr>
        <p:sp>
          <p:nvSpPr>
            <p:cNvPr id="856" name="Shape 856"/>
            <p:cNvSpPr/>
            <p:nvPr/>
          </p:nvSpPr>
          <p:spPr>
            <a:xfrm>
              <a:off x="6847025" y="1209875"/>
              <a:ext cx="60325" cy="200950"/>
            </a:xfrm>
            <a:custGeom>
              <a:pathLst>
                <a:path extrusionOk="0" fill="none" h="8038" w="2413">
                  <a:moveTo>
                    <a:pt x="2412" y="6820"/>
                  </a:moveTo>
                  <a:lnTo>
                    <a:pt x="2412" y="6820"/>
                  </a:lnTo>
                  <a:lnTo>
                    <a:pt x="2388" y="7063"/>
                  </a:lnTo>
                  <a:lnTo>
                    <a:pt x="2315" y="7283"/>
                  </a:lnTo>
                  <a:lnTo>
                    <a:pt x="2217" y="7502"/>
                  </a:lnTo>
                  <a:lnTo>
                    <a:pt x="2071" y="7672"/>
                  </a:lnTo>
                  <a:lnTo>
                    <a:pt x="1876" y="7818"/>
                  </a:lnTo>
                  <a:lnTo>
                    <a:pt x="1681" y="7940"/>
                  </a:lnTo>
                  <a:lnTo>
                    <a:pt x="1462" y="8013"/>
                  </a:lnTo>
                  <a:lnTo>
                    <a:pt x="1219" y="8038"/>
                  </a:lnTo>
                  <a:lnTo>
                    <a:pt x="1219" y="8038"/>
                  </a:lnTo>
                  <a:lnTo>
                    <a:pt x="975" y="8013"/>
                  </a:lnTo>
                  <a:lnTo>
                    <a:pt x="732" y="7940"/>
                  </a:lnTo>
                  <a:lnTo>
                    <a:pt x="537" y="7818"/>
                  </a:lnTo>
                  <a:lnTo>
                    <a:pt x="366" y="7672"/>
                  </a:lnTo>
                  <a:lnTo>
                    <a:pt x="196" y="7502"/>
                  </a:lnTo>
                  <a:lnTo>
                    <a:pt x="98" y="7283"/>
                  </a:lnTo>
                  <a:lnTo>
                    <a:pt x="25" y="7063"/>
                  </a:lnTo>
                  <a:lnTo>
                    <a:pt x="1" y="682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7" name="Shape 857"/>
            <p:cNvSpPr/>
            <p:nvPr/>
          </p:nvSpPr>
          <p:spPr>
            <a:xfrm>
              <a:off x="6605925" y="971800"/>
              <a:ext cx="482250" cy="228350"/>
            </a:xfrm>
            <a:custGeom>
              <a:pathLst>
                <a:path extrusionOk="0" fill="none" h="9134" w="19290">
                  <a:moveTo>
                    <a:pt x="4993" y="8817"/>
                  </a:moveTo>
                  <a:lnTo>
                    <a:pt x="4993" y="8817"/>
                  </a:lnTo>
                  <a:lnTo>
                    <a:pt x="5212" y="8671"/>
                  </a:lnTo>
                  <a:lnTo>
                    <a:pt x="5456" y="8501"/>
                  </a:lnTo>
                  <a:lnTo>
                    <a:pt x="5748" y="8330"/>
                  </a:lnTo>
                  <a:lnTo>
                    <a:pt x="6040" y="8184"/>
                  </a:lnTo>
                  <a:lnTo>
                    <a:pt x="6357" y="8038"/>
                  </a:lnTo>
                  <a:lnTo>
                    <a:pt x="6674" y="7940"/>
                  </a:lnTo>
                  <a:lnTo>
                    <a:pt x="6990" y="7867"/>
                  </a:lnTo>
                  <a:lnTo>
                    <a:pt x="7307" y="7843"/>
                  </a:lnTo>
                  <a:lnTo>
                    <a:pt x="7307" y="7843"/>
                  </a:lnTo>
                  <a:lnTo>
                    <a:pt x="7623" y="7867"/>
                  </a:lnTo>
                  <a:lnTo>
                    <a:pt x="7916" y="7892"/>
                  </a:lnTo>
                  <a:lnTo>
                    <a:pt x="8184" y="7940"/>
                  </a:lnTo>
                  <a:lnTo>
                    <a:pt x="8452" y="8038"/>
                  </a:lnTo>
                  <a:lnTo>
                    <a:pt x="8719" y="8135"/>
                  </a:lnTo>
                  <a:lnTo>
                    <a:pt x="8963" y="8257"/>
                  </a:lnTo>
                  <a:lnTo>
                    <a:pt x="9182" y="8379"/>
                  </a:lnTo>
                  <a:lnTo>
                    <a:pt x="9401" y="8525"/>
                  </a:lnTo>
                  <a:lnTo>
                    <a:pt x="9888" y="8525"/>
                  </a:lnTo>
                  <a:lnTo>
                    <a:pt x="9888" y="8525"/>
                  </a:lnTo>
                  <a:lnTo>
                    <a:pt x="10108" y="8379"/>
                  </a:lnTo>
                  <a:lnTo>
                    <a:pt x="10327" y="8257"/>
                  </a:lnTo>
                  <a:lnTo>
                    <a:pt x="10570" y="8135"/>
                  </a:lnTo>
                  <a:lnTo>
                    <a:pt x="10838" y="8038"/>
                  </a:lnTo>
                  <a:lnTo>
                    <a:pt x="11106" y="7940"/>
                  </a:lnTo>
                  <a:lnTo>
                    <a:pt x="11374" y="7892"/>
                  </a:lnTo>
                  <a:lnTo>
                    <a:pt x="11666" y="7867"/>
                  </a:lnTo>
                  <a:lnTo>
                    <a:pt x="11983" y="7843"/>
                  </a:lnTo>
                  <a:lnTo>
                    <a:pt x="11983" y="7843"/>
                  </a:lnTo>
                  <a:lnTo>
                    <a:pt x="12300" y="7867"/>
                  </a:lnTo>
                  <a:lnTo>
                    <a:pt x="12616" y="7940"/>
                  </a:lnTo>
                  <a:lnTo>
                    <a:pt x="12933" y="8038"/>
                  </a:lnTo>
                  <a:lnTo>
                    <a:pt x="13249" y="8184"/>
                  </a:lnTo>
                  <a:lnTo>
                    <a:pt x="13542" y="8330"/>
                  </a:lnTo>
                  <a:lnTo>
                    <a:pt x="13834" y="8501"/>
                  </a:lnTo>
                  <a:lnTo>
                    <a:pt x="14078" y="8671"/>
                  </a:lnTo>
                  <a:lnTo>
                    <a:pt x="14297" y="8817"/>
                  </a:lnTo>
                  <a:lnTo>
                    <a:pt x="14297" y="8817"/>
                  </a:lnTo>
                  <a:lnTo>
                    <a:pt x="14516" y="8647"/>
                  </a:lnTo>
                  <a:lnTo>
                    <a:pt x="14784" y="8476"/>
                  </a:lnTo>
                  <a:lnTo>
                    <a:pt x="15052" y="8330"/>
                  </a:lnTo>
                  <a:lnTo>
                    <a:pt x="15368" y="8184"/>
                  </a:lnTo>
                  <a:lnTo>
                    <a:pt x="15685" y="8038"/>
                  </a:lnTo>
                  <a:lnTo>
                    <a:pt x="16002" y="7940"/>
                  </a:lnTo>
                  <a:lnTo>
                    <a:pt x="16343" y="7867"/>
                  </a:lnTo>
                  <a:lnTo>
                    <a:pt x="16659" y="7843"/>
                  </a:lnTo>
                  <a:lnTo>
                    <a:pt x="16659" y="7843"/>
                  </a:lnTo>
                  <a:lnTo>
                    <a:pt x="17073" y="7867"/>
                  </a:lnTo>
                  <a:lnTo>
                    <a:pt x="17487" y="7940"/>
                  </a:lnTo>
                  <a:lnTo>
                    <a:pt x="17853" y="8062"/>
                  </a:lnTo>
                  <a:lnTo>
                    <a:pt x="18218" y="8208"/>
                  </a:lnTo>
                  <a:lnTo>
                    <a:pt x="18534" y="8379"/>
                  </a:lnTo>
                  <a:lnTo>
                    <a:pt x="18827" y="8598"/>
                  </a:lnTo>
                  <a:lnTo>
                    <a:pt x="19095" y="8866"/>
                  </a:lnTo>
                  <a:lnTo>
                    <a:pt x="19289" y="9134"/>
                  </a:lnTo>
                  <a:lnTo>
                    <a:pt x="19289" y="9134"/>
                  </a:lnTo>
                  <a:lnTo>
                    <a:pt x="19265" y="8695"/>
                  </a:lnTo>
                  <a:lnTo>
                    <a:pt x="19192" y="8233"/>
                  </a:lnTo>
                  <a:lnTo>
                    <a:pt x="19119" y="7819"/>
                  </a:lnTo>
                  <a:lnTo>
                    <a:pt x="19046" y="7380"/>
                  </a:lnTo>
                  <a:lnTo>
                    <a:pt x="18924" y="6942"/>
                  </a:lnTo>
                  <a:lnTo>
                    <a:pt x="18802" y="6528"/>
                  </a:lnTo>
                  <a:lnTo>
                    <a:pt x="18632" y="6114"/>
                  </a:lnTo>
                  <a:lnTo>
                    <a:pt x="18486" y="5724"/>
                  </a:lnTo>
                  <a:lnTo>
                    <a:pt x="18291" y="5334"/>
                  </a:lnTo>
                  <a:lnTo>
                    <a:pt x="18072" y="4945"/>
                  </a:lnTo>
                  <a:lnTo>
                    <a:pt x="17853" y="4555"/>
                  </a:lnTo>
                  <a:lnTo>
                    <a:pt x="17609" y="4190"/>
                  </a:lnTo>
                  <a:lnTo>
                    <a:pt x="17365" y="3824"/>
                  </a:lnTo>
                  <a:lnTo>
                    <a:pt x="17073" y="3483"/>
                  </a:lnTo>
                  <a:lnTo>
                    <a:pt x="16781" y="3143"/>
                  </a:lnTo>
                  <a:lnTo>
                    <a:pt x="16464" y="2826"/>
                  </a:lnTo>
                  <a:lnTo>
                    <a:pt x="16464" y="2826"/>
                  </a:lnTo>
                  <a:lnTo>
                    <a:pt x="16148" y="2509"/>
                  </a:lnTo>
                  <a:lnTo>
                    <a:pt x="15831" y="2217"/>
                  </a:lnTo>
                  <a:lnTo>
                    <a:pt x="15490" y="1949"/>
                  </a:lnTo>
                  <a:lnTo>
                    <a:pt x="15125" y="1706"/>
                  </a:lnTo>
                  <a:lnTo>
                    <a:pt x="14759" y="1462"/>
                  </a:lnTo>
                  <a:lnTo>
                    <a:pt x="14394" y="1243"/>
                  </a:lnTo>
                  <a:lnTo>
                    <a:pt x="14004" y="1024"/>
                  </a:lnTo>
                  <a:lnTo>
                    <a:pt x="13615" y="853"/>
                  </a:lnTo>
                  <a:lnTo>
                    <a:pt x="13225" y="683"/>
                  </a:lnTo>
                  <a:lnTo>
                    <a:pt x="12811" y="512"/>
                  </a:lnTo>
                  <a:lnTo>
                    <a:pt x="12397" y="390"/>
                  </a:lnTo>
                  <a:lnTo>
                    <a:pt x="11983" y="269"/>
                  </a:lnTo>
                  <a:lnTo>
                    <a:pt x="11545" y="171"/>
                  </a:lnTo>
                  <a:lnTo>
                    <a:pt x="11131" y="98"/>
                  </a:lnTo>
                  <a:lnTo>
                    <a:pt x="10692" y="49"/>
                  </a:lnTo>
                  <a:lnTo>
                    <a:pt x="10254" y="1"/>
                  </a:lnTo>
                  <a:lnTo>
                    <a:pt x="9036" y="1"/>
                  </a:lnTo>
                  <a:lnTo>
                    <a:pt x="9036" y="1"/>
                  </a:lnTo>
                  <a:lnTo>
                    <a:pt x="8598" y="49"/>
                  </a:lnTo>
                  <a:lnTo>
                    <a:pt x="8159" y="98"/>
                  </a:lnTo>
                  <a:lnTo>
                    <a:pt x="7745" y="171"/>
                  </a:lnTo>
                  <a:lnTo>
                    <a:pt x="7307" y="269"/>
                  </a:lnTo>
                  <a:lnTo>
                    <a:pt x="6893" y="390"/>
                  </a:lnTo>
                  <a:lnTo>
                    <a:pt x="6479" y="512"/>
                  </a:lnTo>
                  <a:lnTo>
                    <a:pt x="6065" y="683"/>
                  </a:lnTo>
                  <a:lnTo>
                    <a:pt x="5675" y="853"/>
                  </a:lnTo>
                  <a:lnTo>
                    <a:pt x="5285" y="1024"/>
                  </a:lnTo>
                  <a:lnTo>
                    <a:pt x="4896" y="1243"/>
                  </a:lnTo>
                  <a:lnTo>
                    <a:pt x="4530" y="1462"/>
                  </a:lnTo>
                  <a:lnTo>
                    <a:pt x="4165" y="1706"/>
                  </a:lnTo>
                  <a:lnTo>
                    <a:pt x="3800" y="1949"/>
                  </a:lnTo>
                  <a:lnTo>
                    <a:pt x="3459" y="2217"/>
                  </a:lnTo>
                  <a:lnTo>
                    <a:pt x="3142" y="2509"/>
                  </a:lnTo>
                  <a:lnTo>
                    <a:pt x="2826" y="2826"/>
                  </a:lnTo>
                  <a:lnTo>
                    <a:pt x="2826" y="2826"/>
                  </a:lnTo>
                  <a:lnTo>
                    <a:pt x="2509" y="3143"/>
                  </a:lnTo>
                  <a:lnTo>
                    <a:pt x="2217" y="3483"/>
                  </a:lnTo>
                  <a:lnTo>
                    <a:pt x="1924" y="3824"/>
                  </a:lnTo>
                  <a:lnTo>
                    <a:pt x="1681" y="4190"/>
                  </a:lnTo>
                  <a:lnTo>
                    <a:pt x="1437" y="4555"/>
                  </a:lnTo>
                  <a:lnTo>
                    <a:pt x="1218" y="4945"/>
                  </a:lnTo>
                  <a:lnTo>
                    <a:pt x="999" y="5334"/>
                  </a:lnTo>
                  <a:lnTo>
                    <a:pt x="804" y="5724"/>
                  </a:lnTo>
                  <a:lnTo>
                    <a:pt x="658" y="6114"/>
                  </a:lnTo>
                  <a:lnTo>
                    <a:pt x="487" y="6528"/>
                  </a:lnTo>
                  <a:lnTo>
                    <a:pt x="366" y="6942"/>
                  </a:lnTo>
                  <a:lnTo>
                    <a:pt x="244" y="7380"/>
                  </a:lnTo>
                  <a:lnTo>
                    <a:pt x="171" y="7819"/>
                  </a:lnTo>
                  <a:lnTo>
                    <a:pt x="98" y="8233"/>
                  </a:lnTo>
                  <a:lnTo>
                    <a:pt x="25" y="8695"/>
                  </a:lnTo>
                  <a:lnTo>
                    <a:pt x="0" y="9134"/>
                  </a:lnTo>
                  <a:lnTo>
                    <a:pt x="0" y="9134"/>
                  </a:lnTo>
                  <a:lnTo>
                    <a:pt x="195" y="8866"/>
                  </a:lnTo>
                  <a:lnTo>
                    <a:pt x="463" y="8598"/>
                  </a:lnTo>
                  <a:lnTo>
                    <a:pt x="755" y="8379"/>
                  </a:lnTo>
                  <a:lnTo>
                    <a:pt x="1072" y="8208"/>
                  </a:lnTo>
                  <a:lnTo>
                    <a:pt x="1437" y="8062"/>
                  </a:lnTo>
                  <a:lnTo>
                    <a:pt x="1803" y="7940"/>
                  </a:lnTo>
                  <a:lnTo>
                    <a:pt x="2217" y="7867"/>
                  </a:lnTo>
                  <a:lnTo>
                    <a:pt x="2631" y="7843"/>
                  </a:lnTo>
                  <a:lnTo>
                    <a:pt x="2631" y="7843"/>
                  </a:lnTo>
                  <a:lnTo>
                    <a:pt x="2947" y="7867"/>
                  </a:lnTo>
                  <a:lnTo>
                    <a:pt x="3288" y="7940"/>
                  </a:lnTo>
                  <a:lnTo>
                    <a:pt x="3605" y="8038"/>
                  </a:lnTo>
                  <a:lnTo>
                    <a:pt x="3922" y="8184"/>
                  </a:lnTo>
                  <a:lnTo>
                    <a:pt x="4238" y="8330"/>
                  </a:lnTo>
                  <a:lnTo>
                    <a:pt x="4506" y="8476"/>
                  </a:lnTo>
                  <a:lnTo>
                    <a:pt x="4774" y="8647"/>
                  </a:lnTo>
                  <a:lnTo>
                    <a:pt x="4993" y="8817"/>
                  </a:lnTo>
                  <a:lnTo>
                    <a:pt x="4993" y="8817"/>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8" name="Shape 858"/>
            <p:cNvSpPr/>
            <p:nvPr/>
          </p:nvSpPr>
          <p:spPr>
            <a:xfrm>
              <a:off x="6847025" y="948050"/>
              <a:ext cx="25" cy="23775"/>
            </a:xfrm>
            <a:custGeom>
              <a:pathLst>
                <a:path extrusionOk="0" fill="none" h="951" w="1">
                  <a:moveTo>
                    <a:pt x="1" y="951"/>
                  </a:move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9" name="Shape 859"/>
            <p:cNvSpPr/>
            <p:nvPr/>
          </p:nvSpPr>
          <p:spPr>
            <a:xfrm>
              <a:off x="6847025" y="1001025"/>
              <a:ext cx="25" cy="183900"/>
            </a:xfrm>
            <a:custGeom>
              <a:pathLst>
                <a:path extrusionOk="0" fill="none" h="7356" w="1">
                  <a:moveTo>
                    <a:pt x="1" y="1"/>
                  </a:moveTo>
                  <a:lnTo>
                    <a:pt x="1" y="7356"/>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0" name="Shape 860"/>
            <p:cNvSpPr/>
            <p:nvPr/>
          </p:nvSpPr>
          <p:spPr>
            <a:xfrm>
              <a:off x="6872000" y="994325"/>
              <a:ext cx="85275" cy="190600"/>
            </a:xfrm>
            <a:custGeom>
              <a:pathLst>
                <a:path extrusionOk="0" fill="none" h="7624" w="3411">
                  <a:moveTo>
                    <a:pt x="3410" y="7624"/>
                  </a:moveTo>
                  <a:lnTo>
                    <a:pt x="3410" y="7624"/>
                  </a:lnTo>
                  <a:lnTo>
                    <a:pt x="3337" y="7112"/>
                  </a:lnTo>
                  <a:lnTo>
                    <a:pt x="3215" y="6406"/>
                  </a:lnTo>
                  <a:lnTo>
                    <a:pt x="3142" y="5968"/>
                  </a:lnTo>
                  <a:lnTo>
                    <a:pt x="3020" y="5505"/>
                  </a:lnTo>
                  <a:lnTo>
                    <a:pt x="2874" y="4994"/>
                  </a:lnTo>
                  <a:lnTo>
                    <a:pt x="2704" y="4482"/>
                  </a:lnTo>
                  <a:lnTo>
                    <a:pt x="2509" y="3922"/>
                  </a:lnTo>
                  <a:lnTo>
                    <a:pt x="2265" y="3362"/>
                  </a:lnTo>
                  <a:lnTo>
                    <a:pt x="1998" y="2802"/>
                  </a:lnTo>
                  <a:lnTo>
                    <a:pt x="1681" y="2217"/>
                  </a:lnTo>
                  <a:lnTo>
                    <a:pt x="1340" y="1633"/>
                  </a:lnTo>
                  <a:lnTo>
                    <a:pt x="950" y="1072"/>
                  </a:lnTo>
                  <a:lnTo>
                    <a:pt x="488" y="512"/>
                  </a:ln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1" name="Shape 861"/>
            <p:cNvSpPr/>
            <p:nvPr/>
          </p:nvSpPr>
          <p:spPr>
            <a:xfrm>
              <a:off x="6736825" y="994325"/>
              <a:ext cx="85275" cy="190600"/>
            </a:xfrm>
            <a:custGeom>
              <a:pathLst>
                <a:path extrusionOk="0" fill="none" h="7624" w="3411">
                  <a:moveTo>
                    <a:pt x="3410" y="1"/>
                  </a:moveTo>
                  <a:lnTo>
                    <a:pt x="3410" y="1"/>
                  </a:lnTo>
                  <a:lnTo>
                    <a:pt x="2923" y="512"/>
                  </a:lnTo>
                  <a:lnTo>
                    <a:pt x="2461" y="1072"/>
                  </a:lnTo>
                  <a:lnTo>
                    <a:pt x="2071" y="1633"/>
                  </a:lnTo>
                  <a:lnTo>
                    <a:pt x="1706" y="2217"/>
                  </a:lnTo>
                  <a:lnTo>
                    <a:pt x="1413" y="2802"/>
                  </a:lnTo>
                  <a:lnTo>
                    <a:pt x="1121" y="3362"/>
                  </a:lnTo>
                  <a:lnTo>
                    <a:pt x="902" y="3922"/>
                  </a:lnTo>
                  <a:lnTo>
                    <a:pt x="707" y="4482"/>
                  </a:lnTo>
                  <a:lnTo>
                    <a:pt x="536" y="4994"/>
                  </a:lnTo>
                  <a:lnTo>
                    <a:pt x="390" y="5505"/>
                  </a:lnTo>
                  <a:lnTo>
                    <a:pt x="269" y="5968"/>
                  </a:lnTo>
                  <a:lnTo>
                    <a:pt x="171" y="6406"/>
                  </a:lnTo>
                  <a:lnTo>
                    <a:pt x="49" y="7112"/>
                  </a:lnTo>
                  <a:lnTo>
                    <a:pt x="1" y="762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862" name="Shape 862"/>
          <p:cNvGrpSpPr/>
          <p:nvPr/>
        </p:nvGrpSpPr>
        <p:grpSpPr>
          <a:xfrm>
            <a:off x="5499604" y="2076574"/>
            <a:ext cx="215966" cy="342399"/>
            <a:chOff x="6718575" y="2318625"/>
            <a:chExt cx="256950" cy="407375"/>
          </a:xfrm>
        </p:grpSpPr>
        <p:sp>
          <p:nvSpPr>
            <p:cNvPr id="863" name="Shape 863"/>
            <p:cNvSpPr/>
            <p:nvPr/>
          </p:nvSpPr>
          <p:spPr>
            <a:xfrm>
              <a:off x="6795900" y="2673600"/>
              <a:ext cx="102300" cy="22550"/>
            </a:xfrm>
            <a:custGeom>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4" name="Shape 864"/>
            <p:cNvSpPr/>
            <p:nvPr/>
          </p:nvSpPr>
          <p:spPr>
            <a:xfrm>
              <a:off x="6795900" y="2650475"/>
              <a:ext cx="102300" cy="22550"/>
            </a:xfrm>
            <a:custGeom>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5" name="Shape 865"/>
            <p:cNvSpPr/>
            <p:nvPr/>
          </p:nvSpPr>
          <p:spPr>
            <a:xfrm>
              <a:off x="6795900" y="2696125"/>
              <a:ext cx="102300" cy="29875"/>
            </a:xfrm>
            <a:custGeom>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6" name="Shape 866"/>
            <p:cNvSpPr/>
            <p:nvPr/>
          </p:nvSpPr>
          <p:spPr>
            <a:xfrm>
              <a:off x="6784925" y="2459275"/>
              <a:ext cx="35350" cy="166875"/>
            </a:xfrm>
            <a:custGeom>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7" name="Shape 867"/>
            <p:cNvSpPr/>
            <p:nvPr/>
          </p:nvSpPr>
          <p:spPr>
            <a:xfrm>
              <a:off x="6718575" y="2318625"/>
              <a:ext cx="256950" cy="307525"/>
            </a:xfrm>
            <a:custGeom>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8" name="Shape 868"/>
            <p:cNvSpPr/>
            <p:nvPr/>
          </p:nvSpPr>
          <p:spPr>
            <a:xfrm>
              <a:off x="6873825" y="2459275"/>
              <a:ext cx="35350" cy="166875"/>
            </a:xfrm>
            <a:custGeom>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9" name="Shape 869"/>
            <p:cNvSpPr/>
            <p:nvPr/>
          </p:nvSpPr>
          <p:spPr>
            <a:xfrm>
              <a:off x="6801975" y="2453200"/>
              <a:ext cx="90150" cy="19500"/>
            </a:xfrm>
            <a:custGeom>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0" name="Shape 870"/>
            <p:cNvSpPr/>
            <p:nvPr/>
          </p:nvSpPr>
          <p:spPr>
            <a:xfrm>
              <a:off x="6795900" y="2628550"/>
              <a:ext cx="102300" cy="25"/>
            </a:xfrm>
            <a:custGeom>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871" name="Shape 871"/>
          <p:cNvGrpSpPr/>
          <p:nvPr/>
        </p:nvGrpSpPr>
        <p:grpSpPr>
          <a:xfrm>
            <a:off x="2600993" y="2703482"/>
            <a:ext cx="363369" cy="221115"/>
            <a:chOff x="3269900" y="3064500"/>
            <a:chExt cx="432325" cy="263075"/>
          </a:xfrm>
        </p:grpSpPr>
        <p:sp>
          <p:nvSpPr>
            <p:cNvPr id="872" name="Shape 872"/>
            <p:cNvSpPr/>
            <p:nvPr/>
          </p:nvSpPr>
          <p:spPr>
            <a:xfrm>
              <a:off x="3269900" y="3064500"/>
              <a:ext cx="432325" cy="263075"/>
            </a:xfrm>
            <a:custGeom>
              <a:pathLst>
                <a:path extrusionOk="0" fill="none" h="10523" w="17293">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3" name="Shape 873"/>
            <p:cNvSpPr/>
            <p:nvPr/>
          </p:nvSpPr>
          <p:spPr>
            <a:xfrm>
              <a:off x="3445875" y="3155825"/>
              <a:ext cx="80400" cy="80400"/>
            </a:xfrm>
            <a:custGeom>
              <a:pathLst>
                <a:path extrusionOk="0" fill="none" h="3216" w="3216">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4" name="Shape 874"/>
            <p:cNvSpPr/>
            <p:nvPr/>
          </p:nvSpPr>
          <p:spPr>
            <a:xfrm>
              <a:off x="3381925" y="3091900"/>
              <a:ext cx="208275" cy="208275"/>
            </a:xfrm>
            <a:custGeom>
              <a:pathLst>
                <a:path extrusionOk="0" fill="none" h="8331" w="8331">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875" name="Shape 875"/>
          <p:cNvGrpSpPr/>
          <p:nvPr/>
        </p:nvGrpSpPr>
        <p:grpSpPr>
          <a:xfrm>
            <a:off x="5475019" y="2635926"/>
            <a:ext cx="265115" cy="372594"/>
            <a:chOff x="6689325" y="2984125"/>
            <a:chExt cx="315425" cy="443300"/>
          </a:xfrm>
        </p:grpSpPr>
        <p:sp>
          <p:nvSpPr>
            <p:cNvPr id="876" name="Shape 876"/>
            <p:cNvSpPr/>
            <p:nvPr/>
          </p:nvSpPr>
          <p:spPr>
            <a:xfrm>
              <a:off x="6689325" y="2984125"/>
              <a:ext cx="315425" cy="77975"/>
            </a:xfrm>
            <a:custGeom>
              <a:pathLst>
                <a:path extrusionOk="0" fill="none" h="3119" w="12617">
                  <a:moveTo>
                    <a:pt x="12130" y="1413"/>
                  </a:moveTo>
                  <a:lnTo>
                    <a:pt x="8647" y="1413"/>
                  </a:lnTo>
                  <a:lnTo>
                    <a:pt x="8647" y="878"/>
                  </a:lnTo>
                  <a:lnTo>
                    <a:pt x="8647" y="878"/>
                  </a:lnTo>
                  <a:lnTo>
                    <a:pt x="8623" y="707"/>
                  </a:lnTo>
                  <a:lnTo>
                    <a:pt x="8574" y="537"/>
                  </a:lnTo>
                  <a:lnTo>
                    <a:pt x="8501" y="391"/>
                  </a:lnTo>
                  <a:lnTo>
                    <a:pt x="8379" y="269"/>
                  </a:lnTo>
                  <a:lnTo>
                    <a:pt x="8257" y="147"/>
                  </a:lnTo>
                  <a:lnTo>
                    <a:pt x="8111" y="74"/>
                  </a:lnTo>
                  <a:lnTo>
                    <a:pt x="7941" y="25"/>
                  </a:lnTo>
                  <a:lnTo>
                    <a:pt x="7770" y="1"/>
                  </a:lnTo>
                  <a:lnTo>
                    <a:pt x="4848" y="1"/>
                  </a:lnTo>
                  <a:lnTo>
                    <a:pt x="4848" y="1"/>
                  </a:lnTo>
                  <a:lnTo>
                    <a:pt x="4677" y="25"/>
                  </a:lnTo>
                  <a:lnTo>
                    <a:pt x="4507" y="74"/>
                  </a:lnTo>
                  <a:lnTo>
                    <a:pt x="4361" y="147"/>
                  </a:lnTo>
                  <a:lnTo>
                    <a:pt x="4239" y="269"/>
                  </a:lnTo>
                  <a:lnTo>
                    <a:pt x="4117" y="391"/>
                  </a:lnTo>
                  <a:lnTo>
                    <a:pt x="4044" y="537"/>
                  </a:lnTo>
                  <a:lnTo>
                    <a:pt x="3995" y="707"/>
                  </a:lnTo>
                  <a:lnTo>
                    <a:pt x="3971" y="878"/>
                  </a:lnTo>
                  <a:lnTo>
                    <a:pt x="3971" y="1413"/>
                  </a:lnTo>
                  <a:lnTo>
                    <a:pt x="488" y="1413"/>
                  </a:lnTo>
                  <a:lnTo>
                    <a:pt x="488" y="1413"/>
                  </a:lnTo>
                  <a:lnTo>
                    <a:pt x="391" y="1413"/>
                  </a:lnTo>
                  <a:lnTo>
                    <a:pt x="293" y="1462"/>
                  </a:lnTo>
                  <a:lnTo>
                    <a:pt x="220" y="1486"/>
                  </a:lnTo>
                  <a:lnTo>
                    <a:pt x="147" y="1560"/>
                  </a:lnTo>
                  <a:lnTo>
                    <a:pt x="74" y="1633"/>
                  </a:lnTo>
                  <a:lnTo>
                    <a:pt x="50" y="1706"/>
                  </a:lnTo>
                  <a:lnTo>
                    <a:pt x="1" y="1803"/>
                  </a:lnTo>
                  <a:lnTo>
                    <a:pt x="1" y="1901"/>
                  </a:lnTo>
                  <a:lnTo>
                    <a:pt x="1" y="3118"/>
                  </a:lnTo>
                  <a:lnTo>
                    <a:pt x="12617" y="3118"/>
                  </a:lnTo>
                  <a:lnTo>
                    <a:pt x="12617" y="1901"/>
                  </a:lnTo>
                  <a:lnTo>
                    <a:pt x="12617" y="1901"/>
                  </a:lnTo>
                  <a:lnTo>
                    <a:pt x="12617" y="1803"/>
                  </a:lnTo>
                  <a:lnTo>
                    <a:pt x="12568" y="1706"/>
                  </a:lnTo>
                  <a:lnTo>
                    <a:pt x="12544" y="1633"/>
                  </a:lnTo>
                  <a:lnTo>
                    <a:pt x="12471" y="1560"/>
                  </a:lnTo>
                  <a:lnTo>
                    <a:pt x="12398" y="1486"/>
                  </a:lnTo>
                  <a:lnTo>
                    <a:pt x="12325" y="1462"/>
                  </a:lnTo>
                  <a:lnTo>
                    <a:pt x="12227" y="1413"/>
                  </a:lnTo>
                  <a:lnTo>
                    <a:pt x="12130" y="1413"/>
                  </a:lnTo>
                  <a:lnTo>
                    <a:pt x="12130" y="1413"/>
                  </a:lnTo>
                  <a:close/>
                  <a:moveTo>
                    <a:pt x="4750" y="878"/>
                  </a:moveTo>
                  <a:lnTo>
                    <a:pt x="4750" y="878"/>
                  </a:lnTo>
                  <a:lnTo>
                    <a:pt x="4750" y="829"/>
                  </a:lnTo>
                  <a:lnTo>
                    <a:pt x="4775" y="805"/>
                  </a:lnTo>
                  <a:lnTo>
                    <a:pt x="4799" y="780"/>
                  </a:lnTo>
                  <a:lnTo>
                    <a:pt x="4848" y="780"/>
                  </a:lnTo>
                  <a:lnTo>
                    <a:pt x="7770" y="780"/>
                  </a:lnTo>
                  <a:lnTo>
                    <a:pt x="7770" y="780"/>
                  </a:lnTo>
                  <a:lnTo>
                    <a:pt x="7819" y="780"/>
                  </a:lnTo>
                  <a:lnTo>
                    <a:pt x="7843" y="805"/>
                  </a:lnTo>
                  <a:lnTo>
                    <a:pt x="7868" y="829"/>
                  </a:lnTo>
                  <a:lnTo>
                    <a:pt x="7868" y="878"/>
                  </a:lnTo>
                  <a:lnTo>
                    <a:pt x="7868" y="1413"/>
                  </a:lnTo>
                  <a:lnTo>
                    <a:pt x="4750" y="1413"/>
                  </a:lnTo>
                  <a:lnTo>
                    <a:pt x="4750" y="87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7" name="Shape 877"/>
            <p:cNvSpPr/>
            <p:nvPr/>
          </p:nvSpPr>
          <p:spPr>
            <a:xfrm>
              <a:off x="6702125" y="3069375"/>
              <a:ext cx="289850" cy="358050"/>
            </a:xfrm>
            <a:custGeom>
              <a:pathLst>
                <a:path extrusionOk="0" fill="none" h="14322" w="11594">
                  <a:moveTo>
                    <a:pt x="0" y="1"/>
                  </a:moveTo>
                  <a:lnTo>
                    <a:pt x="0" y="13834"/>
                  </a:lnTo>
                  <a:lnTo>
                    <a:pt x="0" y="13834"/>
                  </a:lnTo>
                  <a:lnTo>
                    <a:pt x="0" y="13932"/>
                  </a:lnTo>
                  <a:lnTo>
                    <a:pt x="49" y="14029"/>
                  </a:lnTo>
                  <a:lnTo>
                    <a:pt x="74" y="14102"/>
                  </a:lnTo>
                  <a:lnTo>
                    <a:pt x="147" y="14175"/>
                  </a:lnTo>
                  <a:lnTo>
                    <a:pt x="220" y="14224"/>
                  </a:lnTo>
                  <a:lnTo>
                    <a:pt x="293" y="14273"/>
                  </a:lnTo>
                  <a:lnTo>
                    <a:pt x="390" y="14297"/>
                  </a:lnTo>
                  <a:lnTo>
                    <a:pt x="488" y="14321"/>
                  </a:lnTo>
                  <a:lnTo>
                    <a:pt x="11106" y="14321"/>
                  </a:lnTo>
                  <a:lnTo>
                    <a:pt x="11106" y="14321"/>
                  </a:lnTo>
                  <a:lnTo>
                    <a:pt x="11204" y="14297"/>
                  </a:lnTo>
                  <a:lnTo>
                    <a:pt x="11301" y="14273"/>
                  </a:lnTo>
                  <a:lnTo>
                    <a:pt x="11374" y="14224"/>
                  </a:lnTo>
                  <a:lnTo>
                    <a:pt x="11447" y="14175"/>
                  </a:lnTo>
                  <a:lnTo>
                    <a:pt x="11520" y="14102"/>
                  </a:lnTo>
                  <a:lnTo>
                    <a:pt x="11545" y="14029"/>
                  </a:lnTo>
                  <a:lnTo>
                    <a:pt x="11593" y="13932"/>
                  </a:lnTo>
                  <a:lnTo>
                    <a:pt x="11593" y="13834"/>
                  </a:lnTo>
                  <a:lnTo>
                    <a:pt x="1159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8" name="Shape 878"/>
            <p:cNvSpPr/>
            <p:nvPr/>
          </p:nvSpPr>
          <p:spPr>
            <a:xfrm>
              <a:off x="6761175" y="3117475"/>
              <a:ext cx="25" cy="261850"/>
            </a:xfrm>
            <a:custGeom>
              <a:pathLst>
                <a:path extrusionOk="0" fill="none" h="10474" w="1">
                  <a:moveTo>
                    <a:pt x="1" y="10473"/>
                  </a:move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9" name="Shape 879"/>
            <p:cNvSpPr/>
            <p:nvPr/>
          </p:nvSpPr>
          <p:spPr>
            <a:xfrm>
              <a:off x="6847025" y="3117475"/>
              <a:ext cx="25" cy="261850"/>
            </a:xfrm>
            <a:custGeom>
              <a:pathLst>
                <a:path extrusionOk="0" fill="none" h="10474" w="1">
                  <a:moveTo>
                    <a:pt x="1" y="1"/>
                  </a:moveTo>
                  <a:lnTo>
                    <a:pt x="1"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0" name="Shape 880"/>
            <p:cNvSpPr/>
            <p:nvPr/>
          </p:nvSpPr>
          <p:spPr>
            <a:xfrm>
              <a:off x="6932875" y="3117475"/>
              <a:ext cx="25" cy="261850"/>
            </a:xfrm>
            <a:custGeom>
              <a:pathLst>
                <a:path extrusionOk="0" fill="none" h="10474" w="1">
                  <a:moveTo>
                    <a:pt x="1" y="1"/>
                  </a:moveTo>
                  <a:lnTo>
                    <a:pt x="1"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881" name="Shape 881"/>
          <p:cNvGrpSpPr/>
          <p:nvPr/>
        </p:nvGrpSpPr>
        <p:grpSpPr>
          <a:xfrm>
            <a:off x="1523745" y="3730594"/>
            <a:ext cx="256416" cy="414535"/>
            <a:chOff x="1988225" y="4286525"/>
            <a:chExt cx="305075" cy="493200"/>
          </a:xfrm>
        </p:grpSpPr>
        <p:sp>
          <p:nvSpPr>
            <p:cNvPr id="882" name="Shape 882"/>
            <p:cNvSpPr/>
            <p:nvPr/>
          </p:nvSpPr>
          <p:spPr>
            <a:xfrm>
              <a:off x="2178800" y="4519725"/>
              <a:ext cx="114500" cy="114475"/>
            </a:xfrm>
            <a:custGeom>
              <a:pathLst>
                <a:path extrusionOk="0" fill="none" h="4579" w="4580">
                  <a:moveTo>
                    <a:pt x="731" y="4189"/>
                  </a:moveTo>
                  <a:lnTo>
                    <a:pt x="731" y="4189"/>
                  </a:lnTo>
                  <a:lnTo>
                    <a:pt x="853" y="4286"/>
                  </a:lnTo>
                  <a:lnTo>
                    <a:pt x="999" y="4384"/>
                  </a:lnTo>
                  <a:lnTo>
                    <a:pt x="1170" y="4457"/>
                  </a:lnTo>
                  <a:lnTo>
                    <a:pt x="1316" y="4506"/>
                  </a:lnTo>
                  <a:lnTo>
                    <a:pt x="1486" y="4554"/>
                  </a:lnTo>
                  <a:lnTo>
                    <a:pt x="1657" y="4579"/>
                  </a:lnTo>
                  <a:lnTo>
                    <a:pt x="1827" y="4579"/>
                  </a:lnTo>
                  <a:lnTo>
                    <a:pt x="1973" y="4579"/>
                  </a:lnTo>
                  <a:lnTo>
                    <a:pt x="2144" y="4579"/>
                  </a:lnTo>
                  <a:lnTo>
                    <a:pt x="2314" y="4530"/>
                  </a:lnTo>
                  <a:lnTo>
                    <a:pt x="2485" y="4481"/>
                  </a:lnTo>
                  <a:lnTo>
                    <a:pt x="2631" y="4433"/>
                  </a:lnTo>
                  <a:lnTo>
                    <a:pt x="2777" y="4360"/>
                  </a:lnTo>
                  <a:lnTo>
                    <a:pt x="2923" y="4262"/>
                  </a:lnTo>
                  <a:lnTo>
                    <a:pt x="3069" y="4165"/>
                  </a:lnTo>
                  <a:lnTo>
                    <a:pt x="3191" y="4043"/>
                  </a:lnTo>
                  <a:lnTo>
                    <a:pt x="3191" y="4043"/>
                  </a:lnTo>
                  <a:lnTo>
                    <a:pt x="3337" y="3872"/>
                  </a:lnTo>
                  <a:lnTo>
                    <a:pt x="3483" y="3653"/>
                  </a:lnTo>
                  <a:lnTo>
                    <a:pt x="3605" y="3410"/>
                  </a:lnTo>
                  <a:lnTo>
                    <a:pt x="3751" y="3117"/>
                  </a:lnTo>
                  <a:lnTo>
                    <a:pt x="3995" y="2484"/>
                  </a:lnTo>
                  <a:lnTo>
                    <a:pt x="4214" y="1827"/>
                  </a:lnTo>
                  <a:lnTo>
                    <a:pt x="4409" y="1169"/>
                  </a:lnTo>
                  <a:lnTo>
                    <a:pt x="4531" y="609"/>
                  </a:lnTo>
                  <a:lnTo>
                    <a:pt x="4579" y="219"/>
                  </a:lnTo>
                  <a:lnTo>
                    <a:pt x="4579" y="97"/>
                  </a:lnTo>
                  <a:lnTo>
                    <a:pt x="4579" y="24"/>
                  </a:lnTo>
                  <a:lnTo>
                    <a:pt x="4579" y="24"/>
                  </a:lnTo>
                  <a:lnTo>
                    <a:pt x="4506" y="0"/>
                  </a:lnTo>
                  <a:lnTo>
                    <a:pt x="4385" y="0"/>
                  </a:lnTo>
                  <a:lnTo>
                    <a:pt x="3970" y="73"/>
                  </a:lnTo>
                  <a:lnTo>
                    <a:pt x="3410" y="195"/>
                  </a:lnTo>
                  <a:lnTo>
                    <a:pt x="2777" y="365"/>
                  </a:lnTo>
                  <a:lnTo>
                    <a:pt x="2095" y="609"/>
                  </a:lnTo>
                  <a:lnTo>
                    <a:pt x="1462" y="852"/>
                  </a:lnTo>
                  <a:lnTo>
                    <a:pt x="1194" y="974"/>
                  </a:lnTo>
                  <a:lnTo>
                    <a:pt x="926" y="1120"/>
                  </a:lnTo>
                  <a:lnTo>
                    <a:pt x="707" y="1266"/>
                  </a:lnTo>
                  <a:lnTo>
                    <a:pt x="561" y="1388"/>
                  </a:lnTo>
                  <a:lnTo>
                    <a:pt x="561" y="1388"/>
                  </a:lnTo>
                  <a:lnTo>
                    <a:pt x="439" y="1534"/>
                  </a:lnTo>
                  <a:lnTo>
                    <a:pt x="342" y="1656"/>
                  </a:lnTo>
                  <a:lnTo>
                    <a:pt x="244" y="1802"/>
                  </a:lnTo>
                  <a:lnTo>
                    <a:pt x="171" y="1973"/>
                  </a:lnTo>
                  <a:lnTo>
                    <a:pt x="98" y="2119"/>
                  </a:lnTo>
                  <a:lnTo>
                    <a:pt x="49" y="2289"/>
                  </a:lnTo>
                  <a:lnTo>
                    <a:pt x="25" y="2436"/>
                  </a:lnTo>
                  <a:lnTo>
                    <a:pt x="1" y="2606"/>
                  </a:lnTo>
                  <a:lnTo>
                    <a:pt x="1" y="2776"/>
                  </a:lnTo>
                  <a:lnTo>
                    <a:pt x="25" y="2947"/>
                  </a:lnTo>
                  <a:lnTo>
                    <a:pt x="49" y="3117"/>
                  </a:lnTo>
                  <a:lnTo>
                    <a:pt x="98" y="3264"/>
                  </a:lnTo>
                  <a:lnTo>
                    <a:pt x="147" y="3434"/>
                  </a:lnTo>
                  <a:lnTo>
                    <a:pt x="220" y="3580"/>
                  </a:lnTo>
                  <a:lnTo>
                    <a:pt x="317" y="3726"/>
                  </a:lnTo>
                  <a:lnTo>
                    <a:pt x="415" y="3872"/>
                  </a:lnTo>
                  <a:lnTo>
                    <a:pt x="731" y="418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3" name="Shape 883"/>
            <p:cNvSpPr/>
            <p:nvPr/>
          </p:nvSpPr>
          <p:spPr>
            <a:xfrm>
              <a:off x="1988225" y="4539200"/>
              <a:ext cx="156500" cy="156500"/>
            </a:xfrm>
            <a:custGeom>
              <a:pathLst>
                <a:path extrusionOk="0" fill="none" h="6260" w="6260">
                  <a:moveTo>
                    <a:pt x="5675" y="5334"/>
                  </a:moveTo>
                  <a:lnTo>
                    <a:pt x="5675" y="5334"/>
                  </a:lnTo>
                  <a:lnTo>
                    <a:pt x="5821" y="5139"/>
                  </a:lnTo>
                  <a:lnTo>
                    <a:pt x="5943" y="4944"/>
                  </a:lnTo>
                  <a:lnTo>
                    <a:pt x="6041" y="4725"/>
                  </a:lnTo>
                  <a:lnTo>
                    <a:pt x="6138" y="4506"/>
                  </a:lnTo>
                  <a:lnTo>
                    <a:pt x="6187" y="4287"/>
                  </a:lnTo>
                  <a:lnTo>
                    <a:pt x="6235" y="4043"/>
                  </a:lnTo>
                  <a:lnTo>
                    <a:pt x="6260" y="3824"/>
                  </a:lnTo>
                  <a:lnTo>
                    <a:pt x="6260" y="3581"/>
                  </a:lnTo>
                  <a:lnTo>
                    <a:pt x="6235" y="3361"/>
                  </a:lnTo>
                  <a:lnTo>
                    <a:pt x="6187" y="3118"/>
                  </a:lnTo>
                  <a:lnTo>
                    <a:pt x="6138" y="2899"/>
                  </a:lnTo>
                  <a:lnTo>
                    <a:pt x="6041" y="2679"/>
                  </a:lnTo>
                  <a:lnTo>
                    <a:pt x="5943" y="2460"/>
                  </a:lnTo>
                  <a:lnTo>
                    <a:pt x="5821" y="2265"/>
                  </a:lnTo>
                  <a:lnTo>
                    <a:pt x="5675" y="2071"/>
                  </a:lnTo>
                  <a:lnTo>
                    <a:pt x="5505" y="1900"/>
                  </a:lnTo>
                  <a:lnTo>
                    <a:pt x="5505" y="1900"/>
                  </a:lnTo>
                  <a:lnTo>
                    <a:pt x="5286" y="1705"/>
                  </a:lnTo>
                  <a:lnTo>
                    <a:pt x="4993" y="1510"/>
                  </a:lnTo>
                  <a:lnTo>
                    <a:pt x="4652" y="1316"/>
                  </a:lnTo>
                  <a:lnTo>
                    <a:pt x="4263" y="1145"/>
                  </a:lnTo>
                  <a:lnTo>
                    <a:pt x="3849" y="975"/>
                  </a:lnTo>
                  <a:lnTo>
                    <a:pt x="3410" y="804"/>
                  </a:lnTo>
                  <a:lnTo>
                    <a:pt x="2485" y="487"/>
                  </a:lnTo>
                  <a:lnTo>
                    <a:pt x="1608" y="244"/>
                  </a:lnTo>
                  <a:lnTo>
                    <a:pt x="853" y="73"/>
                  </a:lnTo>
                  <a:lnTo>
                    <a:pt x="536" y="25"/>
                  </a:lnTo>
                  <a:lnTo>
                    <a:pt x="293" y="0"/>
                  </a:lnTo>
                  <a:lnTo>
                    <a:pt x="122" y="0"/>
                  </a:lnTo>
                  <a:lnTo>
                    <a:pt x="25" y="25"/>
                  </a:lnTo>
                  <a:lnTo>
                    <a:pt x="25" y="25"/>
                  </a:lnTo>
                  <a:lnTo>
                    <a:pt x="1" y="122"/>
                  </a:lnTo>
                  <a:lnTo>
                    <a:pt x="1" y="293"/>
                  </a:lnTo>
                  <a:lnTo>
                    <a:pt x="25" y="536"/>
                  </a:lnTo>
                  <a:lnTo>
                    <a:pt x="74" y="853"/>
                  </a:lnTo>
                  <a:lnTo>
                    <a:pt x="244" y="1608"/>
                  </a:lnTo>
                  <a:lnTo>
                    <a:pt x="488" y="2485"/>
                  </a:lnTo>
                  <a:lnTo>
                    <a:pt x="804" y="3410"/>
                  </a:lnTo>
                  <a:lnTo>
                    <a:pt x="975" y="3848"/>
                  </a:lnTo>
                  <a:lnTo>
                    <a:pt x="1145" y="4262"/>
                  </a:lnTo>
                  <a:lnTo>
                    <a:pt x="1316" y="4652"/>
                  </a:lnTo>
                  <a:lnTo>
                    <a:pt x="1511" y="4993"/>
                  </a:lnTo>
                  <a:lnTo>
                    <a:pt x="1705" y="5285"/>
                  </a:lnTo>
                  <a:lnTo>
                    <a:pt x="1900" y="5505"/>
                  </a:lnTo>
                  <a:lnTo>
                    <a:pt x="1900" y="5505"/>
                  </a:lnTo>
                  <a:lnTo>
                    <a:pt x="2071" y="5675"/>
                  </a:lnTo>
                  <a:lnTo>
                    <a:pt x="2266" y="5821"/>
                  </a:lnTo>
                  <a:lnTo>
                    <a:pt x="2460" y="5943"/>
                  </a:lnTo>
                  <a:lnTo>
                    <a:pt x="2680" y="6040"/>
                  </a:lnTo>
                  <a:lnTo>
                    <a:pt x="2899" y="6138"/>
                  </a:lnTo>
                  <a:lnTo>
                    <a:pt x="3118" y="6187"/>
                  </a:lnTo>
                  <a:lnTo>
                    <a:pt x="3362" y="6235"/>
                  </a:lnTo>
                  <a:lnTo>
                    <a:pt x="3581" y="6260"/>
                  </a:lnTo>
                  <a:lnTo>
                    <a:pt x="3824" y="6260"/>
                  </a:lnTo>
                  <a:lnTo>
                    <a:pt x="4043" y="6235"/>
                  </a:lnTo>
                  <a:lnTo>
                    <a:pt x="4287" y="6187"/>
                  </a:lnTo>
                  <a:lnTo>
                    <a:pt x="4506" y="6138"/>
                  </a:lnTo>
                  <a:lnTo>
                    <a:pt x="4725" y="6040"/>
                  </a:lnTo>
                  <a:lnTo>
                    <a:pt x="4945" y="5943"/>
                  </a:lnTo>
                  <a:lnTo>
                    <a:pt x="5139" y="5821"/>
                  </a:lnTo>
                  <a:lnTo>
                    <a:pt x="5334" y="5675"/>
                  </a:lnTo>
                  <a:lnTo>
                    <a:pt x="5675" y="533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4" name="Shape 884"/>
            <p:cNvSpPr/>
            <p:nvPr/>
          </p:nvSpPr>
          <p:spPr>
            <a:xfrm>
              <a:off x="2042425" y="4286525"/>
              <a:ext cx="239300" cy="236250"/>
            </a:xfrm>
            <a:custGeom>
              <a:pathLst>
                <a:path extrusionOk="0" fill="none" h="9450" w="9572">
                  <a:moveTo>
                    <a:pt x="5358" y="9450"/>
                  </a:moveTo>
                  <a:lnTo>
                    <a:pt x="5358" y="9450"/>
                  </a:lnTo>
                  <a:lnTo>
                    <a:pt x="5650" y="9328"/>
                  </a:lnTo>
                  <a:lnTo>
                    <a:pt x="5918" y="9133"/>
                  </a:lnTo>
                  <a:lnTo>
                    <a:pt x="6162" y="8914"/>
                  </a:lnTo>
                  <a:lnTo>
                    <a:pt x="6381" y="8646"/>
                  </a:lnTo>
                  <a:lnTo>
                    <a:pt x="6381" y="8646"/>
                  </a:lnTo>
                  <a:lnTo>
                    <a:pt x="6649" y="8670"/>
                  </a:lnTo>
                  <a:lnTo>
                    <a:pt x="6917" y="8670"/>
                  </a:lnTo>
                  <a:lnTo>
                    <a:pt x="7160" y="8646"/>
                  </a:lnTo>
                  <a:lnTo>
                    <a:pt x="7404" y="8597"/>
                  </a:lnTo>
                  <a:lnTo>
                    <a:pt x="7623" y="8524"/>
                  </a:lnTo>
                  <a:lnTo>
                    <a:pt x="7818" y="8427"/>
                  </a:lnTo>
                  <a:lnTo>
                    <a:pt x="7989" y="8305"/>
                  </a:lnTo>
                  <a:lnTo>
                    <a:pt x="8159" y="8159"/>
                  </a:lnTo>
                  <a:lnTo>
                    <a:pt x="8305" y="7989"/>
                  </a:lnTo>
                  <a:lnTo>
                    <a:pt x="8427" y="7794"/>
                  </a:lnTo>
                  <a:lnTo>
                    <a:pt x="8524" y="7599"/>
                  </a:lnTo>
                  <a:lnTo>
                    <a:pt x="8597" y="7380"/>
                  </a:lnTo>
                  <a:lnTo>
                    <a:pt x="8670" y="7160"/>
                  </a:lnTo>
                  <a:lnTo>
                    <a:pt x="8695" y="6917"/>
                  </a:lnTo>
                  <a:lnTo>
                    <a:pt x="8695" y="6649"/>
                  </a:lnTo>
                  <a:lnTo>
                    <a:pt x="8670" y="6381"/>
                  </a:lnTo>
                  <a:lnTo>
                    <a:pt x="8670" y="6381"/>
                  </a:lnTo>
                  <a:lnTo>
                    <a:pt x="8865" y="6211"/>
                  </a:lnTo>
                  <a:lnTo>
                    <a:pt x="9060" y="6016"/>
                  </a:lnTo>
                  <a:lnTo>
                    <a:pt x="9206" y="5821"/>
                  </a:lnTo>
                  <a:lnTo>
                    <a:pt x="9328" y="5626"/>
                  </a:lnTo>
                  <a:lnTo>
                    <a:pt x="9425" y="5407"/>
                  </a:lnTo>
                  <a:lnTo>
                    <a:pt x="9499" y="5212"/>
                  </a:lnTo>
                  <a:lnTo>
                    <a:pt x="9547" y="4993"/>
                  </a:lnTo>
                  <a:lnTo>
                    <a:pt x="9572" y="4774"/>
                  </a:lnTo>
                  <a:lnTo>
                    <a:pt x="9547" y="4554"/>
                  </a:lnTo>
                  <a:lnTo>
                    <a:pt x="9499" y="4335"/>
                  </a:lnTo>
                  <a:lnTo>
                    <a:pt x="9425" y="4116"/>
                  </a:lnTo>
                  <a:lnTo>
                    <a:pt x="9328" y="3921"/>
                  </a:lnTo>
                  <a:lnTo>
                    <a:pt x="9206" y="3702"/>
                  </a:lnTo>
                  <a:lnTo>
                    <a:pt x="9060" y="3507"/>
                  </a:lnTo>
                  <a:lnTo>
                    <a:pt x="8865" y="3337"/>
                  </a:lnTo>
                  <a:lnTo>
                    <a:pt x="8670" y="3166"/>
                  </a:lnTo>
                  <a:lnTo>
                    <a:pt x="8670" y="3166"/>
                  </a:lnTo>
                  <a:lnTo>
                    <a:pt x="8695" y="2898"/>
                  </a:lnTo>
                  <a:lnTo>
                    <a:pt x="8695" y="2630"/>
                  </a:lnTo>
                  <a:lnTo>
                    <a:pt x="8670" y="2387"/>
                  </a:lnTo>
                  <a:lnTo>
                    <a:pt x="8597" y="2143"/>
                  </a:lnTo>
                  <a:lnTo>
                    <a:pt x="8524" y="1924"/>
                  </a:lnTo>
                  <a:lnTo>
                    <a:pt x="8427" y="1729"/>
                  </a:lnTo>
                  <a:lnTo>
                    <a:pt x="8305" y="1559"/>
                  </a:lnTo>
                  <a:lnTo>
                    <a:pt x="8159" y="1388"/>
                  </a:lnTo>
                  <a:lnTo>
                    <a:pt x="7989" y="1242"/>
                  </a:lnTo>
                  <a:lnTo>
                    <a:pt x="7818" y="1120"/>
                  </a:lnTo>
                  <a:lnTo>
                    <a:pt x="7623" y="1023"/>
                  </a:lnTo>
                  <a:lnTo>
                    <a:pt x="7404" y="950"/>
                  </a:lnTo>
                  <a:lnTo>
                    <a:pt x="7160" y="901"/>
                  </a:lnTo>
                  <a:lnTo>
                    <a:pt x="6917" y="853"/>
                  </a:lnTo>
                  <a:lnTo>
                    <a:pt x="6649" y="853"/>
                  </a:lnTo>
                  <a:lnTo>
                    <a:pt x="6381" y="901"/>
                  </a:lnTo>
                  <a:lnTo>
                    <a:pt x="6381" y="901"/>
                  </a:lnTo>
                  <a:lnTo>
                    <a:pt x="6211" y="682"/>
                  </a:lnTo>
                  <a:lnTo>
                    <a:pt x="6040" y="487"/>
                  </a:lnTo>
                  <a:lnTo>
                    <a:pt x="5845" y="341"/>
                  </a:lnTo>
                  <a:lnTo>
                    <a:pt x="5626" y="219"/>
                  </a:lnTo>
                  <a:lnTo>
                    <a:pt x="5431" y="122"/>
                  </a:lnTo>
                  <a:lnTo>
                    <a:pt x="5212" y="49"/>
                  </a:lnTo>
                  <a:lnTo>
                    <a:pt x="4993" y="0"/>
                  </a:lnTo>
                  <a:lnTo>
                    <a:pt x="4774" y="0"/>
                  </a:lnTo>
                  <a:lnTo>
                    <a:pt x="4555" y="0"/>
                  </a:lnTo>
                  <a:lnTo>
                    <a:pt x="4335" y="49"/>
                  </a:lnTo>
                  <a:lnTo>
                    <a:pt x="4140" y="122"/>
                  </a:lnTo>
                  <a:lnTo>
                    <a:pt x="3921" y="219"/>
                  </a:lnTo>
                  <a:lnTo>
                    <a:pt x="3726" y="341"/>
                  </a:lnTo>
                  <a:lnTo>
                    <a:pt x="3532" y="487"/>
                  </a:lnTo>
                  <a:lnTo>
                    <a:pt x="3337" y="682"/>
                  </a:lnTo>
                  <a:lnTo>
                    <a:pt x="3166" y="901"/>
                  </a:lnTo>
                  <a:lnTo>
                    <a:pt x="3166" y="901"/>
                  </a:lnTo>
                  <a:lnTo>
                    <a:pt x="2898" y="853"/>
                  </a:lnTo>
                  <a:lnTo>
                    <a:pt x="2655" y="853"/>
                  </a:lnTo>
                  <a:lnTo>
                    <a:pt x="2387" y="901"/>
                  </a:lnTo>
                  <a:lnTo>
                    <a:pt x="2168" y="950"/>
                  </a:lnTo>
                  <a:lnTo>
                    <a:pt x="1949" y="1023"/>
                  </a:lnTo>
                  <a:lnTo>
                    <a:pt x="1754" y="1120"/>
                  </a:lnTo>
                  <a:lnTo>
                    <a:pt x="1559" y="1242"/>
                  </a:lnTo>
                  <a:lnTo>
                    <a:pt x="1388" y="1388"/>
                  </a:lnTo>
                  <a:lnTo>
                    <a:pt x="1267" y="1559"/>
                  </a:lnTo>
                  <a:lnTo>
                    <a:pt x="1120" y="1729"/>
                  </a:lnTo>
                  <a:lnTo>
                    <a:pt x="1023" y="1924"/>
                  </a:lnTo>
                  <a:lnTo>
                    <a:pt x="950" y="2143"/>
                  </a:lnTo>
                  <a:lnTo>
                    <a:pt x="901" y="2387"/>
                  </a:lnTo>
                  <a:lnTo>
                    <a:pt x="877" y="2630"/>
                  </a:lnTo>
                  <a:lnTo>
                    <a:pt x="877" y="2898"/>
                  </a:lnTo>
                  <a:lnTo>
                    <a:pt x="901" y="3166"/>
                  </a:lnTo>
                  <a:lnTo>
                    <a:pt x="901" y="3166"/>
                  </a:lnTo>
                  <a:lnTo>
                    <a:pt x="682" y="3337"/>
                  </a:lnTo>
                  <a:lnTo>
                    <a:pt x="512" y="3507"/>
                  </a:lnTo>
                  <a:lnTo>
                    <a:pt x="341" y="3702"/>
                  </a:lnTo>
                  <a:lnTo>
                    <a:pt x="219" y="3921"/>
                  </a:lnTo>
                  <a:lnTo>
                    <a:pt x="122" y="4116"/>
                  </a:lnTo>
                  <a:lnTo>
                    <a:pt x="49" y="4335"/>
                  </a:lnTo>
                  <a:lnTo>
                    <a:pt x="24" y="4554"/>
                  </a:lnTo>
                  <a:lnTo>
                    <a:pt x="0" y="4774"/>
                  </a:lnTo>
                  <a:lnTo>
                    <a:pt x="24" y="4993"/>
                  </a:lnTo>
                  <a:lnTo>
                    <a:pt x="49" y="5212"/>
                  </a:lnTo>
                  <a:lnTo>
                    <a:pt x="122" y="5407"/>
                  </a:lnTo>
                  <a:lnTo>
                    <a:pt x="219" y="5626"/>
                  </a:lnTo>
                  <a:lnTo>
                    <a:pt x="341" y="5821"/>
                  </a:lnTo>
                  <a:lnTo>
                    <a:pt x="512" y="6016"/>
                  </a:lnTo>
                  <a:lnTo>
                    <a:pt x="682" y="6211"/>
                  </a:lnTo>
                  <a:lnTo>
                    <a:pt x="901" y="6381"/>
                  </a:lnTo>
                  <a:lnTo>
                    <a:pt x="901" y="6381"/>
                  </a:lnTo>
                  <a:lnTo>
                    <a:pt x="877" y="6649"/>
                  </a:lnTo>
                  <a:lnTo>
                    <a:pt x="877" y="6917"/>
                  </a:lnTo>
                  <a:lnTo>
                    <a:pt x="901" y="7160"/>
                  </a:lnTo>
                  <a:lnTo>
                    <a:pt x="950" y="7380"/>
                  </a:lnTo>
                  <a:lnTo>
                    <a:pt x="1023" y="7599"/>
                  </a:lnTo>
                  <a:lnTo>
                    <a:pt x="1120" y="7794"/>
                  </a:lnTo>
                  <a:lnTo>
                    <a:pt x="1267" y="7989"/>
                  </a:lnTo>
                  <a:lnTo>
                    <a:pt x="1388" y="8159"/>
                  </a:lnTo>
                  <a:lnTo>
                    <a:pt x="1559" y="8305"/>
                  </a:lnTo>
                  <a:lnTo>
                    <a:pt x="1754" y="8427"/>
                  </a:lnTo>
                  <a:lnTo>
                    <a:pt x="1949" y="8524"/>
                  </a:lnTo>
                  <a:lnTo>
                    <a:pt x="2168" y="8597"/>
                  </a:lnTo>
                  <a:lnTo>
                    <a:pt x="2387" y="8646"/>
                  </a:lnTo>
                  <a:lnTo>
                    <a:pt x="2655" y="8670"/>
                  </a:lnTo>
                  <a:lnTo>
                    <a:pt x="2898" y="8670"/>
                  </a:lnTo>
                  <a:lnTo>
                    <a:pt x="3166" y="8646"/>
                  </a:lnTo>
                  <a:lnTo>
                    <a:pt x="3166" y="8646"/>
                  </a:lnTo>
                  <a:lnTo>
                    <a:pt x="3410" y="8914"/>
                  </a:lnTo>
                  <a:lnTo>
                    <a:pt x="3653" y="9133"/>
                  </a:lnTo>
                  <a:lnTo>
                    <a:pt x="3921" y="9328"/>
                  </a:lnTo>
                  <a:lnTo>
                    <a:pt x="4189" y="945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5" name="Shape 885"/>
            <p:cNvSpPr/>
            <p:nvPr/>
          </p:nvSpPr>
          <p:spPr>
            <a:xfrm>
              <a:off x="2161750" y="4522750"/>
              <a:ext cx="25" cy="256975"/>
            </a:xfrm>
            <a:custGeom>
              <a:pathLst>
                <a:path extrusionOk="0" fill="none" h="10279" w="1">
                  <a:moveTo>
                    <a:pt x="1" y="10279"/>
                  </a:move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6" name="Shape 886"/>
            <p:cNvSpPr/>
            <p:nvPr/>
          </p:nvSpPr>
          <p:spPr>
            <a:xfrm>
              <a:off x="2133750" y="4377850"/>
              <a:ext cx="56050" cy="56025"/>
            </a:xfrm>
            <a:custGeom>
              <a:pathLst>
                <a:path extrusionOk="0" fill="none" h="2241" w="2242">
                  <a:moveTo>
                    <a:pt x="1121" y="2241"/>
                  </a:moveTo>
                  <a:lnTo>
                    <a:pt x="1121" y="2241"/>
                  </a:lnTo>
                  <a:lnTo>
                    <a:pt x="902" y="2217"/>
                  </a:lnTo>
                  <a:lnTo>
                    <a:pt x="682" y="2144"/>
                  </a:lnTo>
                  <a:lnTo>
                    <a:pt x="512" y="2046"/>
                  </a:lnTo>
                  <a:lnTo>
                    <a:pt x="341" y="1900"/>
                  </a:lnTo>
                  <a:lnTo>
                    <a:pt x="195" y="1754"/>
                  </a:lnTo>
                  <a:lnTo>
                    <a:pt x="98" y="1559"/>
                  </a:lnTo>
                  <a:lnTo>
                    <a:pt x="25" y="1340"/>
                  </a:lnTo>
                  <a:lnTo>
                    <a:pt x="0" y="1121"/>
                  </a:lnTo>
                  <a:lnTo>
                    <a:pt x="0" y="1121"/>
                  </a:lnTo>
                  <a:lnTo>
                    <a:pt x="25" y="901"/>
                  </a:lnTo>
                  <a:lnTo>
                    <a:pt x="98" y="682"/>
                  </a:lnTo>
                  <a:lnTo>
                    <a:pt x="195" y="487"/>
                  </a:lnTo>
                  <a:lnTo>
                    <a:pt x="341" y="317"/>
                  </a:lnTo>
                  <a:lnTo>
                    <a:pt x="512" y="195"/>
                  </a:lnTo>
                  <a:lnTo>
                    <a:pt x="682" y="98"/>
                  </a:lnTo>
                  <a:lnTo>
                    <a:pt x="902" y="25"/>
                  </a:lnTo>
                  <a:lnTo>
                    <a:pt x="1121" y="0"/>
                  </a:lnTo>
                  <a:lnTo>
                    <a:pt x="1121" y="0"/>
                  </a:lnTo>
                  <a:lnTo>
                    <a:pt x="1364" y="25"/>
                  </a:lnTo>
                  <a:lnTo>
                    <a:pt x="1559" y="98"/>
                  </a:lnTo>
                  <a:lnTo>
                    <a:pt x="1754" y="195"/>
                  </a:lnTo>
                  <a:lnTo>
                    <a:pt x="1924" y="317"/>
                  </a:lnTo>
                  <a:lnTo>
                    <a:pt x="2046" y="487"/>
                  </a:lnTo>
                  <a:lnTo>
                    <a:pt x="2168" y="682"/>
                  </a:lnTo>
                  <a:lnTo>
                    <a:pt x="2217" y="901"/>
                  </a:lnTo>
                  <a:lnTo>
                    <a:pt x="2241" y="1121"/>
                  </a:lnTo>
                  <a:lnTo>
                    <a:pt x="2241" y="1121"/>
                  </a:lnTo>
                  <a:lnTo>
                    <a:pt x="2217" y="1340"/>
                  </a:lnTo>
                  <a:lnTo>
                    <a:pt x="2168" y="1559"/>
                  </a:lnTo>
                  <a:lnTo>
                    <a:pt x="2046" y="1754"/>
                  </a:lnTo>
                  <a:lnTo>
                    <a:pt x="1924" y="1900"/>
                  </a:lnTo>
                  <a:lnTo>
                    <a:pt x="1754" y="2046"/>
                  </a:lnTo>
                  <a:lnTo>
                    <a:pt x="1559" y="2144"/>
                  </a:lnTo>
                  <a:lnTo>
                    <a:pt x="1364" y="2217"/>
                  </a:lnTo>
                  <a:lnTo>
                    <a:pt x="1121" y="2241"/>
                  </a:lnTo>
                  <a:lnTo>
                    <a:pt x="1121" y="224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7" name="Shape 887"/>
            <p:cNvSpPr/>
            <p:nvPr/>
          </p:nvSpPr>
          <p:spPr>
            <a:xfrm>
              <a:off x="2038150" y="4589125"/>
              <a:ext cx="87100" cy="87100"/>
            </a:xfrm>
            <a:custGeom>
              <a:pathLst>
                <a:path extrusionOk="0" fill="none" h="3484" w="3484">
                  <a:moveTo>
                    <a:pt x="1" y="0"/>
                  </a:moveTo>
                  <a:lnTo>
                    <a:pt x="3483" y="348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8" name="Shape 888"/>
            <p:cNvSpPr/>
            <p:nvPr/>
          </p:nvSpPr>
          <p:spPr>
            <a:xfrm>
              <a:off x="2194025" y="4564150"/>
              <a:ext cx="54825" cy="54825"/>
            </a:xfrm>
            <a:custGeom>
              <a:pathLst>
                <a:path extrusionOk="0" fill="none" h="2193" w="2193">
                  <a:moveTo>
                    <a:pt x="2192" y="1"/>
                  </a:moveTo>
                  <a:lnTo>
                    <a:pt x="1" y="219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889" name="Shape 889"/>
          <p:cNvGrpSpPr/>
          <p:nvPr/>
        </p:nvGrpSpPr>
        <p:grpSpPr>
          <a:xfrm>
            <a:off x="2067737" y="3759759"/>
            <a:ext cx="309640" cy="392030"/>
            <a:chOff x="2635450" y="4321225"/>
            <a:chExt cx="368400" cy="466425"/>
          </a:xfrm>
        </p:grpSpPr>
        <p:sp>
          <p:nvSpPr>
            <p:cNvPr id="890" name="Shape 890"/>
            <p:cNvSpPr/>
            <p:nvPr/>
          </p:nvSpPr>
          <p:spPr>
            <a:xfrm>
              <a:off x="2635450" y="4653050"/>
              <a:ext cx="368400" cy="134600"/>
            </a:xfrm>
            <a:custGeom>
              <a:pathLst>
                <a:path extrusionOk="0" fill="none" h="5384" w="14736">
                  <a:moveTo>
                    <a:pt x="6723" y="1"/>
                  </a:moveTo>
                  <a:lnTo>
                    <a:pt x="6723" y="1"/>
                  </a:lnTo>
                  <a:lnTo>
                    <a:pt x="6187" y="49"/>
                  </a:lnTo>
                  <a:lnTo>
                    <a:pt x="5651" y="147"/>
                  </a:lnTo>
                  <a:lnTo>
                    <a:pt x="5140" y="269"/>
                  </a:lnTo>
                  <a:lnTo>
                    <a:pt x="4628" y="415"/>
                  </a:lnTo>
                  <a:lnTo>
                    <a:pt x="4141" y="610"/>
                  </a:lnTo>
                  <a:lnTo>
                    <a:pt x="3678" y="829"/>
                  </a:lnTo>
                  <a:lnTo>
                    <a:pt x="3216" y="1072"/>
                  </a:lnTo>
                  <a:lnTo>
                    <a:pt x="2777" y="1340"/>
                  </a:lnTo>
                  <a:lnTo>
                    <a:pt x="2363" y="1633"/>
                  </a:lnTo>
                  <a:lnTo>
                    <a:pt x="1949" y="1949"/>
                  </a:lnTo>
                  <a:lnTo>
                    <a:pt x="1584" y="2290"/>
                  </a:lnTo>
                  <a:lnTo>
                    <a:pt x="1219" y="2655"/>
                  </a:lnTo>
                  <a:lnTo>
                    <a:pt x="878" y="3045"/>
                  </a:lnTo>
                  <a:lnTo>
                    <a:pt x="561" y="3459"/>
                  </a:lnTo>
                  <a:lnTo>
                    <a:pt x="269" y="3873"/>
                  </a:lnTo>
                  <a:lnTo>
                    <a:pt x="1" y="4312"/>
                  </a:lnTo>
                  <a:lnTo>
                    <a:pt x="1" y="4312"/>
                  </a:lnTo>
                  <a:lnTo>
                    <a:pt x="293" y="4433"/>
                  </a:lnTo>
                  <a:lnTo>
                    <a:pt x="610" y="4555"/>
                  </a:lnTo>
                  <a:lnTo>
                    <a:pt x="1316" y="4750"/>
                  </a:lnTo>
                  <a:lnTo>
                    <a:pt x="2120" y="4945"/>
                  </a:lnTo>
                  <a:lnTo>
                    <a:pt x="3045" y="5091"/>
                  </a:lnTo>
                  <a:lnTo>
                    <a:pt x="4019" y="5213"/>
                  </a:lnTo>
                  <a:lnTo>
                    <a:pt x="5091" y="5310"/>
                  </a:lnTo>
                  <a:lnTo>
                    <a:pt x="6211" y="5359"/>
                  </a:lnTo>
                  <a:lnTo>
                    <a:pt x="7356" y="5383"/>
                  </a:lnTo>
                  <a:lnTo>
                    <a:pt x="7356" y="5383"/>
                  </a:lnTo>
                  <a:lnTo>
                    <a:pt x="8525" y="5359"/>
                  </a:lnTo>
                  <a:lnTo>
                    <a:pt x="9645" y="5310"/>
                  </a:lnTo>
                  <a:lnTo>
                    <a:pt x="10717" y="5213"/>
                  </a:lnTo>
                  <a:lnTo>
                    <a:pt x="11691" y="5091"/>
                  </a:lnTo>
                  <a:lnTo>
                    <a:pt x="12617" y="4945"/>
                  </a:lnTo>
                  <a:lnTo>
                    <a:pt x="13420" y="4750"/>
                  </a:lnTo>
                  <a:lnTo>
                    <a:pt x="14127" y="4555"/>
                  </a:lnTo>
                  <a:lnTo>
                    <a:pt x="14443" y="4433"/>
                  </a:lnTo>
                  <a:lnTo>
                    <a:pt x="14736" y="4312"/>
                  </a:lnTo>
                  <a:lnTo>
                    <a:pt x="14736" y="4312"/>
                  </a:lnTo>
                  <a:lnTo>
                    <a:pt x="14468" y="3873"/>
                  </a:lnTo>
                  <a:lnTo>
                    <a:pt x="14175" y="3459"/>
                  </a:lnTo>
                  <a:lnTo>
                    <a:pt x="13859" y="3045"/>
                  </a:lnTo>
                  <a:lnTo>
                    <a:pt x="13518" y="2655"/>
                  </a:lnTo>
                  <a:lnTo>
                    <a:pt x="13153" y="2290"/>
                  </a:lnTo>
                  <a:lnTo>
                    <a:pt x="12787" y="1949"/>
                  </a:lnTo>
                  <a:lnTo>
                    <a:pt x="12373" y="1633"/>
                  </a:lnTo>
                  <a:lnTo>
                    <a:pt x="11959" y="1340"/>
                  </a:lnTo>
                  <a:lnTo>
                    <a:pt x="11521" y="1072"/>
                  </a:lnTo>
                  <a:lnTo>
                    <a:pt x="11058" y="829"/>
                  </a:lnTo>
                  <a:lnTo>
                    <a:pt x="10595" y="610"/>
                  </a:lnTo>
                  <a:lnTo>
                    <a:pt x="10108" y="415"/>
                  </a:lnTo>
                  <a:lnTo>
                    <a:pt x="9597" y="269"/>
                  </a:lnTo>
                  <a:lnTo>
                    <a:pt x="9085" y="147"/>
                  </a:lnTo>
                  <a:lnTo>
                    <a:pt x="8549" y="49"/>
                  </a:lnTo>
                  <a:lnTo>
                    <a:pt x="8014"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91" name="Shape 891"/>
            <p:cNvSpPr/>
            <p:nvPr/>
          </p:nvSpPr>
          <p:spPr>
            <a:xfrm>
              <a:off x="2819350" y="4321225"/>
              <a:ext cx="25" cy="347075"/>
            </a:xfrm>
            <a:custGeom>
              <a:pathLst>
                <a:path extrusionOk="0" fill="none" h="13883" w="1">
                  <a:moveTo>
                    <a:pt x="0" y="13883"/>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92" name="Shape 892"/>
            <p:cNvSpPr/>
            <p:nvPr/>
          </p:nvSpPr>
          <p:spPr>
            <a:xfrm>
              <a:off x="2835175" y="4328525"/>
              <a:ext cx="114475" cy="114500"/>
            </a:xfrm>
            <a:custGeom>
              <a:pathLst>
                <a:path extrusionOk="0" fill="none" h="4580" w="4579">
                  <a:moveTo>
                    <a:pt x="707" y="4190"/>
                  </a:moveTo>
                  <a:lnTo>
                    <a:pt x="707" y="4190"/>
                  </a:lnTo>
                  <a:lnTo>
                    <a:pt x="853" y="4287"/>
                  </a:lnTo>
                  <a:lnTo>
                    <a:pt x="999" y="4384"/>
                  </a:lnTo>
                  <a:lnTo>
                    <a:pt x="1145" y="4458"/>
                  </a:lnTo>
                  <a:lnTo>
                    <a:pt x="1315" y="4506"/>
                  </a:lnTo>
                  <a:lnTo>
                    <a:pt x="1462" y="4555"/>
                  </a:lnTo>
                  <a:lnTo>
                    <a:pt x="1632" y="4579"/>
                  </a:lnTo>
                  <a:lnTo>
                    <a:pt x="1803" y="4579"/>
                  </a:lnTo>
                  <a:lnTo>
                    <a:pt x="1973" y="4579"/>
                  </a:lnTo>
                  <a:lnTo>
                    <a:pt x="2143" y="4579"/>
                  </a:lnTo>
                  <a:lnTo>
                    <a:pt x="2290" y="4531"/>
                  </a:lnTo>
                  <a:lnTo>
                    <a:pt x="2460" y="4506"/>
                  </a:lnTo>
                  <a:lnTo>
                    <a:pt x="2606" y="4433"/>
                  </a:lnTo>
                  <a:lnTo>
                    <a:pt x="2777" y="4360"/>
                  </a:lnTo>
                  <a:lnTo>
                    <a:pt x="2923" y="4263"/>
                  </a:lnTo>
                  <a:lnTo>
                    <a:pt x="3069" y="4165"/>
                  </a:lnTo>
                  <a:lnTo>
                    <a:pt x="3191" y="4043"/>
                  </a:lnTo>
                  <a:lnTo>
                    <a:pt x="3191" y="4043"/>
                  </a:lnTo>
                  <a:lnTo>
                    <a:pt x="3337" y="3873"/>
                  </a:lnTo>
                  <a:lnTo>
                    <a:pt x="3459" y="3678"/>
                  </a:lnTo>
                  <a:lnTo>
                    <a:pt x="3605" y="3410"/>
                  </a:lnTo>
                  <a:lnTo>
                    <a:pt x="3727" y="3142"/>
                  </a:lnTo>
                  <a:lnTo>
                    <a:pt x="3994" y="2485"/>
                  </a:lnTo>
                  <a:lnTo>
                    <a:pt x="4214" y="1827"/>
                  </a:lnTo>
                  <a:lnTo>
                    <a:pt x="4384" y="1170"/>
                  </a:lnTo>
                  <a:lnTo>
                    <a:pt x="4506" y="634"/>
                  </a:lnTo>
                  <a:lnTo>
                    <a:pt x="4579" y="220"/>
                  </a:lnTo>
                  <a:lnTo>
                    <a:pt x="4579" y="98"/>
                  </a:lnTo>
                  <a:lnTo>
                    <a:pt x="4555" y="25"/>
                  </a:lnTo>
                  <a:lnTo>
                    <a:pt x="4555" y="25"/>
                  </a:lnTo>
                  <a:lnTo>
                    <a:pt x="4482" y="1"/>
                  </a:lnTo>
                  <a:lnTo>
                    <a:pt x="4360" y="25"/>
                  </a:lnTo>
                  <a:lnTo>
                    <a:pt x="3970" y="74"/>
                  </a:lnTo>
                  <a:lnTo>
                    <a:pt x="3410" y="195"/>
                  </a:lnTo>
                  <a:lnTo>
                    <a:pt x="2752" y="390"/>
                  </a:lnTo>
                  <a:lnTo>
                    <a:pt x="2095" y="609"/>
                  </a:lnTo>
                  <a:lnTo>
                    <a:pt x="1462" y="853"/>
                  </a:lnTo>
                  <a:lnTo>
                    <a:pt x="1169" y="975"/>
                  </a:lnTo>
                  <a:lnTo>
                    <a:pt x="926" y="1121"/>
                  </a:lnTo>
                  <a:lnTo>
                    <a:pt x="707" y="1267"/>
                  </a:lnTo>
                  <a:lnTo>
                    <a:pt x="536" y="1389"/>
                  </a:lnTo>
                  <a:lnTo>
                    <a:pt x="536" y="1389"/>
                  </a:lnTo>
                  <a:lnTo>
                    <a:pt x="414" y="1535"/>
                  </a:lnTo>
                  <a:lnTo>
                    <a:pt x="317" y="1657"/>
                  </a:lnTo>
                  <a:lnTo>
                    <a:pt x="219" y="1803"/>
                  </a:lnTo>
                  <a:lnTo>
                    <a:pt x="146" y="1973"/>
                  </a:lnTo>
                  <a:lnTo>
                    <a:pt x="98" y="2119"/>
                  </a:lnTo>
                  <a:lnTo>
                    <a:pt x="49" y="2290"/>
                  </a:lnTo>
                  <a:lnTo>
                    <a:pt x="0" y="2460"/>
                  </a:lnTo>
                  <a:lnTo>
                    <a:pt x="0" y="2607"/>
                  </a:lnTo>
                  <a:lnTo>
                    <a:pt x="0" y="2777"/>
                  </a:lnTo>
                  <a:lnTo>
                    <a:pt x="0" y="2948"/>
                  </a:lnTo>
                  <a:lnTo>
                    <a:pt x="25" y="3118"/>
                  </a:lnTo>
                  <a:lnTo>
                    <a:pt x="73" y="3264"/>
                  </a:lnTo>
                  <a:lnTo>
                    <a:pt x="146" y="3435"/>
                  </a:lnTo>
                  <a:lnTo>
                    <a:pt x="195" y="3581"/>
                  </a:lnTo>
                  <a:lnTo>
                    <a:pt x="293" y="3727"/>
                  </a:lnTo>
                  <a:lnTo>
                    <a:pt x="390" y="3873"/>
                  </a:lnTo>
                  <a:lnTo>
                    <a:pt x="707" y="419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93" name="Shape 893"/>
            <p:cNvSpPr/>
            <p:nvPr/>
          </p:nvSpPr>
          <p:spPr>
            <a:xfrm>
              <a:off x="2850400" y="4372975"/>
              <a:ext cx="54825" cy="54825"/>
            </a:xfrm>
            <a:custGeom>
              <a:pathLst>
                <a:path extrusionOk="0" fill="none" h="2193" w="2193">
                  <a:moveTo>
                    <a:pt x="2192" y="0"/>
                  </a:moveTo>
                  <a:lnTo>
                    <a:pt x="0" y="219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94" name="Shape 894"/>
            <p:cNvSpPr/>
            <p:nvPr/>
          </p:nvSpPr>
          <p:spPr>
            <a:xfrm>
              <a:off x="2646425" y="4429600"/>
              <a:ext cx="156500" cy="156500"/>
            </a:xfrm>
            <a:custGeom>
              <a:pathLst>
                <a:path extrusionOk="0" fill="none" h="6260" w="6260">
                  <a:moveTo>
                    <a:pt x="5675" y="5334"/>
                  </a:moveTo>
                  <a:lnTo>
                    <a:pt x="5675" y="5334"/>
                  </a:lnTo>
                  <a:lnTo>
                    <a:pt x="5821" y="5139"/>
                  </a:lnTo>
                  <a:lnTo>
                    <a:pt x="5943" y="4945"/>
                  </a:lnTo>
                  <a:lnTo>
                    <a:pt x="6040" y="4725"/>
                  </a:lnTo>
                  <a:lnTo>
                    <a:pt x="6138" y="4506"/>
                  </a:lnTo>
                  <a:lnTo>
                    <a:pt x="6186" y="4287"/>
                  </a:lnTo>
                  <a:lnTo>
                    <a:pt x="6235" y="4043"/>
                  </a:lnTo>
                  <a:lnTo>
                    <a:pt x="6259" y="3824"/>
                  </a:lnTo>
                  <a:lnTo>
                    <a:pt x="6259" y="3581"/>
                  </a:lnTo>
                  <a:lnTo>
                    <a:pt x="6235" y="3361"/>
                  </a:lnTo>
                  <a:lnTo>
                    <a:pt x="6186" y="3118"/>
                  </a:lnTo>
                  <a:lnTo>
                    <a:pt x="6138" y="2899"/>
                  </a:lnTo>
                  <a:lnTo>
                    <a:pt x="6040" y="2680"/>
                  </a:lnTo>
                  <a:lnTo>
                    <a:pt x="5943" y="2460"/>
                  </a:lnTo>
                  <a:lnTo>
                    <a:pt x="5821" y="2266"/>
                  </a:lnTo>
                  <a:lnTo>
                    <a:pt x="5675" y="2071"/>
                  </a:lnTo>
                  <a:lnTo>
                    <a:pt x="5504" y="1900"/>
                  </a:lnTo>
                  <a:lnTo>
                    <a:pt x="5504" y="1900"/>
                  </a:lnTo>
                  <a:lnTo>
                    <a:pt x="5285" y="1705"/>
                  </a:lnTo>
                  <a:lnTo>
                    <a:pt x="4993" y="1510"/>
                  </a:lnTo>
                  <a:lnTo>
                    <a:pt x="4652" y="1316"/>
                  </a:lnTo>
                  <a:lnTo>
                    <a:pt x="4262" y="1145"/>
                  </a:lnTo>
                  <a:lnTo>
                    <a:pt x="3848" y="975"/>
                  </a:lnTo>
                  <a:lnTo>
                    <a:pt x="3410" y="804"/>
                  </a:lnTo>
                  <a:lnTo>
                    <a:pt x="2484" y="488"/>
                  </a:lnTo>
                  <a:lnTo>
                    <a:pt x="1608" y="244"/>
                  </a:lnTo>
                  <a:lnTo>
                    <a:pt x="853" y="74"/>
                  </a:lnTo>
                  <a:lnTo>
                    <a:pt x="536" y="25"/>
                  </a:lnTo>
                  <a:lnTo>
                    <a:pt x="292" y="0"/>
                  </a:lnTo>
                  <a:lnTo>
                    <a:pt x="122" y="0"/>
                  </a:lnTo>
                  <a:lnTo>
                    <a:pt x="25" y="25"/>
                  </a:lnTo>
                  <a:lnTo>
                    <a:pt x="25" y="25"/>
                  </a:lnTo>
                  <a:lnTo>
                    <a:pt x="0" y="122"/>
                  </a:lnTo>
                  <a:lnTo>
                    <a:pt x="0" y="293"/>
                  </a:lnTo>
                  <a:lnTo>
                    <a:pt x="25" y="536"/>
                  </a:lnTo>
                  <a:lnTo>
                    <a:pt x="73" y="853"/>
                  </a:lnTo>
                  <a:lnTo>
                    <a:pt x="244" y="1608"/>
                  </a:lnTo>
                  <a:lnTo>
                    <a:pt x="487" y="2485"/>
                  </a:lnTo>
                  <a:lnTo>
                    <a:pt x="804" y="3410"/>
                  </a:lnTo>
                  <a:lnTo>
                    <a:pt x="974" y="3849"/>
                  </a:lnTo>
                  <a:lnTo>
                    <a:pt x="1145" y="4263"/>
                  </a:lnTo>
                  <a:lnTo>
                    <a:pt x="1315" y="4652"/>
                  </a:lnTo>
                  <a:lnTo>
                    <a:pt x="1510" y="4993"/>
                  </a:lnTo>
                  <a:lnTo>
                    <a:pt x="1705" y="5286"/>
                  </a:lnTo>
                  <a:lnTo>
                    <a:pt x="1900" y="5505"/>
                  </a:lnTo>
                  <a:lnTo>
                    <a:pt x="1900" y="5505"/>
                  </a:lnTo>
                  <a:lnTo>
                    <a:pt x="2070" y="5675"/>
                  </a:lnTo>
                  <a:lnTo>
                    <a:pt x="2265" y="5821"/>
                  </a:lnTo>
                  <a:lnTo>
                    <a:pt x="2460" y="5943"/>
                  </a:lnTo>
                  <a:lnTo>
                    <a:pt x="2679" y="6041"/>
                  </a:lnTo>
                  <a:lnTo>
                    <a:pt x="2898" y="6138"/>
                  </a:lnTo>
                  <a:lnTo>
                    <a:pt x="3118" y="6187"/>
                  </a:lnTo>
                  <a:lnTo>
                    <a:pt x="3361" y="6235"/>
                  </a:lnTo>
                  <a:lnTo>
                    <a:pt x="3580" y="6260"/>
                  </a:lnTo>
                  <a:lnTo>
                    <a:pt x="3824" y="6260"/>
                  </a:lnTo>
                  <a:lnTo>
                    <a:pt x="4043" y="6235"/>
                  </a:lnTo>
                  <a:lnTo>
                    <a:pt x="4287" y="6187"/>
                  </a:lnTo>
                  <a:lnTo>
                    <a:pt x="4506" y="6138"/>
                  </a:lnTo>
                  <a:lnTo>
                    <a:pt x="4725" y="6041"/>
                  </a:lnTo>
                  <a:lnTo>
                    <a:pt x="4944" y="5943"/>
                  </a:lnTo>
                  <a:lnTo>
                    <a:pt x="5139" y="5821"/>
                  </a:lnTo>
                  <a:lnTo>
                    <a:pt x="5334" y="5675"/>
                  </a:lnTo>
                  <a:lnTo>
                    <a:pt x="5675" y="533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95" name="Shape 895"/>
            <p:cNvSpPr/>
            <p:nvPr/>
          </p:nvSpPr>
          <p:spPr>
            <a:xfrm>
              <a:off x="2696350" y="4479525"/>
              <a:ext cx="87100" cy="87100"/>
            </a:xfrm>
            <a:custGeom>
              <a:pathLst>
                <a:path extrusionOk="0" fill="none" h="3484" w="3484">
                  <a:moveTo>
                    <a:pt x="0" y="1"/>
                  </a:moveTo>
                  <a:lnTo>
                    <a:pt x="3483" y="348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896" name="Shape 896"/>
          <p:cNvGrpSpPr/>
          <p:nvPr/>
        </p:nvGrpSpPr>
        <p:grpSpPr>
          <a:xfrm>
            <a:off x="5436146" y="3750030"/>
            <a:ext cx="342882" cy="383835"/>
            <a:chOff x="6643075" y="4309650"/>
            <a:chExt cx="407950" cy="456675"/>
          </a:xfrm>
        </p:grpSpPr>
        <p:sp>
          <p:nvSpPr>
            <p:cNvPr id="897" name="Shape 897"/>
            <p:cNvSpPr/>
            <p:nvPr/>
          </p:nvSpPr>
          <p:spPr>
            <a:xfrm>
              <a:off x="6643075" y="4698125"/>
              <a:ext cx="407950" cy="14625"/>
            </a:xfrm>
            <a:custGeom>
              <a:pathLst>
                <a:path extrusionOk="0" fill="none" h="585" w="16318">
                  <a:moveTo>
                    <a:pt x="16318" y="0"/>
                  </a:moveTo>
                  <a:lnTo>
                    <a:pt x="16318" y="0"/>
                  </a:lnTo>
                  <a:lnTo>
                    <a:pt x="16074" y="24"/>
                  </a:lnTo>
                  <a:lnTo>
                    <a:pt x="15879" y="73"/>
                  </a:lnTo>
                  <a:lnTo>
                    <a:pt x="15709" y="146"/>
                  </a:lnTo>
                  <a:lnTo>
                    <a:pt x="15538" y="244"/>
                  </a:lnTo>
                  <a:lnTo>
                    <a:pt x="15538" y="244"/>
                  </a:lnTo>
                  <a:lnTo>
                    <a:pt x="15319" y="365"/>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5"/>
                  </a:lnTo>
                  <a:lnTo>
                    <a:pt x="13030" y="244"/>
                  </a:lnTo>
                  <a:lnTo>
                    <a:pt x="13030" y="244"/>
                  </a:lnTo>
                  <a:lnTo>
                    <a:pt x="12859" y="146"/>
                  </a:lnTo>
                  <a:lnTo>
                    <a:pt x="12689" y="73"/>
                  </a:lnTo>
                  <a:lnTo>
                    <a:pt x="12494" y="24"/>
                  </a:lnTo>
                  <a:lnTo>
                    <a:pt x="12251" y="0"/>
                  </a:lnTo>
                  <a:lnTo>
                    <a:pt x="12251" y="0"/>
                  </a:lnTo>
                  <a:lnTo>
                    <a:pt x="11983" y="24"/>
                  </a:lnTo>
                  <a:lnTo>
                    <a:pt x="11788" y="73"/>
                  </a:lnTo>
                  <a:lnTo>
                    <a:pt x="11617" y="146"/>
                  </a:lnTo>
                  <a:lnTo>
                    <a:pt x="11471" y="244"/>
                  </a:lnTo>
                  <a:lnTo>
                    <a:pt x="11471" y="244"/>
                  </a:lnTo>
                  <a:lnTo>
                    <a:pt x="11228" y="365"/>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5"/>
                  </a:lnTo>
                  <a:lnTo>
                    <a:pt x="8938" y="244"/>
                  </a:lnTo>
                  <a:lnTo>
                    <a:pt x="8938" y="244"/>
                  </a:lnTo>
                  <a:lnTo>
                    <a:pt x="8768" y="146"/>
                  </a:lnTo>
                  <a:lnTo>
                    <a:pt x="8597" y="73"/>
                  </a:lnTo>
                  <a:lnTo>
                    <a:pt x="8402" y="24"/>
                  </a:lnTo>
                  <a:lnTo>
                    <a:pt x="8159" y="0"/>
                  </a:lnTo>
                  <a:lnTo>
                    <a:pt x="8159" y="0"/>
                  </a:lnTo>
                  <a:lnTo>
                    <a:pt x="7915" y="24"/>
                  </a:lnTo>
                  <a:lnTo>
                    <a:pt x="7721" y="73"/>
                  </a:lnTo>
                  <a:lnTo>
                    <a:pt x="7550" y="146"/>
                  </a:lnTo>
                  <a:lnTo>
                    <a:pt x="7380" y="244"/>
                  </a:lnTo>
                  <a:lnTo>
                    <a:pt x="7380" y="244"/>
                  </a:lnTo>
                  <a:lnTo>
                    <a:pt x="7160" y="365"/>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5"/>
                  </a:lnTo>
                  <a:lnTo>
                    <a:pt x="4847" y="244"/>
                  </a:lnTo>
                  <a:lnTo>
                    <a:pt x="4847" y="244"/>
                  </a:lnTo>
                  <a:lnTo>
                    <a:pt x="4676" y="146"/>
                  </a:lnTo>
                  <a:lnTo>
                    <a:pt x="4530" y="73"/>
                  </a:lnTo>
                  <a:lnTo>
                    <a:pt x="4335" y="24"/>
                  </a:lnTo>
                  <a:lnTo>
                    <a:pt x="4067" y="0"/>
                  </a:lnTo>
                  <a:lnTo>
                    <a:pt x="4067" y="0"/>
                  </a:lnTo>
                  <a:lnTo>
                    <a:pt x="3824" y="24"/>
                  </a:lnTo>
                  <a:lnTo>
                    <a:pt x="3629" y="73"/>
                  </a:lnTo>
                  <a:lnTo>
                    <a:pt x="3458" y="146"/>
                  </a:lnTo>
                  <a:lnTo>
                    <a:pt x="3288" y="244"/>
                  </a:lnTo>
                  <a:lnTo>
                    <a:pt x="3288" y="244"/>
                  </a:lnTo>
                  <a:lnTo>
                    <a:pt x="3069" y="365"/>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5"/>
                  </a:lnTo>
                  <a:lnTo>
                    <a:pt x="779" y="244"/>
                  </a:lnTo>
                  <a:lnTo>
                    <a:pt x="779" y="244"/>
                  </a:lnTo>
                  <a:lnTo>
                    <a:pt x="609" y="146"/>
                  </a:lnTo>
                  <a:lnTo>
                    <a:pt x="438" y="73"/>
                  </a:lnTo>
                  <a:lnTo>
                    <a:pt x="244" y="24"/>
                  </a:ln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98" name="Shape 898"/>
            <p:cNvSpPr/>
            <p:nvPr/>
          </p:nvSpPr>
          <p:spPr>
            <a:xfrm>
              <a:off x="6643075" y="4727350"/>
              <a:ext cx="407950" cy="14625"/>
            </a:xfrm>
            <a:custGeom>
              <a:pathLst>
                <a:path extrusionOk="0" fill="none" h="585" w="16318">
                  <a:moveTo>
                    <a:pt x="0" y="0"/>
                  </a:moveTo>
                  <a:lnTo>
                    <a:pt x="0" y="0"/>
                  </a:lnTo>
                  <a:lnTo>
                    <a:pt x="219" y="24"/>
                  </a:lnTo>
                  <a:lnTo>
                    <a:pt x="414" y="49"/>
                  </a:lnTo>
                  <a:lnTo>
                    <a:pt x="609" y="73"/>
                  </a:lnTo>
                  <a:lnTo>
                    <a:pt x="755" y="122"/>
                  </a:lnTo>
                  <a:lnTo>
                    <a:pt x="1023" y="244"/>
                  </a:lnTo>
                  <a:lnTo>
                    <a:pt x="1266" y="365"/>
                  </a:lnTo>
                  <a:lnTo>
                    <a:pt x="1266" y="365"/>
                  </a:lnTo>
                  <a:lnTo>
                    <a:pt x="1413" y="463"/>
                  </a:lnTo>
                  <a:lnTo>
                    <a:pt x="1583" y="536"/>
                  </a:lnTo>
                  <a:lnTo>
                    <a:pt x="1778" y="585"/>
                  </a:lnTo>
                  <a:lnTo>
                    <a:pt x="2046" y="585"/>
                  </a:lnTo>
                  <a:lnTo>
                    <a:pt x="2046" y="585"/>
                  </a:lnTo>
                  <a:lnTo>
                    <a:pt x="2289" y="585"/>
                  </a:lnTo>
                  <a:lnTo>
                    <a:pt x="2484" y="536"/>
                  </a:lnTo>
                  <a:lnTo>
                    <a:pt x="2655" y="463"/>
                  </a:lnTo>
                  <a:lnTo>
                    <a:pt x="2801" y="365"/>
                  </a:lnTo>
                  <a:lnTo>
                    <a:pt x="2801" y="365"/>
                  </a:lnTo>
                  <a:lnTo>
                    <a:pt x="3044" y="244"/>
                  </a:lnTo>
                  <a:lnTo>
                    <a:pt x="3312" y="122"/>
                  </a:lnTo>
                  <a:lnTo>
                    <a:pt x="3458" y="73"/>
                  </a:lnTo>
                  <a:lnTo>
                    <a:pt x="3653" y="49"/>
                  </a:lnTo>
                  <a:lnTo>
                    <a:pt x="3848" y="24"/>
                  </a:lnTo>
                  <a:lnTo>
                    <a:pt x="4067" y="0"/>
                  </a:lnTo>
                  <a:lnTo>
                    <a:pt x="4067" y="0"/>
                  </a:lnTo>
                  <a:lnTo>
                    <a:pt x="4311" y="24"/>
                  </a:lnTo>
                  <a:lnTo>
                    <a:pt x="4506" y="49"/>
                  </a:lnTo>
                  <a:lnTo>
                    <a:pt x="4676" y="73"/>
                  </a:lnTo>
                  <a:lnTo>
                    <a:pt x="4847" y="122"/>
                  </a:lnTo>
                  <a:lnTo>
                    <a:pt x="5115" y="244"/>
                  </a:lnTo>
                  <a:lnTo>
                    <a:pt x="5334" y="365"/>
                  </a:lnTo>
                  <a:lnTo>
                    <a:pt x="5334" y="365"/>
                  </a:lnTo>
                  <a:lnTo>
                    <a:pt x="5504" y="463"/>
                  </a:lnTo>
                  <a:lnTo>
                    <a:pt x="5675" y="536"/>
                  </a:lnTo>
                  <a:lnTo>
                    <a:pt x="5870" y="585"/>
                  </a:lnTo>
                  <a:lnTo>
                    <a:pt x="6113" y="585"/>
                  </a:lnTo>
                  <a:lnTo>
                    <a:pt x="6113" y="585"/>
                  </a:lnTo>
                  <a:lnTo>
                    <a:pt x="6357" y="585"/>
                  </a:lnTo>
                  <a:lnTo>
                    <a:pt x="6551" y="536"/>
                  </a:lnTo>
                  <a:lnTo>
                    <a:pt x="6722" y="463"/>
                  </a:lnTo>
                  <a:lnTo>
                    <a:pt x="6892" y="365"/>
                  </a:lnTo>
                  <a:lnTo>
                    <a:pt x="6892" y="365"/>
                  </a:lnTo>
                  <a:lnTo>
                    <a:pt x="7112" y="244"/>
                  </a:lnTo>
                  <a:lnTo>
                    <a:pt x="7380" y="122"/>
                  </a:lnTo>
                  <a:lnTo>
                    <a:pt x="7550" y="73"/>
                  </a:lnTo>
                  <a:lnTo>
                    <a:pt x="7721" y="49"/>
                  </a:lnTo>
                  <a:lnTo>
                    <a:pt x="7940" y="24"/>
                  </a:lnTo>
                  <a:lnTo>
                    <a:pt x="8159" y="0"/>
                  </a:lnTo>
                  <a:lnTo>
                    <a:pt x="8159" y="0"/>
                  </a:lnTo>
                  <a:lnTo>
                    <a:pt x="8378" y="24"/>
                  </a:lnTo>
                  <a:lnTo>
                    <a:pt x="8597" y="49"/>
                  </a:lnTo>
                  <a:lnTo>
                    <a:pt x="8768" y="73"/>
                  </a:lnTo>
                  <a:lnTo>
                    <a:pt x="8914" y="122"/>
                  </a:lnTo>
                  <a:lnTo>
                    <a:pt x="9206" y="244"/>
                  </a:lnTo>
                  <a:lnTo>
                    <a:pt x="9425" y="365"/>
                  </a:lnTo>
                  <a:lnTo>
                    <a:pt x="9425" y="365"/>
                  </a:lnTo>
                  <a:lnTo>
                    <a:pt x="9596" y="463"/>
                  </a:lnTo>
                  <a:lnTo>
                    <a:pt x="9766" y="536"/>
                  </a:lnTo>
                  <a:lnTo>
                    <a:pt x="9961" y="585"/>
                  </a:lnTo>
                  <a:lnTo>
                    <a:pt x="10205" y="585"/>
                  </a:lnTo>
                  <a:lnTo>
                    <a:pt x="10205" y="585"/>
                  </a:lnTo>
                  <a:lnTo>
                    <a:pt x="10448" y="585"/>
                  </a:lnTo>
                  <a:lnTo>
                    <a:pt x="10643" y="536"/>
                  </a:lnTo>
                  <a:lnTo>
                    <a:pt x="10814" y="463"/>
                  </a:lnTo>
                  <a:lnTo>
                    <a:pt x="10984" y="365"/>
                  </a:lnTo>
                  <a:lnTo>
                    <a:pt x="10984" y="365"/>
                  </a:lnTo>
                  <a:lnTo>
                    <a:pt x="11203" y="244"/>
                  </a:lnTo>
                  <a:lnTo>
                    <a:pt x="11471" y="122"/>
                  </a:lnTo>
                  <a:lnTo>
                    <a:pt x="11642" y="73"/>
                  </a:lnTo>
                  <a:lnTo>
                    <a:pt x="11812" y="49"/>
                  </a:lnTo>
                  <a:lnTo>
                    <a:pt x="12007" y="24"/>
                  </a:lnTo>
                  <a:lnTo>
                    <a:pt x="12251" y="0"/>
                  </a:lnTo>
                  <a:lnTo>
                    <a:pt x="12251" y="0"/>
                  </a:lnTo>
                  <a:lnTo>
                    <a:pt x="12470" y="24"/>
                  </a:lnTo>
                  <a:lnTo>
                    <a:pt x="12665" y="49"/>
                  </a:lnTo>
                  <a:lnTo>
                    <a:pt x="12859" y="73"/>
                  </a:lnTo>
                  <a:lnTo>
                    <a:pt x="13006" y="122"/>
                  </a:lnTo>
                  <a:lnTo>
                    <a:pt x="13273" y="244"/>
                  </a:lnTo>
                  <a:lnTo>
                    <a:pt x="13493" y="365"/>
                  </a:lnTo>
                  <a:lnTo>
                    <a:pt x="13493" y="365"/>
                  </a:lnTo>
                  <a:lnTo>
                    <a:pt x="13663" y="463"/>
                  </a:lnTo>
                  <a:lnTo>
                    <a:pt x="13834" y="536"/>
                  </a:lnTo>
                  <a:lnTo>
                    <a:pt x="14028" y="585"/>
                  </a:lnTo>
                  <a:lnTo>
                    <a:pt x="14272" y="585"/>
                  </a:lnTo>
                  <a:lnTo>
                    <a:pt x="14272" y="585"/>
                  </a:lnTo>
                  <a:lnTo>
                    <a:pt x="14540" y="585"/>
                  </a:lnTo>
                  <a:lnTo>
                    <a:pt x="14735" y="536"/>
                  </a:lnTo>
                  <a:lnTo>
                    <a:pt x="14905" y="463"/>
                  </a:lnTo>
                  <a:lnTo>
                    <a:pt x="15051" y="365"/>
                  </a:lnTo>
                  <a:lnTo>
                    <a:pt x="15051" y="365"/>
                  </a:lnTo>
                  <a:lnTo>
                    <a:pt x="15295" y="244"/>
                  </a:lnTo>
                  <a:lnTo>
                    <a:pt x="15563" y="122"/>
                  </a:lnTo>
                  <a:lnTo>
                    <a:pt x="15709" y="73"/>
                  </a:lnTo>
                  <a:lnTo>
                    <a:pt x="15904" y="49"/>
                  </a:lnTo>
                  <a:lnTo>
                    <a:pt x="16099" y="24"/>
                  </a:lnTo>
                  <a:lnTo>
                    <a:pt x="1631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99" name="Shape 899"/>
            <p:cNvSpPr/>
            <p:nvPr/>
          </p:nvSpPr>
          <p:spPr>
            <a:xfrm>
              <a:off x="6643075" y="4751700"/>
              <a:ext cx="407950" cy="14625"/>
            </a:xfrm>
            <a:custGeom>
              <a:pathLst>
                <a:path extrusionOk="0" fill="none" h="585" w="16318">
                  <a:moveTo>
                    <a:pt x="16318" y="0"/>
                  </a:moveTo>
                  <a:lnTo>
                    <a:pt x="16318" y="0"/>
                  </a:lnTo>
                  <a:lnTo>
                    <a:pt x="16074" y="25"/>
                  </a:lnTo>
                  <a:lnTo>
                    <a:pt x="15879" y="73"/>
                  </a:lnTo>
                  <a:lnTo>
                    <a:pt x="15709" y="146"/>
                  </a:lnTo>
                  <a:lnTo>
                    <a:pt x="15538" y="244"/>
                  </a:lnTo>
                  <a:lnTo>
                    <a:pt x="15538" y="244"/>
                  </a:lnTo>
                  <a:lnTo>
                    <a:pt x="15319" y="366"/>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6"/>
                  </a:lnTo>
                  <a:lnTo>
                    <a:pt x="13030" y="244"/>
                  </a:lnTo>
                  <a:lnTo>
                    <a:pt x="13030" y="244"/>
                  </a:lnTo>
                  <a:lnTo>
                    <a:pt x="12859" y="146"/>
                  </a:lnTo>
                  <a:lnTo>
                    <a:pt x="12689" y="73"/>
                  </a:lnTo>
                  <a:lnTo>
                    <a:pt x="12494" y="25"/>
                  </a:lnTo>
                  <a:lnTo>
                    <a:pt x="12251" y="0"/>
                  </a:lnTo>
                  <a:lnTo>
                    <a:pt x="12251" y="0"/>
                  </a:lnTo>
                  <a:lnTo>
                    <a:pt x="11983" y="25"/>
                  </a:lnTo>
                  <a:lnTo>
                    <a:pt x="11788" y="73"/>
                  </a:lnTo>
                  <a:lnTo>
                    <a:pt x="11617" y="146"/>
                  </a:lnTo>
                  <a:lnTo>
                    <a:pt x="11471" y="244"/>
                  </a:lnTo>
                  <a:lnTo>
                    <a:pt x="11471" y="244"/>
                  </a:lnTo>
                  <a:lnTo>
                    <a:pt x="11228" y="366"/>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6"/>
                  </a:lnTo>
                  <a:lnTo>
                    <a:pt x="8938" y="244"/>
                  </a:lnTo>
                  <a:lnTo>
                    <a:pt x="8938" y="244"/>
                  </a:lnTo>
                  <a:lnTo>
                    <a:pt x="8768" y="146"/>
                  </a:lnTo>
                  <a:lnTo>
                    <a:pt x="8597" y="73"/>
                  </a:lnTo>
                  <a:lnTo>
                    <a:pt x="8402" y="25"/>
                  </a:lnTo>
                  <a:lnTo>
                    <a:pt x="8159" y="0"/>
                  </a:lnTo>
                  <a:lnTo>
                    <a:pt x="8159" y="0"/>
                  </a:lnTo>
                  <a:lnTo>
                    <a:pt x="7915" y="25"/>
                  </a:lnTo>
                  <a:lnTo>
                    <a:pt x="7721" y="73"/>
                  </a:lnTo>
                  <a:lnTo>
                    <a:pt x="7550" y="146"/>
                  </a:lnTo>
                  <a:lnTo>
                    <a:pt x="7380" y="244"/>
                  </a:lnTo>
                  <a:lnTo>
                    <a:pt x="7380" y="244"/>
                  </a:lnTo>
                  <a:lnTo>
                    <a:pt x="7160" y="366"/>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6"/>
                  </a:lnTo>
                  <a:lnTo>
                    <a:pt x="4847" y="244"/>
                  </a:lnTo>
                  <a:lnTo>
                    <a:pt x="4847" y="244"/>
                  </a:lnTo>
                  <a:lnTo>
                    <a:pt x="4676" y="146"/>
                  </a:lnTo>
                  <a:lnTo>
                    <a:pt x="4530" y="73"/>
                  </a:lnTo>
                  <a:lnTo>
                    <a:pt x="4335" y="25"/>
                  </a:lnTo>
                  <a:lnTo>
                    <a:pt x="4067" y="0"/>
                  </a:lnTo>
                  <a:lnTo>
                    <a:pt x="4067" y="0"/>
                  </a:lnTo>
                  <a:lnTo>
                    <a:pt x="3824" y="25"/>
                  </a:lnTo>
                  <a:lnTo>
                    <a:pt x="3629" y="73"/>
                  </a:lnTo>
                  <a:lnTo>
                    <a:pt x="3458" y="146"/>
                  </a:lnTo>
                  <a:lnTo>
                    <a:pt x="3288" y="244"/>
                  </a:lnTo>
                  <a:lnTo>
                    <a:pt x="3288" y="244"/>
                  </a:lnTo>
                  <a:lnTo>
                    <a:pt x="3069" y="366"/>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6"/>
                  </a:lnTo>
                  <a:lnTo>
                    <a:pt x="779" y="244"/>
                  </a:lnTo>
                  <a:lnTo>
                    <a:pt x="779" y="244"/>
                  </a:lnTo>
                  <a:lnTo>
                    <a:pt x="609" y="146"/>
                  </a:lnTo>
                  <a:lnTo>
                    <a:pt x="438" y="73"/>
                  </a:lnTo>
                  <a:lnTo>
                    <a:pt x="244" y="25"/>
                  </a:ln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00" name="Shape 900"/>
            <p:cNvSpPr/>
            <p:nvPr/>
          </p:nvSpPr>
          <p:spPr>
            <a:xfrm>
              <a:off x="6672900" y="4309650"/>
              <a:ext cx="348900" cy="376300"/>
            </a:xfrm>
            <a:custGeom>
              <a:pathLst>
                <a:path extrusionOk="0" fill="none" h="15052" w="13956">
                  <a:moveTo>
                    <a:pt x="13347" y="6747"/>
                  </a:moveTo>
                  <a:lnTo>
                    <a:pt x="12470" y="6406"/>
                  </a:lnTo>
                  <a:lnTo>
                    <a:pt x="12470" y="3532"/>
                  </a:lnTo>
                  <a:lnTo>
                    <a:pt x="10790" y="3532"/>
                  </a:lnTo>
                  <a:lnTo>
                    <a:pt x="10790" y="2022"/>
                  </a:lnTo>
                  <a:lnTo>
                    <a:pt x="8427" y="2022"/>
                  </a:lnTo>
                  <a:lnTo>
                    <a:pt x="8427" y="1"/>
                  </a:lnTo>
                  <a:lnTo>
                    <a:pt x="6966" y="1"/>
                  </a:lnTo>
                  <a:lnTo>
                    <a:pt x="5505" y="1"/>
                  </a:lnTo>
                  <a:lnTo>
                    <a:pt x="5505" y="2022"/>
                  </a:lnTo>
                  <a:lnTo>
                    <a:pt x="3142" y="2022"/>
                  </a:lnTo>
                  <a:lnTo>
                    <a:pt x="3142" y="3532"/>
                  </a:lnTo>
                  <a:lnTo>
                    <a:pt x="1462" y="3532"/>
                  </a:lnTo>
                  <a:lnTo>
                    <a:pt x="1462" y="6406"/>
                  </a:lnTo>
                  <a:lnTo>
                    <a:pt x="585" y="6747"/>
                  </a:lnTo>
                  <a:lnTo>
                    <a:pt x="585" y="6747"/>
                  </a:lnTo>
                  <a:lnTo>
                    <a:pt x="414" y="6844"/>
                  </a:lnTo>
                  <a:lnTo>
                    <a:pt x="268" y="6966"/>
                  </a:lnTo>
                  <a:lnTo>
                    <a:pt x="147" y="7112"/>
                  </a:lnTo>
                  <a:lnTo>
                    <a:pt x="49" y="7258"/>
                  </a:lnTo>
                  <a:lnTo>
                    <a:pt x="0" y="7404"/>
                  </a:lnTo>
                  <a:lnTo>
                    <a:pt x="0" y="7575"/>
                  </a:lnTo>
                  <a:lnTo>
                    <a:pt x="0" y="7770"/>
                  </a:lnTo>
                  <a:lnTo>
                    <a:pt x="73" y="7965"/>
                  </a:lnTo>
                  <a:lnTo>
                    <a:pt x="1510" y="11277"/>
                  </a:lnTo>
                  <a:lnTo>
                    <a:pt x="1510" y="14833"/>
                  </a:lnTo>
                  <a:lnTo>
                    <a:pt x="1510" y="14833"/>
                  </a:lnTo>
                  <a:lnTo>
                    <a:pt x="1754" y="14711"/>
                  </a:lnTo>
                  <a:lnTo>
                    <a:pt x="2046" y="14589"/>
                  </a:lnTo>
                  <a:lnTo>
                    <a:pt x="2241" y="14540"/>
                  </a:lnTo>
                  <a:lnTo>
                    <a:pt x="2436" y="14516"/>
                  </a:lnTo>
                  <a:lnTo>
                    <a:pt x="2655" y="14492"/>
                  </a:lnTo>
                  <a:lnTo>
                    <a:pt x="2874" y="14467"/>
                  </a:lnTo>
                  <a:lnTo>
                    <a:pt x="2874" y="14467"/>
                  </a:lnTo>
                  <a:lnTo>
                    <a:pt x="3167" y="14492"/>
                  </a:lnTo>
                  <a:lnTo>
                    <a:pt x="3410" y="14516"/>
                  </a:lnTo>
                  <a:lnTo>
                    <a:pt x="3629" y="14565"/>
                  </a:lnTo>
                  <a:lnTo>
                    <a:pt x="3824" y="14638"/>
                  </a:lnTo>
                  <a:lnTo>
                    <a:pt x="4141" y="14760"/>
                  </a:lnTo>
                  <a:lnTo>
                    <a:pt x="4384" y="14906"/>
                  </a:lnTo>
                  <a:lnTo>
                    <a:pt x="4384" y="14906"/>
                  </a:lnTo>
                  <a:lnTo>
                    <a:pt x="4530" y="14979"/>
                  </a:lnTo>
                  <a:lnTo>
                    <a:pt x="4628" y="15028"/>
                  </a:lnTo>
                  <a:lnTo>
                    <a:pt x="4774" y="15052"/>
                  </a:lnTo>
                  <a:lnTo>
                    <a:pt x="4920" y="15052"/>
                  </a:lnTo>
                  <a:lnTo>
                    <a:pt x="4920" y="15052"/>
                  </a:lnTo>
                  <a:lnTo>
                    <a:pt x="5091" y="15052"/>
                  </a:lnTo>
                  <a:lnTo>
                    <a:pt x="5212" y="15028"/>
                  </a:lnTo>
                  <a:lnTo>
                    <a:pt x="5334" y="14979"/>
                  </a:lnTo>
                  <a:lnTo>
                    <a:pt x="5456" y="14906"/>
                  </a:lnTo>
                  <a:lnTo>
                    <a:pt x="5456" y="14906"/>
                  </a:lnTo>
                  <a:lnTo>
                    <a:pt x="5724" y="14760"/>
                  </a:lnTo>
                  <a:lnTo>
                    <a:pt x="6040" y="14638"/>
                  </a:lnTo>
                  <a:lnTo>
                    <a:pt x="6235" y="14565"/>
                  </a:lnTo>
                  <a:lnTo>
                    <a:pt x="6454" y="14516"/>
                  </a:lnTo>
                  <a:lnTo>
                    <a:pt x="6698" y="14492"/>
                  </a:lnTo>
                  <a:lnTo>
                    <a:pt x="6966" y="14467"/>
                  </a:lnTo>
                  <a:lnTo>
                    <a:pt x="6966" y="14467"/>
                  </a:lnTo>
                  <a:lnTo>
                    <a:pt x="7234" y="14492"/>
                  </a:lnTo>
                  <a:lnTo>
                    <a:pt x="7477" y="14516"/>
                  </a:lnTo>
                  <a:lnTo>
                    <a:pt x="7697" y="14565"/>
                  </a:lnTo>
                  <a:lnTo>
                    <a:pt x="7891" y="14638"/>
                  </a:lnTo>
                  <a:lnTo>
                    <a:pt x="8232" y="14760"/>
                  </a:lnTo>
                  <a:lnTo>
                    <a:pt x="8476" y="14906"/>
                  </a:lnTo>
                  <a:lnTo>
                    <a:pt x="8476" y="14906"/>
                  </a:lnTo>
                  <a:lnTo>
                    <a:pt x="8598" y="14979"/>
                  </a:lnTo>
                  <a:lnTo>
                    <a:pt x="8719" y="15028"/>
                  </a:lnTo>
                  <a:lnTo>
                    <a:pt x="8841" y="15052"/>
                  </a:lnTo>
                  <a:lnTo>
                    <a:pt x="9012" y="15052"/>
                  </a:lnTo>
                  <a:lnTo>
                    <a:pt x="9012" y="15052"/>
                  </a:lnTo>
                  <a:lnTo>
                    <a:pt x="9158" y="15052"/>
                  </a:lnTo>
                  <a:lnTo>
                    <a:pt x="9304" y="15028"/>
                  </a:lnTo>
                  <a:lnTo>
                    <a:pt x="9401" y="14979"/>
                  </a:lnTo>
                  <a:lnTo>
                    <a:pt x="9548" y="14906"/>
                  </a:lnTo>
                  <a:lnTo>
                    <a:pt x="9548" y="14906"/>
                  </a:lnTo>
                  <a:lnTo>
                    <a:pt x="9791" y="14760"/>
                  </a:lnTo>
                  <a:lnTo>
                    <a:pt x="10108" y="14638"/>
                  </a:lnTo>
                  <a:lnTo>
                    <a:pt x="10303" y="14565"/>
                  </a:lnTo>
                  <a:lnTo>
                    <a:pt x="10522" y="14516"/>
                  </a:lnTo>
                  <a:lnTo>
                    <a:pt x="10765" y="14492"/>
                  </a:lnTo>
                  <a:lnTo>
                    <a:pt x="11058" y="14467"/>
                  </a:lnTo>
                  <a:lnTo>
                    <a:pt x="11058" y="14467"/>
                  </a:lnTo>
                  <a:lnTo>
                    <a:pt x="11277" y="14492"/>
                  </a:lnTo>
                  <a:lnTo>
                    <a:pt x="11496" y="14516"/>
                  </a:lnTo>
                  <a:lnTo>
                    <a:pt x="11691" y="14540"/>
                  </a:lnTo>
                  <a:lnTo>
                    <a:pt x="11886" y="14589"/>
                  </a:lnTo>
                  <a:lnTo>
                    <a:pt x="12178" y="14711"/>
                  </a:lnTo>
                  <a:lnTo>
                    <a:pt x="12421" y="14833"/>
                  </a:lnTo>
                  <a:lnTo>
                    <a:pt x="12421" y="11277"/>
                  </a:lnTo>
                  <a:lnTo>
                    <a:pt x="13858" y="7965"/>
                  </a:lnTo>
                  <a:lnTo>
                    <a:pt x="13858" y="7965"/>
                  </a:lnTo>
                  <a:lnTo>
                    <a:pt x="13931" y="7770"/>
                  </a:lnTo>
                  <a:lnTo>
                    <a:pt x="13956" y="7575"/>
                  </a:lnTo>
                  <a:lnTo>
                    <a:pt x="13931" y="7404"/>
                  </a:lnTo>
                  <a:lnTo>
                    <a:pt x="13883" y="7258"/>
                  </a:lnTo>
                  <a:lnTo>
                    <a:pt x="13785" y="7112"/>
                  </a:lnTo>
                  <a:lnTo>
                    <a:pt x="13664" y="6966"/>
                  </a:lnTo>
                  <a:lnTo>
                    <a:pt x="13517" y="6844"/>
                  </a:lnTo>
                  <a:lnTo>
                    <a:pt x="13347" y="6747"/>
                  </a:lnTo>
                  <a:lnTo>
                    <a:pt x="13347" y="674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01" name="Shape 901"/>
            <p:cNvSpPr/>
            <p:nvPr/>
          </p:nvSpPr>
          <p:spPr>
            <a:xfrm>
              <a:off x="6805625" y="4452725"/>
              <a:ext cx="15850" cy="28050"/>
            </a:xfrm>
            <a:custGeom>
              <a:pathLst>
                <a:path extrusionOk="0" fill="none" h="1122" w="634">
                  <a:moveTo>
                    <a:pt x="317" y="1121"/>
                  </a:moveTo>
                  <a:lnTo>
                    <a:pt x="317" y="1121"/>
                  </a:lnTo>
                  <a:lnTo>
                    <a:pt x="244" y="1097"/>
                  </a:lnTo>
                  <a:lnTo>
                    <a:pt x="196" y="1073"/>
                  </a:lnTo>
                  <a:lnTo>
                    <a:pt x="123" y="1024"/>
                  </a:lnTo>
                  <a:lnTo>
                    <a:pt x="74" y="951"/>
                  </a:lnTo>
                  <a:lnTo>
                    <a:pt x="25" y="780"/>
                  </a:lnTo>
                  <a:lnTo>
                    <a:pt x="1" y="561"/>
                  </a:lnTo>
                  <a:lnTo>
                    <a:pt x="1" y="561"/>
                  </a:lnTo>
                  <a:lnTo>
                    <a:pt x="25" y="342"/>
                  </a:lnTo>
                  <a:lnTo>
                    <a:pt x="74" y="147"/>
                  </a:lnTo>
                  <a:lnTo>
                    <a:pt x="123" y="98"/>
                  </a:lnTo>
                  <a:lnTo>
                    <a:pt x="196" y="25"/>
                  </a:lnTo>
                  <a:lnTo>
                    <a:pt x="244" y="1"/>
                  </a:lnTo>
                  <a:lnTo>
                    <a:pt x="317" y="1"/>
                  </a:lnTo>
                  <a:lnTo>
                    <a:pt x="317" y="1"/>
                  </a:lnTo>
                  <a:lnTo>
                    <a:pt x="366" y="1"/>
                  </a:lnTo>
                  <a:lnTo>
                    <a:pt x="439" y="25"/>
                  </a:lnTo>
                  <a:lnTo>
                    <a:pt x="488" y="98"/>
                  </a:lnTo>
                  <a:lnTo>
                    <a:pt x="537" y="147"/>
                  </a:lnTo>
                  <a:lnTo>
                    <a:pt x="610" y="342"/>
                  </a:lnTo>
                  <a:lnTo>
                    <a:pt x="634" y="561"/>
                  </a:lnTo>
                  <a:lnTo>
                    <a:pt x="634" y="561"/>
                  </a:lnTo>
                  <a:lnTo>
                    <a:pt x="610" y="780"/>
                  </a:lnTo>
                  <a:lnTo>
                    <a:pt x="537" y="951"/>
                  </a:lnTo>
                  <a:lnTo>
                    <a:pt x="488" y="1024"/>
                  </a:lnTo>
                  <a:lnTo>
                    <a:pt x="439" y="1073"/>
                  </a:lnTo>
                  <a:lnTo>
                    <a:pt x="366" y="1097"/>
                  </a:lnTo>
                  <a:lnTo>
                    <a:pt x="317" y="1121"/>
                  </a:lnTo>
                  <a:lnTo>
                    <a:pt x="317" y="112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02" name="Shape 902"/>
            <p:cNvSpPr/>
            <p:nvPr/>
          </p:nvSpPr>
          <p:spPr>
            <a:xfrm>
              <a:off x="6872600" y="4452725"/>
              <a:ext cx="15875" cy="28050"/>
            </a:xfrm>
            <a:custGeom>
              <a:pathLst>
                <a:path extrusionOk="0" fill="none" h="1122" w="635">
                  <a:moveTo>
                    <a:pt x="317" y="1121"/>
                  </a:moveTo>
                  <a:lnTo>
                    <a:pt x="317" y="1121"/>
                  </a:lnTo>
                  <a:lnTo>
                    <a:pt x="269" y="1097"/>
                  </a:lnTo>
                  <a:lnTo>
                    <a:pt x="196" y="1073"/>
                  </a:lnTo>
                  <a:lnTo>
                    <a:pt x="147" y="1024"/>
                  </a:lnTo>
                  <a:lnTo>
                    <a:pt x="98" y="951"/>
                  </a:lnTo>
                  <a:lnTo>
                    <a:pt x="25" y="780"/>
                  </a:lnTo>
                  <a:lnTo>
                    <a:pt x="1" y="561"/>
                  </a:lnTo>
                  <a:lnTo>
                    <a:pt x="1" y="561"/>
                  </a:lnTo>
                  <a:lnTo>
                    <a:pt x="25" y="342"/>
                  </a:lnTo>
                  <a:lnTo>
                    <a:pt x="98" y="147"/>
                  </a:lnTo>
                  <a:lnTo>
                    <a:pt x="147" y="98"/>
                  </a:lnTo>
                  <a:lnTo>
                    <a:pt x="196" y="25"/>
                  </a:lnTo>
                  <a:lnTo>
                    <a:pt x="269" y="1"/>
                  </a:lnTo>
                  <a:lnTo>
                    <a:pt x="317" y="1"/>
                  </a:lnTo>
                  <a:lnTo>
                    <a:pt x="317" y="1"/>
                  </a:lnTo>
                  <a:lnTo>
                    <a:pt x="390" y="1"/>
                  </a:lnTo>
                  <a:lnTo>
                    <a:pt x="464" y="25"/>
                  </a:lnTo>
                  <a:lnTo>
                    <a:pt x="512" y="98"/>
                  </a:lnTo>
                  <a:lnTo>
                    <a:pt x="561" y="147"/>
                  </a:lnTo>
                  <a:lnTo>
                    <a:pt x="610" y="342"/>
                  </a:lnTo>
                  <a:lnTo>
                    <a:pt x="634" y="561"/>
                  </a:lnTo>
                  <a:lnTo>
                    <a:pt x="634" y="561"/>
                  </a:lnTo>
                  <a:lnTo>
                    <a:pt x="610" y="780"/>
                  </a:lnTo>
                  <a:lnTo>
                    <a:pt x="561" y="951"/>
                  </a:lnTo>
                  <a:lnTo>
                    <a:pt x="512" y="1024"/>
                  </a:lnTo>
                  <a:lnTo>
                    <a:pt x="464" y="1073"/>
                  </a:lnTo>
                  <a:lnTo>
                    <a:pt x="390" y="1097"/>
                  </a:lnTo>
                  <a:lnTo>
                    <a:pt x="317" y="1121"/>
                  </a:lnTo>
                  <a:lnTo>
                    <a:pt x="317" y="112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03" name="Shape 903"/>
            <p:cNvSpPr/>
            <p:nvPr/>
          </p:nvSpPr>
          <p:spPr>
            <a:xfrm>
              <a:off x="6709425" y="4414975"/>
              <a:ext cx="275250" cy="54825"/>
            </a:xfrm>
            <a:custGeom>
              <a:pathLst>
                <a:path extrusionOk="0" fill="none" h="2193" w="11010">
                  <a:moveTo>
                    <a:pt x="11009" y="2193"/>
                  </a:moveTo>
                  <a:lnTo>
                    <a:pt x="5505" y="1"/>
                  </a:lnTo>
                  <a:lnTo>
                    <a:pt x="1" y="219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04" name="Shape 904"/>
            <p:cNvSpPr/>
            <p:nvPr/>
          </p:nvSpPr>
          <p:spPr>
            <a:xfrm>
              <a:off x="6733175" y="4382725"/>
              <a:ext cx="227750" cy="37150"/>
            </a:xfrm>
            <a:custGeom>
              <a:pathLst>
                <a:path extrusionOk="0" fill="none" h="1486" w="9110">
                  <a:moveTo>
                    <a:pt x="1" y="1486"/>
                  </a:moveTo>
                  <a:lnTo>
                    <a:pt x="1681" y="1486"/>
                  </a:lnTo>
                  <a:lnTo>
                    <a:pt x="1681" y="0"/>
                  </a:lnTo>
                  <a:lnTo>
                    <a:pt x="4555" y="0"/>
                  </a:lnTo>
                  <a:lnTo>
                    <a:pt x="7429" y="0"/>
                  </a:lnTo>
                  <a:lnTo>
                    <a:pt x="7429" y="1486"/>
                  </a:lnTo>
                  <a:lnTo>
                    <a:pt x="9109" y="1486"/>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05" name="Shape 905"/>
            <p:cNvSpPr/>
            <p:nvPr/>
          </p:nvSpPr>
          <p:spPr>
            <a:xfrm>
              <a:off x="6847025" y="4414975"/>
              <a:ext cx="25" cy="145550"/>
            </a:xfrm>
            <a:custGeom>
              <a:pathLst>
                <a:path extrusionOk="0" fill="none" h="5822" w="1">
                  <a:moveTo>
                    <a:pt x="1" y="1"/>
                  </a:moveTo>
                  <a:lnTo>
                    <a:pt x="1" y="582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906" name="Shape 906"/>
          <p:cNvGrpSpPr/>
          <p:nvPr/>
        </p:nvGrpSpPr>
        <p:grpSpPr>
          <a:xfrm>
            <a:off x="4251419" y="4291984"/>
            <a:ext cx="452420" cy="433992"/>
            <a:chOff x="5233525" y="4954450"/>
            <a:chExt cx="538275" cy="516350"/>
          </a:xfrm>
        </p:grpSpPr>
        <p:sp>
          <p:nvSpPr>
            <p:cNvPr id="907" name="Shape 907"/>
            <p:cNvSpPr/>
            <p:nvPr/>
          </p:nvSpPr>
          <p:spPr>
            <a:xfrm>
              <a:off x="5637825" y="4954450"/>
              <a:ext cx="89525" cy="89525"/>
            </a:xfrm>
            <a:custGeom>
              <a:pathLst>
                <a:path extrusionOk="0" fill="none" h="3581" w="3581">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08" name="Shape 908"/>
            <p:cNvSpPr/>
            <p:nvPr/>
          </p:nvSpPr>
          <p:spPr>
            <a:xfrm>
              <a:off x="5323025" y="4980625"/>
              <a:ext cx="88925" cy="88925"/>
            </a:xfrm>
            <a:custGeom>
              <a:pathLst>
                <a:path extrusionOk="0" fill="none" h="3557" w="3557">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09" name="Shape 909"/>
            <p:cNvSpPr/>
            <p:nvPr/>
          </p:nvSpPr>
          <p:spPr>
            <a:xfrm>
              <a:off x="5233525" y="5255225"/>
              <a:ext cx="89525" cy="89525"/>
            </a:xfrm>
            <a:custGeom>
              <a:pathLst>
                <a:path extrusionOk="0" fill="none" h="3581" w="3581">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0" name="Shape 910"/>
            <p:cNvSpPr/>
            <p:nvPr/>
          </p:nvSpPr>
          <p:spPr>
            <a:xfrm>
              <a:off x="5453325" y="5382475"/>
              <a:ext cx="88925" cy="88325"/>
            </a:xfrm>
            <a:custGeom>
              <a:pathLst>
                <a:path extrusionOk="0" fill="none" h="3533" w="3557">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1" name="Shape 911"/>
            <p:cNvSpPr/>
            <p:nvPr/>
          </p:nvSpPr>
          <p:spPr>
            <a:xfrm>
              <a:off x="5682875" y="5188875"/>
              <a:ext cx="88925" cy="89525"/>
            </a:xfrm>
            <a:custGeom>
              <a:pathLst>
                <a:path extrusionOk="0" fill="none" h="3581" w="3557">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2" name="Shape 912"/>
            <p:cNvSpPr/>
            <p:nvPr/>
          </p:nvSpPr>
          <p:spPr>
            <a:xfrm>
              <a:off x="5411925" y="5110925"/>
              <a:ext cx="188775" cy="189400"/>
            </a:xfrm>
            <a:custGeom>
              <a:pathLst>
                <a:path extrusionOk="0" fill="none" h="7576" w="7551">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3" name="Shape 913"/>
            <p:cNvSpPr/>
            <p:nvPr/>
          </p:nvSpPr>
          <p:spPr>
            <a:xfrm>
              <a:off x="5367475" y="5025075"/>
              <a:ext cx="81600" cy="105975"/>
            </a:xfrm>
            <a:custGeom>
              <a:pathLst>
                <a:path extrusionOk="0" fill="none" h="4239" w="3264">
                  <a:moveTo>
                    <a:pt x="0" y="1"/>
                  </a:moveTo>
                  <a:lnTo>
                    <a:pt x="3264" y="423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4" name="Shape 914"/>
            <p:cNvSpPr/>
            <p:nvPr/>
          </p:nvSpPr>
          <p:spPr>
            <a:xfrm>
              <a:off x="5567800" y="4999500"/>
              <a:ext cx="115100" cy="133975"/>
            </a:xfrm>
            <a:custGeom>
              <a:pathLst>
                <a:path extrusionOk="0" fill="none" h="5359" w="4604">
                  <a:moveTo>
                    <a:pt x="0" y="5359"/>
                  </a:moveTo>
                  <a:lnTo>
                    <a:pt x="460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5" name="Shape 915"/>
            <p:cNvSpPr/>
            <p:nvPr/>
          </p:nvSpPr>
          <p:spPr>
            <a:xfrm>
              <a:off x="5600075" y="5217475"/>
              <a:ext cx="127275" cy="16475"/>
            </a:xfrm>
            <a:custGeom>
              <a:pathLst>
                <a:path extrusionOk="0" fill="none" h="659" w="5091">
                  <a:moveTo>
                    <a:pt x="5090" y="658"/>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6" name="Shape 916"/>
            <p:cNvSpPr/>
            <p:nvPr/>
          </p:nvSpPr>
          <p:spPr>
            <a:xfrm>
              <a:off x="5497775" y="5299675"/>
              <a:ext cx="4900" cy="126675"/>
            </a:xfrm>
            <a:custGeom>
              <a:pathLst>
                <a:path extrusionOk="0" fill="none" h="5067" w="196">
                  <a:moveTo>
                    <a:pt x="0" y="5067"/>
                  </a:moveTo>
                  <a:lnTo>
                    <a:pt x="195"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7" name="Shape 917"/>
            <p:cNvSpPr/>
            <p:nvPr/>
          </p:nvSpPr>
          <p:spPr>
            <a:xfrm>
              <a:off x="5277975" y="5241825"/>
              <a:ext cx="141275" cy="58500"/>
            </a:xfrm>
            <a:custGeom>
              <a:pathLst>
                <a:path extrusionOk="0" fill="none" h="2340" w="5651">
                  <a:moveTo>
                    <a:pt x="0" y="2339"/>
                  </a:moveTo>
                  <a:lnTo>
                    <a:pt x="565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918" name="Shape 918"/>
          <p:cNvGrpSpPr/>
          <p:nvPr/>
        </p:nvGrpSpPr>
        <p:grpSpPr>
          <a:xfrm>
            <a:off x="3682338" y="4299654"/>
            <a:ext cx="460615" cy="418653"/>
            <a:chOff x="4556450" y="4963575"/>
            <a:chExt cx="548025" cy="498100"/>
          </a:xfrm>
        </p:grpSpPr>
        <p:sp>
          <p:nvSpPr>
            <p:cNvPr id="919" name="Shape 919"/>
            <p:cNvSpPr/>
            <p:nvPr/>
          </p:nvSpPr>
          <p:spPr>
            <a:xfrm>
              <a:off x="4611850" y="5222350"/>
              <a:ext cx="436600" cy="239325"/>
            </a:xfrm>
            <a:custGeom>
              <a:pathLst>
                <a:path extrusionOk="0" fill="none" h="9573" w="17464">
                  <a:moveTo>
                    <a:pt x="1" y="1"/>
                  </a:moveTo>
                  <a:lnTo>
                    <a:pt x="1" y="4677"/>
                  </a:lnTo>
                  <a:lnTo>
                    <a:pt x="8720" y="9572"/>
                  </a:lnTo>
                  <a:lnTo>
                    <a:pt x="17463" y="4677"/>
                  </a:lnTo>
                  <a:lnTo>
                    <a:pt x="1746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20" name="Shape 920"/>
            <p:cNvSpPr/>
            <p:nvPr/>
          </p:nvSpPr>
          <p:spPr>
            <a:xfrm>
              <a:off x="4612475" y="4963575"/>
              <a:ext cx="435975" cy="125450"/>
            </a:xfrm>
            <a:custGeom>
              <a:pathLst>
                <a:path extrusionOk="0" fill="none" h="5018" w="17439">
                  <a:moveTo>
                    <a:pt x="17438" y="5018"/>
                  </a:moveTo>
                  <a:lnTo>
                    <a:pt x="8671" y="1"/>
                  </a:lnTo>
                  <a:lnTo>
                    <a:pt x="0" y="501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21" name="Shape 921"/>
            <p:cNvSpPr/>
            <p:nvPr/>
          </p:nvSpPr>
          <p:spPr>
            <a:xfrm>
              <a:off x="4556450" y="5089000"/>
              <a:ext cx="274025" cy="225925"/>
            </a:xfrm>
            <a:custGeom>
              <a:pathLst>
                <a:path extrusionOk="0" fill="none" h="9037" w="10961">
                  <a:moveTo>
                    <a:pt x="8720" y="9037"/>
                  </a:moveTo>
                  <a:lnTo>
                    <a:pt x="1" y="4068"/>
                  </a:lnTo>
                  <a:lnTo>
                    <a:pt x="2241" y="1"/>
                  </a:lnTo>
                  <a:lnTo>
                    <a:pt x="10960" y="4969"/>
                  </a:lnTo>
                  <a:lnTo>
                    <a:pt x="8720" y="9037"/>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22" name="Shape 922"/>
            <p:cNvSpPr/>
            <p:nvPr/>
          </p:nvSpPr>
          <p:spPr>
            <a:xfrm>
              <a:off x="4830450" y="5089000"/>
              <a:ext cx="274025" cy="225925"/>
            </a:xfrm>
            <a:custGeom>
              <a:pathLst>
                <a:path extrusionOk="0" fill="none" h="9037" w="10961">
                  <a:moveTo>
                    <a:pt x="2241" y="9037"/>
                  </a:moveTo>
                  <a:lnTo>
                    <a:pt x="10960" y="4068"/>
                  </a:lnTo>
                  <a:lnTo>
                    <a:pt x="8719" y="1"/>
                  </a:lnTo>
                  <a:lnTo>
                    <a:pt x="0" y="4969"/>
                  </a:lnTo>
                  <a:lnTo>
                    <a:pt x="2241" y="9037"/>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23" name="Shape 923"/>
            <p:cNvSpPr/>
            <p:nvPr/>
          </p:nvSpPr>
          <p:spPr>
            <a:xfrm>
              <a:off x="4830450" y="5213225"/>
              <a:ext cx="25" cy="248450"/>
            </a:xfrm>
            <a:custGeom>
              <a:pathLst>
                <a:path extrusionOk="0" fill="none" h="9938" w="1">
                  <a:moveTo>
                    <a:pt x="0" y="0"/>
                  </a:moveTo>
                  <a:lnTo>
                    <a:pt x="0" y="993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924" name="Shape 924"/>
          <p:cNvGrpSpPr/>
          <p:nvPr/>
        </p:nvGrpSpPr>
        <p:grpSpPr>
          <a:xfrm>
            <a:off x="299620" y="4390239"/>
            <a:ext cx="445255" cy="246182"/>
            <a:chOff x="531800" y="5071350"/>
            <a:chExt cx="529750" cy="292900"/>
          </a:xfrm>
        </p:grpSpPr>
        <p:sp>
          <p:nvSpPr>
            <p:cNvPr id="925" name="Shape 925"/>
            <p:cNvSpPr/>
            <p:nvPr/>
          </p:nvSpPr>
          <p:spPr>
            <a:xfrm>
              <a:off x="632875" y="5077450"/>
              <a:ext cx="272200" cy="185725"/>
            </a:xfrm>
            <a:custGeom>
              <a:pathLst>
                <a:path extrusionOk="0" fill="none" h="7429" w="10888">
                  <a:moveTo>
                    <a:pt x="2947" y="0"/>
                  </a:moveTo>
                  <a:lnTo>
                    <a:pt x="6406" y="7428"/>
                  </a:lnTo>
                  <a:lnTo>
                    <a:pt x="10887" y="2314"/>
                  </a:lnTo>
                  <a:lnTo>
                    <a:pt x="4019" y="2314"/>
                  </a:lnTo>
                  <a:lnTo>
                    <a:pt x="0" y="7428"/>
                  </a:lnTo>
                  <a:lnTo>
                    <a:pt x="6406" y="742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26" name="Shape 926"/>
            <p:cNvSpPr/>
            <p:nvPr/>
          </p:nvSpPr>
          <p:spPr>
            <a:xfrm>
              <a:off x="886175" y="5071350"/>
              <a:ext cx="74300" cy="191825"/>
            </a:xfrm>
            <a:custGeom>
              <a:pathLst>
                <a:path extrusionOk="0" fill="none" h="7673" w="2972">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27" name="Shape 927"/>
            <p:cNvSpPr/>
            <p:nvPr/>
          </p:nvSpPr>
          <p:spPr>
            <a:xfrm>
              <a:off x="531800" y="5162075"/>
              <a:ext cx="202175" cy="202175"/>
            </a:xfrm>
            <a:custGeom>
              <a:pathLst>
                <a:path extrusionOk="0" fill="none" h="8087" w="8087">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28" name="Shape 928"/>
            <p:cNvSpPr/>
            <p:nvPr/>
          </p:nvSpPr>
          <p:spPr>
            <a:xfrm>
              <a:off x="859375" y="5162075"/>
              <a:ext cx="202175" cy="202175"/>
            </a:xfrm>
            <a:custGeom>
              <a:pathLst>
                <a:path extrusionOk="0" fill="none" h="8087" w="8087">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29" name="Shape 929"/>
            <p:cNvSpPr/>
            <p:nvPr/>
          </p:nvSpPr>
          <p:spPr>
            <a:xfrm>
              <a:off x="676100" y="5071350"/>
              <a:ext cx="86500" cy="7325"/>
            </a:xfrm>
            <a:custGeom>
              <a:pathLst>
                <a:path extrusionOk="0" fill="none" h="293" w="3460">
                  <a:moveTo>
                    <a:pt x="1" y="1"/>
                  </a:moveTo>
                  <a:lnTo>
                    <a:pt x="3459" y="29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30" name="Shape 930"/>
            <p:cNvSpPr/>
            <p:nvPr/>
          </p:nvSpPr>
          <p:spPr>
            <a:xfrm>
              <a:off x="941575" y="5244275"/>
              <a:ext cx="37175" cy="37175"/>
            </a:xfrm>
            <a:custGeom>
              <a:pathLst>
                <a:path extrusionOk="0" fill="none" h="1487" w="1487">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31" name="Shape 931"/>
            <p:cNvSpPr/>
            <p:nvPr/>
          </p:nvSpPr>
          <p:spPr>
            <a:xfrm>
              <a:off x="614600" y="5244275"/>
              <a:ext cx="37175" cy="37175"/>
            </a:xfrm>
            <a:custGeom>
              <a:pathLst>
                <a:path extrusionOk="0" fill="none" h="1487" w="1487">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932" name="Shape 932"/>
          <p:cNvGrpSpPr/>
          <p:nvPr/>
        </p:nvGrpSpPr>
        <p:grpSpPr>
          <a:xfrm>
            <a:off x="7243894" y="1803400"/>
            <a:ext cx="433992" cy="422729"/>
            <a:chOff x="5916675" y="927975"/>
            <a:chExt cx="516350" cy="502950"/>
          </a:xfrm>
        </p:grpSpPr>
        <p:sp>
          <p:nvSpPr>
            <p:cNvPr id="933" name="Shape 933"/>
            <p:cNvSpPr/>
            <p:nvPr/>
          </p:nvSpPr>
          <p:spPr>
            <a:xfrm>
              <a:off x="5916675" y="927975"/>
              <a:ext cx="516350" cy="502950"/>
            </a:xfrm>
            <a:custGeom>
              <a:pathLst>
                <a:path extrusionOk="0" fill="none" h="20118" w="20654">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cap="rnd" cmpd="sng" w="381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34" name="Shape 934"/>
            <p:cNvSpPr/>
            <p:nvPr/>
          </p:nvSpPr>
          <p:spPr>
            <a:xfrm>
              <a:off x="6006800" y="1011375"/>
              <a:ext cx="336125" cy="336125"/>
            </a:xfrm>
            <a:custGeom>
              <a:pathLst>
                <a:path extrusionOk="0" fill="none" h="13445" w="13445">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cap="rnd" cmpd="sng" w="381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935" name="Shape 935"/>
          <p:cNvGrpSpPr/>
          <p:nvPr/>
        </p:nvGrpSpPr>
        <p:grpSpPr>
          <a:xfrm>
            <a:off x="6359914" y="2509302"/>
            <a:ext cx="1079481" cy="1051467"/>
            <a:chOff x="5916675" y="927975"/>
            <a:chExt cx="516350" cy="502950"/>
          </a:xfrm>
        </p:grpSpPr>
        <p:sp>
          <p:nvSpPr>
            <p:cNvPr id="936" name="Shape 936"/>
            <p:cNvSpPr/>
            <p:nvPr/>
          </p:nvSpPr>
          <p:spPr>
            <a:xfrm>
              <a:off x="5916675" y="927975"/>
              <a:ext cx="516350" cy="502950"/>
            </a:xfrm>
            <a:custGeom>
              <a:pathLst>
                <a:path extrusionOk="0" fill="none" h="20118" w="20654">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solidFill>
              <a:srgbClr val="FF0000"/>
            </a:solidFill>
            <a:ln cap="rnd" cmpd="sng" w="9525">
              <a:solidFill>
                <a:srgbClr val="FFFF00"/>
              </a:solidFill>
              <a:prstDash val="dash"/>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37" name="Shape 937"/>
            <p:cNvSpPr/>
            <p:nvPr/>
          </p:nvSpPr>
          <p:spPr>
            <a:xfrm>
              <a:off x="6006800" y="1011375"/>
              <a:ext cx="336125" cy="336125"/>
            </a:xfrm>
            <a:custGeom>
              <a:pathLst>
                <a:path extrusionOk="0" fill="none" h="13445" w="13445">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solidFill>
              <a:srgbClr val="FF0000"/>
            </a:solidFill>
            <a:ln cap="rnd" cmpd="sng" w="9525">
              <a:solidFill>
                <a:srgbClr val="FFFF00"/>
              </a:solidFill>
              <a:prstDash val="dash"/>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938" name="Shape 938"/>
          <p:cNvGrpSpPr/>
          <p:nvPr/>
        </p:nvGrpSpPr>
        <p:grpSpPr>
          <a:xfrm>
            <a:off x="6360057" y="1803400"/>
            <a:ext cx="433992" cy="422729"/>
            <a:chOff x="5916675" y="927975"/>
            <a:chExt cx="516350" cy="502950"/>
          </a:xfrm>
        </p:grpSpPr>
        <p:sp>
          <p:nvSpPr>
            <p:cNvPr id="939" name="Shape 939"/>
            <p:cNvSpPr/>
            <p:nvPr/>
          </p:nvSpPr>
          <p:spPr>
            <a:xfrm>
              <a:off x="5916675" y="927975"/>
              <a:ext cx="516350" cy="502950"/>
            </a:xfrm>
            <a:custGeom>
              <a:pathLst>
                <a:path extrusionOk="0" fill="none" h="20118" w="20654">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cap="rnd" cmpd="sng" w="1217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0" name="Shape 940"/>
            <p:cNvSpPr/>
            <p:nvPr/>
          </p:nvSpPr>
          <p:spPr>
            <a:xfrm>
              <a:off x="6006800" y="1011375"/>
              <a:ext cx="336125" cy="336125"/>
            </a:xfrm>
            <a:custGeom>
              <a:pathLst>
                <a:path extrusionOk="0" fill="none" h="13445" w="13445">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cap="rnd" cmpd="sng" w="1217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41" name="Shape 941"/>
          <p:cNvSpPr/>
          <p:nvPr/>
        </p:nvSpPr>
        <p:spPr>
          <a:xfrm>
            <a:off x="7436055" y="2039778"/>
            <a:ext cx="402263" cy="227229"/>
          </a:xfrm>
          <a:custGeom>
            <a:pathLst>
              <a:path extrusionOk="0" fill="none" h="10814" w="19144">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cap="rnd"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2" name="Shape 942"/>
          <p:cNvSpPr/>
          <p:nvPr/>
        </p:nvSpPr>
        <p:spPr>
          <a:xfrm>
            <a:off x="6552218" y="2039778"/>
            <a:ext cx="402263" cy="227229"/>
          </a:xfrm>
          <a:custGeom>
            <a:pathLst>
              <a:path extrusionOk="0" fill="none" h="10814" w="19144">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3" name="Shape 943"/>
          <p:cNvSpPr/>
          <p:nvPr/>
        </p:nvSpPr>
        <p:spPr>
          <a:xfrm>
            <a:off x="6837753" y="3097315"/>
            <a:ext cx="1000561" cy="565194"/>
          </a:xfrm>
          <a:custGeom>
            <a:pathLst>
              <a:path extrusionOk="0" fill="none" h="10814" w="19144">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cap="rnd" cmpd="sng" w="9525">
            <a:solidFill>
              <a:srgbClr val="FFFFFF"/>
            </a:solidFill>
            <a:prstDash val="dash"/>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4" name="Shape 944"/>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ph type="title"/>
          </p:nvPr>
        </p:nvSpPr>
        <p:spPr>
          <a:xfrm>
            <a:off x="234450" y="575500"/>
            <a:ext cx="2046300" cy="398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This template is for a SlideDoc</a:t>
            </a:r>
            <a:endParaRPr/>
          </a:p>
        </p:txBody>
      </p:sp>
      <p:sp>
        <p:nvSpPr>
          <p:cNvPr id="114" name="Shape 114"/>
          <p:cNvSpPr txBox="1"/>
          <p:nvPr>
            <p:ph idx="1" type="body"/>
          </p:nvPr>
        </p:nvSpPr>
        <p:spPr>
          <a:xfrm>
            <a:off x="3090625" y="575500"/>
            <a:ext cx="5596200" cy="12078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rPr lang="en"/>
              <a:t>A s</a:t>
            </a:r>
            <a:r>
              <a:rPr lang="en"/>
              <a:t>lidedoc is a visual document, developed in presentation software, that is intended to be read and referenced instead of projected.</a:t>
            </a:r>
            <a:endParaRPr/>
          </a:p>
        </p:txBody>
      </p:sp>
      <p:sp>
        <p:nvSpPr>
          <p:cNvPr id="115" name="Shape 115"/>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116" name="Shape 116"/>
          <p:cNvSpPr txBox="1"/>
          <p:nvPr>
            <p:ph idx="2" type="body"/>
          </p:nvPr>
        </p:nvSpPr>
        <p:spPr>
          <a:xfrm>
            <a:off x="3090625" y="1851913"/>
            <a:ext cx="5596200" cy="25521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rPr lang="en"/>
              <a:t>Slidedocs help you spread your smart thinking by combining visual communications with short chunks of written copy. Their scannable nature makes them great pre-read, reference, and leave-behind materials. Their modularity makes it easy for people to incorporate your ideas into their own communications. And these features together make slidedocs </a:t>
            </a:r>
            <a:r>
              <a:rPr lang="en">
                <a:solidFill>
                  <a:srgbClr val="F67031"/>
                </a:solidFill>
              </a:rPr>
              <a:t>the perfect companion to both written documents and presentations</a:t>
            </a:r>
            <a:r>
              <a:rPr lang="en"/>
              <a:t>.</a:t>
            </a:r>
            <a:endParaRPr/>
          </a:p>
          <a:p>
            <a:pPr indent="0" lvl="0" marL="0">
              <a:spcBef>
                <a:spcPts val="1000"/>
              </a:spcBef>
              <a:spcAft>
                <a:spcPts val="1000"/>
              </a:spcAft>
              <a:buClr>
                <a:schemeClr val="dk1"/>
              </a:buClr>
              <a:buSzPts val="1100"/>
              <a:buFont typeface="Arial"/>
              <a:buNone/>
            </a:pPr>
            <a:r>
              <a:rPr b="1" lang="en">
                <a:solidFill>
                  <a:schemeClr val="dk2"/>
                </a:solidFill>
              </a:rPr>
              <a:t>Text from </a:t>
            </a:r>
            <a:r>
              <a:rPr b="1" lang="en" u="sng">
                <a:solidFill>
                  <a:srgbClr val="F67031"/>
                </a:solidFill>
                <a:hlinkClick r:id="rId3"/>
              </a:rPr>
              <a:t>duarte.com/slidedocs</a:t>
            </a:r>
            <a:endParaRPr b="1">
              <a:solidFill>
                <a:srgbClr val="F6703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67031"/>
        </a:solidFill>
      </p:bgPr>
    </p:bg>
    <p:spTree>
      <p:nvGrpSpPr>
        <p:cNvPr id="948" name="Shape 948"/>
        <p:cNvGrpSpPr/>
        <p:nvPr/>
      </p:nvGrpSpPr>
      <p:grpSpPr>
        <a:xfrm>
          <a:off x="0" y="0"/>
          <a:ext cx="0" cy="0"/>
          <a:chOff x="0" y="0"/>
          <a:chExt cx="0" cy="0"/>
        </a:xfrm>
      </p:grpSpPr>
      <p:sp>
        <p:nvSpPr>
          <p:cNvPr id="949" name="Shape 949"/>
          <p:cNvSpPr txBox="1"/>
          <p:nvPr/>
        </p:nvSpPr>
        <p:spPr>
          <a:xfrm>
            <a:off x="2087650" y="914275"/>
            <a:ext cx="6676800" cy="1380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b="1" lang="en">
                <a:solidFill>
                  <a:srgbClr val="FFFFFF"/>
                </a:solidFill>
                <a:latin typeface="Nunito Sans"/>
                <a:ea typeface="Nunito Sans"/>
                <a:cs typeface="Nunito Sans"/>
                <a:sym typeface="Nunito Sans"/>
              </a:rPr>
              <a:t>Now you can use any emoji as an icon!</a:t>
            </a:r>
            <a:endParaRPr>
              <a:solidFill>
                <a:srgbClr val="FFFFFF"/>
              </a:solidFill>
              <a:latin typeface="Nunito Sans"/>
              <a:ea typeface="Nunito Sans"/>
              <a:cs typeface="Nunito Sans"/>
              <a:sym typeface="Nunito Sans"/>
            </a:endParaRPr>
          </a:p>
          <a:p>
            <a:pPr indent="0" lvl="0" marL="0" rtl="0">
              <a:spcBef>
                <a:spcPts val="0"/>
              </a:spcBef>
              <a:spcAft>
                <a:spcPts val="0"/>
              </a:spcAft>
              <a:buClr>
                <a:schemeClr val="dk1"/>
              </a:buClr>
              <a:buSzPts val="1100"/>
              <a:buFont typeface="Arial"/>
              <a:buNone/>
            </a:pPr>
            <a:r>
              <a:rPr lang="en">
                <a:solidFill>
                  <a:srgbClr val="FFFFFF"/>
                </a:solidFill>
                <a:latin typeface="Nunito Sans"/>
                <a:ea typeface="Nunito Sans"/>
                <a:cs typeface="Nunito Sans"/>
                <a:sym typeface="Nunito Sans"/>
              </a:rPr>
              <a:t>And of course it resizes without losing quality and you can change the color.</a:t>
            </a:r>
            <a:endParaRPr>
              <a:solidFill>
                <a:srgbClr val="FFFFFF"/>
              </a:solidFill>
              <a:latin typeface="Nunito Sans"/>
              <a:ea typeface="Nunito Sans"/>
              <a:cs typeface="Nunito Sans"/>
              <a:sym typeface="Nunito Sans"/>
            </a:endParaRPr>
          </a:p>
          <a:p>
            <a:pPr indent="0" lvl="0" marL="0" rtl="0">
              <a:spcBef>
                <a:spcPts val="0"/>
              </a:spcBef>
              <a:spcAft>
                <a:spcPts val="0"/>
              </a:spcAft>
              <a:buNone/>
            </a:pPr>
            <a:r>
              <a:t/>
            </a:r>
            <a:endParaRPr>
              <a:solidFill>
                <a:srgbClr val="FFFFFF"/>
              </a:solidFill>
              <a:latin typeface="Nunito Sans"/>
              <a:ea typeface="Nunito Sans"/>
              <a:cs typeface="Nunito Sans"/>
              <a:sym typeface="Nunito Sans"/>
            </a:endParaRPr>
          </a:p>
          <a:p>
            <a:pPr indent="0" lvl="0" marL="0">
              <a:spcBef>
                <a:spcPts val="0"/>
              </a:spcBef>
              <a:spcAft>
                <a:spcPts val="0"/>
              </a:spcAft>
              <a:buNone/>
            </a:pPr>
            <a:r>
              <a:rPr lang="en">
                <a:solidFill>
                  <a:srgbClr val="FFFFFF"/>
                </a:solidFill>
                <a:latin typeface="Nunito Sans"/>
                <a:ea typeface="Nunito Sans"/>
                <a:cs typeface="Nunito Sans"/>
                <a:sym typeface="Nunito Sans"/>
              </a:rPr>
              <a:t>How? Follow Google instructions </a:t>
            </a:r>
            <a:r>
              <a:rPr lang="en" u="sng">
                <a:solidFill>
                  <a:srgbClr val="FFFFFF"/>
                </a:solidFill>
                <a:latin typeface="Nunito Sans"/>
                <a:ea typeface="Nunito Sans"/>
                <a:cs typeface="Nunito Sans"/>
                <a:sym typeface="Nunito Sans"/>
                <a:hlinkClick r:id="rId3"/>
              </a:rPr>
              <a:t>https://twitter.com/googledocs/status/730087240156643328</a:t>
            </a:r>
            <a:endParaRPr>
              <a:solidFill>
                <a:srgbClr val="FFFFFF"/>
              </a:solidFill>
              <a:latin typeface="Nunito Sans"/>
              <a:ea typeface="Nunito Sans"/>
              <a:cs typeface="Nunito Sans"/>
              <a:sym typeface="Nunito Sans"/>
            </a:endParaRPr>
          </a:p>
          <a:p>
            <a:pPr indent="0" lvl="0" marL="0" rtl="0">
              <a:spcBef>
                <a:spcPts val="0"/>
              </a:spcBef>
              <a:spcAft>
                <a:spcPts val="0"/>
              </a:spcAft>
              <a:buNone/>
            </a:pPr>
            <a:r>
              <a:t/>
            </a:r>
            <a:endParaRPr>
              <a:solidFill>
                <a:srgbClr val="FFFFFF"/>
              </a:solidFill>
              <a:latin typeface="Nunito Sans"/>
              <a:ea typeface="Nunito Sans"/>
              <a:cs typeface="Nunito Sans"/>
              <a:sym typeface="Nunito Sans"/>
            </a:endParaRPr>
          </a:p>
          <a:p>
            <a:pPr indent="0" lvl="0" marL="0" rtl="0">
              <a:spcBef>
                <a:spcPts val="0"/>
              </a:spcBef>
              <a:spcAft>
                <a:spcPts val="0"/>
              </a:spcAft>
              <a:buNone/>
            </a:pPr>
            <a:r>
              <a:t/>
            </a:r>
            <a:endParaRPr>
              <a:solidFill>
                <a:srgbClr val="FFFFFF"/>
              </a:solidFill>
              <a:latin typeface="Nunito Sans"/>
              <a:ea typeface="Nunito Sans"/>
              <a:cs typeface="Nunito Sans"/>
              <a:sym typeface="Nunito Sans"/>
            </a:endParaRPr>
          </a:p>
          <a:p>
            <a:pPr indent="0" lvl="0" marL="0" rtl="0">
              <a:spcBef>
                <a:spcPts val="0"/>
              </a:spcBef>
              <a:spcAft>
                <a:spcPts val="0"/>
              </a:spcAft>
              <a:buClr>
                <a:schemeClr val="dk1"/>
              </a:buClr>
              <a:buSzPts val="1100"/>
              <a:buFont typeface="Arial"/>
              <a:buNone/>
            </a:pPr>
            <a:r>
              <a:t/>
            </a:r>
            <a:endParaRPr>
              <a:solidFill>
                <a:srgbClr val="FFFFFF"/>
              </a:solidFill>
              <a:latin typeface="Nunito Sans"/>
              <a:ea typeface="Nunito Sans"/>
              <a:cs typeface="Nunito Sans"/>
              <a:sym typeface="Nunito Sans"/>
            </a:endParaRPr>
          </a:p>
          <a:p>
            <a:pPr indent="0" lvl="0" marL="0" rtl="0">
              <a:spcBef>
                <a:spcPts val="0"/>
              </a:spcBef>
              <a:spcAft>
                <a:spcPts val="0"/>
              </a:spcAft>
              <a:buNone/>
            </a:pPr>
            <a:r>
              <a:t/>
            </a:r>
            <a:endParaRPr>
              <a:solidFill>
                <a:srgbClr val="FFFFFF"/>
              </a:solidFill>
              <a:latin typeface="Nunito Sans"/>
              <a:ea typeface="Nunito Sans"/>
              <a:cs typeface="Nunito Sans"/>
              <a:sym typeface="Nunito Sans"/>
            </a:endParaRPr>
          </a:p>
        </p:txBody>
      </p:sp>
      <p:sp>
        <p:nvSpPr>
          <p:cNvPr id="950" name="Shape 950"/>
          <p:cNvSpPr txBox="1"/>
          <p:nvPr/>
        </p:nvSpPr>
        <p:spPr>
          <a:xfrm>
            <a:off x="731900" y="2374250"/>
            <a:ext cx="7327500" cy="2570700"/>
          </a:xfrm>
          <a:prstGeom prst="rect">
            <a:avLst/>
          </a:prstGeom>
          <a:noFill/>
          <a:ln>
            <a:noFill/>
          </a:ln>
        </p:spPr>
        <p:txBody>
          <a:bodyPr anchorCtr="0" anchor="t" bIns="91425" lIns="91425" spcFirstLastPara="1" rIns="91425" wrap="square" tIns="91425">
            <a:noAutofit/>
          </a:bodyPr>
          <a:lstStyle/>
          <a:p>
            <a:pPr indent="0" lvl="0" marL="0">
              <a:lnSpc>
                <a:spcPct val="115000"/>
              </a:lnSpc>
              <a:spcBef>
                <a:spcPts val="0"/>
              </a:spcBef>
              <a:spcAft>
                <a:spcPts val="0"/>
              </a:spcAft>
              <a:buNone/>
            </a:pPr>
            <a:r>
              <a:rPr lang="en" sz="3600">
                <a:solidFill>
                  <a:srgbClr val="FFFFFF"/>
                </a:solidFill>
                <a:latin typeface="Nunito Sans"/>
                <a:ea typeface="Nunito Sans"/>
                <a:cs typeface="Nunito Sans"/>
                <a:sym typeface="Nunito Sans"/>
              </a:rPr>
              <a:t>✋👆👉👍👤👦👧👨👩👪💃🏃💑❤😂😉😋😒😭👶😸🐟🍒🍔💣📌📖🔨🎃🎈🎨🏈🏰🌏🔌🔑</a:t>
            </a:r>
            <a:r>
              <a:rPr lang="en" sz="2400">
                <a:solidFill>
                  <a:srgbClr val="FFFFFF"/>
                </a:solidFill>
                <a:highlight>
                  <a:srgbClr val="ED0036"/>
                </a:highlight>
                <a:latin typeface="Nunito Sans"/>
                <a:ea typeface="Nunito Sans"/>
                <a:cs typeface="Nunito Sans"/>
                <a:sym typeface="Nunito Sans"/>
              </a:rPr>
              <a:t> and many more...</a:t>
            </a:r>
            <a:endParaRPr sz="2400">
              <a:solidFill>
                <a:srgbClr val="FFFFFF"/>
              </a:solidFill>
              <a:highlight>
                <a:srgbClr val="ED0036"/>
              </a:highlight>
              <a:latin typeface="Nunito Sans"/>
              <a:ea typeface="Nunito Sans"/>
              <a:cs typeface="Nunito Sans"/>
              <a:sym typeface="Nunito Sans"/>
            </a:endParaRPr>
          </a:p>
        </p:txBody>
      </p:sp>
      <p:sp>
        <p:nvSpPr>
          <p:cNvPr id="951" name="Shape 951"/>
          <p:cNvSpPr txBox="1"/>
          <p:nvPr/>
        </p:nvSpPr>
        <p:spPr>
          <a:xfrm>
            <a:off x="572775" y="856414"/>
            <a:ext cx="1440600" cy="1296000"/>
          </a:xfrm>
          <a:prstGeom prst="rect">
            <a:avLst/>
          </a:prstGeom>
          <a:noFill/>
          <a:ln>
            <a:noFill/>
          </a:ln>
        </p:spPr>
        <p:txBody>
          <a:bodyPr anchorCtr="0" anchor="ctr" bIns="91425" lIns="91425" spcFirstLastPara="1" rIns="91425" wrap="square" tIns="91425">
            <a:noAutofit/>
          </a:bodyPr>
          <a:lstStyle/>
          <a:p>
            <a:pPr indent="0" lvl="0" marL="0" algn="ctr">
              <a:spcBef>
                <a:spcPts val="0"/>
              </a:spcBef>
              <a:spcAft>
                <a:spcPts val="0"/>
              </a:spcAft>
              <a:buClr>
                <a:schemeClr val="dk1"/>
              </a:buClr>
              <a:buSzPts val="1100"/>
              <a:buFont typeface="Arial"/>
              <a:buNone/>
            </a:pPr>
            <a:r>
              <a:rPr lang="en" sz="9600">
                <a:solidFill>
                  <a:srgbClr val="FFFF00"/>
                </a:solidFill>
              </a:rPr>
              <a:t>😉</a:t>
            </a:r>
            <a:endParaRPr sz="9600">
              <a:solidFill>
                <a:srgbClr val="FFFF00"/>
              </a:solidFill>
            </a:endParaRPr>
          </a:p>
        </p:txBody>
      </p:sp>
      <p:sp>
        <p:nvSpPr>
          <p:cNvPr id="952" name="Shape 952"/>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Shape 121"/>
          <p:cNvSpPr txBox="1"/>
          <p:nvPr>
            <p:ph type="title"/>
          </p:nvPr>
        </p:nvSpPr>
        <p:spPr>
          <a:xfrm>
            <a:off x="646573" y="1016000"/>
            <a:ext cx="3246900" cy="973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Table of contents</a:t>
            </a:r>
            <a:endParaRPr/>
          </a:p>
        </p:txBody>
      </p:sp>
      <p:sp>
        <p:nvSpPr>
          <p:cNvPr id="122" name="Shape 122"/>
          <p:cNvSpPr txBox="1"/>
          <p:nvPr>
            <p:ph idx="2" type="body"/>
          </p:nvPr>
        </p:nvSpPr>
        <p:spPr>
          <a:xfrm>
            <a:off x="5130225" y="1016000"/>
            <a:ext cx="3470700" cy="30999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a:t>Section one</a:t>
            </a:r>
            <a:endParaRPr/>
          </a:p>
          <a:p>
            <a:pPr indent="-342900" lvl="0" marL="457200" rtl="0">
              <a:spcBef>
                <a:spcPts val="1000"/>
              </a:spcBef>
              <a:spcAft>
                <a:spcPts val="0"/>
              </a:spcAft>
              <a:buSzPts val="1800"/>
              <a:buAutoNum type="arabicPeriod"/>
            </a:pPr>
            <a:r>
              <a:rPr lang="en"/>
              <a:t>Section two</a:t>
            </a:r>
            <a:endParaRPr/>
          </a:p>
          <a:p>
            <a:pPr indent="-342900" lvl="0" marL="457200" rtl="0">
              <a:spcBef>
                <a:spcPts val="1000"/>
              </a:spcBef>
              <a:spcAft>
                <a:spcPts val="0"/>
              </a:spcAft>
              <a:buSzPts val="1800"/>
              <a:buAutoNum type="arabicPeriod"/>
            </a:pPr>
            <a:r>
              <a:rPr lang="en"/>
              <a:t>Even another section</a:t>
            </a:r>
            <a:endParaRPr/>
          </a:p>
          <a:p>
            <a:pPr indent="-317500" lvl="1" marL="914400" rtl="0">
              <a:spcBef>
                <a:spcPts val="1000"/>
              </a:spcBef>
              <a:spcAft>
                <a:spcPts val="0"/>
              </a:spcAft>
              <a:buSzPts val="1400"/>
              <a:buAutoNum type="alphaLcPeriod"/>
            </a:pPr>
            <a:r>
              <a:rPr lang="en"/>
              <a:t>And there can be subsections too.</a:t>
            </a:r>
            <a:endParaRPr/>
          </a:p>
          <a:p>
            <a:pPr indent="-317500" lvl="1" marL="914400" rtl="0">
              <a:spcBef>
                <a:spcPts val="1000"/>
              </a:spcBef>
              <a:spcAft>
                <a:spcPts val="0"/>
              </a:spcAft>
              <a:buSzPts val="1400"/>
              <a:buAutoNum type="alphaLcPeriod"/>
            </a:pPr>
            <a:r>
              <a:rPr lang="en"/>
              <a:t>Subsection</a:t>
            </a:r>
            <a:endParaRPr/>
          </a:p>
          <a:p>
            <a:pPr indent="-342900" lvl="0" marL="457200">
              <a:spcBef>
                <a:spcPts val="1000"/>
              </a:spcBef>
              <a:spcAft>
                <a:spcPts val="1000"/>
              </a:spcAft>
              <a:buSzPts val="1800"/>
              <a:buAutoNum type="arabicPeriod"/>
            </a:pPr>
            <a:r>
              <a:rPr lang="en"/>
              <a:t>Section four</a:t>
            </a:r>
            <a:endParaRPr/>
          </a:p>
        </p:txBody>
      </p:sp>
      <p:sp>
        <p:nvSpPr>
          <p:cNvPr id="123" name="Shape 123"/>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124" name="Shape 124"/>
          <p:cNvSpPr txBox="1"/>
          <p:nvPr>
            <p:ph idx="1" type="subTitle"/>
          </p:nvPr>
        </p:nvSpPr>
        <p:spPr>
          <a:xfrm>
            <a:off x="646550" y="1684700"/>
            <a:ext cx="3246900" cy="212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This is a template optimized for SlideDocs. As it is a long document you should inform the reader about its contents.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28" name="Shape 128"/>
        <p:cNvGrpSpPr/>
        <p:nvPr/>
      </p:nvGrpSpPr>
      <p:grpSpPr>
        <a:xfrm>
          <a:off x="0" y="0"/>
          <a:ext cx="0" cy="0"/>
          <a:chOff x="0" y="0"/>
          <a:chExt cx="0" cy="0"/>
        </a:xfrm>
      </p:grpSpPr>
      <p:sp>
        <p:nvSpPr>
          <p:cNvPr id="129" name="Shape 129"/>
          <p:cNvSpPr txBox="1"/>
          <p:nvPr>
            <p:ph type="title"/>
          </p:nvPr>
        </p:nvSpPr>
        <p:spPr>
          <a:xfrm>
            <a:off x="511425" y="575500"/>
            <a:ext cx="3517200" cy="973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Hello!</a:t>
            </a:r>
            <a:endParaRPr/>
          </a:p>
          <a:p>
            <a:pPr indent="0" lvl="0" marL="0">
              <a:spcBef>
                <a:spcPts val="0"/>
              </a:spcBef>
              <a:spcAft>
                <a:spcPts val="0"/>
              </a:spcAft>
              <a:buNone/>
            </a:pPr>
            <a:r>
              <a:rPr lang="en"/>
              <a:t>Nice to meet you</a:t>
            </a:r>
            <a:endParaRPr/>
          </a:p>
        </p:txBody>
      </p:sp>
      <p:sp>
        <p:nvSpPr>
          <p:cNvPr id="130" name="Shape 130"/>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131" name="Shape 131"/>
          <p:cNvSpPr txBox="1"/>
          <p:nvPr>
            <p:ph idx="1" type="body"/>
          </p:nvPr>
        </p:nvSpPr>
        <p:spPr>
          <a:xfrm>
            <a:off x="511425" y="1598600"/>
            <a:ext cx="3517200" cy="29577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rPr lang="en"/>
              <a:t>Use the first slides to present yourself or your company. Remember that you may not be presenting this document directly.</a:t>
            </a:r>
            <a:endParaRPr/>
          </a:p>
          <a:p>
            <a:pPr indent="0" lvl="0" marL="0">
              <a:spcBef>
                <a:spcPts val="600"/>
              </a:spcBef>
              <a:spcAft>
                <a:spcPts val="0"/>
              </a:spcAft>
              <a:buNone/>
            </a:pPr>
            <a:r>
              <a:t/>
            </a:r>
            <a:endParaRPr/>
          </a:p>
          <a:p>
            <a:pPr indent="0" lvl="0" marL="0">
              <a:spcBef>
                <a:spcPts val="600"/>
              </a:spcBef>
              <a:spcAft>
                <a:spcPts val="0"/>
              </a:spcAft>
              <a:buNone/>
            </a:pPr>
            <a:r>
              <a:rPr lang="en"/>
              <a:t>Contact us at:</a:t>
            </a:r>
            <a:endParaRPr/>
          </a:p>
          <a:p>
            <a:pPr indent="-304800" lvl="0" marL="457200" rtl="0">
              <a:spcBef>
                <a:spcPts val="600"/>
              </a:spcBef>
              <a:spcAft>
                <a:spcPts val="0"/>
              </a:spcAft>
              <a:buSzPts val="1200"/>
              <a:buChar char="▪"/>
            </a:pPr>
            <a:r>
              <a:rPr lang="en"/>
              <a:t>www.ourwebsite.com</a:t>
            </a:r>
            <a:endParaRPr/>
          </a:p>
          <a:p>
            <a:pPr indent="-304800" lvl="0" marL="457200" rtl="0">
              <a:spcBef>
                <a:spcPts val="1000"/>
              </a:spcBef>
              <a:spcAft>
                <a:spcPts val="0"/>
              </a:spcAft>
              <a:buSzPts val="1200"/>
              <a:buChar char="▪"/>
            </a:pPr>
            <a:r>
              <a:rPr lang="en"/>
              <a:t>hello@mail.me</a:t>
            </a:r>
            <a:endParaRPr/>
          </a:p>
          <a:p>
            <a:pPr indent="-304800" lvl="0" marL="457200">
              <a:spcBef>
                <a:spcPts val="1000"/>
              </a:spcBef>
              <a:spcAft>
                <a:spcPts val="1000"/>
              </a:spcAft>
              <a:buSzPts val="1200"/>
              <a:buChar char="▪"/>
            </a:pPr>
            <a:r>
              <a:rPr lang="en"/>
              <a:t>@companyname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35" name="Shape 135"/>
        <p:cNvGrpSpPr/>
        <p:nvPr/>
      </p:nvGrpSpPr>
      <p:grpSpPr>
        <a:xfrm>
          <a:off x="0" y="0"/>
          <a:ext cx="0" cy="0"/>
          <a:chOff x="0" y="0"/>
          <a:chExt cx="0" cy="0"/>
        </a:xfrm>
      </p:grpSpPr>
      <p:sp>
        <p:nvSpPr>
          <p:cNvPr id="136" name="Shape 136"/>
          <p:cNvSpPr txBox="1"/>
          <p:nvPr>
            <p:ph type="ctrTitle"/>
          </p:nvPr>
        </p:nvSpPr>
        <p:spPr>
          <a:xfrm>
            <a:off x="277100" y="284200"/>
            <a:ext cx="2024100" cy="3678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b="1" lang="en" sz="4800"/>
              <a:t>1.</a:t>
            </a:r>
            <a:endParaRPr b="1" sz="4800"/>
          </a:p>
          <a:p>
            <a:pPr indent="0" lvl="0" marL="0" rtl="0">
              <a:spcBef>
                <a:spcPts val="0"/>
              </a:spcBef>
              <a:spcAft>
                <a:spcPts val="0"/>
              </a:spcAft>
              <a:buNone/>
            </a:pPr>
            <a:r>
              <a:rPr lang="en"/>
              <a:t>TRANSITION HEADLINE</a:t>
            </a:r>
            <a:endParaRPr/>
          </a:p>
        </p:txBody>
      </p:sp>
      <p:sp>
        <p:nvSpPr>
          <p:cNvPr id="137" name="Shape 137"/>
          <p:cNvSpPr txBox="1"/>
          <p:nvPr>
            <p:ph idx="1" type="subTitle"/>
          </p:nvPr>
        </p:nvSpPr>
        <p:spPr>
          <a:xfrm>
            <a:off x="277100" y="3983050"/>
            <a:ext cx="2024100" cy="78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Let’s start with the first set of slides</a:t>
            </a:r>
            <a:endParaRPr/>
          </a:p>
        </p:txBody>
      </p:sp>
      <p:sp>
        <p:nvSpPr>
          <p:cNvPr id="138" name="Shape 138"/>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txBox="1"/>
          <p:nvPr>
            <p:ph idx="1" type="body"/>
          </p:nvPr>
        </p:nvSpPr>
        <p:spPr>
          <a:xfrm>
            <a:off x="1847275" y="1704600"/>
            <a:ext cx="5449500" cy="27147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rPr lang="en"/>
              <a:t>Quotations are commonly printed as a means of </a:t>
            </a:r>
            <a:r>
              <a:rPr lang="en">
                <a:solidFill>
                  <a:srgbClr val="F67031"/>
                </a:solidFill>
              </a:rPr>
              <a:t>inspiration</a:t>
            </a:r>
            <a:r>
              <a:rPr lang="en"/>
              <a:t> and to invoke philosophical thoughts from the reader.</a:t>
            </a:r>
            <a:endParaRPr/>
          </a:p>
        </p:txBody>
      </p:sp>
      <p:sp>
        <p:nvSpPr>
          <p:cNvPr id="144" name="Shape 144"/>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Shape 149"/>
          <p:cNvSpPr txBox="1"/>
          <p:nvPr>
            <p:ph type="title"/>
          </p:nvPr>
        </p:nvSpPr>
        <p:spPr>
          <a:xfrm>
            <a:off x="234450" y="575500"/>
            <a:ext cx="2046300" cy="398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This is a slide title</a:t>
            </a:r>
            <a:endParaRPr/>
          </a:p>
        </p:txBody>
      </p:sp>
      <p:sp>
        <p:nvSpPr>
          <p:cNvPr id="150" name="Shape 150"/>
          <p:cNvSpPr txBox="1"/>
          <p:nvPr>
            <p:ph idx="1" type="body"/>
          </p:nvPr>
        </p:nvSpPr>
        <p:spPr>
          <a:xfrm>
            <a:off x="3090625" y="575500"/>
            <a:ext cx="5596200" cy="27651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1200"/>
              <a:t>SlideDocs are for d</a:t>
            </a:r>
            <a:r>
              <a:rPr lang="en" sz="1200"/>
              <a:t>istribution; they’re not optimized for presenting. Slides have too much text and font size is too small for an audience to read it projected in a screen.</a:t>
            </a:r>
            <a:endParaRPr sz="1200"/>
          </a:p>
          <a:p>
            <a:pPr indent="0" lvl="0" marL="0" rtl="0">
              <a:spcBef>
                <a:spcPts val="600"/>
              </a:spcBef>
              <a:spcAft>
                <a:spcPts val="0"/>
              </a:spcAft>
              <a:buNone/>
            </a:pPr>
            <a:r>
              <a:rPr lang="en" sz="1200"/>
              <a:t>These documents are useful for:</a:t>
            </a:r>
            <a:endParaRPr sz="1200"/>
          </a:p>
          <a:p>
            <a:pPr indent="-304800" lvl="0" marL="457200" rtl="0">
              <a:spcBef>
                <a:spcPts val="600"/>
              </a:spcBef>
              <a:spcAft>
                <a:spcPts val="0"/>
              </a:spcAft>
              <a:buSzPts val="1200"/>
              <a:buChar char="▪"/>
            </a:pPr>
            <a:r>
              <a:rPr lang="en" sz="1200"/>
              <a:t>Distribute before a meeting when the topic is highly complex or technical</a:t>
            </a:r>
            <a:endParaRPr sz="1200"/>
          </a:p>
          <a:p>
            <a:pPr indent="-304800" lvl="0" marL="457200" rtl="0">
              <a:spcBef>
                <a:spcPts val="1000"/>
              </a:spcBef>
              <a:spcAft>
                <a:spcPts val="0"/>
              </a:spcAft>
              <a:buSzPts val="1200"/>
              <a:buChar char="▪"/>
            </a:pPr>
            <a:r>
              <a:rPr lang="en" sz="1200"/>
              <a:t>To f</a:t>
            </a:r>
            <a:r>
              <a:rPr lang="en" sz="1200"/>
              <a:t>ully explain your idea before booking a meeting with someone</a:t>
            </a:r>
            <a:endParaRPr sz="1200"/>
          </a:p>
          <a:p>
            <a:pPr indent="-304800" lvl="0" marL="457200" rtl="0">
              <a:spcBef>
                <a:spcPts val="1000"/>
              </a:spcBef>
              <a:spcAft>
                <a:spcPts val="1000"/>
              </a:spcAft>
              <a:buSzPts val="1200"/>
              <a:buChar char="▪"/>
            </a:pPr>
            <a:r>
              <a:rPr lang="en" sz="1200"/>
              <a:t>As a reference and follow-up material</a:t>
            </a:r>
            <a:endParaRPr sz="1200"/>
          </a:p>
        </p:txBody>
      </p:sp>
      <p:sp>
        <p:nvSpPr>
          <p:cNvPr id="151" name="Shape 151"/>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152" name="Shape 152"/>
          <p:cNvSpPr/>
          <p:nvPr/>
        </p:nvSpPr>
        <p:spPr>
          <a:xfrm>
            <a:off x="5031488" y="3016175"/>
            <a:ext cx="1660800" cy="1660800"/>
          </a:xfrm>
          <a:prstGeom prst="ellipse">
            <a:avLst/>
          </a:prstGeom>
          <a:solidFill>
            <a:srgbClr val="F67031"/>
          </a:solidFill>
          <a:ln>
            <a:noFill/>
          </a:ln>
        </p:spPr>
        <p:txBody>
          <a:bodyPr anchorCtr="0" anchor="ctr" bIns="91425" lIns="91425" spcFirstLastPara="1" rIns="91425" wrap="square" tIns="91425">
            <a:noAutofit/>
          </a:bodyPr>
          <a:lstStyle/>
          <a:p>
            <a:pPr indent="0" lvl="0" marL="0" algn="ctr">
              <a:spcBef>
                <a:spcPts val="0"/>
              </a:spcBef>
              <a:spcAft>
                <a:spcPts val="0"/>
              </a:spcAft>
              <a:buNone/>
            </a:pPr>
            <a:r>
              <a:rPr b="1" lang="en" sz="1200">
                <a:solidFill>
                  <a:srgbClr val="FFFFFF"/>
                </a:solidFill>
                <a:latin typeface="Nunito Sans"/>
                <a:ea typeface="Nunito Sans"/>
                <a:cs typeface="Nunito Sans"/>
                <a:sym typeface="Nunito Sans"/>
              </a:rPr>
              <a:t>Explain</a:t>
            </a:r>
            <a:endParaRPr b="1" sz="1200">
              <a:solidFill>
                <a:srgbClr val="FFFFFF"/>
              </a:solidFill>
              <a:latin typeface="Nunito Sans"/>
              <a:ea typeface="Nunito Sans"/>
              <a:cs typeface="Nunito Sans"/>
              <a:sym typeface="Nunito Sans"/>
            </a:endParaRPr>
          </a:p>
        </p:txBody>
      </p:sp>
      <p:sp>
        <p:nvSpPr>
          <p:cNvPr id="153" name="Shape 153"/>
          <p:cNvSpPr/>
          <p:nvPr/>
        </p:nvSpPr>
        <p:spPr>
          <a:xfrm>
            <a:off x="6895975" y="3016175"/>
            <a:ext cx="1660800" cy="1660800"/>
          </a:xfrm>
          <a:prstGeom prst="ellipse">
            <a:avLst/>
          </a:prstGeom>
          <a:solidFill>
            <a:srgbClr val="ED0036"/>
          </a:solidFill>
          <a:ln>
            <a:noFill/>
          </a:ln>
        </p:spPr>
        <p:txBody>
          <a:bodyPr anchorCtr="0" anchor="ctr" bIns="91425" lIns="91425" spcFirstLastPara="1" rIns="91425" wrap="square" tIns="91425">
            <a:noAutofit/>
          </a:bodyPr>
          <a:lstStyle/>
          <a:p>
            <a:pPr indent="0" lvl="0" marL="0" algn="ctr">
              <a:spcBef>
                <a:spcPts val="0"/>
              </a:spcBef>
              <a:spcAft>
                <a:spcPts val="0"/>
              </a:spcAft>
              <a:buNone/>
            </a:pPr>
            <a:r>
              <a:rPr b="1" lang="en" sz="1200">
                <a:solidFill>
                  <a:srgbClr val="FFFFFF"/>
                </a:solidFill>
                <a:latin typeface="Nunito Sans"/>
                <a:ea typeface="Nunito Sans"/>
                <a:cs typeface="Nunito Sans"/>
                <a:sym typeface="Nunito Sans"/>
              </a:rPr>
              <a:t>Follow-up</a:t>
            </a:r>
            <a:endParaRPr b="1" sz="1200">
              <a:solidFill>
                <a:srgbClr val="FFFFFF"/>
              </a:solidFill>
              <a:latin typeface="Nunito Sans"/>
              <a:ea typeface="Nunito Sans"/>
              <a:cs typeface="Nunito Sans"/>
              <a:sym typeface="Nunito Sans"/>
            </a:endParaRPr>
          </a:p>
        </p:txBody>
      </p:sp>
      <p:sp>
        <p:nvSpPr>
          <p:cNvPr id="154" name="Shape 154"/>
          <p:cNvSpPr/>
          <p:nvPr/>
        </p:nvSpPr>
        <p:spPr>
          <a:xfrm>
            <a:off x="3167000" y="3016175"/>
            <a:ext cx="1660800" cy="1660800"/>
          </a:xfrm>
          <a:prstGeom prst="ellipse">
            <a:avLst/>
          </a:prstGeom>
          <a:solidFill>
            <a:srgbClr val="FFA400"/>
          </a:solidFill>
          <a:ln>
            <a:noFill/>
          </a:ln>
        </p:spPr>
        <p:txBody>
          <a:bodyPr anchorCtr="0" anchor="ctr" bIns="91425" lIns="91425" spcFirstLastPara="1" rIns="91425" wrap="square" tIns="91425">
            <a:noAutofit/>
          </a:bodyPr>
          <a:lstStyle/>
          <a:p>
            <a:pPr indent="0" lvl="0" marL="0" algn="ctr">
              <a:spcBef>
                <a:spcPts val="0"/>
              </a:spcBef>
              <a:spcAft>
                <a:spcPts val="0"/>
              </a:spcAft>
              <a:buNone/>
            </a:pPr>
            <a:r>
              <a:rPr b="1" lang="en" sz="1200">
                <a:solidFill>
                  <a:srgbClr val="FFFFFF"/>
                </a:solidFill>
                <a:latin typeface="Nunito Sans"/>
                <a:ea typeface="Nunito Sans"/>
                <a:cs typeface="Nunito Sans"/>
                <a:sym typeface="Nunito Sans"/>
              </a:rPr>
              <a:t>Distribute</a:t>
            </a:r>
            <a:endParaRPr b="1" sz="1200">
              <a:solidFill>
                <a:srgbClr val="FFFFFF"/>
              </a:solidFill>
              <a:latin typeface="Nunito Sans"/>
              <a:ea typeface="Nunito Sans"/>
              <a:cs typeface="Nunito Sans"/>
              <a:sym typeface="Nunito Sans"/>
            </a:endParaRPr>
          </a:p>
        </p:txBody>
      </p:sp>
      <p:cxnSp>
        <p:nvCxnSpPr>
          <p:cNvPr id="155" name="Shape 155"/>
          <p:cNvCxnSpPr/>
          <p:nvPr/>
        </p:nvCxnSpPr>
        <p:spPr>
          <a:xfrm>
            <a:off x="4473377" y="3856125"/>
            <a:ext cx="909900" cy="0"/>
          </a:xfrm>
          <a:prstGeom prst="straightConnector1">
            <a:avLst/>
          </a:prstGeom>
          <a:noFill/>
          <a:ln cap="flat" cmpd="sng" w="19050">
            <a:solidFill>
              <a:srgbClr val="FFFFFF"/>
            </a:solidFill>
            <a:prstDash val="solid"/>
            <a:round/>
            <a:headEnd len="sm" w="sm" type="oval"/>
            <a:tailEnd len="sm" w="sm" type="triangle"/>
          </a:ln>
        </p:spPr>
      </p:cxnSp>
      <p:cxnSp>
        <p:nvCxnSpPr>
          <p:cNvPr id="156" name="Shape 156"/>
          <p:cNvCxnSpPr/>
          <p:nvPr/>
        </p:nvCxnSpPr>
        <p:spPr>
          <a:xfrm>
            <a:off x="6292952" y="3856125"/>
            <a:ext cx="909900" cy="0"/>
          </a:xfrm>
          <a:prstGeom prst="straightConnector1">
            <a:avLst/>
          </a:prstGeom>
          <a:noFill/>
          <a:ln cap="flat" cmpd="sng" w="19050">
            <a:solidFill>
              <a:srgbClr val="FFFFFF"/>
            </a:solidFill>
            <a:prstDash val="solid"/>
            <a:round/>
            <a:headEnd len="sm" w="sm" type="oval"/>
            <a:tailEnd len="sm" w="sm"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Shape 161"/>
          <p:cNvSpPr txBox="1"/>
          <p:nvPr>
            <p:ph idx="4294967295" type="ctrTitle"/>
          </p:nvPr>
        </p:nvSpPr>
        <p:spPr>
          <a:xfrm>
            <a:off x="685800" y="2802542"/>
            <a:ext cx="7772400" cy="1159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sz="7200"/>
              <a:t>BIG CONCEPT</a:t>
            </a:r>
            <a:endParaRPr b="1" sz="7200"/>
          </a:p>
        </p:txBody>
      </p:sp>
      <p:sp>
        <p:nvSpPr>
          <p:cNvPr id="162" name="Shape 162"/>
          <p:cNvSpPr txBox="1"/>
          <p:nvPr>
            <p:ph idx="4294967295" type="subTitle"/>
          </p:nvPr>
        </p:nvSpPr>
        <p:spPr>
          <a:xfrm>
            <a:off x="685800" y="3868754"/>
            <a:ext cx="7772400" cy="784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solidFill>
                  <a:srgbClr val="FFFFFF"/>
                </a:solidFill>
              </a:rPr>
              <a:t>Bring the attention of your audience over a key concept using icons or illustrations</a:t>
            </a:r>
            <a:endParaRPr>
              <a:solidFill>
                <a:srgbClr val="FFFFFF"/>
              </a:solidFill>
            </a:endParaRPr>
          </a:p>
        </p:txBody>
      </p:sp>
      <p:grpSp>
        <p:nvGrpSpPr>
          <p:cNvPr id="163" name="Shape 163"/>
          <p:cNvGrpSpPr/>
          <p:nvPr/>
        </p:nvGrpSpPr>
        <p:grpSpPr>
          <a:xfrm>
            <a:off x="6791059" y="345962"/>
            <a:ext cx="1590883" cy="1590858"/>
            <a:chOff x="6643075" y="3664250"/>
            <a:chExt cx="407950" cy="407975"/>
          </a:xfrm>
        </p:grpSpPr>
        <p:sp>
          <p:nvSpPr>
            <p:cNvPr id="164" name="Shape 164"/>
            <p:cNvSpPr/>
            <p:nvPr/>
          </p:nvSpPr>
          <p:spPr>
            <a:xfrm>
              <a:off x="6794075" y="3815250"/>
              <a:ext cx="211300" cy="211300"/>
            </a:xfrm>
            <a:custGeom>
              <a:pathLst>
                <a:path extrusionOk="0" fill="none" h="8452" w="8452">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5" name="Shape 165"/>
            <p:cNvSpPr/>
            <p:nvPr/>
          </p:nvSpPr>
          <p:spPr>
            <a:xfrm>
              <a:off x="6643075" y="3664250"/>
              <a:ext cx="407950" cy="407975"/>
            </a:xfrm>
            <a:custGeom>
              <a:pathLst>
                <a:path extrusionOk="0" fill="none" h="16319" w="16318">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66" name="Shape 166"/>
          <p:cNvGrpSpPr/>
          <p:nvPr/>
        </p:nvGrpSpPr>
        <p:grpSpPr>
          <a:xfrm rot="1508271">
            <a:off x="798753" y="1851401"/>
            <a:ext cx="654063" cy="654026"/>
            <a:chOff x="576250" y="4319400"/>
            <a:chExt cx="442075" cy="442050"/>
          </a:xfrm>
        </p:grpSpPr>
        <p:sp>
          <p:nvSpPr>
            <p:cNvPr id="167" name="Shape 167"/>
            <p:cNvSpPr/>
            <p:nvPr/>
          </p:nvSpPr>
          <p:spPr>
            <a:xfrm>
              <a:off x="576250" y="4319400"/>
              <a:ext cx="442075" cy="442050"/>
            </a:xfrm>
            <a:custGeom>
              <a:pathLst>
                <a:path extrusionOk="0" fill="none" h="17682" w="17683">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8" name="Shape 168"/>
            <p:cNvSpPr/>
            <p:nvPr/>
          </p:nvSpPr>
          <p:spPr>
            <a:xfrm>
              <a:off x="595725" y="4668875"/>
              <a:ext cx="73100" cy="73100"/>
            </a:xfrm>
            <a:custGeom>
              <a:pathLst>
                <a:path extrusionOk="0" fill="none" h="2924" w="2924">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9" name="Shape 169"/>
            <p:cNvSpPr/>
            <p:nvPr/>
          </p:nvSpPr>
          <p:spPr>
            <a:xfrm>
              <a:off x="652350" y="4711500"/>
              <a:ext cx="46925" cy="46925"/>
            </a:xfrm>
            <a:custGeom>
              <a:pathLst>
                <a:path extrusionOk="0" fill="none" h="1877" w="1877">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0" name="Shape 170"/>
            <p:cNvSpPr/>
            <p:nvPr/>
          </p:nvSpPr>
          <p:spPr>
            <a:xfrm>
              <a:off x="579300" y="4638450"/>
              <a:ext cx="46900" cy="46900"/>
            </a:xfrm>
            <a:custGeom>
              <a:pathLst>
                <a:path extrusionOk="0" fill="none" h="1876" w="1876">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71" name="Shape 171"/>
          <p:cNvSpPr/>
          <p:nvPr/>
        </p:nvSpPr>
        <p:spPr>
          <a:xfrm>
            <a:off x="6410281" y="713293"/>
            <a:ext cx="248676" cy="237445"/>
          </a:xfrm>
          <a:custGeom>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2" name="Shape 172"/>
          <p:cNvSpPr/>
          <p:nvPr/>
        </p:nvSpPr>
        <p:spPr>
          <a:xfrm rot="2697569">
            <a:off x="8048925" y="1928866"/>
            <a:ext cx="377468" cy="360421"/>
          </a:xfrm>
          <a:custGeom>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3" name="Shape 173"/>
          <p:cNvSpPr/>
          <p:nvPr/>
        </p:nvSpPr>
        <p:spPr>
          <a:xfrm>
            <a:off x="8347545" y="1723093"/>
            <a:ext cx="151199" cy="144406"/>
          </a:xfrm>
          <a:custGeom>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4" name="Shape 174"/>
          <p:cNvSpPr/>
          <p:nvPr/>
        </p:nvSpPr>
        <p:spPr>
          <a:xfrm rot="1280187">
            <a:off x="6238008" y="1429475"/>
            <a:ext cx="151179" cy="144398"/>
          </a:xfrm>
          <a:custGeom>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5" name="Shape 175"/>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176" name="Shape 176"/>
          <p:cNvSpPr/>
          <p:nvPr/>
        </p:nvSpPr>
        <p:spPr>
          <a:xfrm>
            <a:off x="1635350" y="1665933"/>
            <a:ext cx="5956025" cy="1074500"/>
          </a:xfrm>
          <a:custGeom>
            <a:pathLst>
              <a:path extrusionOk="0" h="42980" w="238241">
                <a:moveTo>
                  <a:pt x="0" y="14049"/>
                </a:moveTo>
                <a:cubicBezTo>
                  <a:pt x="5476" y="8573"/>
                  <a:pt x="13935" y="7254"/>
                  <a:pt x="21126" y="4377"/>
                </a:cubicBezTo>
                <a:cubicBezTo>
                  <a:pt x="34915" y="-1140"/>
                  <a:pt x="51579" y="-1336"/>
                  <a:pt x="65669" y="3359"/>
                </a:cubicBezTo>
                <a:cubicBezTo>
                  <a:pt x="71835" y="5414"/>
                  <a:pt x="79874" y="8507"/>
                  <a:pt x="81450" y="14813"/>
                </a:cubicBezTo>
                <a:cubicBezTo>
                  <a:pt x="82973" y="20904"/>
                  <a:pt x="84783" y="28176"/>
                  <a:pt x="81704" y="33648"/>
                </a:cubicBezTo>
                <a:cubicBezTo>
                  <a:pt x="77323" y="41435"/>
                  <a:pt x="64779" y="44711"/>
                  <a:pt x="56251" y="42047"/>
                </a:cubicBezTo>
                <a:cubicBezTo>
                  <a:pt x="49198" y="39844"/>
                  <a:pt x="46785" y="28700"/>
                  <a:pt x="48107" y="21430"/>
                </a:cubicBezTo>
                <a:cubicBezTo>
                  <a:pt x="48970" y="16684"/>
                  <a:pt x="53054" y="12574"/>
                  <a:pt x="57270" y="10231"/>
                </a:cubicBezTo>
                <a:cubicBezTo>
                  <a:pt x="87007" y="-6292"/>
                  <a:pt x="121672" y="33365"/>
                  <a:pt x="155264" y="38739"/>
                </a:cubicBezTo>
                <a:cubicBezTo>
                  <a:pt x="174115" y="41755"/>
                  <a:pt x="194150" y="44396"/>
                  <a:pt x="212533" y="39248"/>
                </a:cubicBezTo>
                <a:cubicBezTo>
                  <a:pt x="225473" y="35624"/>
                  <a:pt x="238241" y="21633"/>
                  <a:pt x="238241" y="8195"/>
                </a:cubicBezTo>
              </a:path>
            </a:pathLst>
          </a:custGeom>
          <a:noFill/>
          <a:ln cap="flat" cmpd="sng" w="9525">
            <a:solidFill>
              <a:srgbClr val="FFFFFF"/>
            </a:solidFill>
            <a:prstDash val="dash"/>
            <a:round/>
            <a:headEnd len="med" w="med" type="none"/>
            <a:tailEnd len="med" w="med" type="none"/>
          </a:ln>
        </p:spPr>
      </p:sp>
    </p:spTree>
  </p:cSld>
  <p:clrMapOvr>
    <a:masterClrMapping/>
  </p:clrMapOvr>
</p:sld>
</file>

<file path=ppt/theme/theme1.xml><?xml version="1.0" encoding="utf-8"?>
<a:theme xmlns:a="http://schemas.openxmlformats.org/drawingml/2006/main" xmlns:r="http://schemas.openxmlformats.org/officeDocument/2006/relationships" name="Ulysse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