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7C60-798C-45CE-8017-B97A14CF6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17B64-3169-4DB8-A32C-E0F61664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F5282-D403-44D6-8F06-F61F0719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907B-90AC-4E3F-A270-B67C8350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E09C4-BF62-466E-BAD0-921BDF60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656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01D1-84B4-478A-BB27-8069A7B6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23B3C-1ECE-4897-990F-991B39999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9A07-EAC6-499A-8526-42C4B980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9EA5-B283-44C6-95CF-1435A08D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9C9A-21F1-46CE-AF0C-281A165A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966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A6204-DBE2-4A83-B5A6-E0471271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50D0D-A2A4-4540-A392-D12355099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A7939-4BF1-41F6-B1BE-FC544D42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F303-0CB3-428C-90A9-C02963B8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ECDD-E66C-4D19-B123-7008151A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388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D963-34E8-47CE-AAB8-DF7210DD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28A1-83C6-4997-910C-D7E433E7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E347-ED41-41A2-9B37-B06225B9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047E-97C9-41E3-8A1A-2B3537D1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09C0-DE6B-4346-B45D-1ECDEBFF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841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A978-005B-42C4-9978-7A10DBD6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DC5CA-D47E-421F-A71D-6DF386DB3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6A18-16D2-41C2-A1DA-E892E4E8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623B1-FC7A-4252-A399-89B286E7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072B-C5CD-4F68-AF50-FBE2078F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1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3443-972F-4CE9-BEE7-0DA0ED8B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A29D-77B1-4ED3-8860-E0CE56B8E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B2BF4-691A-412D-9D6E-AC9CDB54A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A7414-3BB3-4B94-82CD-5DE60D77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60078-EE5A-460B-B189-2560FDBC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828DC-4231-4908-8997-189D124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381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CD49-ED2F-4639-9455-CAE8317B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F4A0F-8491-4636-8BC0-A5D6854B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5748-6D79-4E1B-AFB9-B0A937F26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65FE2-C7C2-42AC-B739-FBE1F0548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7ED57-E362-4FA3-9C8C-92FA327CF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862B2-C8E9-4816-BC01-209A3DCB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F9B23-646B-4E7F-8513-015EF26A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7C367-40E9-4BB7-87D4-9FABEB67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9327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345B-663E-49DD-8B23-877523C1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CB24E-706F-4B6B-B0A6-B999207D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14423-D664-4B4C-87C1-410F1952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3EF01-2D57-450B-A29F-38BFEA1E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4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AAD68-7EF2-4379-9268-0C5DB259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EF511-C62F-4BBB-BF67-7CFC0EAC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EE863-4B0F-455B-891D-41957B83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04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7918-47A7-475B-AE4F-99D5D3E4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88AA-A709-4338-873A-B0784A325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04255-1C8E-4A82-93F2-EAA6813C1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152A-95DC-4F11-9FDC-E57375CE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3ABAB-50AC-4134-B6A7-387037CE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CC748-8797-4522-A52E-F03A6DD2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447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9F16-BCD9-42C2-A0B3-3E23FF73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9AFE5-3556-4B34-AEA6-062A56A5E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4707A-CC00-4E12-A62B-B3307A110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085B-F0C5-43B1-9CBA-104E429D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48657-CD89-4F41-8ABE-DD8C4A06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4C39D-3292-4D55-BBDD-3FB567F7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455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53BA8-FC2C-4777-836D-A5A12E7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4F5E-6E36-4D07-AD21-E0934ED3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C693B-06B8-4AA1-AB92-01DF0E6D5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F4EA-834F-42BD-8E0E-CC741DF366EC}" type="datetimeFigureOut">
              <a:rPr lang="en-MY" smtClean="0"/>
              <a:t>13/2/2018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D803-C5E0-4875-BF5A-2F07263DB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4BDF-F99C-4A28-80E8-A6B041B5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3204-C561-42F0-B125-A826099560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652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CCCDB7-DCD3-4EAE-B38F-30600EF35B9C}"/>
              </a:ext>
            </a:extLst>
          </p:cNvPr>
          <p:cNvSpPr/>
          <p:nvPr/>
        </p:nvSpPr>
        <p:spPr>
          <a:xfrm>
            <a:off x="7508167" y="2111673"/>
            <a:ext cx="791603" cy="76309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68ADE-759F-48B9-8AE1-EE8D329E01F9}"/>
              </a:ext>
            </a:extLst>
          </p:cNvPr>
          <p:cNvSpPr/>
          <p:nvPr/>
        </p:nvSpPr>
        <p:spPr>
          <a:xfrm>
            <a:off x="4683833" y="2111673"/>
            <a:ext cx="1412167" cy="763096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E71C1-2DC4-4A79-815D-D1433B76361E}"/>
              </a:ext>
            </a:extLst>
          </p:cNvPr>
          <p:cNvSpPr/>
          <p:nvPr/>
        </p:nvSpPr>
        <p:spPr>
          <a:xfrm>
            <a:off x="6096000" y="2111673"/>
            <a:ext cx="1412167" cy="76309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245F88-83E3-4860-A5AB-2FF4A55DEAB2}"/>
              </a:ext>
            </a:extLst>
          </p:cNvPr>
          <p:cNvCxnSpPr>
            <a:cxnSpLocks/>
          </p:cNvCxnSpPr>
          <p:nvPr/>
        </p:nvCxnSpPr>
        <p:spPr>
          <a:xfrm>
            <a:off x="6096000" y="1865979"/>
            <a:ext cx="0" cy="1273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778433-8042-41D8-AB94-51B80A8EA29D}"/>
              </a:ext>
            </a:extLst>
          </p:cNvPr>
          <p:cNvCxnSpPr>
            <a:cxnSpLocks/>
          </p:cNvCxnSpPr>
          <p:nvPr/>
        </p:nvCxnSpPr>
        <p:spPr>
          <a:xfrm>
            <a:off x="7508167" y="1865979"/>
            <a:ext cx="0" cy="1273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09BC83-8187-4FE2-9152-2908C752F2C5}"/>
              </a:ext>
            </a:extLst>
          </p:cNvPr>
          <p:cNvCxnSpPr>
            <a:cxnSpLocks/>
          </p:cNvCxnSpPr>
          <p:nvPr/>
        </p:nvCxnSpPr>
        <p:spPr>
          <a:xfrm>
            <a:off x="8299770" y="1865979"/>
            <a:ext cx="0" cy="1273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F95798-E4E9-4205-A1F0-FD681DC0343B}"/>
                  </a:ext>
                </a:extLst>
              </p:cNvPr>
              <p:cNvSpPr txBox="1"/>
              <p:nvPr/>
            </p:nvSpPr>
            <p:spPr>
              <a:xfrm>
                <a:off x="5991067" y="3149762"/>
                <a:ext cx="20986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F95798-E4E9-4205-A1F0-FD681DC03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067" y="3149762"/>
                <a:ext cx="209866" cy="299313"/>
              </a:xfrm>
              <a:prstGeom prst="rect">
                <a:avLst/>
              </a:prstGeom>
              <a:blipFill>
                <a:blip r:embed="rId2"/>
                <a:stretch>
                  <a:fillRect l="-17647" r="-20588" b="-2653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41E05-9BD3-4FA9-BC4B-790A90A77112}"/>
                  </a:ext>
                </a:extLst>
              </p:cNvPr>
              <p:cNvSpPr txBox="1"/>
              <p:nvPr/>
            </p:nvSpPr>
            <p:spPr>
              <a:xfrm>
                <a:off x="6984177" y="3149762"/>
                <a:ext cx="104797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41E05-9BD3-4FA9-BC4B-790A90A77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77" y="3149762"/>
                <a:ext cx="1047979" cy="299313"/>
              </a:xfrm>
              <a:prstGeom prst="rect">
                <a:avLst/>
              </a:prstGeom>
              <a:blipFill>
                <a:blip r:embed="rId3"/>
                <a:stretch>
                  <a:fillRect l="-2907" t="-2041" r="-8140" b="-2653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AC1BA1-2F9E-4178-84ED-D52A59432325}"/>
                  </a:ext>
                </a:extLst>
              </p:cNvPr>
              <p:cNvSpPr txBox="1"/>
              <p:nvPr/>
            </p:nvSpPr>
            <p:spPr>
              <a:xfrm>
                <a:off x="8138070" y="3139887"/>
                <a:ext cx="272927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AC1BA1-2F9E-4178-84ED-D52A5943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070" y="3139887"/>
                <a:ext cx="2729273" cy="319062"/>
              </a:xfrm>
              <a:prstGeom prst="rect">
                <a:avLst/>
              </a:prstGeom>
              <a:blipFill>
                <a:blip r:embed="rId4"/>
                <a:stretch>
                  <a:fillRect l="-893" r="-2679" b="-25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CCCDB7-DCD3-4EAE-B38F-30600EF35B9C}"/>
              </a:ext>
            </a:extLst>
          </p:cNvPr>
          <p:cNvSpPr/>
          <p:nvPr/>
        </p:nvSpPr>
        <p:spPr>
          <a:xfrm>
            <a:off x="6095999" y="2106735"/>
            <a:ext cx="791603" cy="76309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68ADE-759F-48B9-8AE1-EE8D329E01F9}"/>
              </a:ext>
            </a:extLst>
          </p:cNvPr>
          <p:cNvSpPr/>
          <p:nvPr/>
        </p:nvSpPr>
        <p:spPr>
          <a:xfrm>
            <a:off x="4683833" y="2106735"/>
            <a:ext cx="1412167" cy="763096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E71C1-2DC4-4A79-815D-D1433B76361E}"/>
              </a:ext>
            </a:extLst>
          </p:cNvPr>
          <p:cNvSpPr/>
          <p:nvPr/>
        </p:nvSpPr>
        <p:spPr>
          <a:xfrm>
            <a:off x="6887602" y="2106735"/>
            <a:ext cx="1412167" cy="76309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245F88-83E3-4860-A5AB-2FF4A55DEAB2}"/>
              </a:ext>
            </a:extLst>
          </p:cNvPr>
          <p:cNvCxnSpPr>
            <a:cxnSpLocks/>
          </p:cNvCxnSpPr>
          <p:nvPr/>
        </p:nvCxnSpPr>
        <p:spPr>
          <a:xfrm>
            <a:off x="6096000" y="1865979"/>
            <a:ext cx="0" cy="1273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778433-8042-41D8-AB94-51B80A8EA29D}"/>
              </a:ext>
            </a:extLst>
          </p:cNvPr>
          <p:cNvCxnSpPr>
            <a:cxnSpLocks/>
          </p:cNvCxnSpPr>
          <p:nvPr/>
        </p:nvCxnSpPr>
        <p:spPr>
          <a:xfrm>
            <a:off x="6887602" y="1875854"/>
            <a:ext cx="0" cy="1273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09BC83-8187-4FE2-9152-2908C752F2C5}"/>
              </a:ext>
            </a:extLst>
          </p:cNvPr>
          <p:cNvCxnSpPr>
            <a:cxnSpLocks/>
          </p:cNvCxnSpPr>
          <p:nvPr/>
        </p:nvCxnSpPr>
        <p:spPr>
          <a:xfrm>
            <a:off x="8299770" y="1865979"/>
            <a:ext cx="0" cy="1273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F95798-E4E9-4205-A1F0-FD681DC0343B}"/>
                  </a:ext>
                </a:extLst>
              </p:cNvPr>
              <p:cNvSpPr txBox="1"/>
              <p:nvPr/>
            </p:nvSpPr>
            <p:spPr>
              <a:xfrm>
                <a:off x="5991067" y="3149762"/>
                <a:ext cx="20986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F95798-E4E9-4205-A1F0-FD681DC03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067" y="3149762"/>
                <a:ext cx="209866" cy="299313"/>
              </a:xfrm>
              <a:prstGeom prst="rect">
                <a:avLst/>
              </a:prstGeom>
              <a:blipFill>
                <a:blip r:embed="rId2"/>
                <a:stretch>
                  <a:fillRect l="-17647" r="-20588" b="-2653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41E05-9BD3-4FA9-BC4B-790A90A77112}"/>
                  </a:ext>
                </a:extLst>
              </p:cNvPr>
              <p:cNvSpPr txBox="1"/>
              <p:nvPr/>
            </p:nvSpPr>
            <p:spPr>
              <a:xfrm>
                <a:off x="6363612" y="3159637"/>
                <a:ext cx="103047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41E05-9BD3-4FA9-BC4B-790A90A77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612" y="3159637"/>
                <a:ext cx="1030475" cy="299313"/>
              </a:xfrm>
              <a:prstGeom prst="rect">
                <a:avLst/>
              </a:prstGeom>
              <a:blipFill>
                <a:blip r:embed="rId3"/>
                <a:stretch>
                  <a:fillRect l="-2959" r="-8284" b="-2653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AC1BA1-2F9E-4178-84ED-D52A59432325}"/>
                  </a:ext>
                </a:extLst>
              </p:cNvPr>
              <p:cNvSpPr txBox="1"/>
              <p:nvPr/>
            </p:nvSpPr>
            <p:spPr>
              <a:xfrm>
                <a:off x="8138070" y="3139887"/>
                <a:ext cx="272927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AC1BA1-2F9E-4178-84ED-D52A5943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070" y="3139887"/>
                <a:ext cx="2729273" cy="319062"/>
              </a:xfrm>
              <a:prstGeom prst="rect">
                <a:avLst/>
              </a:prstGeom>
              <a:blipFill>
                <a:blip r:embed="rId4"/>
                <a:stretch>
                  <a:fillRect l="-893" r="-2679" b="-25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42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8B4398F-B6BC-464C-9F49-AD0FA58BDBA6}"/>
              </a:ext>
            </a:extLst>
          </p:cNvPr>
          <p:cNvGrpSpPr/>
          <p:nvPr/>
        </p:nvGrpSpPr>
        <p:grpSpPr>
          <a:xfrm>
            <a:off x="3522773" y="2000497"/>
            <a:ext cx="242887" cy="1545970"/>
            <a:chOff x="3522773" y="2000497"/>
            <a:chExt cx="242887" cy="154597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245F88-83E3-4860-A5AB-2FF4A55DEAB2}"/>
                </a:ext>
              </a:extLst>
            </p:cNvPr>
            <p:cNvCxnSpPr>
              <a:cxnSpLocks/>
            </p:cNvCxnSpPr>
            <p:nvPr/>
          </p:nvCxnSpPr>
          <p:spPr>
            <a:xfrm>
              <a:off x="3644215" y="2000497"/>
              <a:ext cx="0" cy="12739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F95798-E4E9-4205-A1F0-FD681DC0343B}"/>
                    </a:ext>
                  </a:extLst>
                </p:cNvPr>
                <p:cNvSpPr txBox="1"/>
                <p:nvPr/>
              </p:nvSpPr>
              <p:spPr>
                <a:xfrm>
                  <a:off x="3522773" y="3269468"/>
                  <a:ext cx="242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F95798-E4E9-4205-A1F0-FD681DC03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773" y="3269468"/>
                  <a:ext cx="24288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5000" b="-15217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484454-5C82-46D0-97E3-659F1201586D}"/>
              </a:ext>
            </a:extLst>
          </p:cNvPr>
          <p:cNvGrpSpPr/>
          <p:nvPr/>
        </p:nvGrpSpPr>
        <p:grpSpPr>
          <a:xfrm>
            <a:off x="4532392" y="2000497"/>
            <a:ext cx="1096519" cy="1555845"/>
            <a:chOff x="4532392" y="2000497"/>
            <a:chExt cx="1096519" cy="155584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778433-8042-41D8-AB94-51B80A8EA29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382" y="2000497"/>
              <a:ext cx="0" cy="12739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841E05-9BD3-4FA9-BC4B-790A90A77112}"/>
                    </a:ext>
                  </a:extLst>
                </p:cNvPr>
                <p:cNvSpPr txBox="1"/>
                <p:nvPr/>
              </p:nvSpPr>
              <p:spPr>
                <a:xfrm>
                  <a:off x="4532392" y="3279343"/>
                  <a:ext cx="10965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841E05-9BD3-4FA9-BC4B-790A90A77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392" y="3279343"/>
                  <a:ext cx="109651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469" t="-2222" r="-8380" b="-35556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B9388A-34A8-4866-831D-48173E314EB3}"/>
              </a:ext>
            </a:extLst>
          </p:cNvPr>
          <p:cNvGrpSpPr/>
          <p:nvPr/>
        </p:nvGrpSpPr>
        <p:grpSpPr>
          <a:xfrm>
            <a:off x="7098451" y="1995560"/>
            <a:ext cx="1119344" cy="1573221"/>
            <a:chOff x="7098451" y="1995560"/>
            <a:chExt cx="1119344" cy="157322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509BC83-8187-4FE2-9152-2908C752F2C5}"/>
                </a:ext>
              </a:extLst>
            </p:cNvPr>
            <p:cNvCxnSpPr>
              <a:cxnSpLocks/>
            </p:cNvCxnSpPr>
            <p:nvPr/>
          </p:nvCxnSpPr>
          <p:spPr>
            <a:xfrm>
              <a:off x="7260151" y="1995560"/>
              <a:ext cx="0" cy="12739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AC1BA1-2F9E-4178-84ED-D52A59432325}"/>
                    </a:ext>
                  </a:extLst>
                </p:cNvPr>
                <p:cNvSpPr txBox="1"/>
                <p:nvPr/>
              </p:nvSpPr>
              <p:spPr>
                <a:xfrm>
                  <a:off x="7098451" y="3269468"/>
                  <a:ext cx="111934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AC1BA1-2F9E-4178-84ED-D52A59432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451" y="3269468"/>
                  <a:ext cx="1119344" cy="299313"/>
                </a:xfrm>
                <a:prstGeom prst="rect">
                  <a:avLst/>
                </a:prstGeom>
                <a:blipFill>
                  <a:blip r:embed="rId4"/>
                  <a:stretch>
                    <a:fillRect l="-3804" r="-7065" b="-26531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8C2303-0D7B-44A6-B542-6A26D7A3063D}"/>
              </a:ext>
            </a:extLst>
          </p:cNvPr>
          <p:cNvGrpSpPr/>
          <p:nvPr/>
        </p:nvGrpSpPr>
        <p:grpSpPr>
          <a:xfrm>
            <a:off x="6347105" y="2000497"/>
            <a:ext cx="248209" cy="1544967"/>
            <a:chOff x="6347105" y="2000497"/>
            <a:chExt cx="248209" cy="15449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2A4B9A-12AE-48D9-8DFD-B6082D71B7B4}"/>
                </a:ext>
              </a:extLst>
            </p:cNvPr>
            <p:cNvCxnSpPr>
              <a:cxnSpLocks/>
            </p:cNvCxnSpPr>
            <p:nvPr/>
          </p:nvCxnSpPr>
          <p:spPr>
            <a:xfrm>
              <a:off x="6468548" y="2000497"/>
              <a:ext cx="0" cy="12739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C83845-6EC3-41DA-A690-D06CA1E1651F}"/>
                    </a:ext>
                  </a:extLst>
                </p:cNvPr>
                <p:cNvSpPr txBox="1"/>
                <p:nvPr/>
              </p:nvSpPr>
              <p:spPr>
                <a:xfrm>
                  <a:off x="6347105" y="3268465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C83845-6EC3-41DA-A690-D06CA1E16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05" y="3268465"/>
                  <a:ext cx="2482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512" r="-7317" b="-15217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3A82F6E-48AB-46E5-9B20-B2036630CBE4}"/>
              </a:ext>
            </a:extLst>
          </p:cNvPr>
          <p:cNvGrpSpPr/>
          <p:nvPr/>
        </p:nvGrpSpPr>
        <p:grpSpPr>
          <a:xfrm>
            <a:off x="2232048" y="2241254"/>
            <a:ext cx="1412167" cy="763096"/>
            <a:chOff x="2232048" y="2241254"/>
            <a:chExt cx="1412167" cy="7630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D68ADE-759F-48B9-8AE1-EE8D329E01F9}"/>
                </a:ext>
              </a:extLst>
            </p:cNvPr>
            <p:cNvSpPr/>
            <p:nvPr/>
          </p:nvSpPr>
          <p:spPr>
            <a:xfrm>
              <a:off x="2232048" y="2241254"/>
              <a:ext cx="1412167" cy="763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229D58-21C9-4E13-B41E-8974E8E47786}"/>
                    </a:ext>
                  </a:extLst>
                </p:cNvPr>
                <p:cNvSpPr txBox="1"/>
                <p:nvPr/>
              </p:nvSpPr>
              <p:spPr>
                <a:xfrm>
                  <a:off x="2804152" y="2492570"/>
                  <a:ext cx="267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229D58-21C9-4E13-B41E-8974E8E47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152" y="2492570"/>
                  <a:ext cx="26795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727" r="-6818" b="-15556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99E8CC-F3E8-4D93-B0AC-D104114DFB67}"/>
              </a:ext>
            </a:extLst>
          </p:cNvPr>
          <p:cNvGrpSpPr/>
          <p:nvPr/>
        </p:nvGrpSpPr>
        <p:grpSpPr>
          <a:xfrm>
            <a:off x="3644215" y="2241254"/>
            <a:ext cx="1412167" cy="763096"/>
            <a:chOff x="3644215" y="2241254"/>
            <a:chExt cx="1412167" cy="7630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FE71C1-2DC4-4A79-815D-D1433B76361E}"/>
                </a:ext>
              </a:extLst>
            </p:cNvPr>
            <p:cNvSpPr/>
            <p:nvPr/>
          </p:nvSpPr>
          <p:spPr>
            <a:xfrm>
              <a:off x="3644215" y="2241254"/>
              <a:ext cx="1412167" cy="76309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12CFDC-57E7-4ECB-96E8-E4453BD3D5A7}"/>
                    </a:ext>
                  </a:extLst>
                </p:cNvPr>
                <p:cNvSpPr txBox="1"/>
                <p:nvPr/>
              </p:nvSpPr>
              <p:spPr>
                <a:xfrm>
                  <a:off x="4124627" y="2492570"/>
                  <a:ext cx="4513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Job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MY" i="1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12CFDC-57E7-4ECB-96E8-E4453BD3D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627" y="2492570"/>
                  <a:ext cx="45134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2432" t="-28889" r="-16216" b="-51111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01E9912-55D7-4B72-991E-46340D30A386}"/>
              </a:ext>
            </a:extLst>
          </p:cNvPr>
          <p:cNvGrpSpPr/>
          <p:nvPr/>
        </p:nvGrpSpPr>
        <p:grpSpPr>
          <a:xfrm>
            <a:off x="6468548" y="2241254"/>
            <a:ext cx="791603" cy="763096"/>
            <a:chOff x="6468548" y="2241254"/>
            <a:chExt cx="791603" cy="763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CCCDB7-DCD3-4EAE-B38F-30600EF35B9C}"/>
                </a:ext>
              </a:extLst>
            </p:cNvPr>
            <p:cNvSpPr/>
            <p:nvPr/>
          </p:nvSpPr>
          <p:spPr>
            <a:xfrm>
              <a:off x="6468548" y="2241254"/>
              <a:ext cx="791603" cy="76309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9D004FC-40DD-4095-8E8D-EF9E09D2C703}"/>
                    </a:ext>
                  </a:extLst>
                </p:cNvPr>
                <p:cNvSpPr txBox="1"/>
                <p:nvPr/>
              </p:nvSpPr>
              <p:spPr>
                <a:xfrm>
                  <a:off x="6630248" y="2492570"/>
                  <a:ext cx="45762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Job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MY" i="1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9D004FC-40DD-4095-8E8D-EF9E09D2C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248" y="2492570"/>
                  <a:ext cx="45762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000" t="-28889" r="-22667" b="-51111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6A9BED-015B-4209-A440-A8E4567D1099}"/>
              </a:ext>
            </a:extLst>
          </p:cNvPr>
          <p:cNvGrpSpPr/>
          <p:nvPr/>
        </p:nvGrpSpPr>
        <p:grpSpPr>
          <a:xfrm>
            <a:off x="5056381" y="2241254"/>
            <a:ext cx="1412167" cy="763096"/>
            <a:chOff x="5056381" y="2241254"/>
            <a:chExt cx="1412167" cy="7630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6BE07F-849C-4597-9951-61CB49B89229}"/>
                </a:ext>
              </a:extLst>
            </p:cNvPr>
            <p:cNvSpPr/>
            <p:nvPr/>
          </p:nvSpPr>
          <p:spPr>
            <a:xfrm>
              <a:off x="5056381" y="2241254"/>
              <a:ext cx="1412167" cy="763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233ED4-3193-4C3E-991C-76DA19F4C309}"/>
                    </a:ext>
                  </a:extLst>
                </p:cNvPr>
                <p:cNvSpPr txBox="1"/>
                <p:nvPr/>
              </p:nvSpPr>
              <p:spPr>
                <a:xfrm>
                  <a:off x="5629149" y="2492570"/>
                  <a:ext cx="273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233ED4-3193-4C3E-991C-76DA19F4C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149" y="2492570"/>
                  <a:ext cx="27328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8889" b="-15556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264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8B4398F-B6BC-464C-9F49-AD0FA58BDBA6}"/>
              </a:ext>
            </a:extLst>
          </p:cNvPr>
          <p:cNvGrpSpPr/>
          <p:nvPr/>
        </p:nvGrpSpPr>
        <p:grpSpPr>
          <a:xfrm>
            <a:off x="3522773" y="2042405"/>
            <a:ext cx="247697" cy="1545970"/>
            <a:chOff x="3522773" y="2000497"/>
            <a:chExt cx="247697" cy="154597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245F88-83E3-4860-A5AB-2FF4A55DEAB2}"/>
                </a:ext>
              </a:extLst>
            </p:cNvPr>
            <p:cNvCxnSpPr>
              <a:cxnSpLocks/>
            </p:cNvCxnSpPr>
            <p:nvPr/>
          </p:nvCxnSpPr>
          <p:spPr>
            <a:xfrm>
              <a:off x="3644215" y="2000497"/>
              <a:ext cx="0" cy="12739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F95798-E4E9-4205-A1F0-FD681DC0343B}"/>
                    </a:ext>
                  </a:extLst>
                </p:cNvPr>
                <p:cNvSpPr txBox="1"/>
                <p:nvPr/>
              </p:nvSpPr>
              <p:spPr>
                <a:xfrm>
                  <a:off x="3522773" y="3269468"/>
                  <a:ext cx="247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F95798-E4E9-4205-A1F0-FD681DC03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773" y="3269468"/>
                  <a:ext cx="24769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512" r="-4878" b="-15217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484454-5C82-46D0-97E3-659F1201586D}"/>
              </a:ext>
            </a:extLst>
          </p:cNvPr>
          <p:cNvGrpSpPr/>
          <p:nvPr/>
        </p:nvGrpSpPr>
        <p:grpSpPr>
          <a:xfrm>
            <a:off x="6738659" y="2026311"/>
            <a:ext cx="1161152" cy="1555845"/>
            <a:chOff x="4532392" y="2000497"/>
            <a:chExt cx="1161152" cy="155584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778433-8042-41D8-AB94-51B80A8EA29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382" y="2000497"/>
              <a:ext cx="0" cy="12739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841E05-9BD3-4FA9-BC4B-790A90A77112}"/>
                    </a:ext>
                  </a:extLst>
                </p:cNvPr>
                <p:cNvSpPr txBox="1"/>
                <p:nvPr/>
              </p:nvSpPr>
              <p:spPr>
                <a:xfrm>
                  <a:off x="4532392" y="3279343"/>
                  <a:ext cx="1161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841E05-9BD3-4FA9-BC4B-790A90A77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392" y="3279343"/>
                  <a:ext cx="116115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65" t="-4348" r="-6806" b="-32609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B9388A-34A8-4866-831D-48173E314EB3}"/>
              </a:ext>
            </a:extLst>
          </p:cNvPr>
          <p:cNvGrpSpPr/>
          <p:nvPr/>
        </p:nvGrpSpPr>
        <p:grpSpPr>
          <a:xfrm>
            <a:off x="4276379" y="2039937"/>
            <a:ext cx="1114023" cy="1573221"/>
            <a:chOff x="7098451" y="1995560"/>
            <a:chExt cx="1114023" cy="157322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509BC83-8187-4FE2-9152-2908C752F2C5}"/>
                </a:ext>
              </a:extLst>
            </p:cNvPr>
            <p:cNvCxnSpPr>
              <a:cxnSpLocks/>
            </p:cNvCxnSpPr>
            <p:nvPr/>
          </p:nvCxnSpPr>
          <p:spPr>
            <a:xfrm>
              <a:off x="7260151" y="1995560"/>
              <a:ext cx="0" cy="12739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AC1BA1-2F9E-4178-84ED-D52A59432325}"/>
                    </a:ext>
                  </a:extLst>
                </p:cNvPr>
                <p:cNvSpPr txBox="1"/>
                <p:nvPr/>
              </p:nvSpPr>
              <p:spPr>
                <a:xfrm>
                  <a:off x="7098451" y="3269468"/>
                  <a:ext cx="111402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AC1BA1-2F9E-4178-84ED-D52A59432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451" y="3269468"/>
                  <a:ext cx="1114023" cy="299313"/>
                </a:xfrm>
                <a:prstGeom prst="rect">
                  <a:avLst/>
                </a:prstGeom>
                <a:blipFill>
                  <a:blip r:embed="rId4"/>
                  <a:stretch>
                    <a:fillRect l="-4396" t="-2041" r="-7692" b="-26531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8C2303-0D7B-44A6-B542-6A26D7A3063D}"/>
              </a:ext>
            </a:extLst>
          </p:cNvPr>
          <p:cNvGrpSpPr/>
          <p:nvPr/>
        </p:nvGrpSpPr>
        <p:grpSpPr>
          <a:xfrm>
            <a:off x="5719626" y="2042907"/>
            <a:ext cx="307520" cy="1544967"/>
            <a:chOff x="6347105" y="2000497"/>
            <a:chExt cx="307520" cy="15449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2A4B9A-12AE-48D9-8DFD-B6082D71B7B4}"/>
                </a:ext>
              </a:extLst>
            </p:cNvPr>
            <p:cNvCxnSpPr>
              <a:cxnSpLocks/>
            </p:cNvCxnSpPr>
            <p:nvPr/>
          </p:nvCxnSpPr>
          <p:spPr>
            <a:xfrm>
              <a:off x="6468548" y="2000497"/>
              <a:ext cx="0" cy="12739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C83845-6EC3-41DA-A690-D06CA1E1651F}"/>
                    </a:ext>
                  </a:extLst>
                </p:cNvPr>
                <p:cNvSpPr txBox="1"/>
                <p:nvPr/>
              </p:nvSpPr>
              <p:spPr>
                <a:xfrm>
                  <a:off x="6347105" y="3268465"/>
                  <a:ext cx="3075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C83845-6EC3-41DA-A690-D06CA1E16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05" y="3268465"/>
                  <a:ext cx="30752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686" t="-4348" r="-19608" b="-15217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3A82F6E-48AB-46E5-9B20-B2036630CBE4}"/>
              </a:ext>
            </a:extLst>
          </p:cNvPr>
          <p:cNvGrpSpPr/>
          <p:nvPr/>
        </p:nvGrpSpPr>
        <p:grpSpPr>
          <a:xfrm>
            <a:off x="2232048" y="2241254"/>
            <a:ext cx="1412167" cy="763096"/>
            <a:chOff x="2232048" y="2241254"/>
            <a:chExt cx="1412167" cy="7630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D68ADE-759F-48B9-8AE1-EE8D329E01F9}"/>
                </a:ext>
              </a:extLst>
            </p:cNvPr>
            <p:cNvSpPr/>
            <p:nvPr/>
          </p:nvSpPr>
          <p:spPr>
            <a:xfrm>
              <a:off x="2232048" y="2241254"/>
              <a:ext cx="1412167" cy="763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229D58-21C9-4E13-B41E-8974E8E47786}"/>
                    </a:ext>
                  </a:extLst>
                </p:cNvPr>
                <p:cNvSpPr txBox="1"/>
                <p:nvPr/>
              </p:nvSpPr>
              <p:spPr>
                <a:xfrm>
                  <a:off x="2804152" y="2492570"/>
                  <a:ext cx="267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229D58-21C9-4E13-B41E-8974E8E47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152" y="2492570"/>
                  <a:ext cx="26795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727" r="-6818" b="-15556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99E8CC-F3E8-4D93-B0AC-D104114DFB67}"/>
              </a:ext>
            </a:extLst>
          </p:cNvPr>
          <p:cNvGrpSpPr/>
          <p:nvPr/>
        </p:nvGrpSpPr>
        <p:grpSpPr>
          <a:xfrm>
            <a:off x="5846657" y="2241254"/>
            <a:ext cx="1412167" cy="763096"/>
            <a:chOff x="3644215" y="2241254"/>
            <a:chExt cx="1412167" cy="7630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FE71C1-2DC4-4A79-815D-D1433B76361E}"/>
                </a:ext>
              </a:extLst>
            </p:cNvPr>
            <p:cNvSpPr/>
            <p:nvPr/>
          </p:nvSpPr>
          <p:spPr>
            <a:xfrm>
              <a:off x="3644215" y="2241254"/>
              <a:ext cx="1412167" cy="76309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12CFDC-57E7-4ECB-96E8-E4453BD3D5A7}"/>
                    </a:ext>
                  </a:extLst>
                </p:cNvPr>
                <p:cNvSpPr txBox="1"/>
                <p:nvPr/>
              </p:nvSpPr>
              <p:spPr>
                <a:xfrm>
                  <a:off x="4124627" y="2492570"/>
                  <a:ext cx="4513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Job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MY" i="1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12CFDC-57E7-4ECB-96E8-E4453BD3D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627" y="2492570"/>
                  <a:ext cx="45134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2432" t="-28889" r="-16216" b="-51111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01E9912-55D7-4B72-991E-46340D30A386}"/>
              </a:ext>
            </a:extLst>
          </p:cNvPr>
          <p:cNvGrpSpPr/>
          <p:nvPr/>
        </p:nvGrpSpPr>
        <p:grpSpPr>
          <a:xfrm>
            <a:off x="3643551" y="2241254"/>
            <a:ext cx="791603" cy="763096"/>
            <a:chOff x="6468548" y="2241254"/>
            <a:chExt cx="791603" cy="763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CCCDB7-DCD3-4EAE-B38F-30600EF35B9C}"/>
                </a:ext>
              </a:extLst>
            </p:cNvPr>
            <p:cNvSpPr/>
            <p:nvPr/>
          </p:nvSpPr>
          <p:spPr>
            <a:xfrm>
              <a:off x="6468548" y="2241254"/>
              <a:ext cx="791603" cy="76309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9D004FC-40DD-4095-8E8D-EF9E09D2C703}"/>
                    </a:ext>
                  </a:extLst>
                </p:cNvPr>
                <p:cNvSpPr txBox="1"/>
                <p:nvPr/>
              </p:nvSpPr>
              <p:spPr>
                <a:xfrm>
                  <a:off x="6630248" y="2492570"/>
                  <a:ext cx="45762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Job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MY" i="1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9D004FC-40DD-4095-8E8D-EF9E09D2C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248" y="2492570"/>
                  <a:ext cx="45762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667" t="-28889" r="-22667" b="-51111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6A9BED-015B-4209-A440-A8E4567D1099}"/>
              </a:ext>
            </a:extLst>
          </p:cNvPr>
          <p:cNvGrpSpPr/>
          <p:nvPr/>
        </p:nvGrpSpPr>
        <p:grpSpPr>
          <a:xfrm>
            <a:off x="4435814" y="2241254"/>
            <a:ext cx="1412167" cy="763096"/>
            <a:chOff x="5056381" y="2241254"/>
            <a:chExt cx="1412167" cy="7630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6BE07F-849C-4597-9951-61CB49B89229}"/>
                </a:ext>
              </a:extLst>
            </p:cNvPr>
            <p:cNvSpPr/>
            <p:nvPr/>
          </p:nvSpPr>
          <p:spPr>
            <a:xfrm>
              <a:off x="5056381" y="2241254"/>
              <a:ext cx="1412167" cy="763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233ED4-3193-4C3E-991C-76DA19F4C309}"/>
                    </a:ext>
                  </a:extLst>
                </p:cNvPr>
                <p:cNvSpPr txBox="1"/>
                <p:nvPr/>
              </p:nvSpPr>
              <p:spPr>
                <a:xfrm>
                  <a:off x="5629149" y="2492570"/>
                  <a:ext cx="273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233ED4-3193-4C3E-991C-76DA19F4C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149" y="2492570"/>
                  <a:ext cx="27328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727" r="-9091" b="-15556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06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8B4398F-B6BC-464C-9F49-AD0FA58BDBA6}"/>
              </a:ext>
            </a:extLst>
          </p:cNvPr>
          <p:cNvGrpSpPr/>
          <p:nvPr/>
        </p:nvGrpSpPr>
        <p:grpSpPr>
          <a:xfrm>
            <a:off x="3522773" y="2023098"/>
            <a:ext cx="242887" cy="1545970"/>
            <a:chOff x="3522773" y="2000497"/>
            <a:chExt cx="242887" cy="154597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245F88-83E3-4860-A5AB-2FF4A55DEAB2}"/>
                </a:ext>
              </a:extLst>
            </p:cNvPr>
            <p:cNvCxnSpPr>
              <a:cxnSpLocks/>
            </p:cNvCxnSpPr>
            <p:nvPr/>
          </p:nvCxnSpPr>
          <p:spPr>
            <a:xfrm>
              <a:off x="3644215" y="2000497"/>
              <a:ext cx="0" cy="12739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F95798-E4E9-4205-A1F0-FD681DC0343B}"/>
                    </a:ext>
                  </a:extLst>
                </p:cNvPr>
                <p:cNvSpPr txBox="1"/>
                <p:nvPr/>
              </p:nvSpPr>
              <p:spPr>
                <a:xfrm>
                  <a:off x="3522773" y="3269468"/>
                  <a:ext cx="242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F95798-E4E9-4205-A1F0-FD681DC03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773" y="3269468"/>
                  <a:ext cx="24288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5000" b="-17778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778433-8042-41D8-AB94-51B80A8EA29D}"/>
              </a:ext>
            </a:extLst>
          </p:cNvPr>
          <p:cNvCxnSpPr>
            <a:cxnSpLocks/>
          </p:cNvCxnSpPr>
          <p:nvPr/>
        </p:nvCxnSpPr>
        <p:spPr>
          <a:xfrm>
            <a:off x="7271178" y="2007004"/>
            <a:ext cx="0" cy="1273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41E05-9BD3-4FA9-BC4B-790A90A77112}"/>
                  </a:ext>
                </a:extLst>
              </p:cNvPr>
              <p:cNvSpPr txBox="1"/>
              <p:nvPr/>
            </p:nvSpPr>
            <p:spPr>
              <a:xfrm>
                <a:off x="7087719" y="3291568"/>
                <a:ext cx="272805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41E05-9BD3-4FA9-BC4B-790A90A77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719" y="3291568"/>
                <a:ext cx="2728055" cy="299313"/>
              </a:xfrm>
              <a:prstGeom prst="rect">
                <a:avLst/>
              </a:prstGeom>
              <a:blipFill>
                <a:blip r:embed="rId3"/>
                <a:stretch>
                  <a:fillRect l="-447" r="-1790" b="-2653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2B9388A-34A8-4866-831D-48173E314EB3}"/>
              </a:ext>
            </a:extLst>
          </p:cNvPr>
          <p:cNvGrpSpPr/>
          <p:nvPr/>
        </p:nvGrpSpPr>
        <p:grpSpPr>
          <a:xfrm>
            <a:off x="5683472" y="2020630"/>
            <a:ext cx="1124667" cy="1573221"/>
            <a:chOff x="7098451" y="1995560"/>
            <a:chExt cx="1124667" cy="157322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509BC83-8187-4FE2-9152-2908C752F2C5}"/>
                </a:ext>
              </a:extLst>
            </p:cNvPr>
            <p:cNvCxnSpPr>
              <a:cxnSpLocks/>
            </p:cNvCxnSpPr>
            <p:nvPr/>
          </p:nvCxnSpPr>
          <p:spPr>
            <a:xfrm>
              <a:off x="7260151" y="1995560"/>
              <a:ext cx="0" cy="12739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AC1BA1-2F9E-4178-84ED-D52A59432325}"/>
                    </a:ext>
                  </a:extLst>
                </p:cNvPr>
                <p:cNvSpPr txBox="1"/>
                <p:nvPr/>
              </p:nvSpPr>
              <p:spPr>
                <a:xfrm>
                  <a:off x="7098451" y="3269468"/>
                  <a:ext cx="1124667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AC1BA1-2F9E-4178-84ED-D52A59432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451" y="3269468"/>
                  <a:ext cx="1124667" cy="299313"/>
                </a:xfrm>
                <a:prstGeom prst="rect">
                  <a:avLst/>
                </a:prstGeom>
                <a:blipFill>
                  <a:blip r:embed="rId4"/>
                  <a:stretch>
                    <a:fillRect l="-3784" r="-7027" b="-2400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8C2303-0D7B-44A6-B542-6A26D7A3063D}"/>
              </a:ext>
            </a:extLst>
          </p:cNvPr>
          <p:cNvGrpSpPr/>
          <p:nvPr/>
        </p:nvGrpSpPr>
        <p:grpSpPr>
          <a:xfrm>
            <a:off x="4921698" y="2023600"/>
            <a:ext cx="248209" cy="1544967"/>
            <a:chOff x="6347105" y="2000497"/>
            <a:chExt cx="248209" cy="15449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2A4B9A-12AE-48D9-8DFD-B6082D71B7B4}"/>
                </a:ext>
              </a:extLst>
            </p:cNvPr>
            <p:cNvCxnSpPr>
              <a:cxnSpLocks/>
            </p:cNvCxnSpPr>
            <p:nvPr/>
          </p:nvCxnSpPr>
          <p:spPr>
            <a:xfrm>
              <a:off x="6468548" y="2000497"/>
              <a:ext cx="0" cy="12739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C83845-6EC3-41DA-A690-D06CA1E1651F}"/>
                    </a:ext>
                  </a:extLst>
                </p:cNvPr>
                <p:cNvSpPr txBox="1"/>
                <p:nvPr/>
              </p:nvSpPr>
              <p:spPr>
                <a:xfrm>
                  <a:off x="6347105" y="3268465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C83845-6EC3-41DA-A690-D06CA1E16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05" y="3268465"/>
                  <a:ext cx="2482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512" r="-7317" b="-15556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3A82F6E-48AB-46E5-9B20-B2036630CBE4}"/>
              </a:ext>
            </a:extLst>
          </p:cNvPr>
          <p:cNvGrpSpPr/>
          <p:nvPr/>
        </p:nvGrpSpPr>
        <p:grpSpPr>
          <a:xfrm>
            <a:off x="2232048" y="2260649"/>
            <a:ext cx="1412167" cy="763096"/>
            <a:chOff x="2232048" y="2241254"/>
            <a:chExt cx="1412167" cy="7630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D68ADE-759F-48B9-8AE1-EE8D329E01F9}"/>
                </a:ext>
              </a:extLst>
            </p:cNvPr>
            <p:cNvSpPr/>
            <p:nvPr/>
          </p:nvSpPr>
          <p:spPr>
            <a:xfrm>
              <a:off x="2232048" y="2241254"/>
              <a:ext cx="1412167" cy="763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229D58-21C9-4E13-B41E-8974E8E47786}"/>
                    </a:ext>
                  </a:extLst>
                </p:cNvPr>
                <p:cNvSpPr txBox="1"/>
                <p:nvPr/>
              </p:nvSpPr>
              <p:spPr>
                <a:xfrm>
                  <a:off x="2804152" y="2492570"/>
                  <a:ext cx="267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229D58-21C9-4E13-B41E-8974E8E47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152" y="2492570"/>
                  <a:ext cx="26795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727" r="-6818" b="-15217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99E8CC-F3E8-4D93-B0AC-D104114DFB67}"/>
              </a:ext>
            </a:extLst>
          </p:cNvPr>
          <p:cNvGrpSpPr/>
          <p:nvPr/>
        </p:nvGrpSpPr>
        <p:grpSpPr>
          <a:xfrm>
            <a:off x="5847981" y="2260649"/>
            <a:ext cx="1412167" cy="763096"/>
            <a:chOff x="3644215" y="2241254"/>
            <a:chExt cx="1412167" cy="7630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FE71C1-2DC4-4A79-815D-D1433B76361E}"/>
                </a:ext>
              </a:extLst>
            </p:cNvPr>
            <p:cNvSpPr/>
            <p:nvPr/>
          </p:nvSpPr>
          <p:spPr>
            <a:xfrm>
              <a:off x="3644215" y="2241254"/>
              <a:ext cx="1412167" cy="76309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12CFDC-57E7-4ECB-96E8-E4453BD3D5A7}"/>
                    </a:ext>
                  </a:extLst>
                </p:cNvPr>
                <p:cNvSpPr txBox="1"/>
                <p:nvPr/>
              </p:nvSpPr>
              <p:spPr>
                <a:xfrm>
                  <a:off x="4124627" y="2492570"/>
                  <a:ext cx="4513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Job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MY" i="1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12CFDC-57E7-4ECB-96E8-E4453BD3D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627" y="2492570"/>
                  <a:ext cx="45134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1081" t="-28261" r="-16216" b="-5000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01E9912-55D7-4B72-991E-46340D30A386}"/>
              </a:ext>
            </a:extLst>
          </p:cNvPr>
          <p:cNvGrpSpPr/>
          <p:nvPr/>
        </p:nvGrpSpPr>
        <p:grpSpPr>
          <a:xfrm>
            <a:off x="5056379" y="2260649"/>
            <a:ext cx="791603" cy="763096"/>
            <a:chOff x="6468548" y="2241254"/>
            <a:chExt cx="791603" cy="763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CCCDB7-DCD3-4EAE-B38F-30600EF35B9C}"/>
                </a:ext>
              </a:extLst>
            </p:cNvPr>
            <p:cNvSpPr/>
            <p:nvPr/>
          </p:nvSpPr>
          <p:spPr>
            <a:xfrm>
              <a:off x="6468548" y="2241254"/>
              <a:ext cx="791603" cy="76309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9D004FC-40DD-4095-8E8D-EF9E09D2C703}"/>
                    </a:ext>
                  </a:extLst>
                </p:cNvPr>
                <p:cNvSpPr txBox="1"/>
                <p:nvPr/>
              </p:nvSpPr>
              <p:spPr>
                <a:xfrm>
                  <a:off x="6630248" y="2492570"/>
                  <a:ext cx="45762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Job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MY" i="1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9D004FC-40DD-4095-8E8D-EF9E09D2C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248" y="2492570"/>
                  <a:ext cx="45762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000" t="-28261" r="-22667" b="-5000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6A9BED-015B-4209-A440-A8E4567D1099}"/>
              </a:ext>
            </a:extLst>
          </p:cNvPr>
          <p:cNvGrpSpPr/>
          <p:nvPr/>
        </p:nvGrpSpPr>
        <p:grpSpPr>
          <a:xfrm>
            <a:off x="3644213" y="2260649"/>
            <a:ext cx="1412167" cy="763096"/>
            <a:chOff x="5056381" y="2241254"/>
            <a:chExt cx="1412167" cy="7630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6BE07F-849C-4597-9951-61CB49B89229}"/>
                </a:ext>
              </a:extLst>
            </p:cNvPr>
            <p:cNvSpPr/>
            <p:nvPr/>
          </p:nvSpPr>
          <p:spPr>
            <a:xfrm>
              <a:off x="5056381" y="2241254"/>
              <a:ext cx="1412167" cy="763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233ED4-3193-4C3E-991C-76DA19F4C309}"/>
                    </a:ext>
                  </a:extLst>
                </p:cNvPr>
                <p:cNvSpPr txBox="1"/>
                <p:nvPr/>
              </p:nvSpPr>
              <p:spPr>
                <a:xfrm>
                  <a:off x="5629149" y="2492570"/>
                  <a:ext cx="267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MY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233ED4-3193-4C3E-991C-76DA19F4C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149" y="2492570"/>
                  <a:ext cx="26795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727" r="-6818" b="-15217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21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105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Tsing Basil Yap</dc:creator>
  <cp:lastModifiedBy>Ji Tsing Basil Yap</cp:lastModifiedBy>
  <cp:revision>9</cp:revision>
  <dcterms:created xsi:type="dcterms:W3CDTF">2018-02-13T11:10:10Z</dcterms:created>
  <dcterms:modified xsi:type="dcterms:W3CDTF">2018-02-14T02:14:28Z</dcterms:modified>
</cp:coreProperties>
</file>