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58" r:id="rId3"/>
    <p:sldId id="257" r:id="rId4"/>
    <p:sldId id="263" r:id="rId5"/>
    <p:sldId id="260" r:id="rId6"/>
    <p:sldId id="270" r:id="rId7"/>
    <p:sldId id="262" r:id="rId8"/>
    <p:sldId id="266" r:id="rId9"/>
    <p:sldId id="269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nette Cheah" initials="LC" lastIdx="7" clrIdx="0">
    <p:extLst>
      <p:ext uri="{19B8F6BF-5375-455C-9EA6-DF929625EA0E}">
        <p15:presenceInfo xmlns:p15="http://schemas.microsoft.com/office/powerpoint/2012/main" userId="Lynette Che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cy\Downloads\Excel-Gantt-Chart-Template-Team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650373262018528"/>
          <c:y val="5.7085961740881902E-2"/>
          <c:w val="0.70653539335099302"/>
          <c:h val="0.91362779044798736"/>
        </c:manualLayout>
      </c:layout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'[Excel-Gantt-Chart-Template-TeamGantt.xlsx]Basic Manual Gantt Chart'!$B$5:$B$14</c:f>
              <c:strCache>
                <c:ptCount val="10"/>
                <c:pt idx="0">
                  <c:v>Exploring analysis</c:v>
                </c:pt>
                <c:pt idx="1">
                  <c:v>Product line cost analysis</c:v>
                </c:pt>
                <c:pt idx="2">
                  <c:v>Data cleaning</c:v>
                </c:pt>
                <c:pt idx="3">
                  <c:v>Observe trends/model for shipment</c:v>
                </c:pt>
                <c:pt idx="4">
                  <c:v>Statistics of shipment data/hypothesis</c:v>
                </c:pt>
                <c:pt idx="5">
                  <c:v>Understanding of material choice</c:v>
                </c:pt>
                <c:pt idx="6">
                  <c:v>Shortlist the potential choices</c:v>
                </c:pt>
                <c:pt idx="7">
                  <c:v>Understand the product line</c:v>
                </c:pt>
                <c:pt idx="8">
                  <c:v>Various ergonomic design</c:v>
                </c:pt>
                <c:pt idx="9">
                  <c:v>Site visit and observation</c:v>
                </c:pt>
              </c:strCache>
            </c:strRef>
          </c:cat>
          <c:val>
            <c:numRef>
              <c:f>'[Excel-Gantt-Chart-Template-TeamGantt.xlsx]Basic Manual Gantt Chart'!$C$5:$C$14</c:f>
              <c:numCache>
                <c:formatCode>m\/d\/yyyy</c:formatCode>
                <c:ptCount val="10"/>
                <c:pt idx="0">
                  <c:v>43129</c:v>
                </c:pt>
                <c:pt idx="1">
                  <c:v>43136</c:v>
                </c:pt>
                <c:pt idx="2">
                  <c:v>43143</c:v>
                </c:pt>
                <c:pt idx="3">
                  <c:v>43150</c:v>
                </c:pt>
                <c:pt idx="4">
                  <c:v>43164</c:v>
                </c:pt>
                <c:pt idx="5">
                  <c:v>43129</c:v>
                </c:pt>
                <c:pt idx="6">
                  <c:v>43136</c:v>
                </c:pt>
                <c:pt idx="7">
                  <c:v>43143</c:v>
                </c:pt>
                <c:pt idx="8">
                  <c:v>43150</c:v>
                </c:pt>
                <c:pt idx="9">
                  <c:v>43164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F2-4306-B25F-66440185EEEA}"/>
            </c:ext>
          </c:extLst>
        </c:ser>
        <c:ser>
          <c:idx val="2"/>
          <c:order val="1"/>
          <c:tx>
            <c:v>Duration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2BE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8F2-4306-B25F-66440185EEEA}"/>
              </c:ext>
            </c:extLst>
          </c:dPt>
          <c:dPt>
            <c:idx val="1"/>
            <c:invertIfNegative val="0"/>
            <c:bubble3D val="0"/>
            <c:spPr>
              <a:solidFill>
                <a:srgbClr val="62BE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8F2-4306-B25F-66440185EEEA}"/>
              </c:ext>
            </c:extLst>
          </c:dPt>
          <c:dPt>
            <c:idx val="2"/>
            <c:invertIfNegative val="0"/>
            <c:bubble3D val="0"/>
            <c:spPr>
              <a:solidFill>
                <a:srgbClr val="62BE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8F2-4306-B25F-66440185EEEA}"/>
              </c:ext>
            </c:extLst>
          </c:dPt>
          <c:dPt>
            <c:idx val="3"/>
            <c:invertIfNegative val="0"/>
            <c:bubble3D val="0"/>
            <c:spPr>
              <a:solidFill>
                <a:srgbClr val="62BE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8F2-4306-B25F-66440185EEEA}"/>
              </c:ext>
            </c:extLst>
          </c:dPt>
          <c:dPt>
            <c:idx val="4"/>
            <c:invertIfNegative val="0"/>
            <c:bubble3D val="0"/>
            <c:spPr>
              <a:solidFill>
                <a:srgbClr val="62BE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8F2-4306-B25F-66440185EEEA}"/>
              </c:ext>
            </c:extLst>
          </c:dPt>
          <c:dPt>
            <c:idx val="5"/>
            <c:invertIfNegative val="0"/>
            <c:bubble3D val="0"/>
            <c:spPr>
              <a:solidFill>
                <a:srgbClr val="528E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F8F2-4306-B25F-66440185EEEA}"/>
              </c:ext>
            </c:extLst>
          </c:dPt>
          <c:dPt>
            <c:idx val="6"/>
            <c:invertIfNegative val="0"/>
            <c:bubble3D val="0"/>
            <c:spPr>
              <a:solidFill>
                <a:srgbClr val="528E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F8F2-4306-B25F-66440185EEEA}"/>
              </c:ext>
            </c:extLst>
          </c:dPt>
          <c:dPt>
            <c:idx val="7"/>
            <c:invertIfNegative val="0"/>
            <c:bubble3D val="0"/>
            <c:spPr>
              <a:solidFill>
                <a:srgbClr val="528E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F8F2-4306-B25F-66440185EEEA}"/>
              </c:ext>
            </c:extLst>
          </c:dPt>
          <c:dPt>
            <c:idx val="8"/>
            <c:invertIfNegative val="0"/>
            <c:bubble3D val="0"/>
            <c:spPr>
              <a:solidFill>
                <a:srgbClr val="528E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F8F2-4306-B25F-66440185EEEA}"/>
              </c:ext>
            </c:extLst>
          </c:dPt>
          <c:dPt>
            <c:idx val="9"/>
            <c:invertIfNegative val="0"/>
            <c:bubble3D val="0"/>
            <c:spPr>
              <a:solidFill>
                <a:srgbClr val="528E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F8F2-4306-B25F-66440185EEEA}"/>
              </c:ext>
            </c:extLst>
          </c:dPt>
          <c:dPt>
            <c:idx val="10"/>
            <c:invertIfNegative val="0"/>
            <c:bubble3D val="0"/>
            <c:spPr>
              <a:solidFill>
                <a:srgbClr val="C24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F8F2-4306-B25F-66440185EEEA}"/>
              </c:ext>
            </c:extLst>
          </c:dPt>
          <c:dPt>
            <c:idx val="11"/>
            <c:invertIfNegative val="0"/>
            <c:bubble3D val="0"/>
            <c:spPr>
              <a:solidFill>
                <a:srgbClr val="C24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F8F2-4306-B25F-66440185EEEA}"/>
              </c:ext>
            </c:extLst>
          </c:dPt>
          <c:dPt>
            <c:idx val="12"/>
            <c:invertIfNegative val="0"/>
            <c:bubble3D val="0"/>
            <c:spPr>
              <a:solidFill>
                <a:srgbClr val="C24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F8F2-4306-B25F-66440185EEEA}"/>
              </c:ext>
            </c:extLst>
          </c:dPt>
          <c:dPt>
            <c:idx val="13"/>
            <c:invertIfNegative val="0"/>
            <c:bubble3D val="0"/>
            <c:spPr>
              <a:solidFill>
                <a:srgbClr val="62BE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F8F2-4306-B25F-66440185EEEA}"/>
              </c:ext>
            </c:extLst>
          </c:dPt>
          <c:dPt>
            <c:idx val="14"/>
            <c:invertIfNegative val="0"/>
            <c:bubble3D val="0"/>
            <c:spPr>
              <a:solidFill>
                <a:srgbClr val="62BE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F8F2-4306-B25F-66440185EEEA}"/>
              </c:ext>
            </c:extLst>
          </c:dPt>
          <c:dPt>
            <c:idx val="15"/>
            <c:invertIfNegative val="0"/>
            <c:bubble3D val="0"/>
            <c:spPr>
              <a:solidFill>
                <a:srgbClr val="62BE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F8F2-4306-B25F-66440185EEEA}"/>
              </c:ext>
            </c:extLst>
          </c:dPt>
          <c:dPt>
            <c:idx val="16"/>
            <c:invertIfNegative val="0"/>
            <c:bubble3D val="0"/>
            <c:spPr>
              <a:solidFill>
                <a:srgbClr val="528E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F8F2-4306-B25F-66440185EEEA}"/>
              </c:ext>
            </c:extLst>
          </c:dPt>
          <c:dPt>
            <c:idx val="17"/>
            <c:invertIfNegative val="0"/>
            <c:bubble3D val="0"/>
            <c:spPr>
              <a:solidFill>
                <a:srgbClr val="528E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F8F2-4306-B25F-66440185EEEA}"/>
              </c:ext>
            </c:extLst>
          </c:dPt>
          <c:dPt>
            <c:idx val="18"/>
            <c:invertIfNegative val="0"/>
            <c:bubble3D val="0"/>
            <c:spPr>
              <a:solidFill>
                <a:srgbClr val="528E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F8F2-4306-B25F-66440185EEEA}"/>
              </c:ext>
            </c:extLst>
          </c:dPt>
          <c:dPt>
            <c:idx val="19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F8F2-4306-B25F-66440185EEEA}"/>
              </c:ext>
            </c:extLst>
          </c:dPt>
          <c:dPt>
            <c:idx val="20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F8F2-4306-B25F-66440185EEEA}"/>
              </c:ext>
            </c:extLst>
          </c:dPt>
          <c:dPt>
            <c:idx val="21"/>
            <c:invertIfNegative val="0"/>
            <c:bubble3D val="0"/>
            <c:spPr>
              <a:solidFill>
                <a:srgbClr val="B86F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F8F2-4306-B25F-66440185EEEA}"/>
              </c:ext>
            </c:extLst>
          </c:dPt>
          <c:dPt>
            <c:idx val="22"/>
            <c:invertIfNegative val="0"/>
            <c:bubble3D val="0"/>
            <c:spPr>
              <a:solidFill>
                <a:srgbClr val="C24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F8F2-4306-B25F-66440185EEEA}"/>
              </c:ext>
            </c:extLst>
          </c:dPt>
          <c:dPt>
            <c:idx val="23"/>
            <c:invertIfNegative val="0"/>
            <c:bubble3D val="0"/>
            <c:spPr>
              <a:solidFill>
                <a:srgbClr val="C24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F8F2-4306-B25F-66440185EEEA}"/>
              </c:ext>
            </c:extLst>
          </c:dPt>
          <c:dPt>
            <c:idx val="24"/>
            <c:invertIfNegative val="0"/>
            <c:bubble3D val="0"/>
            <c:spPr>
              <a:solidFill>
                <a:srgbClr val="C24B3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F8F2-4306-B25F-66440185EEEA}"/>
              </c:ext>
            </c:extLst>
          </c:dPt>
          <c:cat>
            <c:strRef>
              <c:f>'[Excel-Gantt-Chart-Template-TeamGantt.xlsx]Basic Manual Gantt Chart'!$B$5:$B$14</c:f>
              <c:strCache>
                <c:ptCount val="10"/>
                <c:pt idx="0">
                  <c:v>Exploring analysis</c:v>
                </c:pt>
                <c:pt idx="1">
                  <c:v>Product line cost analysis</c:v>
                </c:pt>
                <c:pt idx="2">
                  <c:v>Data cleaning</c:v>
                </c:pt>
                <c:pt idx="3">
                  <c:v>Observe trends/model for shipment</c:v>
                </c:pt>
                <c:pt idx="4">
                  <c:v>Statistics of shipment data/hypothesis</c:v>
                </c:pt>
                <c:pt idx="5">
                  <c:v>Understanding of material choice</c:v>
                </c:pt>
                <c:pt idx="6">
                  <c:v>Shortlist the potential choices</c:v>
                </c:pt>
                <c:pt idx="7">
                  <c:v>Understand the product line</c:v>
                </c:pt>
                <c:pt idx="8">
                  <c:v>Various ergonomic design</c:v>
                </c:pt>
                <c:pt idx="9">
                  <c:v>Site visit and observation</c:v>
                </c:pt>
              </c:strCache>
            </c:strRef>
          </c:cat>
          <c:val>
            <c:numRef>
              <c:f>'[Excel-Gantt-Chart-Template-TeamGantt.xlsx]Basic Manual Gantt Chart'!$E$5:$E$14</c:f>
              <c:numCache>
                <c:formatCode>0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7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F8F2-4306-B25F-66440185E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2011040"/>
        <c:axId val="-2095184144"/>
      </c:barChart>
      <c:catAx>
        <c:axId val="-20920110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184144"/>
        <c:crosses val="autoZero"/>
        <c:auto val="1"/>
        <c:lblAlgn val="ctr"/>
        <c:lblOffset val="100"/>
        <c:noMultiLvlLbl val="0"/>
      </c:catAx>
      <c:valAx>
        <c:axId val="-2095184144"/>
        <c:scaling>
          <c:orientation val="minMax"/>
          <c:max val="43171"/>
          <c:min val="43129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\/d\/yyyy" sourceLinked="0"/>
        <c:majorTickMark val="none"/>
        <c:minorTickMark val="none"/>
        <c:tickLblPos val="nextTo"/>
        <c:crossAx val="-209201104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solidFill>
      <a:schemeClr val="bg1"/>
    </a:solidFill>
    <a:ln w="381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72607-C5D8-474F-8E6A-5C944F4FBDCC}" type="doc">
      <dgm:prSet loTypeId="urn:microsoft.com/office/officeart/2017/3/layout/DropPinTimeline" loCatId="process" qsTypeId="urn:microsoft.com/office/officeart/2005/8/quickstyle/simple3" qsCatId="simple" csTypeId="urn:microsoft.com/office/officeart/2005/8/colors/accent2_1" csCatId="accent2" phldr="1"/>
      <dgm:spPr/>
    </dgm:pt>
    <dgm:pt modelId="{DC24B61F-A69C-42C6-99E9-FA8670994A2B}">
      <dgm:prSet phldrT="[Text]"/>
      <dgm:spPr/>
      <dgm:t>
        <a:bodyPr/>
        <a:lstStyle/>
        <a:p>
          <a:pPr>
            <a:defRPr b="1"/>
          </a:pPr>
          <a:r>
            <a:rPr lang="en-US" b="1" dirty="0"/>
            <a:t>12/03:  </a:t>
          </a:r>
          <a:br>
            <a:rPr lang="en-US" b="1" dirty="0"/>
          </a:br>
          <a:r>
            <a:rPr lang="en-US" b="0" dirty="0"/>
            <a:t>Test Hypotheses &amp; </a:t>
          </a:r>
          <a:br>
            <a:rPr lang="en-US" b="0" dirty="0"/>
          </a:br>
          <a:r>
            <a:rPr lang="en-US" b="0" dirty="0"/>
            <a:t>Continue Ideation </a:t>
          </a:r>
          <a:endParaRPr lang="en-MY" b="1" dirty="0"/>
        </a:p>
      </dgm:t>
    </dgm:pt>
    <dgm:pt modelId="{EA099D08-6A10-48A5-B423-0FF614B5A620}" type="parTrans" cxnId="{CDF0F1AB-90B4-47C1-916E-7E1E0DA40E1D}">
      <dgm:prSet/>
      <dgm:spPr/>
      <dgm:t>
        <a:bodyPr/>
        <a:lstStyle/>
        <a:p>
          <a:endParaRPr lang="en-MY"/>
        </a:p>
      </dgm:t>
    </dgm:pt>
    <dgm:pt modelId="{6D70C03A-4CF1-4EE8-B088-342D030F4DC2}" type="sibTrans" cxnId="{CDF0F1AB-90B4-47C1-916E-7E1E0DA40E1D}">
      <dgm:prSet/>
      <dgm:spPr/>
    </dgm:pt>
    <dgm:pt modelId="{9F47DFA3-2038-4D2C-B0A4-5298AFE69CF6}">
      <dgm:prSet phldrT="[Text]"/>
      <dgm:spPr/>
      <dgm:t>
        <a:bodyPr/>
        <a:lstStyle/>
        <a:p>
          <a:pPr>
            <a:defRPr b="1"/>
          </a:pPr>
          <a:r>
            <a:rPr lang="en-MY" b="1" i="0" dirty="0"/>
            <a:t>18/04 &amp; 20/04: </a:t>
          </a:r>
          <a:br>
            <a:rPr lang="en-MY" b="0" i="0" dirty="0"/>
          </a:br>
          <a:r>
            <a:rPr lang="en-MY" b="0" i="0" dirty="0"/>
            <a:t>End of Term Review</a:t>
          </a:r>
          <a:endParaRPr lang="en-MY" b="1" dirty="0"/>
        </a:p>
      </dgm:t>
    </dgm:pt>
    <dgm:pt modelId="{3BE8DEDD-4D26-4994-9128-E4FF8A85452B}" type="parTrans" cxnId="{B04DC8B3-726A-4236-9AE4-1791C18ED5C0}">
      <dgm:prSet/>
      <dgm:spPr/>
      <dgm:t>
        <a:bodyPr/>
        <a:lstStyle/>
        <a:p>
          <a:endParaRPr lang="en-MY"/>
        </a:p>
      </dgm:t>
    </dgm:pt>
    <dgm:pt modelId="{243F94C8-031A-48F1-A67F-173270232F25}" type="sibTrans" cxnId="{B04DC8B3-726A-4236-9AE4-1791C18ED5C0}">
      <dgm:prSet/>
      <dgm:spPr/>
    </dgm:pt>
    <dgm:pt modelId="{0476A0C7-1520-41CA-B42C-A8D8B02FCA3E}">
      <dgm:prSet phldrT="[Text]"/>
      <dgm:spPr/>
      <dgm:t>
        <a:bodyPr/>
        <a:lstStyle/>
        <a:p>
          <a:pPr>
            <a:defRPr b="1"/>
          </a:pPr>
          <a:r>
            <a:rPr lang="en-US" dirty="0"/>
            <a:t>01/05 – 12/05:</a:t>
          </a:r>
          <a:br>
            <a:rPr lang="en-US" dirty="0"/>
          </a:br>
          <a:r>
            <a:rPr lang="en-US" b="0" dirty="0"/>
            <a:t>Term Break</a:t>
          </a:r>
          <a:endParaRPr lang="en-MY" dirty="0"/>
        </a:p>
      </dgm:t>
    </dgm:pt>
    <dgm:pt modelId="{17D1AD17-5577-411A-A4D2-5BD297D39D3D}" type="parTrans" cxnId="{6E4E806C-1FCE-414F-9358-F0DF80C7B524}">
      <dgm:prSet/>
      <dgm:spPr/>
      <dgm:t>
        <a:bodyPr/>
        <a:lstStyle/>
        <a:p>
          <a:endParaRPr lang="en-MY"/>
        </a:p>
      </dgm:t>
    </dgm:pt>
    <dgm:pt modelId="{98B536F1-B367-4EA3-9025-632DB3A33C45}" type="sibTrans" cxnId="{6E4E806C-1FCE-414F-9358-F0DF80C7B524}">
      <dgm:prSet/>
      <dgm:spPr/>
    </dgm:pt>
    <dgm:pt modelId="{CB1D0F4B-2471-4C3A-B7ED-1896951ECD33}">
      <dgm:prSet phldrT="[Text]"/>
      <dgm:spPr/>
      <dgm:t>
        <a:bodyPr/>
        <a:lstStyle/>
        <a:p>
          <a:pPr>
            <a:defRPr b="1"/>
          </a:pPr>
          <a:r>
            <a:rPr lang="en-MY" b="1" i="0" dirty="0"/>
            <a:t>20/06 &amp; 22/06:</a:t>
          </a:r>
          <a:br>
            <a:rPr lang="en-MY" b="1" i="0" dirty="0"/>
          </a:br>
          <a:r>
            <a:rPr lang="en-MY" b="0" i="0" dirty="0"/>
            <a:t>Midterm Review 2</a:t>
          </a:r>
          <a:endParaRPr lang="en-MY" b="1" dirty="0"/>
        </a:p>
      </dgm:t>
    </dgm:pt>
    <dgm:pt modelId="{D0150B53-CFCB-4B4E-85EA-00312C95300D}" type="parTrans" cxnId="{2485C9CD-D5A9-4FA8-95C6-237D832AEC55}">
      <dgm:prSet/>
      <dgm:spPr/>
      <dgm:t>
        <a:bodyPr/>
        <a:lstStyle/>
        <a:p>
          <a:endParaRPr lang="en-MY"/>
        </a:p>
      </dgm:t>
    </dgm:pt>
    <dgm:pt modelId="{2BA8D5C1-1ACA-4A95-9820-CB536A658FA8}" type="sibTrans" cxnId="{2485C9CD-D5A9-4FA8-95C6-237D832AEC55}">
      <dgm:prSet/>
      <dgm:spPr/>
      <dgm:t>
        <a:bodyPr/>
        <a:lstStyle/>
        <a:p>
          <a:endParaRPr lang="en-MY"/>
        </a:p>
      </dgm:t>
    </dgm:pt>
    <dgm:pt modelId="{DFAA998A-6168-4687-B3F5-417E41132AC0}">
      <dgm:prSet phldrT="[Text]"/>
      <dgm:spPr/>
      <dgm:t>
        <a:bodyPr/>
        <a:lstStyle/>
        <a:p>
          <a:pPr>
            <a:defRPr b="1"/>
          </a:pPr>
          <a:r>
            <a:rPr lang="en-MY" b="1" i="0" dirty="0"/>
            <a:t>03/08:</a:t>
          </a:r>
          <a:br>
            <a:rPr lang="en-MY" b="1" i="0" dirty="0"/>
          </a:br>
          <a:r>
            <a:rPr lang="en-MY" b="0" i="0" dirty="0"/>
            <a:t>Final Review</a:t>
          </a:r>
          <a:endParaRPr lang="en-MY" b="1" dirty="0"/>
        </a:p>
      </dgm:t>
    </dgm:pt>
    <dgm:pt modelId="{BEBC7694-EAED-485C-97BD-CF84969A02C9}" type="parTrans" cxnId="{98121025-CF1E-461B-8F99-CE8D41999848}">
      <dgm:prSet/>
      <dgm:spPr/>
      <dgm:t>
        <a:bodyPr/>
        <a:lstStyle/>
        <a:p>
          <a:endParaRPr lang="en-MY"/>
        </a:p>
      </dgm:t>
    </dgm:pt>
    <dgm:pt modelId="{ABEE6B4B-7C20-4C8D-A015-CDEF045998AE}" type="sibTrans" cxnId="{98121025-CF1E-461B-8F99-CE8D41999848}">
      <dgm:prSet/>
      <dgm:spPr/>
      <dgm:t>
        <a:bodyPr/>
        <a:lstStyle/>
        <a:p>
          <a:endParaRPr lang="en-MY"/>
        </a:p>
      </dgm:t>
    </dgm:pt>
    <dgm:pt modelId="{7C08146A-6F71-4709-83CA-AD2C6F7C8771}">
      <dgm:prSet phldrT="[Text]"/>
      <dgm:spPr/>
      <dgm:t>
        <a:bodyPr/>
        <a:lstStyle/>
        <a:p>
          <a:r>
            <a:rPr lang="en-MY" b="1" i="0" dirty="0"/>
            <a:t>03/08 &amp; 04/08:</a:t>
          </a:r>
          <a:br>
            <a:rPr lang="en-MY" b="1" i="0" dirty="0"/>
          </a:br>
          <a:r>
            <a:rPr lang="en-MY" b="0" i="0" dirty="0"/>
            <a:t>Project Showcase</a:t>
          </a:r>
          <a:endParaRPr lang="en-MY" b="1" dirty="0"/>
        </a:p>
      </dgm:t>
    </dgm:pt>
    <dgm:pt modelId="{C3A407BE-E6AF-4078-81C4-663ACA763EF4}" type="parTrans" cxnId="{4C6EF47D-ABC3-4431-A77B-C1590E51537B}">
      <dgm:prSet/>
      <dgm:spPr/>
      <dgm:t>
        <a:bodyPr/>
        <a:lstStyle/>
        <a:p>
          <a:endParaRPr lang="en-MY"/>
        </a:p>
      </dgm:t>
    </dgm:pt>
    <dgm:pt modelId="{8ADFE9DD-44D4-4624-AA75-D8B4DB60098A}" type="sibTrans" cxnId="{4C6EF47D-ABC3-4431-A77B-C1590E51537B}">
      <dgm:prSet/>
      <dgm:spPr/>
      <dgm:t>
        <a:bodyPr/>
        <a:lstStyle/>
        <a:p>
          <a:endParaRPr lang="en-MY"/>
        </a:p>
      </dgm:t>
    </dgm:pt>
    <dgm:pt modelId="{15C4F9AF-9D1A-4216-AC2E-151040982F5B}" type="pres">
      <dgm:prSet presAssocID="{66C72607-C5D8-474F-8E6A-5C944F4FBDCC}" presName="root" presStyleCnt="0">
        <dgm:presLayoutVars>
          <dgm:chMax/>
          <dgm:chPref/>
          <dgm:animLvl val="lvl"/>
        </dgm:presLayoutVars>
      </dgm:prSet>
      <dgm:spPr/>
    </dgm:pt>
    <dgm:pt modelId="{EBE0D5AB-C7D9-4CC7-BE97-6FC3EB193963}" type="pres">
      <dgm:prSet presAssocID="{66C72607-C5D8-474F-8E6A-5C944F4FBDCC}" presName="divider" presStyleLbl="fgAcc1" presStyleIdx="0" presStyleCnt="7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B59B4BED-E70F-4DE9-B99C-8289D1A10348}" type="pres">
      <dgm:prSet presAssocID="{66C72607-C5D8-474F-8E6A-5C944F4FBDCC}" presName="nodes" presStyleCnt="0">
        <dgm:presLayoutVars>
          <dgm:chMax/>
          <dgm:chPref/>
          <dgm:animLvl val="lvl"/>
        </dgm:presLayoutVars>
      </dgm:prSet>
      <dgm:spPr/>
    </dgm:pt>
    <dgm:pt modelId="{AD77685E-58DF-4953-A4C6-EA6AA6826A6A}" type="pres">
      <dgm:prSet presAssocID="{DC24B61F-A69C-42C6-99E9-FA8670994A2B}" presName="composite" presStyleCnt="0"/>
      <dgm:spPr/>
    </dgm:pt>
    <dgm:pt modelId="{80479306-4F44-4505-8910-277896B8BA69}" type="pres">
      <dgm:prSet presAssocID="{DC24B61F-A69C-42C6-99E9-FA8670994A2B}" presName="ConnectorPoint" presStyleLbl="lnNode1" presStyleIdx="0" presStyleCnt="6"/>
      <dgm:spPr>
        <a:gradFill rotWithShape="0">
          <a:gsLst>
            <a:gs pos="0">
              <a:schemeClr val="lt1">
                <a:lumMod val="110000"/>
                <a:satMod val="105000"/>
                <a:tint val="67000"/>
              </a:schemeClr>
            </a:gs>
            <a:gs pos="50000">
              <a:schemeClr val="lt1">
                <a:lumMod val="105000"/>
                <a:satMod val="103000"/>
                <a:tint val="73000"/>
              </a:schemeClr>
            </a:gs>
            <a:gs pos="100000">
              <a:schemeClr val="l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50F9010-4831-4E7B-A912-F94AAC810A5C}" type="pres">
      <dgm:prSet presAssocID="{DC24B61F-A69C-42C6-99E9-FA8670994A2B}" presName="DropPinPlaceHolder" presStyleCnt="0"/>
      <dgm:spPr/>
    </dgm:pt>
    <dgm:pt modelId="{4D1B9F7B-4058-4945-BD1A-54D3AB025CF0}" type="pres">
      <dgm:prSet presAssocID="{DC24B61F-A69C-42C6-99E9-FA8670994A2B}" presName="DropPin" presStyleLbl="alignNode1" presStyleIdx="0" presStyleCnt="6"/>
      <dgm:spPr/>
    </dgm:pt>
    <dgm:pt modelId="{6D5C305E-A1D0-49F3-9B96-1D17777BC591}" type="pres">
      <dgm:prSet presAssocID="{DC24B61F-A69C-42C6-99E9-FA8670994A2B}" presName="Ellipse" presStyleLbl="fgAcc1" presStyleIdx="1" presStyleCnt="7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B99D1A4-3DFD-4372-85FB-2688022DAB9F}" type="pres">
      <dgm:prSet presAssocID="{DC24B61F-A69C-42C6-99E9-FA8670994A2B}" presName="L2TextContainer" presStyleLbl="revTx" presStyleIdx="0" presStyleCnt="12">
        <dgm:presLayoutVars>
          <dgm:bulletEnabled val="1"/>
        </dgm:presLayoutVars>
      </dgm:prSet>
      <dgm:spPr/>
    </dgm:pt>
    <dgm:pt modelId="{BF34588A-F3FB-442F-98B4-E8E45E20A21A}" type="pres">
      <dgm:prSet presAssocID="{DC24B61F-A69C-42C6-99E9-FA8670994A2B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22BD28C8-B75C-48A3-A473-643A1501EDB8}" type="pres">
      <dgm:prSet presAssocID="{DC24B61F-A69C-42C6-99E9-FA8670994A2B}" presName="ConnectLine" presStyleLbl="sibTrans1D1" presStyleIdx="0" presStyleCnt="6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3BD44E0-9AC7-48B5-B299-2BE4BC55B1E6}" type="pres">
      <dgm:prSet presAssocID="{DC24B61F-A69C-42C6-99E9-FA8670994A2B}" presName="EmptyPlaceHolder" presStyleCnt="0"/>
      <dgm:spPr/>
    </dgm:pt>
    <dgm:pt modelId="{BA159FFA-673C-47C4-BFBB-1B14E822C702}" type="pres">
      <dgm:prSet presAssocID="{6D70C03A-4CF1-4EE8-B088-342D030F4DC2}" presName="spaceBetweenRectangles" presStyleCnt="0"/>
      <dgm:spPr/>
    </dgm:pt>
    <dgm:pt modelId="{7360E63D-2593-475D-84A6-72BCDED2B2EB}" type="pres">
      <dgm:prSet presAssocID="{9F47DFA3-2038-4D2C-B0A4-5298AFE69CF6}" presName="composite" presStyleCnt="0"/>
      <dgm:spPr/>
    </dgm:pt>
    <dgm:pt modelId="{56C71B15-E1C3-41DB-8C60-2DF6F2A88DB6}" type="pres">
      <dgm:prSet presAssocID="{9F47DFA3-2038-4D2C-B0A4-5298AFE69CF6}" presName="ConnectorPoint" presStyleLbl="lnNode1" presStyleIdx="1" presStyleCnt="6"/>
      <dgm:spPr>
        <a:gradFill rotWithShape="0">
          <a:gsLst>
            <a:gs pos="0">
              <a:schemeClr val="lt1">
                <a:lumMod val="110000"/>
                <a:satMod val="105000"/>
                <a:tint val="67000"/>
              </a:schemeClr>
            </a:gs>
            <a:gs pos="50000">
              <a:schemeClr val="lt1">
                <a:lumMod val="105000"/>
                <a:satMod val="103000"/>
                <a:tint val="73000"/>
              </a:schemeClr>
            </a:gs>
            <a:gs pos="100000">
              <a:schemeClr val="l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D849B8D-270A-4F57-B61B-C2DE3A5C317C}" type="pres">
      <dgm:prSet presAssocID="{9F47DFA3-2038-4D2C-B0A4-5298AFE69CF6}" presName="DropPinPlaceHolder" presStyleCnt="0"/>
      <dgm:spPr/>
    </dgm:pt>
    <dgm:pt modelId="{A2C49192-4C79-4B9B-B16F-1197BAF5633F}" type="pres">
      <dgm:prSet presAssocID="{9F47DFA3-2038-4D2C-B0A4-5298AFE69CF6}" presName="DropPin" presStyleLbl="alignNode1" presStyleIdx="1" presStyleCnt="6"/>
      <dgm:spPr/>
    </dgm:pt>
    <dgm:pt modelId="{E60F25DE-6175-491F-93A9-01BA32B5973B}" type="pres">
      <dgm:prSet presAssocID="{9F47DFA3-2038-4D2C-B0A4-5298AFE69CF6}" presName="Ellipse" presStyleLbl="fgAcc1" presStyleIdx="2" presStyleCnt="7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B46FFD9-4DC4-4598-9F25-290DF978CE83}" type="pres">
      <dgm:prSet presAssocID="{9F47DFA3-2038-4D2C-B0A4-5298AFE69CF6}" presName="L2TextContainer" presStyleLbl="revTx" presStyleIdx="2" presStyleCnt="12">
        <dgm:presLayoutVars>
          <dgm:bulletEnabled val="1"/>
        </dgm:presLayoutVars>
      </dgm:prSet>
      <dgm:spPr/>
    </dgm:pt>
    <dgm:pt modelId="{E07F85AC-8111-4977-A2D4-BF7B4A323748}" type="pres">
      <dgm:prSet presAssocID="{9F47DFA3-2038-4D2C-B0A4-5298AFE69CF6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FE63EC31-293D-4B09-8786-096116B443BE}" type="pres">
      <dgm:prSet presAssocID="{9F47DFA3-2038-4D2C-B0A4-5298AFE69CF6}" presName="ConnectLine" presStyleLbl="sibTrans1D1" presStyleIdx="1" presStyleCnt="6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255D18E-E45A-48FA-A4F4-CCF100292C99}" type="pres">
      <dgm:prSet presAssocID="{9F47DFA3-2038-4D2C-B0A4-5298AFE69CF6}" presName="EmptyPlaceHolder" presStyleCnt="0"/>
      <dgm:spPr/>
    </dgm:pt>
    <dgm:pt modelId="{E7773D8C-761A-48E6-AC45-8B56A557280A}" type="pres">
      <dgm:prSet presAssocID="{243F94C8-031A-48F1-A67F-173270232F25}" presName="spaceBetweenRectangles" presStyleCnt="0"/>
      <dgm:spPr/>
    </dgm:pt>
    <dgm:pt modelId="{1BC71503-01AD-4319-8DEA-1AF46030EA5C}" type="pres">
      <dgm:prSet presAssocID="{0476A0C7-1520-41CA-B42C-A8D8B02FCA3E}" presName="composite" presStyleCnt="0"/>
      <dgm:spPr/>
    </dgm:pt>
    <dgm:pt modelId="{7C46C45E-D908-4E56-BB97-0432AD379EB0}" type="pres">
      <dgm:prSet presAssocID="{0476A0C7-1520-41CA-B42C-A8D8B02FCA3E}" presName="ConnectorPoint" presStyleLbl="lnNode1" presStyleIdx="2" presStyleCnt="6"/>
      <dgm:spPr>
        <a:gradFill rotWithShape="0">
          <a:gsLst>
            <a:gs pos="0">
              <a:schemeClr val="lt1">
                <a:lumMod val="110000"/>
                <a:satMod val="105000"/>
                <a:tint val="67000"/>
              </a:schemeClr>
            </a:gs>
            <a:gs pos="50000">
              <a:schemeClr val="lt1">
                <a:lumMod val="105000"/>
                <a:satMod val="103000"/>
                <a:tint val="73000"/>
              </a:schemeClr>
            </a:gs>
            <a:gs pos="100000">
              <a:schemeClr val="l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197198B-A9A8-482C-9F09-B2E720C8484C}" type="pres">
      <dgm:prSet presAssocID="{0476A0C7-1520-41CA-B42C-A8D8B02FCA3E}" presName="DropPinPlaceHolder" presStyleCnt="0"/>
      <dgm:spPr/>
    </dgm:pt>
    <dgm:pt modelId="{452B0239-E96D-428A-A5B7-E0BC2644AD8A}" type="pres">
      <dgm:prSet presAssocID="{0476A0C7-1520-41CA-B42C-A8D8B02FCA3E}" presName="DropPin" presStyleLbl="alignNode1" presStyleIdx="2" presStyleCnt="6"/>
      <dgm:spPr/>
    </dgm:pt>
    <dgm:pt modelId="{5D0AFB59-7974-4983-A787-C5080F166C3A}" type="pres">
      <dgm:prSet presAssocID="{0476A0C7-1520-41CA-B42C-A8D8B02FCA3E}" presName="Ellipse" presStyleLbl="fgAcc1" presStyleIdx="3" presStyleCnt="7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810CEADF-193D-48F2-B3DA-6AD4F19A0B20}" type="pres">
      <dgm:prSet presAssocID="{0476A0C7-1520-41CA-B42C-A8D8B02FCA3E}" presName="L2TextContainer" presStyleLbl="revTx" presStyleIdx="4" presStyleCnt="12">
        <dgm:presLayoutVars>
          <dgm:bulletEnabled val="1"/>
        </dgm:presLayoutVars>
      </dgm:prSet>
      <dgm:spPr/>
    </dgm:pt>
    <dgm:pt modelId="{6377C0E0-67BC-40DB-83CA-1DE7D2289DAC}" type="pres">
      <dgm:prSet presAssocID="{0476A0C7-1520-41CA-B42C-A8D8B02FCA3E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448BD355-D3D7-4120-B2D1-B23F3FDFC9DE}" type="pres">
      <dgm:prSet presAssocID="{0476A0C7-1520-41CA-B42C-A8D8B02FCA3E}" presName="ConnectLine" presStyleLbl="sibTrans1D1" presStyleIdx="2" presStyleCnt="6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A95CB6C-3C02-4C06-9F72-FD2EEC94986E}" type="pres">
      <dgm:prSet presAssocID="{0476A0C7-1520-41CA-B42C-A8D8B02FCA3E}" presName="EmptyPlaceHolder" presStyleCnt="0"/>
      <dgm:spPr/>
    </dgm:pt>
    <dgm:pt modelId="{E38579D9-B4A6-4A53-9417-73F78BB4D200}" type="pres">
      <dgm:prSet presAssocID="{98B536F1-B367-4EA3-9025-632DB3A33C45}" presName="spaceBetweenRectangles" presStyleCnt="0"/>
      <dgm:spPr/>
    </dgm:pt>
    <dgm:pt modelId="{7E1AB080-B59C-4F31-BAD3-19D5B375C176}" type="pres">
      <dgm:prSet presAssocID="{CB1D0F4B-2471-4C3A-B7ED-1896951ECD33}" presName="composite" presStyleCnt="0"/>
      <dgm:spPr/>
    </dgm:pt>
    <dgm:pt modelId="{BBCAE058-4AE1-43EB-A230-031B6BAC65D8}" type="pres">
      <dgm:prSet presAssocID="{CB1D0F4B-2471-4C3A-B7ED-1896951ECD33}" presName="ConnectorPoint" presStyleLbl="lnNode1" presStyleIdx="3" presStyleCnt="6"/>
      <dgm:spPr>
        <a:gradFill rotWithShape="0">
          <a:gsLst>
            <a:gs pos="0">
              <a:schemeClr val="lt1">
                <a:lumMod val="110000"/>
                <a:satMod val="105000"/>
                <a:tint val="67000"/>
              </a:schemeClr>
            </a:gs>
            <a:gs pos="50000">
              <a:schemeClr val="lt1">
                <a:lumMod val="105000"/>
                <a:satMod val="103000"/>
                <a:tint val="73000"/>
              </a:schemeClr>
            </a:gs>
            <a:gs pos="100000">
              <a:schemeClr val="l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B3DCE04-AF35-487A-85A7-F253CE0ADED8}" type="pres">
      <dgm:prSet presAssocID="{CB1D0F4B-2471-4C3A-B7ED-1896951ECD33}" presName="DropPinPlaceHolder" presStyleCnt="0"/>
      <dgm:spPr/>
    </dgm:pt>
    <dgm:pt modelId="{59779699-A865-4D89-A2DC-089C4E590960}" type="pres">
      <dgm:prSet presAssocID="{CB1D0F4B-2471-4C3A-B7ED-1896951ECD33}" presName="DropPin" presStyleLbl="alignNode1" presStyleIdx="3" presStyleCnt="6"/>
      <dgm:spPr/>
    </dgm:pt>
    <dgm:pt modelId="{9FD34D76-C0E5-43FC-B7F6-1348775A5180}" type="pres">
      <dgm:prSet presAssocID="{CB1D0F4B-2471-4C3A-B7ED-1896951ECD33}" presName="Ellipse" presStyleLbl="fgAcc1" presStyleIdx="4" presStyleCnt="7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633BA706-EDB7-4B72-BE3A-246705ADD369}" type="pres">
      <dgm:prSet presAssocID="{CB1D0F4B-2471-4C3A-B7ED-1896951ECD33}" presName="L2TextContainer" presStyleLbl="revTx" presStyleIdx="6" presStyleCnt="12">
        <dgm:presLayoutVars>
          <dgm:bulletEnabled val="1"/>
        </dgm:presLayoutVars>
      </dgm:prSet>
      <dgm:spPr/>
    </dgm:pt>
    <dgm:pt modelId="{A87D8344-C84D-49E1-B631-C9A12B95E85A}" type="pres">
      <dgm:prSet presAssocID="{CB1D0F4B-2471-4C3A-B7ED-1896951ECD33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80949D6B-F800-46AF-8CC3-F52CEC387100}" type="pres">
      <dgm:prSet presAssocID="{CB1D0F4B-2471-4C3A-B7ED-1896951ECD33}" presName="ConnectLine" presStyleLbl="sibTrans1D1" presStyleIdx="3" presStyleCnt="6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375AB5D-ED05-46D3-B5F9-C28DE07257E1}" type="pres">
      <dgm:prSet presAssocID="{CB1D0F4B-2471-4C3A-B7ED-1896951ECD33}" presName="EmptyPlaceHolder" presStyleCnt="0"/>
      <dgm:spPr/>
    </dgm:pt>
    <dgm:pt modelId="{5674BDF1-B7E2-4985-8B44-509CBA0657F3}" type="pres">
      <dgm:prSet presAssocID="{2BA8D5C1-1ACA-4A95-9820-CB536A658FA8}" presName="spaceBetweenRectangles" presStyleCnt="0"/>
      <dgm:spPr/>
    </dgm:pt>
    <dgm:pt modelId="{CCF0A50F-7BE3-4F5A-A799-94C936CCD974}" type="pres">
      <dgm:prSet presAssocID="{DFAA998A-6168-4687-B3F5-417E41132AC0}" presName="composite" presStyleCnt="0"/>
      <dgm:spPr/>
    </dgm:pt>
    <dgm:pt modelId="{55DB8541-8C0A-4095-B246-247B2863DE7E}" type="pres">
      <dgm:prSet presAssocID="{DFAA998A-6168-4687-B3F5-417E41132AC0}" presName="ConnectorPoint" presStyleLbl="lnNode1" presStyleIdx="4" presStyleCnt="6"/>
      <dgm:spPr>
        <a:gradFill rotWithShape="0">
          <a:gsLst>
            <a:gs pos="0">
              <a:schemeClr val="lt1">
                <a:lumMod val="110000"/>
                <a:satMod val="105000"/>
                <a:tint val="67000"/>
              </a:schemeClr>
            </a:gs>
            <a:gs pos="50000">
              <a:schemeClr val="lt1">
                <a:lumMod val="105000"/>
                <a:satMod val="103000"/>
                <a:tint val="73000"/>
              </a:schemeClr>
            </a:gs>
            <a:gs pos="100000">
              <a:schemeClr val="l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D5EE6DD-B3A1-4140-8DFB-8F94C13C388D}" type="pres">
      <dgm:prSet presAssocID="{DFAA998A-6168-4687-B3F5-417E41132AC0}" presName="DropPinPlaceHolder" presStyleCnt="0"/>
      <dgm:spPr/>
    </dgm:pt>
    <dgm:pt modelId="{38D1D851-61FD-4809-BD1E-EFCCA82B142D}" type="pres">
      <dgm:prSet presAssocID="{DFAA998A-6168-4687-B3F5-417E41132AC0}" presName="DropPin" presStyleLbl="alignNode1" presStyleIdx="4" presStyleCnt="6"/>
      <dgm:spPr/>
    </dgm:pt>
    <dgm:pt modelId="{FA60C1B3-A9DF-4CFE-B941-920A4EAE1053}" type="pres">
      <dgm:prSet presAssocID="{DFAA998A-6168-4687-B3F5-417E41132AC0}" presName="Ellipse" presStyleLbl="fgAcc1" presStyleIdx="5" presStyleCnt="7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EA09BEB-41B0-4BFF-BD7F-38B778F0CD0A}" type="pres">
      <dgm:prSet presAssocID="{DFAA998A-6168-4687-B3F5-417E41132AC0}" presName="L2TextContainer" presStyleLbl="revTx" presStyleIdx="8" presStyleCnt="12">
        <dgm:presLayoutVars>
          <dgm:bulletEnabled val="1"/>
        </dgm:presLayoutVars>
      </dgm:prSet>
      <dgm:spPr/>
    </dgm:pt>
    <dgm:pt modelId="{3CF248BC-8109-4CF7-A6E9-4924112F83E7}" type="pres">
      <dgm:prSet presAssocID="{DFAA998A-6168-4687-B3F5-417E41132AC0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DAD0E2FE-F5D1-4A18-AC54-775A26D71E52}" type="pres">
      <dgm:prSet presAssocID="{DFAA998A-6168-4687-B3F5-417E41132AC0}" presName="ConnectLine" presStyleLbl="sibTrans1D1" presStyleIdx="4" presStyleCnt="6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5E616AA-945E-492A-9FF1-7F0623F66232}" type="pres">
      <dgm:prSet presAssocID="{DFAA998A-6168-4687-B3F5-417E41132AC0}" presName="EmptyPlaceHolder" presStyleCnt="0"/>
      <dgm:spPr/>
    </dgm:pt>
    <dgm:pt modelId="{6E20EFAD-897A-43EC-A0C3-8CADB58BD2DD}" type="pres">
      <dgm:prSet presAssocID="{ABEE6B4B-7C20-4C8D-A015-CDEF045998AE}" presName="spaceBetweenRectangles" presStyleCnt="0"/>
      <dgm:spPr/>
    </dgm:pt>
    <dgm:pt modelId="{D461AB7C-10D9-4608-8367-A703B653C345}" type="pres">
      <dgm:prSet presAssocID="{7C08146A-6F71-4709-83CA-AD2C6F7C8771}" presName="composite" presStyleCnt="0"/>
      <dgm:spPr/>
    </dgm:pt>
    <dgm:pt modelId="{DF10B545-04D5-4510-9653-C3AD2CFEFFCE}" type="pres">
      <dgm:prSet presAssocID="{7C08146A-6F71-4709-83CA-AD2C6F7C8771}" presName="ConnectorPoint" presStyleLbl="lnNode1" presStyleIdx="5" presStyleCnt="6"/>
      <dgm:spPr>
        <a:gradFill rotWithShape="0">
          <a:gsLst>
            <a:gs pos="0">
              <a:schemeClr val="lt1">
                <a:lumMod val="110000"/>
                <a:satMod val="105000"/>
                <a:tint val="67000"/>
              </a:schemeClr>
            </a:gs>
            <a:gs pos="50000">
              <a:schemeClr val="lt1">
                <a:lumMod val="105000"/>
                <a:satMod val="103000"/>
                <a:tint val="73000"/>
              </a:schemeClr>
            </a:gs>
            <a:gs pos="100000">
              <a:schemeClr val="l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FE9DBBB-BF95-43B0-8EA8-768EEDEA3E8A}" type="pres">
      <dgm:prSet presAssocID="{7C08146A-6F71-4709-83CA-AD2C6F7C8771}" presName="DropPinPlaceHolder" presStyleCnt="0"/>
      <dgm:spPr/>
    </dgm:pt>
    <dgm:pt modelId="{FB02C1BC-4870-4230-95CB-18C2AC4BEE19}" type="pres">
      <dgm:prSet presAssocID="{7C08146A-6F71-4709-83CA-AD2C6F7C8771}" presName="DropPin" presStyleLbl="alignNode1" presStyleIdx="5" presStyleCnt="6"/>
      <dgm:spPr/>
    </dgm:pt>
    <dgm:pt modelId="{8208B0B7-E537-4D8B-AE07-0131FCA0B6DE}" type="pres">
      <dgm:prSet presAssocID="{7C08146A-6F71-4709-83CA-AD2C6F7C8771}" presName="Ellipse" presStyleLbl="fgAcc1" presStyleIdx="6" presStyleCnt="7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EA04D3CB-191C-4459-910C-187B06CE20CF}" type="pres">
      <dgm:prSet presAssocID="{7C08146A-6F71-4709-83CA-AD2C6F7C8771}" presName="L2TextContainer" presStyleLbl="revTx" presStyleIdx="10" presStyleCnt="12">
        <dgm:presLayoutVars>
          <dgm:bulletEnabled val="1"/>
        </dgm:presLayoutVars>
      </dgm:prSet>
      <dgm:spPr/>
    </dgm:pt>
    <dgm:pt modelId="{C2842459-CB0A-4DF5-A6E8-43C0CE27E20C}" type="pres">
      <dgm:prSet presAssocID="{7C08146A-6F71-4709-83CA-AD2C6F7C877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E69A8622-571F-4A0D-ABA8-0A483473C2E1}" type="pres">
      <dgm:prSet presAssocID="{7C08146A-6F71-4709-83CA-AD2C6F7C8771}" presName="ConnectLine" presStyleLbl="sibTrans1D1" presStyleIdx="5" presStyleCnt="6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79EDFDC-1FD4-4455-8D6F-2032E769CC19}" type="pres">
      <dgm:prSet presAssocID="{7C08146A-6F71-4709-83CA-AD2C6F7C8771}" presName="EmptyPlaceHolder" presStyleCnt="0"/>
      <dgm:spPr/>
    </dgm:pt>
  </dgm:ptLst>
  <dgm:cxnLst>
    <dgm:cxn modelId="{98121025-CF1E-461B-8F99-CE8D41999848}" srcId="{66C72607-C5D8-474F-8E6A-5C944F4FBDCC}" destId="{DFAA998A-6168-4687-B3F5-417E41132AC0}" srcOrd="4" destOrd="0" parTransId="{BEBC7694-EAED-485C-97BD-CF84969A02C9}" sibTransId="{ABEE6B4B-7C20-4C8D-A015-CDEF045998AE}"/>
    <dgm:cxn modelId="{6E4E806C-1FCE-414F-9358-F0DF80C7B524}" srcId="{66C72607-C5D8-474F-8E6A-5C944F4FBDCC}" destId="{0476A0C7-1520-41CA-B42C-A8D8B02FCA3E}" srcOrd="2" destOrd="0" parTransId="{17D1AD17-5577-411A-A4D2-5BD297D39D3D}" sibTransId="{98B536F1-B367-4EA3-9025-632DB3A33C45}"/>
    <dgm:cxn modelId="{30F2536D-F22D-4035-B7D3-219A591DC6FB}" type="presOf" srcId="{7C08146A-6F71-4709-83CA-AD2C6F7C8771}" destId="{C2842459-CB0A-4DF5-A6E8-43C0CE27E20C}" srcOrd="0" destOrd="0" presId="urn:microsoft.com/office/officeart/2017/3/layout/DropPinTimeline"/>
    <dgm:cxn modelId="{FCD47C54-D0D6-44E8-BAA9-56D3A7335F22}" type="presOf" srcId="{9F47DFA3-2038-4D2C-B0A4-5298AFE69CF6}" destId="{E07F85AC-8111-4977-A2D4-BF7B4A323748}" srcOrd="0" destOrd="0" presId="urn:microsoft.com/office/officeart/2017/3/layout/DropPinTimeline"/>
    <dgm:cxn modelId="{97EDA277-3EB5-4C1F-BBDA-71F484953DF3}" type="presOf" srcId="{DC24B61F-A69C-42C6-99E9-FA8670994A2B}" destId="{BF34588A-F3FB-442F-98B4-E8E45E20A21A}" srcOrd="0" destOrd="0" presId="urn:microsoft.com/office/officeart/2017/3/layout/DropPinTimeline"/>
    <dgm:cxn modelId="{CB3D627C-FB84-431B-B84A-7781E0BE947F}" type="presOf" srcId="{DFAA998A-6168-4687-B3F5-417E41132AC0}" destId="{3CF248BC-8109-4CF7-A6E9-4924112F83E7}" srcOrd="0" destOrd="0" presId="urn:microsoft.com/office/officeart/2017/3/layout/DropPinTimeline"/>
    <dgm:cxn modelId="{4C6EF47D-ABC3-4431-A77B-C1590E51537B}" srcId="{66C72607-C5D8-474F-8E6A-5C944F4FBDCC}" destId="{7C08146A-6F71-4709-83CA-AD2C6F7C8771}" srcOrd="5" destOrd="0" parTransId="{C3A407BE-E6AF-4078-81C4-663ACA763EF4}" sibTransId="{8ADFE9DD-44D4-4624-AA75-D8B4DB60098A}"/>
    <dgm:cxn modelId="{CDF0F1AB-90B4-47C1-916E-7E1E0DA40E1D}" srcId="{66C72607-C5D8-474F-8E6A-5C944F4FBDCC}" destId="{DC24B61F-A69C-42C6-99E9-FA8670994A2B}" srcOrd="0" destOrd="0" parTransId="{EA099D08-6A10-48A5-B423-0FF614B5A620}" sibTransId="{6D70C03A-4CF1-4EE8-B088-342D030F4DC2}"/>
    <dgm:cxn modelId="{1850FAAD-1D13-4A24-BCDF-E9AF4C025FCF}" type="presOf" srcId="{CB1D0F4B-2471-4C3A-B7ED-1896951ECD33}" destId="{A87D8344-C84D-49E1-B631-C9A12B95E85A}" srcOrd="0" destOrd="0" presId="urn:microsoft.com/office/officeart/2017/3/layout/DropPinTimeline"/>
    <dgm:cxn modelId="{B04DC8B3-726A-4236-9AE4-1791C18ED5C0}" srcId="{66C72607-C5D8-474F-8E6A-5C944F4FBDCC}" destId="{9F47DFA3-2038-4D2C-B0A4-5298AFE69CF6}" srcOrd="1" destOrd="0" parTransId="{3BE8DEDD-4D26-4994-9128-E4FF8A85452B}" sibTransId="{243F94C8-031A-48F1-A67F-173270232F25}"/>
    <dgm:cxn modelId="{16C706BF-5072-4927-B429-CC8E79915D60}" type="presOf" srcId="{66C72607-C5D8-474F-8E6A-5C944F4FBDCC}" destId="{15C4F9AF-9D1A-4216-AC2E-151040982F5B}" srcOrd="0" destOrd="0" presId="urn:microsoft.com/office/officeart/2017/3/layout/DropPinTimeline"/>
    <dgm:cxn modelId="{2485C9CD-D5A9-4FA8-95C6-237D832AEC55}" srcId="{66C72607-C5D8-474F-8E6A-5C944F4FBDCC}" destId="{CB1D0F4B-2471-4C3A-B7ED-1896951ECD33}" srcOrd="3" destOrd="0" parTransId="{D0150B53-CFCB-4B4E-85EA-00312C95300D}" sibTransId="{2BA8D5C1-1ACA-4A95-9820-CB536A658FA8}"/>
    <dgm:cxn modelId="{E36929EF-B175-4BE9-A4DF-273E62D0B673}" type="presOf" srcId="{0476A0C7-1520-41CA-B42C-A8D8B02FCA3E}" destId="{6377C0E0-67BC-40DB-83CA-1DE7D2289DAC}" srcOrd="0" destOrd="0" presId="urn:microsoft.com/office/officeart/2017/3/layout/DropPinTimeline"/>
    <dgm:cxn modelId="{099736A0-605A-4A9A-8E8C-B82A5058DD58}" type="presParOf" srcId="{15C4F9AF-9D1A-4216-AC2E-151040982F5B}" destId="{EBE0D5AB-C7D9-4CC7-BE97-6FC3EB193963}" srcOrd="0" destOrd="0" presId="urn:microsoft.com/office/officeart/2017/3/layout/DropPinTimeline"/>
    <dgm:cxn modelId="{ACB34266-923F-4111-B37A-D40F2435EC66}" type="presParOf" srcId="{15C4F9AF-9D1A-4216-AC2E-151040982F5B}" destId="{B59B4BED-E70F-4DE9-B99C-8289D1A10348}" srcOrd="1" destOrd="0" presId="urn:microsoft.com/office/officeart/2017/3/layout/DropPinTimeline"/>
    <dgm:cxn modelId="{CC67C82E-A141-4D5B-A7CE-83F05E63A4B9}" type="presParOf" srcId="{B59B4BED-E70F-4DE9-B99C-8289D1A10348}" destId="{AD77685E-58DF-4953-A4C6-EA6AA6826A6A}" srcOrd="0" destOrd="0" presId="urn:microsoft.com/office/officeart/2017/3/layout/DropPinTimeline"/>
    <dgm:cxn modelId="{2C6D3795-A00C-4EA0-B589-7127152230C3}" type="presParOf" srcId="{AD77685E-58DF-4953-A4C6-EA6AA6826A6A}" destId="{80479306-4F44-4505-8910-277896B8BA69}" srcOrd="0" destOrd="0" presId="urn:microsoft.com/office/officeart/2017/3/layout/DropPinTimeline"/>
    <dgm:cxn modelId="{6C7D581C-19BC-419C-8DB5-B5EE3A350F96}" type="presParOf" srcId="{AD77685E-58DF-4953-A4C6-EA6AA6826A6A}" destId="{150F9010-4831-4E7B-A912-F94AAC810A5C}" srcOrd="1" destOrd="0" presId="urn:microsoft.com/office/officeart/2017/3/layout/DropPinTimeline"/>
    <dgm:cxn modelId="{066A1316-472C-4E15-BA08-576775D38282}" type="presParOf" srcId="{150F9010-4831-4E7B-A912-F94AAC810A5C}" destId="{4D1B9F7B-4058-4945-BD1A-54D3AB025CF0}" srcOrd="0" destOrd="0" presId="urn:microsoft.com/office/officeart/2017/3/layout/DropPinTimeline"/>
    <dgm:cxn modelId="{4E31FF6A-8EFB-4C6A-9C12-72C78340D202}" type="presParOf" srcId="{150F9010-4831-4E7B-A912-F94AAC810A5C}" destId="{6D5C305E-A1D0-49F3-9B96-1D17777BC591}" srcOrd="1" destOrd="0" presId="urn:microsoft.com/office/officeart/2017/3/layout/DropPinTimeline"/>
    <dgm:cxn modelId="{0A0F933A-C666-47AF-868A-1CEEBD02F85D}" type="presParOf" srcId="{AD77685E-58DF-4953-A4C6-EA6AA6826A6A}" destId="{0B99D1A4-3DFD-4372-85FB-2688022DAB9F}" srcOrd="2" destOrd="0" presId="urn:microsoft.com/office/officeart/2017/3/layout/DropPinTimeline"/>
    <dgm:cxn modelId="{D882EBAE-A234-4866-B44F-ED459DFCEC13}" type="presParOf" srcId="{AD77685E-58DF-4953-A4C6-EA6AA6826A6A}" destId="{BF34588A-F3FB-442F-98B4-E8E45E20A21A}" srcOrd="3" destOrd="0" presId="urn:microsoft.com/office/officeart/2017/3/layout/DropPinTimeline"/>
    <dgm:cxn modelId="{D152B19A-E4FA-44DF-AF22-AF833112373A}" type="presParOf" srcId="{AD77685E-58DF-4953-A4C6-EA6AA6826A6A}" destId="{22BD28C8-B75C-48A3-A473-643A1501EDB8}" srcOrd="4" destOrd="0" presId="urn:microsoft.com/office/officeart/2017/3/layout/DropPinTimeline"/>
    <dgm:cxn modelId="{4ECB9AF8-ED13-475E-BB5F-14BD8B6F1DA3}" type="presParOf" srcId="{AD77685E-58DF-4953-A4C6-EA6AA6826A6A}" destId="{03BD44E0-9AC7-48B5-B299-2BE4BC55B1E6}" srcOrd="5" destOrd="0" presId="urn:microsoft.com/office/officeart/2017/3/layout/DropPinTimeline"/>
    <dgm:cxn modelId="{E7157A7E-79BF-4E90-9DD5-F4FA848CC72F}" type="presParOf" srcId="{B59B4BED-E70F-4DE9-B99C-8289D1A10348}" destId="{BA159FFA-673C-47C4-BFBB-1B14E822C702}" srcOrd="1" destOrd="0" presId="urn:microsoft.com/office/officeart/2017/3/layout/DropPinTimeline"/>
    <dgm:cxn modelId="{878BBD9E-F82C-41B9-A844-40DE125D9923}" type="presParOf" srcId="{B59B4BED-E70F-4DE9-B99C-8289D1A10348}" destId="{7360E63D-2593-475D-84A6-72BCDED2B2EB}" srcOrd="2" destOrd="0" presId="urn:microsoft.com/office/officeart/2017/3/layout/DropPinTimeline"/>
    <dgm:cxn modelId="{86D778C2-C809-41FD-B050-0EF195C2900F}" type="presParOf" srcId="{7360E63D-2593-475D-84A6-72BCDED2B2EB}" destId="{56C71B15-E1C3-41DB-8C60-2DF6F2A88DB6}" srcOrd="0" destOrd="0" presId="urn:microsoft.com/office/officeart/2017/3/layout/DropPinTimeline"/>
    <dgm:cxn modelId="{2AAB144C-CC4D-4AFB-B326-3D145BEF92FC}" type="presParOf" srcId="{7360E63D-2593-475D-84A6-72BCDED2B2EB}" destId="{1D849B8D-270A-4F57-B61B-C2DE3A5C317C}" srcOrd="1" destOrd="0" presId="urn:microsoft.com/office/officeart/2017/3/layout/DropPinTimeline"/>
    <dgm:cxn modelId="{D0CDC19F-C220-4B8A-84F7-150A36884845}" type="presParOf" srcId="{1D849B8D-270A-4F57-B61B-C2DE3A5C317C}" destId="{A2C49192-4C79-4B9B-B16F-1197BAF5633F}" srcOrd="0" destOrd="0" presId="urn:microsoft.com/office/officeart/2017/3/layout/DropPinTimeline"/>
    <dgm:cxn modelId="{7264C44A-A63C-405E-8FD1-5973EA89EA43}" type="presParOf" srcId="{1D849B8D-270A-4F57-B61B-C2DE3A5C317C}" destId="{E60F25DE-6175-491F-93A9-01BA32B5973B}" srcOrd="1" destOrd="0" presId="urn:microsoft.com/office/officeart/2017/3/layout/DropPinTimeline"/>
    <dgm:cxn modelId="{5336AE15-84F4-41DB-811B-E2BB1D7FFDC6}" type="presParOf" srcId="{7360E63D-2593-475D-84A6-72BCDED2B2EB}" destId="{9B46FFD9-4DC4-4598-9F25-290DF978CE83}" srcOrd="2" destOrd="0" presId="urn:microsoft.com/office/officeart/2017/3/layout/DropPinTimeline"/>
    <dgm:cxn modelId="{27140888-C6CB-4D5B-8785-698EB4BC6BC3}" type="presParOf" srcId="{7360E63D-2593-475D-84A6-72BCDED2B2EB}" destId="{E07F85AC-8111-4977-A2D4-BF7B4A323748}" srcOrd="3" destOrd="0" presId="urn:microsoft.com/office/officeart/2017/3/layout/DropPinTimeline"/>
    <dgm:cxn modelId="{6C454151-0CF4-4397-9DF0-A4FE7BCF0F6B}" type="presParOf" srcId="{7360E63D-2593-475D-84A6-72BCDED2B2EB}" destId="{FE63EC31-293D-4B09-8786-096116B443BE}" srcOrd="4" destOrd="0" presId="urn:microsoft.com/office/officeart/2017/3/layout/DropPinTimeline"/>
    <dgm:cxn modelId="{5C24C7FE-D771-435D-BAE0-9EA9C0E7785E}" type="presParOf" srcId="{7360E63D-2593-475D-84A6-72BCDED2B2EB}" destId="{C255D18E-E45A-48FA-A4F4-CCF100292C99}" srcOrd="5" destOrd="0" presId="urn:microsoft.com/office/officeart/2017/3/layout/DropPinTimeline"/>
    <dgm:cxn modelId="{92786C74-E09C-45FD-99CD-89B7DDFA0FB3}" type="presParOf" srcId="{B59B4BED-E70F-4DE9-B99C-8289D1A10348}" destId="{E7773D8C-761A-48E6-AC45-8B56A557280A}" srcOrd="3" destOrd="0" presId="urn:microsoft.com/office/officeart/2017/3/layout/DropPinTimeline"/>
    <dgm:cxn modelId="{AB80154A-4482-4B03-AB4D-EB05B2CFD0E6}" type="presParOf" srcId="{B59B4BED-E70F-4DE9-B99C-8289D1A10348}" destId="{1BC71503-01AD-4319-8DEA-1AF46030EA5C}" srcOrd="4" destOrd="0" presId="urn:microsoft.com/office/officeart/2017/3/layout/DropPinTimeline"/>
    <dgm:cxn modelId="{EF34CFA6-A6B0-460A-9787-4DC4BD07F039}" type="presParOf" srcId="{1BC71503-01AD-4319-8DEA-1AF46030EA5C}" destId="{7C46C45E-D908-4E56-BB97-0432AD379EB0}" srcOrd="0" destOrd="0" presId="urn:microsoft.com/office/officeart/2017/3/layout/DropPinTimeline"/>
    <dgm:cxn modelId="{392597BB-1B84-499C-8842-A39067591CF2}" type="presParOf" srcId="{1BC71503-01AD-4319-8DEA-1AF46030EA5C}" destId="{5197198B-A9A8-482C-9F09-B2E720C8484C}" srcOrd="1" destOrd="0" presId="urn:microsoft.com/office/officeart/2017/3/layout/DropPinTimeline"/>
    <dgm:cxn modelId="{01DC50A0-046B-4A76-A85E-792CB2A69043}" type="presParOf" srcId="{5197198B-A9A8-482C-9F09-B2E720C8484C}" destId="{452B0239-E96D-428A-A5B7-E0BC2644AD8A}" srcOrd="0" destOrd="0" presId="urn:microsoft.com/office/officeart/2017/3/layout/DropPinTimeline"/>
    <dgm:cxn modelId="{01CED359-0107-44F0-B8BF-22C5C4D04639}" type="presParOf" srcId="{5197198B-A9A8-482C-9F09-B2E720C8484C}" destId="{5D0AFB59-7974-4983-A787-C5080F166C3A}" srcOrd="1" destOrd="0" presId="urn:microsoft.com/office/officeart/2017/3/layout/DropPinTimeline"/>
    <dgm:cxn modelId="{DA78A5A7-B542-4B5B-8FCD-A35E4AC5A2F3}" type="presParOf" srcId="{1BC71503-01AD-4319-8DEA-1AF46030EA5C}" destId="{810CEADF-193D-48F2-B3DA-6AD4F19A0B20}" srcOrd="2" destOrd="0" presId="urn:microsoft.com/office/officeart/2017/3/layout/DropPinTimeline"/>
    <dgm:cxn modelId="{A50FF9FA-9485-40A6-90B0-7125CFB7EB9F}" type="presParOf" srcId="{1BC71503-01AD-4319-8DEA-1AF46030EA5C}" destId="{6377C0E0-67BC-40DB-83CA-1DE7D2289DAC}" srcOrd="3" destOrd="0" presId="urn:microsoft.com/office/officeart/2017/3/layout/DropPinTimeline"/>
    <dgm:cxn modelId="{37384E23-9424-4ADA-9018-A94DCA4AC223}" type="presParOf" srcId="{1BC71503-01AD-4319-8DEA-1AF46030EA5C}" destId="{448BD355-D3D7-4120-B2D1-B23F3FDFC9DE}" srcOrd="4" destOrd="0" presId="urn:microsoft.com/office/officeart/2017/3/layout/DropPinTimeline"/>
    <dgm:cxn modelId="{6E0CE03E-59CE-48EF-BA21-16A4EC442340}" type="presParOf" srcId="{1BC71503-01AD-4319-8DEA-1AF46030EA5C}" destId="{CA95CB6C-3C02-4C06-9F72-FD2EEC94986E}" srcOrd="5" destOrd="0" presId="urn:microsoft.com/office/officeart/2017/3/layout/DropPinTimeline"/>
    <dgm:cxn modelId="{749DC975-8C85-4E5B-BEF1-92533A7D93C7}" type="presParOf" srcId="{B59B4BED-E70F-4DE9-B99C-8289D1A10348}" destId="{E38579D9-B4A6-4A53-9417-73F78BB4D200}" srcOrd="5" destOrd="0" presId="urn:microsoft.com/office/officeart/2017/3/layout/DropPinTimeline"/>
    <dgm:cxn modelId="{B0C8ACCA-B602-479A-A30B-301ABB046997}" type="presParOf" srcId="{B59B4BED-E70F-4DE9-B99C-8289D1A10348}" destId="{7E1AB080-B59C-4F31-BAD3-19D5B375C176}" srcOrd="6" destOrd="0" presId="urn:microsoft.com/office/officeart/2017/3/layout/DropPinTimeline"/>
    <dgm:cxn modelId="{BBB268B0-DEF0-4F62-9A55-DF5D06A0B36C}" type="presParOf" srcId="{7E1AB080-B59C-4F31-BAD3-19D5B375C176}" destId="{BBCAE058-4AE1-43EB-A230-031B6BAC65D8}" srcOrd="0" destOrd="0" presId="urn:microsoft.com/office/officeart/2017/3/layout/DropPinTimeline"/>
    <dgm:cxn modelId="{3D4FBE72-2098-471F-8762-C7C9E9B486AD}" type="presParOf" srcId="{7E1AB080-B59C-4F31-BAD3-19D5B375C176}" destId="{7B3DCE04-AF35-487A-85A7-F253CE0ADED8}" srcOrd="1" destOrd="0" presId="urn:microsoft.com/office/officeart/2017/3/layout/DropPinTimeline"/>
    <dgm:cxn modelId="{5BC4B4F7-A8A6-4230-BAB6-4CFE0DF500B4}" type="presParOf" srcId="{7B3DCE04-AF35-487A-85A7-F253CE0ADED8}" destId="{59779699-A865-4D89-A2DC-089C4E590960}" srcOrd="0" destOrd="0" presId="urn:microsoft.com/office/officeart/2017/3/layout/DropPinTimeline"/>
    <dgm:cxn modelId="{A191EEDE-4275-4AC5-B6CA-8A3F97B479EA}" type="presParOf" srcId="{7B3DCE04-AF35-487A-85A7-F253CE0ADED8}" destId="{9FD34D76-C0E5-43FC-B7F6-1348775A5180}" srcOrd="1" destOrd="0" presId="urn:microsoft.com/office/officeart/2017/3/layout/DropPinTimeline"/>
    <dgm:cxn modelId="{C67F65D9-4815-41D9-B469-9378EC7BB4C0}" type="presParOf" srcId="{7E1AB080-B59C-4F31-BAD3-19D5B375C176}" destId="{633BA706-EDB7-4B72-BE3A-246705ADD369}" srcOrd="2" destOrd="0" presId="urn:microsoft.com/office/officeart/2017/3/layout/DropPinTimeline"/>
    <dgm:cxn modelId="{795FADEF-8D9D-4295-AE52-EEBA12C7BBC2}" type="presParOf" srcId="{7E1AB080-B59C-4F31-BAD3-19D5B375C176}" destId="{A87D8344-C84D-49E1-B631-C9A12B95E85A}" srcOrd="3" destOrd="0" presId="urn:microsoft.com/office/officeart/2017/3/layout/DropPinTimeline"/>
    <dgm:cxn modelId="{30346AF3-16F6-4E9E-ACC1-8872DC074AE1}" type="presParOf" srcId="{7E1AB080-B59C-4F31-BAD3-19D5B375C176}" destId="{80949D6B-F800-46AF-8CC3-F52CEC387100}" srcOrd="4" destOrd="0" presId="urn:microsoft.com/office/officeart/2017/3/layout/DropPinTimeline"/>
    <dgm:cxn modelId="{DE852A09-6CF7-44A5-9D83-636699F640AE}" type="presParOf" srcId="{7E1AB080-B59C-4F31-BAD3-19D5B375C176}" destId="{0375AB5D-ED05-46D3-B5F9-C28DE07257E1}" srcOrd="5" destOrd="0" presId="urn:microsoft.com/office/officeart/2017/3/layout/DropPinTimeline"/>
    <dgm:cxn modelId="{525A17A1-787C-40A8-812E-72315AE86C6D}" type="presParOf" srcId="{B59B4BED-E70F-4DE9-B99C-8289D1A10348}" destId="{5674BDF1-B7E2-4985-8B44-509CBA0657F3}" srcOrd="7" destOrd="0" presId="urn:microsoft.com/office/officeart/2017/3/layout/DropPinTimeline"/>
    <dgm:cxn modelId="{1E8A0639-C320-419E-A24D-A0596B0A8800}" type="presParOf" srcId="{B59B4BED-E70F-4DE9-B99C-8289D1A10348}" destId="{CCF0A50F-7BE3-4F5A-A799-94C936CCD974}" srcOrd="8" destOrd="0" presId="urn:microsoft.com/office/officeart/2017/3/layout/DropPinTimeline"/>
    <dgm:cxn modelId="{F60FFAFD-60B3-4A72-83A9-EB08EA5B3011}" type="presParOf" srcId="{CCF0A50F-7BE3-4F5A-A799-94C936CCD974}" destId="{55DB8541-8C0A-4095-B246-247B2863DE7E}" srcOrd="0" destOrd="0" presId="urn:microsoft.com/office/officeart/2017/3/layout/DropPinTimeline"/>
    <dgm:cxn modelId="{53D1C7FD-36A9-40E6-A1E5-75EF60A0BA24}" type="presParOf" srcId="{CCF0A50F-7BE3-4F5A-A799-94C936CCD974}" destId="{AD5EE6DD-B3A1-4140-8DFB-8F94C13C388D}" srcOrd="1" destOrd="0" presId="urn:microsoft.com/office/officeart/2017/3/layout/DropPinTimeline"/>
    <dgm:cxn modelId="{60A1E035-458A-4D84-B346-B868579E901C}" type="presParOf" srcId="{AD5EE6DD-B3A1-4140-8DFB-8F94C13C388D}" destId="{38D1D851-61FD-4809-BD1E-EFCCA82B142D}" srcOrd="0" destOrd="0" presId="urn:microsoft.com/office/officeart/2017/3/layout/DropPinTimeline"/>
    <dgm:cxn modelId="{FF2D2E10-DCBC-4085-B689-242E6C5D2BA5}" type="presParOf" srcId="{AD5EE6DD-B3A1-4140-8DFB-8F94C13C388D}" destId="{FA60C1B3-A9DF-4CFE-B941-920A4EAE1053}" srcOrd="1" destOrd="0" presId="urn:microsoft.com/office/officeart/2017/3/layout/DropPinTimeline"/>
    <dgm:cxn modelId="{2B014F48-DEA9-49EC-9E6B-219FDF54B6FB}" type="presParOf" srcId="{CCF0A50F-7BE3-4F5A-A799-94C936CCD974}" destId="{BEA09BEB-41B0-4BFF-BD7F-38B778F0CD0A}" srcOrd="2" destOrd="0" presId="urn:microsoft.com/office/officeart/2017/3/layout/DropPinTimeline"/>
    <dgm:cxn modelId="{EE0FC1A9-D125-45F1-A188-3C28D0424B2C}" type="presParOf" srcId="{CCF0A50F-7BE3-4F5A-A799-94C936CCD974}" destId="{3CF248BC-8109-4CF7-A6E9-4924112F83E7}" srcOrd="3" destOrd="0" presId="urn:microsoft.com/office/officeart/2017/3/layout/DropPinTimeline"/>
    <dgm:cxn modelId="{B227B769-20A6-45F1-8FA1-BBD2259677AB}" type="presParOf" srcId="{CCF0A50F-7BE3-4F5A-A799-94C936CCD974}" destId="{DAD0E2FE-F5D1-4A18-AC54-775A26D71E52}" srcOrd="4" destOrd="0" presId="urn:microsoft.com/office/officeart/2017/3/layout/DropPinTimeline"/>
    <dgm:cxn modelId="{4C9048A6-8006-4CF1-BA3B-D38790BA8D1A}" type="presParOf" srcId="{CCF0A50F-7BE3-4F5A-A799-94C936CCD974}" destId="{A5E616AA-945E-492A-9FF1-7F0623F66232}" srcOrd="5" destOrd="0" presId="urn:microsoft.com/office/officeart/2017/3/layout/DropPinTimeline"/>
    <dgm:cxn modelId="{10A0DECB-9B81-43B7-B3AD-EA6BFA123692}" type="presParOf" srcId="{B59B4BED-E70F-4DE9-B99C-8289D1A10348}" destId="{6E20EFAD-897A-43EC-A0C3-8CADB58BD2DD}" srcOrd="9" destOrd="0" presId="urn:microsoft.com/office/officeart/2017/3/layout/DropPinTimeline"/>
    <dgm:cxn modelId="{DEE61668-364D-4A71-B72B-FBB132C89213}" type="presParOf" srcId="{B59B4BED-E70F-4DE9-B99C-8289D1A10348}" destId="{D461AB7C-10D9-4608-8367-A703B653C345}" srcOrd="10" destOrd="0" presId="urn:microsoft.com/office/officeart/2017/3/layout/DropPinTimeline"/>
    <dgm:cxn modelId="{3386BC4C-5AAF-47DC-8056-DEE2E0D1DCD0}" type="presParOf" srcId="{D461AB7C-10D9-4608-8367-A703B653C345}" destId="{DF10B545-04D5-4510-9653-C3AD2CFEFFCE}" srcOrd="0" destOrd="0" presId="urn:microsoft.com/office/officeart/2017/3/layout/DropPinTimeline"/>
    <dgm:cxn modelId="{D8E1A88F-296F-43BB-8558-4FAE1E2DB9C9}" type="presParOf" srcId="{D461AB7C-10D9-4608-8367-A703B653C345}" destId="{2FE9DBBB-BF95-43B0-8EA8-768EEDEA3E8A}" srcOrd="1" destOrd="0" presId="urn:microsoft.com/office/officeart/2017/3/layout/DropPinTimeline"/>
    <dgm:cxn modelId="{D238FF7F-2743-4CF0-A70E-02553FFC8875}" type="presParOf" srcId="{2FE9DBBB-BF95-43B0-8EA8-768EEDEA3E8A}" destId="{FB02C1BC-4870-4230-95CB-18C2AC4BEE19}" srcOrd="0" destOrd="0" presId="urn:microsoft.com/office/officeart/2017/3/layout/DropPinTimeline"/>
    <dgm:cxn modelId="{C092988C-52E0-4164-99D0-414ACCAC9A0D}" type="presParOf" srcId="{2FE9DBBB-BF95-43B0-8EA8-768EEDEA3E8A}" destId="{8208B0B7-E537-4D8B-AE07-0131FCA0B6DE}" srcOrd="1" destOrd="0" presId="urn:microsoft.com/office/officeart/2017/3/layout/DropPinTimeline"/>
    <dgm:cxn modelId="{D26BFEFB-8AC3-41D7-82B0-100DD547B9B2}" type="presParOf" srcId="{D461AB7C-10D9-4608-8367-A703B653C345}" destId="{EA04D3CB-191C-4459-910C-187B06CE20CF}" srcOrd="2" destOrd="0" presId="urn:microsoft.com/office/officeart/2017/3/layout/DropPinTimeline"/>
    <dgm:cxn modelId="{E8345E77-02A3-4AEB-AF4A-B4DFBB76A4D4}" type="presParOf" srcId="{D461AB7C-10D9-4608-8367-A703B653C345}" destId="{C2842459-CB0A-4DF5-A6E8-43C0CE27E20C}" srcOrd="3" destOrd="0" presId="urn:microsoft.com/office/officeart/2017/3/layout/DropPinTimeline"/>
    <dgm:cxn modelId="{869661D6-EB18-4635-BDAE-9DCF1FC95B16}" type="presParOf" srcId="{D461AB7C-10D9-4608-8367-A703B653C345}" destId="{E69A8622-571F-4A0D-ABA8-0A483473C2E1}" srcOrd="4" destOrd="0" presId="urn:microsoft.com/office/officeart/2017/3/layout/DropPinTimeline"/>
    <dgm:cxn modelId="{0B87BFE9-A483-4EC0-9CFD-E86411C94BA8}" type="presParOf" srcId="{D461AB7C-10D9-4608-8367-A703B653C345}" destId="{379EDFDC-1FD4-4455-8D6F-2032E769CC1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F988FE-6601-4433-AE23-F8B1C0B3D41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E0DBC451-978B-4C22-9DF4-827E3F2D9048}">
      <dgm:prSet phldrT="[Text]"/>
      <dgm:spPr/>
      <dgm:t>
        <a:bodyPr/>
        <a:lstStyle/>
        <a:p>
          <a:r>
            <a:rPr lang="en-SG" dirty="0"/>
            <a:t>Define problem/scope</a:t>
          </a:r>
          <a:endParaRPr lang="en-MY" dirty="0"/>
        </a:p>
      </dgm:t>
    </dgm:pt>
    <dgm:pt modelId="{12F9CC63-7FA8-49B4-A2B5-5367E3DF8F4B}" type="parTrans" cxnId="{081D52DD-B314-40CB-A063-FC4B31C3B329}">
      <dgm:prSet/>
      <dgm:spPr/>
      <dgm:t>
        <a:bodyPr/>
        <a:lstStyle/>
        <a:p>
          <a:endParaRPr lang="en-MY"/>
        </a:p>
      </dgm:t>
    </dgm:pt>
    <dgm:pt modelId="{2D52EA46-E19F-42B2-AAD9-C187F04E08A4}" type="sibTrans" cxnId="{081D52DD-B314-40CB-A063-FC4B31C3B329}">
      <dgm:prSet/>
      <dgm:spPr/>
      <dgm:t>
        <a:bodyPr/>
        <a:lstStyle/>
        <a:p>
          <a:endParaRPr lang="en-MY"/>
        </a:p>
      </dgm:t>
    </dgm:pt>
    <dgm:pt modelId="{B2EA0D4C-E47B-415F-8FAA-00415DDA766B}">
      <dgm:prSet/>
      <dgm:spPr/>
      <dgm:t>
        <a:bodyPr/>
        <a:lstStyle/>
        <a:p>
          <a:r>
            <a:rPr lang="en-SG"/>
            <a:t>1. Reduce the logistics cost.</a:t>
          </a:r>
        </a:p>
      </dgm:t>
    </dgm:pt>
    <dgm:pt modelId="{9A47B771-1CA9-45EB-8F79-4AB7A5688F3B}" type="parTrans" cxnId="{DDCDAA90-2CB7-449E-8213-8E5959639912}">
      <dgm:prSet/>
      <dgm:spPr/>
      <dgm:t>
        <a:bodyPr/>
        <a:lstStyle/>
        <a:p>
          <a:endParaRPr lang="en-MY"/>
        </a:p>
      </dgm:t>
    </dgm:pt>
    <dgm:pt modelId="{72050EAF-6171-4201-A2D6-38AC90173C36}" type="sibTrans" cxnId="{DDCDAA90-2CB7-449E-8213-8E5959639912}">
      <dgm:prSet/>
      <dgm:spPr/>
      <dgm:t>
        <a:bodyPr/>
        <a:lstStyle/>
        <a:p>
          <a:endParaRPr lang="en-MY"/>
        </a:p>
      </dgm:t>
    </dgm:pt>
    <dgm:pt modelId="{658A6740-558E-44F6-811F-C391D974B327}">
      <dgm:prSet/>
      <dgm:spPr/>
      <dgm:t>
        <a:bodyPr/>
        <a:lstStyle/>
        <a:p>
          <a:r>
            <a:rPr lang="en-SG"/>
            <a:t>2. Reduce the packaging cost.</a:t>
          </a:r>
        </a:p>
      </dgm:t>
    </dgm:pt>
    <dgm:pt modelId="{0A59ECE8-ABC9-47FB-AD8D-EB2BA377CC73}" type="parTrans" cxnId="{F9F15488-F170-42B2-AE3D-7DE4A6EA9607}">
      <dgm:prSet/>
      <dgm:spPr/>
      <dgm:t>
        <a:bodyPr/>
        <a:lstStyle/>
        <a:p>
          <a:endParaRPr lang="en-MY"/>
        </a:p>
      </dgm:t>
    </dgm:pt>
    <dgm:pt modelId="{DEADA0F7-51D2-48AC-BD72-5814ECC75F80}" type="sibTrans" cxnId="{F9F15488-F170-42B2-AE3D-7DE4A6EA9607}">
      <dgm:prSet/>
      <dgm:spPr/>
      <dgm:t>
        <a:bodyPr/>
        <a:lstStyle/>
        <a:p>
          <a:endParaRPr lang="en-MY"/>
        </a:p>
      </dgm:t>
    </dgm:pt>
    <dgm:pt modelId="{59B41708-B691-4551-84D6-16C658244604}">
      <dgm:prSet/>
      <dgm:spPr/>
      <dgm:t>
        <a:bodyPr/>
        <a:lstStyle/>
        <a:p>
          <a:r>
            <a:rPr lang="en-SG"/>
            <a:t>3. Environmental-friendly </a:t>
          </a:r>
          <a:r>
            <a:rPr lang="en-US" altLang="zh-CN"/>
            <a:t>concerns</a:t>
          </a:r>
          <a:r>
            <a:rPr lang="en-SG"/>
            <a:t>.</a:t>
          </a:r>
        </a:p>
      </dgm:t>
    </dgm:pt>
    <dgm:pt modelId="{910934B2-3DB6-4060-A2E6-9E9710414856}" type="parTrans" cxnId="{B2858DA5-3354-4EDE-BC49-300C98703417}">
      <dgm:prSet/>
      <dgm:spPr/>
      <dgm:t>
        <a:bodyPr/>
        <a:lstStyle/>
        <a:p>
          <a:endParaRPr lang="en-MY"/>
        </a:p>
      </dgm:t>
    </dgm:pt>
    <dgm:pt modelId="{25E5DBDC-3980-4E6F-8D20-516585548AAE}" type="sibTrans" cxnId="{B2858DA5-3354-4EDE-BC49-300C98703417}">
      <dgm:prSet/>
      <dgm:spPr/>
      <dgm:t>
        <a:bodyPr/>
        <a:lstStyle/>
        <a:p>
          <a:endParaRPr lang="en-MY"/>
        </a:p>
      </dgm:t>
    </dgm:pt>
    <dgm:pt modelId="{E15E9DF7-C70E-41D8-8121-AC8B57010E90}">
      <dgm:prSet phldrT="[Text]"/>
      <dgm:spPr/>
      <dgm:t>
        <a:bodyPr/>
        <a:lstStyle/>
        <a:p>
          <a:r>
            <a:rPr lang="en-SG"/>
            <a:t>Conduct background research</a:t>
          </a:r>
        </a:p>
      </dgm:t>
    </dgm:pt>
    <dgm:pt modelId="{9FB1760A-AEE3-4C9D-9D0B-0ACCF67F233C}" type="parTrans" cxnId="{7451CED9-F2CA-4C59-9568-78F3B874FD93}">
      <dgm:prSet/>
      <dgm:spPr/>
      <dgm:t>
        <a:bodyPr/>
        <a:lstStyle/>
        <a:p>
          <a:endParaRPr lang="en-MY"/>
        </a:p>
      </dgm:t>
    </dgm:pt>
    <dgm:pt modelId="{3F570F70-7F71-40D6-A4DD-94D30F37160C}" type="sibTrans" cxnId="{7451CED9-F2CA-4C59-9568-78F3B874FD93}">
      <dgm:prSet/>
      <dgm:spPr/>
      <dgm:t>
        <a:bodyPr/>
        <a:lstStyle/>
        <a:p>
          <a:endParaRPr lang="en-MY"/>
        </a:p>
      </dgm:t>
    </dgm:pt>
    <dgm:pt modelId="{1C0F397B-4032-4547-80D9-835C07395E41}">
      <dgm:prSet/>
      <dgm:spPr/>
      <dgm:t>
        <a:bodyPr/>
        <a:lstStyle/>
        <a:p>
          <a:r>
            <a:rPr lang="en-SG"/>
            <a:t>1. Company background research.</a:t>
          </a:r>
        </a:p>
      </dgm:t>
    </dgm:pt>
    <dgm:pt modelId="{06F04E57-1D9B-4CC7-BBE7-6C2DFA8DDCAC}" type="parTrans" cxnId="{92078468-B6AA-4E29-A2EB-328274169834}">
      <dgm:prSet/>
      <dgm:spPr/>
      <dgm:t>
        <a:bodyPr/>
        <a:lstStyle/>
        <a:p>
          <a:endParaRPr lang="en-MY"/>
        </a:p>
      </dgm:t>
    </dgm:pt>
    <dgm:pt modelId="{4DAF8149-F5C1-4D2E-BAD2-54CD43637290}" type="sibTrans" cxnId="{92078468-B6AA-4E29-A2EB-328274169834}">
      <dgm:prSet/>
      <dgm:spPr/>
      <dgm:t>
        <a:bodyPr/>
        <a:lstStyle/>
        <a:p>
          <a:endParaRPr lang="en-MY"/>
        </a:p>
      </dgm:t>
    </dgm:pt>
    <dgm:pt modelId="{FAE638CE-B15E-4BFB-9408-8F8C4BE12040}">
      <dgm:prSet/>
      <dgm:spPr/>
      <dgm:t>
        <a:bodyPr/>
        <a:lstStyle/>
        <a:p>
          <a:r>
            <a:rPr lang="en-SG"/>
            <a:t>2. Potential software skills.</a:t>
          </a:r>
        </a:p>
      </dgm:t>
    </dgm:pt>
    <dgm:pt modelId="{FD01AC71-07AB-4A4D-9037-B84938B4093D}" type="parTrans" cxnId="{5588BD9B-6D7B-4FBE-9EFA-AB7BB86800E9}">
      <dgm:prSet/>
      <dgm:spPr/>
      <dgm:t>
        <a:bodyPr/>
        <a:lstStyle/>
        <a:p>
          <a:endParaRPr lang="en-MY"/>
        </a:p>
      </dgm:t>
    </dgm:pt>
    <dgm:pt modelId="{2E45C3B2-9012-4254-9CB3-D45468DCDDD1}" type="sibTrans" cxnId="{5588BD9B-6D7B-4FBE-9EFA-AB7BB86800E9}">
      <dgm:prSet/>
      <dgm:spPr/>
      <dgm:t>
        <a:bodyPr/>
        <a:lstStyle/>
        <a:p>
          <a:endParaRPr lang="en-MY"/>
        </a:p>
      </dgm:t>
    </dgm:pt>
    <dgm:pt modelId="{8ED3057F-6304-4798-8819-006A96AAB9E9}">
      <dgm:prSet/>
      <dgm:spPr/>
      <dgm:t>
        <a:bodyPr/>
        <a:lstStyle/>
        <a:p>
          <a:r>
            <a:rPr lang="en-SG"/>
            <a:t>3. Packaging materials/mechanism research.</a:t>
          </a:r>
        </a:p>
      </dgm:t>
    </dgm:pt>
    <dgm:pt modelId="{307EBC77-D73B-4F00-A48E-6E7787C9CE9A}" type="parTrans" cxnId="{05DE8CEC-4260-4278-BD6D-2BEE454B539F}">
      <dgm:prSet/>
      <dgm:spPr/>
      <dgm:t>
        <a:bodyPr/>
        <a:lstStyle/>
        <a:p>
          <a:endParaRPr lang="en-MY"/>
        </a:p>
      </dgm:t>
    </dgm:pt>
    <dgm:pt modelId="{FFE6DFEC-A8E0-49BC-AE0E-F0AB49B3D9E0}" type="sibTrans" cxnId="{05DE8CEC-4260-4278-BD6D-2BEE454B539F}">
      <dgm:prSet/>
      <dgm:spPr/>
      <dgm:t>
        <a:bodyPr/>
        <a:lstStyle/>
        <a:p>
          <a:endParaRPr lang="en-MY"/>
        </a:p>
      </dgm:t>
    </dgm:pt>
    <dgm:pt modelId="{93E9B888-A8BA-412F-B409-F145A6899B0F}">
      <dgm:prSet phldrT="[Text]"/>
      <dgm:spPr/>
      <dgm:t>
        <a:bodyPr/>
        <a:lstStyle/>
        <a:p>
          <a:r>
            <a:rPr lang="en-SG" dirty="0"/>
            <a:t>Specify requirements,</a:t>
          </a:r>
          <a:br>
            <a:rPr lang="en-SG" dirty="0"/>
          </a:br>
          <a:r>
            <a:rPr lang="en-SG" dirty="0"/>
            <a:t>Identify constraints</a:t>
          </a:r>
        </a:p>
      </dgm:t>
    </dgm:pt>
    <dgm:pt modelId="{315AA9E3-30A4-49DE-910D-1D123B4A0B9A}" type="parTrans" cxnId="{CAFD5AD0-18BA-4157-9315-E686A77FB746}">
      <dgm:prSet/>
      <dgm:spPr/>
      <dgm:t>
        <a:bodyPr/>
        <a:lstStyle/>
        <a:p>
          <a:endParaRPr lang="en-MY"/>
        </a:p>
      </dgm:t>
    </dgm:pt>
    <dgm:pt modelId="{4C914F2C-4B11-475A-BB9B-7ABA5ABF6D8D}" type="sibTrans" cxnId="{CAFD5AD0-18BA-4157-9315-E686A77FB746}">
      <dgm:prSet/>
      <dgm:spPr/>
      <dgm:t>
        <a:bodyPr/>
        <a:lstStyle/>
        <a:p>
          <a:endParaRPr lang="en-MY"/>
        </a:p>
      </dgm:t>
    </dgm:pt>
    <dgm:pt modelId="{F19170F5-36D7-4F12-BA96-915089308623}">
      <dgm:prSet/>
      <dgm:spPr/>
      <dgm:t>
        <a:bodyPr/>
        <a:lstStyle/>
        <a:p>
          <a:r>
            <a:rPr lang="en-SG"/>
            <a:t>1. Product/Testing requirements.</a:t>
          </a:r>
        </a:p>
      </dgm:t>
    </dgm:pt>
    <dgm:pt modelId="{0F9494DB-E9BC-4397-81CD-81DC412FAEFB}" type="parTrans" cxnId="{960B655D-06C9-4517-8FC9-BBF22EB56413}">
      <dgm:prSet/>
      <dgm:spPr/>
      <dgm:t>
        <a:bodyPr/>
        <a:lstStyle/>
        <a:p>
          <a:endParaRPr lang="en-MY"/>
        </a:p>
      </dgm:t>
    </dgm:pt>
    <dgm:pt modelId="{43B1009A-A37F-4F72-84FA-682E9B11D571}" type="sibTrans" cxnId="{960B655D-06C9-4517-8FC9-BBF22EB56413}">
      <dgm:prSet/>
      <dgm:spPr/>
      <dgm:t>
        <a:bodyPr/>
        <a:lstStyle/>
        <a:p>
          <a:endParaRPr lang="en-MY"/>
        </a:p>
      </dgm:t>
    </dgm:pt>
    <dgm:pt modelId="{F8D01BBB-FD8F-480E-A1F9-BCE26E211996}">
      <dgm:prSet/>
      <dgm:spPr/>
      <dgm:t>
        <a:bodyPr/>
        <a:lstStyle/>
        <a:p>
          <a:r>
            <a:rPr lang="en-SG"/>
            <a:t>2. Constraints from the data.</a:t>
          </a:r>
        </a:p>
      </dgm:t>
    </dgm:pt>
    <dgm:pt modelId="{DA81562C-8D2F-481F-ABF3-6DC4D6E7A77A}" type="parTrans" cxnId="{F21C7D2D-8756-46D0-97D1-5E0ED3291832}">
      <dgm:prSet/>
      <dgm:spPr/>
      <dgm:t>
        <a:bodyPr/>
        <a:lstStyle/>
        <a:p>
          <a:endParaRPr lang="en-MY"/>
        </a:p>
      </dgm:t>
    </dgm:pt>
    <dgm:pt modelId="{3C3E73F5-B436-4BC5-91E1-C8CCEE0A4CA8}" type="sibTrans" cxnId="{F21C7D2D-8756-46D0-97D1-5E0ED3291832}">
      <dgm:prSet/>
      <dgm:spPr/>
      <dgm:t>
        <a:bodyPr/>
        <a:lstStyle/>
        <a:p>
          <a:endParaRPr lang="en-MY"/>
        </a:p>
      </dgm:t>
    </dgm:pt>
    <dgm:pt modelId="{2070166A-5456-4DF9-9BA6-887BF5396B15}" type="pres">
      <dgm:prSet presAssocID="{6FF988FE-6601-4433-AE23-F8B1C0B3D410}" presName="linearFlow" presStyleCnt="0">
        <dgm:presLayoutVars>
          <dgm:dir/>
          <dgm:animLvl val="lvl"/>
          <dgm:resizeHandles val="exact"/>
        </dgm:presLayoutVars>
      </dgm:prSet>
      <dgm:spPr/>
    </dgm:pt>
    <dgm:pt modelId="{F84F363C-08BB-4315-9387-4172E72B04E8}" type="pres">
      <dgm:prSet presAssocID="{E0DBC451-978B-4C22-9DF4-827E3F2D9048}" presName="composite" presStyleCnt="0"/>
      <dgm:spPr/>
    </dgm:pt>
    <dgm:pt modelId="{FBE920FC-0F11-4BA2-9D1E-FEEB0E9B3D35}" type="pres">
      <dgm:prSet presAssocID="{E0DBC451-978B-4C22-9DF4-827E3F2D904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D46C982-3DC2-48B0-98C9-B2DABE7324AF}" type="pres">
      <dgm:prSet presAssocID="{E0DBC451-978B-4C22-9DF4-827E3F2D9048}" presName="descendantText" presStyleLbl="alignAcc1" presStyleIdx="0" presStyleCnt="3">
        <dgm:presLayoutVars>
          <dgm:bulletEnabled val="1"/>
        </dgm:presLayoutVars>
      </dgm:prSet>
      <dgm:spPr/>
    </dgm:pt>
    <dgm:pt modelId="{17FD2BEB-835F-4504-9486-EF13C9189B6C}" type="pres">
      <dgm:prSet presAssocID="{2D52EA46-E19F-42B2-AAD9-C187F04E08A4}" presName="sp" presStyleCnt="0"/>
      <dgm:spPr/>
    </dgm:pt>
    <dgm:pt modelId="{8A95FC88-F729-4561-B96C-247265661FC9}" type="pres">
      <dgm:prSet presAssocID="{E15E9DF7-C70E-41D8-8121-AC8B57010E90}" presName="composite" presStyleCnt="0"/>
      <dgm:spPr/>
    </dgm:pt>
    <dgm:pt modelId="{F708F554-7319-45A2-998C-C0DF84BA6FD5}" type="pres">
      <dgm:prSet presAssocID="{E15E9DF7-C70E-41D8-8121-AC8B57010E9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4C92B3D-8641-4353-90F5-EB8D5804ECC5}" type="pres">
      <dgm:prSet presAssocID="{E15E9DF7-C70E-41D8-8121-AC8B57010E90}" presName="descendantText" presStyleLbl="alignAcc1" presStyleIdx="1" presStyleCnt="3">
        <dgm:presLayoutVars>
          <dgm:bulletEnabled val="1"/>
        </dgm:presLayoutVars>
      </dgm:prSet>
      <dgm:spPr/>
    </dgm:pt>
    <dgm:pt modelId="{BB0AC722-A6C1-4A53-B7BF-DC86838A9A39}" type="pres">
      <dgm:prSet presAssocID="{3F570F70-7F71-40D6-A4DD-94D30F37160C}" presName="sp" presStyleCnt="0"/>
      <dgm:spPr/>
    </dgm:pt>
    <dgm:pt modelId="{08473ED2-B358-46F9-BDF0-7489861599A4}" type="pres">
      <dgm:prSet presAssocID="{93E9B888-A8BA-412F-B409-F145A6899B0F}" presName="composite" presStyleCnt="0"/>
      <dgm:spPr/>
    </dgm:pt>
    <dgm:pt modelId="{C3D8E27B-B4A1-4A70-B570-99FC388EEEEC}" type="pres">
      <dgm:prSet presAssocID="{93E9B888-A8BA-412F-B409-F145A6899B0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301838B-034F-429A-9DE7-5EA8E38BAB7C}" type="pres">
      <dgm:prSet presAssocID="{93E9B888-A8BA-412F-B409-F145A6899B0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6F34C25-2BBC-4D8A-AC8B-29B574D9BA05}" type="presOf" srcId="{B2EA0D4C-E47B-415F-8FAA-00415DDA766B}" destId="{CD46C982-3DC2-48B0-98C9-B2DABE7324AF}" srcOrd="0" destOrd="0" presId="urn:microsoft.com/office/officeart/2005/8/layout/chevron2"/>
    <dgm:cxn modelId="{F21C7D2D-8756-46D0-97D1-5E0ED3291832}" srcId="{93E9B888-A8BA-412F-B409-F145A6899B0F}" destId="{F8D01BBB-FD8F-480E-A1F9-BCE26E211996}" srcOrd="1" destOrd="0" parTransId="{DA81562C-8D2F-481F-ABF3-6DC4D6E7A77A}" sibTransId="{3C3E73F5-B436-4BC5-91E1-C8CCEE0A4CA8}"/>
    <dgm:cxn modelId="{960B655D-06C9-4517-8FC9-BBF22EB56413}" srcId="{93E9B888-A8BA-412F-B409-F145A6899B0F}" destId="{F19170F5-36D7-4F12-BA96-915089308623}" srcOrd="0" destOrd="0" parTransId="{0F9494DB-E9BC-4397-81CD-81DC412FAEFB}" sibTransId="{43B1009A-A37F-4F72-84FA-682E9B11D571}"/>
    <dgm:cxn modelId="{92078468-B6AA-4E29-A2EB-328274169834}" srcId="{E15E9DF7-C70E-41D8-8121-AC8B57010E90}" destId="{1C0F397B-4032-4547-80D9-835C07395E41}" srcOrd="0" destOrd="0" parTransId="{06F04E57-1D9B-4CC7-BBE7-6C2DFA8DDCAC}" sibTransId="{4DAF8149-F5C1-4D2E-BAD2-54CD43637290}"/>
    <dgm:cxn modelId="{E565CA72-D0F6-49D6-B29D-7174F5282C70}" type="presOf" srcId="{8ED3057F-6304-4798-8819-006A96AAB9E9}" destId="{24C92B3D-8641-4353-90F5-EB8D5804ECC5}" srcOrd="0" destOrd="2" presId="urn:microsoft.com/office/officeart/2005/8/layout/chevron2"/>
    <dgm:cxn modelId="{B5700855-8F7C-47BE-8085-739BC4DA553F}" type="presOf" srcId="{6FF988FE-6601-4433-AE23-F8B1C0B3D410}" destId="{2070166A-5456-4DF9-9BA6-887BF5396B15}" srcOrd="0" destOrd="0" presId="urn:microsoft.com/office/officeart/2005/8/layout/chevron2"/>
    <dgm:cxn modelId="{46BAD157-AED2-4B80-B8F8-75033DCA2D72}" type="presOf" srcId="{E15E9DF7-C70E-41D8-8121-AC8B57010E90}" destId="{F708F554-7319-45A2-998C-C0DF84BA6FD5}" srcOrd="0" destOrd="0" presId="urn:microsoft.com/office/officeart/2005/8/layout/chevron2"/>
    <dgm:cxn modelId="{4CFE5C82-96BF-4FA1-A140-CE90A559F305}" type="presOf" srcId="{F8D01BBB-FD8F-480E-A1F9-BCE26E211996}" destId="{2301838B-034F-429A-9DE7-5EA8E38BAB7C}" srcOrd="0" destOrd="1" presId="urn:microsoft.com/office/officeart/2005/8/layout/chevron2"/>
    <dgm:cxn modelId="{F9F15488-F170-42B2-AE3D-7DE4A6EA9607}" srcId="{E0DBC451-978B-4C22-9DF4-827E3F2D9048}" destId="{658A6740-558E-44F6-811F-C391D974B327}" srcOrd="1" destOrd="0" parTransId="{0A59ECE8-ABC9-47FB-AD8D-EB2BA377CC73}" sibTransId="{DEADA0F7-51D2-48AC-BD72-5814ECC75F80}"/>
    <dgm:cxn modelId="{DDCDAA90-2CB7-449E-8213-8E5959639912}" srcId="{E0DBC451-978B-4C22-9DF4-827E3F2D9048}" destId="{B2EA0D4C-E47B-415F-8FAA-00415DDA766B}" srcOrd="0" destOrd="0" parTransId="{9A47B771-1CA9-45EB-8F79-4AB7A5688F3B}" sibTransId="{72050EAF-6171-4201-A2D6-38AC90173C36}"/>
    <dgm:cxn modelId="{5588BD9B-6D7B-4FBE-9EFA-AB7BB86800E9}" srcId="{E15E9DF7-C70E-41D8-8121-AC8B57010E90}" destId="{FAE638CE-B15E-4BFB-9408-8F8C4BE12040}" srcOrd="1" destOrd="0" parTransId="{FD01AC71-07AB-4A4D-9037-B84938B4093D}" sibTransId="{2E45C3B2-9012-4254-9CB3-D45468DCDDD1}"/>
    <dgm:cxn modelId="{B2858DA5-3354-4EDE-BC49-300C98703417}" srcId="{E0DBC451-978B-4C22-9DF4-827E3F2D9048}" destId="{59B41708-B691-4551-84D6-16C658244604}" srcOrd="2" destOrd="0" parTransId="{910934B2-3DB6-4060-A2E6-9E9710414856}" sibTransId="{25E5DBDC-3980-4E6F-8D20-516585548AAE}"/>
    <dgm:cxn modelId="{2419DEAD-D0E0-4DCA-85A6-4D236E395D3B}" type="presOf" srcId="{FAE638CE-B15E-4BFB-9408-8F8C4BE12040}" destId="{24C92B3D-8641-4353-90F5-EB8D5804ECC5}" srcOrd="0" destOrd="1" presId="urn:microsoft.com/office/officeart/2005/8/layout/chevron2"/>
    <dgm:cxn modelId="{6B3F6BAF-014D-4990-9D24-43EADDBE63AA}" type="presOf" srcId="{1C0F397B-4032-4547-80D9-835C07395E41}" destId="{24C92B3D-8641-4353-90F5-EB8D5804ECC5}" srcOrd="0" destOrd="0" presId="urn:microsoft.com/office/officeart/2005/8/layout/chevron2"/>
    <dgm:cxn modelId="{F17D0CB8-B81F-41F7-AD59-223EFD75EE16}" type="presOf" srcId="{E0DBC451-978B-4C22-9DF4-827E3F2D9048}" destId="{FBE920FC-0F11-4BA2-9D1E-FEEB0E9B3D35}" srcOrd="0" destOrd="0" presId="urn:microsoft.com/office/officeart/2005/8/layout/chevron2"/>
    <dgm:cxn modelId="{1D7230BB-FC81-4F19-AA06-FCF554F34BC6}" type="presOf" srcId="{658A6740-558E-44F6-811F-C391D974B327}" destId="{CD46C982-3DC2-48B0-98C9-B2DABE7324AF}" srcOrd="0" destOrd="1" presId="urn:microsoft.com/office/officeart/2005/8/layout/chevron2"/>
    <dgm:cxn modelId="{45AF62BC-4D50-4161-9634-70D7EE1F4746}" type="presOf" srcId="{93E9B888-A8BA-412F-B409-F145A6899B0F}" destId="{C3D8E27B-B4A1-4A70-B570-99FC388EEEEC}" srcOrd="0" destOrd="0" presId="urn:microsoft.com/office/officeart/2005/8/layout/chevron2"/>
    <dgm:cxn modelId="{CAFD5AD0-18BA-4157-9315-E686A77FB746}" srcId="{6FF988FE-6601-4433-AE23-F8B1C0B3D410}" destId="{93E9B888-A8BA-412F-B409-F145A6899B0F}" srcOrd="2" destOrd="0" parTransId="{315AA9E3-30A4-49DE-910D-1D123B4A0B9A}" sibTransId="{4C914F2C-4B11-475A-BB9B-7ABA5ABF6D8D}"/>
    <dgm:cxn modelId="{7451CED9-F2CA-4C59-9568-78F3B874FD93}" srcId="{6FF988FE-6601-4433-AE23-F8B1C0B3D410}" destId="{E15E9DF7-C70E-41D8-8121-AC8B57010E90}" srcOrd="1" destOrd="0" parTransId="{9FB1760A-AEE3-4C9D-9D0B-0ACCF67F233C}" sibTransId="{3F570F70-7F71-40D6-A4DD-94D30F37160C}"/>
    <dgm:cxn modelId="{081D52DD-B314-40CB-A063-FC4B31C3B329}" srcId="{6FF988FE-6601-4433-AE23-F8B1C0B3D410}" destId="{E0DBC451-978B-4C22-9DF4-827E3F2D9048}" srcOrd="0" destOrd="0" parTransId="{12F9CC63-7FA8-49B4-A2B5-5367E3DF8F4B}" sibTransId="{2D52EA46-E19F-42B2-AAD9-C187F04E08A4}"/>
    <dgm:cxn modelId="{BCA53FE4-6EA5-40B7-B2AD-9CD28867F11A}" type="presOf" srcId="{F19170F5-36D7-4F12-BA96-915089308623}" destId="{2301838B-034F-429A-9DE7-5EA8E38BAB7C}" srcOrd="0" destOrd="0" presId="urn:microsoft.com/office/officeart/2005/8/layout/chevron2"/>
    <dgm:cxn modelId="{05DE8CEC-4260-4278-BD6D-2BEE454B539F}" srcId="{E15E9DF7-C70E-41D8-8121-AC8B57010E90}" destId="{8ED3057F-6304-4798-8819-006A96AAB9E9}" srcOrd="2" destOrd="0" parTransId="{307EBC77-D73B-4F00-A48E-6E7787C9CE9A}" sibTransId="{FFE6DFEC-A8E0-49BC-AE0E-F0AB49B3D9E0}"/>
    <dgm:cxn modelId="{E27384FC-6903-4EE6-A890-78AED162E3D4}" type="presOf" srcId="{59B41708-B691-4551-84D6-16C658244604}" destId="{CD46C982-3DC2-48B0-98C9-B2DABE7324AF}" srcOrd="0" destOrd="2" presId="urn:microsoft.com/office/officeart/2005/8/layout/chevron2"/>
    <dgm:cxn modelId="{D0C25DE2-7A3F-4020-861D-B82413D9A2DE}" type="presParOf" srcId="{2070166A-5456-4DF9-9BA6-887BF5396B15}" destId="{F84F363C-08BB-4315-9387-4172E72B04E8}" srcOrd="0" destOrd="0" presId="urn:microsoft.com/office/officeart/2005/8/layout/chevron2"/>
    <dgm:cxn modelId="{2E1DC534-6A88-4467-A8F8-103EFF8C0F3C}" type="presParOf" srcId="{F84F363C-08BB-4315-9387-4172E72B04E8}" destId="{FBE920FC-0F11-4BA2-9D1E-FEEB0E9B3D35}" srcOrd="0" destOrd="0" presId="urn:microsoft.com/office/officeart/2005/8/layout/chevron2"/>
    <dgm:cxn modelId="{9B1F4C28-4365-46F3-9BC5-28B6207C4659}" type="presParOf" srcId="{F84F363C-08BB-4315-9387-4172E72B04E8}" destId="{CD46C982-3DC2-48B0-98C9-B2DABE7324AF}" srcOrd="1" destOrd="0" presId="urn:microsoft.com/office/officeart/2005/8/layout/chevron2"/>
    <dgm:cxn modelId="{28A7D2D1-6C2B-4061-9B81-F810F8583E14}" type="presParOf" srcId="{2070166A-5456-4DF9-9BA6-887BF5396B15}" destId="{17FD2BEB-835F-4504-9486-EF13C9189B6C}" srcOrd="1" destOrd="0" presId="urn:microsoft.com/office/officeart/2005/8/layout/chevron2"/>
    <dgm:cxn modelId="{C4C82951-A523-44AB-BF4A-267A801FDD09}" type="presParOf" srcId="{2070166A-5456-4DF9-9BA6-887BF5396B15}" destId="{8A95FC88-F729-4561-B96C-247265661FC9}" srcOrd="2" destOrd="0" presId="urn:microsoft.com/office/officeart/2005/8/layout/chevron2"/>
    <dgm:cxn modelId="{D5876DAB-C74B-4E17-962D-6A1AE95FC99C}" type="presParOf" srcId="{8A95FC88-F729-4561-B96C-247265661FC9}" destId="{F708F554-7319-45A2-998C-C0DF84BA6FD5}" srcOrd="0" destOrd="0" presId="urn:microsoft.com/office/officeart/2005/8/layout/chevron2"/>
    <dgm:cxn modelId="{84DE2124-725C-454F-81C4-B067EB1C65B0}" type="presParOf" srcId="{8A95FC88-F729-4561-B96C-247265661FC9}" destId="{24C92B3D-8641-4353-90F5-EB8D5804ECC5}" srcOrd="1" destOrd="0" presId="urn:microsoft.com/office/officeart/2005/8/layout/chevron2"/>
    <dgm:cxn modelId="{C70B39A7-F7C5-409D-B3E7-CB323932C5A4}" type="presParOf" srcId="{2070166A-5456-4DF9-9BA6-887BF5396B15}" destId="{BB0AC722-A6C1-4A53-B7BF-DC86838A9A39}" srcOrd="3" destOrd="0" presId="urn:microsoft.com/office/officeart/2005/8/layout/chevron2"/>
    <dgm:cxn modelId="{943D3BD9-11BC-4773-BC90-3D1462A5FFBC}" type="presParOf" srcId="{2070166A-5456-4DF9-9BA6-887BF5396B15}" destId="{08473ED2-B358-46F9-BDF0-7489861599A4}" srcOrd="4" destOrd="0" presId="urn:microsoft.com/office/officeart/2005/8/layout/chevron2"/>
    <dgm:cxn modelId="{9EB93DCC-19A0-4B2B-93D6-4AFC54FF743C}" type="presParOf" srcId="{08473ED2-B358-46F9-BDF0-7489861599A4}" destId="{C3D8E27B-B4A1-4A70-B570-99FC388EEEEC}" srcOrd="0" destOrd="0" presId="urn:microsoft.com/office/officeart/2005/8/layout/chevron2"/>
    <dgm:cxn modelId="{F48DDF30-2881-46D2-8D05-2820F8CBEEBB}" type="presParOf" srcId="{08473ED2-B358-46F9-BDF0-7489861599A4}" destId="{2301838B-034F-429A-9DE7-5EA8E38BAB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F988FE-6601-4433-AE23-F8B1C0B3D410}" type="doc">
      <dgm:prSet loTypeId="urn:microsoft.com/office/officeart/2005/8/layout/vProcess5" loCatId="process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MY"/>
        </a:p>
      </dgm:t>
    </dgm:pt>
    <dgm:pt modelId="{E0DBC451-978B-4C22-9DF4-827E3F2D9048}">
      <dgm:prSet phldrT="[Text]"/>
      <dgm:spPr/>
      <dgm:t>
        <a:bodyPr/>
        <a:lstStyle/>
        <a:p>
          <a:r>
            <a:rPr lang="en-SG" dirty="0"/>
            <a:t>Brainstorm &amp; Exploratory analysis</a:t>
          </a:r>
          <a:endParaRPr lang="en-MY" dirty="0"/>
        </a:p>
      </dgm:t>
    </dgm:pt>
    <dgm:pt modelId="{12F9CC63-7FA8-49B4-A2B5-5367E3DF8F4B}" type="parTrans" cxnId="{081D52DD-B314-40CB-A063-FC4B31C3B329}">
      <dgm:prSet/>
      <dgm:spPr/>
      <dgm:t>
        <a:bodyPr/>
        <a:lstStyle/>
        <a:p>
          <a:endParaRPr lang="en-MY"/>
        </a:p>
      </dgm:t>
    </dgm:pt>
    <dgm:pt modelId="{2D52EA46-E19F-42B2-AAD9-C187F04E08A4}" type="sibTrans" cxnId="{081D52DD-B314-40CB-A063-FC4B31C3B329}">
      <dgm:prSet phldrT="1"/>
      <dgm:spPr/>
      <dgm:t>
        <a:bodyPr/>
        <a:lstStyle/>
        <a:p>
          <a:r>
            <a:rPr lang="en-US" dirty="0"/>
            <a:t>4</a:t>
          </a:r>
          <a:endParaRPr lang="en-MY" dirty="0"/>
        </a:p>
      </dgm:t>
    </dgm:pt>
    <dgm:pt modelId="{BE7DB1DD-37F4-4167-B087-2A6531C8663F}">
      <dgm:prSet/>
      <dgm:spPr/>
      <dgm:t>
        <a:bodyPr/>
        <a:lstStyle/>
        <a:p>
          <a:r>
            <a:rPr lang="en-SG" dirty="0"/>
            <a:t>Develop solutions &amp; Build models</a:t>
          </a:r>
        </a:p>
      </dgm:t>
    </dgm:pt>
    <dgm:pt modelId="{23DAF7CC-9E31-4F47-A200-0956941D0A92}" type="parTrans" cxnId="{A89F059C-AF8C-4181-95BD-D043EE462C7B}">
      <dgm:prSet/>
      <dgm:spPr/>
      <dgm:t>
        <a:bodyPr/>
        <a:lstStyle/>
        <a:p>
          <a:endParaRPr lang="en-MY"/>
        </a:p>
      </dgm:t>
    </dgm:pt>
    <dgm:pt modelId="{4ADAABFF-119D-4DB5-A251-83F760A8F645}" type="sibTrans" cxnId="{A89F059C-AF8C-4181-95BD-D043EE462C7B}">
      <dgm:prSet phldrT="2"/>
      <dgm:spPr/>
      <dgm:t>
        <a:bodyPr/>
        <a:lstStyle/>
        <a:p>
          <a:r>
            <a:rPr lang="en-US" dirty="0"/>
            <a:t>5</a:t>
          </a:r>
          <a:endParaRPr lang="en-MY" dirty="0"/>
        </a:p>
      </dgm:t>
    </dgm:pt>
    <dgm:pt modelId="{0CF7A10C-A1E6-4DDF-A797-73C3F73E5580}">
      <dgm:prSet/>
      <dgm:spPr/>
      <dgm:t>
        <a:bodyPr/>
        <a:lstStyle/>
        <a:p>
          <a:r>
            <a:rPr lang="en-SG" dirty="0"/>
            <a:t>Conduct trade-off analysis</a:t>
          </a:r>
        </a:p>
      </dgm:t>
    </dgm:pt>
    <dgm:pt modelId="{A228DC45-1C19-4CB8-934A-36313F8118D5}" type="parTrans" cxnId="{612B8CED-0ED0-4983-975F-11431C4E1A22}">
      <dgm:prSet/>
      <dgm:spPr/>
      <dgm:t>
        <a:bodyPr/>
        <a:lstStyle/>
        <a:p>
          <a:endParaRPr lang="en-MY"/>
        </a:p>
      </dgm:t>
    </dgm:pt>
    <dgm:pt modelId="{65621D88-1300-4837-A675-692C250B7AA1}" type="sibTrans" cxnId="{612B8CED-0ED0-4983-975F-11431C4E1A22}">
      <dgm:prSet phldrT="3"/>
      <dgm:spPr/>
      <dgm:t>
        <a:bodyPr/>
        <a:lstStyle/>
        <a:p>
          <a:r>
            <a:rPr lang="en-US" dirty="0"/>
            <a:t>6</a:t>
          </a:r>
          <a:endParaRPr lang="en-MY" dirty="0"/>
        </a:p>
      </dgm:t>
    </dgm:pt>
    <dgm:pt modelId="{E97D6AE8-AE6F-4602-B083-26EFE175F847}">
      <dgm:prSet/>
      <dgm:spPr/>
      <dgm:t>
        <a:bodyPr/>
        <a:lstStyle/>
        <a:p>
          <a:r>
            <a:rPr lang="en-SG" dirty="0"/>
            <a:t>Prototyping</a:t>
          </a:r>
        </a:p>
      </dgm:t>
    </dgm:pt>
    <dgm:pt modelId="{7E459321-3C36-43AA-91E8-07F7E530120E}" type="parTrans" cxnId="{F9F2E949-C6AF-4723-A7D4-CC1FFEFBA442}">
      <dgm:prSet/>
      <dgm:spPr/>
      <dgm:t>
        <a:bodyPr/>
        <a:lstStyle/>
        <a:p>
          <a:endParaRPr lang="en-MY"/>
        </a:p>
      </dgm:t>
    </dgm:pt>
    <dgm:pt modelId="{9A2E2294-EDD5-4B0E-8FBA-3F6058462195}" type="sibTrans" cxnId="{F9F2E949-C6AF-4723-A7D4-CC1FFEFBA442}">
      <dgm:prSet phldrT="4"/>
      <dgm:spPr/>
      <dgm:t>
        <a:bodyPr/>
        <a:lstStyle/>
        <a:p>
          <a:r>
            <a:rPr lang="en-US" dirty="0"/>
            <a:t>7</a:t>
          </a:r>
          <a:endParaRPr lang="en-MY" dirty="0"/>
        </a:p>
      </dgm:t>
    </dgm:pt>
    <dgm:pt modelId="{D8910FCB-2682-4B88-AF81-E2A6653E5289}">
      <dgm:prSet/>
      <dgm:spPr/>
      <dgm:t>
        <a:bodyPr/>
        <a:lstStyle/>
        <a:p>
          <a:r>
            <a:rPr lang="en-SG" dirty="0"/>
            <a:t>Testing, Feedback &amp; Redesign</a:t>
          </a:r>
        </a:p>
      </dgm:t>
    </dgm:pt>
    <dgm:pt modelId="{FBE2D9DE-F689-4EED-99FE-3009BE734437}" type="parTrans" cxnId="{56FE3270-636E-48B3-AE67-39724825FA97}">
      <dgm:prSet/>
      <dgm:spPr/>
      <dgm:t>
        <a:bodyPr/>
        <a:lstStyle/>
        <a:p>
          <a:endParaRPr lang="en-MY"/>
        </a:p>
      </dgm:t>
    </dgm:pt>
    <dgm:pt modelId="{37988873-7A4F-4A49-AC6C-D68892856943}" type="sibTrans" cxnId="{56FE3270-636E-48B3-AE67-39724825FA97}">
      <dgm:prSet phldrT="5"/>
      <dgm:spPr/>
      <dgm:t>
        <a:bodyPr/>
        <a:lstStyle/>
        <a:p>
          <a:endParaRPr lang="en-MY"/>
        </a:p>
      </dgm:t>
    </dgm:pt>
    <dgm:pt modelId="{322D4AF7-8692-4AC5-9A55-6D82EE49CD3A}" type="pres">
      <dgm:prSet presAssocID="{6FF988FE-6601-4433-AE23-F8B1C0B3D410}" presName="outerComposite" presStyleCnt="0">
        <dgm:presLayoutVars>
          <dgm:chMax val="5"/>
          <dgm:dir/>
          <dgm:resizeHandles val="exact"/>
        </dgm:presLayoutVars>
      </dgm:prSet>
      <dgm:spPr/>
    </dgm:pt>
    <dgm:pt modelId="{888E57F8-01A4-461E-AEE4-E6F5C23D3B37}" type="pres">
      <dgm:prSet presAssocID="{6FF988FE-6601-4433-AE23-F8B1C0B3D410}" presName="dummyMaxCanvas" presStyleCnt="0">
        <dgm:presLayoutVars/>
      </dgm:prSet>
      <dgm:spPr/>
    </dgm:pt>
    <dgm:pt modelId="{86A39F66-35CA-456B-9E87-D88CC0A54146}" type="pres">
      <dgm:prSet presAssocID="{6FF988FE-6601-4433-AE23-F8B1C0B3D410}" presName="FiveNodes_1" presStyleLbl="node1" presStyleIdx="0" presStyleCnt="5">
        <dgm:presLayoutVars>
          <dgm:bulletEnabled val="1"/>
        </dgm:presLayoutVars>
      </dgm:prSet>
      <dgm:spPr/>
    </dgm:pt>
    <dgm:pt modelId="{03CB6CE8-A310-4DFE-9A5E-ED6DC937C876}" type="pres">
      <dgm:prSet presAssocID="{6FF988FE-6601-4433-AE23-F8B1C0B3D410}" presName="FiveNodes_2" presStyleLbl="node1" presStyleIdx="1" presStyleCnt="5">
        <dgm:presLayoutVars>
          <dgm:bulletEnabled val="1"/>
        </dgm:presLayoutVars>
      </dgm:prSet>
      <dgm:spPr/>
    </dgm:pt>
    <dgm:pt modelId="{D43DC33C-6B91-478E-8C47-EEF849A87114}" type="pres">
      <dgm:prSet presAssocID="{6FF988FE-6601-4433-AE23-F8B1C0B3D410}" presName="FiveNodes_3" presStyleLbl="node1" presStyleIdx="2" presStyleCnt="5">
        <dgm:presLayoutVars>
          <dgm:bulletEnabled val="1"/>
        </dgm:presLayoutVars>
      </dgm:prSet>
      <dgm:spPr/>
    </dgm:pt>
    <dgm:pt modelId="{7982DC42-25EC-43E4-B98B-E16A72D09B25}" type="pres">
      <dgm:prSet presAssocID="{6FF988FE-6601-4433-AE23-F8B1C0B3D410}" presName="FiveNodes_4" presStyleLbl="node1" presStyleIdx="3" presStyleCnt="5">
        <dgm:presLayoutVars>
          <dgm:bulletEnabled val="1"/>
        </dgm:presLayoutVars>
      </dgm:prSet>
      <dgm:spPr/>
    </dgm:pt>
    <dgm:pt modelId="{6D7E070E-9B50-43AB-8E82-FEF162EAF2A1}" type="pres">
      <dgm:prSet presAssocID="{6FF988FE-6601-4433-AE23-F8B1C0B3D410}" presName="FiveNodes_5" presStyleLbl="node1" presStyleIdx="4" presStyleCnt="5">
        <dgm:presLayoutVars>
          <dgm:bulletEnabled val="1"/>
        </dgm:presLayoutVars>
      </dgm:prSet>
      <dgm:spPr/>
    </dgm:pt>
    <dgm:pt modelId="{BDE26ADA-A81B-4DA2-A04C-E8F1D17769BC}" type="pres">
      <dgm:prSet presAssocID="{6FF988FE-6601-4433-AE23-F8B1C0B3D410}" presName="FiveConn_1-2" presStyleLbl="fgAccFollowNode1" presStyleIdx="0" presStyleCnt="4">
        <dgm:presLayoutVars>
          <dgm:bulletEnabled val="1"/>
        </dgm:presLayoutVars>
      </dgm:prSet>
      <dgm:spPr/>
    </dgm:pt>
    <dgm:pt modelId="{22A39F3A-858D-4D35-B4D1-E9391BA23122}" type="pres">
      <dgm:prSet presAssocID="{6FF988FE-6601-4433-AE23-F8B1C0B3D410}" presName="FiveConn_2-3" presStyleLbl="fgAccFollowNode1" presStyleIdx="1" presStyleCnt="4">
        <dgm:presLayoutVars>
          <dgm:bulletEnabled val="1"/>
        </dgm:presLayoutVars>
      </dgm:prSet>
      <dgm:spPr/>
    </dgm:pt>
    <dgm:pt modelId="{2B2F97C8-0AF8-4120-9F4C-2AFAB95AA8B2}" type="pres">
      <dgm:prSet presAssocID="{6FF988FE-6601-4433-AE23-F8B1C0B3D410}" presName="FiveConn_3-4" presStyleLbl="fgAccFollowNode1" presStyleIdx="2" presStyleCnt="4">
        <dgm:presLayoutVars>
          <dgm:bulletEnabled val="1"/>
        </dgm:presLayoutVars>
      </dgm:prSet>
      <dgm:spPr/>
    </dgm:pt>
    <dgm:pt modelId="{2FBA7A55-46CC-435A-A180-887031BDE880}" type="pres">
      <dgm:prSet presAssocID="{6FF988FE-6601-4433-AE23-F8B1C0B3D410}" presName="FiveConn_4-5" presStyleLbl="fgAccFollowNode1" presStyleIdx="3" presStyleCnt="4">
        <dgm:presLayoutVars>
          <dgm:bulletEnabled val="1"/>
        </dgm:presLayoutVars>
      </dgm:prSet>
      <dgm:spPr/>
    </dgm:pt>
    <dgm:pt modelId="{88E83ED7-7220-4314-86E2-C5457DE6579D}" type="pres">
      <dgm:prSet presAssocID="{6FF988FE-6601-4433-AE23-F8B1C0B3D410}" presName="FiveNodes_1_text" presStyleLbl="node1" presStyleIdx="4" presStyleCnt="5">
        <dgm:presLayoutVars>
          <dgm:bulletEnabled val="1"/>
        </dgm:presLayoutVars>
      </dgm:prSet>
      <dgm:spPr/>
    </dgm:pt>
    <dgm:pt modelId="{E59300F3-8565-4215-8C25-A85EACD8B2F6}" type="pres">
      <dgm:prSet presAssocID="{6FF988FE-6601-4433-AE23-F8B1C0B3D410}" presName="FiveNodes_2_text" presStyleLbl="node1" presStyleIdx="4" presStyleCnt="5">
        <dgm:presLayoutVars>
          <dgm:bulletEnabled val="1"/>
        </dgm:presLayoutVars>
      </dgm:prSet>
      <dgm:spPr/>
    </dgm:pt>
    <dgm:pt modelId="{4E163554-CDC1-4843-82CB-8A469BEBD867}" type="pres">
      <dgm:prSet presAssocID="{6FF988FE-6601-4433-AE23-F8B1C0B3D410}" presName="FiveNodes_3_text" presStyleLbl="node1" presStyleIdx="4" presStyleCnt="5">
        <dgm:presLayoutVars>
          <dgm:bulletEnabled val="1"/>
        </dgm:presLayoutVars>
      </dgm:prSet>
      <dgm:spPr/>
    </dgm:pt>
    <dgm:pt modelId="{581914F2-6006-48FC-89DA-D2CD4198DEEA}" type="pres">
      <dgm:prSet presAssocID="{6FF988FE-6601-4433-AE23-F8B1C0B3D410}" presName="FiveNodes_4_text" presStyleLbl="node1" presStyleIdx="4" presStyleCnt="5">
        <dgm:presLayoutVars>
          <dgm:bulletEnabled val="1"/>
        </dgm:presLayoutVars>
      </dgm:prSet>
      <dgm:spPr/>
    </dgm:pt>
    <dgm:pt modelId="{B00E094A-001D-42D8-A0AA-9734EF0EC4DE}" type="pres">
      <dgm:prSet presAssocID="{6FF988FE-6601-4433-AE23-F8B1C0B3D41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3DD7610-DD93-4643-A4E0-DB52F9FF6430}" type="presOf" srcId="{65621D88-1300-4837-A675-692C250B7AA1}" destId="{2B2F97C8-0AF8-4120-9F4C-2AFAB95AA8B2}" srcOrd="0" destOrd="0" presId="urn:microsoft.com/office/officeart/2005/8/layout/vProcess5"/>
    <dgm:cxn modelId="{2F4A762F-CEC1-49BD-9202-390033A9F2E4}" type="presOf" srcId="{E0DBC451-978B-4C22-9DF4-827E3F2D9048}" destId="{86A39F66-35CA-456B-9E87-D88CC0A54146}" srcOrd="0" destOrd="0" presId="urn:microsoft.com/office/officeart/2005/8/layout/vProcess5"/>
    <dgm:cxn modelId="{B300803B-3F54-48DA-99B4-8995E4E2FFBE}" type="presOf" srcId="{BE7DB1DD-37F4-4167-B087-2A6531C8663F}" destId="{03CB6CE8-A310-4DFE-9A5E-ED6DC937C876}" srcOrd="0" destOrd="0" presId="urn:microsoft.com/office/officeart/2005/8/layout/vProcess5"/>
    <dgm:cxn modelId="{15CF1260-8DC3-4DC7-AEAC-5B8B2FD869FA}" type="presOf" srcId="{6FF988FE-6601-4433-AE23-F8B1C0B3D410}" destId="{322D4AF7-8692-4AC5-9A55-6D82EE49CD3A}" srcOrd="0" destOrd="0" presId="urn:microsoft.com/office/officeart/2005/8/layout/vProcess5"/>
    <dgm:cxn modelId="{C943B369-A5AC-47B4-BB65-F9B482DF015A}" type="presOf" srcId="{9A2E2294-EDD5-4B0E-8FBA-3F6058462195}" destId="{2FBA7A55-46CC-435A-A180-887031BDE880}" srcOrd="0" destOrd="0" presId="urn:microsoft.com/office/officeart/2005/8/layout/vProcess5"/>
    <dgm:cxn modelId="{F9F2E949-C6AF-4723-A7D4-CC1FFEFBA442}" srcId="{6FF988FE-6601-4433-AE23-F8B1C0B3D410}" destId="{E97D6AE8-AE6F-4602-B083-26EFE175F847}" srcOrd="3" destOrd="0" parTransId="{7E459321-3C36-43AA-91E8-07F7E530120E}" sibTransId="{9A2E2294-EDD5-4B0E-8FBA-3F6058462195}"/>
    <dgm:cxn modelId="{56FE3270-636E-48B3-AE67-39724825FA97}" srcId="{6FF988FE-6601-4433-AE23-F8B1C0B3D410}" destId="{D8910FCB-2682-4B88-AF81-E2A6653E5289}" srcOrd="4" destOrd="0" parTransId="{FBE2D9DE-F689-4EED-99FE-3009BE734437}" sibTransId="{37988873-7A4F-4A49-AC6C-D68892856943}"/>
    <dgm:cxn modelId="{1A81A08E-CCBA-489E-98D2-3491FC4346B5}" type="presOf" srcId="{0CF7A10C-A1E6-4DDF-A797-73C3F73E5580}" destId="{D43DC33C-6B91-478E-8C47-EEF849A87114}" srcOrd="0" destOrd="0" presId="urn:microsoft.com/office/officeart/2005/8/layout/vProcess5"/>
    <dgm:cxn modelId="{72A0E697-76F1-48ED-8C35-EC34B4D0CA13}" type="presOf" srcId="{D8910FCB-2682-4B88-AF81-E2A6653E5289}" destId="{B00E094A-001D-42D8-A0AA-9734EF0EC4DE}" srcOrd="1" destOrd="0" presId="urn:microsoft.com/office/officeart/2005/8/layout/vProcess5"/>
    <dgm:cxn modelId="{BC2D3E9A-0676-4EE4-AE72-F456BC41B0B5}" type="presOf" srcId="{2D52EA46-E19F-42B2-AAD9-C187F04E08A4}" destId="{BDE26ADA-A81B-4DA2-A04C-E8F1D17769BC}" srcOrd="0" destOrd="0" presId="urn:microsoft.com/office/officeart/2005/8/layout/vProcess5"/>
    <dgm:cxn modelId="{A89F059C-AF8C-4181-95BD-D043EE462C7B}" srcId="{6FF988FE-6601-4433-AE23-F8B1C0B3D410}" destId="{BE7DB1DD-37F4-4167-B087-2A6531C8663F}" srcOrd="1" destOrd="0" parTransId="{23DAF7CC-9E31-4F47-A200-0956941D0A92}" sibTransId="{4ADAABFF-119D-4DB5-A251-83F760A8F645}"/>
    <dgm:cxn modelId="{0AE29CB3-B892-4230-86D5-B184D088AD2E}" type="presOf" srcId="{E97D6AE8-AE6F-4602-B083-26EFE175F847}" destId="{581914F2-6006-48FC-89DA-D2CD4198DEEA}" srcOrd="1" destOrd="0" presId="urn:microsoft.com/office/officeart/2005/8/layout/vProcess5"/>
    <dgm:cxn modelId="{4DE942C3-2979-4C8E-B774-5FEDDC2EB140}" type="presOf" srcId="{4ADAABFF-119D-4DB5-A251-83F760A8F645}" destId="{22A39F3A-858D-4D35-B4D1-E9391BA23122}" srcOrd="0" destOrd="0" presId="urn:microsoft.com/office/officeart/2005/8/layout/vProcess5"/>
    <dgm:cxn modelId="{BAFEF5D1-9ECD-470E-8622-AD67DA3E5585}" type="presOf" srcId="{E0DBC451-978B-4C22-9DF4-827E3F2D9048}" destId="{88E83ED7-7220-4314-86E2-C5457DE6579D}" srcOrd="1" destOrd="0" presId="urn:microsoft.com/office/officeart/2005/8/layout/vProcess5"/>
    <dgm:cxn modelId="{081D52DD-B314-40CB-A063-FC4B31C3B329}" srcId="{6FF988FE-6601-4433-AE23-F8B1C0B3D410}" destId="{E0DBC451-978B-4C22-9DF4-827E3F2D9048}" srcOrd="0" destOrd="0" parTransId="{12F9CC63-7FA8-49B4-A2B5-5367E3DF8F4B}" sibTransId="{2D52EA46-E19F-42B2-AAD9-C187F04E08A4}"/>
    <dgm:cxn modelId="{A18D98E5-2DE9-488C-9402-D0F74480FB33}" type="presOf" srcId="{BE7DB1DD-37F4-4167-B087-2A6531C8663F}" destId="{E59300F3-8565-4215-8C25-A85EACD8B2F6}" srcOrd="1" destOrd="0" presId="urn:microsoft.com/office/officeart/2005/8/layout/vProcess5"/>
    <dgm:cxn modelId="{58AB82ED-B1E9-4F75-BDDF-54D6FA7277EB}" type="presOf" srcId="{D8910FCB-2682-4B88-AF81-E2A6653E5289}" destId="{6D7E070E-9B50-43AB-8E82-FEF162EAF2A1}" srcOrd="0" destOrd="0" presId="urn:microsoft.com/office/officeart/2005/8/layout/vProcess5"/>
    <dgm:cxn modelId="{612B8CED-0ED0-4983-975F-11431C4E1A22}" srcId="{6FF988FE-6601-4433-AE23-F8B1C0B3D410}" destId="{0CF7A10C-A1E6-4DDF-A797-73C3F73E5580}" srcOrd="2" destOrd="0" parTransId="{A228DC45-1C19-4CB8-934A-36313F8118D5}" sibTransId="{65621D88-1300-4837-A675-692C250B7AA1}"/>
    <dgm:cxn modelId="{0D022DFA-9DD7-4CD8-BBBB-EDEF17D22E09}" type="presOf" srcId="{E97D6AE8-AE6F-4602-B083-26EFE175F847}" destId="{7982DC42-25EC-43E4-B98B-E16A72D09B25}" srcOrd="0" destOrd="0" presId="urn:microsoft.com/office/officeart/2005/8/layout/vProcess5"/>
    <dgm:cxn modelId="{853736FF-67B6-45B1-BDB4-180F2FD6C05C}" type="presOf" srcId="{0CF7A10C-A1E6-4DDF-A797-73C3F73E5580}" destId="{4E163554-CDC1-4843-82CB-8A469BEBD867}" srcOrd="1" destOrd="0" presId="urn:microsoft.com/office/officeart/2005/8/layout/vProcess5"/>
    <dgm:cxn modelId="{11AE76D8-276C-4C56-9180-732395047F68}" type="presParOf" srcId="{322D4AF7-8692-4AC5-9A55-6D82EE49CD3A}" destId="{888E57F8-01A4-461E-AEE4-E6F5C23D3B37}" srcOrd="0" destOrd="0" presId="urn:microsoft.com/office/officeart/2005/8/layout/vProcess5"/>
    <dgm:cxn modelId="{B212EEA1-B33D-43C5-BF2E-3FDB46C8BA4A}" type="presParOf" srcId="{322D4AF7-8692-4AC5-9A55-6D82EE49CD3A}" destId="{86A39F66-35CA-456B-9E87-D88CC0A54146}" srcOrd="1" destOrd="0" presId="urn:microsoft.com/office/officeart/2005/8/layout/vProcess5"/>
    <dgm:cxn modelId="{44AA79B1-EC3E-423D-B7F4-35D5212A2732}" type="presParOf" srcId="{322D4AF7-8692-4AC5-9A55-6D82EE49CD3A}" destId="{03CB6CE8-A310-4DFE-9A5E-ED6DC937C876}" srcOrd="2" destOrd="0" presId="urn:microsoft.com/office/officeart/2005/8/layout/vProcess5"/>
    <dgm:cxn modelId="{80E22C63-E2EE-4572-8E15-0AEA92980847}" type="presParOf" srcId="{322D4AF7-8692-4AC5-9A55-6D82EE49CD3A}" destId="{D43DC33C-6B91-478E-8C47-EEF849A87114}" srcOrd="3" destOrd="0" presId="urn:microsoft.com/office/officeart/2005/8/layout/vProcess5"/>
    <dgm:cxn modelId="{403311B0-CB65-4FCB-9632-9350EEB7F25F}" type="presParOf" srcId="{322D4AF7-8692-4AC5-9A55-6D82EE49CD3A}" destId="{7982DC42-25EC-43E4-B98B-E16A72D09B25}" srcOrd="4" destOrd="0" presId="urn:microsoft.com/office/officeart/2005/8/layout/vProcess5"/>
    <dgm:cxn modelId="{5AFD2E3B-221D-4C37-848B-F72DDC19ABAB}" type="presParOf" srcId="{322D4AF7-8692-4AC5-9A55-6D82EE49CD3A}" destId="{6D7E070E-9B50-43AB-8E82-FEF162EAF2A1}" srcOrd="5" destOrd="0" presId="urn:microsoft.com/office/officeart/2005/8/layout/vProcess5"/>
    <dgm:cxn modelId="{2787DAB3-5BBE-407C-A884-488D2BB03FB1}" type="presParOf" srcId="{322D4AF7-8692-4AC5-9A55-6D82EE49CD3A}" destId="{BDE26ADA-A81B-4DA2-A04C-E8F1D17769BC}" srcOrd="6" destOrd="0" presId="urn:microsoft.com/office/officeart/2005/8/layout/vProcess5"/>
    <dgm:cxn modelId="{DE940A44-042B-4013-A2CB-E44A952D0F29}" type="presParOf" srcId="{322D4AF7-8692-4AC5-9A55-6D82EE49CD3A}" destId="{22A39F3A-858D-4D35-B4D1-E9391BA23122}" srcOrd="7" destOrd="0" presId="urn:microsoft.com/office/officeart/2005/8/layout/vProcess5"/>
    <dgm:cxn modelId="{69898DEF-1573-4297-B48A-D56DCFBF524B}" type="presParOf" srcId="{322D4AF7-8692-4AC5-9A55-6D82EE49CD3A}" destId="{2B2F97C8-0AF8-4120-9F4C-2AFAB95AA8B2}" srcOrd="8" destOrd="0" presId="urn:microsoft.com/office/officeart/2005/8/layout/vProcess5"/>
    <dgm:cxn modelId="{93CD7B62-5F97-4683-B279-542FD9CBB1AB}" type="presParOf" srcId="{322D4AF7-8692-4AC5-9A55-6D82EE49CD3A}" destId="{2FBA7A55-46CC-435A-A180-887031BDE880}" srcOrd="9" destOrd="0" presId="urn:microsoft.com/office/officeart/2005/8/layout/vProcess5"/>
    <dgm:cxn modelId="{FC338AA8-B358-4600-B6B9-04489A5DFF18}" type="presParOf" srcId="{322D4AF7-8692-4AC5-9A55-6D82EE49CD3A}" destId="{88E83ED7-7220-4314-86E2-C5457DE6579D}" srcOrd="10" destOrd="0" presId="urn:microsoft.com/office/officeart/2005/8/layout/vProcess5"/>
    <dgm:cxn modelId="{90EF7180-E19E-4B2F-9900-9F1E39CC2AF4}" type="presParOf" srcId="{322D4AF7-8692-4AC5-9A55-6D82EE49CD3A}" destId="{E59300F3-8565-4215-8C25-A85EACD8B2F6}" srcOrd="11" destOrd="0" presId="urn:microsoft.com/office/officeart/2005/8/layout/vProcess5"/>
    <dgm:cxn modelId="{4F06B039-759F-479B-BB2A-5FDBEDB57E48}" type="presParOf" srcId="{322D4AF7-8692-4AC5-9A55-6D82EE49CD3A}" destId="{4E163554-CDC1-4843-82CB-8A469BEBD867}" srcOrd="12" destOrd="0" presId="urn:microsoft.com/office/officeart/2005/8/layout/vProcess5"/>
    <dgm:cxn modelId="{ACE758E3-6E6B-4D32-A479-9DB3C47255D4}" type="presParOf" srcId="{322D4AF7-8692-4AC5-9A55-6D82EE49CD3A}" destId="{581914F2-6006-48FC-89DA-D2CD4198DEEA}" srcOrd="13" destOrd="0" presId="urn:microsoft.com/office/officeart/2005/8/layout/vProcess5"/>
    <dgm:cxn modelId="{CAE2FA1E-EC6B-41FA-B23A-966D19097DEA}" type="presParOf" srcId="{322D4AF7-8692-4AC5-9A55-6D82EE49CD3A}" destId="{B00E094A-001D-42D8-A0AA-9734EF0EC4D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0D5AB-C7D9-4CC7-BE97-6FC3EB193963}">
      <dsp:nvSpPr>
        <dsp:cNvPr id="0" name=""/>
        <dsp:cNvSpPr/>
      </dsp:nvSpPr>
      <dsp:spPr>
        <a:xfrm>
          <a:off x="0" y="2175669"/>
          <a:ext cx="10233025" cy="0"/>
        </a:xfrm>
        <a:prstGeom prst="lin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B9F7B-4058-4945-BD1A-54D3AB025CF0}">
      <dsp:nvSpPr>
        <dsp:cNvPr id="0" name=""/>
        <dsp:cNvSpPr/>
      </dsp:nvSpPr>
      <dsp:spPr>
        <a:xfrm rot="8100000">
          <a:off x="67546" y="501406"/>
          <a:ext cx="319993" cy="319993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5C305E-A1D0-49F3-9B96-1D17777BC591}">
      <dsp:nvSpPr>
        <dsp:cNvPr id="0" name=""/>
        <dsp:cNvSpPr/>
      </dsp:nvSpPr>
      <dsp:spPr>
        <a:xfrm>
          <a:off x="103095" y="536955"/>
          <a:ext cx="248896" cy="248896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9D1A4-3DFD-4372-85FB-2688022DAB9F}">
      <dsp:nvSpPr>
        <dsp:cNvPr id="0" name=""/>
        <dsp:cNvSpPr/>
      </dsp:nvSpPr>
      <dsp:spPr>
        <a:xfrm>
          <a:off x="453813" y="887672"/>
          <a:ext cx="2433001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4588A-F3FB-442F-98B4-E8E45E20A21A}">
      <dsp:nvSpPr>
        <dsp:cNvPr id="0" name=""/>
        <dsp:cNvSpPr/>
      </dsp:nvSpPr>
      <dsp:spPr>
        <a:xfrm>
          <a:off x="453813" y="435133"/>
          <a:ext cx="2433001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 dirty="0"/>
            <a:t>12/03:  </a:t>
          </a:r>
          <a:br>
            <a:rPr lang="en-US" sz="1300" b="1" kern="1200" dirty="0"/>
          </a:br>
          <a:r>
            <a:rPr lang="en-US" sz="1300" b="0" kern="1200" dirty="0"/>
            <a:t>Test Hypotheses &amp; </a:t>
          </a:r>
          <a:br>
            <a:rPr lang="en-US" sz="1300" b="0" kern="1200" dirty="0"/>
          </a:br>
          <a:r>
            <a:rPr lang="en-US" sz="1300" b="0" kern="1200" dirty="0"/>
            <a:t>Continue Ideation </a:t>
          </a:r>
          <a:endParaRPr lang="en-MY" sz="1300" b="1" kern="1200" dirty="0"/>
        </a:p>
      </dsp:txBody>
      <dsp:txXfrm>
        <a:off x="453813" y="435133"/>
        <a:ext cx="2433001" cy="452539"/>
      </dsp:txXfrm>
    </dsp:sp>
    <dsp:sp modelId="{22BD28C8-B75C-48A3-A473-643A1501EDB8}">
      <dsp:nvSpPr>
        <dsp:cNvPr id="0" name=""/>
        <dsp:cNvSpPr/>
      </dsp:nvSpPr>
      <dsp:spPr>
        <a:xfrm>
          <a:off x="227543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79306-4F44-4505-8910-277896B8BA69}">
      <dsp:nvSpPr>
        <dsp:cNvPr id="0" name=""/>
        <dsp:cNvSpPr/>
      </dsp:nvSpPr>
      <dsp:spPr>
        <a:xfrm>
          <a:off x="186815" y="2134940"/>
          <a:ext cx="81457" cy="81457"/>
        </a:xfrm>
        <a:prstGeom prst="ellipse">
          <a:avLst/>
        </a:prstGeom>
        <a:gradFill rotWithShape="0">
          <a:gsLst>
            <a:gs pos="0">
              <a:schemeClr val="lt1">
                <a:lumMod val="110000"/>
                <a:satMod val="105000"/>
                <a:tint val="67000"/>
              </a:schemeClr>
            </a:gs>
            <a:gs pos="50000">
              <a:schemeClr val="lt1">
                <a:lumMod val="105000"/>
                <a:satMod val="103000"/>
                <a:tint val="73000"/>
              </a:schemeClr>
            </a:gs>
            <a:gs pos="100000">
              <a:schemeClr val="l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A2C49192-4C79-4B9B-B16F-1197BAF5633F}">
      <dsp:nvSpPr>
        <dsp:cNvPr id="0" name=""/>
        <dsp:cNvSpPr/>
      </dsp:nvSpPr>
      <dsp:spPr>
        <a:xfrm rot="18900000">
          <a:off x="1527376" y="3529937"/>
          <a:ext cx="319993" cy="319993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0F25DE-6175-491F-93A9-01BA32B5973B}">
      <dsp:nvSpPr>
        <dsp:cNvPr id="0" name=""/>
        <dsp:cNvSpPr/>
      </dsp:nvSpPr>
      <dsp:spPr>
        <a:xfrm>
          <a:off x="1562925" y="3565486"/>
          <a:ext cx="248896" cy="248896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6FFD9-4DC4-4598-9F25-290DF978CE83}">
      <dsp:nvSpPr>
        <dsp:cNvPr id="0" name=""/>
        <dsp:cNvSpPr/>
      </dsp:nvSpPr>
      <dsp:spPr>
        <a:xfrm>
          <a:off x="1913643" y="2175669"/>
          <a:ext cx="2433001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F85AC-8111-4977-A2D4-BF7B4A323748}">
      <dsp:nvSpPr>
        <dsp:cNvPr id="0" name=""/>
        <dsp:cNvSpPr/>
      </dsp:nvSpPr>
      <dsp:spPr>
        <a:xfrm>
          <a:off x="1913643" y="3463665"/>
          <a:ext cx="2433001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1300" b="1" i="0" kern="1200" dirty="0"/>
            <a:t>18/04 &amp; 20/04: </a:t>
          </a:r>
          <a:br>
            <a:rPr lang="en-MY" sz="1300" b="0" i="0" kern="1200" dirty="0"/>
          </a:br>
          <a:r>
            <a:rPr lang="en-MY" sz="1300" b="0" i="0" kern="1200" dirty="0"/>
            <a:t>End of Term Review</a:t>
          </a:r>
          <a:endParaRPr lang="en-MY" sz="1300" b="1" kern="1200" dirty="0"/>
        </a:p>
      </dsp:txBody>
      <dsp:txXfrm>
        <a:off x="1913643" y="3463665"/>
        <a:ext cx="2433001" cy="452539"/>
      </dsp:txXfrm>
    </dsp:sp>
    <dsp:sp modelId="{FE63EC31-293D-4B09-8786-096116B443BE}">
      <dsp:nvSpPr>
        <dsp:cNvPr id="0" name=""/>
        <dsp:cNvSpPr/>
      </dsp:nvSpPr>
      <dsp:spPr>
        <a:xfrm>
          <a:off x="1687373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71B15-E1C3-41DB-8C60-2DF6F2A88DB6}">
      <dsp:nvSpPr>
        <dsp:cNvPr id="0" name=""/>
        <dsp:cNvSpPr/>
      </dsp:nvSpPr>
      <dsp:spPr>
        <a:xfrm>
          <a:off x="1646645" y="2134940"/>
          <a:ext cx="81457" cy="81457"/>
        </a:xfrm>
        <a:prstGeom prst="ellipse">
          <a:avLst/>
        </a:prstGeom>
        <a:gradFill rotWithShape="0">
          <a:gsLst>
            <a:gs pos="0">
              <a:schemeClr val="lt1">
                <a:lumMod val="110000"/>
                <a:satMod val="105000"/>
                <a:tint val="67000"/>
              </a:schemeClr>
            </a:gs>
            <a:gs pos="50000">
              <a:schemeClr val="lt1">
                <a:lumMod val="105000"/>
                <a:satMod val="103000"/>
                <a:tint val="73000"/>
              </a:schemeClr>
            </a:gs>
            <a:gs pos="100000">
              <a:schemeClr val="l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452B0239-E96D-428A-A5B7-E0BC2644AD8A}">
      <dsp:nvSpPr>
        <dsp:cNvPr id="0" name=""/>
        <dsp:cNvSpPr/>
      </dsp:nvSpPr>
      <dsp:spPr>
        <a:xfrm rot="8100000">
          <a:off x="2987206" y="501406"/>
          <a:ext cx="319993" cy="319993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0AFB59-7974-4983-A787-C5080F166C3A}">
      <dsp:nvSpPr>
        <dsp:cNvPr id="0" name=""/>
        <dsp:cNvSpPr/>
      </dsp:nvSpPr>
      <dsp:spPr>
        <a:xfrm>
          <a:off x="3022755" y="536955"/>
          <a:ext cx="248896" cy="248896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CEADF-193D-48F2-B3DA-6AD4F19A0B20}">
      <dsp:nvSpPr>
        <dsp:cNvPr id="0" name=""/>
        <dsp:cNvSpPr/>
      </dsp:nvSpPr>
      <dsp:spPr>
        <a:xfrm>
          <a:off x="3373473" y="887672"/>
          <a:ext cx="2433001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7C0E0-67BC-40DB-83CA-1DE7D2289DAC}">
      <dsp:nvSpPr>
        <dsp:cNvPr id="0" name=""/>
        <dsp:cNvSpPr/>
      </dsp:nvSpPr>
      <dsp:spPr>
        <a:xfrm>
          <a:off x="3373473" y="435133"/>
          <a:ext cx="2433001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01/05 – 12/05:</a:t>
          </a:r>
          <a:br>
            <a:rPr lang="en-US" sz="1300" kern="1200" dirty="0"/>
          </a:br>
          <a:r>
            <a:rPr lang="en-US" sz="1300" b="0" kern="1200" dirty="0"/>
            <a:t>Term Break</a:t>
          </a:r>
          <a:endParaRPr lang="en-MY" sz="1300" kern="1200" dirty="0"/>
        </a:p>
      </dsp:txBody>
      <dsp:txXfrm>
        <a:off x="3373473" y="435133"/>
        <a:ext cx="2433001" cy="452539"/>
      </dsp:txXfrm>
    </dsp:sp>
    <dsp:sp modelId="{448BD355-D3D7-4120-B2D1-B23F3FDFC9DE}">
      <dsp:nvSpPr>
        <dsp:cNvPr id="0" name=""/>
        <dsp:cNvSpPr/>
      </dsp:nvSpPr>
      <dsp:spPr>
        <a:xfrm>
          <a:off x="3147203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6C45E-D908-4E56-BB97-0432AD379EB0}">
      <dsp:nvSpPr>
        <dsp:cNvPr id="0" name=""/>
        <dsp:cNvSpPr/>
      </dsp:nvSpPr>
      <dsp:spPr>
        <a:xfrm>
          <a:off x="3106475" y="2134940"/>
          <a:ext cx="81457" cy="81457"/>
        </a:xfrm>
        <a:prstGeom prst="ellipse">
          <a:avLst/>
        </a:prstGeom>
        <a:gradFill rotWithShape="0">
          <a:gsLst>
            <a:gs pos="0">
              <a:schemeClr val="lt1">
                <a:lumMod val="110000"/>
                <a:satMod val="105000"/>
                <a:tint val="67000"/>
              </a:schemeClr>
            </a:gs>
            <a:gs pos="50000">
              <a:schemeClr val="lt1">
                <a:lumMod val="105000"/>
                <a:satMod val="103000"/>
                <a:tint val="73000"/>
              </a:schemeClr>
            </a:gs>
            <a:gs pos="100000">
              <a:schemeClr val="l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59779699-A865-4D89-A2DC-089C4E590960}">
      <dsp:nvSpPr>
        <dsp:cNvPr id="0" name=""/>
        <dsp:cNvSpPr/>
      </dsp:nvSpPr>
      <dsp:spPr>
        <a:xfrm rot="18900000">
          <a:off x="4447036" y="3529937"/>
          <a:ext cx="319993" cy="319993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D34D76-C0E5-43FC-B7F6-1348775A5180}">
      <dsp:nvSpPr>
        <dsp:cNvPr id="0" name=""/>
        <dsp:cNvSpPr/>
      </dsp:nvSpPr>
      <dsp:spPr>
        <a:xfrm>
          <a:off x="4482585" y="3565486"/>
          <a:ext cx="248896" cy="248896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BA706-EDB7-4B72-BE3A-246705ADD369}">
      <dsp:nvSpPr>
        <dsp:cNvPr id="0" name=""/>
        <dsp:cNvSpPr/>
      </dsp:nvSpPr>
      <dsp:spPr>
        <a:xfrm>
          <a:off x="4833303" y="2175669"/>
          <a:ext cx="2433001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D8344-C84D-49E1-B631-C9A12B95E85A}">
      <dsp:nvSpPr>
        <dsp:cNvPr id="0" name=""/>
        <dsp:cNvSpPr/>
      </dsp:nvSpPr>
      <dsp:spPr>
        <a:xfrm>
          <a:off x="4833303" y="3463665"/>
          <a:ext cx="2433001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1300" b="1" i="0" kern="1200" dirty="0"/>
            <a:t>20/06 &amp; 22/06:</a:t>
          </a:r>
          <a:br>
            <a:rPr lang="en-MY" sz="1300" b="1" i="0" kern="1200" dirty="0"/>
          </a:br>
          <a:r>
            <a:rPr lang="en-MY" sz="1300" b="0" i="0" kern="1200" dirty="0"/>
            <a:t>Midterm Review 2</a:t>
          </a:r>
          <a:endParaRPr lang="en-MY" sz="1300" b="1" kern="1200" dirty="0"/>
        </a:p>
      </dsp:txBody>
      <dsp:txXfrm>
        <a:off x="4833303" y="3463665"/>
        <a:ext cx="2433001" cy="452539"/>
      </dsp:txXfrm>
    </dsp:sp>
    <dsp:sp modelId="{80949D6B-F800-46AF-8CC3-F52CEC387100}">
      <dsp:nvSpPr>
        <dsp:cNvPr id="0" name=""/>
        <dsp:cNvSpPr/>
      </dsp:nvSpPr>
      <dsp:spPr>
        <a:xfrm>
          <a:off x="4607033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E058-4AE1-43EB-A230-031B6BAC65D8}">
      <dsp:nvSpPr>
        <dsp:cNvPr id="0" name=""/>
        <dsp:cNvSpPr/>
      </dsp:nvSpPr>
      <dsp:spPr>
        <a:xfrm>
          <a:off x="4566305" y="2134940"/>
          <a:ext cx="81457" cy="81457"/>
        </a:xfrm>
        <a:prstGeom prst="ellipse">
          <a:avLst/>
        </a:prstGeom>
        <a:gradFill rotWithShape="0">
          <a:gsLst>
            <a:gs pos="0">
              <a:schemeClr val="lt1">
                <a:lumMod val="110000"/>
                <a:satMod val="105000"/>
                <a:tint val="67000"/>
              </a:schemeClr>
            </a:gs>
            <a:gs pos="50000">
              <a:schemeClr val="lt1">
                <a:lumMod val="105000"/>
                <a:satMod val="103000"/>
                <a:tint val="73000"/>
              </a:schemeClr>
            </a:gs>
            <a:gs pos="100000">
              <a:schemeClr val="l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38D1D851-61FD-4809-BD1E-EFCCA82B142D}">
      <dsp:nvSpPr>
        <dsp:cNvPr id="0" name=""/>
        <dsp:cNvSpPr/>
      </dsp:nvSpPr>
      <dsp:spPr>
        <a:xfrm rot="8100000">
          <a:off x="5906866" y="501406"/>
          <a:ext cx="319993" cy="319993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60C1B3-A9DF-4CFE-B941-920A4EAE1053}">
      <dsp:nvSpPr>
        <dsp:cNvPr id="0" name=""/>
        <dsp:cNvSpPr/>
      </dsp:nvSpPr>
      <dsp:spPr>
        <a:xfrm>
          <a:off x="5942415" y="536955"/>
          <a:ext cx="248896" cy="248896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09BEB-41B0-4BFF-BD7F-38B778F0CD0A}">
      <dsp:nvSpPr>
        <dsp:cNvPr id="0" name=""/>
        <dsp:cNvSpPr/>
      </dsp:nvSpPr>
      <dsp:spPr>
        <a:xfrm>
          <a:off x="6293133" y="887672"/>
          <a:ext cx="2433001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248BC-8109-4CF7-A6E9-4924112F83E7}">
      <dsp:nvSpPr>
        <dsp:cNvPr id="0" name=""/>
        <dsp:cNvSpPr/>
      </dsp:nvSpPr>
      <dsp:spPr>
        <a:xfrm>
          <a:off x="6293133" y="435133"/>
          <a:ext cx="2433001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1300" b="1" i="0" kern="1200" dirty="0"/>
            <a:t>03/08:</a:t>
          </a:r>
          <a:br>
            <a:rPr lang="en-MY" sz="1300" b="1" i="0" kern="1200" dirty="0"/>
          </a:br>
          <a:r>
            <a:rPr lang="en-MY" sz="1300" b="0" i="0" kern="1200" dirty="0"/>
            <a:t>Final Review</a:t>
          </a:r>
          <a:endParaRPr lang="en-MY" sz="1300" b="1" kern="1200" dirty="0"/>
        </a:p>
      </dsp:txBody>
      <dsp:txXfrm>
        <a:off x="6293133" y="435133"/>
        <a:ext cx="2433001" cy="452539"/>
      </dsp:txXfrm>
    </dsp:sp>
    <dsp:sp modelId="{DAD0E2FE-F5D1-4A18-AC54-775A26D71E52}">
      <dsp:nvSpPr>
        <dsp:cNvPr id="0" name=""/>
        <dsp:cNvSpPr/>
      </dsp:nvSpPr>
      <dsp:spPr>
        <a:xfrm>
          <a:off x="6066863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B8541-8C0A-4095-B246-247B2863DE7E}">
      <dsp:nvSpPr>
        <dsp:cNvPr id="0" name=""/>
        <dsp:cNvSpPr/>
      </dsp:nvSpPr>
      <dsp:spPr>
        <a:xfrm>
          <a:off x="6026135" y="2134940"/>
          <a:ext cx="81457" cy="81457"/>
        </a:xfrm>
        <a:prstGeom prst="ellipse">
          <a:avLst/>
        </a:prstGeom>
        <a:gradFill rotWithShape="0">
          <a:gsLst>
            <a:gs pos="0">
              <a:schemeClr val="lt1">
                <a:lumMod val="110000"/>
                <a:satMod val="105000"/>
                <a:tint val="67000"/>
              </a:schemeClr>
            </a:gs>
            <a:gs pos="50000">
              <a:schemeClr val="lt1">
                <a:lumMod val="105000"/>
                <a:satMod val="103000"/>
                <a:tint val="73000"/>
              </a:schemeClr>
            </a:gs>
            <a:gs pos="100000">
              <a:schemeClr val="l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B02C1BC-4870-4230-95CB-18C2AC4BEE19}">
      <dsp:nvSpPr>
        <dsp:cNvPr id="0" name=""/>
        <dsp:cNvSpPr/>
      </dsp:nvSpPr>
      <dsp:spPr>
        <a:xfrm rot="18900000">
          <a:off x="7366696" y="3529937"/>
          <a:ext cx="319993" cy="319993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08B0B7-E537-4D8B-AE07-0131FCA0B6DE}">
      <dsp:nvSpPr>
        <dsp:cNvPr id="0" name=""/>
        <dsp:cNvSpPr/>
      </dsp:nvSpPr>
      <dsp:spPr>
        <a:xfrm>
          <a:off x="7402245" y="3565486"/>
          <a:ext cx="248896" cy="248896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4D3CB-191C-4459-910C-187B06CE20CF}">
      <dsp:nvSpPr>
        <dsp:cNvPr id="0" name=""/>
        <dsp:cNvSpPr/>
      </dsp:nvSpPr>
      <dsp:spPr>
        <a:xfrm>
          <a:off x="7752963" y="2175669"/>
          <a:ext cx="2433001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42459-CB0A-4DF5-A6E8-43C0CE27E20C}">
      <dsp:nvSpPr>
        <dsp:cNvPr id="0" name=""/>
        <dsp:cNvSpPr/>
      </dsp:nvSpPr>
      <dsp:spPr>
        <a:xfrm>
          <a:off x="7752963" y="3463665"/>
          <a:ext cx="2433001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b="1" i="0" kern="1200" dirty="0"/>
            <a:t>03/08 &amp; 04/08:</a:t>
          </a:r>
          <a:br>
            <a:rPr lang="en-MY" sz="1300" b="1" i="0" kern="1200" dirty="0"/>
          </a:br>
          <a:r>
            <a:rPr lang="en-MY" sz="1300" b="0" i="0" kern="1200" dirty="0"/>
            <a:t>Project Showcase</a:t>
          </a:r>
          <a:endParaRPr lang="en-MY" sz="1300" b="1" kern="1200" dirty="0"/>
        </a:p>
      </dsp:txBody>
      <dsp:txXfrm>
        <a:off x="7752963" y="3463665"/>
        <a:ext cx="2433001" cy="452539"/>
      </dsp:txXfrm>
    </dsp:sp>
    <dsp:sp modelId="{E69A8622-571F-4A0D-ABA8-0A483473C2E1}">
      <dsp:nvSpPr>
        <dsp:cNvPr id="0" name=""/>
        <dsp:cNvSpPr/>
      </dsp:nvSpPr>
      <dsp:spPr>
        <a:xfrm>
          <a:off x="7526693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0B545-04D5-4510-9653-C3AD2CFEFFCE}">
      <dsp:nvSpPr>
        <dsp:cNvPr id="0" name=""/>
        <dsp:cNvSpPr/>
      </dsp:nvSpPr>
      <dsp:spPr>
        <a:xfrm>
          <a:off x="7485965" y="2134940"/>
          <a:ext cx="81457" cy="81457"/>
        </a:xfrm>
        <a:prstGeom prst="ellipse">
          <a:avLst/>
        </a:prstGeom>
        <a:gradFill rotWithShape="0">
          <a:gsLst>
            <a:gs pos="0">
              <a:schemeClr val="lt1">
                <a:lumMod val="110000"/>
                <a:satMod val="105000"/>
                <a:tint val="67000"/>
              </a:schemeClr>
            </a:gs>
            <a:gs pos="50000">
              <a:schemeClr val="lt1">
                <a:lumMod val="105000"/>
                <a:satMod val="103000"/>
                <a:tint val="73000"/>
              </a:schemeClr>
            </a:gs>
            <a:gs pos="100000">
              <a:schemeClr val="l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920FC-0F11-4BA2-9D1E-FEEB0E9B3D35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kern="1200" dirty="0"/>
            <a:t>Define problem/scope</a:t>
          </a:r>
          <a:endParaRPr lang="en-MY" sz="900" kern="1200" dirty="0"/>
        </a:p>
      </dsp:txBody>
      <dsp:txXfrm rot="-5400000">
        <a:off x="0" y="554579"/>
        <a:ext cx="1105044" cy="473590"/>
      </dsp:txXfrm>
    </dsp:sp>
    <dsp:sp modelId="{CD46C982-3DC2-48B0-98C9-B2DABE7324AF}">
      <dsp:nvSpPr>
        <dsp:cNvPr id="0" name=""/>
        <dsp:cNvSpPr/>
      </dsp:nvSpPr>
      <dsp:spPr>
        <a:xfrm rot="5400000">
          <a:off x="5155978" y="-4048876"/>
          <a:ext cx="1026112" cy="9127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/>
            <a:t>1. Reduce the logistics cost.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/>
            <a:t>2. Reduce the packaging cost.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/>
            <a:t>3. Environmental-friendly </a:t>
          </a:r>
          <a:r>
            <a:rPr lang="en-US" altLang="zh-CN" sz="2200" kern="1200"/>
            <a:t>concerns</a:t>
          </a:r>
          <a:r>
            <a:rPr lang="en-SG" sz="2200" kern="1200"/>
            <a:t>.</a:t>
          </a:r>
        </a:p>
      </dsp:txBody>
      <dsp:txXfrm rot="-5400000">
        <a:off x="1105045" y="52148"/>
        <a:ext cx="9077889" cy="925930"/>
      </dsp:txXfrm>
    </dsp:sp>
    <dsp:sp modelId="{F708F554-7319-45A2-998C-C0DF84BA6FD5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kern="1200"/>
            <a:t>Conduct background research</a:t>
          </a:r>
        </a:p>
      </dsp:txBody>
      <dsp:txXfrm rot="-5400000">
        <a:off x="0" y="1938873"/>
        <a:ext cx="1105044" cy="473590"/>
      </dsp:txXfrm>
    </dsp:sp>
    <dsp:sp modelId="{24C92B3D-8641-4353-90F5-EB8D5804ECC5}">
      <dsp:nvSpPr>
        <dsp:cNvPr id="0" name=""/>
        <dsp:cNvSpPr/>
      </dsp:nvSpPr>
      <dsp:spPr>
        <a:xfrm rot="5400000">
          <a:off x="5155978" y="-2664582"/>
          <a:ext cx="1026112" cy="9127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/>
            <a:t>1. Company background research.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/>
            <a:t>2. Potential software skills.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/>
            <a:t>3. Packaging materials/mechanism research.</a:t>
          </a:r>
        </a:p>
      </dsp:txBody>
      <dsp:txXfrm rot="-5400000">
        <a:off x="1105045" y="1436442"/>
        <a:ext cx="9077889" cy="925930"/>
      </dsp:txXfrm>
    </dsp:sp>
    <dsp:sp modelId="{C3D8E27B-B4A1-4A70-B570-99FC388EEEEC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kern="1200" dirty="0"/>
            <a:t>Specify requirements,</a:t>
          </a:r>
          <a:br>
            <a:rPr lang="en-SG" sz="900" kern="1200" dirty="0"/>
          </a:br>
          <a:r>
            <a:rPr lang="en-SG" sz="900" kern="1200" dirty="0"/>
            <a:t>Identify constraints</a:t>
          </a:r>
        </a:p>
      </dsp:txBody>
      <dsp:txXfrm rot="-5400000">
        <a:off x="0" y="3323167"/>
        <a:ext cx="1105044" cy="473590"/>
      </dsp:txXfrm>
    </dsp:sp>
    <dsp:sp modelId="{2301838B-034F-429A-9DE7-5EA8E38BAB7C}">
      <dsp:nvSpPr>
        <dsp:cNvPr id="0" name=""/>
        <dsp:cNvSpPr/>
      </dsp:nvSpPr>
      <dsp:spPr>
        <a:xfrm rot="5400000">
          <a:off x="5155978" y="-1280288"/>
          <a:ext cx="1026112" cy="91279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/>
            <a:t>1. Product/Testing requirements.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/>
            <a:t>2. Constraints from the data.</a:t>
          </a:r>
        </a:p>
      </dsp:txBody>
      <dsp:txXfrm rot="-5400000">
        <a:off x="1105045" y="2820736"/>
        <a:ext cx="9077889" cy="925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39F66-35CA-456B-9E87-D88CC0A54146}">
      <dsp:nvSpPr>
        <dsp:cNvPr id="0" name=""/>
        <dsp:cNvSpPr/>
      </dsp:nvSpPr>
      <dsp:spPr>
        <a:xfrm>
          <a:off x="0" y="0"/>
          <a:ext cx="787942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Brainstorm &amp; Exploratory analysis</a:t>
          </a:r>
          <a:endParaRPr lang="en-MY" sz="2900" kern="1200" dirty="0"/>
        </a:p>
      </dsp:txBody>
      <dsp:txXfrm>
        <a:off x="22940" y="22940"/>
        <a:ext cx="6942612" cy="737360"/>
      </dsp:txXfrm>
    </dsp:sp>
    <dsp:sp modelId="{03CB6CE8-A310-4DFE-9A5E-ED6DC937C876}">
      <dsp:nvSpPr>
        <dsp:cNvPr id="0" name=""/>
        <dsp:cNvSpPr/>
      </dsp:nvSpPr>
      <dsp:spPr>
        <a:xfrm>
          <a:off x="588398" y="892024"/>
          <a:ext cx="787942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144779"/>
                <a:satOff val="-767"/>
                <a:lumOff val="166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144779"/>
                <a:satOff val="-767"/>
                <a:lumOff val="166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144779"/>
                <a:satOff val="-767"/>
                <a:lumOff val="166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Develop solutions &amp; Build models</a:t>
          </a:r>
        </a:p>
      </dsp:txBody>
      <dsp:txXfrm>
        <a:off x="611338" y="914964"/>
        <a:ext cx="6736043" cy="737360"/>
      </dsp:txXfrm>
    </dsp:sp>
    <dsp:sp modelId="{D43DC33C-6B91-478E-8C47-EEF849A87114}">
      <dsp:nvSpPr>
        <dsp:cNvPr id="0" name=""/>
        <dsp:cNvSpPr/>
      </dsp:nvSpPr>
      <dsp:spPr>
        <a:xfrm>
          <a:off x="1176797" y="1784048"/>
          <a:ext cx="787942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289558"/>
                <a:satOff val="-1534"/>
                <a:lumOff val="333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289558"/>
                <a:satOff val="-1534"/>
                <a:lumOff val="333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289558"/>
                <a:satOff val="-1534"/>
                <a:lumOff val="333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Conduct trade-off analysis</a:t>
          </a:r>
        </a:p>
      </dsp:txBody>
      <dsp:txXfrm>
        <a:off x="1199737" y="1806988"/>
        <a:ext cx="6736043" cy="737360"/>
      </dsp:txXfrm>
    </dsp:sp>
    <dsp:sp modelId="{7982DC42-25EC-43E4-B98B-E16A72D09B25}">
      <dsp:nvSpPr>
        <dsp:cNvPr id="0" name=""/>
        <dsp:cNvSpPr/>
      </dsp:nvSpPr>
      <dsp:spPr>
        <a:xfrm>
          <a:off x="1765196" y="2676072"/>
          <a:ext cx="787942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289558"/>
                <a:satOff val="-1534"/>
                <a:lumOff val="333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289558"/>
                <a:satOff val="-1534"/>
                <a:lumOff val="333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289558"/>
                <a:satOff val="-1534"/>
                <a:lumOff val="333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Prototyping</a:t>
          </a:r>
        </a:p>
      </dsp:txBody>
      <dsp:txXfrm>
        <a:off x="1788136" y="2699012"/>
        <a:ext cx="6736043" cy="737360"/>
      </dsp:txXfrm>
    </dsp:sp>
    <dsp:sp modelId="{6D7E070E-9B50-43AB-8E82-FEF162EAF2A1}">
      <dsp:nvSpPr>
        <dsp:cNvPr id="0" name=""/>
        <dsp:cNvSpPr/>
      </dsp:nvSpPr>
      <dsp:spPr>
        <a:xfrm>
          <a:off x="2353595" y="3568097"/>
          <a:ext cx="787942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144779"/>
                <a:satOff val="-767"/>
                <a:lumOff val="166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144779"/>
                <a:satOff val="-767"/>
                <a:lumOff val="166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144779"/>
                <a:satOff val="-767"/>
                <a:lumOff val="166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Testing, Feedback &amp; Redesign</a:t>
          </a:r>
        </a:p>
      </dsp:txBody>
      <dsp:txXfrm>
        <a:off x="2376535" y="3591037"/>
        <a:ext cx="6736043" cy="737360"/>
      </dsp:txXfrm>
    </dsp:sp>
    <dsp:sp modelId="{BDE26ADA-A81B-4DA2-A04C-E8F1D17769BC}">
      <dsp:nvSpPr>
        <dsp:cNvPr id="0" name=""/>
        <dsp:cNvSpPr/>
      </dsp:nvSpPr>
      <dsp:spPr>
        <a:xfrm>
          <a:off x="737032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</a:t>
          </a:r>
          <a:endParaRPr lang="en-MY" sz="2400" kern="1200" dirty="0"/>
        </a:p>
      </dsp:txBody>
      <dsp:txXfrm>
        <a:off x="7484871" y="572200"/>
        <a:ext cx="280008" cy="383102"/>
      </dsp:txXfrm>
    </dsp:sp>
    <dsp:sp modelId="{22A39F3A-858D-4D35-B4D1-E9391BA23122}">
      <dsp:nvSpPr>
        <dsp:cNvPr id="0" name=""/>
        <dsp:cNvSpPr/>
      </dsp:nvSpPr>
      <dsp:spPr>
        <a:xfrm>
          <a:off x="7958721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</a:t>
          </a:r>
          <a:endParaRPr lang="en-MY" sz="2600" kern="1200" dirty="0"/>
        </a:p>
      </dsp:txBody>
      <dsp:txXfrm>
        <a:off x="8073270" y="1464225"/>
        <a:ext cx="280008" cy="383102"/>
      </dsp:txXfrm>
    </dsp:sp>
    <dsp:sp modelId="{2B2F97C8-0AF8-4120-9F4C-2AFAB95AA8B2}">
      <dsp:nvSpPr>
        <dsp:cNvPr id="0" name=""/>
        <dsp:cNvSpPr/>
      </dsp:nvSpPr>
      <dsp:spPr>
        <a:xfrm>
          <a:off x="8547120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  <a:endParaRPr lang="en-MY" sz="2500" kern="1200" dirty="0"/>
        </a:p>
      </dsp:txBody>
      <dsp:txXfrm>
        <a:off x="8661669" y="2343195"/>
        <a:ext cx="280008" cy="383102"/>
      </dsp:txXfrm>
    </dsp:sp>
    <dsp:sp modelId="{2FBA7A55-46CC-435A-A180-887031BDE880}">
      <dsp:nvSpPr>
        <dsp:cNvPr id="0" name=""/>
        <dsp:cNvSpPr/>
      </dsp:nvSpPr>
      <dsp:spPr>
        <a:xfrm>
          <a:off x="9135519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7</a:t>
          </a:r>
          <a:endParaRPr lang="en-MY" sz="2600" kern="1200" dirty="0"/>
        </a:p>
      </dsp:txBody>
      <dsp:txXfrm>
        <a:off x="9250068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069DA-BE9E-403F-9A4A-522B5E741941}" type="datetimeFigureOut">
              <a:rPr lang="en-MY" smtClean="0"/>
              <a:t>12/2/2018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2E31A-C1A4-40BD-807D-495238A86C8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763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5400" b="1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925F-ECA8-4A42-A0E8-E7C798521414}" type="datetime1">
              <a:rPr lang="en-SG" smtClean="0"/>
              <a:t>12/2/2018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983-57A2-4AC9-A3DC-1B1910A906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83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E7BA-0532-48DE-8605-CBD53D4B8825}" type="datetime1">
              <a:rPr lang="en-SG" smtClean="0"/>
              <a:t>12/2/2018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7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EB0F-537D-4272-9535-7A902B104E83}" type="datetime1">
              <a:rPr lang="en-SG" smtClean="0"/>
              <a:t>12/2/2018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420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32E9-5928-4C25-A58E-6D1C41F167EE}" type="datetime1">
              <a:rPr lang="en-SG" smtClean="0"/>
              <a:t>12/2/2018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92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139A-23FB-4EDA-957C-D289EDB8CB4F}" type="datetime1">
              <a:rPr lang="en-SG" smtClean="0"/>
              <a:t>12/2/2018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57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BF05-7877-46DA-BE28-0527469E0512}" type="datetime1">
              <a:rPr lang="en-SG" smtClean="0"/>
              <a:t>12/2/2018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31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24B-02A9-4708-AB57-3A1266C44ADB}" type="datetime1">
              <a:rPr lang="en-SG" smtClean="0"/>
              <a:t>12/2/2018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2196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70C0-D4B6-4A17-9CD1-5222974A7473}" type="datetime1">
              <a:rPr lang="en-SG" smtClean="0"/>
              <a:t>12/2/2018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440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614-C89F-4F6E-9879-BBB92662BD8E}" type="datetime1">
              <a:rPr lang="en-SG" smtClean="0"/>
              <a:t>12/2/2018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37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88F-E438-4B3C-AA35-EAFDB4EF0553}" type="datetime1">
              <a:rPr lang="en-SG" smtClean="0"/>
              <a:t>12/2/2018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63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5400" b="1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6A8C-9BC7-4372-AB89-DB0E70D93E56}" type="datetime1">
              <a:rPr lang="en-SG" smtClean="0"/>
              <a:t>12/2/2018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029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777F-88BF-45AF-ADB9-F88BD41A6C9F}" type="datetime1">
              <a:rPr lang="en-SG" smtClean="0"/>
              <a:t>12/2/2018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0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4FA0-3471-4EF1-8020-7A13F5B5564F}" type="datetime1">
              <a:rPr lang="en-SG" smtClean="0"/>
              <a:t>12/2/2018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2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CA61-ED66-4792-9B25-35B92CF12D1E}" type="datetime1">
              <a:rPr lang="en-SG" smtClean="0"/>
              <a:t>12/2/2018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96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8E4-D924-47D1-90FD-1877310D5DB5}" type="datetime1">
              <a:rPr lang="en-SG" smtClean="0"/>
              <a:t>12/2/2018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17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4529-EECD-4F45-AF20-1A23A1B81CB5}" type="datetime1">
              <a:rPr lang="en-SG" smtClean="0"/>
              <a:t>12/2/2018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60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2BA-4274-4EB7-A03F-6C6FF5536474}" type="datetime1">
              <a:rPr lang="en-SG" smtClean="0"/>
              <a:t>12/2/2018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E672983-57A2-4AC9-A3DC-1B1910A9063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69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87B1733-CEAD-405E-8641-9BDA60611989}" type="datetime1">
              <a:rPr lang="en-SG" smtClean="0"/>
              <a:t>12/2/2018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E672983-57A2-4AC9-A3DC-1B1910A906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681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2DAF-B71A-4C48-8A85-F399D0104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3" y="4464028"/>
            <a:ext cx="11028947" cy="1641490"/>
          </a:xfrm>
        </p:spPr>
        <p:txBody>
          <a:bodyPr>
            <a:noAutofit/>
          </a:bodyPr>
          <a:lstStyle/>
          <a:p>
            <a:r>
              <a:rPr lang="en-SG" sz="4000" b="1" dirty="0">
                <a:latin typeface="Gotham" panose="02000303000000000000" pitchFamily="50" charset="0"/>
              </a:rPr>
              <a:t>Project Introductions</a:t>
            </a:r>
            <a:br>
              <a:rPr lang="en-SG" sz="4000" b="1" dirty="0">
                <a:latin typeface="Gotham" panose="02000303000000000000" pitchFamily="50" charset="0"/>
              </a:rPr>
            </a:br>
            <a:r>
              <a:rPr lang="en-SG" sz="4000" b="1" dirty="0">
                <a:latin typeface="Gotham" panose="02000303000000000000" pitchFamily="50" charset="0"/>
              </a:rPr>
              <a:t>Reduction of Logistics and  Packaging 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41A7-BD02-4BC1-B48E-6814068AB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G" dirty="0">
                <a:latin typeface="Gotham" panose="02000303000000000000" pitchFamily="50" charset="0"/>
              </a:rPr>
              <a:t>Singapore University of Technology and Design (SUTD)</a:t>
            </a:r>
          </a:p>
          <a:p>
            <a:r>
              <a:rPr lang="en-SG" dirty="0">
                <a:latin typeface="Gotham" panose="02000303000000000000" pitchFamily="50" charset="0"/>
              </a:rPr>
              <a:t>Steelcase Manufacturing Malaysia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35952-BF3B-4718-923A-79CFE618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983-57A2-4AC9-A3DC-1B1910A9063D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904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2242-75D4-4484-A5A7-67142DEE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672983-57A2-4AC9-A3DC-1B1910A9063D}" type="slidenum">
              <a:rPr lang="en-SG" smtClean="0"/>
              <a:pPr>
                <a:spcAft>
                  <a:spcPts val="600"/>
                </a:spcAft>
              </a:pPr>
              <a:t>10</a:t>
            </a:fld>
            <a:endParaRPr lang="en-SG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E92BF11-0788-47A1-BC67-87C38A8FE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809782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0DE290E-FA2F-464D-8C47-DC01D20C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Design Process (Future Stages)</a:t>
            </a:r>
          </a:p>
        </p:txBody>
      </p:sp>
    </p:spTree>
    <p:extLst>
      <p:ext uri="{BB962C8B-B14F-4D97-AF65-F5344CB8AC3E}">
        <p14:creationId xmlns:p14="http://schemas.microsoft.com/office/powerpoint/2010/main" val="272664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27C7-30ED-4F73-90A8-63491309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Logistical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3FBF-A040-4C95-9E67-ECD90C9D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Google Drive: </a:t>
            </a:r>
            <a:r>
              <a:rPr lang="en-SG" dirty="0"/>
              <a:t>File sharing within Student Team</a:t>
            </a:r>
          </a:p>
          <a:p>
            <a:r>
              <a:rPr lang="en-SG" b="1" dirty="0"/>
              <a:t>Trello: </a:t>
            </a:r>
            <a:r>
              <a:rPr lang="en-SG" dirty="0"/>
              <a:t>Task assignment within Student Team</a:t>
            </a:r>
          </a:p>
          <a:p>
            <a:r>
              <a:rPr lang="en-SG" b="1" dirty="0"/>
              <a:t>Basecamp: </a:t>
            </a:r>
            <a:r>
              <a:rPr lang="en-SG" dirty="0"/>
              <a:t>File sharing between </a:t>
            </a:r>
            <a:br>
              <a:rPr lang="en-SG" dirty="0"/>
            </a:br>
            <a:r>
              <a:rPr lang="en-SG" dirty="0"/>
              <a:t>			Student Team and Steelcase</a:t>
            </a:r>
          </a:p>
          <a:p>
            <a:r>
              <a:rPr lang="en-SG" b="1" dirty="0"/>
              <a:t>Git/</a:t>
            </a:r>
            <a:r>
              <a:rPr lang="en-SG" b="1" dirty="0" err="1"/>
              <a:t>Github</a:t>
            </a:r>
            <a:r>
              <a:rPr lang="en-SG" b="1" dirty="0"/>
              <a:t>: </a:t>
            </a:r>
            <a:r>
              <a:rPr lang="en-SG" dirty="0"/>
              <a:t>Version control for code management</a:t>
            </a:r>
            <a:endParaRPr lang="en-S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2242-75D4-4484-A5A7-67142DEE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983-57A2-4AC9-A3DC-1B1910A9063D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1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E7401-018A-4F43-BA91-3F19C2A31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Thank you for your time!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19904-9DB2-422F-AC66-60F97D3C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983-57A2-4AC9-A3DC-1B1910A9063D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65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99FB-5E6C-4123-BA45-45448B9D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300" b="1" dirty="0">
                <a:latin typeface="Gotham" panose="02000303000000000000" pitchFamily="50" charset="0"/>
              </a:rPr>
              <a:t>Team Introduction:</a:t>
            </a:r>
            <a:br>
              <a:rPr lang="en-SG" sz="4300" b="1" dirty="0">
                <a:latin typeface="Gotham" panose="02000303000000000000" pitchFamily="50" charset="0"/>
              </a:rPr>
            </a:br>
            <a:r>
              <a:rPr lang="en-SG" sz="4300" dirty="0">
                <a:latin typeface="Gotham" panose="02000303000000000000" pitchFamily="50" charset="0"/>
              </a:rPr>
              <a:t>S</a:t>
            </a:r>
            <a:r>
              <a:rPr lang="en-SG" sz="4300" b="1" dirty="0">
                <a:latin typeface="Gotham" panose="02000303000000000000" pitchFamily="50" charset="0"/>
              </a:rPr>
              <a:t>tudent </a:t>
            </a:r>
            <a:r>
              <a:rPr lang="en-SG" sz="4300" dirty="0">
                <a:latin typeface="Gotham" panose="02000303000000000000" pitchFamily="50" charset="0"/>
              </a:rPr>
              <a:t>T</a:t>
            </a:r>
            <a:r>
              <a:rPr lang="en-SG" sz="4300" b="1" dirty="0">
                <a:latin typeface="Gotham" panose="02000303000000000000" pitchFamily="50" charset="0"/>
              </a:rPr>
              <a:t>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5BE5E-F6F2-41E8-8E78-CEC429B310BF}"/>
              </a:ext>
            </a:extLst>
          </p:cNvPr>
          <p:cNvSpPr txBox="1"/>
          <p:nvPr/>
        </p:nvSpPr>
        <p:spPr>
          <a:xfrm>
            <a:off x="3607725" y="3256592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>
                <a:latin typeface="Gotham" panose="02000303000000000000" pitchFamily="50" charset="0"/>
              </a:rPr>
              <a:t>N</a:t>
            </a:r>
            <a:r>
              <a:rPr lang="en-US" altLang="zh-CN" sz="1600" dirty="0" err="1">
                <a:latin typeface="Gotham" panose="02000303000000000000" pitchFamily="50" charset="0"/>
              </a:rPr>
              <a:t>guyen</a:t>
            </a:r>
            <a:r>
              <a:rPr lang="en-US" altLang="zh-CN" sz="1600" dirty="0">
                <a:latin typeface="Gotham" panose="02000303000000000000" pitchFamily="50" charset="0"/>
              </a:rPr>
              <a:t> Hoang Nam</a:t>
            </a:r>
          </a:p>
          <a:p>
            <a:pPr algn="ctr"/>
            <a:r>
              <a:rPr lang="en-US" sz="1600" dirty="0">
                <a:latin typeface="Gotham" panose="02000303000000000000" pitchFamily="50" charset="0"/>
              </a:rPr>
              <a:t>(ESD)</a:t>
            </a:r>
            <a:endParaRPr lang="en-SG" sz="1600" dirty="0">
              <a:latin typeface="Gotham" panose="02000303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C2C00-5A46-4024-9F40-38CBC28E6204}"/>
              </a:ext>
            </a:extLst>
          </p:cNvPr>
          <p:cNvSpPr txBox="1"/>
          <p:nvPr/>
        </p:nvSpPr>
        <p:spPr>
          <a:xfrm>
            <a:off x="1518506" y="3327668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altLang="zh-CN" sz="1600" dirty="0">
                <a:latin typeface="Gotham" panose="02000303000000000000" pitchFamily="50" charset="0"/>
              </a:rPr>
              <a:t>Yuan Nan</a:t>
            </a:r>
            <a:endParaRPr lang="en-US" altLang="zh-CN" sz="1600" dirty="0">
              <a:latin typeface="Gotham" panose="02000303000000000000" pitchFamily="50" charset="0"/>
            </a:endParaRPr>
          </a:p>
          <a:p>
            <a:pPr algn="ctr"/>
            <a:r>
              <a:rPr lang="en-US" sz="1600" dirty="0">
                <a:latin typeface="Gotham" panose="02000303000000000000" pitchFamily="50" charset="0"/>
              </a:rPr>
              <a:t>(ESD)</a:t>
            </a:r>
            <a:endParaRPr lang="en-SG" sz="1600" dirty="0">
              <a:latin typeface="Gotham" panose="02000303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095FD-E8C7-4B55-91BB-41F88D3B0F6D}"/>
              </a:ext>
            </a:extLst>
          </p:cNvPr>
          <p:cNvSpPr txBox="1"/>
          <p:nvPr/>
        </p:nvSpPr>
        <p:spPr>
          <a:xfrm>
            <a:off x="6706898" y="3309021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err="1">
                <a:latin typeface="Gotham" panose="02000303000000000000" pitchFamily="50" charset="0"/>
              </a:rPr>
              <a:t>Tirtho</a:t>
            </a:r>
            <a:r>
              <a:rPr lang="en-US" altLang="zh-CN" sz="1600" dirty="0">
                <a:latin typeface="Gotham" panose="02000303000000000000" pitchFamily="50" charset="0"/>
              </a:rPr>
              <a:t> </a:t>
            </a:r>
            <a:r>
              <a:rPr lang="en-US" altLang="zh-CN" sz="1600" dirty="0" err="1">
                <a:latin typeface="Gotham" panose="02000303000000000000" pitchFamily="50" charset="0"/>
              </a:rPr>
              <a:t>Sarker</a:t>
            </a:r>
            <a:endParaRPr lang="en-US" altLang="zh-CN" sz="1600" dirty="0">
              <a:latin typeface="Gotham" panose="02000303000000000000" pitchFamily="50" charset="0"/>
            </a:endParaRPr>
          </a:p>
          <a:p>
            <a:pPr algn="ctr"/>
            <a:r>
              <a:rPr lang="en-US" sz="1600" dirty="0">
                <a:latin typeface="Gotham" panose="02000303000000000000" pitchFamily="50" charset="0"/>
              </a:rPr>
              <a:t>(ESD)</a:t>
            </a:r>
            <a:endParaRPr lang="en-SG" sz="1600" dirty="0">
              <a:latin typeface="Gotham" panose="02000303000000000000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FB13E3-C1F2-4CCA-A0D8-F979C129B6DB}"/>
              </a:ext>
            </a:extLst>
          </p:cNvPr>
          <p:cNvGrpSpPr/>
          <p:nvPr/>
        </p:nvGrpSpPr>
        <p:grpSpPr>
          <a:xfrm>
            <a:off x="1555678" y="1850231"/>
            <a:ext cx="9080644" cy="1477437"/>
            <a:chOff x="1350881" y="1850231"/>
            <a:chExt cx="9080644" cy="1477437"/>
          </a:xfrm>
        </p:grpSpPr>
        <p:pic>
          <p:nvPicPr>
            <p:cNvPr id="12" name="Content Placeholder 6">
              <a:extLst>
                <a:ext uri="{FF2B5EF4-FFF2-40B4-BE49-F238E27FC236}">
                  <a16:creationId xmlns:a16="http://schemas.microsoft.com/office/drawing/2014/main" id="{1B1D0423-3D15-473F-93E4-5094DFBA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97946" y="1868879"/>
              <a:ext cx="1139450" cy="144014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D28C36-2D6D-4FA7-AE2D-C1B511419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0881" y="1856447"/>
              <a:ext cx="1139450" cy="146500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EE3B008-666F-41E4-A971-A48DDFA39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6476017" y="2019225"/>
              <a:ext cx="1477437" cy="1139450"/>
            </a:xfrm>
            <a:prstGeom prst="rect">
              <a:avLst/>
            </a:prstGeom>
          </p:spPr>
        </p:pic>
        <p:pic>
          <p:nvPicPr>
            <p:cNvPr id="15" name="Picture 14" descr="A person wearing a suit and tie smiling at the camera&#10;&#10;Description generated with very high confidence">
              <a:extLst>
                <a:ext uri="{FF2B5EF4-FFF2-40B4-BE49-F238E27FC236}">
                  <a16:creationId xmlns:a16="http://schemas.microsoft.com/office/drawing/2014/main" id="{5FCD055E-3282-4F91-AEFF-897FB1BAE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92075" y="1859088"/>
              <a:ext cx="1139450" cy="145972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18FC081-2B18-4A86-BC97-68A183E8822E}"/>
              </a:ext>
            </a:extLst>
          </p:cNvPr>
          <p:cNvSpPr txBox="1"/>
          <p:nvPr/>
        </p:nvSpPr>
        <p:spPr>
          <a:xfrm>
            <a:off x="9346688" y="3327669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Gotham" panose="02000303000000000000" pitchFamily="50" charset="0"/>
              </a:rPr>
              <a:t>Basil R. Yap</a:t>
            </a:r>
          </a:p>
          <a:p>
            <a:pPr algn="ctr"/>
            <a:r>
              <a:rPr lang="en-US" sz="1600" dirty="0">
                <a:latin typeface="Gotham" panose="02000303000000000000" pitchFamily="50" charset="0"/>
              </a:rPr>
              <a:t>(ESD)</a:t>
            </a:r>
            <a:endParaRPr lang="en-SG" sz="1600" dirty="0">
              <a:latin typeface="Gotham" panose="02000303000000000000" pitchFamily="50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A2ADC4-83C1-4072-80D9-CC21DF82287F}"/>
              </a:ext>
            </a:extLst>
          </p:cNvPr>
          <p:cNvGrpSpPr/>
          <p:nvPr/>
        </p:nvGrpSpPr>
        <p:grpSpPr>
          <a:xfrm>
            <a:off x="3039269" y="4073309"/>
            <a:ext cx="6113462" cy="1465007"/>
            <a:chOff x="2748641" y="3755598"/>
            <a:chExt cx="6113462" cy="1465007"/>
          </a:xfrm>
        </p:grpSpPr>
        <p:pic>
          <p:nvPicPr>
            <p:cNvPr id="21" name="Picture 20" descr="A person smiling for the camera&#10;&#10;Description generated with very high confidence">
              <a:extLst>
                <a:ext uri="{FF2B5EF4-FFF2-40B4-BE49-F238E27FC236}">
                  <a16:creationId xmlns:a16="http://schemas.microsoft.com/office/drawing/2014/main" id="{C3E8ED2C-053F-4C1F-80E5-607BA7018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5768" y="3755598"/>
              <a:ext cx="1068879" cy="1465007"/>
            </a:xfrm>
            <a:prstGeom prst="rect">
              <a:avLst/>
            </a:prstGeom>
          </p:spPr>
        </p:pic>
        <p:pic>
          <p:nvPicPr>
            <p:cNvPr id="23" name="Picture 22" descr="A person smiling for the camera&#10;&#10;Description generated with very high confidence">
              <a:extLst>
                <a:ext uri="{FF2B5EF4-FFF2-40B4-BE49-F238E27FC236}">
                  <a16:creationId xmlns:a16="http://schemas.microsoft.com/office/drawing/2014/main" id="{C1B736AB-ABDA-4E67-914A-20D088525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48641" y="3755598"/>
              <a:ext cx="1084645" cy="1465007"/>
            </a:xfrm>
            <a:prstGeom prst="rect">
              <a:avLst/>
            </a:prstGeom>
          </p:spPr>
        </p:pic>
        <p:pic>
          <p:nvPicPr>
            <p:cNvPr id="24" name="Picture 23" descr="A close up of a person&#10;&#10;Description generated with very high confidence">
              <a:extLst>
                <a:ext uri="{FF2B5EF4-FFF2-40B4-BE49-F238E27FC236}">
                  <a16:creationId xmlns:a16="http://schemas.microsoft.com/office/drawing/2014/main" id="{C157B2D7-047A-47DD-8FCD-6A846AE5E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87130" y="3761813"/>
              <a:ext cx="1074973" cy="145257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0912891-E2F5-42B7-A7C4-822CFB14DFBA}"/>
              </a:ext>
            </a:extLst>
          </p:cNvPr>
          <p:cNvSpPr txBox="1"/>
          <p:nvPr/>
        </p:nvSpPr>
        <p:spPr>
          <a:xfrm>
            <a:off x="3036411" y="5532100"/>
            <a:ext cx="1090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Gotham" panose="02000303000000000000" pitchFamily="50" charset="0"/>
              </a:rPr>
              <a:t>Hui Wen</a:t>
            </a:r>
          </a:p>
          <a:p>
            <a:pPr algn="ctr"/>
            <a:r>
              <a:rPr lang="en-US" sz="1600" dirty="0">
                <a:latin typeface="Gotham" panose="02000303000000000000" pitchFamily="50" charset="0"/>
              </a:rPr>
              <a:t>(EPD)</a:t>
            </a:r>
            <a:endParaRPr lang="en-SG" sz="1600" dirty="0">
              <a:latin typeface="Gotham" panose="02000303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4BA0EC-F0BD-4090-B1A3-6829A3A61FC8}"/>
              </a:ext>
            </a:extLst>
          </p:cNvPr>
          <p:cNvSpPr txBox="1"/>
          <p:nvPr/>
        </p:nvSpPr>
        <p:spPr>
          <a:xfrm>
            <a:off x="5617344" y="5532100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otham" panose="02000303000000000000" pitchFamily="50" charset="0"/>
              </a:rPr>
              <a:t>Xiao Qi</a:t>
            </a:r>
            <a:endParaRPr lang="en-US" altLang="zh-CN" sz="1600" dirty="0">
              <a:latin typeface="Gotham" panose="02000303000000000000" pitchFamily="50" charset="0"/>
            </a:endParaRPr>
          </a:p>
          <a:p>
            <a:pPr algn="ctr"/>
            <a:r>
              <a:rPr lang="en-US" sz="1600" dirty="0">
                <a:latin typeface="Gotham" panose="02000303000000000000" pitchFamily="50" charset="0"/>
              </a:rPr>
              <a:t>(EPD)</a:t>
            </a:r>
            <a:endParaRPr lang="en-SG" sz="1600" dirty="0">
              <a:latin typeface="Gotham" panose="02000303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1DEF7-5349-4E5E-9F4E-B90B3BEC9DDC}"/>
              </a:ext>
            </a:extLst>
          </p:cNvPr>
          <p:cNvSpPr txBox="1"/>
          <p:nvPr/>
        </p:nvSpPr>
        <p:spPr>
          <a:xfrm>
            <a:off x="8081283" y="5532100"/>
            <a:ext cx="1067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otham" panose="02000303000000000000" pitchFamily="50" charset="0"/>
              </a:rPr>
              <a:t>Herlinda</a:t>
            </a:r>
            <a:endParaRPr lang="en-US" altLang="zh-CN" sz="1600" dirty="0">
              <a:latin typeface="Gotham" panose="02000303000000000000" pitchFamily="50" charset="0"/>
            </a:endParaRPr>
          </a:p>
          <a:p>
            <a:pPr algn="ctr"/>
            <a:r>
              <a:rPr lang="en-US" sz="1600" dirty="0">
                <a:latin typeface="Gotham" panose="02000303000000000000" pitchFamily="50" charset="0"/>
              </a:rPr>
              <a:t>(EPD)</a:t>
            </a:r>
            <a:endParaRPr lang="en-SG" sz="1600" dirty="0">
              <a:latin typeface="Gotham" panose="02000303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94E67-36E2-4907-BEDA-66527542B566}"/>
              </a:ext>
            </a:extLst>
          </p:cNvPr>
          <p:cNvSpPr txBox="1"/>
          <p:nvPr/>
        </p:nvSpPr>
        <p:spPr>
          <a:xfrm>
            <a:off x="2164667" y="6232712"/>
            <a:ext cx="870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latin typeface="Gotham" panose="02000303000000000000" pitchFamily="50" charset="0"/>
              </a:rPr>
              <a:t>*ESD: Engineering Systems and Design; EPD: Engineering Product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910D-3DAA-4926-A27D-5A6C51D5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983-57A2-4AC9-A3DC-1B1910A9063D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870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99FB-5E6C-4123-BA45-45448B9D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Team Introduction:</a:t>
            </a:r>
            <a:br>
              <a:rPr lang="en-SG" dirty="0"/>
            </a:br>
            <a:r>
              <a:rPr lang="en-SG" dirty="0"/>
              <a:t>Faculty Advisors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1BA2-20DE-4486-9E59-E0ECCB18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Prof.</a:t>
            </a:r>
            <a:r>
              <a:rPr lang="en-SG" dirty="0"/>
              <a:t> Lynette Cheah </a:t>
            </a:r>
            <a:br>
              <a:rPr lang="en-SG" dirty="0"/>
            </a:br>
            <a:r>
              <a:rPr lang="en-SG" dirty="0"/>
              <a:t>(Engineering Systems and Design)</a:t>
            </a:r>
          </a:p>
          <a:p>
            <a:r>
              <a:rPr lang="en-SG" dirty="0" err="1"/>
              <a:t>Prof.</a:t>
            </a:r>
            <a:r>
              <a:rPr lang="en-SG" dirty="0"/>
              <a:t> Low Hong Yee</a:t>
            </a:r>
            <a:br>
              <a:rPr lang="en-SG" dirty="0"/>
            </a:br>
            <a:r>
              <a:rPr lang="en-SG" dirty="0"/>
              <a:t>(Engineering Product Development)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A8294-AC2B-41AF-B131-D7F5739A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983-57A2-4AC9-A3DC-1B1910A9063D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956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1946-FFD7-41CF-A1D0-D2653984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Capstone Background:</a:t>
            </a:r>
            <a:br>
              <a:rPr lang="en-SG" dirty="0"/>
            </a:br>
            <a:r>
              <a:rPr lang="en-SG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AA5B-89A2-4FCC-90F6-0FF348DD5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Understand the multidisciplinary design process.</a:t>
            </a:r>
          </a:p>
          <a:p>
            <a:r>
              <a:rPr lang="en-SG" dirty="0"/>
              <a:t>Collaborate in a team across pillars to construct models or prototypes.</a:t>
            </a:r>
          </a:p>
          <a:p>
            <a:r>
              <a:rPr lang="en-SG" dirty="0"/>
              <a:t>Aspects addressed include: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/>
              <a:t>Understanding of design issues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/>
              <a:t>Design and technological research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8500D-A46F-46FB-A6C7-4B0F8366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983-57A2-4AC9-A3DC-1B1910A9063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12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1946-FFD7-41CF-A1D0-D2653984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Capstone Background: </a:t>
            </a:r>
            <a:br>
              <a:rPr lang="en-SG" dirty="0"/>
            </a:br>
            <a:r>
              <a:rPr lang="en-SG" dirty="0"/>
              <a:t>Measurable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AA5B-89A2-4FCC-90F6-0FF348DD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584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Framed design issues and design briefs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Applied technical and design principles to tackle problem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Researched, </a:t>
            </a:r>
            <a:r>
              <a:rPr lang="en-SG" dirty="0" err="1"/>
              <a:t>analyzed</a:t>
            </a:r>
            <a:r>
              <a:rPr lang="en-SG" dirty="0"/>
              <a:t> and evaluated design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Worked as part of a cross-disciplinary team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Communicated effectively via a variety of media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Recognized the impact of design solutions in a global and societal context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Demonstrated product realization techniques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CFA27-042D-4C59-ACFC-7CC4D83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983-57A2-4AC9-A3DC-1B1910A9063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80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07EF-8FE8-4278-B5D2-12D508F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Background:</a:t>
            </a:r>
            <a:br>
              <a:rPr lang="en-US" dirty="0"/>
            </a:br>
            <a:r>
              <a:rPr lang="en-US" dirty="0"/>
              <a:t>Possible Metrics for Project Goals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27E8-62CB-4A00-B4D0-CF319D2094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Packaging Design</a:t>
            </a:r>
          </a:p>
          <a:p>
            <a:r>
              <a:rPr lang="en-US" dirty="0"/>
              <a:t>Environmental friendly</a:t>
            </a:r>
          </a:p>
          <a:p>
            <a:r>
              <a:rPr lang="en-US" dirty="0"/>
              <a:t>Steelcase Test Benchmarked</a:t>
            </a:r>
          </a:p>
          <a:p>
            <a:r>
              <a:rPr lang="en-US" dirty="0"/>
              <a:t>Compact profile</a:t>
            </a:r>
          </a:p>
          <a:p>
            <a:r>
              <a:rPr lang="en-US" dirty="0"/>
              <a:t>Ergonomic for carry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915E7-3286-4CCB-B826-8B758673AC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Driven Solution</a:t>
            </a:r>
          </a:p>
          <a:p>
            <a:r>
              <a:rPr lang="en-US" dirty="0"/>
              <a:t>Improved outbound shipment throughput</a:t>
            </a:r>
          </a:p>
          <a:p>
            <a:r>
              <a:rPr lang="en-US" dirty="0"/>
              <a:t>Maximum cargo space utilization</a:t>
            </a:r>
          </a:p>
          <a:p>
            <a:r>
              <a:rPr lang="en-US" dirty="0"/>
              <a:t>Effective product prioritization</a:t>
            </a:r>
          </a:p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665CC-8575-455C-B5C9-E72EA17C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983-57A2-4AC9-A3DC-1B1910A9063D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19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E5C9-26F7-45D9-BF8D-144B0AD4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Timeline (Jan18 – Mar18)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146022"/>
              </p:ext>
            </p:extLst>
          </p:nvPr>
        </p:nvGraphicFramePr>
        <p:xfrm>
          <a:off x="1227582" y="1576836"/>
          <a:ext cx="9862375" cy="4770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732BDF-997B-436E-8343-0B9BB8D0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983-57A2-4AC9-A3DC-1B1910A9063D}" type="slidenum">
              <a:rPr lang="en-SG" smtClean="0"/>
              <a:t>7</a:t>
            </a:fld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6993F-4C09-4123-933F-93A9C2CABA56}"/>
              </a:ext>
            </a:extLst>
          </p:cNvPr>
          <p:cNvSpPr txBox="1"/>
          <p:nvPr/>
        </p:nvSpPr>
        <p:spPr>
          <a:xfrm>
            <a:off x="2846895" y="6383156"/>
            <a:ext cx="80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You are invited to our </a:t>
            </a:r>
            <a:r>
              <a:rPr lang="en-MY" dirty="0"/>
              <a:t>Midterm Review 1 : 28/02 &amp; 02/03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3E453-D2CE-410B-888D-5C6E421171B2}"/>
              </a:ext>
            </a:extLst>
          </p:cNvPr>
          <p:cNvSpPr txBox="1"/>
          <p:nvPr/>
        </p:nvSpPr>
        <p:spPr>
          <a:xfrm>
            <a:off x="3407421" y="1540673"/>
            <a:ext cx="69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29/01</a:t>
            </a:r>
            <a:endParaRPr lang="en-MY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7FC24-05EA-487E-BBB3-8D73C8136DBD}"/>
              </a:ext>
            </a:extLst>
          </p:cNvPr>
          <p:cNvSpPr txBox="1"/>
          <p:nvPr/>
        </p:nvSpPr>
        <p:spPr>
          <a:xfrm>
            <a:off x="4536214" y="1540673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05/02</a:t>
            </a:r>
            <a:endParaRPr lang="en-MY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94FA9-B54A-43AE-AEC0-18ABE815A1E5}"/>
              </a:ext>
            </a:extLst>
          </p:cNvPr>
          <p:cNvSpPr txBox="1"/>
          <p:nvPr/>
        </p:nvSpPr>
        <p:spPr>
          <a:xfrm>
            <a:off x="5734301" y="1540673"/>
            <a:ext cx="691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12/02</a:t>
            </a:r>
            <a:endParaRPr lang="en-MY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98B15-5622-4FFC-B64A-2C3D53A7D501}"/>
              </a:ext>
            </a:extLst>
          </p:cNvPr>
          <p:cNvSpPr txBox="1"/>
          <p:nvPr/>
        </p:nvSpPr>
        <p:spPr>
          <a:xfrm>
            <a:off x="6895408" y="1540673"/>
            <a:ext cx="69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19/02</a:t>
            </a:r>
            <a:endParaRPr lang="en-MY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1E3AF-8E78-4956-8CB7-338EEBDE3DC9}"/>
              </a:ext>
            </a:extLst>
          </p:cNvPr>
          <p:cNvSpPr txBox="1"/>
          <p:nvPr/>
        </p:nvSpPr>
        <p:spPr>
          <a:xfrm>
            <a:off x="8029866" y="1540673"/>
            <a:ext cx="74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26/02</a:t>
            </a:r>
            <a:endParaRPr lang="en-MY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FCE25-C5E9-48DE-9E05-A4787B791F3F}"/>
              </a:ext>
            </a:extLst>
          </p:cNvPr>
          <p:cNvSpPr txBox="1"/>
          <p:nvPr/>
        </p:nvSpPr>
        <p:spPr>
          <a:xfrm>
            <a:off x="9175911" y="1540673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05/03</a:t>
            </a:r>
            <a:endParaRPr lang="en-MY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7B79C6-5320-4D3E-A436-C65EA60C5812}"/>
              </a:ext>
            </a:extLst>
          </p:cNvPr>
          <p:cNvSpPr txBox="1"/>
          <p:nvPr/>
        </p:nvSpPr>
        <p:spPr>
          <a:xfrm>
            <a:off x="10383501" y="1540673"/>
            <a:ext cx="694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12/03</a:t>
            </a:r>
            <a:endParaRPr lang="en-MY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D8DDFB-F5FB-428E-83AD-24C0DB242E8C}"/>
              </a:ext>
            </a:extLst>
          </p:cNvPr>
          <p:cNvCxnSpPr>
            <a:cxnSpLocks/>
          </p:cNvCxnSpPr>
          <p:nvPr/>
        </p:nvCxnSpPr>
        <p:spPr>
          <a:xfrm flipH="1" flipV="1">
            <a:off x="8717797" y="1848453"/>
            <a:ext cx="55927" cy="4428361"/>
          </a:xfrm>
          <a:prstGeom prst="line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419A5E-E82C-43AC-8395-883B9D5417BC}"/>
              </a:ext>
            </a:extLst>
          </p:cNvPr>
          <p:cNvSpPr txBox="1"/>
          <p:nvPr/>
        </p:nvSpPr>
        <p:spPr>
          <a:xfrm>
            <a:off x="3756010" y="1914594"/>
            <a:ext cx="4835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Analysis</a:t>
            </a:r>
            <a:endParaRPr lang="en-MY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9452C-48A6-4514-8027-D1648CC09560}"/>
              </a:ext>
            </a:extLst>
          </p:cNvPr>
          <p:cNvSpPr txBox="1"/>
          <p:nvPr/>
        </p:nvSpPr>
        <p:spPr>
          <a:xfrm>
            <a:off x="3775129" y="4092048"/>
            <a:ext cx="4835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Package Design</a:t>
            </a:r>
            <a:endParaRPr lang="en-MY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7A25C-D508-4DA1-86A2-FAC362752508}"/>
              </a:ext>
            </a:extLst>
          </p:cNvPr>
          <p:cNvCxnSpPr>
            <a:cxnSpLocks/>
          </p:cNvCxnSpPr>
          <p:nvPr/>
        </p:nvCxnSpPr>
        <p:spPr>
          <a:xfrm flipH="1" flipV="1">
            <a:off x="9793015" y="1848450"/>
            <a:ext cx="55927" cy="442836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5A0463-D70A-48FA-A9E5-13BFAFA1BC24}"/>
              </a:ext>
            </a:extLst>
          </p:cNvPr>
          <p:cNvSpPr txBox="1"/>
          <p:nvPr/>
        </p:nvSpPr>
        <p:spPr>
          <a:xfrm>
            <a:off x="9669675" y="2192573"/>
            <a:ext cx="832279" cy="430887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06/03:</a:t>
            </a:r>
          </a:p>
          <a:p>
            <a:r>
              <a:rPr lang="en-US" sz="1100" dirty="0">
                <a:solidFill>
                  <a:schemeClr val="bg1"/>
                </a:solidFill>
              </a:rPr>
              <a:t>Site Visit</a:t>
            </a:r>
            <a:endParaRPr lang="en-MY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6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732BDF-997B-436E-8343-0B9BB8D0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672983-57A2-4AC9-A3DC-1B1910A9063D}" type="slidenum">
              <a:rPr lang="en-SG" smtClean="0"/>
              <a:pPr>
                <a:spcAft>
                  <a:spcPts val="600"/>
                </a:spcAft>
              </a:pPr>
              <a:t>8</a:t>
            </a:fld>
            <a:endParaRPr lang="en-SG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E89731B-EF1F-4B3D-BB9C-0FFCCA2FE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462208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7A107A-EA1A-4AC5-9530-D362B57727B2}"/>
              </a:ext>
            </a:extLst>
          </p:cNvPr>
          <p:cNvSpPr txBox="1"/>
          <p:nvPr/>
        </p:nvSpPr>
        <p:spPr>
          <a:xfrm>
            <a:off x="1084881" y="5878429"/>
            <a:ext cx="961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invited to join us for all review and showcase sessions.</a:t>
            </a:r>
            <a:br>
              <a:rPr lang="en-US" dirty="0"/>
            </a:br>
            <a:r>
              <a:rPr lang="en-US" dirty="0"/>
              <a:t>A more detailed timeline will be available at the end of every review milestone.</a:t>
            </a:r>
            <a:endParaRPr lang="en-MY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F2CF07-C278-4423-B85B-871D027C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Timeline (Mar18 – Aug18)</a:t>
            </a:r>
          </a:p>
        </p:txBody>
      </p:sp>
    </p:spTree>
    <p:extLst>
      <p:ext uri="{BB962C8B-B14F-4D97-AF65-F5344CB8AC3E}">
        <p14:creationId xmlns:p14="http://schemas.microsoft.com/office/powerpoint/2010/main" val="117701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27C7-30ED-4F73-90A8-63491309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Design Process (Current Stages)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2242-75D4-4484-A5A7-67142DEE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983-57A2-4AC9-A3DC-1B1910A9063D}" type="slidenum">
              <a:rPr lang="en-SG" smtClean="0"/>
              <a:t>9</a:t>
            </a:fld>
            <a:endParaRPr lang="en-SG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E92BF11-0788-47A1-BC67-87C38A8FEB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72438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Gotham">
      <a:majorFont>
        <a:latin typeface="Gotham"/>
        <a:ea typeface=""/>
        <a:cs typeface=""/>
      </a:majorFont>
      <a:minorFont>
        <a:latin typeface="Gotham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2521</TotalTime>
  <Words>402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Gotham</vt:lpstr>
      <vt:lpstr>Depth</vt:lpstr>
      <vt:lpstr>Project Introductions Reduction of Logistics and  Packaging Cost</vt:lpstr>
      <vt:lpstr>Team Introduction: Student Team</vt:lpstr>
      <vt:lpstr>Team Introduction: Faculty Advisors</vt:lpstr>
      <vt:lpstr>Capstone Background: Course Description</vt:lpstr>
      <vt:lpstr>Capstone Background:  Measurable Outcomes</vt:lpstr>
      <vt:lpstr>Capstone Background: Possible Metrics for Project Goals</vt:lpstr>
      <vt:lpstr>Timeline (Jan18 – Mar18)</vt:lpstr>
      <vt:lpstr>Timeline (Mar18 – Aug18)</vt:lpstr>
      <vt:lpstr>Design Process (Current Stages)</vt:lpstr>
      <vt:lpstr>Design Process (Future Stages)</vt:lpstr>
      <vt:lpstr>Logistical Tools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61 Kick-off Meeting Follow-up</dc:title>
  <dc:creator>Student - Yuan Nan</dc:creator>
  <cp:lastModifiedBy>Ji Tsing Basil Yap</cp:lastModifiedBy>
  <cp:revision>38</cp:revision>
  <dcterms:created xsi:type="dcterms:W3CDTF">2018-02-02T07:09:50Z</dcterms:created>
  <dcterms:modified xsi:type="dcterms:W3CDTF">2018-02-12T00:27:02Z</dcterms:modified>
</cp:coreProperties>
</file>