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47" r:id="rId5"/>
    <p:sldId id="353" r:id="rId6"/>
    <p:sldId id="348" r:id="rId7"/>
    <p:sldId id="349" r:id="rId8"/>
    <p:sldId id="352" r:id="rId9"/>
    <p:sldId id="350" r:id="rId10"/>
  </p:sldIdLst>
  <p:sldSz cx="9144000" cy="5143500" type="screen16x9"/>
  <p:notesSz cx="6858000" cy="9144000"/>
  <p:defaultTextStyle>
    <a:defPPr>
      <a:defRPr lang="en-US"/>
    </a:defPPr>
    <a:lvl1pPr marL="0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88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76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64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53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941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129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317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505" algn="l" defTabSz="8163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CA7FB3-615C-43B4-916F-28F2FC23F6E4}">
          <p14:sldIdLst>
            <p14:sldId id="347"/>
            <p14:sldId id="353"/>
            <p14:sldId id="348"/>
            <p14:sldId id="349"/>
            <p14:sldId id="352"/>
            <p14:sldId id="350"/>
          </p14:sldIdLst>
        </p14:section>
        <p14:section name="Untitled Section" id="{29856DC0-7E9F-49B5-800B-40BA5BFF657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p, Pasha" initials="S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9E"/>
    <a:srgbClr val="0093AC"/>
    <a:srgbClr val="00ACC8"/>
    <a:srgbClr val="FFFFFF"/>
    <a:srgbClr val="FFFF66"/>
    <a:srgbClr val="FFFF99"/>
    <a:srgbClr val="FFFF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486" autoAdjust="0"/>
  </p:normalViewPr>
  <p:slideViewPr>
    <p:cSldViewPr>
      <p:cViewPr varScale="1">
        <p:scale>
          <a:sx n="72" d="100"/>
          <a:sy n="72" d="100"/>
        </p:scale>
        <p:origin x="66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F2A5-4972-4EEB-82A0-F4B1BB7A8DA1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5191-4296-4647-9254-122CA215D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88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76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564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753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941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129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317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505" algn="l" defTabSz="8163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5191-4296-4647-9254-122CA215DD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7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5191-4296-4647-9254-122CA215DD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6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5191-4296-4647-9254-122CA215DD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3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5191-4296-4647-9254-122CA215DD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5191-4296-4647-9254-122CA215DD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0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45191-4296-4647-9254-122CA215DD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7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2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647SC_PresentationGrid_4x3_v4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6" r="74148"/>
          <a:stretch/>
        </p:blipFill>
        <p:spPr>
          <a:xfrm>
            <a:off x="0" y="4437068"/>
            <a:ext cx="1770350" cy="706433"/>
          </a:xfrm>
          <a:prstGeom prst="rect">
            <a:avLst/>
          </a:prstGeom>
        </p:spPr>
      </p:pic>
      <p:sp>
        <p:nvSpPr>
          <p:cNvPr id="5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7928" y="2024304"/>
            <a:ext cx="8334375" cy="687527"/>
          </a:xfrm>
          <a:prstGeom prst="rect">
            <a:avLst/>
          </a:prstGeom>
          <a:noFill/>
          <a:ln>
            <a:noFill/>
          </a:ln>
        </p:spPr>
        <p:txBody>
          <a:bodyPr vert="horz" anchor="b" anchorCtr="0"/>
          <a:lstStyle>
            <a:lvl1pPr marL="0" indent="0" algn="l">
              <a:lnSpc>
                <a:spcPct val="70000"/>
              </a:lnSpc>
              <a:buNone/>
              <a:defRPr sz="4500" b="1">
                <a:ln>
                  <a:noFill/>
                </a:ln>
                <a:solidFill>
                  <a:schemeClr val="tx2"/>
                </a:solidFill>
              </a:defRPr>
            </a:lvl1pPr>
            <a:lvl2pPr marL="457171" indent="0" algn="ctr">
              <a:buNone/>
              <a:defRPr>
                <a:solidFill>
                  <a:schemeClr val="bg1"/>
                </a:solidFill>
              </a:defRPr>
            </a:lvl2pPr>
            <a:lvl3pPr marL="914342" indent="0" algn="ctr">
              <a:buNone/>
              <a:defRPr>
                <a:solidFill>
                  <a:schemeClr val="bg1"/>
                </a:solidFill>
              </a:defRPr>
            </a:lvl3pPr>
            <a:lvl4pPr marL="1371512" indent="0" algn="ctr">
              <a:buNone/>
              <a:defRPr>
                <a:solidFill>
                  <a:schemeClr val="bg1"/>
                </a:solidFill>
              </a:defRPr>
            </a:lvl4pPr>
            <a:lvl5pPr marL="182868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47928" y="2614706"/>
            <a:ext cx="8334375" cy="47766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marL="0" indent="0" algn="l">
              <a:buNone/>
              <a:defRPr sz="2700" b="0" baseline="0">
                <a:ln>
                  <a:noFill/>
                </a:ln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bg1"/>
                </a:solidFill>
              </a:defRPr>
            </a:lvl2pPr>
            <a:lvl3pPr marL="914342" indent="0" algn="ctr">
              <a:buNone/>
              <a:defRPr>
                <a:solidFill>
                  <a:schemeClr val="bg1"/>
                </a:solidFill>
              </a:defRPr>
            </a:lvl3pPr>
            <a:lvl4pPr marL="1371512" indent="0" algn="ctr">
              <a:buNone/>
              <a:defRPr>
                <a:solidFill>
                  <a:schemeClr val="bg1"/>
                </a:solidFill>
              </a:defRPr>
            </a:lvl4pPr>
            <a:lvl5pPr marL="182868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Speakers Name, Title</a:t>
            </a:r>
          </a:p>
        </p:txBody>
      </p:sp>
    </p:spTree>
    <p:extLst>
      <p:ext uri="{BB962C8B-B14F-4D97-AF65-F5344CB8AC3E}">
        <p14:creationId xmlns:p14="http://schemas.microsoft.com/office/powerpoint/2010/main" val="18906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4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245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7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9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9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3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5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3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1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88" indent="0">
              <a:buNone/>
              <a:defRPr sz="1800" b="1"/>
            </a:lvl2pPr>
            <a:lvl3pPr marL="816376" indent="0">
              <a:buNone/>
              <a:defRPr sz="1600" b="1"/>
            </a:lvl3pPr>
            <a:lvl4pPr marL="1224564" indent="0">
              <a:buNone/>
              <a:defRPr sz="1500" b="1"/>
            </a:lvl4pPr>
            <a:lvl5pPr marL="1632753" indent="0">
              <a:buNone/>
              <a:defRPr sz="1500" b="1"/>
            </a:lvl5pPr>
            <a:lvl6pPr marL="2040941" indent="0">
              <a:buNone/>
              <a:defRPr sz="1500" b="1"/>
            </a:lvl6pPr>
            <a:lvl7pPr marL="2449129" indent="0">
              <a:buNone/>
              <a:defRPr sz="1500" b="1"/>
            </a:lvl7pPr>
            <a:lvl8pPr marL="2857317" indent="0">
              <a:buNone/>
              <a:defRPr sz="1500" b="1"/>
            </a:lvl8pPr>
            <a:lvl9pPr marL="3265505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88" indent="0">
              <a:buNone/>
              <a:defRPr sz="1800" b="1"/>
            </a:lvl2pPr>
            <a:lvl3pPr marL="816376" indent="0">
              <a:buNone/>
              <a:defRPr sz="1600" b="1"/>
            </a:lvl3pPr>
            <a:lvl4pPr marL="1224564" indent="0">
              <a:buNone/>
              <a:defRPr sz="1500" b="1"/>
            </a:lvl4pPr>
            <a:lvl5pPr marL="1632753" indent="0">
              <a:buNone/>
              <a:defRPr sz="1500" b="1"/>
            </a:lvl5pPr>
            <a:lvl6pPr marL="2040941" indent="0">
              <a:buNone/>
              <a:defRPr sz="1500" b="1"/>
            </a:lvl6pPr>
            <a:lvl7pPr marL="2449129" indent="0">
              <a:buNone/>
              <a:defRPr sz="1500" b="1"/>
            </a:lvl7pPr>
            <a:lvl8pPr marL="2857317" indent="0">
              <a:buNone/>
              <a:defRPr sz="1500" b="1"/>
            </a:lvl8pPr>
            <a:lvl9pPr marL="3265505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4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8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8188" indent="0">
              <a:buNone/>
              <a:defRPr sz="1100"/>
            </a:lvl2pPr>
            <a:lvl3pPr marL="816376" indent="0">
              <a:buNone/>
              <a:defRPr sz="900"/>
            </a:lvl3pPr>
            <a:lvl4pPr marL="1224564" indent="0">
              <a:buNone/>
              <a:defRPr sz="800"/>
            </a:lvl4pPr>
            <a:lvl5pPr marL="1632753" indent="0">
              <a:buNone/>
              <a:defRPr sz="800"/>
            </a:lvl5pPr>
            <a:lvl6pPr marL="2040941" indent="0">
              <a:buNone/>
              <a:defRPr sz="800"/>
            </a:lvl6pPr>
            <a:lvl7pPr marL="2449129" indent="0">
              <a:buNone/>
              <a:defRPr sz="800"/>
            </a:lvl7pPr>
            <a:lvl8pPr marL="2857317" indent="0">
              <a:buNone/>
              <a:defRPr sz="800"/>
            </a:lvl8pPr>
            <a:lvl9pPr marL="3265505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9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8188" indent="0">
              <a:buNone/>
              <a:defRPr sz="2500"/>
            </a:lvl2pPr>
            <a:lvl3pPr marL="816376" indent="0">
              <a:buNone/>
              <a:defRPr sz="2100"/>
            </a:lvl3pPr>
            <a:lvl4pPr marL="1224564" indent="0">
              <a:buNone/>
              <a:defRPr sz="1800"/>
            </a:lvl4pPr>
            <a:lvl5pPr marL="1632753" indent="0">
              <a:buNone/>
              <a:defRPr sz="1800"/>
            </a:lvl5pPr>
            <a:lvl6pPr marL="2040941" indent="0">
              <a:buNone/>
              <a:defRPr sz="1800"/>
            </a:lvl6pPr>
            <a:lvl7pPr marL="2449129" indent="0">
              <a:buNone/>
              <a:defRPr sz="1800"/>
            </a:lvl7pPr>
            <a:lvl8pPr marL="2857317" indent="0">
              <a:buNone/>
              <a:defRPr sz="1800"/>
            </a:lvl8pPr>
            <a:lvl9pPr marL="3265505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8188" indent="0">
              <a:buNone/>
              <a:defRPr sz="1100"/>
            </a:lvl2pPr>
            <a:lvl3pPr marL="816376" indent="0">
              <a:buNone/>
              <a:defRPr sz="900"/>
            </a:lvl3pPr>
            <a:lvl4pPr marL="1224564" indent="0">
              <a:buNone/>
              <a:defRPr sz="800"/>
            </a:lvl4pPr>
            <a:lvl5pPr marL="1632753" indent="0">
              <a:buNone/>
              <a:defRPr sz="800"/>
            </a:lvl5pPr>
            <a:lvl6pPr marL="2040941" indent="0">
              <a:buNone/>
              <a:defRPr sz="800"/>
            </a:lvl6pPr>
            <a:lvl7pPr marL="2449129" indent="0">
              <a:buNone/>
              <a:defRPr sz="800"/>
            </a:lvl7pPr>
            <a:lvl8pPr marL="2857317" indent="0">
              <a:buNone/>
              <a:defRPr sz="800"/>
            </a:lvl8pPr>
            <a:lvl9pPr marL="3265505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81638" tIns="40819" rIns="81638" bIns="408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8" tIns="40819" rIns="81638" bIns="408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81638" tIns="40819" rIns="81638" bIns="4081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7AB1-DC90-49B0-9664-D5C1B9F0B16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8" tIns="40819" rIns="81638" bIns="4081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8" tIns="40819" rIns="81638" bIns="4081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6AEF-9FE2-4479-9628-E5BE176B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816376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41" indent="-306141" algn="l" defTabSz="81637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306" indent="-255118" algn="l" defTabSz="81637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70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59" indent="-204094" algn="l" defTabSz="81637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847" indent="-204094" algn="l" defTabSz="81637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35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23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11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99" indent="-204094" algn="l" defTabSz="81637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8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6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64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53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41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29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05" algn="l" defTabSz="8163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447675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3647SC_PresentationGrid_4x3_v4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6" r="74148" b="4821"/>
          <a:stretch/>
        </p:blipFill>
        <p:spPr>
          <a:xfrm>
            <a:off x="7373650" y="4629150"/>
            <a:ext cx="1770350" cy="458783"/>
          </a:xfrm>
          <a:prstGeom prst="rect">
            <a:avLst/>
          </a:prstGeom>
        </p:spPr>
      </p:pic>
      <p:sp>
        <p:nvSpPr>
          <p:cNvPr id="1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85175" y="1504950"/>
            <a:ext cx="7373650" cy="8382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Steelcase Manufacturing Malaysia (SMM) Products – </a:t>
            </a:r>
          </a:p>
          <a:p>
            <a:pPr algn="ctr"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Seating and Chair components (mechanism &amp; arm) </a:t>
            </a:r>
          </a:p>
        </p:txBody>
      </p:sp>
    </p:spTree>
    <p:extLst>
      <p:ext uri="{BB962C8B-B14F-4D97-AF65-F5344CB8AC3E}">
        <p14:creationId xmlns:p14="http://schemas.microsoft.com/office/powerpoint/2010/main" val="28485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447675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3647SC_PresentationGrid_4x3_v4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6" r="74148" b="4821"/>
          <a:stretch/>
        </p:blipFill>
        <p:spPr>
          <a:xfrm>
            <a:off x="7373650" y="4629150"/>
            <a:ext cx="1770350" cy="458783"/>
          </a:xfrm>
          <a:prstGeom prst="rect">
            <a:avLst/>
          </a:prstGeom>
        </p:spPr>
      </p:pic>
      <p:sp>
        <p:nvSpPr>
          <p:cNvPr id="1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4707" y="318006"/>
            <a:ext cx="1945185" cy="32227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SMM Seating</a:t>
            </a:r>
          </a:p>
        </p:txBody>
      </p:sp>
      <p:pic>
        <p:nvPicPr>
          <p:cNvPr id="4098" name="Picture 2" descr="Image result for steelcase leap v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7" r="13429"/>
          <a:stretch/>
        </p:blipFill>
        <p:spPr bwMode="auto">
          <a:xfrm>
            <a:off x="4437144" y="1088454"/>
            <a:ext cx="2110240" cy="27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19649" t="-1865" r="16443" b="1865"/>
          <a:stretch/>
        </p:blipFill>
        <p:spPr>
          <a:xfrm>
            <a:off x="6389269" y="682342"/>
            <a:ext cx="2613861" cy="30424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088454"/>
            <a:ext cx="1643061" cy="2636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782" y="1145892"/>
            <a:ext cx="1900186" cy="2864602"/>
          </a:xfrm>
          <a:prstGeom prst="rect">
            <a:avLst/>
          </a:prstGeom>
        </p:spPr>
      </p:pic>
      <p:sp>
        <p:nvSpPr>
          <p:cNvPr id="19" name="TextBox 34">
            <a:extLst/>
          </p:cNvPr>
          <p:cNvSpPr txBox="1"/>
          <p:nvPr/>
        </p:nvSpPr>
        <p:spPr>
          <a:xfrm>
            <a:off x="1241482" y="3923384"/>
            <a:ext cx="177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Lets B Chair</a:t>
            </a:r>
          </a:p>
        </p:txBody>
      </p:sp>
      <p:sp>
        <p:nvSpPr>
          <p:cNvPr id="20" name="TextBox 34">
            <a:extLst/>
          </p:cNvPr>
          <p:cNvSpPr txBox="1"/>
          <p:nvPr/>
        </p:nvSpPr>
        <p:spPr>
          <a:xfrm>
            <a:off x="5923506" y="3823773"/>
            <a:ext cx="177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LEAP Chair</a:t>
            </a:r>
          </a:p>
        </p:txBody>
      </p:sp>
    </p:spTree>
    <p:extLst>
      <p:ext uri="{BB962C8B-B14F-4D97-AF65-F5344CB8AC3E}">
        <p14:creationId xmlns:p14="http://schemas.microsoft.com/office/powerpoint/2010/main" val="354659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447675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3647SC_PresentationGrid_4x3_v4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6" r="74148" b="4821"/>
          <a:stretch/>
        </p:blipFill>
        <p:spPr>
          <a:xfrm>
            <a:off x="7373650" y="4629150"/>
            <a:ext cx="1770350" cy="458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t="9296" b="63884"/>
          <a:stretch>
            <a:fillRect/>
          </a:stretch>
        </p:blipFill>
        <p:spPr>
          <a:xfrm>
            <a:off x="-8860" y="971550"/>
            <a:ext cx="6477000" cy="2345601"/>
          </a:xfrm>
          <a:prstGeom prst="rect">
            <a:avLst/>
          </a:prstGeom>
        </p:spPr>
      </p:pic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70" y="213332"/>
            <a:ext cx="1945185" cy="32227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SMM Seating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7" t="12963" r="17407" b="8519"/>
          <a:stretch/>
        </p:blipFill>
        <p:spPr bwMode="auto">
          <a:xfrm>
            <a:off x="5816950" y="971550"/>
            <a:ext cx="158150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4">
            <a:extLst/>
          </p:cNvPr>
          <p:cNvSpPr txBox="1"/>
          <p:nvPr/>
        </p:nvSpPr>
        <p:spPr>
          <a:xfrm>
            <a:off x="6487303" y="3029633"/>
            <a:ext cx="177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Think visitor chair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704" y="989714"/>
            <a:ext cx="1460242" cy="17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1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70" y="213332"/>
            <a:ext cx="1945185" cy="32227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SMM Seating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47675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3647SC_PresentationGrid_4x3_v4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6" r="74148" b="4821"/>
          <a:stretch/>
        </p:blipFill>
        <p:spPr>
          <a:xfrm>
            <a:off x="7373650" y="4629150"/>
            <a:ext cx="1770350" cy="458783"/>
          </a:xfrm>
          <a:prstGeom prst="rect">
            <a:avLst/>
          </a:prstGeom>
        </p:spPr>
      </p:pic>
      <p:sp>
        <p:nvSpPr>
          <p:cNvPr id="10" name="TextBox 34">
            <a:extLst/>
          </p:cNvPr>
          <p:cNvSpPr txBox="1"/>
          <p:nvPr/>
        </p:nvSpPr>
        <p:spPr>
          <a:xfrm>
            <a:off x="2057400" y="3960072"/>
            <a:ext cx="125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Gesture Chair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8" r="15110" b="9706"/>
          <a:stretch/>
        </p:blipFill>
        <p:spPr bwMode="auto">
          <a:xfrm>
            <a:off x="6506329" y="658333"/>
            <a:ext cx="238023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72" y="1362075"/>
            <a:ext cx="2352675" cy="2352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19319" t="5555" r="26789" b="10000"/>
          <a:stretch/>
        </p:blipFill>
        <p:spPr>
          <a:xfrm>
            <a:off x="5002401" y="886933"/>
            <a:ext cx="1799305" cy="2819400"/>
          </a:xfrm>
          <a:prstGeom prst="rect">
            <a:avLst/>
          </a:prstGeom>
        </p:spPr>
      </p:pic>
      <p:sp>
        <p:nvSpPr>
          <p:cNvPr id="15" name="TextBox 34">
            <a:extLst/>
          </p:cNvPr>
          <p:cNvSpPr txBox="1"/>
          <p:nvPr/>
        </p:nvSpPr>
        <p:spPr>
          <a:xfrm>
            <a:off x="6188120" y="3831772"/>
            <a:ext cx="125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Gesture Stool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9172" y="1116753"/>
            <a:ext cx="2493221" cy="249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0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70" y="213332"/>
            <a:ext cx="1945185" cy="32227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SMM Seating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47675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3647SC_PresentationGrid_4x3_v4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6" r="74148" b="4821"/>
          <a:stretch/>
        </p:blipFill>
        <p:spPr>
          <a:xfrm>
            <a:off x="7373650" y="4629150"/>
            <a:ext cx="1770350" cy="458783"/>
          </a:xfrm>
          <a:prstGeom prst="rect">
            <a:avLst/>
          </a:prstGeom>
        </p:spPr>
      </p:pic>
      <p:sp>
        <p:nvSpPr>
          <p:cNvPr id="10" name="TextBox 34">
            <a:extLst/>
          </p:cNvPr>
          <p:cNvSpPr txBox="1"/>
          <p:nvPr/>
        </p:nvSpPr>
        <p:spPr>
          <a:xfrm>
            <a:off x="1241482" y="3923384"/>
            <a:ext cx="177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New Think Chair</a:t>
            </a:r>
          </a:p>
        </p:txBody>
      </p:sp>
      <p:sp>
        <p:nvSpPr>
          <p:cNvPr id="15" name="TextBox 34">
            <a:extLst/>
          </p:cNvPr>
          <p:cNvSpPr txBox="1"/>
          <p:nvPr/>
        </p:nvSpPr>
        <p:spPr>
          <a:xfrm>
            <a:off x="6674545" y="3923384"/>
            <a:ext cx="1584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New Think Stool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5784" t="-604" r="13358" b="2390"/>
          <a:stretch/>
        </p:blipFill>
        <p:spPr>
          <a:xfrm>
            <a:off x="309397" y="870488"/>
            <a:ext cx="1818432" cy="2520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4737" r="19122"/>
          <a:stretch/>
        </p:blipFill>
        <p:spPr>
          <a:xfrm>
            <a:off x="5181600" y="426287"/>
            <a:ext cx="2471712" cy="3275019"/>
          </a:xfrm>
          <a:prstGeom prst="rect">
            <a:avLst/>
          </a:prstGeom>
        </p:spPr>
      </p:pic>
      <p:pic>
        <p:nvPicPr>
          <p:cNvPr id="2050" name="Picture 2" descr="Image result for steelcase think v2 stoo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4814" b="4074"/>
          <a:stretch/>
        </p:blipFill>
        <p:spPr bwMode="auto">
          <a:xfrm>
            <a:off x="7224566" y="374467"/>
            <a:ext cx="17526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10667" t="836" r="1455" b="-836"/>
          <a:stretch/>
        </p:blipFill>
        <p:spPr>
          <a:xfrm>
            <a:off x="2236652" y="676737"/>
            <a:ext cx="2640148" cy="286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5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0" y="165572"/>
            <a:ext cx="3352800" cy="53512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SMM Mechanism and Arm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47675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3647SC_PresentationGrid_4x3_v4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6" r="74148" b="4821"/>
          <a:stretch/>
        </p:blipFill>
        <p:spPr>
          <a:xfrm>
            <a:off x="7373650" y="4629150"/>
            <a:ext cx="1770350" cy="458783"/>
          </a:xfrm>
          <a:prstGeom prst="rect">
            <a:avLst/>
          </a:prstGeom>
        </p:spPr>
      </p:pic>
      <p:sp>
        <p:nvSpPr>
          <p:cNvPr id="7" name="TextBox 3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 txBox="1"/>
          <p:nvPr/>
        </p:nvSpPr>
        <p:spPr>
          <a:xfrm>
            <a:off x="176323" y="2160764"/>
            <a:ext cx="2692024" cy="26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New Think mechanism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0" t="22093" r="17151" b="21721"/>
          <a:stretch/>
        </p:blipFill>
        <p:spPr bwMode="auto">
          <a:xfrm>
            <a:off x="620910" y="929964"/>
            <a:ext cx="1954156" cy="113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/>
          </p:cNvPr>
          <p:cNvPicPr>
            <a:picLocks noChangeAspect="1"/>
          </p:cNvPicPr>
          <p:nvPr/>
        </p:nvPicPr>
        <p:blipFill rotWithShape="1">
          <a:blip r:embed="rId5" cstate="print"/>
          <a:srcRect l="55849" t="72143" r="7849" b="3755"/>
          <a:stretch/>
        </p:blipFill>
        <p:spPr>
          <a:xfrm>
            <a:off x="2975437" y="3344826"/>
            <a:ext cx="1981200" cy="1600200"/>
          </a:xfrm>
          <a:prstGeom prst="rect">
            <a:avLst/>
          </a:prstGeom>
        </p:spPr>
      </p:pic>
      <p:pic>
        <p:nvPicPr>
          <p:cNvPr id="12" name="Picture 11">
            <a:extLst/>
          </p:cNvPr>
          <p:cNvPicPr>
            <a:picLocks noChangeAspect="1"/>
          </p:cNvPicPr>
          <p:nvPr/>
        </p:nvPicPr>
        <p:blipFill rotWithShape="1">
          <a:blip r:embed="rId5" cstate="print"/>
          <a:srcRect l="8617" t="66716" r="51830"/>
          <a:stretch/>
        </p:blipFill>
        <p:spPr>
          <a:xfrm>
            <a:off x="381000" y="2878133"/>
            <a:ext cx="2158624" cy="2209800"/>
          </a:xfrm>
          <a:prstGeom prst="rect">
            <a:avLst/>
          </a:prstGeom>
        </p:spPr>
      </p:pic>
      <p:pic>
        <p:nvPicPr>
          <p:cNvPr id="13" name="Picture 12">
            <a:extLst/>
          </p:cNvPr>
          <p:cNvPicPr>
            <a:picLocks noChangeAspect="1"/>
          </p:cNvPicPr>
          <p:nvPr/>
        </p:nvPicPr>
        <p:blipFill rotWithShape="1">
          <a:blip r:embed="rId6" cstate="print"/>
          <a:srcRect l="72459" t="54818" r="10367" b="25236"/>
          <a:stretch/>
        </p:blipFill>
        <p:spPr>
          <a:xfrm>
            <a:off x="5714967" y="538767"/>
            <a:ext cx="2085975" cy="2709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42645" t="16927" r="15204" b="49333"/>
          <a:stretch/>
        </p:blipFill>
        <p:spPr>
          <a:xfrm>
            <a:off x="2830231" y="649891"/>
            <a:ext cx="2594129" cy="24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eelcase">
      <a:dk1>
        <a:sysClr val="windowText" lastClr="000000"/>
      </a:dk1>
      <a:lt1>
        <a:sysClr val="window" lastClr="FFFFFF"/>
      </a:lt1>
      <a:dk2>
        <a:srgbClr val="0096DB"/>
      </a:dk2>
      <a:lt2>
        <a:srgbClr val="AA198D"/>
      </a:lt2>
      <a:accent1>
        <a:srgbClr val="82BC00"/>
      </a:accent1>
      <a:accent2>
        <a:srgbClr val="707270"/>
      </a:accent2>
      <a:accent3>
        <a:srgbClr val="FD4239"/>
      </a:accent3>
      <a:accent4>
        <a:srgbClr val="732282"/>
      </a:accent4>
      <a:accent5>
        <a:srgbClr val="00ACC8"/>
      </a:accent5>
      <a:accent6>
        <a:srgbClr val="F4AA00"/>
      </a:accent6>
      <a:hlink>
        <a:srgbClr val="0033A0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l Leaders Meeting - FY18 31st Oct 2017.potx" id="{785BE736-6328-4756-8CA4-606127B030C1}" vid="{C7C5D711-4F27-433D-AD22-84A8C27AFC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0BD9F80C7D1458233B8F03FA152F7" ma:contentTypeVersion="0" ma:contentTypeDescription="Create a new document." ma:contentTypeScope="" ma:versionID="ab4fb98f5626d13cbeafaaec67d9a1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718AA9-2C49-4EC2-8520-D80F286D5C4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3AB18F-3E39-4AE3-8E09-A304AF3AF8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474CC5-4DA2-47A5-9998-6ADB26F32E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All Leaders Meeting - FY18 31st Oct 2017</Template>
  <TotalTime>52</TotalTime>
  <Words>56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Steelcase,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NOORDIN Noorafizatun</dc:creator>
  <cp:lastModifiedBy>NG Guat Mei</cp:lastModifiedBy>
  <cp:revision>8</cp:revision>
  <dcterms:created xsi:type="dcterms:W3CDTF">2017-10-16T06:13:51Z</dcterms:created>
  <dcterms:modified xsi:type="dcterms:W3CDTF">2018-02-05T03:17:33Z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0x010100F3A0BD9F80C7D1458233B8F03FA152F7</vt:lpwstr>
  </property>
  <property fmtid="{D5CDD505-2E9C-101B-9397-08002B2CF9AE}" pid="3" name="Offisync_UpdateToken">
    <vt:lpwstr>3</vt:lpwstr>
  </property>
  <property fmtid="{D5CDD505-2E9C-101B-9397-08002B2CF9AE}" pid="4" name="Offisync_ServerID">
    <vt:lpwstr>3c86f410-e5ee-43a0-8899-674b631325a0</vt:lpwstr>
  </property>
  <property fmtid="{D5CDD505-2E9C-101B-9397-08002B2CF9AE}" pid="5" name="Offisync_UniqueId">
    <vt:lpwstr>62133</vt:lpwstr>
  </property>
  <property fmtid="{D5CDD505-2E9C-101B-9397-08002B2CF9AE}" pid="6" name="Offisync_ProviderInitializationData">
    <vt:lpwstr>https://spark.steelcase.com</vt:lpwstr>
  </property>
  <property fmtid="{D5CDD505-2E9C-101B-9397-08002B2CF9AE}" pid="7" name="Jive_LatestUserAccountName">
    <vt:lpwstr>jyen@steelcase.com</vt:lpwstr>
  </property>
  <property fmtid="{D5CDD505-2E9C-101B-9397-08002B2CF9AE}" pid="8" name="Jive_VersionGuid">
    <vt:lpwstr>0ed6cf5e-f511-42f0-85ab-10b3072727d7</vt:lpwstr>
  </property>
</Properties>
</file>