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0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48498-C13D-49E4-9F16-16090E303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A1988-CCCC-4649-B85A-1E89A1C69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05185-0920-4B64-8CDD-8207592A9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150F-0F10-4D18-BDA6-A4E0A873582B}" type="datetimeFigureOut">
              <a:rPr lang="en-MY" smtClean="0"/>
              <a:t>26/2/2018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4851F-9249-4DB1-B2CB-AECF36C6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6297B-1DF5-42BE-A5AF-04812F32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1CE4-3628-4297-A9A7-DDFD8339F9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9059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70484-EE85-4F59-AC94-3725FEE6E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55E53-7FCC-4729-9DD1-78A44FB83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B9C49-0950-4FA1-9449-497837AC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150F-0F10-4D18-BDA6-A4E0A873582B}" type="datetimeFigureOut">
              <a:rPr lang="en-MY" smtClean="0"/>
              <a:t>26/2/2018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D00A5-EE30-4758-9524-0D9CFBB99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D3CA5-A4AE-4BDF-96C9-E4F22BDEB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1CE4-3628-4297-A9A7-DDFD8339F9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93223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99601A-85A9-4214-B338-1DFA4601CA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DD169-7FB9-4B2F-8F26-01CB33C0F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68DC8-5D81-4CFE-B0AB-383AFFDA3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150F-0F10-4D18-BDA6-A4E0A873582B}" type="datetimeFigureOut">
              <a:rPr lang="en-MY" smtClean="0"/>
              <a:t>26/2/2018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4D730-B99F-49C1-9E8F-310D4266F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EEE07-807B-4A08-9E96-27EE6EEE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1CE4-3628-4297-A9A7-DDFD8339F9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7551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8AF18-5376-42DC-84CE-33FF92A99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EA083-B075-4690-8BED-B9E79C232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D3F11-4F6D-4510-A4D6-A8359ED41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150F-0F10-4D18-BDA6-A4E0A873582B}" type="datetimeFigureOut">
              <a:rPr lang="en-MY" smtClean="0"/>
              <a:t>26/2/2018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8604F-8BB0-4B11-A6DB-1647FA72A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3FC6B-7864-4079-B6EC-F0B9E942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1CE4-3628-4297-A9A7-DDFD8339F9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0138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B0F24-3413-483D-A0CE-0601E3016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AC8EC-75BF-4B44-9F73-E70186F9E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9DE98-FF2C-42AF-BD66-9A23D1BBC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150F-0F10-4D18-BDA6-A4E0A873582B}" type="datetimeFigureOut">
              <a:rPr lang="en-MY" smtClean="0"/>
              <a:t>26/2/2018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399FD-82CE-4B51-818B-0AC6D733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624F8-CA7C-4218-9088-503FB093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1CE4-3628-4297-A9A7-DDFD8339F9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5845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7890-66CE-42B4-973D-8E93A3D6A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5C695-72EB-492F-895F-23DC7708E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E0F591-683F-4E22-AAEE-DA7FD8B47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DD26E-6900-46BF-A64C-231798F44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150F-0F10-4D18-BDA6-A4E0A873582B}" type="datetimeFigureOut">
              <a:rPr lang="en-MY" smtClean="0"/>
              <a:t>26/2/2018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1B44A-E85B-4E13-AD75-DC0BE6F9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1FD5E-047B-4050-B3D2-1387DA854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1CE4-3628-4297-A9A7-DDFD8339F9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4846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9FC6F-AD44-43A1-9A7D-0DE6DE0EA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9E189-BC33-407E-A88C-AA8738BD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F4983-8979-474E-BD6F-8044BCB82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9E2EB-4B0C-4B6F-A30D-1CE264CBB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0E524-DE78-4227-A675-9140B9D25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E9CB96-6977-49C8-86F0-843A53E3E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150F-0F10-4D18-BDA6-A4E0A873582B}" type="datetimeFigureOut">
              <a:rPr lang="en-MY" smtClean="0"/>
              <a:t>26/2/2018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E802A-297C-4628-BF96-EA65F4F1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977FDF-2435-488B-8895-DF9B6092C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1CE4-3628-4297-A9A7-DDFD8339F9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9124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3813F-901B-432C-B797-72746EDBB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A03B7-9322-4671-87C8-AA85011F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150F-0F10-4D18-BDA6-A4E0A873582B}" type="datetimeFigureOut">
              <a:rPr lang="en-MY" smtClean="0"/>
              <a:t>26/2/2018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99756-2E95-474F-9638-8396E2151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16AB9-D487-4782-BC05-D136BCE6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1CE4-3628-4297-A9A7-DDFD8339F9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7099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91DF07-7ACC-49E5-BC06-50688744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150F-0F10-4D18-BDA6-A4E0A873582B}" type="datetimeFigureOut">
              <a:rPr lang="en-MY" smtClean="0"/>
              <a:t>26/2/2018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341F89-1D16-4B04-B5F2-8CC6F693A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C9E24-EC49-4C16-B1BC-93EAA6B62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1CE4-3628-4297-A9A7-DDFD8339F9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879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8F8F-0532-451A-9B87-D2A41906B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D9890-3DEB-4675-916D-E292FCEF4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3328C-A736-4F57-AF01-6B8DCDE98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B1286-CEE1-455D-A82C-A092435B5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150F-0F10-4D18-BDA6-A4E0A873582B}" type="datetimeFigureOut">
              <a:rPr lang="en-MY" smtClean="0"/>
              <a:t>26/2/2018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AD851-168A-4D72-B056-F1178F13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7856F-7B56-4F0E-9C4B-F84137D5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1CE4-3628-4297-A9A7-DDFD8339F9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7382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4BBB0-39B9-47E5-9950-973CD7FC1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ACD845-6DC4-42E9-B031-633D92C97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42E1A-48C9-4F2A-8A21-3A4075897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90D99-DE28-4119-A1CF-B3F11F86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150F-0F10-4D18-BDA6-A4E0A873582B}" type="datetimeFigureOut">
              <a:rPr lang="en-MY" smtClean="0"/>
              <a:t>26/2/2018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1B73B-94E3-4FE1-B4E6-6CBA135F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85D04-B3DD-43E7-89BD-F3E333E3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1CE4-3628-4297-A9A7-DDFD8339F9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4085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38B086-0873-45AA-8968-B13B1176E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36787-0F9B-4DE1-8D74-77D39F20D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D1A9C-773A-4660-BA77-C65134F58E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6150F-0F10-4D18-BDA6-A4E0A873582B}" type="datetimeFigureOut">
              <a:rPr lang="en-MY" smtClean="0"/>
              <a:t>26/2/2018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AB7A4-9839-45FF-8B35-27D41DF2C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74397-0F97-49F6-9426-717C63F7A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71CE4-3628-4297-A9A7-DDFD8339F9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790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F55937-DCC3-4379-9627-991098660C65}"/>
              </a:ext>
            </a:extLst>
          </p:cNvPr>
          <p:cNvSpPr/>
          <p:nvPr/>
        </p:nvSpPr>
        <p:spPr>
          <a:xfrm>
            <a:off x="894665" y="907822"/>
            <a:ext cx="3230003" cy="4946969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399477-81A1-412B-B648-8CB43EEBED78}"/>
              </a:ext>
            </a:extLst>
          </p:cNvPr>
          <p:cNvSpPr/>
          <p:nvPr/>
        </p:nvSpPr>
        <p:spPr>
          <a:xfrm>
            <a:off x="4124668" y="907822"/>
            <a:ext cx="3230003" cy="4946969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963F63-1170-4EC4-9B34-52203E511403}"/>
              </a:ext>
            </a:extLst>
          </p:cNvPr>
          <p:cNvSpPr/>
          <p:nvPr/>
        </p:nvSpPr>
        <p:spPr>
          <a:xfrm>
            <a:off x="7354671" y="907821"/>
            <a:ext cx="3230003" cy="4946969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0486F-6AF2-4AF2-8715-CDF2A2A6BCAD}"/>
              </a:ext>
            </a:extLst>
          </p:cNvPr>
          <p:cNvSpPr txBox="1"/>
          <p:nvPr/>
        </p:nvSpPr>
        <p:spPr>
          <a:xfrm>
            <a:off x="894665" y="907821"/>
            <a:ext cx="10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Shipment</a:t>
            </a:r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0B1E08-72C1-4C0F-8326-4D0DF53B4626}"/>
              </a:ext>
            </a:extLst>
          </p:cNvPr>
          <p:cNvSpPr txBox="1"/>
          <p:nvPr/>
        </p:nvSpPr>
        <p:spPr>
          <a:xfrm>
            <a:off x="4124668" y="90782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</a:t>
            </a:r>
            <a:endParaRPr lang="en-MY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E110A0-8EA1-42E3-974A-D2E4785BBA08}"/>
              </a:ext>
            </a:extLst>
          </p:cNvPr>
          <p:cNvSpPr txBox="1"/>
          <p:nvPr/>
        </p:nvSpPr>
        <p:spPr>
          <a:xfrm>
            <a:off x="7354671" y="907820"/>
            <a:ext cx="111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Packaging</a:t>
            </a:r>
            <a:endParaRPr lang="en-MY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DFB4DDA-5891-4ABE-A339-5FC4034E4BB7}"/>
              </a:ext>
            </a:extLst>
          </p:cNvPr>
          <p:cNvGrpSpPr/>
          <p:nvPr/>
        </p:nvGrpSpPr>
        <p:grpSpPr>
          <a:xfrm>
            <a:off x="6707216" y="2793006"/>
            <a:ext cx="1552413" cy="749940"/>
            <a:chOff x="8080345" y="1500818"/>
            <a:chExt cx="1552413" cy="749940"/>
          </a:xfrm>
          <a:noFill/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649D53C-A210-484A-B230-2DFDBB8ECFC5}"/>
                </a:ext>
              </a:extLst>
            </p:cNvPr>
            <p:cNvSpPr/>
            <p:nvPr/>
          </p:nvSpPr>
          <p:spPr>
            <a:xfrm>
              <a:off x="8119768" y="1500818"/>
              <a:ext cx="1473565" cy="749940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277EBF-014D-4FCB-9576-339BCB9B2D0F}"/>
                </a:ext>
              </a:extLst>
            </p:cNvPr>
            <p:cNvSpPr txBox="1"/>
            <p:nvPr/>
          </p:nvSpPr>
          <p:spPr>
            <a:xfrm>
              <a:off x="8080345" y="1691122"/>
              <a:ext cx="155241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Package shape</a:t>
              </a:r>
              <a:endParaRPr lang="en-MY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7096DB-CD4C-4C83-B86E-B2919B709C6D}"/>
              </a:ext>
            </a:extLst>
          </p:cNvPr>
          <p:cNvGrpSpPr/>
          <p:nvPr/>
        </p:nvGrpSpPr>
        <p:grpSpPr>
          <a:xfrm>
            <a:off x="8464975" y="2793006"/>
            <a:ext cx="1473565" cy="749940"/>
            <a:chOff x="8119768" y="1500818"/>
            <a:chExt cx="1473565" cy="74994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D237A7C-1061-40C6-9C2C-F8BD8DBFB31B}"/>
                </a:ext>
              </a:extLst>
            </p:cNvPr>
            <p:cNvSpPr/>
            <p:nvPr/>
          </p:nvSpPr>
          <p:spPr>
            <a:xfrm>
              <a:off x="8119768" y="1500818"/>
              <a:ext cx="1473565" cy="74994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41DD1E6-5189-4A87-B768-A87CB4B4DEB3}"/>
                </a:ext>
              </a:extLst>
            </p:cNvPr>
            <p:cNvSpPr txBox="1"/>
            <p:nvPr/>
          </p:nvSpPr>
          <p:spPr>
            <a:xfrm>
              <a:off x="8360068" y="1552622"/>
              <a:ext cx="9929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Package </a:t>
              </a:r>
            </a:p>
            <a:p>
              <a:pPr algn="ctr"/>
              <a:r>
                <a:rPr lang="en-US" dirty="0"/>
                <a:t>material</a:t>
              </a:r>
              <a:endParaRPr lang="en-MY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F07EFF6-079B-49DC-98CA-C167BC194F79}"/>
              </a:ext>
            </a:extLst>
          </p:cNvPr>
          <p:cNvGrpSpPr/>
          <p:nvPr/>
        </p:nvGrpSpPr>
        <p:grpSpPr>
          <a:xfrm>
            <a:off x="5028305" y="2793006"/>
            <a:ext cx="1473565" cy="749940"/>
            <a:chOff x="8119768" y="1500818"/>
            <a:chExt cx="1473565" cy="74994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F98AF46-6432-47F5-8974-E2C28DE5D3E0}"/>
                </a:ext>
              </a:extLst>
            </p:cNvPr>
            <p:cNvSpPr/>
            <p:nvPr/>
          </p:nvSpPr>
          <p:spPr>
            <a:xfrm>
              <a:off x="8119768" y="1500818"/>
              <a:ext cx="1473565" cy="74994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C99273D-2556-4FCB-A205-8653635FF988}"/>
                </a:ext>
              </a:extLst>
            </p:cNvPr>
            <p:cNvSpPr txBox="1"/>
            <p:nvPr/>
          </p:nvSpPr>
          <p:spPr>
            <a:xfrm>
              <a:off x="8144239" y="1546983"/>
              <a:ext cx="14246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Arrangement</a:t>
              </a:r>
            </a:p>
            <a:p>
              <a:pPr algn="ctr"/>
              <a:r>
                <a:rPr lang="en-US" dirty="0"/>
                <a:t>of Load</a:t>
              </a:r>
              <a:endParaRPr lang="en-MY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B735D7-92CB-4F0B-BFAB-15241D4AB643}"/>
              </a:ext>
            </a:extLst>
          </p:cNvPr>
          <p:cNvGrpSpPr/>
          <p:nvPr/>
        </p:nvGrpSpPr>
        <p:grpSpPr>
          <a:xfrm>
            <a:off x="3349394" y="2793006"/>
            <a:ext cx="1473565" cy="749940"/>
            <a:chOff x="8119768" y="1500818"/>
            <a:chExt cx="1473565" cy="74994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00EF21A-BCF9-4A55-9311-5C771C2E6948}"/>
                </a:ext>
              </a:extLst>
            </p:cNvPr>
            <p:cNvSpPr/>
            <p:nvPr/>
          </p:nvSpPr>
          <p:spPr>
            <a:xfrm>
              <a:off x="8119768" y="1500818"/>
              <a:ext cx="1473565" cy="749940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803CFD-969A-4B9B-8FCA-77F6E9E9D2B2}"/>
                </a:ext>
              </a:extLst>
            </p:cNvPr>
            <p:cNvSpPr txBox="1"/>
            <p:nvPr/>
          </p:nvSpPr>
          <p:spPr>
            <a:xfrm>
              <a:off x="8318207" y="1553560"/>
              <a:ext cx="10834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Shipment</a:t>
              </a:r>
            </a:p>
            <a:p>
              <a:pPr algn="ctr"/>
              <a:r>
                <a:rPr lang="en-US" dirty="0"/>
                <a:t>Schedule</a:t>
              </a:r>
              <a:endParaRPr lang="en-MY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936186D-C058-4396-9FC9-1885571DA9A4}"/>
              </a:ext>
            </a:extLst>
          </p:cNvPr>
          <p:cNvSpPr/>
          <p:nvPr/>
        </p:nvSpPr>
        <p:spPr>
          <a:xfrm>
            <a:off x="8379952" y="1323082"/>
            <a:ext cx="1976560" cy="31576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Requirements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C0E2DB-F07C-4252-B191-21EFCC419DEB}"/>
              </a:ext>
            </a:extLst>
          </p:cNvPr>
          <p:cNvSpPr/>
          <p:nvPr/>
        </p:nvSpPr>
        <p:spPr>
          <a:xfrm>
            <a:off x="8369522" y="1728743"/>
            <a:ext cx="2028717" cy="31576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Approved materials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A4C99E-494F-4133-9CB0-B5B0C2C2FC64}"/>
              </a:ext>
            </a:extLst>
          </p:cNvPr>
          <p:cNvSpPr/>
          <p:nvPr/>
        </p:nvSpPr>
        <p:spPr>
          <a:xfrm>
            <a:off x="8479803" y="4951425"/>
            <a:ext cx="1976560" cy="31576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Graphic design</a:t>
            </a:r>
            <a:endParaRPr lang="en-MY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8D280F-B268-4A6E-B847-628BF81D1B45}"/>
              </a:ext>
            </a:extLst>
          </p:cNvPr>
          <p:cNvGrpSpPr/>
          <p:nvPr/>
        </p:nvGrpSpPr>
        <p:grpSpPr>
          <a:xfrm>
            <a:off x="6746637" y="3760977"/>
            <a:ext cx="1473565" cy="749940"/>
            <a:chOff x="8119768" y="1500818"/>
            <a:chExt cx="1473565" cy="749940"/>
          </a:xfrm>
          <a:noFill/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C87C5EC6-E508-46C4-B9F7-4E113BA4DB82}"/>
                </a:ext>
              </a:extLst>
            </p:cNvPr>
            <p:cNvSpPr/>
            <p:nvPr/>
          </p:nvSpPr>
          <p:spPr>
            <a:xfrm>
              <a:off x="8119768" y="1500818"/>
              <a:ext cx="1473565" cy="749940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53C99A-6B3F-4C71-9544-B4E810203045}"/>
                </a:ext>
              </a:extLst>
            </p:cNvPr>
            <p:cNvSpPr txBox="1"/>
            <p:nvPr/>
          </p:nvSpPr>
          <p:spPr>
            <a:xfrm>
              <a:off x="8379369" y="1549446"/>
              <a:ext cx="954364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Package</a:t>
              </a:r>
            </a:p>
            <a:p>
              <a:pPr algn="ctr"/>
              <a:r>
                <a:rPr lang="en-US" dirty="0"/>
                <a:t>Strategy</a:t>
              </a:r>
              <a:endParaRPr lang="en-MY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577D5A02-1CD7-4C25-A9C3-33D6CC1638D2}"/>
              </a:ext>
            </a:extLst>
          </p:cNvPr>
          <p:cNvSpPr/>
          <p:nvPr/>
        </p:nvSpPr>
        <p:spPr>
          <a:xfrm>
            <a:off x="1321079" y="4026227"/>
            <a:ext cx="1976560" cy="31576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Shipment Volume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A61FE01-3879-4DEC-A6FE-210A5095C197}"/>
              </a:ext>
            </a:extLst>
          </p:cNvPr>
          <p:cNvSpPr/>
          <p:nvPr/>
        </p:nvSpPr>
        <p:spPr>
          <a:xfrm>
            <a:off x="5149949" y="1320629"/>
            <a:ext cx="1976560" cy="31576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Space Utilization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8151DA-5122-42EC-AF8A-BF32479105E5}"/>
              </a:ext>
            </a:extLst>
          </p:cNvPr>
          <p:cNvSpPr/>
          <p:nvPr/>
        </p:nvSpPr>
        <p:spPr>
          <a:xfrm>
            <a:off x="1313121" y="4457035"/>
            <a:ext cx="2175577" cy="31576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Shipment Frequency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FC2A408-E559-4061-B77A-3C620A7CC695}"/>
              </a:ext>
            </a:extLst>
          </p:cNvPr>
          <p:cNvSpPr/>
          <p:nvPr/>
        </p:nvSpPr>
        <p:spPr>
          <a:xfrm>
            <a:off x="1318426" y="4887843"/>
            <a:ext cx="1976560" cy="31576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Shipment Cost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0426D7-034B-41CC-903B-39B4209D5AFE}"/>
              </a:ext>
            </a:extLst>
          </p:cNvPr>
          <p:cNvSpPr/>
          <p:nvPr/>
        </p:nvSpPr>
        <p:spPr>
          <a:xfrm>
            <a:off x="3448718" y="4034228"/>
            <a:ext cx="1976560" cy="31576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Shipment Load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0640F0-ADC7-4683-8452-35C93B670BF7}"/>
              </a:ext>
            </a:extLst>
          </p:cNvPr>
          <p:cNvSpPr/>
          <p:nvPr/>
        </p:nvSpPr>
        <p:spPr>
          <a:xfrm>
            <a:off x="8479803" y="4494965"/>
            <a:ext cx="1976560" cy="31576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Parts per Package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FAAAA01-731D-44F0-808D-C6E3A89D3C58}"/>
              </a:ext>
            </a:extLst>
          </p:cNvPr>
          <p:cNvSpPr/>
          <p:nvPr/>
        </p:nvSpPr>
        <p:spPr>
          <a:xfrm>
            <a:off x="3251986" y="1907741"/>
            <a:ext cx="2260728" cy="31576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Utilization by Country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538A19C-60F5-4EE4-A953-030FC7603245}"/>
              </a:ext>
            </a:extLst>
          </p:cNvPr>
          <p:cNvSpPr/>
          <p:nvPr/>
        </p:nvSpPr>
        <p:spPr>
          <a:xfrm>
            <a:off x="8479803" y="4038505"/>
            <a:ext cx="1976560" cy="31576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Packaging Cost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EAE05A2-FACD-4609-A9E1-B5DE8D701169}"/>
              </a:ext>
            </a:extLst>
          </p:cNvPr>
          <p:cNvSpPr/>
          <p:nvPr/>
        </p:nvSpPr>
        <p:spPr>
          <a:xfrm>
            <a:off x="8369522" y="2178630"/>
            <a:ext cx="1976560" cy="31576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Package Quantity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BE9124-54D5-4782-BC32-DDA0E7F27C92}"/>
              </a:ext>
            </a:extLst>
          </p:cNvPr>
          <p:cNvSpPr/>
          <p:nvPr/>
        </p:nvSpPr>
        <p:spPr>
          <a:xfrm>
            <a:off x="3643813" y="5331808"/>
            <a:ext cx="4059513" cy="31576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Package to Shipment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3B1A6E3-EA98-4603-A9BF-CFC1FF2D26D5}"/>
              </a:ext>
            </a:extLst>
          </p:cNvPr>
          <p:cNvSpPr/>
          <p:nvPr/>
        </p:nvSpPr>
        <p:spPr>
          <a:xfrm>
            <a:off x="3643419" y="4891847"/>
            <a:ext cx="4059512" cy="31576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Profit per Product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CCAC0C-CBA8-49CA-93ED-06277B0B76F2}"/>
              </a:ext>
            </a:extLst>
          </p:cNvPr>
          <p:cNvSpPr/>
          <p:nvPr/>
        </p:nvSpPr>
        <p:spPr>
          <a:xfrm>
            <a:off x="1315773" y="5318651"/>
            <a:ext cx="1976560" cy="31576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Warehouse Cost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BAB5A5-ECFB-473D-B7F0-9BBCEC931317}"/>
              </a:ext>
            </a:extLst>
          </p:cNvPr>
          <p:cNvSpPr/>
          <p:nvPr/>
        </p:nvSpPr>
        <p:spPr>
          <a:xfrm>
            <a:off x="1133750" y="3036878"/>
            <a:ext cx="1976560" cy="31576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Order List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841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50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 Tsing Basil Yap</dc:creator>
  <cp:lastModifiedBy>Ji Tsing Basil Yap</cp:lastModifiedBy>
  <cp:revision>5</cp:revision>
  <dcterms:created xsi:type="dcterms:W3CDTF">2018-02-25T20:11:47Z</dcterms:created>
  <dcterms:modified xsi:type="dcterms:W3CDTF">2018-02-25T20:48:53Z</dcterms:modified>
</cp:coreProperties>
</file>