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3"/>
    <p:sldId id="261" r:id="rId4"/>
    <p:sldId id="312" r:id="rId5"/>
    <p:sldId id="262" r:id="rId6"/>
    <p:sldId id="284" r:id="rId7"/>
    <p:sldId id="263" r:id="rId8"/>
    <p:sldId id="264" r:id="rId9"/>
    <p:sldId id="291" r:id="rId10"/>
    <p:sldId id="293" r:id="rId11"/>
    <p:sldId id="296" r:id="rId12"/>
    <p:sldId id="297" r:id="rId13"/>
    <p:sldId id="294" r:id="rId14"/>
    <p:sldId id="295" r:id="rId15"/>
    <p:sldId id="285" r:id="rId16"/>
    <p:sldId id="286" r:id="rId17"/>
    <p:sldId id="266" r:id="rId18"/>
    <p:sldId id="267" r:id="rId19"/>
    <p:sldId id="268" r:id="rId20"/>
    <p:sldId id="269" r:id="rId21"/>
    <p:sldId id="287" r:id="rId22"/>
    <p:sldId id="288" r:id="rId23"/>
    <p:sldId id="289" r:id="rId24"/>
    <p:sldId id="290" r:id="rId25"/>
    <p:sldId id="272" r:id="rId26"/>
    <p:sldId id="27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9" autoAdjust="0"/>
    <p:restoredTop sz="94660"/>
  </p:normalViewPr>
  <p:slideViewPr>
    <p:cSldViewPr snapToGrid="0">
      <p:cViewPr varScale="1">
        <p:scale>
          <a:sx n="88" d="100"/>
          <a:sy n="88" d="100"/>
        </p:scale>
        <p:origin x="26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352112"/>
            <a:ext cx="7766936" cy="1646302"/>
          </a:xfrm>
        </p:spPr>
        <p:txBody>
          <a:bodyPr/>
          <a:lstStyle/>
          <a:p>
            <a:pPr algn="l"/>
            <a:r>
              <a:rPr lang="en-IN" dirty="0">
                <a:solidFill>
                  <a:schemeClr val="accent2">
                    <a:lumMod val="75000"/>
                  </a:schemeClr>
                </a:solidFill>
                <a:latin typeface="Calibri" panose="020F0502020204030204" pitchFamily="34" charset="0"/>
                <a:cs typeface="Calibri" panose="020F0502020204030204" pitchFamily="34" charset="0"/>
              </a:rPr>
              <a:t>         JOB SEEKING</a:t>
            </a:r>
            <a:endParaRPr lang="en-IN" dirty="0">
              <a:solidFill>
                <a:schemeClr val="accent2">
                  <a:lumMod val="75000"/>
                </a:schemeClr>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507067" y="3614469"/>
            <a:ext cx="7766936" cy="2104844"/>
          </a:xfrm>
        </p:spPr>
        <p:txBody>
          <a:bodyPr>
            <a:noAutofit/>
          </a:bodyPr>
          <a:lstStyle/>
          <a:p>
            <a:pPr algn="just"/>
            <a:r>
              <a:rPr lang="en-US" sz="1600" dirty="0" smtClean="0">
                <a:solidFill>
                  <a:schemeClr val="accent2">
                    <a:lumMod val="75000"/>
                  </a:schemeClr>
                </a:solidFill>
              </a:rPr>
              <a:t>										</a:t>
            </a:r>
            <a:endParaRPr lang="en-US" sz="1600" dirty="0" smtClean="0">
              <a:solidFill>
                <a:schemeClr val="accent2">
                  <a:lumMod val="75000"/>
                </a:schemeClr>
              </a:solidFill>
            </a:endParaRPr>
          </a:p>
          <a:p>
            <a:pPr algn="just"/>
            <a:r>
              <a:rPr lang="en-US" sz="1600" dirty="0">
                <a:solidFill>
                  <a:schemeClr val="accent2">
                    <a:lumMod val="75000"/>
                  </a:schemeClr>
                </a:solidFill>
              </a:rPr>
              <a:t>	</a:t>
            </a:r>
            <a:r>
              <a:rPr lang="en-US" sz="1600" dirty="0" smtClean="0">
                <a:solidFill>
                  <a:schemeClr val="accent2">
                    <a:lumMod val="75000"/>
                  </a:schemeClr>
                </a:solidFill>
              </a:rPr>
              <a:t>								Project Guide : Ms.</a:t>
            </a:r>
            <a:r>
              <a:rPr lang="en-IN" altLang="en-US" sz="1600" dirty="0" smtClean="0">
                <a:solidFill>
                  <a:schemeClr val="accent2">
                    <a:lumMod val="75000"/>
                  </a:schemeClr>
                </a:solidFill>
              </a:rPr>
              <a:t> Nisha P K</a:t>
            </a:r>
            <a:endParaRPr lang="en-US" sz="1600" dirty="0" smtClean="0">
              <a:solidFill>
                <a:schemeClr val="accent2">
                  <a:lumMod val="75000"/>
                </a:schemeClr>
              </a:solidFill>
            </a:endParaRPr>
          </a:p>
          <a:p>
            <a:pPr algn="just"/>
            <a:endParaRPr lang="en-US" sz="1600" dirty="0" smtClean="0">
              <a:solidFill>
                <a:schemeClr val="accent2">
                  <a:lumMod val="75000"/>
                </a:schemeClr>
              </a:solidFill>
            </a:endParaRPr>
          </a:p>
          <a:p>
            <a:pPr algn="just"/>
            <a:r>
              <a:rPr lang="en-US" sz="1600" dirty="0" smtClean="0">
                <a:solidFill>
                  <a:schemeClr val="accent2">
                    <a:lumMod val="75000"/>
                  </a:schemeClr>
                </a:solidFill>
              </a:rPr>
              <a:t>									Presented By</a:t>
            </a:r>
            <a:endParaRPr lang="en-US" sz="1600" dirty="0" smtClean="0">
              <a:solidFill>
                <a:schemeClr val="accent2">
                  <a:lumMod val="75000"/>
                </a:schemeClr>
              </a:solidFill>
            </a:endParaRPr>
          </a:p>
          <a:p>
            <a:pPr algn="just"/>
            <a:r>
              <a:rPr lang="en-US" sz="1600" dirty="0" smtClean="0">
                <a:solidFill>
                  <a:schemeClr val="accent2">
                    <a:lumMod val="75000"/>
                  </a:schemeClr>
                </a:solidFill>
              </a:rPr>
              <a:t>												</a:t>
            </a:r>
            <a:r>
              <a:rPr lang="en-IN" altLang="en-US" sz="1600" dirty="0" smtClean="0">
                <a:solidFill>
                  <a:schemeClr val="accent2">
                    <a:lumMod val="75000"/>
                  </a:schemeClr>
                </a:solidFill>
              </a:rPr>
              <a:t>     Basil Babu</a:t>
            </a:r>
            <a:endParaRPr lang="en-US" sz="1600" dirty="0" smtClean="0">
              <a:solidFill>
                <a:schemeClr val="accent2">
                  <a:lumMod val="75000"/>
                </a:schemeClr>
              </a:solidFill>
            </a:endParaRPr>
          </a:p>
          <a:p>
            <a:pPr algn="just"/>
            <a:r>
              <a:rPr lang="en-US" sz="1600" dirty="0">
                <a:solidFill>
                  <a:schemeClr val="accent2">
                    <a:lumMod val="75000"/>
                  </a:schemeClr>
                </a:solidFill>
              </a:rPr>
              <a:t>	</a:t>
            </a:r>
            <a:r>
              <a:rPr lang="en-US" sz="1600" dirty="0" smtClean="0">
                <a:solidFill>
                  <a:schemeClr val="accent2">
                    <a:lumMod val="75000"/>
                  </a:schemeClr>
                </a:solidFill>
              </a:rPr>
              <a:t>												S3 MCA</a:t>
            </a:r>
            <a:endParaRPr lang="en-US" sz="1600" dirty="0" smtClean="0">
              <a:solidFill>
                <a:schemeClr val="accent2">
                  <a:lumMod val="75000"/>
                </a:schemeClr>
              </a:solidFill>
            </a:endParaRPr>
          </a:p>
          <a:p>
            <a:pPr algn="just"/>
            <a:r>
              <a:rPr lang="en-US" sz="1600" dirty="0" smtClean="0">
                <a:solidFill>
                  <a:schemeClr val="accent2">
                    <a:lumMod val="75000"/>
                  </a:schemeClr>
                </a:solidFill>
              </a:rPr>
              <a:t> </a:t>
            </a:r>
            <a:r>
              <a:rPr lang="en-IN" altLang="en-US" sz="1600" dirty="0" smtClean="0">
                <a:solidFill>
                  <a:schemeClr val="accent2">
                    <a:lumMod val="75000"/>
                  </a:schemeClr>
                </a:solidFill>
              </a:rPr>
              <a:t>                                                                                                Roll No:18</a:t>
            </a:r>
            <a:endParaRPr lang="en-US" sz="1600" dirty="0" smtClean="0">
              <a:solidFill>
                <a:schemeClr val="accent2">
                  <a:lumMod val="75000"/>
                </a:schemeClr>
              </a:solidFill>
            </a:endParaRPr>
          </a:p>
          <a:p>
            <a:pPr algn="just"/>
            <a:endParaRPr lang="en-IN" sz="1600" dirty="0">
              <a:solidFill>
                <a:schemeClr val="accent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212725"/>
            <a:ext cx="8596630" cy="735330"/>
          </a:xfrm>
        </p:spPr>
        <p:txBody>
          <a:bodyPr/>
          <a:p>
            <a:r>
              <a:rPr lang="en-IN" altLang="en-US"/>
              <a:t>Advantages of proposed System</a:t>
            </a:r>
            <a:endParaRPr lang="en-IN" altLang="en-US"/>
          </a:p>
        </p:txBody>
      </p:sp>
      <p:sp>
        <p:nvSpPr>
          <p:cNvPr id="3" name="Content Placeholder 2"/>
          <p:cNvSpPr>
            <a:spLocks noGrp="1"/>
          </p:cNvSpPr>
          <p:nvPr>
            <p:ph idx="1"/>
          </p:nvPr>
        </p:nvSpPr>
        <p:spPr>
          <a:xfrm>
            <a:off x="677545" y="561340"/>
            <a:ext cx="8596630" cy="5480050"/>
          </a:xfrm>
        </p:spPr>
        <p:txBody>
          <a:bodyPr>
            <a:noAutofit/>
          </a:bodyPr>
          <a:p>
            <a:pPr marL="0" indent="0">
              <a:buNone/>
            </a:pPr>
            <a:endParaRPr lang="en-US" sz="1000"/>
          </a:p>
          <a:p>
            <a:r>
              <a:rPr lang="en-US" sz="2200"/>
              <a:t>          The various functionalities of the system are divided into three modules. All these three modules perform different functions but all these functionalities performed on the data provided by the users. </a:t>
            </a:r>
            <a:endParaRPr lang="en-US" sz="2200"/>
          </a:p>
          <a:p>
            <a:r>
              <a:rPr lang="en-US" sz="2200"/>
              <a:t>Students who are registered in the site can ensure their privacy. The admin will approve the colleges and companies that registers in this system. Students can login the system and manages their information. The proposed system can be viewed in multiple perspectives in case of college user and employment office in the future. In this all the students can register in the employment center. They can register for events based on its types. The student can download their admit card through this platform. The messaging module is provided. Using this single software the requirements for searching a job is satisfied.The students get easily notified by various events,  placements  in various colleges.The preffered module helps students to be notified of events according to their preferences.</a:t>
            </a:r>
            <a:endParaRPr lang="en-US" sz="2200"/>
          </a:p>
          <a:p>
            <a:pPr marL="0" indent="0">
              <a:buNone/>
            </a:pPr>
            <a:r>
              <a:rPr lang="en-US" sz="2000"/>
              <a:t></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77545" y="892810"/>
            <a:ext cx="8596630" cy="5148580"/>
          </a:xfrm>
        </p:spPr>
        <p:txBody>
          <a:bodyPr>
            <a:noAutofit/>
          </a:bodyPr>
          <a:p>
            <a:r>
              <a:rPr lang="en-US" sz="2200">
                <a:sym typeface="+mn-ea"/>
              </a:rPr>
              <a:t>A flexible, scalable infrastructure management platform has been architected and a prototype implemented</a:t>
            </a:r>
            <a:endParaRPr lang="en-US" sz="2200"/>
          </a:p>
          <a:p>
            <a:r>
              <a:rPr lang="en-US" sz="2200">
                <a:sym typeface="+mn-ea"/>
              </a:rPr>
              <a:t>Easy to handle</a:t>
            </a:r>
            <a:endParaRPr lang="en-US" sz="2200"/>
          </a:p>
          <a:p>
            <a:r>
              <a:rPr lang="en-US" sz="2200">
                <a:sym typeface="+mn-ea"/>
              </a:rPr>
              <a:t>Making transactions easily</a:t>
            </a:r>
            <a:endParaRPr lang="en-US" sz="2200"/>
          </a:p>
          <a:p>
            <a:r>
              <a:rPr lang="en-US" sz="2200">
                <a:sym typeface="+mn-ea"/>
              </a:rPr>
              <a:t>Stable of cost structure</a:t>
            </a:r>
            <a:endParaRPr lang="en-US" sz="2200"/>
          </a:p>
          <a:p>
            <a:r>
              <a:rPr lang="en-US" sz="2200">
                <a:sym typeface="+mn-ea"/>
              </a:rPr>
              <a:t>Applying for jobs in private and government sector</a:t>
            </a:r>
            <a:endParaRPr lang="en-US" sz="2200"/>
          </a:p>
          <a:p>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Product modules:</a:t>
            </a:r>
            <a:br>
              <a:rPr lang="en-US"/>
            </a:br>
            <a:endParaRPr lang="en-US"/>
          </a:p>
        </p:txBody>
      </p:sp>
      <p:sp>
        <p:nvSpPr>
          <p:cNvPr id="3" name="Content Placeholder 2"/>
          <p:cNvSpPr>
            <a:spLocks noGrp="1"/>
          </p:cNvSpPr>
          <p:nvPr>
            <p:ph idx="1"/>
          </p:nvPr>
        </p:nvSpPr>
        <p:spPr>
          <a:xfrm>
            <a:off x="677545" y="1209675"/>
            <a:ext cx="8596630" cy="4846955"/>
          </a:xfrm>
        </p:spPr>
        <p:txBody>
          <a:bodyPr>
            <a:normAutofit fontScale="25000"/>
          </a:bodyPr>
          <a:p>
            <a:r>
              <a:rPr lang="en-US" sz="6400"/>
              <a:t>      </a:t>
            </a:r>
            <a:r>
              <a:rPr lang="en-US" sz="9600"/>
              <a:t>1. College </a:t>
            </a:r>
            <a:endParaRPr lang="en-US" sz="9600"/>
          </a:p>
          <a:p>
            <a:r>
              <a:rPr lang="en-US" sz="9600"/>
              <a:t>Management, approval of Students </a:t>
            </a:r>
            <a:endParaRPr lang="en-US" sz="9600"/>
          </a:p>
          <a:p>
            <a:r>
              <a:rPr lang="en-US" sz="9600"/>
              <a:t>Registration </a:t>
            </a:r>
            <a:endParaRPr lang="en-US" sz="9600"/>
          </a:p>
          <a:p>
            <a:r>
              <a:rPr lang="en-US" sz="9600"/>
              <a:t>Create events</a:t>
            </a:r>
            <a:endParaRPr lang="en-US" sz="9600"/>
          </a:p>
          <a:p>
            <a:r>
              <a:rPr lang="en-US" sz="9600"/>
              <a:t>Messaging</a:t>
            </a:r>
            <a:endParaRPr lang="en-US" sz="9600"/>
          </a:p>
          <a:p>
            <a:r>
              <a:rPr lang="en-US" sz="9600"/>
              <a:t>      2. student </a:t>
            </a:r>
            <a:endParaRPr lang="en-US" sz="9600"/>
          </a:p>
          <a:p>
            <a:r>
              <a:rPr lang="en-US" sz="9600"/>
              <a:t>Manage profile</a:t>
            </a:r>
            <a:endParaRPr lang="en-US" sz="9600"/>
          </a:p>
          <a:p>
            <a:r>
              <a:rPr lang="en-US" sz="9600"/>
              <a:t>student registration   </a:t>
            </a:r>
            <a:endParaRPr lang="en-US" sz="9600"/>
          </a:p>
          <a:p>
            <a:r>
              <a:rPr lang="en-US" sz="9600"/>
              <a:t>View and enroll events</a:t>
            </a:r>
            <a:endParaRPr lang="en-US" sz="9600"/>
          </a:p>
          <a:p>
            <a:r>
              <a:rPr lang="en-US" sz="9600"/>
              <a:t>Notifications according to their preferences</a:t>
            </a:r>
            <a:endParaRPr lang="en-US" sz="9600"/>
          </a:p>
          <a:p>
            <a:r>
              <a:rPr lang="en-US" sz="9600"/>
              <a:t>Messaging</a:t>
            </a:r>
            <a:endParaRPr lang="en-US" sz="9600"/>
          </a:p>
          <a:p>
            <a:endParaRPr lang="en-US" sz="9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77545" y="845185"/>
            <a:ext cx="8596630" cy="5196205"/>
          </a:xfrm>
        </p:spPr>
        <p:txBody>
          <a:bodyPr>
            <a:noAutofit/>
          </a:bodyPr>
          <a:p>
            <a:r>
              <a:rPr lang="en-US" sz="2400">
                <a:sym typeface="+mn-ea"/>
              </a:rPr>
              <a:t>Download Admit card</a:t>
            </a:r>
            <a:endParaRPr lang="en-US" sz="2400"/>
          </a:p>
          <a:p>
            <a:r>
              <a:rPr lang="en-US" sz="2400">
                <a:sym typeface="+mn-ea"/>
              </a:rPr>
              <a:t>3.Admin</a:t>
            </a:r>
            <a:endParaRPr lang="en-US" sz="2400"/>
          </a:p>
          <a:p>
            <a:r>
              <a:rPr lang="en-US" sz="2400">
                <a:sym typeface="+mn-ea"/>
              </a:rPr>
              <a:t> Manages colleges and companies</a:t>
            </a:r>
            <a:endParaRPr lang="en-US" sz="2400"/>
          </a:p>
          <a:p>
            <a:r>
              <a:rPr lang="en-US" sz="2400">
                <a:sym typeface="+mn-ea"/>
              </a:rPr>
              <a:t>Manage places </a:t>
            </a:r>
            <a:endParaRPr lang="en-US" sz="2400"/>
          </a:p>
          <a:p>
            <a:r>
              <a:rPr lang="en-US" sz="2400">
                <a:sym typeface="+mn-ea"/>
              </a:rPr>
              <a:t> 4.  Company </a:t>
            </a:r>
            <a:endParaRPr lang="en-US" sz="2400"/>
          </a:p>
          <a:p>
            <a:r>
              <a:rPr lang="en-US" sz="2400">
                <a:sym typeface="+mn-ea"/>
              </a:rPr>
              <a:t>Registration</a:t>
            </a:r>
            <a:endParaRPr lang="en-US" sz="2400"/>
          </a:p>
          <a:p>
            <a:r>
              <a:rPr lang="en-US" sz="2400">
                <a:sym typeface="+mn-ea"/>
              </a:rPr>
              <a:t>Create Events</a:t>
            </a:r>
            <a:endParaRPr lang="en-US" sz="2400"/>
          </a:p>
          <a:p>
            <a:r>
              <a:rPr lang="en-US" sz="2400">
                <a:sym typeface="+mn-ea"/>
              </a:rPr>
              <a:t>View Applications of those who registered and Approving</a:t>
            </a:r>
            <a:endParaRPr lang="en-US" sz="2400"/>
          </a:p>
          <a:p>
            <a:r>
              <a:rPr lang="en-US" sz="2400">
                <a:sym typeface="+mn-ea"/>
              </a:rPr>
              <a:t>Messaging</a:t>
            </a:r>
            <a:endParaRPr lang="en-US" sz="2400"/>
          </a:p>
          <a:p>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Module Description</a:t>
            </a:r>
            <a:endParaRPr lang="en-IN" altLang="en-US"/>
          </a:p>
        </p:txBody>
      </p:sp>
      <p:sp>
        <p:nvSpPr>
          <p:cNvPr id="3" name="Content Placeholder 2"/>
          <p:cNvSpPr>
            <a:spLocks noGrp="1"/>
          </p:cNvSpPr>
          <p:nvPr>
            <p:ph idx="1"/>
          </p:nvPr>
        </p:nvSpPr>
        <p:spPr>
          <a:xfrm>
            <a:off x="677545" y="1321435"/>
            <a:ext cx="8596630" cy="4719955"/>
          </a:xfrm>
        </p:spPr>
        <p:txBody>
          <a:bodyPr>
            <a:noAutofit/>
          </a:bodyPr>
          <a:p>
            <a:pPr marL="0" indent="0">
              <a:buNone/>
            </a:pPr>
            <a:endParaRPr lang="en-US" sz="1600"/>
          </a:p>
          <a:p>
            <a:r>
              <a:rPr lang="en-US" sz="2300"/>
              <a:t>a)Registration Module</a:t>
            </a:r>
            <a:endParaRPr lang="en-US" sz="2300"/>
          </a:p>
          <a:p>
            <a:r>
              <a:rPr lang="en-US" sz="2300"/>
              <a:t>Students, Companies, Colleges can register in to this application. Students are approved by college. Other users, college and companies are managed by admin. At the time of registration, individual profiles are created for each user and notifications are updated in their profile.</a:t>
            </a:r>
            <a:endParaRPr lang="en-US" sz="2300"/>
          </a:p>
          <a:p>
            <a:r>
              <a:rPr lang="en-US" sz="2300"/>
              <a:t>b)Creating Events by user</a:t>
            </a:r>
            <a:endParaRPr lang="en-US" sz="2300"/>
          </a:p>
          <a:p>
            <a:r>
              <a:rPr lang="en-US" sz="2300"/>
              <a:t>The Company and College can create and manage the Events. They can view applications and approve it.</a:t>
            </a:r>
            <a:endParaRPr lang="en-US" sz="2300"/>
          </a:p>
          <a:p>
            <a:r>
              <a:rPr lang="en-US" sz="2300"/>
              <a:t>c)Messaging</a:t>
            </a:r>
            <a:endParaRPr lang="en-US" sz="2300"/>
          </a:p>
          <a:p>
            <a:pPr marL="0" indent="0">
              <a:buNone/>
            </a:pPr>
            <a:endParaRPr lang="en-US" sz="23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77545" y="464185"/>
            <a:ext cx="8596630" cy="5577205"/>
          </a:xfrm>
        </p:spPr>
        <p:txBody>
          <a:bodyPr/>
          <a:p>
            <a:pPr marL="0" indent="0">
              <a:buNone/>
            </a:pPr>
            <a:endParaRPr lang="en-US"/>
          </a:p>
          <a:p>
            <a:r>
              <a:rPr lang="en-US" sz="2400"/>
              <a:t>This application provide the concept of messages that enables the user to ask any queries related to any topics to other users and also can reply for any queries ask by others. </a:t>
            </a:r>
            <a:endParaRPr lang="en-US" sz="2400"/>
          </a:p>
          <a:p>
            <a:endParaRPr lang="en-US" sz="2400"/>
          </a:p>
          <a:p>
            <a:r>
              <a:rPr lang="en-US" sz="2400"/>
              <a:t>d)Event enrolling</a:t>
            </a:r>
            <a:endParaRPr lang="en-US" sz="2400"/>
          </a:p>
          <a:p>
            <a:r>
              <a:rPr lang="en-US" sz="2400"/>
              <a:t>This application enable the users to view all the events and enroll for the events.After approval, they can download admitcard </a:t>
            </a:r>
            <a:endParaRPr 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altLang="en-US" dirty="0" smtClean="0">
                <a:solidFill>
                  <a:schemeClr val="accent2">
                    <a:lumMod val="75000"/>
                  </a:schemeClr>
                </a:solidFill>
                <a:latin typeface="Calibri" panose="020F0502020204030204" pitchFamily="34" charset="0"/>
                <a:cs typeface="Calibri" panose="020F0502020204030204" pitchFamily="34" charset="0"/>
              </a:rPr>
              <a:t>HOME PAGE</a:t>
            </a:r>
            <a:br>
              <a:rPr lang="en-US" dirty="0" smtClean="0">
                <a:solidFill>
                  <a:schemeClr val="accent2">
                    <a:lumMod val="75000"/>
                  </a:schemeClr>
                </a:solidFill>
                <a:latin typeface="Calibri" panose="020F0502020204030204" pitchFamily="34" charset="0"/>
                <a:cs typeface="Calibri" panose="020F0502020204030204" pitchFamily="34" charset="0"/>
              </a:rPr>
            </a:br>
            <a:endParaRPr lang="en-IN" dirty="0">
              <a:solidFill>
                <a:schemeClr val="accent2">
                  <a:lumMod val="7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sz="half" idx="1"/>
          </p:nvPr>
        </p:nvSpPr>
        <p:spPr/>
        <p:txBody>
          <a:bodyPr>
            <a:normAutofit/>
          </a:bodyPr>
          <a:lstStyle/>
          <a:p>
            <a:endParaRPr lang="en-US" sz="2000" dirty="0" smtClean="0"/>
          </a:p>
          <a:p>
            <a:pPr marL="0" indent="0">
              <a:buNone/>
            </a:pPr>
            <a:endParaRPr lang="en-US" sz="2000" dirty="0" smtClean="0"/>
          </a:p>
          <a:p>
            <a:endParaRPr lang="en-US" sz="2000" dirty="0" smtClean="0"/>
          </a:p>
          <a:p>
            <a:endParaRPr lang="en-US" sz="2000" dirty="0"/>
          </a:p>
          <a:p>
            <a:endParaRPr lang="en-US" sz="2000" dirty="0" smtClean="0"/>
          </a:p>
          <a:p>
            <a:endParaRPr lang="en-US" sz="2000" dirty="0" smtClean="0"/>
          </a:p>
        </p:txBody>
      </p:sp>
      <p:sp>
        <p:nvSpPr>
          <p:cNvPr id="6" name="TextBox 5"/>
          <p:cNvSpPr txBox="1"/>
          <p:nvPr/>
        </p:nvSpPr>
        <p:spPr>
          <a:xfrm>
            <a:off x="6694096" y="859766"/>
            <a:ext cx="3303917" cy="523220"/>
          </a:xfrm>
          <a:prstGeom prst="rect">
            <a:avLst/>
          </a:prstGeom>
          <a:noFill/>
        </p:spPr>
        <p:txBody>
          <a:bodyPr wrap="square" rtlCol="0">
            <a:spAutoFit/>
          </a:bodyPr>
          <a:lstStyle/>
          <a:p>
            <a:r>
              <a:rPr lang="en-US" sz="2800" dirty="0" smtClean="0">
                <a:solidFill>
                  <a:schemeClr val="accent2">
                    <a:lumMod val="75000"/>
                  </a:schemeClr>
                </a:solidFill>
              </a:rPr>
              <a:t>Expected Output</a:t>
            </a:r>
            <a:endParaRPr lang="en-IN" sz="2800" dirty="0">
              <a:solidFill>
                <a:schemeClr val="accent2">
                  <a:lumMod val="75000"/>
                </a:schemeClr>
              </a:solidFill>
            </a:endParaRPr>
          </a:p>
        </p:txBody>
      </p:sp>
      <p:pic>
        <p:nvPicPr>
          <p:cNvPr id="8" name="Picture 2"/>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1350010" y="1311910"/>
            <a:ext cx="7924165" cy="513207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322580"/>
            <a:ext cx="4184015" cy="5718810"/>
          </a:xfrm>
        </p:spPr>
        <p:txBody>
          <a:bodyPr>
            <a:normAutofit/>
          </a:bodyPr>
          <a:lstStyle/>
          <a:p>
            <a:endParaRPr lang="en-US" sz="2400" dirty="0" smtClean="0"/>
          </a:p>
          <a:p>
            <a:r>
              <a:rPr lang="en-IN" altLang="en-US" sz="2400" dirty="0"/>
              <a:t>Login</a:t>
            </a:r>
            <a:endParaRPr lang="en-IN" altLang="en-US" sz="2400" dirty="0"/>
          </a:p>
          <a:p>
            <a:pPr marL="0" indent="0">
              <a:buNone/>
            </a:pPr>
            <a:endParaRPr lang="en-IN" sz="2400" dirty="0"/>
          </a:p>
          <a:p>
            <a:endParaRPr lang="en-IN" sz="2400" dirty="0"/>
          </a:p>
        </p:txBody>
      </p:sp>
      <p:pic>
        <p:nvPicPr>
          <p:cNvPr id="2" name="Picture 3"/>
          <p:cNvPicPr>
            <a:picLocks noChangeAspect="1" noChangeArrowheads="1"/>
          </p:cNvPicPr>
          <p:nvPr>
            <p:ph sz="half" idx="2"/>
          </p:nvPr>
        </p:nvPicPr>
        <p:blipFill>
          <a:blip r:embed="rId1" cstate="print">
            <a:extLst>
              <a:ext uri="{28A0092B-C50C-407E-A947-70E740481C1C}">
                <a14:useLocalDpi xmlns:a14="http://schemas.microsoft.com/office/drawing/2010/main" val="0"/>
              </a:ext>
            </a:extLst>
          </a:blip>
          <a:srcRect/>
          <a:stretch>
            <a:fillRect/>
          </a:stretch>
        </p:blipFill>
        <p:spPr>
          <a:xfrm>
            <a:off x="1321435" y="1819910"/>
            <a:ext cx="7952740" cy="447103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solidFill>
                  <a:schemeClr val="accent2">
                    <a:lumMod val="75000"/>
                  </a:schemeClr>
                </a:solidFill>
                <a:latin typeface="Calibri" panose="020F0502020204030204" pitchFamily="34" charset="0"/>
                <a:cs typeface="Calibri" panose="020F0502020204030204" pitchFamily="34" charset="0"/>
              </a:rPr>
              <a:t>Registration type of User</a:t>
            </a:r>
            <a:endParaRPr lang="en-IN" sz="4000" dirty="0">
              <a:solidFill>
                <a:schemeClr val="accent2">
                  <a:lumMod val="7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sz="half" idx="1"/>
          </p:nvPr>
        </p:nvSpPr>
        <p:spPr/>
        <p:txBody>
          <a:bodyPr>
            <a:normAutofit/>
          </a:bodyPr>
          <a:lstStyle/>
          <a:p>
            <a:endParaRPr lang="en-US" sz="2000" dirty="0" smtClean="0"/>
          </a:p>
          <a:p>
            <a:endParaRPr lang="en-IN" sz="2000" dirty="0"/>
          </a:p>
        </p:txBody>
      </p:sp>
      <p:pic>
        <p:nvPicPr>
          <p:cNvPr id="6" name="Picture 4"/>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1352550" y="1270000"/>
            <a:ext cx="7921625" cy="445325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385445"/>
            <a:ext cx="4184015" cy="5655945"/>
          </a:xfrm>
        </p:spPr>
        <p:txBody>
          <a:bodyPr>
            <a:normAutofit/>
          </a:bodyPr>
          <a:lstStyle/>
          <a:p>
            <a:r>
              <a:rPr lang="en-IN" altLang="en-US" sz="2000" dirty="0" smtClean="0"/>
              <a:t>Student Interface</a:t>
            </a:r>
            <a:br>
              <a:rPr lang="en-US" sz="2000" dirty="0" smtClean="0"/>
            </a:br>
            <a:endParaRPr lang="en-IN" sz="2000" dirty="0"/>
          </a:p>
        </p:txBody>
      </p:sp>
      <p:pic>
        <p:nvPicPr>
          <p:cNvPr id="32" name="Picture 32" descr="Screenshot (41)"/>
          <p:cNvPicPr>
            <a:picLocks noChangeAspect="1"/>
          </p:cNvPicPr>
          <p:nvPr>
            <p:ph sz="half" idx="2"/>
          </p:nvPr>
        </p:nvPicPr>
        <p:blipFill>
          <a:blip r:embed="rId1"/>
          <a:stretch>
            <a:fillRect/>
          </a:stretch>
        </p:blipFill>
        <p:spPr>
          <a:xfrm>
            <a:off x="1310005" y="1527175"/>
            <a:ext cx="6766560" cy="38036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4000" dirty="0" smtClean="0">
                <a:solidFill>
                  <a:schemeClr val="accent2">
                    <a:lumMod val="75000"/>
                  </a:schemeClr>
                </a:solidFill>
                <a:latin typeface="Calibri" panose="020F0502020204030204" pitchFamily="34" charset="0"/>
                <a:cs typeface="Calibri" panose="020F0502020204030204" pitchFamily="34" charset="0"/>
              </a:rPr>
            </a:br>
            <a:r>
              <a:rPr lang="en-US" sz="4000" dirty="0" smtClean="0">
                <a:solidFill>
                  <a:schemeClr val="accent2">
                    <a:lumMod val="75000"/>
                  </a:schemeClr>
                </a:solidFill>
                <a:latin typeface="Calibri" panose="020F0502020204030204" pitchFamily="34" charset="0"/>
                <a:cs typeface="Calibri" panose="020F0502020204030204" pitchFamily="34" charset="0"/>
              </a:rPr>
              <a:t>OVERVIEW</a:t>
            </a:r>
            <a:endParaRPr lang="en-IN" sz="4000" dirty="0">
              <a:solidFill>
                <a:schemeClr val="accent2">
                  <a:lumMod val="7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000" b="1" dirty="0" smtClean="0"/>
              <a:t>Introduction</a:t>
            </a:r>
            <a:endParaRPr lang="en-US" sz="2000" b="1" dirty="0" smtClean="0"/>
          </a:p>
          <a:p>
            <a:r>
              <a:rPr lang="en-IN" altLang="en-US" sz="2000" b="1" dirty="0" smtClean="0"/>
              <a:t>Abstract</a:t>
            </a:r>
            <a:endParaRPr lang="en-US" sz="2000" b="1" dirty="0" smtClean="0"/>
          </a:p>
          <a:p>
            <a:r>
              <a:rPr lang="en-US" sz="2000" b="1" dirty="0" smtClean="0"/>
              <a:t>Problem statement</a:t>
            </a:r>
            <a:endParaRPr lang="en-US" sz="2000" b="1" dirty="0" smtClean="0"/>
          </a:p>
          <a:p>
            <a:r>
              <a:rPr lang="en-US" sz="2000" b="1" dirty="0" smtClean="0"/>
              <a:t>Existing System</a:t>
            </a:r>
            <a:endParaRPr lang="en-US" sz="2000" b="1" dirty="0" smtClean="0"/>
          </a:p>
          <a:p>
            <a:r>
              <a:rPr lang="en-IN" altLang="en-US" sz="2000" b="1" dirty="0" smtClean="0"/>
              <a:t>Proposed System</a:t>
            </a:r>
            <a:endParaRPr lang="en-US" sz="2000" b="1" dirty="0" smtClean="0"/>
          </a:p>
          <a:p>
            <a:r>
              <a:rPr lang="en-IN" altLang="en-US" sz="2000" b="1" dirty="0" smtClean="0"/>
              <a:t>Modules</a:t>
            </a:r>
            <a:endParaRPr lang="en-US" sz="2000" b="1" dirty="0" smtClean="0"/>
          </a:p>
          <a:p>
            <a:r>
              <a:rPr lang="en-IN" altLang="en-US" sz="2000" b="1" dirty="0" smtClean="0"/>
              <a:t>Sample Outputs</a:t>
            </a:r>
            <a:endParaRPr lang="en-US" sz="2000" b="1" dirty="0" smtClean="0"/>
          </a:p>
          <a:p>
            <a:r>
              <a:rPr lang="en-IN" altLang="en-US" sz="2000" b="1" dirty="0" smtClean="0"/>
              <a:t>Advantages and Disadvantages</a:t>
            </a:r>
            <a:endParaRPr lang="en-US" sz="2000" b="1" dirty="0" smtClean="0"/>
          </a:p>
          <a:p>
            <a:r>
              <a:rPr lang="en-US" sz="2000" b="1" dirty="0" smtClean="0"/>
              <a:t>Conclusion</a:t>
            </a:r>
            <a:endParaRPr lang="en-US" sz="2000" b="1" dirty="0" smtClean="0"/>
          </a:p>
          <a:p>
            <a:endParaRPr lang="en-IN" sz="20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77545" y="358140"/>
            <a:ext cx="4184015" cy="5683250"/>
          </a:xfrm>
        </p:spPr>
        <p:txBody>
          <a:bodyPr/>
          <a:p>
            <a:r>
              <a:rPr lang="en-IN" altLang="en-US"/>
              <a:t>Event Management</a:t>
            </a:r>
            <a:endParaRPr lang="en-IN" altLang="en-US"/>
          </a:p>
          <a:p>
            <a:endParaRPr lang="en-IN" altLang="en-US"/>
          </a:p>
        </p:txBody>
      </p:sp>
      <p:pic>
        <p:nvPicPr>
          <p:cNvPr id="43" name="Picture 43" descr="Screenshot (45)"/>
          <p:cNvPicPr>
            <a:picLocks noChangeAspect="1"/>
          </p:cNvPicPr>
          <p:nvPr>
            <p:ph sz="half" idx="2"/>
          </p:nvPr>
        </p:nvPicPr>
        <p:blipFill>
          <a:blip r:embed="rId1"/>
          <a:stretch>
            <a:fillRect/>
          </a:stretch>
        </p:blipFill>
        <p:spPr>
          <a:xfrm>
            <a:off x="1439545" y="703580"/>
            <a:ext cx="6046470" cy="2740660"/>
          </a:xfrm>
          <a:prstGeom prst="rect">
            <a:avLst/>
          </a:prstGeom>
        </p:spPr>
      </p:pic>
      <p:pic>
        <p:nvPicPr>
          <p:cNvPr id="44" name="Picture 44" descr="Screenshot (46)"/>
          <p:cNvPicPr>
            <a:picLocks noChangeAspect="1"/>
          </p:cNvPicPr>
          <p:nvPr/>
        </p:nvPicPr>
        <p:blipFill>
          <a:blip r:embed="rId2"/>
          <a:stretch>
            <a:fillRect/>
          </a:stretch>
        </p:blipFill>
        <p:spPr>
          <a:xfrm>
            <a:off x="5095240" y="3638868"/>
            <a:ext cx="5725160" cy="32188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endParaRPr lang="en-US"/>
          </a:p>
          <a:p>
            <a:endParaRPr lang="en-US"/>
          </a:p>
        </p:txBody>
      </p:sp>
      <p:pic>
        <p:nvPicPr>
          <p:cNvPr id="51" name="Picture 51"/>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977265" y="401955"/>
            <a:ext cx="7387590" cy="2955925"/>
          </a:xfrm>
          <a:prstGeom prst="rect">
            <a:avLst/>
          </a:prstGeom>
          <a:noFill/>
          <a:ln>
            <a:noFill/>
          </a:ln>
        </p:spPr>
      </p:pic>
      <p:pic>
        <p:nvPicPr>
          <p:cNvPr id="48" name="Picture 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578860" y="3521393"/>
            <a:ext cx="5727700" cy="322135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77545" y="559435"/>
            <a:ext cx="4184015" cy="5481955"/>
          </a:xfrm>
        </p:spPr>
        <p:txBody>
          <a:bodyPr/>
          <a:p>
            <a:r>
              <a:rPr lang="en-IN" altLang="en-US"/>
              <a:t>Download AdmitCard</a:t>
            </a:r>
            <a:endParaRPr lang="en-IN" altLang="en-US"/>
          </a:p>
          <a:p>
            <a:endParaRPr lang="en-IN" altLang="en-US"/>
          </a:p>
        </p:txBody>
      </p:sp>
      <p:pic>
        <p:nvPicPr>
          <p:cNvPr id="40" name="Picture 40" descr="Screenshot (44)"/>
          <p:cNvPicPr>
            <a:picLocks noChangeAspect="1"/>
          </p:cNvPicPr>
          <p:nvPr>
            <p:ph sz="half" idx="2"/>
          </p:nvPr>
        </p:nvPicPr>
        <p:blipFill>
          <a:blip r:embed="rId1"/>
          <a:stretch>
            <a:fillRect/>
          </a:stretch>
        </p:blipFill>
        <p:spPr>
          <a:xfrm>
            <a:off x="1237615" y="1095375"/>
            <a:ext cx="8290560" cy="51276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p:txBody>
          <a:bodyPr/>
          <a:p>
            <a:endParaRPr lang="en-US"/>
          </a:p>
        </p:txBody>
      </p:sp>
      <p:pic>
        <p:nvPicPr>
          <p:cNvPr id="58" name="Picture 58"/>
          <p:cNvPicPr>
            <a:picLocks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a:xfrm>
            <a:off x="677545" y="1235710"/>
            <a:ext cx="6402070" cy="404114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4400" dirty="0" smtClean="0">
                <a:solidFill>
                  <a:schemeClr val="accent2">
                    <a:lumMod val="75000"/>
                  </a:schemeClr>
                </a:solidFill>
                <a:latin typeface="Calibri" panose="020F0502020204030204" pitchFamily="34" charset="0"/>
                <a:cs typeface="Calibri" panose="020F0502020204030204" pitchFamily="34" charset="0"/>
              </a:rPr>
            </a:br>
            <a:r>
              <a:rPr lang="en-US" sz="4400" dirty="0" smtClean="0">
                <a:solidFill>
                  <a:schemeClr val="accent2">
                    <a:lumMod val="75000"/>
                  </a:schemeClr>
                </a:solidFill>
                <a:latin typeface="Calibri" panose="020F0502020204030204" pitchFamily="34" charset="0"/>
                <a:cs typeface="Calibri" panose="020F0502020204030204" pitchFamily="34" charset="0"/>
              </a:rPr>
              <a:t>CONCLUSION</a:t>
            </a:r>
            <a:endParaRPr lang="en-IN" sz="4400" dirty="0">
              <a:solidFill>
                <a:schemeClr val="accent2">
                  <a:lumMod val="7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fontScale="70000"/>
          </a:bodyPr>
          <a:lstStyle/>
          <a:p>
            <a:pPr marL="0" indent="0" algn="just">
              <a:buNone/>
            </a:pPr>
            <a:r>
              <a:rPr lang="en-US" sz="2800" b="1" dirty="0" smtClean="0">
                <a:solidFill>
                  <a:schemeClr val="tx1"/>
                </a:solidFill>
                <a:latin typeface="Calibri" panose="020F0502020204030204" pitchFamily="34" charset="0"/>
                <a:cs typeface="Calibri" panose="020F0502020204030204" pitchFamily="34" charset="0"/>
              </a:rPr>
              <a:t>	</a:t>
            </a:r>
            <a:endParaRPr lang="en-US" sz="2800" b="1" dirty="0" smtClean="0">
              <a:solidFill>
                <a:schemeClr val="tx1"/>
              </a:solidFill>
              <a:latin typeface="Calibri" panose="020F0502020204030204" pitchFamily="34" charset="0"/>
              <a:cs typeface="Calibri" panose="020F0502020204030204" pitchFamily="34" charset="0"/>
            </a:endParaRPr>
          </a:p>
          <a:p>
            <a:pPr algn="just"/>
            <a:r>
              <a:rPr lang="en-US" sz="2800" b="1" dirty="0" smtClean="0">
                <a:solidFill>
                  <a:schemeClr val="tx1"/>
                </a:solidFill>
                <a:latin typeface="Calibri" panose="020F0502020204030204" pitchFamily="34" charset="0"/>
                <a:cs typeface="Calibri" panose="020F0502020204030204" pitchFamily="34" charset="0"/>
              </a:rPr>
              <a:t>‘Job Seeking’ is an online web application for creating and searching jobs for all kind of users. Major components of this web application is college including processes like creating, updating an event and can view applications of students those who have registered it.</a:t>
            </a:r>
            <a:endParaRPr lang="en-US" sz="2800" b="1" dirty="0" smtClean="0">
              <a:solidFill>
                <a:schemeClr val="tx1"/>
              </a:solidFill>
              <a:latin typeface="Calibri" panose="020F0502020204030204" pitchFamily="34" charset="0"/>
              <a:cs typeface="Calibri" panose="020F0502020204030204" pitchFamily="34" charset="0"/>
            </a:endParaRPr>
          </a:p>
          <a:p>
            <a:pPr algn="just"/>
            <a:r>
              <a:rPr lang="en-US" sz="2800" b="1" dirty="0" smtClean="0">
                <a:solidFill>
                  <a:schemeClr val="tx1"/>
                </a:solidFill>
                <a:latin typeface="Calibri" panose="020F0502020204030204" pitchFamily="34" charset="0"/>
                <a:cs typeface="Calibri" panose="020F0502020204030204" pitchFamily="34" charset="0"/>
              </a:rPr>
              <a:t>The registered students are approved by the college, the other user’s company and colleges are approved by the admin. It provides a platform for students to enroll in events and download the admit card for the registered event. The main objective of this application is to provide privacy to students by not providing details directly to companies and student’s can download their admit card for enrolling the event..</a:t>
            </a:r>
            <a:endParaRPr lang="en-IN" sz="2800" b="1" dirty="0">
              <a:solidFill>
                <a:schemeClr val="tx1"/>
              </a:solidFill>
              <a:latin typeface="Calibri" panose="020F0502020204030204" pitchFamily="34" charset="0"/>
              <a:cs typeface="Calibri" panose="020F05020202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6000" dirty="0" smtClean="0">
              <a:solidFill>
                <a:schemeClr val="accent2">
                  <a:lumMod val="75000"/>
                </a:schemeClr>
              </a:solidFill>
              <a:latin typeface="Calibri" panose="020F0502020204030204" pitchFamily="34" charset="0"/>
              <a:cs typeface="Calibri" panose="020F0502020204030204" pitchFamily="34" charset="0"/>
            </a:endParaRPr>
          </a:p>
          <a:p>
            <a:pPr marL="0" indent="0" algn="ctr">
              <a:buNone/>
            </a:pPr>
            <a:r>
              <a:rPr lang="en-US" sz="6000" dirty="0" smtClean="0">
                <a:solidFill>
                  <a:schemeClr val="accent2">
                    <a:lumMod val="75000"/>
                  </a:schemeClr>
                </a:solidFill>
                <a:latin typeface="Calibri" panose="020F0502020204030204" pitchFamily="34" charset="0"/>
                <a:cs typeface="Calibri" panose="020F0502020204030204" pitchFamily="34" charset="0"/>
              </a:rPr>
              <a:t>THANK YOU</a:t>
            </a:r>
            <a:endParaRPr lang="en-IN" sz="6000" dirty="0">
              <a:solidFill>
                <a:schemeClr val="accent2">
                  <a:lumMod val="75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292735"/>
            <a:ext cx="8596630" cy="1146175"/>
          </a:xfrm>
        </p:spPr>
        <p:txBody>
          <a:bodyPr/>
          <a:p>
            <a:r>
              <a:rPr lang="en-IN" altLang="en-US"/>
              <a:t>ABSTRACT</a:t>
            </a:r>
            <a:endParaRPr lang="en-IN" altLang="en-US"/>
          </a:p>
        </p:txBody>
      </p:sp>
      <p:sp>
        <p:nvSpPr>
          <p:cNvPr id="3" name="Content Placeholder 2"/>
          <p:cNvSpPr>
            <a:spLocks noGrp="1"/>
          </p:cNvSpPr>
          <p:nvPr>
            <p:ph idx="1"/>
          </p:nvPr>
        </p:nvSpPr>
        <p:spPr>
          <a:xfrm>
            <a:off x="677545" y="860425"/>
            <a:ext cx="8596630" cy="5180965"/>
          </a:xfrm>
        </p:spPr>
        <p:txBody>
          <a:bodyPr>
            <a:noAutofit/>
          </a:bodyPr>
          <a:p>
            <a:endParaRPr lang="en-US" sz="1000"/>
          </a:p>
          <a:p>
            <a:r>
              <a:rPr lang="en-US" sz="1600" b="1"/>
              <a:t>‘Job Seeking’ is an online web application for creating and searching jobs for all kind of users. Major component of this web application are the user’s company and college including processes like creating, updating an event and can view applications of students those who have registered it. Student’s in various places can register in this application and they can manage their profile by updating and managing education details and certifications. This will be helpful for them in enrolling in Events. All the companies can register in this and they can manage events in their account. When students register in the events created by companies and college, they get notified and are forwarded by the verification of the profiles of students. The students can view only the registered colleges events in this online web application. The registered students are approved by the college, the company and colleges are approved by the admin. It provides a platform for students to enroll in events and download the admit card for the registered event. The main objective of this application is to provide safety and security to students by not providing their details directly to registered companies. The privacy for students are provided in this platform. In this, students can get easily notified of events according to their priority in the preffered module. This enables students to be notified of new events according to their preference which is a key feature of this project.The messaging section’s are useful for various user’s so that they can communicate each other.</a:t>
            </a:r>
            <a:endParaRPr lang="en-US" sz="1600" b="1"/>
          </a:p>
          <a:p>
            <a:r>
              <a:rPr lang="en-US" sz="1600" b="1"/>
              <a:t>Front end   : ASP.net</a:t>
            </a:r>
            <a:endParaRPr lang="en-US" sz="1600" b="1"/>
          </a:p>
          <a:p>
            <a:r>
              <a:rPr lang="en-US" sz="1600" b="1"/>
              <a:t>Back end	: MySQL</a:t>
            </a:r>
            <a:endParaRPr lang="en-US" sz="16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2">
                    <a:lumMod val="75000"/>
                  </a:schemeClr>
                </a:solidFill>
                <a:latin typeface="Calibri" panose="020F0502020204030204" pitchFamily="34" charset="0"/>
                <a:cs typeface="Calibri" panose="020F0502020204030204" pitchFamily="34" charset="0"/>
              </a:rPr>
              <a:t>INTRODUCTION</a:t>
            </a:r>
            <a:endParaRPr lang="en-IN" sz="4000" dirty="0">
              <a:solidFill>
                <a:schemeClr val="accent2">
                  <a:lumMod val="7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77334" y="1763774"/>
            <a:ext cx="8596668" cy="3880773"/>
          </a:xfrm>
        </p:spPr>
        <p:txBody>
          <a:bodyPr>
            <a:noAutofit/>
          </a:bodyPr>
          <a:lstStyle/>
          <a:p>
            <a:r>
              <a:rPr lang="en-IN" sz="2400" b="1" dirty="0"/>
              <a:t>online web application for creating and searching jobs for all kind of users.</a:t>
            </a:r>
            <a:endParaRPr lang="en-IN" sz="2400" b="1" dirty="0"/>
          </a:p>
          <a:p>
            <a:r>
              <a:rPr lang="en-IN" sz="2400" b="1" dirty="0"/>
              <a:t>Major component of this web application are the user’s company and college including processes like creating, updating an event and can view applications of students those who have registered it.</a:t>
            </a:r>
            <a:endParaRPr lang="en-IN" sz="2400" b="1" dirty="0"/>
          </a:p>
          <a:p>
            <a:r>
              <a:rPr lang="en-IN" sz="2400" b="1" dirty="0"/>
              <a:t>It provides a platform for students to enroll in events and download the admit card for the registered event. The main objective of this application is to provide safety and security to students by not providing their details directly to registered companies. The privacy for students are provided in this platform.</a:t>
            </a:r>
            <a:endParaRPr lang="en-IN"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0"/>
            <a:ext cx="8596630" cy="432435"/>
          </a:xfrm>
        </p:spPr>
        <p:txBody>
          <a:bodyPr>
            <a:normAutofit fontScale="90000"/>
          </a:bodyPr>
          <a:p>
            <a:endParaRPr lang="en-US"/>
          </a:p>
        </p:txBody>
      </p:sp>
      <p:sp>
        <p:nvSpPr>
          <p:cNvPr id="3" name="Content Placeholder 2"/>
          <p:cNvSpPr>
            <a:spLocks noGrp="1"/>
          </p:cNvSpPr>
          <p:nvPr>
            <p:ph idx="1"/>
          </p:nvPr>
        </p:nvSpPr>
        <p:spPr>
          <a:xfrm>
            <a:off x="677545" y="671195"/>
            <a:ext cx="8596630" cy="5370195"/>
          </a:xfrm>
        </p:spPr>
        <p:txBody>
          <a:bodyPr/>
          <a:p>
            <a:r>
              <a:rPr lang="en-IN" sz="2400" b="1" dirty="0">
                <a:sym typeface="+mn-ea"/>
              </a:rPr>
              <a:t>students can get easily notified of events according to their priority in the preffered module. This enables students to be notified of new events according to their preference which is a key feature of this project.</a:t>
            </a:r>
            <a:endParaRPr lang="en-IN" sz="2400" b="1" dirty="0">
              <a:sym typeface="+mn-ea"/>
            </a:endParaRPr>
          </a:p>
          <a:p>
            <a:r>
              <a:rPr lang="en-IN" sz="2400" b="1" dirty="0">
                <a:sym typeface="+mn-ea"/>
              </a:rPr>
              <a:t>The future implementation of employment exchange concept of posting govt. jobs by authorised users can be done.</a:t>
            </a:r>
            <a:endParaRPr lang="en-IN" sz="2400" b="1" dirty="0">
              <a:sym typeface="+mn-ea"/>
            </a:endParaRPr>
          </a:p>
          <a:p>
            <a:endParaRPr lang="en-IN" sz="2400" b="1" dirty="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4000" dirty="0" smtClean="0">
                <a:solidFill>
                  <a:schemeClr val="accent2">
                    <a:lumMod val="75000"/>
                  </a:schemeClr>
                </a:solidFill>
                <a:latin typeface="Calibri" panose="020F0502020204030204" pitchFamily="34" charset="0"/>
                <a:cs typeface="Calibri" panose="020F0502020204030204" pitchFamily="34" charset="0"/>
              </a:rPr>
            </a:br>
            <a:r>
              <a:rPr lang="en-US" sz="4000" dirty="0" smtClean="0">
                <a:solidFill>
                  <a:schemeClr val="accent2">
                    <a:lumMod val="75000"/>
                  </a:schemeClr>
                </a:solidFill>
                <a:latin typeface="Calibri" panose="020F0502020204030204" pitchFamily="34" charset="0"/>
                <a:cs typeface="Calibri" panose="020F0502020204030204" pitchFamily="34" charset="0"/>
              </a:rPr>
              <a:t>PROBLEM STATEMENT</a:t>
            </a:r>
            <a:endParaRPr lang="en-IN" sz="4000" dirty="0">
              <a:solidFill>
                <a:schemeClr val="accent2">
                  <a:lumMod val="7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77334" y="2145349"/>
            <a:ext cx="8596668" cy="3880773"/>
          </a:xfrm>
        </p:spPr>
        <p:txBody>
          <a:bodyPr>
            <a:normAutofit/>
          </a:bodyPr>
          <a:lstStyle/>
          <a:p>
            <a:pPr marL="0" indent="0" algn="just">
              <a:buNone/>
            </a:pPr>
            <a:endParaRPr lang="en-US" sz="2400" b="1" dirty="0" smtClean="0"/>
          </a:p>
          <a:p>
            <a:pPr marL="0" indent="0" algn="just">
              <a:buNone/>
            </a:pPr>
            <a:r>
              <a:rPr lang="en-IN" sz="2400" dirty="0"/>
              <a:t>The project aims at designing a system that is capable of of providing placement oppurtunities to students with enough security and privacy.They can enroll in Events as well as sending messages to authorities. To avoid difficulties for the users to handle all these facilities using different software and switching softwares for campus, off campus placements.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332105"/>
            <a:ext cx="8596630" cy="1597025"/>
          </a:xfrm>
        </p:spPr>
        <p:txBody>
          <a:bodyPr>
            <a:normAutofit/>
          </a:bodyPr>
          <a:lstStyle/>
          <a:p>
            <a:br>
              <a:rPr lang="en-US" sz="4000" dirty="0" smtClean="0">
                <a:solidFill>
                  <a:schemeClr val="accent2">
                    <a:lumMod val="75000"/>
                  </a:schemeClr>
                </a:solidFill>
                <a:latin typeface="Calibri" panose="020F0502020204030204" pitchFamily="34" charset="0"/>
                <a:cs typeface="Calibri" panose="020F0502020204030204" pitchFamily="34" charset="0"/>
              </a:rPr>
            </a:br>
            <a:r>
              <a:rPr lang="en-US" sz="4000" dirty="0" smtClean="0">
                <a:solidFill>
                  <a:schemeClr val="accent2">
                    <a:lumMod val="75000"/>
                  </a:schemeClr>
                </a:solidFill>
                <a:latin typeface="Calibri" panose="020F0502020204030204" pitchFamily="34" charset="0"/>
                <a:cs typeface="Calibri" panose="020F0502020204030204" pitchFamily="34" charset="0"/>
              </a:rPr>
              <a:t>EXISTING SYSTEM</a:t>
            </a:r>
            <a:endParaRPr lang="en-IN" sz="4000" dirty="0">
              <a:solidFill>
                <a:schemeClr val="accent2">
                  <a:lumMod val="7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77545" y="243840"/>
            <a:ext cx="8596630" cy="6209030"/>
          </a:xfrm>
        </p:spPr>
        <p:txBody>
          <a:bodyPr>
            <a:noAutofit/>
          </a:bodyPr>
          <a:lstStyle/>
          <a:p>
            <a:endParaRPr lang="en-US" sz="2800" b="1" dirty="0">
              <a:solidFill>
                <a:schemeClr val="tx1"/>
              </a:solidFill>
              <a:latin typeface="Calibri" panose="020F0502020204030204" pitchFamily="34" charset="0"/>
              <a:cs typeface="Calibri" panose="020F0502020204030204" pitchFamily="34" charset="0"/>
            </a:endParaRPr>
          </a:p>
          <a:p>
            <a:endParaRPr lang="en-US" sz="2800" b="1" dirty="0">
              <a:solidFill>
                <a:schemeClr val="tx1"/>
              </a:solidFill>
              <a:latin typeface="Calibri" panose="020F0502020204030204" pitchFamily="34" charset="0"/>
              <a:cs typeface="Calibri" panose="020F0502020204030204" pitchFamily="34" charset="0"/>
            </a:endParaRPr>
          </a:p>
          <a:p>
            <a:r>
              <a:rPr lang="en-IN" sz="2800" b="1" dirty="0">
                <a:solidFill>
                  <a:schemeClr val="tx1"/>
                </a:solidFill>
                <a:latin typeface="Calibri" panose="020F0502020204030204" pitchFamily="34" charset="0"/>
                <a:cs typeface="Calibri" panose="020F0502020204030204" pitchFamily="34" charset="0"/>
              </a:rPr>
              <a:t>There are many software that provide some of the functionality of this project. But each of these systems not provides all the functionality of this software. i.e., some software may provide the facility for online recruiting in events of private companies and some may provide the facility for applying in college placements. So it is difficult for the users to handle all these facilities using different software. That means they have to switch in to different sites to handle their various requirement. So we need a system to complete their requirement using only single software.</a:t>
            </a:r>
            <a:endParaRPr lang="en-IN" sz="2800" b="1" dirty="0">
              <a:solidFill>
                <a:schemeClr val="tx1"/>
              </a:solidFill>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77545" y="163195"/>
            <a:ext cx="8596630" cy="5878195"/>
          </a:xfrm>
        </p:spPr>
        <p:txBody>
          <a:bodyPr/>
          <a:p>
            <a:r>
              <a:rPr lang="en-US" sz="2800" b="1"/>
              <a:t>Disadvantages of Existing System</a:t>
            </a:r>
            <a:endParaRPr lang="en-US" sz="2800" b="1"/>
          </a:p>
          <a:p>
            <a:r>
              <a:rPr lang="en-US"/>
              <a:t></a:t>
            </a:r>
            <a:r>
              <a:rPr lang="en-US" sz="2800"/>
              <a:t>Maintenance is a huge problem</a:t>
            </a:r>
            <a:endParaRPr lang="en-US" sz="2800"/>
          </a:p>
          <a:p>
            <a:r>
              <a:rPr lang="en-IN" altLang="en-US" sz="2800"/>
              <a:t>  </a:t>
            </a:r>
            <a:r>
              <a:rPr lang="en-US" sz="2800"/>
              <a:t>Updating, changes in details is a tedious task</a:t>
            </a:r>
            <a:endParaRPr lang="en-US" sz="2800"/>
          </a:p>
          <a:p>
            <a:r>
              <a:rPr lang="en-US" sz="2800"/>
              <a:t>Limited resources</a:t>
            </a:r>
            <a:endParaRPr lang="en-US" sz="2800"/>
          </a:p>
          <a:p>
            <a:r>
              <a:rPr lang="en-US" sz="2800"/>
              <a:t>Time consuming and expensive.</a:t>
            </a:r>
            <a:endParaRPr lang="en-US" sz="2800"/>
          </a:p>
          <a:p>
            <a:r>
              <a:rPr lang="en-US" sz="2800"/>
              <a:t>Limited information only conveyed.</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356235"/>
            <a:ext cx="8596630" cy="1106170"/>
          </a:xfrm>
        </p:spPr>
        <p:txBody>
          <a:bodyPr>
            <a:normAutofit fontScale="90000"/>
          </a:bodyPr>
          <a:p>
            <a:r>
              <a:rPr lang="en-US">
                <a:sym typeface="+mn-ea"/>
              </a:rPr>
              <a:t> PROPOSED SYSTEM</a:t>
            </a:r>
            <a:br>
              <a:rPr lang="en-US"/>
            </a:br>
            <a:endParaRPr lang="en-US"/>
          </a:p>
        </p:txBody>
      </p:sp>
      <p:sp>
        <p:nvSpPr>
          <p:cNvPr id="3" name="Content Placeholder 2"/>
          <p:cNvSpPr>
            <a:spLocks noGrp="1"/>
          </p:cNvSpPr>
          <p:nvPr>
            <p:ph idx="1"/>
          </p:nvPr>
        </p:nvSpPr>
        <p:spPr>
          <a:xfrm>
            <a:off x="677545" y="1289685"/>
            <a:ext cx="8596630" cy="5036820"/>
          </a:xfrm>
        </p:spPr>
        <p:txBody>
          <a:bodyPr>
            <a:noAutofit/>
          </a:bodyPr>
          <a:p>
            <a:endParaRPr lang="en-US" sz="1200"/>
          </a:p>
          <a:p>
            <a:r>
              <a:rPr lang="en-US" sz="1600" b="1"/>
              <a:t>The proposed software ‘JOB SEEKING’ is an online web application for creating and searching jobs for all kind of users. This system enables the user’s company and college to create processes like creating, updating an event and can view applications of students those who have registered it. Student’s in various places can register in this application and they can manage their profile by updating and managing education details and certifications. This will be helpful for them in enrolling in Events. All the companies can register in this and they can manage events in their account. When students register in the events created by companies and colleges, they get notified and are forwarded by the verification of the profiles of students. The students can view only the registered colleges events in this online web application. The registered students are approved by the college, the company and colleges are approved by the admin. It provides a platform for students to enroll in events and download the admit card for the registered event. The main objective of this application is to provide safety and security to students by not providing their details directly to registered companies. The privacy for students are provided in this platform. In this, students can get easily notified of events according to their priority in the preffered module. This enables students to be notified of new events according to their preference which is a key feature of this project.The messaging section’s are useful for various user’s so that they can communicate to each other. </a:t>
            </a:r>
            <a:endParaRPr lang="en-US" sz="1600" b="1"/>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8971</Words>
  <Application>WPS Presentation</Application>
  <PresentationFormat>Widescreen</PresentationFormat>
  <Paragraphs>149</Paragraphs>
  <Slides>25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Arial</vt:lpstr>
      <vt:lpstr>SimSun</vt:lpstr>
      <vt:lpstr>Wingdings</vt:lpstr>
      <vt:lpstr>Wingdings 3</vt:lpstr>
      <vt:lpstr>Arial</vt:lpstr>
      <vt:lpstr>Calibri</vt:lpstr>
      <vt:lpstr>Trebuchet MS</vt:lpstr>
      <vt:lpstr>Microsoft YaHei</vt:lpstr>
      <vt:lpstr>Arial Unicode MS</vt:lpstr>
      <vt:lpstr>Facet</vt:lpstr>
      <vt:lpstr>         JOB SEEKING</vt:lpstr>
      <vt:lpstr> OVERVIEW</vt:lpstr>
      <vt:lpstr>PowerPoint 演示文稿</vt:lpstr>
      <vt:lpstr>INTRODUCTION</vt:lpstr>
      <vt:lpstr>PowerPoint 演示文稿</vt:lpstr>
      <vt:lpstr> PROBLEM STATEMENT</vt:lpstr>
      <vt:lpstr> EXISTING SYSTEM</vt:lpstr>
      <vt:lpstr>PowerPoint 演示文稿</vt:lpstr>
      <vt:lpstr> PROPOSED SYSTEM </vt:lpstr>
      <vt:lpstr>Advantages of proposed System</vt:lpstr>
      <vt:lpstr>PowerPoint 演示文稿</vt:lpstr>
      <vt:lpstr>Product modules: </vt:lpstr>
      <vt:lpstr>PowerPoint 演示文稿</vt:lpstr>
      <vt:lpstr>Module Description</vt:lpstr>
      <vt:lpstr>PowerPoint 演示文稿</vt:lpstr>
      <vt:lpstr>HOME PAGE </vt:lpstr>
      <vt:lpstr>PowerPoint 演示文稿</vt:lpstr>
      <vt:lpstr>Registration type of User</vt:lpstr>
      <vt:lpstr>PowerPoint 演示文稿</vt:lpstr>
      <vt:lpstr>PowerPoint 演示文稿</vt:lpstr>
      <vt:lpstr>PowerPoint 演示文稿</vt:lpstr>
      <vt:lpstr>PowerPoint 演示文稿</vt:lpstr>
      <vt:lpstr>PowerPoint 演示文稿</vt:lpstr>
      <vt:lpstr> 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ATHIRA</dc:creator>
  <cp:lastModifiedBy>User</cp:lastModifiedBy>
  <cp:revision>35</cp:revision>
  <dcterms:created xsi:type="dcterms:W3CDTF">2022-01-19T13:12:00Z</dcterms:created>
  <dcterms:modified xsi:type="dcterms:W3CDTF">2022-02-10T16:47:33Z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5E957AC22A6B4F7098D201CC05CB69BE</vt:lpwstr>
  </property>
  <property fmtid="{D5CDD505-2E9C-101B-9397-08002B2CF9AE}" pid="3" name="KSOProductBuildVer">
    <vt:lpwstr>1033-11.2.0.10463</vt:lpwstr>
  </property>
</Properties>
</file>