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ga-I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0374" y="0"/>
            <a:ext cx="2293626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3581400"/>
            <a:ext cx="3962400" cy="2133600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438400" y="1447800"/>
            <a:ext cx="3962400" cy="2133600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3582988" y="6426201"/>
            <a:ext cx="2819399" cy="126999"/>
          </a:xfrm>
        </p:spPr>
        <p:txBody>
          <a:bodyPr/>
          <a:lstStyle/>
          <a:p>
            <a:fld id="{D4942E67-CD67-48BF-B3DA-19E9F78060C7}" type="datetimeFigureOut">
              <a:rPr lang="ga-IE" smtClean="0"/>
              <a:t>20/11/2012</a:t>
            </a:fld>
            <a:endParaRPr lang="ga-IE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>
          <a:xfrm>
            <a:off x="6414976" y="6400800"/>
            <a:ext cx="457200" cy="152400"/>
          </a:xfrm>
        </p:spPr>
        <p:txBody>
          <a:bodyPr/>
          <a:lstStyle>
            <a:lvl1pPr algn="r">
              <a:defRPr/>
            </a:lvl1pPr>
          </a:lstStyle>
          <a:p>
            <a:fld id="{D2F636C2-C096-4052-9F6F-EEEECDEB7EC9}" type="slidenum">
              <a:rPr lang="ga-IE" smtClean="0"/>
              <a:t>‹#›</a:t>
            </a:fld>
            <a:endParaRPr lang="ga-IE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3581400" y="6296248"/>
            <a:ext cx="2820987" cy="152400"/>
          </a:xfrm>
        </p:spPr>
        <p:txBody>
          <a:bodyPr/>
          <a:lstStyle/>
          <a:p>
            <a:endParaRPr lang="ga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42E67-CD67-48BF-B3DA-19E9F78060C7}" type="datetimeFigureOut">
              <a:rPr lang="ga-IE" smtClean="0"/>
              <a:t>20/11/2012</a:t>
            </a:fld>
            <a:endParaRPr lang="ga-IE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F636C2-C096-4052-9F6F-EEEECDEB7EC9}" type="slidenum">
              <a:rPr lang="ga-IE" smtClean="0"/>
              <a:t>‹#›</a:t>
            </a:fld>
            <a:endParaRPr lang="ga-IE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ga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42E67-CD67-48BF-B3DA-19E9F78060C7}" type="datetimeFigureOut">
              <a:rPr lang="ga-IE" smtClean="0"/>
              <a:t>20/11/2012</a:t>
            </a:fld>
            <a:endParaRPr lang="ga-IE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F636C2-C096-4052-9F6F-EEEECDEB7EC9}" type="slidenum">
              <a:rPr lang="ga-IE" smtClean="0"/>
              <a:t>‹#›</a:t>
            </a:fld>
            <a:endParaRPr lang="ga-IE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ga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3657600" cy="5714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42E67-CD67-48BF-B3DA-19E9F78060C7}" type="datetimeFigureOut">
              <a:rPr lang="ga-IE" smtClean="0"/>
              <a:t>20/11/2012</a:t>
            </a:fld>
            <a:endParaRPr lang="ga-IE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F636C2-C096-4052-9F6F-EEEECDEB7EC9}" type="slidenum">
              <a:rPr lang="ga-IE" smtClean="0"/>
              <a:t>‹#›</a:t>
            </a:fld>
            <a:endParaRPr lang="ga-IE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ga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0" y="0"/>
            <a:ext cx="2293626" cy="6858000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9788" y="6426201"/>
            <a:ext cx="2819399" cy="126999"/>
          </a:xfrm>
        </p:spPr>
        <p:txBody>
          <a:bodyPr/>
          <a:lstStyle/>
          <a:p>
            <a:fld id="{D4942E67-CD67-48BF-B3DA-19E9F78060C7}" type="datetimeFigureOut">
              <a:rPr lang="ga-IE" smtClean="0"/>
              <a:t>20/11/2012</a:t>
            </a:fld>
            <a:endParaRPr lang="ga-IE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4116388" y="6400800"/>
            <a:ext cx="533400" cy="152400"/>
          </a:xfrm>
        </p:spPr>
        <p:txBody>
          <a:bodyPr/>
          <a:lstStyle/>
          <a:p>
            <a:fld id="{D2F636C2-C096-4052-9F6F-EEEECDEB7EC9}" type="slidenum">
              <a:rPr lang="ga-IE" smtClean="0"/>
              <a:t>‹#›</a:t>
            </a:fld>
            <a:endParaRPr lang="ga-IE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838200" y="6296248"/>
            <a:ext cx="2820987" cy="152400"/>
          </a:xfrm>
        </p:spPr>
        <p:txBody>
          <a:bodyPr/>
          <a:lstStyle/>
          <a:p>
            <a:endParaRPr lang="ga-IE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1828800"/>
            <a:ext cx="3200400" cy="1752600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3578224"/>
            <a:ext cx="3200645" cy="1459767"/>
          </a:xfrm>
        </p:spPr>
        <p:txBody>
          <a:bodyPr anchor="t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4290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572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42E67-CD67-48BF-B3DA-19E9F78060C7}" type="datetimeFigureOut">
              <a:rPr lang="ga-IE" smtClean="0"/>
              <a:t>20/11/2012</a:t>
            </a:fld>
            <a:endParaRPr lang="ga-IE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F636C2-C096-4052-9F6F-EEEECDEB7EC9}" type="slidenum">
              <a:rPr lang="ga-IE" smtClean="0"/>
              <a:t>‹#›</a:t>
            </a:fld>
            <a:endParaRPr lang="ga-IE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ga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75238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675288"/>
            <a:ext cx="3581400" cy="2525112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 baseline="0"/>
            </a:lvl4pPr>
            <a:lvl5pPr>
              <a:buFont typeface="Wingdings" pitchFamily="2" charset="2"/>
              <a:buChar char="§"/>
              <a:defRPr sz="1400"/>
            </a:lvl5pPr>
            <a:lvl6pPr>
              <a:buFont typeface="Wingdings" pitchFamily="2" charset="2"/>
              <a:buChar char="§"/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199" y="3429000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199" y="3840162"/>
            <a:ext cx="3581400" cy="2515198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42E67-CD67-48BF-B3DA-19E9F78060C7}" type="datetimeFigureOut">
              <a:rPr lang="ga-IE" smtClean="0"/>
              <a:t>20/11/2012</a:t>
            </a:fld>
            <a:endParaRPr lang="ga-IE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F636C2-C096-4052-9F6F-EEEECDEB7EC9}" type="slidenum">
              <a:rPr lang="ga-IE" smtClean="0"/>
              <a:t>‹#›</a:t>
            </a:fld>
            <a:endParaRPr lang="ga-IE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ga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457200"/>
            <a:ext cx="3962400" cy="571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42E67-CD67-48BF-B3DA-19E9F78060C7}" type="datetimeFigureOut">
              <a:rPr lang="ga-IE" smtClean="0"/>
              <a:t>20/11/2012</a:t>
            </a:fld>
            <a:endParaRPr lang="ga-I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F636C2-C096-4052-9F6F-EEEECDEB7EC9}" type="slidenum">
              <a:rPr lang="ga-IE" smtClean="0"/>
              <a:t>‹#›</a:t>
            </a:fld>
            <a:endParaRPr lang="ga-IE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ga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42E67-CD67-48BF-B3DA-19E9F78060C7}" type="datetimeFigureOut">
              <a:rPr lang="ga-IE" smtClean="0"/>
              <a:t>20/11/2012</a:t>
            </a:fld>
            <a:endParaRPr lang="ga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F636C2-C096-4052-9F6F-EEEECDEB7EC9}" type="slidenum">
              <a:rPr lang="ga-IE" smtClean="0"/>
              <a:t>‹#›</a:t>
            </a:fld>
            <a:endParaRPr lang="ga-I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ga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4837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4700016" cy="3505200"/>
          </a:xfrm>
        </p:spPr>
        <p:txBody>
          <a:bodyPr>
            <a:normAutofit/>
          </a:bodyPr>
          <a:lstStyle>
            <a:lvl1pPr marL="228600" indent="-182880"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42E67-CD67-48BF-B3DA-19E9F78060C7}" type="datetimeFigureOut">
              <a:rPr lang="ga-IE" smtClean="0"/>
              <a:t>20/11/2012</a:t>
            </a:fld>
            <a:endParaRPr lang="ga-IE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F636C2-C096-4052-9F6F-EEEECDEB7EC9}" type="slidenum">
              <a:rPr lang="ga-IE" smtClean="0"/>
              <a:t>‹#›</a:t>
            </a:fld>
            <a:endParaRPr lang="ga-IE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ga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676400"/>
            <a:ext cx="4696967" cy="3505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5972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42E67-CD67-48BF-B3DA-19E9F78060C7}" type="datetimeFigureOut">
              <a:rPr lang="ga-IE" smtClean="0"/>
              <a:t>20/11/2012</a:t>
            </a:fld>
            <a:endParaRPr lang="ga-IE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F636C2-C096-4052-9F6F-EEEECDEB7EC9}" type="slidenum">
              <a:rPr lang="ga-IE" smtClean="0"/>
              <a:t>‹#›</a:t>
            </a:fld>
            <a:endParaRPr lang="ga-IE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ga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phere2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823693" y="0"/>
            <a:ext cx="320307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57200"/>
            <a:ext cx="3657600" cy="5714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772400" y="6400800"/>
            <a:ext cx="5334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2F636C2-C096-4052-9F6F-EEEECDEB7EC9}" type="slidenum">
              <a:rPr lang="ga-IE" smtClean="0"/>
              <a:t>‹#›</a:t>
            </a:fld>
            <a:endParaRPr lang="ga-IE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4876801" y="6426201"/>
            <a:ext cx="2819399" cy="12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4942E67-CD67-48BF-B3DA-19E9F78060C7}" type="datetimeFigureOut">
              <a:rPr lang="ga-IE" smtClean="0"/>
              <a:t>20/11/2012</a:t>
            </a:fld>
            <a:endParaRPr lang="ga-I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875213" y="6296248"/>
            <a:ext cx="2820987" cy="1524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ga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spcBef>
          <a:spcPct val="0"/>
        </a:spcBef>
        <a:buNone/>
        <a:defRPr sz="2800" kern="1200">
          <a:gradFill>
            <a:gsLst>
              <a:gs pos="0">
                <a:schemeClr val="tx1">
                  <a:lumMod val="50000"/>
                </a:schemeClr>
              </a:gs>
              <a:gs pos="61000">
                <a:schemeClr val="tx1"/>
              </a:gs>
            </a:gsLst>
            <a:lin ang="5400000" scaled="0"/>
          </a:gradFill>
          <a:effectLst/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59436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77724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96012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14300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32588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9164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39752" y="3789040"/>
            <a:ext cx="3962400" cy="2133600"/>
          </a:xfrm>
        </p:spPr>
        <p:txBody>
          <a:bodyPr>
            <a:normAutofit/>
          </a:bodyPr>
          <a:lstStyle/>
          <a:p>
            <a:r>
              <a:rPr lang="en-GB" sz="2400" b="1" dirty="0" err="1" smtClean="0">
                <a:latin typeface="NeoSans" pitchFamily="50" charset="0"/>
                <a:cs typeface="Helvetica" pitchFamily="34" charset="0"/>
              </a:rPr>
              <a:t>Sanita</a:t>
            </a:r>
            <a:r>
              <a:rPr lang="en-GB" sz="2400" b="1" dirty="0" smtClean="0">
                <a:latin typeface="NeoSans" pitchFamily="50" charset="0"/>
                <a:cs typeface="Helvetica" pitchFamily="34" charset="0"/>
              </a:rPr>
              <a:t> </a:t>
            </a:r>
            <a:r>
              <a:rPr lang="en-GB" sz="2400" b="1" dirty="0" err="1" smtClean="0">
                <a:latin typeface="NeoSans" pitchFamily="50" charset="0"/>
                <a:cs typeface="Helvetica" pitchFamily="34" charset="0"/>
              </a:rPr>
              <a:t>Tifentale</a:t>
            </a:r>
            <a:r>
              <a:rPr lang="en-GB" sz="2400" b="1" dirty="0" smtClean="0">
                <a:latin typeface="NeoSans" pitchFamily="50" charset="0"/>
                <a:cs typeface="Helvetica" pitchFamily="34" charset="0"/>
              </a:rPr>
              <a:t> </a:t>
            </a:r>
          </a:p>
          <a:p>
            <a:r>
              <a:rPr lang="en-GB" sz="2400" b="1" dirty="0" err="1" smtClean="0">
                <a:latin typeface="NeoSans" pitchFamily="50" charset="0"/>
                <a:cs typeface="Helvetica" pitchFamily="34" charset="0"/>
              </a:rPr>
              <a:t>Amil</a:t>
            </a:r>
            <a:r>
              <a:rPr lang="en-GB" sz="2400" b="1" dirty="0" smtClean="0">
                <a:latin typeface="NeoSans" pitchFamily="50" charset="0"/>
                <a:cs typeface="Helvetica" pitchFamily="34" charset="0"/>
              </a:rPr>
              <a:t> </a:t>
            </a:r>
            <a:r>
              <a:rPr lang="en-GB" sz="2400" b="1" dirty="0" err="1" smtClean="0">
                <a:latin typeface="NeoSans" pitchFamily="50" charset="0"/>
                <a:cs typeface="Helvetica" pitchFamily="34" charset="0"/>
              </a:rPr>
              <a:t>Osmanli</a:t>
            </a:r>
            <a:endParaRPr lang="en-GB" sz="2400" b="1" dirty="0" smtClean="0">
              <a:latin typeface="NeoSans" pitchFamily="50" charset="0"/>
              <a:cs typeface="Helvetica" pitchFamily="34" charset="0"/>
            </a:endParaRPr>
          </a:p>
          <a:p>
            <a:r>
              <a:rPr lang="en-GB" sz="2400" b="1" dirty="0" smtClean="0">
                <a:latin typeface="NeoSans" pitchFamily="50" charset="0"/>
                <a:cs typeface="Helvetica" pitchFamily="34" charset="0"/>
              </a:rPr>
              <a:t>Kenneth Scally</a:t>
            </a:r>
            <a:endParaRPr lang="ga-IE" sz="2400" b="1" dirty="0">
              <a:latin typeface="NeoSans" pitchFamily="50" charset="0"/>
              <a:cs typeface="Helvetic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5696" y="764704"/>
            <a:ext cx="4565104" cy="2133600"/>
          </a:xfrm>
        </p:spPr>
        <p:txBody>
          <a:bodyPr>
            <a:normAutofit/>
          </a:bodyPr>
          <a:lstStyle/>
          <a:p>
            <a:r>
              <a:rPr lang="en-GB" sz="6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Ubuntu" pitchFamily="34" charset="0"/>
              </a:rPr>
              <a:t>MY PHONE</a:t>
            </a:r>
            <a:endParaRPr lang="ga-IE" sz="6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Ubuntu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6989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migos\Downloads\3019034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301024"/>
            <a:ext cx="3810000" cy="477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19391" y="476671"/>
            <a:ext cx="63209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Ubuntu" pitchFamily="34" charset="0"/>
              </a:rPr>
              <a:t>DESIGNING THE DATABASE</a:t>
            </a:r>
            <a:endParaRPr lang="ga-IE" sz="36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Ubuntu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308957"/>
            <a:ext cx="3657600" cy="5394703"/>
          </a:xfrm>
        </p:spPr>
        <p:txBody>
          <a:bodyPr>
            <a:normAutofit lnSpcReduction="10000"/>
          </a:bodyPr>
          <a:lstStyle/>
          <a:p>
            <a:pPr>
              <a:buFont typeface="Wingdings 2" pitchFamily="18" charset="2"/>
              <a:buChar char="b"/>
            </a:pPr>
            <a: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Mobile Phone Service  </a:t>
            </a:r>
            <a:r>
              <a:rPr lang="en-GB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Provider</a:t>
            </a:r>
            <a:endParaRPr lang="en-GB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 2" pitchFamily="18" charset="2"/>
              <a:buChar char="b"/>
            </a:pPr>
            <a: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 on an account basis </a:t>
            </a:r>
          </a:p>
          <a:p>
            <a:pPr>
              <a:buFont typeface="Wingdings 2" pitchFamily="18" charset="2"/>
              <a:buChar char="b"/>
            </a:pPr>
            <a: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Online and in store sales</a:t>
            </a:r>
          </a:p>
          <a:p>
            <a:pPr>
              <a:buFont typeface="Wingdings 2" pitchFamily="18" charset="2"/>
              <a:buChar char="b"/>
            </a:pPr>
            <a: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range of brands and models</a:t>
            </a:r>
          </a:p>
          <a:p>
            <a:pPr>
              <a:buFont typeface="Wingdings 2" pitchFamily="18" charset="2"/>
              <a:buChar char="b"/>
            </a:pPr>
            <a:r>
              <a:rPr lang="en-GB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Transaction </a:t>
            </a:r>
            <a: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contract:</a:t>
            </a:r>
          </a:p>
          <a:p>
            <a:pPr marL="800100" lvl="1" indent="-342900">
              <a:buFont typeface="Wingdings 2" pitchFamily="18" charset="2"/>
              <a:buChar char=""/>
            </a:pPr>
            <a: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Customer Detail</a:t>
            </a:r>
          </a:p>
          <a:p>
            <a:pPr marL="800100" lvl="1" indent="-342900">
              <a:buFont typeface="Wingdings 2" pitchFamily="18" charset="2"/>
              <a:buChar char=""/>
            </a:pPr>
            <a: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Phone Details</a:t>
            </a:r>
          </a:p>
          <a:p>
            <a:pPr marL="800100" lvl="1" indent="-342900">
              <a:buFont typeface="Wingdings 2" pitchFamily="18" charset="2"/>
              <a:buChar char=""/>
            </a:pPr>
            <a: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 Details</a:t>
            </a:r>
          </a:p>
          <a:p>
            <a:pPr marL="800100" lvl="1" indent="-342900">
              <a:buFont typeface="Wingdings 2" pitchFamily="18" charset="2"/>
              <a:buChar char=""/>
            </a:pPr>
            <a: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Phone Number</a:t>
            </a:r>
            <a:endParaRPr lang="ga-IE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 2" pitchFamily="18" charset="2"/>
              <a:buChar char="b"/>
            </a:pPr>
            <a:r>
              <a:rPr lang="en-IE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Billing every 2 months</a:t>
            </a:r>
          </a:p>
          <a:p>
            <a:pPr marL="0" indent="0">
              <a:buNone/>
            </a:pPr>
            <a:endParaRPr lang="en-I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53034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59832" y="476671"/>
            <a:ext cx="29274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Ubuntu" pitchFamily="34" charset="0"/>
              </a:rPr>
              <a:t>Erwin Model</a:t>
            </a:r>
            <a:endParaRPr lang="ga-IE" sz="36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Ubuntu" pitchFamily="34" charset="0"/>
            </a:endParaRPr>
          </a:p>
        </p:txBody>
      </p:sp>
      <p:pic>
        <p:nvPicPr>
          <p:cNvPr id="1026" name="Picture 2" descr="F:\FINAL_PROJECT\New folder\Erwi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8760"/>
            <a:ext cx="8024835" cy="5241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2750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47664" y="476672"/>
            <a:ext cx="59875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Ubuntu" pitchFamily="34" charset="0"/>
              </a:rPr>
              <a:t>Sanita</a:t>
            </a:r>
            <a:r>
              <a:rPr lang="en-GB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Ubuntu" pitchFamily="34" charset="0"/>
              </a:rPr>
              <a:t> (sales) Erwin Model</a:t>
            </a:r>
            <a:endParaRPr lang="ga-IE" sz="36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Ubuntu" pitchFamily="34" charset="0"/>
            </a:endParaRPr>
          </a:p>
        </p:txBody>
      </p:sp>
      <p:pic>
        <p:nvPicPr>
          <p:cNvPr id="2050" name="Picture 2" descr="F:\FINAL_PROJECT\New folder\Sanita_erwi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790" y="1340767"/>
            <a:ext cx="7743826" cy="505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8874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7434" y="476671"/>
            <a:ext cx="80570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Ubuntu" pitchFamily="34" charset="0"/>
              </a:rPr>
              <a:t>Kenneth (Stock admin) Erwin Model</a:t>
            </a:r>
            <a:endParaRPr lang="ga-IE" sz="36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Ubuntu" pitchFamily="34" charset="0"/>
            </a:endParaRPr>
          </a:p>
        </p:txBody>
      </p:sp>
      <p:pic>
        <p:nvPicPr>
          <p:cNvPr id="3074" name="Picture 2" descr="F:\FINAL_PROJECT\New folder\kennyerwi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314" y="1412776"/>
            <a:ext cx="7743825" cy="5057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1840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30792" y="260648"/>
            <a:ext cx="61109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Ubuntu" pitchFamily="34" charset="0"/>
              </a:rPr>
              <a:t>Amil</a:t>
            </a:r>
            <a:r>
              <a:rPr lang="en-GB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Ubuntu" pitchFamily="34" charset="0"/>
              </a:rPr>
              <a:t> (billing and admin for </a:t>
            </a:r>
          </a:p>
          <a:p>
            <a:pPr algn="ctr"/>
            <a:r>
              <a:rPr lang="en-GB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Ubuntu" pitchFamily="34" charset="0"/>
              </a:rPr>
              <a:t>employee) Erwin Model</a:t>
            </a:r>
            <a:endParaRPr lang="ga-IE" sz="36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Ubuntu" pitchFamily="34" charset="0"/>
            </a:endParaRPr>
          </a:p>
        </p:txBody>
      </p:sp>
      <p:pic>
        <p:nvPicPr>
          <p:cNvPr id="4098" name="Picture 2" descr="F:\FINAL_PROJECT\New folder\Amilerwi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10" y="1556792"/>
            <a:ext cx="7743826" cy="505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5057415"/>
      </p:ext>
    </p:extLst>
  </p:cSld>
  <p:clrMapOvr>
    <a:masterClrMapping/>
  </p:clrMapOvr>
</p:sld>
</file>

<file path=ppt/theme/theme1.xml><?xml version="1.0" encoding="utf-8"?>
<a:theme xmlns:a="http://schemas.openxmlformats.org/drawingml/2006/main" name="Composite">
  <a:themeElements>
    <a:clrScheme name="Composite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Composit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mpos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10000"/>
                <a:lumMod val="80000"/>
              </a:schemeClr>
            </a:gs>
            <a:gs pos="79000">
              <a:schemeClr val="phClr">
                <a:tint val="100000"/>
                <a:shade val="90000"/>
                <a:satMod val="105000"/>
                <a:lumMod val="10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1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hade val="100000"/>
                <a:satMod val="100000"/>
                <a:lumMod val="110000"/>
              </a:schemeClr>
            </a:gs>
            <a:gs pos="83000">
              <a:schemeClr val="phClr">
                <a:shade val="75000"/>
                <a:satMod val="200000"/>
              </a:schemeClr>
            </a:gs>
            <a:gs pos="100000">
              <a:schemeClr val="phClr">
                <a:shade val="90000"/>
                <a:satMod val="200000"/>
              </a:schemeClr>
            </a:gs>
          </a:gsLst>
          <a:path path="circle">
            <a:fillToRect l="75000" t="100000" b="3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Composite</Template>
  <TotalTime>114</TotalTime>
  <Words>72</Words>
  <Application>Microsoft Office PowerPoint</Application>
  <PresentationFormat>On-screen Show (4:3)</PresentationFormat>
  <Paragraphs>20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Composite</vt:lpstr>
      <vt:lpstr>MY PHONE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Amigos</dc:creator>
  <cp:lastModifiedBy>Sanita Tifentale</cp:lastModifiedBy>
  <cp:revision>8</cp:revision>
  <dcterms:created xsi:type="dcterms:W3CDTF">2012-11-19T13:38:34Z</dcterms:created>
  <dcterms:modified xsi:type="dcterms:W3CDTF">2012-11-20T16:43:15Z</dcterms:modified>
</cp:coreProperties>
</file>