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71"/>
  </p:notesMasterIdLst>
  <p:sldIdLst>
    <p:sldId id="490" r:id="rId2"/>
    <p:sldId id="493" r:id="rId3"/>
    <p:sldId id="489" r:id="rId4"/>
    <p:sldId id="505" r:id="rId5"/>
    <p:sldId id="506" r:id="rId6"/>
    <p:sldId id="512" r:id="rId7"/>
    <p:sldId id="494" r:id="rId8"/>
    <p:sldId id="491" r:id="rId9"/>
    <p:sldId id="452" r:id="rId10"/>
    <p:sldId id="502" r:id="rId11"/>
    <p:sldId id="503" r:id="rId12"/>
    <p:sldId id="504" r:id="rId13"/>
    <p:sldId id="463" r:id="rId14"/>
    <p:sldId id="492" r:id="rId15"/>
    <p:sldId id="500" r:id="rId16"/>
    <p:sldId id="467" r:id="rId17"/>
    <p:sldId id="508" r:id="rId18"/>
    <p:sldId id="509" r:id="rId19"/>
    <p:sldId id="510" r:id="rId20"/>
    <p:sldId id="511" r:id="rId21"/>
    <p:sldId id="513" r:id="rId22"/>
    <p:sldId id="514" r:id="rId23"/>
    <p:sldId id="480" r:id="rId24"/>
    <p:sldId id="495" r:id="rId25"/>
    <p:sldId id="488" r:id="rId26"/>
    <p:sldId id="483" r:id="rId27"/>
    <p:sldId id="484" r:id="rId28"/>
    <p:sldId id="481" r:id="rId29"/>
    <p:sldId id="475" r:id="rId30"/>
    <p:sldId id="470" r:id="rId31"/>
    <p:sldId id="471" r:id="rId32"/>
    <p:sldId id="473" r:id="rId33"/>
    <p:sldId id="474" r:id="rId34"/>
    <p:sldId id="479" r:id="rId35"/>
    <p:sldId id="496" r:id="rId36"/>
    <p:sldId id="468" r:id="rId37"/>
    <p:sldId id="476" r:id="rId38"/>
    <p:sldId id="477" r:id="rId39"/>
    <p:sldId id="521" r:id="rId40"/>
    <p:sldId id="485" r:id="rId41"/>
    <p:sldId id="486" r:id="rId42"/>
    <p:sldId id="487" r:id="rId43"/>
    <p:sldId id="498" r:id="rId44"/>
    <p:sldId id="499" r:id="rId45"/>
    <p:sldId id="466" r:id="rId46"/>
    <p:sldId id="518" r:id="rId47"/>
    <p:sldId id="464" r:id="rId48"/>
    <p:sldId id="507" r:id="rId49"/>
    <p:sldId id="482" r:id="rId50"/>
    <p:sldId id="469" r:id="rId51"/>
    <p:sldId id="478" r:id="rId52"/>
    <p:sldId id="465" r:id="rId53"/>
    <p:sldId id="497" r:id="rId54"/>
    <p:sldId id="462" r:id="rId55"/>
    <p:sldId id="529" r:id="rId56"/>
    <p:sldId id="520" r:id="rId57"/>
    <p:sldId id="501" r:id="rId58"/>
    <p:sldId id="522" r:id="rId59"/>
    <p:sldId id="530" r:id="rId60"/>
    <p:sldId id="531" r:id="rId61"/>
    <p:sldId id="517" r:id="rId62"/>
    <p:sldId id="515" r:id="rId63"/>
    <p:sldId id="532" r:id="rId64"/>
    <p:sldId id="527" r:id="rId65"/>
    <p:sldId id="528" r:id="rId66"/>
    <p:sldId id="525" r:id="rId67"/>
    <p:sldId id="524" r:id="rId68"/>
    <p:sldId id="516" r:id="rId69"/>
    <p:sldId id="519" r:id="rId70"/>
  </p:sldIdLst>
  <p:sldSz cx="18288000" cy="10287000"/>
  <p:notesSz cx="18288000" cy="1028700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Corbel" panose="020B0503020204020204" pitchFamily="34" charset="0"/>
      <p:regular r:id="rId76"/>
      <p:bold r:id="rId77"/>
      <p:italic r:id="rId78"/>
      <p:boldItalic r:id="rId7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 Tools" id="{CBFB8F95-5664-4540-A622-7CEAC1350ECB}">
          <p14:sldIdLst>
            <p14:sldId id="490"/>
            <p14:sldId id="493"/>
            <p14:sldId id="489"/>
          </p14:sldIdLst>
        </p14:section>
        <p14:section name="Unit Tests" id="{50B78DEF-396F-478A-B61E-4AEF6425C7F8}">
          <p14:sldIdLst>
            <p14:sldId id="505"/>
            <p14:sldId id="506"/>
            <p14:sldId id="512"/>
          </p14:sldIdLst>
        </p14:section>
        <p14:section name="Strings" id="{AAD98615-4C53-4E8B-8AE0-2D46E083EB77}">
          <p14:sldIdLst>
            <p14:sldId id="494"/>
            <p14:sldId id="491"/>
            <p14:sldId id="452"/>
            <p14:sldId id="502"/>
            <p14:sldId id="503"/>
            <p14:sldId id="504"/>
            <p14:sldId id="463"/>
            <p14:sldId id="492"/>
            <p14:sldId id="500"/>
          </p14:sldIdLst>
        </p14:section>
        <p14:section name="Chars" id="{B54F0D6C-3758-4B2C-9D13-122742CA783F}">
          <p14:sldIdLst>
            <p14:sldId id="467"/>
            <p14:sldId id="508"/>
            <p14:sldId id="509"/>
          </p14:sldIdLst>
        </p14:section>
        <p14:section name="Implementing Interfaces" id="{317084BB-46A4-41E4-B346-D633C4DCC9B0}">
          <p14:sldIdLst>
            <p14:sldId id="510"/>
            <p14:sldId id="511"/>
            <p14:sldId id="513"/>
            <p14:sldId id="514"/>
            <p14:sldId id="480"/>
            <p14:sldId id="495"/>
            <p14:sldId id="488"/>
            <p14:sldId id="483"/>
            <p14:sldId id="484"/>
            <p14:sldId id="481"/>
            <p14:sldId id="475"/>
            <p14:sldId id="470"/>
            <p14:sldId id="471"/>
            <p14:sldId id="473"/>
            <p14:sldId id="474"/>
            <p14:sldId id="479"/>
            <p14:sldId id="496"/>
            <p14:sldId id="468"/>
            <p14:sldId id="476"/>
            <p14:sldId id="477"/>
            <p14:sldId id="521"/>
          </p14:sldIdLst>
        </p14:section>
        <p14:section name="Static and Instance Methods" id="{2F3BAFE3-A227-4632-8CCD-40A0D3B5AFB3}">
          <p14:sldIdLst>
            <p14:sldId id="485"/>
            <p14:sldId id="486"/>
            <p14:sldId id="487"/>
          </p14:sldIdLst>
        </p14:section>
        <p14:section name="Strings" id="{8BCA7028-B5A9-45F4-9FA1-6ADF2388969A}">
          <p14:sldIdLst>
            <p14:sldId id="498"/>
            <p14:sldId id="499"/>
            <p14:sldId id="466"/>
            <p14:sldId id="518"/>
            <p14:sldId id="464"/>
            <p14:sldId id="507"/>
            <p14:sldId id="482"/>
            <p14:sldId id="469"/>
            <p14:sldId id="478"/>
            <p14:sldId id="465"/>
            <p14:sldId id="497"/>
            <p14:sldId id="462"/>
            <p14:sldId id="529"/>
            <p14:sldId id="520"/>
            <p14:sldId id="501"/>
            <p14:sldId id="522"/>
            <p14:sldId id="530"/>
            <p14:sldId id="531"/>
            <p14:sldId id="517"/>
            <p14:sldId id="515"/>
          </p14:sldIdLst>
        </p14:section>
        <p14:section name="Null" id="{E0F73C05-0DBC-4470-BEFE-1AF3A1D54986}">
          <p14:sldIdLst>
            <p14:sldId id="532"/>
            <p14:sldId id="527"/>
            <p14:sldId id="528"/>
            <p14:sldId id="525"/>
            <p14:sldId id="524"/>
            <p14:sldId id="516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7BB4B-3DCB-4CCC-A4B6-2062D86EEE44}" v="12" dt="2023-01-17T00:03:07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46" d="100"/>
          <a:sy n="46" d="100"/>
        </p:scale>
        <p:origin x="941" y="35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8627BB4B-3DCB-4CCC-A4B6-2062D86EEE44}"/>
    <pc:docChg chg="undo redo custSel addSld delSld modSld sldOrd addSection modSection">
      <pc:chgData name="Christopher Diggins" userId="5aeb5eb5ad850d79" providerId="LiveId" clId="{8627BB4B-3DCB-4CCC-A4B6-2062D86EEE44}" dt="2023-01-17T03:56:15.803" v="3631" actId="1076"/>
      <pc:docMkLst>
        <pc:docMk/>
      </pc:docMkLst>
      <pc:sldChg chg="del">
        <pc:chgData name="Christopher Diggins" userId="5aeb5eb5ad850d79" providerId="LiveId" clId="{8627BB4B-3DCB-4CCC-A4B6-2062D86EEE44}" dt="2023-01-16T16:13:19.183" v="19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8627BB4B-3DCB-4CCC-A4B6-2062D86EEE44}" dt="2023-01-16T16:13:21.936" v="24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8627BB4B-3DCB-4CCC-A4B6-2062D86EEE44}" dt="2023-01-16T16:13:18.679" v="18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8627BB4B-3DCB-4CCC-A4B6-2062D86EEE44}" dt="2023-01-16T16:13:19.763" v="21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8627BB4B-3DCB-4CCC-A4B6-2062D86EEE44}" dt="2023-01-16T16:13:20.006" v="2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8627BB4B-3DCB-4CCC-A4B6-2062D86EEE44}" dt="2023-01-16T16:13:21.127" v="23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8627BB4B-3DCB-4CCC-A4B6-2062D86EEE44}" dt="2023-01-16T16:13:19.754" v="20" actId="47"/>
        <pc:sldMkLst>
          <pc:docMk/>
          <pc:sldMk cId="1208299336" sldId="443"/>
        </pc:sldMkLst>
      </pc:sldChg>
      <pc:sldChg chg="modSp mod">
        <pc:chgData name="Christopher Diggins" userId="5aeb5eb5ad850d79" providerId="LiveId" clId="{8627BB4B-3DCB-4CCC-A4B6-2062D86EEE44}" dt="2023-01-16T16:12:47.063" v="15" actId="20577"/>
        <pc:sldMkLst>
          <pc:docMk/>
          <pc:sldMk cId="2326411581" sldId="444"/>
        </pc:sldMkLst>
        <pc:spChg chg="mod">
          <ac:chgData name="Christopher Diggins" userId="5aeb5eb5ad850d79" providerId="LiveId" clId="{8627BB4B-3DCB-4CCC-A4B6-2062D86EEE44}" dt="2023-01-16T16:12:47.063" v="15" actId="20577"/>
          <ac:spMkLst>
            <pc:docMk/>
            <pc:sldMk cId="2326411581" sldId="444"/>
            <ac:spMk id="4" creationId="{157F112A-A3EE-3892-8269-F4A75F38453B}"/>
          </ac:spMkLst>
        </pc:spChg>
      </pc:sldChg>
      <pc:sldChg chg="addSp delSp modSp new mod ord modClrScheme chgLayout">
        <pc:chgData name="Christopher Diggins" userId="5aeb5eb5ad850d79" providerId="LiveId" clId="{8627BB4B-3DCB-4CCC-A4B6-2062D86EEE44}" dt="2023-01-16T23:52:03.164" v="2586" actId="20577"/>
        <pc:sldMkLst>
          <pc:docMk/>
          <pc:sldMk cId="3626720710" sldId="445"/>
        </pc:sldMkLst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2" creationId="{7B007384-15AD-3DCF-8A91-7448E8E59AA5}"/>
          </ac:spMkLst>
        </pc:spChg>
        <pc:spChg chg="del mod ord">
          <ac:chgData name="Christopher Diggins" userId="5aeb5eb5ad850d79" providerId="LiveId" clId="{8627BB4B-3DCB-4CCC-A4B6-2062D86EEE44}" dt="2023-01-16T16:13:07.908" v="17" actId="700"/>
          <ac:spMkLst>
            <pc:docMk/>
            <pc:sldMk cId="3626720710" sldId="445"/>
            <ac:spMk id="3" creationId="{92C50163-EFD3-ECB5-42B1-DE59B8B418F5}"/>
          </ac:spMkLst>
        </pc:spChg>
        <pc:spChg chg="add mod ord">
          <ac:chgData name="Christopher Diggins" userId="5aeb5eb5ad850d79" providerId="LiveId" clId="{8627BB4B-3DCB-4CCC-A4B6-2062D86EEE44}" dt="2023-01-16T23:46:02.492" v="2194" actId="20577"/>
          <ac:spMkLst>
            <pc:docMk/>
            <pc:sldMk cId="3626720710" sldId="445"/>
            <ac:spMk id="4" creationId="{24427F6E-0977-094C-F705-64EC48569C06}"/>
          </ac:spMkLst>
        </pc:spChg>
        <pc:spChg chg="add mod ord">
          <ac:chgData name="Christopher Diggins" userId="5aeb5eb5ad850d79" providerId="LiveId" clId="{8627BB4B-3DCB-4CCC-A4B6-2062D86EEE44}" dt="2023-01-16T23:52:03.164" v="2586" actId="20577"/>
          <ac:spMkLst>
            <pc:docMk/>
            <pc:sldMk cId="3626720710" sldId="445"/>
            <ac:spMk id="5" creationId="{8BC9B105-4908-E29C-496E-7A0F363EC0D3}"/>
          </ac:spMkLst>
        </pc:spChg>
      </pc:sldChg>
      <pc:sldChg chg="modSp new mod">
        <pc:chgData name="Christopher Diggins" userId="5aeb5eb5ad850d79" providerId="LiveId" clId="{8627BB4B-3DCB-4CCC-A4B6-2062D86EEE44}" dt="2023-01-16T16:16:14.755" v="271" actId="20577"/>
        <pc:sldMkLst>
          <pc:docMk/>
          <pc:sldMk cId="2052379741" sldId="446"/>
        </pc:sldMkLst>
        <pc:spChg chg="mod">
          <ac:chgData name="Christopher Diggins" userId="5aeb5eb5ad850d79" providerId="LiveId" clId="{8627BB4B-3DCB-4CCC-A4B6-2062D86EEE44}" dt="2023-01-16T16:14:48.880" v="139" actId="20577"/>
          <ac:spMkLst>
            <pc:docMk/>
            <pc:sldMk cId="2052379741" sldId="446"/>
            <ac:spMk id="2" creationId="{EE63E575-ECFD-3DFD-9C0D-616C355F1C2B}"/>
          </ac:spMkLst>
        </pc:spChg>
        <pc:spChg chg="mod">
          <ac:chgData name="Christopher Diggins" userId="5aeb5eb5ad850d79" providerId="LiveId" clId="{8627BB4B-3DCB-4CCC-A4B6-2062D86EEE44}" dt="2023-01-16T16:16:14.755" v="271" actId="20577"/>
          <ac:spMkLst>
            <pc:docMk/>
            <pc:sldMk cId="2052379741" sldId="446"/>
            <ac:spMk id="3" creationId="{CE70CFE2-79BC-AA96-62D3-0B117248FA1B}"/>
          </ac:spMkLst>
        </pc:spChg>
      </pc:sldChg>
      <pc:sldChg chg="modSp new mod">
        <pc:chgData name="Christopher Diggins" userId="5aeb5eb5ad850d79" providerId="LiveId" clId="{8627BB4B-3DCB-4CCC-A4B6-2062D86EEE44}" dt="2023-01-16T16:17:31.362" v="282" actId="20577"/>
        <pc:sldMkLst>
          <pc:docMk/>
          <pc:sldMk cId="357715454" sldId="447"/>
        </pc:sldMkLst>
        <pc:spChg chg="mod">
          <ac:chgData name="Christopher Diggins" userId="5aeb5eb5ad850d79" providerId="LiveId" clId="{8627BB4B-3DCB-4CCC-A4B6-2062D86EEE44}" dt="2023-01-16T16:17:31.362" v="282" actId="20577"/>
          <ac:spMkLst>
            <pc:docMk/>
            <pc:sldMk cId="357715454" sldId="447"/>
            <ac:spMk id="2" creationId="{014241A5-9F6A-6BB7-3B6E-3AFED61DB6C3}"/>
          </ac:spMkLst>
        </pc:spChg>
      </pc:sldChg>
      <pc:sldChg chg="modSp new mod">
        <pc:chgData name="Christopher Diggins" userId="5aeb5eb5ad850d79" providerId="LiveId" clId="{8627BB4B-3DCB-4CCC-A4B6-2062D86EEE44}" dt="2023-01-16T16:18:42.244" v="316" actId="20577"/>
        <pc:sldMkLst>
          <pc:docMk/>
          <pc:sldMk cId="1394398928" sldId="448"/>
        </pc:sldMkLst>
        <pc:spChg chg="mod">
          <ac:chgData name="Christopher Diggins" userId="5aeb5eb5ad850d79" providerId="LiveId" clId="{8627BB4B-3DCB-4CCC-A4B6-2062D86EEE44}" dt="2023-01-16T16:18:25.848" v="299" actId="20577"/>
          <ac:spMkLst>
            <pc:docMk/>
            <pc:sldMk cId="1394398928" sldId="448"/>
            <ac:spMk id="2" creationId="{936E5FBF-C743-C54B-60E1-85FEA7F3268A}"/>
          </ac:spMkLst>
        </pc:spChg>
        <pc:spChg chg="mod">
          <ac:chgData name="Christopher Diggins" userId="5aeb5eb5ad850d79" providerId="LiveId" clId="{8627BB4B-3DCB-4CCC-A4B6-2062D86EEE44}" dt="2023-01-16T16:18:42.244" v="316" actId="20577"/>
          <ac:spMkLst>
            <pc:docMk/>
            <pc:sldMk cId="1394398928" sldId="448"/>
            <ac:spMk id="3" creationId="{8EBF7457-5DE0-C922-8A23-66A9FFBF3D42}"/>
          </ac:spMkLst>
        </pc:spChg>
      </pc:sldChg>
      <pc:sldChg chg="modSp new mod">
        <pc:chgData name="Christopher Diggins" userId="5aeb5eb5ad850d79" providerId="LiveId" clId="{8627BB4B-3DCB-4CCC-A4B6-2062D86EEE44}" dt="2023-01-16T16:20:04.163" v="409" actId="207"/>
        <pc:sldMkLst>
          <pc:docMk/>
          <pc:sldMk cId="4162630879" sldId="449"/>
        </pc:sldMkLst>
        <pc:spChg chg="mod">
          <ac:chgData name="Christopher Diggins" userId="5aeb5eb5ad850d79" providerId="LiveId" clId="{8627BB4B-3DCB-4CCC-A4B6-2062D86EEE44}" dt="2023-01-16T16:19:36.335" v="339" actId="20577"/>
          <ac:spMkLst>
            <pc:docMk/>
            <pc:sldMk cId="4162630879" sldId="449"/>
            <ac:spMk id="2" creationId="{FE445FA6-D280-0ED6-CFD4-1E8DFBDF490C}"/>
          </ac:spMkLst>
        </pc:spChg>
        <pc:spChg chg="mod">
          <ac:chgData name="Christopher Diggins" userId="5aeb5eb5ad850d79" providerId="LiveId" clId="{8627BB4B-3DCB-4CCC-A4B6-2062D86EEE44}" dt="2023-01-16T16:20:04.163" v="409" actId="207"/>
          <ac:spMkLst>
            <pc:docMk/>
            <pc:sldMk cId="4162630879" sldId="449"/>
            <ac:spMk id="3" creationId="{E6080A95-154E-EDCB-32DE-18A957183BDC}"/>
          </ac:spMkLst>
        </pc:spChg>
      </pc:sldChg>
      <pc:sldChg chg="modSp new add del mod ord">
        <pc:chgData name="Christopher Diggins" userId="5aeb5eb5ad850d79" providerId="LiveId" clId="{8627BB4B-3DCB-4CCC-A4B6-2062D86EEE44}" dt="2023-01-17T00:03:49.937" v="3221" actId="47"/>
        <pc:sldMkLst>
          <pc:docMk/>
          <pc:sldMk cId="667063802" sldId="450"/>
        </pc:sldMkLst>
        <pc:spChg chg="mod">
          <ac:chgData name="Christopher Diggins" userId="5aeb5eb5ad850d79" providerId="LiveId" clId="{8627BB4B-3DCB-4CCC-A4B6-2062D86EEE44}" dt="2023-01-16T23:56:19.728" v="2846" actId="20577"/>
          <ac:spMkLst>
            <pc:docMk/>
            <pc:sldMk cId="667063802" sldId="450"/>
            <ac:spMk id="2" creationId="{0E56833F-4DD9-3783-F3FA-FCACD8C588D2}"/>
          </ac:spMkLst>
        </pc:spChg>
        <pc:spChg chg="mod">
          <ac:chgData name="Christopher Diggins" userId="5aeb5eb5ad850d79" providerId="LiveId" clId="{8627BB4B-3DCB-4CCC-A4B6-2062D86EEE44}" dt="2023-01-16T23:58:49.186" v="2978" actId="20577"/>
          <ac:spMkLst>
            <pc:docMk/>
            <pc:sldMk cId="667063802" sldId="450"/>
            <ac:spMk id="3" creationId="{15665746-57E9-48EA-DC84-2629AB08A914}"/>
          </ac:spMkLst>
        </pc:spChg>
      </pc:sldChg>
      <pc:sldChg chg="modSp new mod">
        <pc:chgData name="Christopher Diggins" userId="5aeb5eb5ad850d79" providerId="LiveId" clId="{8627BB4B-3DCB-4CCC-A4B6-2062D86EEE44}" dt="2023-01-16T16:27:29.788" v="885" actId="20577"/>
        <pc:sldMkLst>
          <pc:docMk/>
          <pc:sldMk cId="64217671" sldId="451"/>
        </pc:sldMkLst>
        <pc:spChg chg="mod">
          <ac:chgData name="Christopher Diggins" userId="5aeb5eb5ad850d79" providerId="LiveId" clId="{8627BB4B-3DCB-4CCC-A4B6-2062D86EEE44}" dt="2023-01-16T16:23:52.630" v="614" actId="20577"/>
          <ac:spMkLst>
            <pc:docMk/>
            <pc:sldMk cId="64217671" sldId="451"/>
            <ac:spMk id="2" creationId="{A6E6CB85-2647-23BC-E75B-AF5AEBA63B48}"/>
          </ac:spMkLst>
        </pc:spChg>
        <pc:spChg chg="mod">
          <ac:chgData name="Christopher Diggins" userId="5aeb5eb5ad850d79" providerId="LiveId" clId="{8627BB4B-3DCB-4CCC-A4B6-2062D86EEE44}" dt="2023-01-16T16:27:29.788" v="885" actId="20577"/>
          <ac:spMkLst>
            <pc:docMk/>
            <pc:sldMk cId="64217671" sldId="451"/>
            <ac:spMk id="3" creationId="{CE4433C7-2D9D-F2ED-988E-02940492C1EF}"/>
          </ac:spMkLst>
        </pc:spChg>
      </pc:sldChg>
      <pc:sldChg chg="modSp new mod">
        <pc:chgData name="Christopher Diggins" userId="5aeb5eb5ad850d79" providerId="LiveId" clId="{8627BB4B-3DCB-4CCC-A4B6-2062D86EEE44}" dt="2023-01-16T18:17:46.889" v="1362" actId="20577"/>
        <pc:sldMkLst>
          <pc:docMk/>
          <pc:sldMk cId="3540834638" sldId="452"/>
        </pc:sldMkLst>
        <pc:spChg chg="mod">
          <ac:chgData name="Christopher Diggins" userId="5aeb5eb5ad850d79" providerId="LiveId" clId="{8627BB4B-3DCB-4CCC-A4B6-2062D86EEE44}" dt="2023-01-16T18:13:21.394" v="1337" actId="20577"/>
          <ac:spMkLst>
            <pc:docMk/>
            <pc:sldMk cId="3540834638" sldId="452"/>
            <ac:spMk id="2" creationId="{EF1CD1C1-89D5-71B5-3806-740F4C3D23C3}"/>
          </ac:spMkLst>
        </pc:spChg>
        <pc:spChg chg="mod">
          <ac:chgData name="Christopher Diggins" userId="5aeb5eb5ad850d79" providerId="LiveId" clId="{8627BB4B-3DCB-4CCC-A4B6-2062D86EEE44}" dt="2023-01-16T18:17:46.889" v="1362" actId="20577"/>
          <ac:spMkLst>
            <pc:docMk/>
            <pc:sldMk cId="3540834638" sldId="452"/>
            <ac:spMk id="3" creationId="{56349333-9924-FFC5-7119-5E3F06A9D6F8}"/>
          </ac:spMkLst>
        </pc:spChg>
      </pc:sldChg>
      <pc:sldChg chg="modSp new mod">
        <pc:chgData name="Christopher Diggins" userId="5aeb5eb5ad850d79" providerId="LiveId" clId="{8627BB4B-3DCB-4CCC-A4B6-2062D86EEE44}" dt="2023-01-16T16:24:47.073" v="771" actId="20577"/>
        <pc:sldMkLst>
          <pc:docMk/>
          <pc:sldMk cId="1130995145" sldId="453"/>
        </pc:sldMkLst>
        <pc:spChg chg="mod">
          <ac:chgData name="Christopher Diggins" userId="5aeb5eb5ad850d79" providerId="LiveId" clId="{8627BB4B-3DCB-4CCC-A4B6-2062D86EEE44}" dt="2023-01-16T16:24:21.196" v="663" actId="20577"/>
          <ac:spMkLst>
            <pc:docMk/>
            <pc:sldMk cId="1130995145" sldId="453"/>
            <ac:spMk id="2" creationId="{F2E86B5A-CC1A-ED94-6C6A-0EC250D7B5A7}"/>
          </ac:spMkLst>
        </pc:spChg>
        <pc:spChg chg="mod">
          <ac:chgData name="Christopher Diggins" userId="5aeb5eb5ad850d79" providerId="LiveId" clId="{8627BB4B-3DCB-4CCC-A4B6-2062D86EEE44}" dt="2023-01-16T16:24:47.073" v="771" actId="20577"/>
          <ac:spMkLst>
            <pc:docMk/>
            <pc:sldMk cId="1130995145" sldId="453"/>
            <ac:spMk id="3" creationId="{5D6181C8-BBAC-BBAA-36F8-D8670DBA7CF2}"/>
          </ac:spMkLst>
        </pc:spChg>
      </pc:sldChg>
      <pc:sldChg chg="modSp new mod">
        <pc:chgData name="Christopher Diggins" userId="5aeb5eb5ad850d79" providerId="LiveId" clId="{8627BB4B-3DCB-4CCC-A4B6-2062D86EEE44}" dt="2023-01-16T16:25:35.101" v="806" actId="20577"/>
        <pc:sldMkLst>
          <pc:docMk/>
          <pc:sldMk cId="4076026600" sldId="454"/>
        </pc:sldMkLst>
        <pc:spChg chg="mod">
          <ac:chgData name="Christopher Diggins" userId="5aeb5eb5ad850d79" providerId="LiveId" clId="{8627BB4B-3DCB-4CCC-A4B6-2062D86EEE44}" dt="2023-01-16T16:25:30.820" v="803" actId="20577"/>
          <ac:spMkLst>
            <pc:docMk/>
            <pc:sldMk cId="4076026600" sldId="454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5:35.101" v="806" actId="20577"/>
          <ac:spMkLst>
            <pc:docMk/>
            <pc:sldMk cId="4076026600" sldId="454"/>
            <ac:spMk id="3" creationId="{6BC142C6-44DB-C5D7-2632-93E0BDCCE5DC}"/>
          </ac:spMkLst>
        </pc:spChg>
      </pc:sldChg>
      <pc:sldChg chg="modSp add mod ord">
        <pc:chgData name="Christopher Diggins" userId="5aeb5eb5ad850d79" providerId="LiveId" clId="{8627BB4B-3DCB-4CCC-A4B6-2062D86EEE44}" dt="2023-01-16T16:26:23.892" v="832"/>
        <pc:sldMkLst>
          <pc:docMk/>
          <pc:sldMk cId="3729333396" sldId="455"/>
        </pc:sldMkLst>
        <pc:spChg chg="mod">
          <ac:chgData name="Christopher Diggins" userId="5aeb5eb5ad850d79" providerId="LiveId" clId="{8627BB4B-3DCB-4CCC-A4B6-2062D86EEE44}" dt="2023-01-16T16:25:53.519" v="826" actId="20577"/>
          <ac:spMkLst>
            <pc:docMk/>
            <pc:sldMk cId="3729333396" sldId="455"/>
            <ac:spMk id="2" creationId="{1F712457-77F3-A152-40B7-3AA11541CA7F}"/>
          </ac:spMkLst>
        </pc:spChg>
        <pc:spChg chg="mod">
          <ac:chgData name="Christopher Diggins" userId="5aeb5eb5ad850d79" providerId="LiveId" clId="{8627BB4B-3DCB-4CCC-A4B6-2062D86EEE44}" dt="2023-01-16T16:26:16.346" v="830" actId="20577"/>
          <ac:spMkLst>
            <pc:docMk/>
            <pc:sldMk cId="3729333396" sldId="455"/>
            <ac:spMk id="3" creationId="{6BC142C6-44DB-C5D7-2632-93E0BDCCE5DC}"/>
          </ac:spMkLst>
        </pc:spChg>
      </pc:sldChg>
      <pc:sldChg chg="modSp new mod ord">
        <pc:chgData name="Christopher Diggins" userId="5aeb5eb5ad850d79" providerId="LiveId" clId="{8627BB4B-3DCB-4CCC-A4B6-2062D86EEE44}" dt="2023-01-17T00:04:26.474" v="3223"/>
        <pc:sldMkLst>
          <pc:docMk/>
          <pc:sldMk cId="857080228" sldId="456"/>
        </pc:sldMkLst>
        <pc:spChg chg="mod">
          <ac:chgData name="Christopher Diggins" userId="5aeb5eb5ad850d79" providerId="LiveId" clId="{8627BB4B-3DCB-4CCC-A4B6-2062D86EEE44}" dt="2023-01-16T23:54:33.010" v="2769" actId="20577"/>
          <ac:spMkLst>
            <pc:docMk/>
            <pc:sldMk cId="857080228" sldId="456"/>
            <ac:spMk id="2" creationId="{9248CD3D-5A28-92C4-AFBE-7411554972C4}"/>
          </ac:spMkLst>
        </pc:spChg>
        <pc:spChg chg="mod">
          <ac:chgData name="Christopher Diggins" userId="5aeb5eb5ad850d79" providerId="LiveId" clId="{8627BB4B-3DCB-4CCC-A4B6-2062D86EEE44}" dt="2023-01-16T23:54:24.421" v="2768" actId="20577"/>
          <ac:spMkLst>
            <pc:docMk/>
            <pc:sldMk cId="857080228" sldId="456"/>
            <ac:spMk id="3" creationId="{83144DB8-A47C-9D77-6941-8193BDBC18E3}"/>
          </ac:spMkLst>
        </pc:spChg>
      </pc:sldChg>
      <pc:sldChg chg="modSp new del mod">
        <pc:chgData name="Christopher Diggins" userId="5aeb5eb5ad850d79" providerId="LiveId" clId="{8627BB4B-3DCB-4CCC-A4B6-2062D86EEE44}" dt="2023-01-16T18:58:29.227" v="2115" actId="2696"/>
        <pc:sldMkLst>
          <pc:docMk/>
          <pc:sldMk cId="3590572998" sldId="457"/>
        </pc:sldMkLst>
        <pc:spChg chg="mod">
          <ac:chgData name="Christopher Diggins" userId="5aeb5eb5ad850d79" providerId="LiveId" clId="{8627BB4B-3DCB-4CCC-A4B6-2062D86EEE44}" dt="2023-01-16T16:32:19.062" v="995" actId="20577"/>
          <ac:spMkLst>
            <pc:docMk/>
            <pc:sldMk cId="3590572998" sldId="457"/>
            <ac:spMk id="2" creationId="{8FAF696F-A940-9E77-C441-E99628067A53}"/>
          </ac:spMkLst>
        </pc:spChg>
        <pc:spChg chg="mod">
          <ac:chgData name="Christopher Diggins" userId="5aeb5eb5ad850d79" providerId="LiveId" clId="{8627BB4B-3DCB-4CCC-A4B6-2062D86EEE44}" dt="2023-01-16T16:33:24.852" v="1154" actId="20577"/>
          <ac:spMkLst>
            <pc:docMk/>
            <pc:sldMk cId="3590572998" sldId="457"/>
            <ac:spMk id="3" creationId="{3F9E487E-0920-130A-309C-E800146D050F}"/>
          </ac:spMkLst>
        </pc:spChg>
      </pc:sldChg>
      <pc:sldChg chg="modSp new mod ord">
        <pc:chgData name="Christopher Diggins" userId="5aeb5eb5ad850d79" providerId="LiveId" clId="{8627BB4B-3DCB-4CCC-A4B6-2062D86EEE44}" dt="2023-01-16T23:49:43.921" v="2372" actId="20577"/>
        <pc:sldMkLst>
          <pc:docMk/>
          <pc:sldMk cId="2068494055" sldId="458"/>
        </pc:sldMkLst>
        <pc:spChg chg="mod">
          <ac:chgData name="Christopher Diggins" userId="5aeb5eb5ad850d79" providerId="LiveId" clId="{8627BB4B-3DCB-4CCC-A4B6-2062D86EEE44}" dt="2023-01-16T16:36:46.655" v="1166" actId="20577"/>
          <ac:spMkLst>
            <pc:docMk/>
            <pc:sldMk cId="2068494055" sldId="458"/>
            <ac:spMk id="2" creationId="{425664DF-49EE-94F5-39DF-EF907C942C9A}"/>
          </ac:spMkLst>
        </pc:spChg>
        <pc:spChg chg="mod">
          <ac:chgData name="Christopher Diggins" userId="5aeb5eb5ad850d79" providerId="LiveId" clId="{8627BB4B-3DCB-4CCC-A4B6-2062D86EEE44}" dt="2023-01-16T23:49:43.921" v="2372" actId="20577"/>
          <ac:spMkLst>
            <pc:docMk/>
            <pc:sldMk cId="2068494055" sldId="458"/>
            <ac:spMk id="3" creationId="{8AB028DE-4416-75CD-298C-55A012D3B747}"/>
          </ac:spMkLst>
        </pc:spChg>
      </pc:sldChg>
      <pc:sldChg chg="modSp new mod">
        <pc:chgData name="Christopher Diggins" userId="5aeb5eb5ad850d79" providerId="LiveId" clId="{8627BB4B-3DCB-4CCC-A4B6-2062D86EEE44}" dt="2023-01-16T16:38:57.460" v="1316" actId="20577"/>
        <pc:sldMkLst>
          <pc:docMk/>
          <pc:sldMk cId="3917998549" sldId="459"/>
        </pc:sldMkLst>
        <pc:spChg chg="mod">
          <ac:chgData name="Christopher Diggins" userId="5aeb5eb5ad850d79" providerId="LiveId" clId="{8627BB4B-3DCB-4CCC-A4B6-2062D86EEE44}" dt="2023-01-16T16:37:03.417" v="1175" actId="20577"/>
          <ac:spMkLst>
            <pc:docMk/>
            <pc:sldMk cId="3917998549" sldId="459"/>
            <ac:spMk id="2" creationId="{B742D5B5-4C55-73AF-24E6-570EDB0F8959}"/>
          </ac:spMkLst>
        </pc:spChg>
        <pc:spChg chg="mod">
          <ac:chgData name="Christopher Diggins" userId="5aeb5eb5ad850d79" providerId="LiveId" clId="{8627BB4B-3DCB-4CCC-A4B6-2062D86EEE44}" dt="2023-01-16T16:38:57.460" v="1316" actId="20577"/>
          <ac:spMkLst>
            <pc:docMk/>
            <pc:sldMk cId="3917998549" sldId="459"/>
            <ac:spMk id="3" creationId="{562F4353-5ADA-71E9-D4C3-2CE0DAFCEDD2}"/>
          </ac:spMkLst>
        </pc:spChg>
      </pc:sldChg>
      <pc:sldChg chg="modSp new mod">
        <pc:chgData name="Christopher Diggins" userId="5aeb5eb5ad850d79" providerId="LiveId" clId="{8627BB4B-3DCB-4CCC-A4B6-2062D86EEE44}" dt="2023-01-16T16:38:00.490" v="1245" actId="20577"/>
        <pc:sldMkLst>
          <pc:docMk/>
          <pc:sldMk cId="1689087197" sldId="460"/>
        </pc:sldMkLst>
        <pc:spChg chg="mod">
          <ac:chgData name="Christopher Diggins" userId="5aeb5eb5ad850d79" providerId="LiveId" clId="{8627BB4B-3DCB-4CCC-A4B6-2062D86EEE44}" dt="2023-01-16T16:38:00.490" v="1245" actId="20577"/>
          <ac:spMkLst>
            <pc:docMk/>
            <pc:sldMk cId="1689087197" sldId="460"/>
            <ac:spMk id="2" creationId="{8A3B315D-D20F-C00D-F61E-3325956F40F3}"/>
          </ac:spMkLst>
        </pc:spChg>
      </pc:sldChg>
      <pc:sldChg chg="addSp delSp modSp new mod">
        <pc:chgData name="Christopher Diggins" userId="5aeb5eb5ad850d79" providerId="LiveId" clId="{8627BB4B-3DCB-4CCC-A4B6-2062D86EEE44}" dt="2023-01-16T18:19:58.973" v="1456" actId="207"/>
        <pc:sldMkLst>
          <pc:docMk/>
          <pc:sldMk cId="418294620" sldId="461"/>
        </pc:sldMkLst>
        <pc:spChg chg="mod">
          <ac:chgData name="Christopher Diggins" userId="5aeb5eb5ad850d79" providerId="LiveId" clId="{8627BB4B-3DCB-4CCC-A4B6-2062D86EEE44}" dt="2023-01-16T18:18:38.032" v="1372"/>
          <ac:spMkLst>
            <pc:docMk/>
            <pc:sldMk cId="418294620" sldId="461"/>
            <ac:spMk id="2" creationId="{040D88B9-D3D7-E72A-1672-E045571F6EF9}"/>
          </ac:spMkLst>
        </pc:spChg>
        <pc:spChg chg="add del mod">
          <ac:chgData name="Christopher Diggins" userId="5aeb5eb5ad850d79" providerId="LiveId" clId="{8627BB4B-3DCB-4CCC-A4B6-2062D86EEE44}" dt="2023-01-16T18:19:58.973" v="1456" actId="207"/>
          <ac:spMkLst>
            <pc:docMk/>
            <pc:sldMk cId="418294620" sldId="461"/>
            <ac:spMk id="3" creationId="{ABEDC97C-A85C-AC33-D8C0-1C1BF9007D16}"/>
          </ac:spMkLst>
        </pc:spChg>
        <pc:spChg chg="add del mod">
          <ac:chgData name="Christopher Diggins" userId="5aeb5eb5ad850d79" providerId="LiveId" clId="{8627BB4B-3DCB-4CCC-A4B6-2062D86EEE44}" dt="2023-01-16T18:18:19.808" v="1365"/>
          <ac:spMkLst>
            <pc:docMk/>
            <pc:sldMk cId="418294620" sldId="461"/>
            <ac:spMk id="4" creationId="{00328486-C658-81CA-FC84-5420A216676A}"/>
          </ac:spMkLst>
        </pc:spChg>
      </pc:sldChg>
      <pc:sldChg chg="modSp new mod">
        <pc:chgData name="Christopher Diggins" userId="5aeb5eb5ad850d79" providerId="LiveId" clId="{8627BB4B-3DCB-4CCC-A4B6-2062D86EEE44}" dt="2023-01-16T18:21:26.736" v="1517" actId="207"/>
        <pc:sldMkLst>
          <pc:docMk/>
          <pc:sldMk cId="1254211930" sldId="462"/>
        </pc:sldMkLst>
        <pc:spChg chg="mod">
          <ac:chgData name="Christopher Diggins" userId="5aeb5eb5ad850d79" providerId="LiveId" clId="{8627BB4B-3DCB-4CCC-A4B6-2062D86EEE44}" dt="2023-01-16T18:20:33.179" v="1477" actId="20577"/>
          <ac:spMkLst>
            <pc:docMk/>
            <pc:sldMk cId="1254211930" sldId="462"/>
            <ac:spMk id="2" creationId="{72CBFEEF-94B0-287B-A8C5-85BBD4C35C2C}"/>
          </ac:spMkLst>
        </pc:spChg>
        <pc:spChg chg="mod">
          <ac:chgData name="Christopher Diggins" userId="5aeb5eb5ad850d79" providerId="LiveId" clId="{8627BB4B-3DCB-4CCC-A4B6-2062D86EEE44}" dt="2023-01-16T18:21:26.736" v="1517" actId="207"/>
          <ac:spMkLst>
            <pc:docMk/>
            <pc:sldMk cId="1254211930" sldId="462"/>
            <ac:spMk id="3" creationId="{E19E62FF-5BEF-5614-F0E6-512BF4908931}"/>
          </ac:spMkLst>
        </pc:spChg>
      </pc:sldChg>
      <pc:sldChg chg="addSp delSp modSp new mod">
        <pc:chgData name="Christopher Diggins" userId="5aeb5eb5ad850d79" providerId="LiveId" clId="{8627BB4B-3DCB-4CCC-A4B6-2062D86EEE44}" dt="2023-01-16T18:25:22.677" v="1556" actId="1076"/>
        <pc:sldMkLst>
          <pc:docMk/>
          <pc:sldMk cId="4139155854" sldId="463"/>
        </pc:sldMkLst>
        <pc:spChg chg="mod">
          <ac:chgData name="Christopher Diggins" userId="5aeb5eb5ad850d79" providerId="LiveId" clId="{8627BB4B-3DCB-4CCC-A4B6-2062D86EEE44}" dt="2023-01-16T18:25:11.116" v="1552" actId="20577"/>
          <ac:spMkLst>
            <pc:docMk/>
            <pc:sldMk cId="4139155854" sldId="463"/>
            <ac:spMk id="2" creationId="{DC72BF26-C4DF-8E87-91E0-20ADC2C8C1E0}"/>
          </ac:spMkLst>
        </pc:spChg>
        <pc:spChg chg="del mod">
          <ac:chgData name="Christopher Diggins" userId="5aeb5eb5ad850d79" providerId="LiveId" clId="{8627BB4B-3DCB-4CCC-A4B6-2062D86EEE44}" dt="2023-01-16T18:25:17.584" v="1554" actId="478"/>
          <ac:spMkLst>
            <pc:docMk/>
            <pc:sldMk cId="4139155854" sldId="463"/>
            <ac:spMk id="3" creationId="{1710DE47-891D-CC36-7BA2-A67E5754FB8C}"/>
          </ac:spMkLst>
        </pc:spChg>
        <pc:picChg chg="add mod">
          <ac:chgData name="Christopher Diggins" userId="5aeb5eb5ad850d79" providerId="LiveId" clId="{8627BB4B-3DCB-4CCC-A4B6-2062D86EEE44}" dt="2023-01-16T18:25:22.677" v="1556" actId="1076"/>
          <ac:picMkLst>
            <pc:docMk/>
            <pc:sldMk cId="4139155854" sldId="463"/>
            <ac:picMk id="5" creationId="{0582309B-BC2C-E983-F636-973C70CECD6F}"/>
          </ac:picMkLst>
        </pc:picChg>
      </pc:sldChg>
      <pc:sldChg chg="new del">
        <pc:chgData name="Christopher Diggins" userId="5aeb5eb5ad850d79" providerId="LiveId" clId="{8627BB4B-3DCB-4CCC-A4B6-2062D86EEE44}" dt="2023-01-16T20:00:17.632" v="2145" actId="47"/>
        <pc:sldMkLst>
          <pc:docMk/>
          <pc:sldMk cId="632896984" sldId="464"/>
        </pc:sldMkLst>
      </pc:sldChg>
      <pc:sldChg chg="addSp delSp modSp new mod">
        <pc:chgData name="Christopher Diggins" userId="5aeb5eb5ad850d79" providerId="LiveId" clId="{8627BB4B-3DCB-4CCC-A4B6-2062D86EEE44}" dt="2023-01-16T23:50:32.264" v="2378" actId="20577"/>
        <pc:sldMkLst>
          <pc:docMk/>
          <pc:sldMk cId="3008134028" sldId="465"/>
        </pc:sldMkLst>
        <pc:spChg chg="mod">
          <ac:chgData name="Christopher Diggins" userId="5aeb5eb5ad850d79" providerId="LiveId" clId="{8627BB4B-3DCB-4CCC-A4B6-2062D86EEE44}" dt="2023-01-16T18:33:54.522" v="1855" actId="20577"/>
          <ac:spMkLst>
            <pc:docMk/>
            <pc:sldMk cId="3008134028" sldId="465"/>
            <ac:spMk id="2" creationId="{3929F5F4-68B2-D65D-B996-8D7A8A2319C6}"/>
          </ac:spMkLst>
        </pc:spChg>
        <pc:spChg chg="mod">
          <ac:chgData name="Christopher Diggins" userId="5aeb5eb5ad850d79" providerId="LiveId" clId="{8627BB4B-3DCB-4CCC-A4B6-2062D86EEE44}" dt="2023-01-16T23:50:32.264" v="2378" actId="20577"/>
          <ac:spMkLst>
            <pc:docMk/>
            <pc:sldMk cId="3008134028" sldId="465"/>
            <ac:spMk id="3" creationId="{143FCA83-14AF-A06D-4BAD-F979636ECC60}"/>
          </ac:spMkLst>
        </pc:spChg>
        <pc:picChg chg="add del">
          <ac:chgData name="Christopher Diggins" userId="5aeb5eb5ad850d79" providerId="LiveId" clId="{8627BB4B-3DCB-4CCC-A4B6-2062D86EEE44}" dt="2023-01-16T18:54:57.164" v="2084" actId="22"/>
          <ac:picMkLst>
            <pc:docMk/>
            <pc:sldMk cId="3008134028" sldId="465"/>
            <ac:picMk id="5" creationId="{477288CE-96EA-08CF-3D05-F5E18D15B8AC}"/>
          </ac:picMkLst>
        </pc:picChg>
      </pc:sldChg>
      <pc:sldChg chg="addSp delSp modSp new mod">
        <pc:chgData name="Christopher Diggins" userId="5aeb5eb5ad850d79" providerId="LiveId" clId="{8627BB4B-3DCB-4CCC-A4B6-2062D86EEE44}" dt="2023-01-17T03:56:15.803" v="3631" actId="1076"/>
        <pc:sldMkLst>
          <pc:docMk/>
          <pc:sldMk cId="109412033" sldId="466"/>
        </pc:sldMkLst>
        <pc:spChg chg="mod">
          <ac:chgData name="Christopher Diggins" userId="5aeb5eb5ad850d79" providerId="LiveId" clId="{8627BB4B-3DCB-4CCC-A4B6-2062D86EEE44}" dt="2023-01-16T18:50:54.288" v="2076" actId="20577"/>
          <ac:spMkLst>
            <pc:docMk/>
            <pc:sldMk cId="109412033" sldId="466"/>
            <ac:spMk id="2" creationId="{7DB917BE-F1CA-D93D-635C-7776FA4D35D2}"/>
          </ac:spMkLst>
        </pc:spChg>
        <pc:spChg chg="del">
          <ac:chgData name="Christopher Diggins" userId="5aeb5eb5ad850d79" providerId="LiveId" clId="{8627BB4B-3DCB-4CCC-A4B6-2062D86EEE44}" dt="2023-01-16T18:49:58.502" v="2023" actId="478"/>
          <ac:spMkLst>
            <pc:docMk/>
            <pc:sldMk cId="109412033" sldId="466"/>
            <ac:spMk id="3" creationId="{F7FD94DC-7611-9691-6F34-4231D4AAFF0D}"/>
          </ac:spMkLst>
        </pc:spChg>
        <pc:picChg chg="add mod">
          <ac:chgData name="Christopher Diggins" userId="5aeb5eb5ad850d79" providerId="LiveId" clId="{8627BB4B-3DCB-4CCC-A4B6-2062D86EEE44}" dt="2023-01-16T18:54:44.428" v="2078" actId="1076"/>
          <ac:picMkLst>
            <pc:docMk/>
            <pc:sldMk cId="109412033" sldId="466"/>
            <ac:picMk id="5" creationId="{561FFE7C-6A8D-3B19-C669-ED398543769D}"/>
          </ac:picMkLst>
        </pc:picChg>
        <pc:picChg chg="add mod">
          <ac:chgData name="Christopher Diggins" userId="5aeb5eb5ad850d79" providerId="LiveId" clId="{8627BB4B-3DCB-4CCC-A4B6-2062D86EEE44}" dt="2023-01-17T03:56:15.803" v="3631" actId="1076"/>
          <ac:picMkLst>
            <pc:docMk/>
            <pc:sldMk cId="109412033" sldId="466"/>
            <ac:picMk id="7" creationId="{E25B7739-0743-DED0-3A43-D163178A53A6}"/>
          </ac:picMkLst>
        </pc:picChg>
      </pc:sldChg>
      <pc:sldChg chg="modSp new del mod">
        <pc:chgData name="Christopher Diggins" userId="5aeb5eb5ad850d79" providerId="LiveId" clId="{8627BB4B-3DCB-4CCC-A4B6-2062D86EEE44}" dt="2023-01-17T00:03:41.433" v="3220" actId="47"/>
        <pc:sldMkLst>
          <pc:docMk/>
          <pc:sldMk cId="512700941" sldId="467"/>
        </pc:sldMkLst>
        <pc:spChg chg="mod">
          <ac:chgData name="Christopher Diggins" userId="5aeb5eb5ad850d79" providerId="LiveId" clId="{8627BB4B-3DCB-4CCC-A4B6-2062D86EEE44}" dt="2023-01-16T23:59:08.045" v="2991" actId="20577"/>
          <ac:spMkLst>
            <pc:docMk/>
            <pc:sldMk cId="512700941" sldId="467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38.199" v="3218" actId="5793"/>
          <ac:spMkLst>
            <pc:docMk/>
            <pc:sldMk cId="512700941" sldId="467"/>
            <ac:spMk id="3" creationId="{01320933-A319-79AC-5532-5135B2B3B413}"/>
          </ac:spMkLst>
        </pc:spChg>
      </pc:sldChg>
      <pc:sldChg chg="new del">
        <pc:chgData name="Christopher Diggins" userId="5aeb5eb5ad850d79" providerId="LiveId" clId="{8627BB4B-3DCB-4CCC-A4B6-2062D86EEE44}" dt="2023-01-16T18:58:18.992" v="2114" actId="47"/>
        <pc:sldMkLst>
          <pc:docMk/>
          <pc:sldMk cId="743898300" sldId="467"/>
        </pc:sldMkLst>
      </pc:sldChg>
      <pc:sldChg chg="modSp add mod">
        <pc:chgData name="Christopher Diggins" userId="5aeb5eb5ad850d79" providerId="LiveId" clId="{8627BB4B-3DCB-4CCC-A4B6-2062D86EEE44}" dt="2023-01-17T00:03:23.372" v="3215" actId="20577"/>
        <pc:sldMkLst>
          <pc:docMk/>
          <pc:sldMk cId="1840732022" sldId="468"/>
        </pc:sldMkLst>
        <pc:spChg chg="mod">
          <ac:chgData name="Christopher Diggins" userId="5aeb5eb5ad850d79" providerId="LiveId" clId="{8627BB4B-3DCB-4CCC-A4B6-2062D86EEE44}" dt="2023-01-17T00:01:49.288" v="3054" actId="20577"/>
          <ac:spMkLst>
            <pc:docMk/>
            <pc:sldMk cId="1840732022" sldId="468"/>
            <ac:spMk id="2" creationId="{1E33AA35-31DC-29D7-DF6E-67DB66DA6171}"/>
          </ac:spMkLst>
        </pc:spChg>
        <pc:spChg chg="mod">
          <ac:chgData name="Christopher Diggins" userId="5aeb5eb5ad850d79" providerId="LiveId" clId="{8627BB4B-3DCB-4CCC-A4B6-2062D86EEE44}" dt="2023-01-17T00:03:23.372" v="3215" actId="20577"/>
          <ac:spMkLst>
            <pc:docMk/>
            <pc:sldMk cId="1840732022" sldId="468"/>
            <ac:spMk id="3" creationId="{01320933-A319-79AC-5532-5135B2B3B413}"/>
          </ac:spMkLst>
        </pc:spChg>
      </pc:sldChg>
      <pc:sldChg chg="modSp new mod">
        <pc:chgData name="Christopher Diggins" userId="5aeb5eb5ad850d79" providerId="LiveId" clId="{8627BB4B-3DCB-4CCC-A4B6-2062D86EEE44}" dt="2023-01-17T00:16:06.380" v="3545" actId="20577"/>
        <pc:sldMkLst>
          <pc:docMk/>
          <pc:sldMk cId="939186224" sldId="469"/>
        </pc:sldMkLst>
        <pc:spChg chg="mod">
          <ac:chgData name="Christopher Diggins" userId="5aeb5eb5ad850d79" providerId="LiveId" clId="{8627BB4B-3DCB-4CCC-A4B6-2062D86EEE44}" dt="2023-01-17T00:05:28.606" v="3256" actId="20577"/>
          <ac:spMkLst>
            <pc:docMk/>
            <pc:sldMk cId="939186224" sldId="469"/>
            <ac:spMk id="2" creationId="{164148B4-A1A8-F1D1-CC3E-71B5E7A722F6}"/>
          </ac:spMkLst>
        </pc:spChg>
        <pc:spChg chg="mod">
          <ac:chgData name="Christopher Diggins" userId="5aeb5eb5ad850d79" providerId="LiveId" clId="{8627BB4B-3DCB-4CCC-A4B6-2062D86EEE44}" dt="2023-01-17T00:16:06.380" v="3545" actId="20577"/>
          <ac:spMkLst>
            <pc:docMk/>
            <pc:sldMk cId="939186224" sldId="469"/>
            <ac:spMk id="3" creationId="{EBA08B82-5FD8-403E-4DFB-B1BE12020BF2}"/>
          </ac:spMkLst>
        </pc:spChg>
      </pc:sldChg>
      <pc:sldChg chg="modSp new mod">
        <pc:chgData name="Christopher Diggins" userId="5aeb5eb5ad850d79" providerId="LiveId" clId="{8627BB4B-3DCB-4CCC-A4B6-2062D86EEE44}" dt="2023-01-17T00:17:54.798" v="3629" actId="20577"/>
        <pc:sldMkLst>
          <pc:docMk/>
          <pc:sldMk cId="303556866" sldId="470"/>
        </pc:sldMkLst>
        <pc:spChg chg="mod">
          <ac:chgData name="Christopher Diggins" userId="5aeb5eb5ad850d79" providerId="LiveId" clId="{8627BB4B-3DCB-4CCC-A4B6-2062D86EEE44}" dt="2023-01-17T00:17:39.722" v="3564" actId="20577"/>
          <ac:spMkLst>
            <pc:docMk/>
            <pc:sldMk cId="303556866" sldId="470"/>
            <ac:spMk id="2" creationId="{376DD3E0-D100-0EA3-DD69-89EE6AB8E747}"/>
          </ac:spMkLst>
        </pc:spChg>
        <pc:spChg chg="mod">
          <ac:chgData name="Christopher Diggins" userId="5aeb5eb5ad850d79" providerId="LiveId" clId="{8627BB4B-3DCB-4CCC-A4B6-2062D86EEE44}" dt="2023-01-17T00:17:54.798" v="3629" actId="20577"/>
          <ac:spMkLst>
            <pc:docMk/>
            <pc:sldMk cId="303556866" sldId="470"/>
            <ac:spMk id="3" creationId="{DF8D04DE-03AC-0EDA-E69C-F811F756505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C649C-4A1C-4885-8A57-E8893B6C78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8740E6-C5AA-4844-B627-25B12E88C308}">
      <dgm:prSet/>
      <dgm:spPr/>
      <dgm:t>
        <a:bodyPr/>
        <a:lstStyle/>
        <a:p>
          <a:r>
            <a:rPr lang="en-CA"/>
            <a:t>Become more familiar with C# syntax and semantics </a:t>
          </a:r>
          <a:endParaRPr lang="en-US"/>
        </a:p>
      </dgm:t>
    </dgm:pt>
    <dgm:pt modelId="{0EAEBC86-9940-43A8-B891-E976791B6610}" type="parTrans" cxnId="{4CABBECC-3E32-453C-AC73-6619089B246A}">
      <dgm:prSet/>
      <dgm:spPr/>
      <dgm:t>
        <a:bodyPr/>
        <a:lstStyle/>
        <a:p>
          <a:endParaRPr lang="en-US"/>
        </a:p>
      </dgm:t>
    </dgm:pt>
    <dgm:pt modelId="{0A93DFBF-7F5D-46E5-9FC0-F1E83E5F7738}" type="sibTrans" cxnId="{4CABBECC-3E32-453C-AC73-6619089B246A}">
      <dgm:prSet/>
      <dgm:spPr/>
      <dgm:t>
        <a:bodyPr/>
        <a:lstStyle/>
        <a:p>
          <a:endParaRPr lang="en-US"/>
        </a:p>
      </dgm:t>
    </dgm:pt>
    <dgm:pt modelId="{163F4533-77C2-4DF2-AD2C-4B0101D4CD32}">
      <dgm:prSet/>
      <dgm:spPr/>
      <dgm:t>
        <a:bodyPr/>
        <a:lstStyle/>
        <a:p>
          <a:r>
            <a:rPr lang="en-CA"/>
            <a:t>Understand the concepts introduced using real examples</a:t>
          </a:r>
          <a:endParaRPr lang="en-US"/>
        </a:p>
      </dgm:t>
    </dgm:pt>
    <dgm:pt modelId="{25C63797-83A0-4E18-B391-6F4B8D80310C}" type="parTrans" cxnId="{6612EDAD-A6C6-440A-B42E-FFE467E0FB55}">
      <dgm:prSet/>
      <dgm:spPr/>
      <dgm:t>
        <a:bodyPr/>
        <a:lstStyle/>
        <a:p>
          <a:endParaRPr lang="en-US"/>
        </a:p>
      </dgm:t>
    </dgm:pt>
    <dgm:pt modelId="{112E3483-3094-40DC-BB43-E3F4567C3E08}" type="sibTrans" cxnId="{6612EDAD-A6C6-440A-B42E-FFE467E0FB55}">
      <dgm:prSet/>
      <dgm:spPr/>
      <dgm:t>
        <a:bodyPr/>
        <a:lstStyle/>
        <a:p>
          <a:endParaRPr lang="en-US"/>
        </a:p>
      </dgm:t>
    </dgm:pt>
    <dgm:pt modelId="{D844E0E7-5F33-41BA-8968-A45738C12A41}">
      <dgm:prSet/>
      <dgm:spPr/>
      <dgm:t>
        <a:bodyPr/>
        <a:lstStyle/>
        <a:p>
          <a:r>
            <a:rPr lang="en-CA"/>
            <a:t>How using Unit tests can help your understanding</a:t>
          </a:r>
          <a:endParaRPr lang="en-US"/>
        </a:p>
      </dgm:t>
    </dgm:pt>
    <dgm:pt modelId="{A673787F-6283-4CCC-AA3E-45A3AB341E0B}" type="parTrans" cxnId="{8F3315AC-258D-4DC8-AD93-92463E84B917}">
      <dgm:prSet/>
      <dgm:spPr/>
      <dgm:t>
        <a:bodyPr/>
        <a:lstStyle/>
        <a:p>
          <a:endParaRPr lang="en-US"/>
        </a:p>
      </dgm:t>
    </dgm:pt>
    <dgm:pt modelId="{4B320705-ACDA-498D-806D-B1F6DB1B38B5}" type="sibTrans" cxnId="{8F3315AC-258D-4DC8-AD93-92463E84B917}">
      <dgm:prSet/>
      <dgm:spPr/>
      <dgm:t>
        <a:bodyPr/>
        <a:lstStyle/>
        <a:p>
          <a:endParaRPr lang="en-US"/>
        </a:p>
      </dgm:t>
    </dgm:pt>
    <dgm:pt modelId="{2136D5F7-1B30-45C6-A6FA-AF90F66D9699}">
      <dgm:prSet/>
      <dgm:spPr/>
      <dgm:t>
        <a:bodyPr/>
        <a:lstStyle/>
        <a:p>
          <a:r>
            <a:rPr lang="en-CA"/>
            <a:t>Learn about how text and characters are represented</a:t>
          </a:r>
          <a:endParaRPr lang="en-US"/>
        </a:p>
      </dgm:t>
    </dgm:pt>
    <dgm:pt modelId="{F16E2033-C8F8-4BE0-BAB6-9ED081B74492}" type="parTrans" cxnId="{D2454CCF-87DA-41F2-8CF9-F983EB407A3E}">
      <dgm:prSet/>
      <dgm:spPr/>
      <dgm:t>
        <a:bodyPr/>
        <a:lstStyle/>
        <a:p>
          <a:endParaRPr lang="en-US"/>
        </a:p>
      </dgm:t>
    </dgm:pt>
    <dgm:pt modelId="{6A12891A-68C9-4D4A-9096-E75BFDD2B991}" type="sibTrans" cxnId="{D2454CCF-87DA-41F2-8CF9-F983EB407A3E}">
      <dgm:prSet/>
      <dgm:spPr/>
      <dgm:t>
        <a:bodyPr/>
        <a:lstStyle/>
        <a:p>
          <a:endParaRPr lang="en-US"/>
        </a:p>
      </dgm:t>
    </dgm:pt>
    <dgm:pt modelId="{AA6617C0-D7A5-439C-BA28-AA801A586DF4}" type="pres">
      <dgm:prSet presAssocID="{708C649C-4A1C-4885-8A57-E8893B6C7812}" presName="root" presStyleCnt="0">
        <dgm:presLayoutVars>
          <dgm:dir/>
          <dgm:resizeHandles val="exact"/>
        </dgm:presLayoutVars>
      </dgm:prSet>
      <dgm:spPr/>
    </dgm:pt>
    <dgm:pt modelId="{5F75062F-5B77-4302-803B-AD40AD7FFA38}" type="pres">
      <dgm:prSet presAssocID="{1D8740E6-C5AA-4844-B627-25B12E88C308}" presName="compNode" presStyleCnt="0"/>
      <dgm:spPr/>
    </dgm:pt>
    <dgm:pt modelId="{E540911F-4EA7-4499-B87E-B198780F36C5}" type="pres">
      <dgm:prSet presAssocID="{1D8740E6-C5AA-4844-B627-25B12E88C308}" presName="bgRect" presStyleLbl="bgShp" presStyleIdx="0" presStyleCnt="4"/>
      <dgm:spPr/>
    </dgm:pt>
    <dgm:pt modelId="{0AC44B4A-4907-41A9-81C0-A4A319BAD8EA}" type="pres">
      <dgm:prSet presAssocID="{1D8740E6-C5AA-4844-B627-25B12E88C3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FDD895C-BD3D-4E75-8C9F-E58A496C1758}" type="pres">
      <dgm:prSet presAssocID="{1D8740E6-C5AA-4844-B627-25B12E88C308}" presName="spaceRect" presStyleCnt="0"/>
      <dgm:spPr/>
    </dgm:pt>
    <dgm:pt modelId="{FA9EEE9A-9E14-4D7D-801D-566FDB10C86A}" type="pres">
      <dgm:prSet presAssocID="{1D8740E6-C5AA-4844-B627-25B12E88C308}" presName="parTx" presStyleLbl="revTx" presStyleIdx="0" presStyleCnt="4">
        <dgm:presLayoutVars>
          <dgm:chMax val="0"/>
          <dgm:chPref val="0"/>
        </dgm:presLayoutVars>
      </dgm:prSet>
      <dgm:spPr/>
    </dgm:pt>
    <dgm:pt modelId="{FDD67953-C468-473C-99C2-51BC87464CD6}" type="pres">
      <dgm:prSet presAssocID="{0A93DFBF-7F5D-46E5-9FC0-F1E83E5F7738}" presName="sibTrans" presStyleCnt="0"/>
      <dgm:spPr/>
    </dgm:pt>
    <dgm:pt modelId="{2C95940C-98D1-4B9B-8B03-784925D55BA5}" type="pres">
      <dgm:prSet presAssocID="{163F4533-77C2-4DF2-AD2C-4B0101D4CD32}" presName="compNode" presStyleCnt="0"/>
      <dgm:spPr/>
    </dgm:pt>
    <dgm:pt modelId="{26BE90FB-7CEF-44D8-B673-4008E2B7721C}" type="pres">
      <dgm:prSet presAssocID="{163F4533-77C2-4DF2-AD2C-4B0101D4CD32}" presName="bgRect" presStyleLbl="bgShp" presStyleIdx="1" presStyleCnt="4"/>
      <dgm:spPr/>
    </dgm:pt>
    <dgm:pt modelId="{094DC98A-E1B2-4778-9A8E-93CA3B6B8785}" type="pres">
      <dgm:prSet presAssocID="{163F4533-77C2-4DF2-AD2C-4B0101D4CD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A46E020-DB1E-44D5-9DAB-C11A2FBC2A0D}" type="pres">
      <dgm:prSet presAssocID="{163F4533-77C2-4DF2-AD2C-4B0101D4CD32}" presName="spaceRect" presStyleCnt="0"/>
      <dgm:spPr/>
    </dgm:pt>
    <dgm:pt modelId="{CF60BF3C-7F63-44A6-84C4-61EFE907D40B}" type="pres">
      <dgm:prSet presAssocID="{163F4533-77C2-4DF2-AD2C-4B0101D4CD32}" presName="parTx" presStyleLbl="revTx" presStyleIdx="1" presStyleCnt="4">
        <dgm:presLayoutVars>
          <dgm:chMax val="0"/>
          <dgm:chPref val="0"/>
        </dgm:presLayoutVars>
      </dgm:prSet>
      <dgm:spPr/>
    </dgm:pt>
    <dgm:pt modelId="{2D634B84-C614-4B1A-9575-677F8D43851E}" type="pres">
      <dgm:prSet presAssocID="{112E3483-3094-40DC-BB43-E3F4567C3E08}" presName="sibTrans" presStyleCnt="0"/>
      <dgm:spPr/>
    </dgm:pt>
    <dgm:pt modelId="{D1558F9C-A114-471A-8A21-D0874575DB64}" type="pres">
      <dgm:prSet presAssocID="{D844E0E7-5F33-41BA-8968-A45738C12A41}" presName="compNode" presStyleCnt="0"/>
      <dgm:spPr/>
    </dgm:pt>
    <dgm:pt modelId="{03B51D14-E08E-4F02-815E-51D0B1F5FB16}" type="pres">
      <dgm:prSet presAssocID="{D844E0E7-5F33-41BA-8968-A45738C12A41}" presName="bgRect" presStyleLbl="bgShp" presStyleIdx="2" presStyleCnt="4"/>
      <dgm:spPr/>
    </dgm:pt>
    <dgm:pt modelId="{516578FB-5A0E-4E33-B652-DE26DC95E5E0}" type="pres">
      <dgm:prSet presAssocID="{D844E0E7-5F33-41BA-8968-A45738C12A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F5682D-C367-4CAB-A776-82B742A581A6}" type="pres">
      <dgm:prSet presAssocID="{D844E0E7-5F33-41BA-8968-A45738C12A41}" presName="spaceRect" presStyleCnt="0"/>
      <dgm:spPr/>
    </dgm:pt>
    <dgm:pt modelId="{E33498D9-7985-407A-AA5F-F947BB2B6FC9}" type="pres">
      <dgm:prSet presAssocID="{D844E0E7-5F33-41BA-8968-A45738C12A41}" presName="parTx" presStyleLbl="revTx" presStyleIdx="2" presStyleCnt="4">
        <dgm:presLayoutVars>
          <dgm:chMax val="0"/>
          <dgm:chPref val="0"/>
        </dgm:presLayoutVars>
      </dgm:prSet>
      <dgm:spPr/>
    </dgm:pt>
    <dgm:pt modelId="{54A51E6A-C15B-4506-9851-7B8D3A0384FA}" type="pres">
      <dgm:prSet presAssocID="{4B320705-ACDA-498D-806D-B1F6DB1B38B5}" presName="sibTrans" presStyleCnt="0"/>
      <dgm:spPr/>
    </dgm:pt>
    <dgm:pt modelId="{31C5F7C8-CFB7-49CF-8E2F-E634EE30D9C3}" type="pres">
      <dgm:prSet presAssocID="{2136D5F7-1B30-45C6-A6FA-AF90F66D9699}" presName="compNode" presStyleCnt="0"/>
      <dgm:spPr/>
    </dgm:pt>
    <dgm:pt modelId="{0E4E3204-22CE-47C2-B50B-541258F9913B}" type="pres">
      <dgm:prSet presAssocID="{2136D5F7-1B30-45C6-A6FA-AF90F66D9699}" presName="bgRect" presStyleLbl="bgShp" presStyleIdx="3" presStyleCnt="4"/>
      <dgm:spPr/>
    </dgm:pt>
    <dgm:pt modelId="{E2B959B5-A3E4-4E84-81D1-74BBC1A20085}" type="pres">
      <dgm:prSet presAssocID="{2136D5F7-1B30-45C6-A6FA-AF90F66D96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351D916-41B5-401D-96DD-706CE8283C91}" type="pres">
      <dgm:prSet presAssocID="{2136D5F7-1B30-45C6-A6FA-AF90F66D9699}" presName="spaceRect" presStyleCnt="0"/>
      <dgm:spPr/>
    </dgm:pt>
    <dgm:pt modelId="{D54726E3-E185-4B7A-BEB0-FAFF285BD591}" type="pres">
      <dgm:prSet presAssocID="{2136D5F7-1B30-45C6-A6FA-AF90F66D96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233507-A961-4B25-B1BE-50B376F4733B}" type="presOf" srcId="{2136D5F7-1B30-45C6-A6FA-AF90F66D9699}" destId="{D54726E3-E185-4B7A-BEB0-FAFF285BD591}" srcOrd="0" destOrd="0" presId="urn:microsoft.com/office/officeart/2018/2/layout/IconVerticalSolidList"/>
    <dgm:cxn modelId="{84AF8131-A7AC-40FC-9C32-83C86F5D1073}" type="presOf" srcId="{708C649C-4A1C-4885-8A57-E8893B6C7812}" destId="{AA6617C0-D7A5-439C-BA28-AA801A586DF4}" srcOrd="0" destOrd="0" presId="urn:microsoft.com/office/officeart/2018/2/layout/IconVerticalSolidList"/>
    <dgm:cxn modelId="{8F3315AC-258D-4DC8-AD93-92463E84B917}" srcId="{708C649C-4A1C-4885-8A57-E8893B6C7812}" destId="{D844E0E7-5F33-41BA-8968-A45738C12A41}" srcOrd="2" destOrd="0" parTransId="{A673787F-6283-4CCC-AA3E-45A3AB341E0B}" sibTransId="{4B320705-ACDA-498D-806D-B1F6DB1B38B5}"/>
    <dgm:cxn modelId="{6612EDAD-A6C6-440A-B42E-FFE467E0FB55}" srcId="{708C649C-4A1C-4885-8A57-E8893B6C7812}" destId="{163F4533-77C2-4DF2-AD2C-4B0101D4CD32}" srcOrd="1" destOrd="0" parTransId="{25C63797-83A0-4E18-B391-6F4B8D80310C}" sibTransId="{112E3483-3094-40DC-BB43-E3F4567C3E08}"/>
    <dgm:cxn modelId="{F974C9B9-CDB1-481E-AC52-1C80CB2A5B70}" type="presOf" srcId="{163F4533-77C2-4DF2-AD2C-4B0101D4CD32}" destId="{CF60BF3C-7F63-44A6-84C4-61EFE907D40B}" srcOrd="0" destOrd="0" presId="urn:microsoft.com/office/officeart/2018/2/layout/IconVerticalSolidList"/>
    <dgm:cxn modelId="{4CABBECC-3E32-453C-AC73-6619089B246A}" srcId="{708C649C-4A1C-4885-8A57-E8893B6C7812}" destId="{1D8740E6-C5AA-4844-B627-25B12E88C308}" srcOrd="0" destOrd="0" parTransId="{0EAEBC86-9940-43A8-B891-E976791B6610}" sibTransId="{0A93DFBF-7F5D-46E5-9FC0-F1E83E5F7738}"/>
    <dgm:cxn modelId="{D2454CCF-87DA-41F2-8CF9-F983EB407A3E}" srcId="{708C649C-4A1C-4885-8A57-E8893B6C7812}" destId="{2136D5F7-1B30-45C6-A6FA-AF90F66D9699}" srcOrd="3" destOrd="0" parTransId="{F16E2033-C8F8-4BE0-BAB6-9ED081B74492}" sibTransId="{6A12891A-68C9-4D4A-9096-E75BFDD2B991}"/>
    <dgm:cxn modelId="{596926E1-FCED-4ECF-9D14-914B0E0F8E1B}" type="presOf" srcId="{D844E0E7-5F33-41BA-8968-A45738C12A41}" destId="{E33498D9-7985-407A-AA5F-F947BB2B6FC9}" srcOrd="0" destOrd="0" presId="urn:microsoft.com/office/officeart/2018/2/layout/IconVerticalSolidList"/>
    <dgm:cxn modelId="{D0105DE8-35B5-4BB8-B81B-E38E5111CF58}" type="presOf" srcId="{1D8740E6-C5AA-4844-B627-25B12E88C308}" destId="{FA9EEE9A-9E14-4D7D-801D-566FDB10C86A}" srcOrd="0" destOrd="0" presId="urn:microsoft.com/office/officeart/2018/2/layout/IconVerticalSolidList"/>
    <dgm:cxn modelId="{18424B80-15BE-400E-8A0B-F746E2EF32B3}" type="presParOf" srcId="{AA6617C0-D7A5-439C-BA28-AA801A586DF4}" destId="{5F75062F-5B77-4302-803B-AD40AD7FFA38}" srcOrd="0" destOrd="0" presId="urn:microsoft.com/office/officeart/2018/2/layout/IconVerticalSolidList"/>
    <dgm:cxn modelId="{92893A7B-406D-43EB-ABB6-C35F0A617F43}" type="presParOf" srcId="{5F75062F-5B77-4302-803B-AD40AD7FFA38}" destId="{E540911F-4EA7-4499-B87E-B198780F36C5}" srcOrd="0" destOrd="0" presId="urn:microsoft.com/office/officeart/2018/2/layout/IconVerticalSolidList"/>
    <dgm:cxn modelId="{465DE874-B958-4380-A8BF-0D793D805AAC}" type="presParOf" srcId="{5F75062F-5B77-4302-803B-AD40AD7FFA38}" destId="{0AC44B4A-4907-41A9-81C0-A4A319BAD8EA}" srcOrd="1" destOrd="0" presId="urn:microsoft.com/office/officeart/2018/2/layout/IconVerticalSolidList"/>
    <dgm:cxn modelId="{53C32C2E-10D4-4C06-A106-84C68F3DFABA}" type="presParOf" srcId="{5F75062F-5B77-4302-803B-AD40AD7FFA38}" destId="{6FDD895C-BD3D-4E75-8C9F-E58A496C1758}" srcOrd="2" destOrd="0" presId="urn:microsoft.com/office/officeart/2018/2/layout/IconVerticalSolidList"/>
    <dgm:cxn modelId="{E0E979F3-B2F1-4A30-BDD3-04F24531D678}" type="presParOf" srcId="{5F75062F-5B77-4302-803B-AD40AD7FFA38}" destId="{FA9EEE9A-9E14-4D7D-801D-566FDB10C86A}" srcOrd="3" destOrd="0" presId="urn:microsoft.com/office/officeart/2018/2/layout/IconVerticalSolidList"/>
    <dgm:cxn modelId="{5BE14718-D024-4C68-B767-F8AF7C7ED15C}" type="presParOf" srcId="{AA6617C0-D7A5-439C-BA28-AA801A586DF4}" destId="{FDD67953-C468-473C-99C2-51BC87464CD6}" srcOrd="1" destOrd="0" presId="urn:microsoft.com/office/officeart/2018/2/layout/IconVerticalSolidList"/>
    <dgm:cxn modelId="{8618FE5C-714B-4118-A1D6-3994F190F628}" type="presParOf" srcId="{AA6617C0-D7A5-439C-BA28-AA801A586DF4}" destId="{2C95940C-98D1-4B9B-8B03-784925D55BA5}" srcOrd="2" destOrd="0" presId="urn:microsoft.com/office/officeart/2018/2/layout/IconVerticalSolidList"/>
    <dgm:cxn modelId="{D7A5D016-25CC-4F4C-A256-D93DB355D7D0}" type="presParOf" srcId="{2C95940C-98D1-4B9B-8B03-784925D55BA5}" destId="{26BE90FB-7CEF-44D8-B673-4008E2B7721C}" srcOrd="0" destOrd="0" presId="urn:microsoft.com/office/officeart/2018/2/layout/IconVerticalSolidList"/>
    <dgm:cxn modelId="{ADCE4803-DDBB-4A2E-BFFA-BC25BE9F32F3}" type="presParOf" srcId="{2C95940C-98D1-4B9B-8B03-784925D55BA5}" destId="{094DC98A-E1B2-4778-9A8E-93CA3B6B8785}" srcOrd="1" destOrd="0" presId="urn:microsoft.com/office/officeart/2018/2/layout/IconVerticalSolidList"/>
    <dgm:cxn modelId="{9A04EB3B-A357-4A37-B917-1BB84423D272}" type="presParOf" srcId="{2C95940C-98D1-4B9B-8B03-784925D55BA5}" destId="{EA46E020-DB1E-44D5-9DAB-C11A2FBC2A0D}" srcOrd="2" destOrd="0" presId="urn:microsoft.com/office/officeart/2018/2/layout/IconVerticalSolidList"/>
    <dgm:cxn modelId="{13CAA1FA-409E-4325-8B1F-CEABD7A42A3C}" type="presParOf" srcId="{2C95940C-98D1-4B9B-8B03-784925D55BA5}" destId="{CF60BF3C-7F63-44A6-84C4-61EFE907D40B}" srcOrd="3" destOrd="0" presId="urn:microsoft.com/office/officeart/2018/2/layout/IconVerticalSolidList"/>
    <dgm:cxn modelId="{6FB8840E-8F3B-49F0-A2C0-C45AFB3C5A97}" type="presParOf" srcId="{AA6617C0-D7A5-439C-BA28-AA801A586DF4}" destId="{2D634B84-C614-4B1A-9575-677F8D43851E}" srcOrd="3" destOrd="0" presId="urn:microsoft.com/office/officeart/2018/2/layout/IconVerticalSolidList"/>
    <dgm:cxn modelId="{74B40B2A-4A71-4C38-A706-6D4165AC71D0}" type="presParOf" srcId="{AA6617C0-D7A5-439C-BA28-AA801A586DF4}" destId="{D1558F9C-A114-471A-8A21-D0874575DB64}" srcOrd="4" destOrd="0" presId="urn:microsoft.com/office/officeart/2018/2/layout/IconVerticalSolidList"/>
    <dgm:cxn modelId="{6B808693-9C0A-4108-B74C-BA3598720B32}" type="presParOf" srcId="{D1558F9C-A114-471A-8A21-D0874575DB64}" destId="{03B51D14-E08E-4F02-815E-51D0B1F5FB16}" srcOrd="0" destOrd="0" presId="urn:microsoft.com/office/officeart/2018/2/layout/IconVerticalSolidList"/>
    <dgm:cxn modelId="{D43F65B7-B180-4FA2-8DF3-C7E8BE558183}" type="presParOf" srcId="{D1558F9C-A114-471A-8A21-D0874575DB64}" destId="{516578FB-5A0E-4E33-B652-DE26DC95E5E0}" srcOrd="1" destOrd="0" presId="urn:microsoft.com/office/officeart/2018/2/layout/IconVerticalSolidList"/>
    <dgm:cxn modelId="{10E0C2BB-B422-4C33-8AA5-5BCDE120A166}" type="presParOf" srcId="{D1558F9C-A114-471A-8A21-D0874575DB64}" destId="{86F5682D-C367-4CAB-A776-82B742A581A6}" srcOrd="2" destOrd="0" presId="urn:microsoft.com/office/officeart/2018/2/layout/IconVerticalSolidList"/>
    <dgm:cxn modelId="{E7248CA1-7AAF-4C19-88C9-98DF0D303645}" type="presParOf" srcId="{D1558F9C-A114-471A-8A21-D0874575DB64}" destId="{E33498D9-7985-407A-AA5F-F947BB2B6FC9}" srcOrd="3" destOrd="0" presId="urn:microsoft.com/office/officeart/2018/2/layout/IconVerticalSolidList"/>
    <dgm:cxn modelId="{6843DFC4-5F05-4DCE-B627-FF32CB455977}" type="presParOf" srcId="{AA6617C0-D7A5-439C-BA28-AA801A586DF4}" destId="{54A51E6A-C15B-4506-9851-7B8D3A0384FA}" srcOrd="5" destOrd="0" presId="urn:microsoft.com/office/officeart/2018/2/layout/IconVerticalSolidList"/>
    <dgm:cxn modelId="{75B19144-D29E-4FA1-93E7-0541AE9FADAC}" type="presParOf" srcId="{AA6617C0-D7A5-439C-BA28-AA801A586DF4}" destId="{31C5F7C8-CFB7-49CF-8E2F-E634EE30D9C3}" srcOrd="6" destOrd="0" presId="urn:microsoft.com/office/officeart/2018/2/layout/IconVerticalSolidList"/>
    <dgm:cxn modelId="{BAB53CF3-C58A-417F-A6C7-1FC32A8A1414}" type="presParOf" srcId="{31C5F7C8-CFB7-49CF-8E2F-E634EE30D9C3}" destId="{0E4E3204-22CE-47C2-B50B-541258F9913B}" srcOrd="0" destOrd="0" presId="urn:microsoft.com/office/officeart/2018/2/layout/IconVerticalSolidList"/>
    <dgm:cxn modelId="{018C622F-C475-4FF5-94CD-EAD098C3A236}" type="presParOf" srcId="{31C5F7C8-CFB7-49CF-8E2F-E634EE30D9C3}" destId="{E2B959B5-A3E4-4E84-81D1-74BBC1A20085}" srcOrd="1" destOrd="0" presId="urn:microsoft.com/office/officeart/2018/2/layout/IconVerticalSolidList"/>
    <dgm:cxn modelId="{B4771493-66C0-4BD5-BFE3-B937772A4FEF}" type="presParOf" srcId="{31C5F7C8-CFB7-49CF-8E2F-E634EE30D9C3}" destId="{9351D916-41B5-401D-96DD-706CE8283C91}" srcOrd="2" destOrd="0" presId="urn:microsoft.com/office/officeart/2018/2/layout/IconVerticalSolidList"/>
    <dgm:cxn modelId="{58F78444-B182-4E51-9C21-0568BD3B678A}" type="presParOf" srcId="{31C5F7C8-CFB7-49CF-8E2F-E634EE30D9C3}" destId="{D54726E3-E185-4B7A-BEB0-FAFF285BD5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325D9-8156-4004-A45A-C1651D5F275A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B5BEC3-82D6-46CB-9024-1059C099AE2D}">
      <dgm:prSet/>
      <dgm:spPr/>
      <dgm:t>
        <a:bodyPr/>
        <a:lstStyle/>
        <a:p>
          <a:r>
            <a:rPr lang="en-CA"/>
            <a:t>Consider each line of code</a:t>
          </a:r>
          <a:endParaRPr lang="en-US"/>
        </a:p>
      </dgm:t>
    </dgm:pt>
    <dgm:pt modelId="{EB684169-5A56-475F-B52F-F1183A00BDED}" type="parTrans" cxnId="{5101DDBC-3252-4A58-89C8-45BBD7F42DBC}">
      <dgm:prSet/>
      <dgm:spPr/>
      <dgm:t>
        <a:bodyPr/>
        <a:lstStyle/>
        <a:p>
          <a:endParaRPr lang="en-US"/>
        </a:p>
      </dgm:t>
    </dgm:pt>
    <dgm:pt modelId="{02DE3F27-738C-4B87-B988-4718CD381150}" type="sibTrans" cxnId="{5101DDBC-3252-4A58-89C8-45BBD7F42DBC}">
      <dgm:prSet/>
      <dgm:spPr/>
      <dgm:t>
        <a:bodyPr/>
        <a:lstStyle/>
        <a:p>
          <a:endParaRPr lang="en-US"/>
        </a:p>
      </dgm:t>
    </dgm:pt>
    <dgm:pt modelId="{90C4F50C-6901-4D81-BAEF-CCBCC881F0DF}">
      <dgm:prSet/>
      <dgm:spPr/>
      <dgm:t>
        <a:bodyPr/>
        <a:lstStyle/>
        <a:p>
          <a:r>
            <a:rPr lang="en-CA"/>
            <a:t>What is it doing? </a:t>
          </a:r>
          <a:endParaRPr lang="en-US"/>
        </a:p>
      </dgm:t>
    </dgm:pt>
    <dgm:pt modelId="{0D8EA93A-D8F7-4B9D-96EE-3514EBACFDEB}" type="parTrans" cxnId="{A1A88E48-BA62-4895-BAEB-6D46AAFFAAE8}">
      <dgm:prSet/>
      <dgm:spPr/>
      <dgm:t>
        <a:bodyPr/>
        <a:lstStyle/>
        <a:p>
          <a:endParaRPr lang="en-US"/>
        </a:p>
      </dgm:t>
    </dgm:pt>
    <dgm:pt modelId="{C04B93AF-5563-4358-B230-24F5738FA6D3}" type="sibTrans" cxnId="{A1A88E48-BA62-4895-BAEB-6D46AAFFAAE8}">
      <dgm:prSet/>
      <dgm:spPr/>
      <dgm:t>
        <a:bodyPr/>
        <a:lstStyle/>
        <a:p>
          <a:endParaRPr lang="en-US"/>
        </a:p>
      </dgm:t>
    </dgm:pt>
    <dgm:pt modelId="{C599CC78-9DE9-4C2F-9D9A-BA7AC0DE8FA0}">
      <dgm:prSet/>
      <dgm:spPr/>
      <dgm:t>
        <a:bodyPr/>
        <a:lstStyle/>
        <a:p>
          <a:r>
            <a:rPr lang="en-CA"/>
            <a:t>Why is each symbol or element there? </a:t>
          </a:r>
          <a:endParaRPr lang="en-US"/>
        </a:p>
      </dgm:t>
    </dgm:pt>
    <dgm:pt modelId="{043975F7-40C4-4170-BB7A-7A693CB25D69}" type="parTrans" cxnId="{E8BF46EC-3932-4031-8825-6C15B8930745}">
      <dgm:prSet/>
      <dgm:spPr/>
      <dgm:t>
        <a:bodyPr/>
        <a:lstStyle/>
        <a:p>
          <a:endParaRPr lang="en-US"/>
        </a:p>
      </dgm:t>
    </dgm:pt>
    <dgm:pt modelId="{537C3D25-D3DE-4DE2-B0C1-2B3F0D03C721}" type="sibTrans" cxnId="{E8BF46EC-3932-4031-8825-6C15B8930745}">
      <dgm:prSet/>
      <dgm:spPr/>
      <dgm:t>
        <a:bodyPr/>
        <a:lstStyle/>
        <a:p>
          <a:endParaRPr lang="en-US"/>
        </a:p>
      </dgm:t>
    </dgm:pt>
    <dgm:pt modelId="{D27A59F3-BE3D-4582-992A-D9BF64C880E1}">
      <dgm:prSet/>
      <dgm:spPr/>
      <dgm:t>
        <a:bodyPr/>
        <a:lstStyle/>
        <a:p>
          <a:r>
            <a:rPr lang="en-CA"/>
            <a:t>What parts are confusing? </a:t>
          </a:r>
          <a:endParaRPr lang="en-US"/>
        </a:p>
      </dgm:t>
    </dgm:pt>
    <dgm:pt modelId="{0A09AC7D-2ADF-473C-A6EF-658D71C1DF5B}" type="parTrans" cxnId="{15DF3622-006B-4ACC-833A-9590BF7720D2}">
      <dgm:prSet/>
      <dgm:spPr/>
      <dgm:t>
        <a:bodyPr/>
        <a:lstStyle/>
        <a:p>
          <a:endParaRPr lang="en-US"/>
        </a:p>
      </dgm:t>
    </dgm:pt>
    <dgm:pt modelId="{D92CACDA-DEEF-45EC-BBD8-2B871B80E1F6}" type="sibTrans" cxnId="{15DF3622-006B-4ACC-833A-9590BF7720D2}">
      <dgm:prSet/>
      <dgm:spPr/>
      <dgm:t>
        <a:bodyPr/>
        <a:lstStyle/>
        <a:p>
          <a:endParaRPr lang="en-US"/>
        </a:p>
      </dgm:t>
    </dgm:pt>
    <dgm:pt modelId="{E1D1496A-817B-43BD-AB3E-90E4C0FECDE5}">
      <dgm:prSet/>
      <dgm:spPr/>
      <dgm:t>
        <a:bodyPr/>
        <a:lstStyle/>
        <a:p>
          <a:r>
            <a:rPr lang="en-CA"/>
            <a:t>Why does the program do what it is doing? </a:t>
          </a:r>
          <a:endParaRPr lang="en-US"/>
        </a:p>
      </dgm:t>
    </dgm:pt>
    <dgm:pt modelId="{BD054D64-C543-48D8-ADAF-F8E3288BBCEF}" type="parTrans" cxnId="{1D4C3BF0-9D03-4B13-B87A-67782C6C1796}">
      <dgm:prSet/>
      <dgm:spPr/>
      <dgm:t>
        <a:bodyPr/>
        <a:lstStyle/>
        <a:p>
          <a:endParaRPr lang="en-US"/>
        </a:p>
      </dgm:t>
    </dgm:pt>
    <dgm:pt modelId="{38AEA124-24B5-4381-B3FB-8B9C10FE2FE5}" type="sibTrans" cxnId="{1D4C3BF0-9D03-4B13-B87A-67782C6C1796}">
      <dgm:prSet/>
      <dgm:spPr/>
      <dgm:t>
        <a:bodyPr/>
        <a:lstStyle/>
        <a:p>
          <a:endParaRPr lang="en-US"/>
        </a:p>
      </dgm:t>
    </dgm:pt>
    <dgm:pt modelId="{87E23FD4-A71C-4A98-8E56-4EC7EE484642}" type="pres">
      <dgm:prSet presAssocID="{2CB325D9-8156-4004-A45A-C1651D5F275A}" presName="cycle" presStyleCnt="0">
        <dgm:presLayoutVars>
          <dgm:dir/>
          <dgm:resizeHandles val="exact"/>
        </dgm:presLayoutVars>
      </dgm:prSet>
      <dgm:spPr/>
    </dgm:pt>
    <dgm:pt modelId="{781054DF-816A-4875-88E1-CF1207676C76}" type="pres">
      <dgm:prSet presAssocID="{92B5BEC3-82D6-46CB-9024-1059C099AE2D}" presName="dummy" presStyleCnt="0"/>
      <dgm:spPr/>
    </dgm:pt>
    <dgm:pt modelId="{68F7216D-02DF-4CEF-A995-944E70B1D9CA}" type="pres">
      <dgm:prSet presAssocID="{92B5BEC3-82D6-46CB-9024-1059C099AE2D}" presName="node" presStyleLbl="revTx" presStyleIdx="0" presStyleCnt="5">
        <dgm:presLayoutVars>
          <dgm:bulletEnabled val="1"/>
        </dgm:presLayoutVars>
      </dgm:prSet>
      <dgm:spPr/>
    </dgm:pt>
    <dgm:pt modelId="{F7361BF0-C843-4A99-96D1-C18B032804C4}" type="pres">
      <dgm:prSet presAssocID="{02DE3F27-738C-4B87-B988-4718CD381150}" presName="sibTrans" presStyleLbl="node1" presStyleIdx="0" presStyleCnt="5"/>
      <dgm:spPr/>
    </dgm:pt>
    <dgm:pt modelId="{686247D6-0AB1-4FA8-9D6D-6D88FAE35A19}" type="pres">
      <dgm:prSet presAssocID="{90C4F50C-6901-4D81-BAEF-CCBCC881F0DF}" presName="dummy" presStyleCnt="0"/>
      <dgm:spPr/>
    </dgm:pt>
    <dgm:pt modelId="{2BED2A4C-4E79-40F3-B1F7-82D3C59124F5}" type="pres">
      <dgm:prSet presAssocID="{90C4F50C-6901-4D81-BAEF-CCBCC881F0DF}" presName="node" presStyleLbl="revTx" presStyleIdx="1" presStyleCnt="5">
        <dgm:presLayoutVars>
          <dgm:bulletEnabled val="1"/>
        </dgm:presLayoutVars>
      </dgm:prSet>
      <dgm:spPr/>
    </dgm:pt>
    <dgm:pt modelId="{26776FB8-0942-4F1A-A8FA-9FF30181825D}" type="pres">
      <dgm:prSet presAssocID="{C04B93AF-5563-4358-B230-24F5738FA6D3}" presName="sibTrans" presStyleLbl="node1" presStyleIdx="1" presStyleCnt="5"/>
      <dgm:spPr/>
    </dgm:pt>
    <dgm:pt modelId="{A19C2D97-9893-4606-B582-AE52D1C54CAC}" type="pres">
      <dgm:prSet presAssocID="{C599CC78-9DE9-4C2F-9D9A-BA7AC0DE8FA0}" presName="dummy" presStyleCnt="0"/>
      <dgm:spPr/>
    </dgm:pt>
    <dgm:pt modelId="{1B40AC55-D64D-4E5B-BC18-FD73DEDC5413}" type="pres">
      <dgm:prSet presAssocID="{C599CC78-9DE9-4C2F-9D9A-BA7AC0DE8FA0}" presName="node" presStyleLbl="revTx" presStyleIdx="2" presStyleCnt="5">
        <dgm:presLayoutVars>
          <dgm:bulletEnabled val="1"/>
        </dgm:presLayoutVars>
      </dgm:prSet>
      <dgm:spPr/>
    </dgm:pt>
    <dgm:pt modelId="{BD63828C-B07B-438E-A0D0-B6E372C289F9}" type="pres">
      <dgm:prSet presAssocID="{537C3D25-D3DE-4DE2-B0C1-2B3F0D03C721}" presName="sibTrans" presStyleLbl="node1" presStyleIdx="2" presStyleCnt="5"/>
      <dgm:spPr/>
    </dgm:pt>
    <dgm:pt modelId="{B2F544D8-AF9C-4DE9-85DD-FECA507F32E1}" type="pres">
      <dgm:prSet presAssocID="{D27A59F3-BE3D-4582-992A-D9BF64C880E1}" presName="dummy" presStyleCnt="0"/>
      <dgm:spPr/>
    </dgm:pt>
    <dgm:pt modelId="{E45E6E10-D89C-456D-BA31-91193CEF9AD0}" type="pres">
      <dgm:prSet presAssocID="{D27A59F3-BE3D-4582-992A-D9BF64C880E1}" presName="node" presStyleLbl="revTx" presStyleIdx="3" presStyleCnt="5">
        <dgm:presLayoutVars>
          <dgm:bulletEnabled val="1"/>
        </dgm:presLayoutVars>
      </dgm:prSet>
      <dgm:spPr/>
    </dgm:pt>
    <dgm:pt modelId="{F2CEF3EB-2146-4116-863C-44F4985728AD}" type="pres">
      <dgm:prSet presAssocID="{D92CACDA-DEEF-45EC-BBD8-2B871B80E1F6}" presName="sibTrans" presStyleLbl="node1" presStyleIdx="3" presStyleCnt="5"/>
      <dgm:spPr/>
    </dgm:pt>
    <dgm:pt modelId="{DD0830BA-4939-472F-88E6-8BA1DE7F8DE5}" type="pres">
      <dgm:prSet presAssocID="{E1D1496A-817B-43BD-AB3E-90E4C0FECDE5}" presName="dummy" presStyleCnt="0"/>
      <dgm:spPr/>
    </dgm:pt>
    <dgm:pt modelId="{FEA0CF36-1EA6-41E2-B018-D6462A29A432}" type="pres">
      <dgm:prSet presAssocID="{E1D1496A-817B-43BD-AB3E-90E4C0FECDE5}" presName="node" presStyleLbl="revTx" presStyleIdx="4" presStyleCnt="5">
        <dgm:presLayoutVars>
          <dgm:bulletEnabled val="1"/>
        </dgm:presLayoutVars>
      </dgm:prSet>
      <dgm:spPr/>
    </dgm:pt>
    <dgm:pt modelId="{6925C4CF-43F1-432A-B8E1-643CB1A4E11D}" type="pres">
      <dgm:prSet presAssocID="{38AEA124-24B5-4381-B3FB-8B9C10FE2FE5}" presName="sibTrans" presStyleLbl="node1" presStyleIdx="4" presStyleCnt="5"/>
      <dgm:spPr/>
    </dgm:pt>
  </dgm:ptLst>
  <dgm:cxnLst>
    <dgm:cxn modelId="{E6CD9815-2F46-4C91-B91E-B9F1540340FB}" type="presOf" srcId="{90C4F50C-6901-4D81-BAEF-CCBCC881F0DF}" destId="{2BED2A4C-4E79-40F3-B1F7-82D3C59124F5}" srcOrd="0" destOrd="0" presId="urn:microsoft.com/office/officeart/2005/8/layout/cycle1"/>
    <dgm:cxn modelId="{15DF3622-006B-4ACC-833A-9590BF7720D2}" srcId="{2CB325D9-8156-4004-A45A-C1651D5F275A}" destId="{D27A59F3-BE3D-4582-992A-D9BF64C880E1}" srcOrd="3" destOrd="0" parTransId="{0A09AC7D-2ADF-473C-A6EF-658D71C1DF5B}" sibTransId="{D92CACDA-DEEF-45EC-BBD8-2B871B80E1F6}"/>
    <dgm:cxn modelId="{16CEA323-0ACA-4AE5-9E39-7B1D95106B4D}" type="presOf" srcId="{2CB325D9-8156-4004-A45A-C1651D5F275A}" destId="{87E23FD4-A71C-4A98-8E56-4EC7EE484642}" srcOrd="0" destOrd="0" presId="urn:microsoft.com/office/officeart/2005/8/layout/cycle1"/>
    <dgm:cxn modelId="{85536139-BC0A-4AA5-B8F9-EF00F4CCFF28}" type="presOf" srcId="{38AEA124-24B5-4381-B3FB-8B9C10FE2FE5}" destId="{6925C4CF-43F1-432A-B8E1-643CB1A4E11D}" srcOrd="0" destOrd="0" presId="urn:microsoft.com/office/officeart/2005/8/layout/cycle1"/>
    <dgm:cxn modelId="{A1A88E48-BA62-4895-BAEB-6D46AAFFAAE8}" srcId="{2CB325D9-8156-4004-A45A-C1651D5F275A}" destId="{90C4F50C-6901-4D81-BAEF-CCBCC881F0DF}" srcOrd="1" destOrd="0" parTransId="{0D8EA93A-D8F7-4B9D-96EE-3514EBACFDEB}" sibTransId="{C04B93AF-5563-4358-B230-24F5738FA6D3}"/>
    <dgm:cxn modelId="{1588416C-A16F-4BDF-BEAB-AA920E1CC92C}" type="presOf" srcId="{02DE3F27-738C-4B87-B988-4718CD381150}" destId="{F7361BF0-C843-4A99-96D1-C18B032804C4}" srcOrd="0" destOrd="0" presId="urn:microsoft.com/office/officeart/2005/8/layout/cycle1"/>
    <dgm:cxn modelId="{A0738C51-62BF-4E11-99F9-6B438335091A}" type="presOf" srcId="{C599CC78-9DE9-4C2F-9D9A-BA7AC0DE8FA0}" destId="{1B40AC55-D64D-4E5B-BC18-FD73DEDC5413}" srcOrd="0" destOrd="0" presId="urn:microsoft.com/office/officeart/2005/8/layout/cycle1"/>
    <dgm:cxn modelId="{9021B875-EE1A-4025-8FBC-6AA6C4707EB5}" type="presOf" srcId="{D92CACDA-DEEF-45EC-BBD8-2B871B80E1F6}" destId="{F2CEF3EB-2146-4116-863C-44F4985728AD}" srcOrd="0" destOrd="0" presId="urn:microsoft.com/office/officeart/2005/8/layout/cycle1"/>
    <dgm:cxn modelId="{A8311682-EFC5-40ED-95F3-3D184C2F1B23}" type="presOf" srcId="{E1D1496A-817B-43BD-AB3E-90E4C0FECDE5}" destId="{FEA0CF36-1EA6-41E2-B018-D6462A29A432}" srcOrd="0" destOrd="0" presId="urn:microsoft.com/office/officeart/2005/8/layout/cycle1"/>
    <dgm:cxn modelId="{7F97A2B3-EC62-40C9-A488-604F1496D512}" type="presOf" srcId="{C04B93AF-5563-4358-B230-24F5738FA6D3}" destId="{26776FB8-0942-4F1A-A8FA-9FF30181825D}" srcOrd="0" destOrd="0" presId="urn:microsoft.com/office/officeart/2005/8/layout/cycle1"/>
    <dgm:cxn modelId="{5101DDBC-3252-4A58-89C8-45BBD7F42DBC}" srcId="{2CB325D9-8156-4004-A45A-C1651D5F275A}" destId="{92B5BEC3-82D6-46CB-9024-1059C099AE2D}" srcOrd="0" destOrd="0" parTransId="{EB684169-5A56-475F-B52F-F1183A00BDED}" sibTransId="{02DE3F27-738C-4B87-B988-4718CD381150}"/>
    <dgm:cxn modelId="{5CCB53CC-4F0D-421C-B8BF-F29D3728874D}" type="presOf" srcId="{92B5BEC3-82D6-46CB-9024-1059C099AE2D}" destId="{68F7216D-02DF-4CEF-A995-944E70B1D9CA}" srcOrd="0" destOrd="0" presId="urn:microsoft.com/office/officeart/2005/8/layout/cycle1"/>
    <dgm:cxn modelId="{E8BF46EC-3932-4031-8825-6C15B8930745}" srcId="{2CB325D9-8156-4004-A45A-C1651D5F275A}" destId="{C599CC78-9DE9-4C2F-9D9A-BA7AC0DE8FA0}" srcOrd="2" destOrd="0" parTransId="{043975F7-40C4-4170-BB7A-7A693CB25D69}" sibTransId="{537C3D25-D3DE-4DE2-B0C1-2B3F0D03C721}"/>
    <dgm:cxn modelId="{807677EC-AA30-4F6D-897F-93A8B4972478}" type="presOf" srcId="{537C3D25-D3DE-4DE2-B0C1-2B3F0D03C721}" destId="{BD63828C-B07B-438E-A0D0-B6E372C289F9}" srcOrd="0" destOrd="0" presId="urn:microsoft.com/office/officeart/2005/8/layout/cycle1"/>
    <dgm:cxn modelId="{0FD818ED-9E25-407F-A3D0-5C2FF9D3D734}" type="presOf" srcId="{D27A59F3-BE3D-4582-992A-D9BF64C880E1}" destId="{E45E6E10-D89C-456D-BA31-91193CEF9AD0}" srcOrd="0" destOrd="0" presId="urn:microsoft.com/office/officeart/2005/8/layout/cycle1"/>
    <dgm:cxn modelId="{1D4C3BF0-9D03-4B13-B87A-67782C6C1796}" srcId="{2CB325D9-8156-4004-A45A-C1651D5F275A}" destId="{E1D1496A-817B-43BD-AB3E-90E4C0FECDE5}" srcOrd="4" destOrd="0" parTransId="{BD054D64-C543-48D8-ADAF-F8E3288BBCEF}" sibTransId="{38AEA124-24B5-4381-B3FB-8B9C10FE2FE5}"/>
    <dgm:cxn modelId="{F33FC019-265E-4336-A19A-C8A09BA49681}" type="presParOf" srcId="{87E23FD4-A71C-4A98-8E56-4EC7EE484642}" destId="{781054DF-816A-4875-88E1-CF1207676C76}" srcOrd="0" destOrd="0" presId="urn:microsoft.com/office/officeart/2005/8/layout/cycle1"/>
    <dgm:cxn modelId="{47DB14EC-B5B1-45C2-8F68-BAC5B1BD0262}" type="presParOf" srcId="{87E23FD4-A71C-4A98-8E56-4EC7EE484642}" destId="{68F7216D-02DF-4CEF-A995-944E70B1D9CA}" srcOrd="1" destOrd="0" presId="urn:microsoft.com/office/officeart/2005/8/layout/cycle1"/>
    <dgm:cxn modelId="{7AF369D5-313A-4697-A253-28D3DE287327}" type="presParOf" srcId="{87E23FD4-A71C-4A98-8E56-4EC7EE484642}" destId="{F7361BF0-C843-4A99-96D1-C18B032804C4}" srcOrd="2" destOrd="0" presId="urn:microsoft.com/office/officeart/2005/8/layout/cycle1"/>
    <dgm:cxn modelId="{AE8F29D1-3F32-4726-A107-9F833A834531}" type="presParOf" srcId="{87E23FD4-A71C-4A98-8E56-4EC7EE484642}" destId="{686247D6-0AB1-4FA8-9D6D-6D88FAE35A19}" srcOrd="3" destOrd="0" presId="urn:microsoft.com/office/officeart/2005/8/layout/cycle1"/>
    <dgm:cxn modelId="{7E0B242F-7F8D-444D-BCD2-B2EB54EB4DC1}" type="presParOf" srcId="{87E23FD4-A71C-4A98-8E56-4EC7EE484642}" destId="{2BED2A4C-4E79-40F3-B1F7-82D3C59124F5}" srcOrd="4" destOrd="0" presId="urn:microsoft.com/office/officeart/2005/8/layout/cycle1"/>
    <dgm:cxn modelId="{7CDAF49A-ACA6-495C-9EB8-B353E52F6856}" type="presParOf" srcId="{87E23FD4-A71C-4A98-8E56-4EC7EE484642}" destId="{26776FB8-0942-4F1A-A8FA-9FF30181825D}" srcOrd="5" destOrd="0" presId="urn:microsoft.com/office/officeart/2005/8/layout/cycle1"/>
    <dgm:cxn modelId="{7B5AF7E4-2E44-4690-B9DA-EDB822F6AE2D}" type="presParOf" srcId="{87E23FD4-A71C-4A98-8E56-4EC7EE484642}" destId="{A19C2D97-9893-4606-B582-AE52D1C54CAC}" srcOrd="6" destOrd="0" presId="urn:microsoft.com/office/officeart/2005/8/layout/cycle1"/>
    <dgm:cxn modelId="{DA2CE92D-21F0-4B31-B1E6-D88FC81C1275}" type="presParOf" srcId="{87E23FD4-A71C-4A98-8E56-4EC7EE484642}" destId="{1B40AC55-D64D-4E5B-BC18-FD73DEDC5413}" srcOrd="7" destOrd="0" presId="urn:microsoft.com/office/officeart/2005/8/layout/cycle1"/>
    <dgm:cxn modelId="{7FC29011-086A-4026-98E4-0E4411DF62E1}" type="presParOf" srcId="{87E23FD4-A71C-4A98-8E56-4EC7EE484642}" destId="{BD63828C-B07B-438E-A0D0-B6E372C289F9}" srcOrd="8" destOrd="0" presId="urn:microsoft.com/office/officeart/2005/8/layout/cycle1"/>
    <dgm:cxn modelId="{870C9049-F013-4678-BB49-CB543F8F2E8C}" type="presParOf" srcId="{87E23FD4-A71C-4A98-8E56-4EC7EE484642}" destId="{B2F544D8-AF9C-4DE9-85DD-FECA507F32E1}" srcOrd="9" destOrd="0" presId="urn:microsoft.com/office/officeart/2005/8/layout/cycle1"/>
    <dgm:cxn modelId="{F5934D94-4A9C-42AE-B849-C00CDD72D751}" type="presParOf" srcId="{87E23FD4-A71C-4A98-8E56-4EC7EE484642}" destId="{E45E6E10-D89C-456D-BA31-91193CEF9AD0}" srcOrd="10" destOrd="0" presId="urn:microsoft.com/office/officeart/2005/8/layout/cycle1"/>
    <dgm:cxn modelId="{1D93156F-FB7F-4588-A09F-802F549B115C}" type="presParOf" srcId="{87E23FD4-A71C-4A98-8E56-4EC7EE484642}" destId="{F2CEF3EB-2146-4116-863C-44F4985728AD}" srcOrd="11" destOrd="0" presId="urn:microsoft.com/office/officeart/2005/8/layout/cycle1"/>
    <dgm:cxn modelId="{203C23C1-AB70-40BC-8318-77EDDF76210F}" type="presParOf" srcId="{87E23FD4-A71C-4A98-8E56-4EC7EE484642}" destId="{DD0830BA-4939-472F-88E6-8BA1DE7F8DE5}" srcOrd="12" destOrd="0" presId="urn:microsoft.com/office/officeart/2005/8/layout/cycle1"/>
    <dgm:cxn modelId="{24501D9E-0E42-49D9-B161-8BFBC9553565}" type="presParOf" srcId="{87E23FD4-A71C-4A98-8E56-4EC7EE484642}" destId="{FEA0CF36-1EA6-41E2-B018-D6462A29A432}" srcOrd="13" destOrd="0" presId="urn:microsoft.com/office/officeart/2005/8/layout/cycle1"/>
    <dgm:cxn modelId="{110E956B-3873-4534-918A-190131DFFA6B}" type="presParOf" srcId="{87E23FD4-A71C-4A98-8E56-4EC7EE484642}" destId="{6925C4CF-43F1-432A-B8E1-643CB1A4E11D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00544-C787-4A73-9CC0-B66B9471CC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1E5694-FCED-49B9-B234-87258CDC4F41}">
      <dgm:prSet/>
      <dgm:spPr/>
      <dgm:t>
        <a:bodyPr/>
        <a:lstStyle/>
        <a:p>
          <a:r>
            <a:rPr lang="en-CA"/>
            <a:t>They provide tool support for running tests in the IDE</a:t>
          </a:r>
          <a:endParaRPr lang="en-US"/>
        </a:p>
      </dgm:t>
    </dgm:pt>
    <dgm:pt modelId="{10E8E475-FAD0-4A66-B0AE-D8CE01702070}" type="parTrans" cxnId="{A083C7DA-3EFD-4A1E-8789-C0C42747D547}">
      <dgm:prSet/>
      <dgm:spPr/>
      <dgm:t>
        <a:bodyPr/>
        <a:lstStyle/>
        <a:p>
          <a:endParaRPr lang="en-US"/>
        </a:p>
      </dgm:t>
    </dgm:pt>
    <dgm:pt modelId="{F7C0474B-E2DA-43F4-9F61-41F45BDD212E}" type="sibTrans" cxnId="{A083C7DA-3EFD-4A1E-8789-C0C42747D547}">
      <dgm:prSet/>
      <dgm:spPr/>
      <dgm:t>
        <a:bodyPr/>
        <a:lstStyle/>
        <a:p>
          <a:endParaRPr lang="en-US"/>
        </a:p>
      </dgm:t>
    </dgm:pt>
    <dgm:pt modelId="{B86D7734-DEDA-4216-B828-0079D645AABA}">
      <dgm:prSet/>
      <dgm:spPr/>
      <dgm:t>
        <a:bodyPr/>
        <a:lstStyle/>
        <a:p>
          <a:r>
            <a:rPr lang="en-CA"/>
            <a:t>We will be creating test projects in the lab</a:t>
          </a:r>
          <a:endParaRPr lang="en-US"/>
        </a:p>
      </dgm:t>
    </dgm:pt>
    <dgm:pt modelId="{77587F12-464B-4F38-BF30-D8BA01A59D9C}" type="parTrans" cxnId="{28C45EEB-A0AA-4998-B79F-DAEA82A2F5E7}">
      <dgm:prSet/>
      <dgm:spPr/>
      <dgm:t>
        <a:bodyPr/>
        <a:lstStyle/>
        <a:p>
          <a:endParaRPr lang="en-US"/>
        </a:p>
      </dgm:t>
    </dgm:pt>
    <dgm:pt modelId="{BF50FFF5-860C-4E71-B428-C674BF805541}" type="sibTrans" cxnId="{28C45EEB-A0AA-4998-B79F-DAEA82A2F5E7}">
      <dgm:prSet/>
      <dgm:spPr/>
      <dgm:t>
        <a:bodyPr/>
        <a:lstStyle/>
        <a:p>
          <a:endParaRPr lang="en-US"/>
        </a:p>
      </dgm:t>
    </dgm:pt>
    <dgm:pt modelId="{FB962EDD-4BB2-4C77-89F1-54DE9BC99A07}">
      <dgm:prSet/>
      <dgm:spPr/>
      <dgm:t>
        <a:bodyPr/>
        <a:lstStyle/>
        <a:p>
          <a:r>
            <a:rPr lang="en-CA" dirty="0"/>
            <a:t>Useful for exploratory coding and … well … testing</a:t>
          </a:r>
          <a:endParaRPr lang="en-US" dirty="0"/>
        </a:p>
      </dgm:t>
    </dgm:pt>
    <dgm:pt modelId="{8565DCC3-3DC6-47F9-AED0-A0421B858FC9}" type="parTrans" cxnId="{0C79A1C1-5BE2-49C6-B8E1-7D4922DF86BC}">
      <dgm:prSet/>
      <dgm:spPr/>
      <dgm:t>
        <a:bodyPr/>
        <a:lstStyle/>
        <a:p>
          <a:endParaRPr lang="en-US"/>
        </a:p>
      </dgm:t>
    </dgm:pt>
    <dgm:pt modelId="{B5D54303-E7EA-4138-8BE9-A8C47C6EA71A}" type="sibTrans" cxnId="{0C79A1C1-5BE2-49C6-B8E1-7D4922DF86BC}">
      <dgm:prSet/>
      <dgm:spPr/>
      <dgm:t>
        <a:bodyPr/>
        <a:lstStyle/>
        <a:p>
          <a:endParaRPr lang="en-US"/>
        </a:p>
      </dgm:t>
    </dgm:pt>
    <dgm:pt modelId="{5D0C37B3-FB5F-4263-8781-F29DCD300F1B}" type="pres">
      <dgm:prSet presAssocID="{AA100544-C787-4A73-9CC0-B66B9471CCE4}" presName="root" presStyleCnt="0">
        <dgm:presLayoutVars>
          <dgm:dir/>
          <dgm:resizeHandles val="exact"/>
        </dgm:presLayoutVars>
      </dgm:prSet>
      <dgm:spPr/>
    </dgm:pt>
    <dgm:pt modelId="{4B8E3123-EDEA-4D6E-B915-0018DA216FF2}" type="pres">
      <dgm:prSet presAssocID="{381E5694-FCED-49B9-B234-87258CDC4F41}" presName="compNode" presStyleCnt="0"/>
      <dgm:spPr/>
    </dgm:pt>
    <dgm:pt modelId="{10E45EAB-CA16-4AA4-AB88-F785F6622603}" type="pres">
      <dgm:prSet presAssocID="{381E5694-FCED-49B9-B234-87258CDC4F41}" presName="bgRect" presStyleLbl="bgShp" presStyleIdx="0" presStyleCnt="3"/>
      <dgm:spPr/>
    </dgm:pt>
    <dgm:pt modelId="{DF9CAF30-99D5-44AC-8063-F920426A5F39}" type="pres">
      <dgm:prSet presAssocID="{381E5694-FCED-49B9-B234-87258CDC4F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4885F0C-B535-46A5-90FD-9121ED025D90}" type="pres">
      <dgm:prSet presAssocID="{381E5694-FCED-49B9-B234-87258CDC4F41}" presName="spaceRect" presStyleCnt="0"/>
      <dgm:spPr/>
    </dgm:pt>
    <dgm:pt modelId="{8E5305AB-ABAD-4F56-8C15-1E8C4E6A7729}" type="pres">
      <dgm:prSet presAssocID="{381E5694-FCED-49B9-B234-87258CDC4F41}" presName="parTx" presStyleLbl="revTx" presStyleIdx="0" presStyleCnt="3">
        <dgm:presLayoutVars>
          <dgm:chMax val="0"/>
          <dgm:chPref val="0"/>
        </dgm:presLayoutVars>
      </dgm:prSet>
      <dgm:spPr/>
    </dgm:pt>
    <dgm:pt modelId="{9691A89E-7FCD-4F3A-93F3-DEF74EC2AB06}" type="pres">
      <dgm:prSet presAssocID="{F7C0474B-E2DA-43F4-9F61-41F45BDD212E}" presName="sibTrans" presStyleCnt="0"/>
      <dgm:spPr/>
    </dgm:pt>
    <dgm:pt modelId="{A3C54DDD-2CAD-4937-9121-CE8FB2F431E7}" type="pres">
      <dgm:prSet presAssocID="{B86D7734-DEDA-4216-B828-0079D645AABA}" presName="compNode" presStyleCnt="0"/>
      <dgm:spPr/>
    </dgm:pt>
    <dgm:pt modelId="{FDE61707-61AB-4C62-A627-C185B94D2010}" type="pres">
      <dgm:prSet presAssocID="{B86D7734-DEDA-4216-B828-0079D645AABA}" presName="bgRect" presStyleLbl="bgShp" presStyleIdx="1" presStyleCnt="3"/>
      <dgm:spPr/>
    </dgm:pt>
    <dgm:pt modelId="{4EEEAD76-98DA-458D-9B85-78D87D1F5BC0}" type="pres">
      <dgm:prSet presAssocID="{B86D7734-DEDA-4216-B828-0079D645AA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15C4560-47DC-408F-BA1E-EB50AFF4854E}" type="pres">
      <dgm:prSet presAssocID="{B86D7734-DEDA-4216-B828-0079D645AABA}" presName="spaceRect" presStyleCnt="0"/>
      <dgm:spPr/>
    </dgm:pt>
    <dgm:pt modelId="{110DC8CA-06AD-41F6-A20F-4E13122A0B38}" type="pres">
      <dgm:prSet presAssocID="{B86D7734-DEDA-4216-B828-0079D645AABA}" presName="parTx" presStyleLbl="revTx" presStyleIdx="1" presStyleCnt="3">
        <dgm:presLayoutVars>
          <dgm:chMax val="0"/>
          <dgm:chPref val="0"/>
        </dgm:presLayoutVars>
      </dgm:prSet>
      <dgm:spPr/>
    </dgm:pt>
    <dgm:pt modelId="{D601066C-3BAB-4DF0-AFA4-3CB216526AC1}" type="pres">
      <dgm:prSet presAssocID="{BF50FFF5-860C-4E71-B428-C674BF805541}" presName="sibTrans" presStyleCnt="0"/>
      <dgm:spPr/>
    </dgm:pt>
    <dgm:pt modelId="{25409DA0-3699-411C-9740-841C58476894}" type="pres">
      <dgm:prSet presAssocID="{FB962EDD-4BB2-4C77-89F1-54DE9BC99A07}" presName="compNode" presStyleCnt="0"/>
      <dgm:spPr/>
    </dgm:pt>
    <dgm:pt modelId="{741E87CD-D51E-467B-B9D9-BCB71B62A4FC}" type="pres">
      <dgm:prSet presAssocID="{FB962EDD-4BB2-4C77-89F1-54DE9BC99A07}" presName="bgRect" presStyleLbl="bgShp" presStyleIdx="2" presStyleCnt="3"/>
      <dgm:spPr/>
    </dgm:pt>
    <dgm:pt modelId="{170F629A-50DB-4092-AD48-C451C33A715B}" type="pres">
      <dgm:prSet presAssocID="{FB962EDD-4BB2-4C77-89F1-54DE9BC99A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C864F4-8C17-4116-88CD-B47A37916061}" type="pres">
      <dgm:prSet presAssocID="{FB962EDD-4BB2-4C77-89F1-54DE9BC99A07}" presName="spaceRect" presStyleCnt="0"/>
      <dgm:spPr/>
    </dgm:pt>
    <dgm:pt modelId="{8F16A5C7-3B6F-446B-8E20-A9C7F28DE4E1}" type="pres">
      <dgm:prSet presAssocID="{FB962EDD-4BB2-4C77-89F1-54DE9BC99A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F528722-F908-4230-92CD-6772A428D9AE}" type="presOf" srcId="{FB962EDD-4BB2-4C77-89F1-54DE9BC99A07}" destId="{8F16A5C7-3B6F-446B-8E20-A9C7F28DE4E1}" srcOrd="0" destOrd="0" presId="urn:microsoft.com/office/officeart/2018/2/layout/IconVerticalSolidList"/>
    <dgm:cxn modelId="{6CA70770-1EE1-43D2-8560-22124F79EEEA}" type="presOf" srcId="{AA100544-C787-4A73-9CC0-B66B9471CCE4}" destId="{5D0C37B3-FB5F-4263-8781-F29DCD300F1B}" srcOrd="0" destOrd="0" presId="urn:microsoft.com/office/officeart/2018/2/layout/IconVerticalSolidList"/>
    <dgm:cxn modelId="{D1A95F7B-A86A-45ED-8B0E-0ECAD4CEC603}" type="presOf" srcId="{B86D7734-DEDA-4216-B828-0079D645AABA}" destId="{110DC8CA-06AD-41F6-A20F-4E13122A0B38}" srcOrd="0" destOrd="0" presId="urn:microsoft.com/office/officeart/2018/2/layout/IconVerticalSolidList"/>
    <dgm:cxn modelId="{0C79A1C1-5BE2-49C6-B8E1-7D4922DF86BC}" srcId="{AA100544-C787-4A73-9CC0-B66B9471CCE4}" destId="{FB962EDD-4BB2-4C77-89F1-54DE9BC99A07}" srcOrd="2" destOrd="0" parTransId="{8565DCC3-3DC6-47F9-AED0-A0421B858FC9}" sibTransId="{B5D54303-E7EA-4138-8BE9-A8C47C6EA71A}"/>
    <dgm:cxn modelId="{A083C7DA-3EFD-4A1E-8789-C0C42747D547}" srcId="{AA100544-C787-4A73-9CC0-B66B9471CCE4}" destId="{381E5694-FCED-49B9-B234-87258CDC4F41}" srcOrd="0" destOrd="0" parTransId="{10E8E475-FAD0-4A66-B0AE-D8CE01702070}" sibTransId="{F7C0474B-E2DA-43F4-9F61-41F45BDD212E}"/>
    <dgm:cxn modelId="{28C45EEB-A0AA-4998-B79F-DAEA82A2F5E7}" srcId="{AA100544-C787-4A73-9CC0-B66B9471CCE4}" destId="{B86D7734-DEDA-4216-B828-0079D645AABA}" srcOrd="1" destOrd="0" parTransId="{77587F12-464B-4F38-BF30-D8BA01A59D9C}" sibTransId="{BF50FFF5-860C-4E71-B428-C674BF805541}"/>
    <dgm:cxn modelId="{4D74EAFC-C8CB-4C7C-AAE4-80CA5FFE12DE}" type="presOf" srcId="{381E5694-FCED-49B9-B234-87258CDC4F41}" destId="{8E5305AB-ABAD-4F56-8C15-1E8C4E6A7729}" srcOrd="0" destOrd="0" presId="urn:microsoft.com/office/officeart/2018/2/layout/IconVerticalSolidList"/>
    <dgm:cxn modelId="{7A84ECC6-586D-4727-9D2A-DDC809222D25}" type="presParOf" srcId="{5D0C37B3-FB5F-4263-8781-F29DCD300F1B}" destId="{4B8E3123-EDEA-4D6E-B915-0018DA216FF2}" srcOrd="0" destOrd="0" presId="urn:microsoft.com/office/officeart/2018/2/layout/IconVerticalSolidList"/>
    <dgm:cxn modelId="{A8918D8E-F93A-4C2D-9F07-936482EB3218}" type="presParOf" srcId="{4B8E3123-EDEA-4D6E-B915-0018DA216FF2}" destId="{10E45EAB-CA16-4AA4-AB88-F785F6622603}" srcOrd="0" destOrd="0" presId="urn:microsoft.com/office/officeart/2018/2/layout/IconVerticalSolidList"/>
    <dgm:cxn modelId="{912E9976-46AF-4686-A537-778429D9D561}" type="presParOf" srcId="{4B8E3123-EDEA-4D6E-B915-0018DA216FF2}" destId="{DF9CAF30-99D5-44AC-8063-F920426A5F39}" srcOrd="1" destOrd="0" presId="urn:microsoft.com/office/officeart/2018/2/layout/IconVerticalSolidList"/>
    <dgm:cxn modelId="{C1ECA4DD-22FA-4B2E-A298-FADD3E047340}" type="presParOf" srcId="{4B8E3123-EDEA-4D6E-B915-0018DA216FF2}" destId="{D4885F0C-B535-46A5-90FD-9121ED025D90}" srcOrd="2" destOrd="0" presId="urn:microsoft.com/office/officeart/2018/2/layout/IconVerticalSolidList"/>
    <dgm:cxn modelId="{641EF0B2-1AEC-4A94-B5B7-DFB21F7BD76D}" type="presParOf" srcId="{4B8E3123-EDEA-4D6E-B915-0018DA216FF2}" destId="{8E5305AB-ABAD-4F56-8C15-1E8C4E6A7729}" srcOrd="3" destOrd="0" presId="urn:microsoft.com/office/officeart/2018/2/layout/IconVerticalSolidList"/>
    <dgm:cxn modelId="{A9D80C58-E4FA-463E-BC47-489ED51888E6}" type="presParOf" srcId="{5D0C37B3-FB5F-4263-8781-F29DCD300F1B}" destId="{9691A89E-7FCD-4F3A-93F3-DEF74EC2AB06}" srcOrd="1" destOrd="0" presId="urn:microsoft.com/office/officeart/2018/2/layout/IconVerticalSolidList"/>
    <dgm:cxn modelId="{5882DCE6-DC0E-418C-9590-AF0AACD15290}" type="presParOf" srcId="{5D0C37B3-FB5F-4263-8781-F29DCD300F1B}" destId="{A3C54DDD-2CAD-4937-9121-CE8FB2F431E7}" srcOrd="2" destOrd="0" presId="urn:microsoft.com/office/officeart/2018/2/layout/IconVerticalSolidList"/>
    <dgm:cxn modelId="{FBF840F6-574D-428A-90FE-3EEF2C4434B4}" type="presParOf" srcId="{A3C54DDD-2CAD-4937-9121-CE8FB2F431E7}" destId="{FDE61707-61AB-4C62-A627-C185B94D2010}" srcOrd="0" destOrd="0" presId="urn:microsoft.com/office/officeart/2018/2/layout/IconVerticalSolidList"/>
    <dgm:cxn modelId="{A05DEE9D-575D-4FF4-A488-52211D4AD377}" type="presParOf" srcId="{A3C54DDD-2CAD-4937-9121-CE8FB2F431E7}" destId="{4EEEAD76-98DA-458D-9B85-78D87D1F5BC0}" srcOrd="1" destOrd="0" presId="urn:microsoft.com/office/officeart/2018/2/layout/IconVerticalSolidList"/>
    <dgm:cxn modelId="{049C78DC-D06B-41FA-A6F3-1C312B8F2920}" type="presParOf" srcId="{A3C54DDD-2CAD-4937-9121-CE8FB2F431E7}" destId="{B15C4560-47DC-408F-BA1E-EB50AFF4854E}" srcOrd="2" destOrd="0" presId="urn:microsoft.com/office/officeart/2018/2/layout/IconVerticalSolidList"/>
    <dgm:cxn modelId="{B28675E6-66F8-4B7A-81E3-3A8ACE2FD101}" type="presParOf" srcId="{A3C54DDD-2CAD-4937-9121-CE8FB2F431E7}" destId="{110DC8CA-06AD-41F6-A20F-4E13122A0B38}" srcOrd="3" destOrd="0" presId="urn:microsoft.com/office/officeart/2018/2/layout/IconVerticalSolidList"/>
    <dgm:cxn modelId="{095B2DE9-6062-495C-828A-8F34354A26F2}" type="presParOf" srcId="{5D0C37B3-FB5F-4263-8781-F29DCD300F1B}" destId="{D601066C-3BAB-4DF0-AFA4-3CB216526AC1}" srcOrd="3" destOrd="0" presId="urn:microsoft.com/office/officeart/2018/2/layout/IconVerticalSolidList"/>
    <dgm:cxn modelId="{DE7DC491-6308-412C-90AA-673C50667637}" type="presParOf" srcId="{5D0C37B3-FB5F-4263-8781-F29DCD300F1B}" destId="{25409DA0-3699-411C-9740-841C58476894}" srcOrd="4" destOrd="0" presId="urn:microsoft.com/office/officeart/2018/2/layout/IconVerticalSolidList"/>
    <dgm:cxn modelId="{6C922528-3EE7-43ED-876F-E10D3E86E37A}" type="presParOf" srcId="{25409DA0-3699-411C-9740-841C58476894}" destId="{741E87CD-D51E-467B-B9D9-BCB71B62A4FC}" srcOrd="0" destOrd="0" presId="urn:microsoft.com/office/officeart/2018/2/layout/IconVerticalSolidList"/>
    <dgm:cxn modelId="{24D1A5DE-FEEF-4787-AB59-EA0F736E32E5}" type="presParOf" srcId="{25409DA0-3699-411C-9740-841C58476894}" destId="{170F629A-50DB-4092-AD48-C451C33A715B}" srcOrd="1" destOrd="0" presId="urn:microsoft.com/office/officeart/2018/2/layout/IconVerticalSolidList"/>
    <dgm:cxn modelId="{6FFEA383-07BF-4542-A529-22FACC746B40}" type="presParOf" srcId="{25409DA0-3699-411C-9740-841C58476894}" destId="{B9C864F4-8C17-4116-88CD-B47A37916061}" srcOrd="2" destOrd="0" presId="urn:microsoft.com/office/officeart/2018/2/layout/IconVerticalSolidList"/>
    <dgm:cxn modelId="{F43ECF1A-1DFA-4C9B-81E0-B38F464016A3}" type="presParOf" srcId="{25409DA0-3699-411C-9740-841C58476894}" destId="{8F16A5C7-3B6F-446B-8E20-A9C7F28DE4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BDA6A-C572-49F7-BA8A-118575C588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557F1BF-845C-42D6-9CCF-B5A438D7800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Some methods have the form “expression.FunctionName(&lt;args&gt;)”</a:t>
          </a:r>
          <a:endParaRPr lang="en-US"/>
        </a:p>
      </dgm:t>
    </dgm:pt>
    <dgm:pt modelId="{463DFB74-C64D-4834-B28B-CE8C7333CBBB}" type="parTrans" cxnId="{A5F1CF6E-96EE-4E2B-A8E1-CB921295311F}">
      <dgm:prSet/>
      <dgm:spPr/>
      <dgm:t>
        <a:bodyPr/>
        <a:lstStyle/>
        <a:p>
          <a:endParaRPr lang="en-US"/>
        </a:p>
      </dgm:t>
    </dgm:pt>
    <dgm:pt modelId="{4A863474-E8BA-4136-B430-4F78BE04B1C2}" type="sibTrans" cxnId="{A5F1CF6E-96EE-4E2B-A8E1-CB921295311F}">
      <dgm:prSet/>
      <dgm:spPr/>
      <dgm:t>
        <a:bodyPr/>
        <a:lstStyle/>
        <a:p>
          <a:endParaRPr lang="en-US"/>
        </a:p>
      </dgm:t>
    </dgm:pt>
    <dgm:pt modelId="{A011BE98-D4D0-4A32-B367-B43C2B18146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While others have the form “typename.FunctionName(&lt;args&gt;)”</a:t>
          </a:r>
          <a:endParaRPr lang="en-US"/>
        </a:p>
      </dgm:t>
    </dgm:pt>
    <dgm:pt modelId="{F54171EA-11BF-4465-A282-7B228D49E36C}" type="parTrans" cxnId="{F43BAA16-F727-4E5D-A7D4-69CB52D88C94}">
      <dgm:prSet/>
      <dgm:spPr/>
      <dgm:t>
        <a:bodyPr/>
        <a:lstStyle/>
        <a:p>
          <a:endParaRPr lang="en-US"/>
        </a:p>
      </dgm:t>
    </dgm:pt>
    <dgm:pt modelId="{3AFB04F7-FE15-4081-AA89-2E9C2B85C92C}" type="sibTrans" cxnId="{F43BAA16-F727-4E5D-A7D4-69CB52D88C94}">
      <dgm:prSet/>
      <dgm:spPr/>
      <dgm:t>
        <a:bodyPr/>
        <a:lstStyle/>
        <a:p>
          <a:endParaRPr lang="en-US"/>
        </a:p>
      </dgm:t>
    </dgm:pt>
    <dgm:pt modelId="{03EB350C-A5C0-4A7D-9882-028CBD5ADAA0}" type="pres">
      <dgm:prSet presAssocID="{AE8BDA6A-C572-49F7-BA8A-118575C588A2}" presName="root" presStyleCnt="0">
        <dgm:presLayoutVars>
          <dgm:dir/>
          <dgm:resizeHandles val="exact"/>
        </dgm:presLayoutVars>
      </dgm:prSet>
      <dgm:spPr/>
    </dgm:pt>
    <dgm:pt modelId="{43F44E8E-9879-4732-8F1F-B76DCD9F339E}" type="pres">
      <dgm:prSet presAssocID="{6557F1BF-845C-42D6-9CCF-B5A438D7800B}" presName="compNode" presStyleCnt="0"/>
      <dgm:spPr/>
    </dgm:pt>
    <dgm:pt modelId="{7708EE18-C526-45D3-9550-F2C4A39EB133}" type="pres">
      <dgm:prSet presAssocID="{6557F1BF-845C-42D6-9CCF-B5A438D780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2BE11C3-8C9B-432B-AB93-3B19C1A4E2A4}" type="pres">
      <dgm:prSet presAssocID="{6557F1BF-845C-42D6-9CCF-B5A438D7800B}" presName="spaceRect" presStyleCnt="0"/>
      <dgm:spPr/>
    </dgm:pt>
    <dgm:pt modelId="{89C8C8F0-020E-4CC3-9590-D6FCDB27EF46}" type="pres">
      <dgm:prSet presAssocID="{6557F1BF-845C-42D6-9CCF-B5A438D7800B}" presName="textRect" presStyleLbl="revTx" presStyleIdx="0" presStyleCnt="2">
        <dgm:presLayoutVars>
          <dgm:chMax val="1"/>
          <dgm:chPref val="1"/>
        </dgm:presLayoutVars>
      </dgm:prSet>
      <dgm:spPr/>
    </dgm:pt>
    <dgm:pt modelId="{C4E6E34F-6ED0-4C1F-82DD-53594E317DDF}" type="pres">
      <dgm:prSet presAssocID="{4A863474-E8BA-4136-B430-4F78BE04B1C2}" presName="sibTrans" presStyleCnt="0"/>
      <dgm:spPr/>
    </dgm:pt>
    <dgm:pt modelId="{A45A9B3A-5659-4AAE-BB66-D941BB76334C}" type="pres">
      <dgm:prSet presAssocID="{A011BE98-D4D0-4A32-B367-B43C2B181462}" presName="compNode" presStyleCnt="0"/>
      <dgm:spPr/>
    </dgm:pt>
    <dgm:pt modelId="{0C6104AB-1C67-4E35-A12C-71A0803B8861}" type="pres">
      <dgm:prSet presAssocID="{A011BE98-D4D0-4A32-B367-B43C2B1814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7C21E7C-21ED-4238-98DC-53CBA64A918D}" type="pres">
      <dgm:prSet presAssocID="{A011BE98-D4D0-4A32-B367-B43C2B181462}" presName="spaceRect" presStyleCnt="0"/>
      <dgm:spPr/>
    </dgm:pt>
    <dgm:pt modelId="{1DB7A9DA-C8AA-4811-A519-E24E18E4C5E7}" type="pres">
      <dgm:prSet presAssocID="{A011BE98-D4D0-4A32-B367-B43C2B1814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3BAA16-F727-4E5D-A7D4-69CB52D88C94}" srcId="{AE8BDA6A-C572-49F7-BA8A-118575C588A2}" destId="{A011BE98-D4D0-4A32-B367-B43C2B181462}" srcOrd="1" destOrd="0" parTransId="{F54171EA-11BF-4465-A282-7B228D49E36C}" sibTransId="{3AFB04F7-FE15-4081-AA89-2E9C2B85C92C}"/>
    <dgm:cxn modelId="{D3EFA71B-1218-4682-BDB4-3206155ED623}" type="presOf" srcId="{6557F1BF-845C-42D6-9CCF-B5A438D7800B}" destId="{89C8C8F0-020E-4CC3-9590-D6FCDB27EF46}" srcOrd="0" destOrd="0" presId="urn:microsoft.com/office/officeart/2018/2/layout/IconLabelList"/>
    <dgm:cxn modelId="{1B5F9B2B-AD97-4A4E-AAC0-F0B0D0DE7161}" type="presOf" srcId="{AE8BDA6A-C572-49F7-BA8A-118575C588A2}" destId="{03EB350C-A5C0-4A7D-9882-028CBD5ADAA0}" srcOrd="0" destOrd="0" presId="urn:microsoft.com/office/officeart/2018/2/layout/IconLabelList"/>
    <dgm:cxn modelId="{9E13F84C-37D8-4B05-B499-68E0E7871C7F}" type="presOf" srcId="{A011BE98-D4D0-4A32-B367-B43C2B181462}" destId="{1DB7A9DA-C8AA-4811-A519-E24E18E4C5E7}" srcOrd="0" destOrd="0" presId="urn:microsoft.com/office/officeart/2018/2/layout/IconLabelList"/>
    <dgm:cxn modelId="{A5F1CF6E-96EE-4E2B-A8E1-CB921295311F}" srcId="{AE8BDA6A-C572-49F7-BA8A-118575C588A2}" destId="{6557F1BF-845C-42D6-9CCF-B5A438D7800B}" srcOrd="0" destOrd="0" parTransId="{463DFB74-C64D-4834-B28B-CE8C7333CBBB}" sibTransId="{4A863474-E8BA-4136-B430-4F78BE04B1C2}"/>
    <dgm:cxn modelId="{26D7758B-C052-4953-98C0-C247464F72EF}" type="presParOf" srcId="{03EB350C-A5C0-4A7D-9882-028CBD5ADAA0}" destId="{43F44E8E-9879-4732-8F1F-B76DCD9F339E}" srcOrd="0" destOrd="0" presId="urn:microsoft.com/office/officeart/2018/2/layout/IconLabelList"/>
    <dgm:cxn modelId="{02A6AD4E-E681-4ACC-9724-B0943A906C1B}" type="presParOf" srcId="{43F44E8E-9879-4732-8F1F-B76DCD9F339E}" destId="{7708EE18-C526-45D3-9550-F2C4A39EB133}" srcOrd="0" destOrd="0" presId="urn:microsoft.com/office/officeart/2018/2/layout/IconLabelList"/>
    <dgm:cxn modelId="{681E533E-81D2-4A7B-B59C-27EA2A4E603B}" type="presParOf" srcId="{43F44E8E-9879-4732-8F1F-B76DCD9F339E}" destId="{52BE11C3-8C9B-432B-AB93-3B19C1A4E2A4}" srcOrd="1" destOrd="0" presId="urn:microsoft.com/office/officeart/2018/2/layout/IconLabelList"/>
    <dgm:cxn modelId="{85257C4B-02FE-4D17-8B9E-A48D8E105287}" type="presParOf" srcId="{43F44E8E-9879-4732-8F1F-B76DCD9F339E}" destId="{89C8C8F0-020E-4CC3-9590-D6FCDB27EF46}" srcOrd="2" destOrd="0" presId="urn:microsoft.com/office/officeart/2018/2/layout/IconLabelList"/>
    <dgm:cxn modelId="{572FDF13-E7B9-4C95-8F4C-662EE01186DE}" type="presParOf" srcId="{03EB350C-A5C0-4A7D-9882-028CBD5ADAA0}" destId="{C4E6E34F-6ED0-4C1F-82DD-53594E317DDF}" srcOrd="1" destOrd="0" presId="urn:microsoft.com/office/officeart/2018/2/layout/IconLabelList"/>
    <dgm:cxn modelId="{794CD902-1D74-478F-A3B3-33B25025E5BD}" type="presParOf" srcId="{03EB350C-A5C0-4A7D-9882-028CBD5ADAA0}" destId="{A45A9B3A-5659-4AAE-BB66-D941BB76334C}" srcOrd="2" destOrd="0" presId="urn:microsoft.com/office/officeart/2018/2/layout/IconLabelList"/>
    <dgm:cxn modelId="{21FBDD30-AE3E-467A-B53B-F2D0D464DC9D}" type="presParOf" srcId="{A45A9B3A-5659-4AAE-BB66-D941BB76334C}" destId="{0C6104AB-1C67-4E35-A12C-71A0803B8861}" srcOrd="0" destOrd="0" presId="urn:microsoft.com/office/officeart/2018/2/layout/IconLabelList"/>
    <dgm:cxn modelId="{42F00D19-6AC8-411B-BBD7-5F52ED40D74E}" type="presParOf" srcId="{A45A9B3A-5659-4AAE-BB66-D941BB76334C}" destId="{F7C21E7C-21ED-4238-98DC-53CBA64A918D}" srcOrd="1" destOrd="0" presId="urn:microsoft.com/office/officeart/2018/2/layout/IconLabelList"/>
    <dgm:cxn modelId="{421D88EA-0D9C-4EA1-8AAF-A9D892F98CED}" type="presParOf" srcId="{A45A9B3A-5659-4AAE-BB66-D941BB76334C}" destId="{1DB7A9DA-C8AA-4811-A519-E24E18E4C5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62100-006B-425F-B225-9FE001926F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BEAC4E-E7CC-495D-B181-C45F23C57F0E}">
      <dgm:prSet/>
      <dgm:spPr/>
      <dgm:t>
        <a:bodyPr/>
        <a:lstStyle/>
        <a:p>
          <a:r>
            <a:rPr lang="en-US"/>
            <a:t>String objects are immutable: they can't be changed after they've been created</a:t>
          </a:r>
        </a:p>
      </dgm:t>
    </dgm:pt>
    <dgm:pt modelId="{2DBBF71A-7120-41C2-8A36-E913B6CD857B}" type="parTrans" cxnId="{E5411518-F6B1-46E3-869F-F57C57CE4A10}">
      <dgm:prSet/>
      <dgm:spPr/>
      <dgm:t>
        <a:bodyPr/>
        <a:lstStyle/>
        <a:p>
          <a:endParaRPr lang="en-US"/>
        </a:p>
      </dgm:t>
    </dgm:pt>
    <dgm:pt modelId="{BC22F432-55C7-4BD3-896B-6D9FAF5AD180}" type="sibTrans" cxnId="{E5411518-F6B1-46E3-869F-F57C57CE4A10}">
      <dgm:prSet/>
      <dgm:spPr/>
      <dgm:t>
        <a:bodyPr/>
        <a:lstStyle/>
        <a:p>
          <a:endParaRPr lang="en-US"/>
        </a:p>
      </dgm:t>
    </dgm:pt>
    <dgm:pt modelId="{D571F71F-60BF-4C5E-AEA7-923846BADA60}">
      <dgm:prSet/>
      <dgm:spPr/>
      <dgm:t>
        <a:bodyPr/>
        <a:lstStyle/>
        <a:p>
          <a:r>
            <a:rPr lang="en-US" dirty="0"/>
            <a:t>Methods and C# operators either query a string or create a new string object </a:t>
          </a:r>
        </a:p>
      </dgm:t>
    </dgm:pt>
    <dgm:pt modelId="{D1982A36-F0B0-4C2C-BB63-F8D738FC79C1}" type="parTrans" cxnId="{29872BAA-B4DB-4D0F-A913-7BE3DF8D84B3}">
      <dgm:prSet/>
      <dgm:spPr/>
      <dgm:t>
        <a:bodyPr/>
        <a:lstStyle/>
        <a:p>
          <a:endParaRPr lang="en-US"/>
        </a:p>
      </dgm:t>
    </dgm:pt>
    <dgm:pt modelId="{B3E7CB0E-7B5B-4F99-8001-CC2A2247E849}" type="sibTrans" cxnId="{29872BAA-B4DB-4D0F-A913-7BE3DF8D84B3}">
      <dgm:prSet/>
      <dgm:spPr/>
      <dgm:t>
        <a:bodyPr/>
        <a:lstStyle/>
        <a:p>
          <a:endParaRPr lang="en-US"/>
        </a:p>
      </dgm:t>
    </dgm:pt>
    <dgm:pt modelId="{A5ED1D42-1B7B-41F0-AF56-5B70F93E25DC}" type="pres">
      <dgm:prSet presAssocID="{78762100-006B-425F-B225-9FE001926FC2}" presName="linear" presStyleCnt="0">
        <dgm:presLayoutVars>
          <dgm:animLvl val="lvl"/>
          <dgm:resizeHandles val="exact"/>
        </dgm:presLayoutVars>
      </dgm:prSet>
      <dgm:spPr/>
    </dgm:pt>
    <dgm:pt modelId="{7CB680A1-F0E4-4098-AAAD-68308EAA576A}" type="pres">
      <dgm:prSet presAssocID="{9FBEAC4E-E7CC-495D-B181-C45F23C57F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6061F16-A443-44AB-9CAE-A740C5B8D188}" type="pres">
      <dgm:prSet presAssocID="{BC22F432-55C7-4BD3-896B-6D9FAF5AD180}" presName="spacer" presStyleCnt="0"/>
      <dgm:spPr/>
    </dgm:pt>
    <dgm:pt modelId="{95671F24-CC3A-428E-A893-92A5D889F2D5}" type="pres">
      <dgm:prSet presAssocID="{D571F71F-60BF-4C5E-AEA7-923846BADA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5411518-F6B1-46E3-869F-F57C57CE4A10}" srcId="{78762100-006B-425F-B225-9FE001926FC2}" destId="{9FBEAC4E-E7CC-495D-B181-C45F23C57F0E}" srcOrd="0" destOrd="0" parTransId="{2DBBF71A-7120-41C2-8A36-E913B6CD857B}" sibTransId="{BC22F432-55C7-4BD3-896B-6D9FAF5AD180}"/>
    <dgm:cxn modelId="{087B1669-E489-4134-B51C-8916CB033443}" type="presOf" srcId="{78762100-006B-425F-B225-9FE001926FC2}" destId="{A5ED1D42-1B7B-41F0-AF56-5B70F93E25DC}" srcOrd="0" destOrd="0" presId="urn:microsoft.com/office/officeart/2005/8/layout/vList2"/>
    <dgm:cxn modelId="{4E1AE579-34AE-46B3-97B5-D72A50FAA541}" type="presOf" srcId="{9FBEAC4E-E7CC-495D-B181-C45F23C57F0E}" destId="{7CB680A1-F0E4-4098-AAAD-68308EAA576A}" srcOrd="0" destOrd="0" presId="urn:microsoft.com/office/officeart/2005/8/layout/vList2"/>
    <dgm:cxn modelId="{29872BAA-B4DB-4D0F-A913-7BE3DF8D84B3}" srcId="{78762100-006B-425F-B225-9FE001926FC2}" destId="{D571F71F-60BF-4C5E-AEA7-923846BADA60}" srcOrd="1" destOrd="0" parTransId="{D1982A36-F0B0-4C2C-BB63-F8D738FC79C1}" sibTransId="{B3E7CB0E-7B5B-4F99-8001-CC2A2247E849}"/>
    <dgm:cxn modelId="{25DF1EE7-2ABC-4787-A2F8-C19A2F2D0787}" type="presOf" srcId="{D571F71F-60BF-4C5E-AEA7-923846BADA60}" destId="{95671F24-CC3A-428E-A893-92A5D889F2D5}" srcOrd="0" destOrd="0" presId="urn:microsoft.com/office/officeart/2005/8/layout/vList2"/>
    <dgm:cxn modelId="{D1BE2CC3-4E5F-4104-BAFA-1210B98FE14D}" type="presParOf" srcId="{A5ED1D42-1B7B-41F0-AF56-5B70F93E25DC}" destId="{7CB680A1-F0E4-4098-AAAD-68308EAA576A}" srcOrd="0" destOrd="0" presId="urn:microsoft.com/office/officeart/2005/8/layout/vList2"/>
    <dgm:cxn modelId="{E2012460-4C2A-434B-A1F5-CC9E336B622F}" type="presParOf" srcId="{A5ED1D42-1B7B-41F0-AF56-5B70F93E25DC}" destId="{16061F16-A443-44AB-9CAE-A740C5B8D188}" srcOrd="1" destOrd="0" presId="urn:microsoft.com/office/officeart/2005/8/layout/vList2"/>
    <dgm:cxn modelId="{D279671B-CAF4-4853-B5E8-0E64AEEB4775}" type="presParOf" srcId="{A5ED1D42-1B7B-41F0-AF56-5B70F93E25DC}" destId="{95671F24-CC3A-428E-A893-92A5D889F2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A8433D-0B5F-4F5E-BF57-3F777A5080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E0BCE6-1CD8-4EC0-BDFD-BEA492739395}">
      <dgm:prSet/>
      <dgm:spPr/>
      <dgm:t>
        <a:bodyPr/>
        <a:lstStyle/>
        <a:p>
          <a:r>
            <a:rPr lang="en-CA" dirty="0"/>
            <a:t>+ String concatenation </a:t>
          </a:r>
          <a:endParaRPr lang="en-US" dirty="0"/>
        </a:p>
      </dgm:t>
    </dgm:pt>
    <dgm:pt modelId="{2978F0B3-E961-4BF2-86B9-22DE8F1BB659}" type="parTrans" cxnId="{C38AAB58-EFC5-4142-926E-0A27D36CDF21}">
      <dgm:prSet/>
      <dgm:spPr/>
      <dgm:t>
        <a:bodyPr/>
        <a:lstStyle/>
        <a:p>
          <a:endParaRPr lang="en-US"/>
        </a:p>
      </dgm:t>
    </dgm:pt>
    <dgm:pt modelId="{7590392D-9F73-438C-834B-8829A60CDCC6}" type="sibTrans" cxnId="{C38AAB58-EFC5-4142-926E-0A27D36CDF21}">
      <dgm:prSet/>
      <dgm:spPr/>
      <dgm:t>
        <a:bodyPr/>
        <a:lstStyle/>
        <a:p>
          <a:endParaRPr lang="en-US"/>
        </a:p>
      </dgm:t>
    </dgm:pt>
    <dgm:pt modelId="{F85FB496-B0CA-440E-B162-AE767CD1961E}">
      <dgm:prSet/>
      <dgm:spPr/>
      <dgm:t>
        <a:bodyPr/>
        <a:lstStyle/>
        <a:p>
          <a:r>
            <a:rPr lang="en-CA" dirty="0"/>
            <a:t>+= String concatenation and assignment</a:t>
          </a:r>
          <a:endParaRPr lang="en-US" dirty="0"/>
        </a:p>
      </dgm:t>
    </dgm:pt>
    <dgm:pt modelId="{356ED45E-762A-4CB3-A6B8-A25097BCC1D0}" type="parTrans" cxnId="{FB57202C-53F3-46CB-BA19-6231CB1B446E}">
      <dgm:prSet/>
      <dgm:spPr/>
      <dgm:t>
        <a:bodyPr/>
        <a:lstStyle/>
        <a:p>
          <a:endParaRPr lang="en-US"/>
        </a:p>
      </dgm:t>
    </dgm:pt>
    <dgm:pt modelId="{45968FDF-24B0-4ADC-9C49-E9724E6F466E}" type="sibTrans" cxnId="{FB57202C-53F3-46CB-BA19-6231CB1B446E}">
      <dgm:prSet/>
      <dgm:spPr/>
      <dgm:t>
        <a:bodyPr/>
        <a:lstStyle/>
        <a:p>
          <a:endParaRPr lang="en-US"/>
        </a:p>
      </dgm:t>
    </dgm:pt>
    <dgm:pt modelId="{ABC42CEA-9230-4EA3-BE34-FBEA012B3647}">
      <dgm:prSet/>
      <dgm:spPr/>
      <dgm:t>
        <a:bodyPr/>
        <a:lstStyle/>
        <a:p>
          <a:r>
            <a:rPr lang="en-CA" dirty="0"/>
            <a:t>== Equality </a:t>
          </a:r>
          <a:endParaRPr lang="en-US" dirty="0"/>
        </a:p>
      </dgm:t>
    </dgm:pt>
    <dgm:pt modelId="{F8A4FCE4-24B4-4985-8815-7C5DB3B2283E}" type="parTrans" cxnId="{E8408880-2953-4037-890D-CA34030B5644}">
      <dgm:prSet/>
      <dgm:spPr/>
      <dgm:t>
        <a:bodyPr/>
        <a:lstStyle/>
        <a:p>
          <a:endParaRPr lang="en-US"/>
        </a:p>
      </dgm:t>
    </dgm:pt>
    <dgm:pt modelId="{69FDD3C8-3398-405F-867D-DC3ED19902C2}" type="sibTrans" cxnId="{E8408880-2953-4037-890D-CA34030B5644}">
      <dgm:prSet/>
      <dgm:spPr/>
      <dgm:t>
        <a:bodyPr/>
        <a:lstStyle/>
        <a:p>
          <a:endParaRPr lang="en-US"/>
        </a:p>
      </dgm:t>
    </dgm:pt>
    <dgm:pt modelId="{2C06E07D-0475-4F6B-800A-4374CB4C38E6}">
      <dgm:prSet/>
      <dgm:spPr/>
      <dgm:t>
        <a:bodyPr/>
        <a:lstStyle/>
        <a:p>
          <a:r>
            <a:rPr lang="en-CA" dirty="0"/>
            <a:t>!= Inequality</a:t>
          </a:r>
          <a:endParaRPr lang="en-US" dirty="0"/>
        </a:p>
      </dgm:t>
    </dgm:pt>
    <dgm:pt modelId="{A0DFE764-6935-439F-8DC2-D6810335C527}" type="parTrans" cxnId="{65A3C087-92FE-4DEB-9FBA-BED798CF8351}">
      <dgm:prSet/>
      <dgm:spPr/>
      <dgm:t>
        <a:bodyPr/>
        <a:lstStyle/>
        <a:p>
          <a:endParaRPr lang="en-US"/>
        </a:p>
      </dgm:t>
    </dgm:pt>
    <dgm:pt modelId="{8BE1B7C9-55D0-413F-AB71-F2D3EAF267AB}" type="sibTrans" cxnId="{65A3C087-92FE-4DEB-9FBA-BED798CF8351}">
      <dgm:prSet/>
      <dgm:spPr/>
      <dgm:t>
        <a:bodyPr/>
        <a:lstStyle/>
        <a:p>
          <a:endParaRPr lang="en-US"/>
        </a:p>
      </dgm:t>
    </dgm:pt>
    <dgm:pt modelId="{11E5BF0D-AC43-4CC2-B6F0-D569F9333342}" type="pres">
      <dgm:prSet presAssocID="{1CA8433D-0B5F-4F5E-BF57-3F777A5080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EC0844-DD7E-4269-93BB-690A7447321D}" type="pres">
      <dgm:prSet presAssocID="{DEE0BCE6-1CD8-4EC0-BDFD-BEA492739395}" presName="hierRoot1" presStyleCnt="0"/>
      <dgm:spPr/>
    </dgm:pt>
    <dgm:pt modelId="{CF6CDAA5-EB4A-456D-AAC1-11B0FAA84A7E}" type="pres">
      <dgm:prSet presAssocID="{DEE0BCE6-1CD8-4EC0-BDFD-BEA492739395}" presName="composite" presStyleCnt="0"/>
      <dgm:spPr/>
    </dgm:pt>
    <dgm:pt modelId="{7598E8D2-1A4C-4F42-ACCE-D8B83297AD9E}" type="pres">
      <dgm:prSet presAssocID="{DEE0BCE6-1CD8-4EC0-BDFD-BEA492739395}" presName="background" presStyleLbl="node0" presStyleIdx="0" presStyleCnt="4"/>
      <dgm:spPr/>
    </dgm:pt>
    <dgm:pt modelId="{38C85BE1-92B8-4A62-A22E-4B2F735E4695}" type="pres">
      <dgm:prSet presAssocID="{DEE0BCE6-1CD8-4EC0-BDFD-BEA492739395}" presName="text" presStyleLbl="fgAcc0" presStyleIdx="0" presStyleCnt="4">
        <dgm:presLayoutVars>
          <dgm:chPref val="3"/>
        </dgm:presLayoutVars>
      </dgm:prSet>
      <dgm:spPr/>
    </dgm:pt>
    <dgm:pt modelId="{9A22E183-2EBA-4DD8-AF4E-01D4B4A9F5D1}" type="pres">
      <dgm:prSet presAssocID="{DEE0BCE6-1CD8-4EC0-BDFD-BEA492739395}" presName="hierChild2" presStyleCnt="0"/>
      <dgm:spPr/>
    </dgm:pt>
    <dgm:pt modelId="{5FCF6846-50B8-48D5-9F4B-8E875C8239CC}" type="pres">
      <dgm:prSet presAssocID="{F85FB496-B0CA-440E-B162-AE767CD1961E}" presName="hierRoot1" presStyleCnt="0"/>
      <dgm:spPr/>
    </dgm:pt>
    <dgm:pt modelId="{E483CD31-9499-4056-85DA-6B74BCDAEDA4}" type="pres">
      <dgm:prSet presAssocID="{F85FB496-B0CA-440E-B162-AE767CD1961E}" presName="composite" presStyleCnt="0"/>
      <dgm:spPr/>
    </dgm:pt>
    <dgm:pt modelId="{1D5225D6-C4D0-4D61-BBB6-C07C9330264C}" type="pres">
      <dgm:prSet presAssocID="{F85FB496-B0CA-440E-B162-AE767CD1961E}" presName="background" presStyleLbl="node0" presStyleIdx="1" presStyleCnt="4"/>
      <dgm:spPr/>
    </dgm:pt>
    <dgm:pt modelId="{5D3B92C8-9A49-4B1B-8689-58B22FBABE94}" type="pres">
      <dgm:prSet presAssocID="{F85FB496-B0CA-440E-B162-AE767CD1961E}" presName="text" presStyleLbl="fgAcc0" presStyleIdx="1" presStyleCnt="4">
        <dgm:presLayoutVars>
          <dgm:chPref val="3"/>
        </dgm:presLayoutVars>
      </dgm:prSet>
      <dgm:spPr/>
    </dgm:pt>
    <dgm:pt modelId="{A3C0D67F-ACF5-44CF-96E7-CE3F230F0056}" type="pres">
      <dgm:prSet presAssocID="{F85FB496-B0CA-440E-B162-AE767CD1961E}" presName="hierChild2" presStyleCnt="0"/>
      <dgm:spPr/>
    </dgm:pt>
    <dgm:pt modelId="{AD1B5174-42F6-4EFC-8F14-DB6C01765838}" type="pres">
      <dgm:prSet presAssocID="{ABC42CEA-9230-4EA3-BE34-FBEA012B3647}" presName="hierRoot1" presStyleCnt="0"/>
      <dgm:spPr/>
    </dgm:pt>
    <dgm:pt modelId="{E43C0698-EFA4-4BB0-BFF9-E9EF12AF72F3}" type="pres">
      <dgm:prSet presAssocID="{ABC42CEA-9230-4EA3-BE34-FBEA012B3647}" presName="composite" presStyleCnt="0"/>
      <dgm:spPr/>
    </dgm:pt>
    <dgm:pt modelId="{1445E834-94B9-4F68-A683-9B5A6DA5797B}" type="pres">
      <dgm:prSet presAssocID="{ABC42CEA-9230-4EA3-BE34-FBEA012B3647}" presName="background" presStyleLbl="node0" presStyleIdx="2" presStyleCnt="4"/>
      <dgm:spPr/>
    </dgm:pt>
    <dgm:pt modelId="{A53FA8C9-166D-4FB4-8021-A07DCF496A94}" type="pres">
      <dgm:prSet presAssocID="{ABC42CEA-9230-4EA3-BE34-FBEA012B3647}" presName="text" presStyleLbl="fgAcc0" presStyleIdx="2" presStyleCnt="4">
        <dgm:presLayoutVars>
          <dgm:chPref val="3"/>
        </dgm:presLayoutVars>
      </dgm:prSet>
      <dgm:spPr/>
    </dgm:pt>
    <dgm:pt modelId="{A24BFF37-CA43-44CD-A588-4DB0EEB13064}" type="pres">
      <dgm:prSet presAssocID="{ABC42CEA-9230-4EA3-BE34-FBEA012B3647}" presName="hierChild2" presStyleCnt="0"/>
      <dgm:spPr/>
    </dgm:pt>
    <dgm:pt modelId="{57BC0557-2B4F-4730-AF8C-F086C6AE8078}" type="pres">
      <dgm:prSet presAssocID="{2C06E07D-0475-4F6B-800A-4374CB4C38E6}" presName="hierRoot1" presStyleCnt="0"/>
      <dgm:spPr/>
    </dgm:pt>
    <dgm:pt modelId="{30BCF260-6C55-42C1-B60E-C42FF7505364}" type="pres">
      <dgm:prSet presAssocID="{2C06E07D-0475-4F6B-800A-4374CB4C38E6}" presName="composite" presStyleCnt="0"/>
      <dgm:spPr/>
    </dgm:pt>
    <dgm:pt modelId="{49901447-58C9-4B66-ADA4-0D797D8E5075}" type="pres">
      <dgm:prSet presAssocID="{2C06E07D-0475-4F6B-800A-4374CB4C38E6}" presName="background" presStyleLbl="node0" presStyleIdx="3" presStyleCnt="4"/>
      <dgm:spPr/>
    </dgm:pt>
    <dgm:pt modelId="{FF032548-E8BD-4A82-B383-460036002206}" type="pres">
      <dgm:prSet presAssocID="{2C06E07D-0475-4F6B-800A-4374CB4C38E6}" presName="text" presStyleLbl="fgAcc0" presStyleIdx="3" presStyleCnt="4">
        <dgm:presLayoutVars>
          <dgm:chPref val="3"/>
        </dgm:presLayoutVars>
      </dgm:prSet>
      <dgm:spPr/>
    </dgm:pt>
    <dgm:pt modelId="{5C0E7B2B-65DE-470B-8CA8-E1A35E8ABF02}" type="pres">
      <dgm:prSet presAssocID="{2C06E07D-0475-4F6B-800A-4374CB4C38E6}" presName="hierChild2" presStyleCnt="0"/>
      <dgm:spPr/>
    </dgm:pt>
  </dgm:ptLst>
  <dgm:cxnLst>
    <dgm:cxn modelId="{965BE523-57C9-4D10-8B43-EA1B09FD17CF}" type="presOf" srcId="{2C06E07D-0475-4F6B-800A-4374CB4C38E6}" destId="{FF032548-E8BD-4A82-B383-460036002206}" srcOrd="0" destOrd="0" presId="urn:microsoft.com/office/officeart/2005/8/layout/hierarchy1"/>
    <dgm:cxn modelId="{FB57202C-53F3-46CB-BA19-6231CB1B446E}" srcId="{1CA8433D-0B5F-4F5E-BF57-3F777A5080A6}" destId="{F85FB496-B0CA-440E-B162-AE767CD1961E}" srcOrd="1" destOrd="0" parTransId="{356ED45E-762A-4CB3-A6B8-A25097BCC1D0}" sibTransId="{45968FDF-24B0-4ADC-9C49-E9724E6F466E}"/>
    <dgm:cxn modelId="{C38AAB58-EFC5-4142-926E-0A27D36CDF21}" srcId="{1CA8433D-0B5F-4F5E-BF57-3F777A5080A6}" destId="{DEE0BCE6-1CD8-4EC0-BDFD-BEA492739395}" srcOrd="0" destOrd="0" parTransId="{2978F0B3-E961-4BF2-86B9-22DE8F1BB659}" sibTransId="{7590392D-9F73-438C-834B-8829A60CDCC6}"/>
    <dgm:cxn modelId="{E8408880-2953-4037-890D-CA34030B5644}" srcId="{1CA8433D-0B5F-4F5E-BF57-3F777A5080A6}" destId="{ABC42CEA-9230-4EA3-BE34-FBEA012B3647}" srcOrd="2" destOrd="0" parTransId="{F8A4FCE4-24B4-4985-8815-7C5DB3B2283E}" sibTransId="{69FDD3C8-3398-405F-867D-DC3ED19902C2}"/>
    <dgm:cxn modelId="{6C6B4B85-89C5-414F-8322-6B737B16B023}" type="presOf" srcId="{DEE0BCE6-1CD8-4EC0-BDFD-BEA492739395}" destId="{38C85BE1-92B8-4A62-A22E-4B2F735E4695}" srcOrd="0" destOrd="0" presId="urn:microsoft.com/office/officeart/2005/8/layout/hierarchy1"/>
    <dgm:cxn modelId="{65A3C087-92FE-4DEB-9FBA-BED798CF8351}" srcId="{1CA8433D-0B5F-4F5E-BF57-3F777A5080A6}" destId="{2C06E07D-0475-4F6B-800A-4374CB4C38E6}" srcOrd="3" destOrd="0" parTransId="{A0DFE764-6935-439F-8DC2-D6810335C527}" sibTransId="{8BE1B7C9-55D0-413F-AB71-F2D3EAF267AB}"/>
    <dgm:cxn modelId="{CC8A48BB-AC0D-4E2F-A636-0653948AC291}" type="presOf" srcId="{F85FB496-B0CA-440E-B162-AE767CD1961E}" destId="{5D3B92C8-9A49-4B1B-8689-58B22FBABE94}" srcOrd="0" destOrd="0" presId="urn:microsoft.com/office/officeart/2005/8/layout/hierarchy1"/>
    <dgm:cxn modelId="{E0E4FEC5-DADD-4DAF-A648-CD2770C952B2}" type="presOf" srcId="{1CA8433D-0B5F-4F5E-BF57-3F777A5080A6}" destId="{11E5BF0D-AC43-4CC2-B6F0-D569F9333342}" srcOrd="0" destOrd="0" presId="urn:microsoft.com/office/officeart/2005/8/layout/hierarchy1"/>
    <dgm:cxn modelId="{861786E6-83D0-4B4A-86D0-019D9F171EF9}" type="presOf" srcId="{ABC42CEA-9230-4EA3-BE34-FBEA012B3647}" destId="{A53FA8C9-166D-4FB4-8021-A07DCF496A94}" srcOrd="0" destOrd="0" presId="urn:microsoft.com/office/officeart/2005/8/layout/hierarchy1"/>
    <dgm:cxn modelId="{703781BE-B2BA-4E69-8F1E-2E648C18E8F2}" type="presParOf" srcId="{11E5BF0D-AC43-4CC2-B6F0-D569F9333342}" destId="{E6EC0844-DD7E-4269-93BB-690A7447321D}" srcOrd="0" destOrd="0" presId="urn:microsoft.com/office/officeart/2005/8/layout/hierarchy1"/>
    <dgm:cxn modelId="{0BE92B39-4EE0-45F4-BEC7-88153F3CC3B2}" type="presParOf" srcId="{E6EC0844-DD7E-4269-93BB-690A7447321D}" destId="{CF6CDAA5-EB4A-456D-AAC1-11B0FAA84A7E}" srcOrd="0" destOrd="0" presId="urn:microsoft.com/office/officeart/2005/8/layout/hierarchy1"/>
    <dgm:cxn modelId="{721DCBB7-8309-4155-A9E3-EB64E9527A3E}" type="presParOf" srcId="{CF6CDAA5-EB4A-456D-AAC1-11B0FAA84A7E}" destId="{7598E8D2-1A4C-4F42-ACCE-D8B83297AD9E}" srcOrd="0" destOrd="0" presId="urn:microsoft.com/office/officeart/2005/8/layout/hierarchy1"/>
    <dgm:cxn modelId="{E454B1DC-9911-40C8-8BA7-A5FA784C9237}" type="presParOf" srcId="{CF6CDAA5-EB4A-456D-AAC1-11B0FAA84A7E}" destId="{38C85BE1-92B8-4A62-A22E-4B2F735E4695}" srcOrd="1" destOrd="0" presId="urn:microsoft.com/office/officeart/2005/8/layout/hierarchy1"/>
    <dgm:cxn modelId="{0E522D65-5087-4446-BE8A-51D3BE50B2C6}" type="presParOf" srcId="{E6EC0844-DD7E-4269-93BB-690A7447321D}" destId="{9A22E183-2EBA-4DD8-AF4E-01D4B4A9F5D1}" srcOrd="1" destOrd="0" presId="urn:microsoft.com/office/officeart/2005/8/layout/hierarchy1"/>
    <dgm:cxn modelId="{D0421DAD-7D60-4073-9088-FACE22DC7379}" type="presParOf" srcId="{11E5BF0D-AC43-4CC2-B6F0-D569F9333342}" destId="{5FCF6846-50B8-48D5-9F4B-8E875C8239CC}" srcOrd="1" destOrd="0" presId="urn:microsoft.com/office/officeart/2005/8/layout/hierarchy1"/>
    <dgm:cxn modelId="{BD11B37E-7AD8-4658-9DD4-BFA2434EBFF5}" type="presParOf" srcId="{5FCF6846-50B8-48D5-9F4B-8E875C8239CC}" destId="{E483CD31-9499-4056-85DA-6B74BCDAEDA4}" srcOrd="0" destOrd="0" presId="urn:microsoft.com/office/officeart/2005/8/layout/hierarchy1"/>
    <dgm:cxn modelId="{E7AAEA0B-CC6E-442D-AAD5-78ADB3DE6808}" type="presParOf" srcId="{E483CD31-9499-4056-85DA-6B74BCDAEDA4}" destId="{1D5225D6-C4D0-4D61-BBB6-C07C9330264C}" srcOrd="0" destOrd="0" presId="urn:microsoft.com/office/officeart/2005/8/layout/hierarchy1"/>
    <dgm:cxn modelId="{8878D3DD-7F8F-437E-9E46-CEAAF1025632}" type="presParOf" srcId="{E483CD31-9499-4056-85DA-6B74BCDAEDA4}" destId="{5D3B92C8-9A49-4B1B-8689-58B22FBABE94}" srcOrd="1" destOrd="0" presId="urn:microsoft.com/office/officeart/2005/8/layout/hierarchy1"/>
    <dgm:cxn modelId="{34FA3A95-398B-47A5-8486-86776B0A9511}" type="presParOf" srcId="{5FCF6846-50B8-48D5-9F4B-8E875C8239CC}" destId="{A3C0D67F-ACF5-44CF-96E7-CE3F230F0056}" srcOrd="1" destOrd="0" presId="urn:microsoft.com/office/officeart/2005/8/layout/hierarchy1"/>
    <dgm:cxn modelId="{64BCDEB8-36D4-41FE-9B3E-0CB709B80EE6}" type="presParOf" srcId="{11E5BF0D-AC43-4CC2-B6F0-D569F9333342}" destId="{AD1B5174-42F6-4EFC-8F14-DB6C01765838}" srcOrd="2" destOrd="0" presId="urn:microsoft.com/office/officeart/2005/8/layout/hierarchy1"/>
    <dgm:cxn modelId="{172D46AC-FADF-4E26-8A5D-03E95D73AE1B}" type="presParOf" srcId="{AD1B5174-42F6-4EFC-8F14-DB6C01765838}" destId="{E43C0698-EFA4-4BB0-BFF9-E9EF12AF72F3}" srcOrd="0" destOrd="0" presId="urn:microsoft.com/office/officeart/2005/8/layout/hierarchy1"/>
    <dgm:cxn modelId="{581AE7FC-0117-417D-8784-A752CBEFBE27}" type="presParOf" srcId="{E43C0698-EFA4-4BB0-BFF9-E9EF12AF72F3}" destId="{1445E834-94B9-4F68-A683-9B5A6DA5797B}" srcOrd="0" destOrd="0" presId="urn:microsoft.com/office/officeart/2005/8/layout/hierarchy1"/>
    <dgm:cxn modelId="{A70E2897-89D1-4B06-8A63-140C3F305ACA}" type="presParOf" srcId="{E43C0698-EFA4-4BB0-BFF9-E9EF12AF72F3}" destId="{A53FA8C9-166D-4FB4-8021-A07DCF496A94}" srcOrd="1" destOrd="0" presId="urn:microsoft.com/office/officeart/2005/8/layout/hierarchy1"/>
    <dgm:cxn modelId="{31C2BC02-5E19-4EF4-94B9-276DC5C8856A}" type="presParOf" srcId="{AD1B5174-42F6-4EFC-8F14-DB6C01765838}" destId="{A24BFF37-CA43-44CD-A588-4DB0EEB13064}" srcOrd="1" destOrd="0" presId="urn:microsoft.com/office/officeart/2005/8/layout/hierarchy1"/>
    <dgm:cxn modelId="{CBEF6796-6813-4A2A-A720-8E6A8A305E75}" type="presParOf" srcId="{11E5BF0D-AC43-4CC2-B6F0-D569F9333342}" destId="{57BC0557-2B4F-4730-AF8C-F086C6AE8078}" srcOrd="3" destOrd="0" presId="urn:microsoft.com/office/officeart/2005/8/layout/hierarchy1"/>
    <dgm:cxn modelId="{625DCAC0-BBAD-4F1C-9644-250E54E9E580}" type="presParOf" srcId="{57BC0557-2B4F-4730-AF8C-F086C6AE8078}" destId="{30BCF260-6C55-42C1-B60E-C42FF7505364}" srcOrd="0" destOrd="0" presId="urn:microsoft.com/office/officeart/2005/8/layout/hierarchy1"/>
    <dgm:cxn modelId="{DD2FD6C7-7BD5-4A01-9CF9-6EBC7CB2DA46}" type="presParOf" srcId="{30BCF260-6C55-42C1-B60E-C42FF7505364}" destId="{49901447-58C9-4B66-ADA4-0D797D8E5075}" srcOrd="0" destOrd="0" presId="urn:microsoft.com/office/officeart/2005/8/layout/hierarchy1"/>
    <dgm:cxn modelId="{51B51EC9-5E11-498A-A3BA-15F0C74F3454}" type="presParOf" srcId="{30BCF260-6C55-42C1-B60E-C42FF7505364}" destId="{FF032548-E8BD-4A82-B383-460036002206}" srcOrd="1" destOrd="0" presId="urn:microsoft.com/office/officeart/2005/8/layout/hierarchy1"/>
    <dgm:cxn modelId="{E22B3D17-C865-401E-99D2-9CC213F74F00}" type="presParOf" srcId="{57BC0557-2B4F-4730-AF8C-F086C6AE8078}" destId="{5C0E7B2B-65DE-470B-8CA8-E1A35E8ABF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E3EBE3-0A8D-4369-9099-D4455A68CB0A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281603-7784-4478-B2EC-1F7D9A6A12EB}">
      <dgm:prSet/>
      <dgm:spPr/>
      <dgm:t>
        <a:bodyPr/>
        <a:lstStyle/>
        <a:p>
          <a:r>
            <a:rPr lang="en-CA"/>
            <a:t>Strings implement “IEnumerable” </a:t>
          </a:r>
          <a:endParaRPr lang="en-US"/>
        </a:p>
      </dgm:t>
    </dgm:pt>
    <dgm:pt modelId="{22007453-71E6-4CEA-8E5F-BEA38A97FA46}" type="parTrans" cxnId="{3B2C2C76-F28A-4C7A-B5DD-2EFEBB51369C}">
      <dgm:prSet/>
      <dgm:spPr/>
      <dgm:t>
        <a:bodyPr/>
        <a:lstStyle/>
        <a:p>
          <a:endParaRPr lang="en-US"/>
        </a:p>
      </dgm:t>
    </dgm:pt>
    <dgm:pt modelId="{AC6CFF99-5BF7-424B-BF7F-51743BD5EE87}" type="sibTrans" cxnId="{3B2C2C76-F28A-4C7A-B5DD-2EFEBB51369C}">
      <dgm:prSet/>
      <dgm:spPr/>
      <dgm:t>
        <a:bodyPr/>
        <a:lstStyle/>
        <a:p>
          <a:endParaRPr lang="en-US"/>
        </a:p>
      </dgm:t>
    </dgm:pt>
    <dgm:pt modelId="{8A67518B-29FB-41A7-BA47-93C8B8E279A0}">
      <dgm:prSet/>
      <dgm:spPr/>
      <dgm:t>
        <a:bodyPr/>
        <a:lstStyle/>
        <a:p>
          <a:r>
            <a:rPr lang="en-CA"/>
            <a:t>This means you can loop through the characters with a foreach </a:t>
          </a:r>
          <a:endParaRPr lang="en-US"/>
        </a:p>
      </dgm:t>
    </dgm:pt>
    <dgm:pt modelId="{322BC3BC-3E47-46C6-9AE4-20D8721E6E9E}" type="parTrans" cxnId="{94CF9A87-A173-4DEF-A11B-BBBA62CFD52F}">
      <dgm:prSet/>
      <dgm:spPr/>
      <dgm:t>
        <a:bodyPr/>
        <a:lstStyle/>
        <a:p>
          <a:endParaRPr lang="en-US"/>
        </a:p>
      </dgm:t>
    </dgm:pt>
    <dgm:pt modelId="{B38821EF-04D3-4D80-BF36-DFCC6E219627}" type="sibTrans" cxnId="{94CF9A87-A173-4DEF-A11B-BBBA62CFD52F}">
      <dgm:prSet/>
      <dgm:spPr/>
      <dgm:t>
        <a:bodyPr/>
        <a:lstStyle/>
        <a:p>
          <a:endParaRPr lang="en-US"/>
        </a:p>
      </dgm:t>
    </dgm:pt>
    <dgm:pt modelId="{0A963BE6-0BAB-4EA7-B118-24671B665F25}" type="pres">
      <dgm:prSet presAssocID="{ABE3EBE3-0A8D-4369-9099-D4455A68CB0A}" presName="Name0" presStyleCnt="0">
        <dgm:presLayoutVars>
          <dgm:dir/>
          <dgm:resizeHandles val="exact"/>
        </dgm:presLayoutVars>
      </dgm:prSet>
      <dgm:spPr/>
    </dgm:pt>
    <dgm:pt modelId="{1223DEA0-6E8A-4DDC-B43E-92E6A762D93C}" type="pres">
      <dgm:prSet presAssocID="{2D281603-7784-4478-B2EC-1F7D9A6A12EB}" presName="node" presStyleLbl="node1" presStyleIdx="0" presStyleCnt="3">
        <dgm:presLayoutVars>
          <dgm:bulletEnabled val="1"/>
        </dgm:presLayoutVars>
      </dgm:prSet>
      <dgm:spPr/>
    </dgm:pt>
    <dgm:pt modelId="{E7AAA7B4-6BDB-428B-9D20-E4E8D9403D8C}" type="pres">
      <dgm:prSet presAssocID="{AC6CFF99-5BF7-424B-BF7F-51743BD5EE87}" presName="sibTransSpacerBeforeConnector" presStyleCnt="0"/>
      <dgm:spPr/>
    </dgm:pt>
    <dgm:pt modelId="{4D345CA7-517F-4EDC-A02D-CF82A9309AA4}" type="pres">
      <dgm:prSet presAssocID="{AC6CFF99-5BF7-424B-BF7F-51743BD5EE87}" presName="sibTrans" presStyleLbl="node1" presStyleIdx="1" presStyleCnt="3"/>
      <dgm:spPr/>
    </dgm:pt>
    <dgm:pt modelId="{77F0E7E4-6AF4-4328-A8D2-5D394E752987}" type="pres">
      <dgm:prSet presAssocID="{AC6CFF99-5BF7-424B-BF7F-51743BD5EE87}" presName="sibTransSpacerAfterConnector" presStyleCnt="0"/>
      <dgm:spPr/>
    </dgm:pt>
    <dgm:pt modelId="{0E95C3F7-C32F-4429-9F8F-BCE9DB0E9B0A}" type="pres">
      <dgm:prSet presAssocID="{8A67518B-29FB-41A7-BA47-93C8B8E279A0}" presName="node" presStyleLbl="node1" presStyleIdx="2" presStyleCnt="3">
        <dgm:presLayoutVars>
          <dgm:bulletEnabled val="1"/>
        </dgm:presLayoutVars>
      </dgm:prSet>
      <dgm:spPr/>
    </dgm:pt>
  </dgm:ptLst>
  <dgm:cxnLst>
    <dgm:cxn modelId="{413E5146-64E1-4A15-B44C-34284188DA32}" type="presOf" srcId="{8A67518B-29FB-41A7-BA47-93C8B8E279A0}" destId="{0E95C3F7-C32F-4429-9F8F-BCE9DB0E9B0A}" srcOrd="0" destOrd="0" presId="urn:microsoft.com/office/officeart/2016/7/layout/BasicProcessNew"/>
    <dgm:cxn modelId="{3B2C2C76-F28A-4C7A-B5DD-2EFEBB51369C}" srcId="{ABE3EBE3-0A8D-4369-9099-D4455A68CB0A}" destId="{2D281603-7784-4478-B2EC-1F7D9A6A12EB}" srcOrd="0" destOrd="0" parTransId="{22007453-71E6-4CEA-8E5F-BEA38A97FA46}" sibTransId="{AC6CFF99-5BF7-424B-BF7F-51743BD5EE87}"/>
    <dgm:cxn modelId="{2EDDB95A-2295-4BCA-9713-C4B74B388693}" type="presOf" srcId="{ABE3EBE3-0A8D-4369-9099-D4455A68CB0A}" destId="{0A963BE6-0BAB-4EA7-B118-24671B665F25}" srcOrd="0" destOrd="0" presId="urn:microsoft.com/office/officeart/2016/7/layout/BasicProcessNew"/>
    <dgm:cxn modelId="{94CF9A87-A173-4DEF-A11B-BBBA62CFD52F}" srcId="{ABE3EBE3-0A8D-4369-9099-D4455A68CB0A}" destId="{8A67518B-29FB-41A7-BA47-93C8B8E279A0}" srcOrd="1" destOrd="0" parTransId="{322BC3BC-3E47-46C6-9AE4-20D8721E6E9E}" sibTransId="{B38821EF-04D3-4D80-BF36-DFCC6E219627}"/>
    <dgm:cxn modelId="{C59F2BAE-B08F-4EEE-9905-942A1790818A}" type="presOf" srcId="{AC6CFF99-5BF7-424B-BF7F-51743BD5EE87}" destId="{4D345CA7-517F-4EDC-A02D-CF82A9309AA4}" srcOrd="0" destOrd="0" presId="urn:microsoft.com/office/officeart/2016/7/layout/BasicProcessNew"/>
    <dgm:cxn modelId="{AD9FABE3-AFD8-4FBC-9925-1F6A763CD8EE}" type="presOf" srcId="{2D281603-7784-4478-B2EC-1F7D9A6A12EB}" destId="{1223DEA0-6E8A-4DDC-B43E-92E6A762D93C}" srcOrd="0" destOrd="0" presId="urn:microsoft.com/office/officeart/2016/7/layout/BasicProcessNew"/>
    <dgm:cxn modelId="{1E94BA64-34D1-4698-AD2D-70A3E1887EC0}" type="presParOf" srcId="{0A963BE6-0BAB-4EA7-B118-24671B665F25}" destId="{1223DEA0-6E8A-4DDC-B43E-92E6A762D93C}" srcOrd="0" destOrd="0" presId="urn:microsoft.com/office/officeart/2016/7/layout/BasicProcessNew"/>
    <dgm:cxn modelId="{2EECC497-318C-4681-B5D8-CC03DA8AA521}" type="presParOf" srcId="{0A963BE6-0BAB-4EA7-B118-24671B665F25}" destId="{E7AAA7B4-6BDB-428B-9D20-E4E8D9403D8C}" srcOrd="1" destOrd="0" presId="urn:microsoft.com/office/officeart/2016/7/layout/BasicProcessNew"/>
    <dgm:cxn modelId="{58900D22-06B1-4243-B55C-72EF51AADC9E}" type="presParOf" srcId="{0A963BE6-0BAB-4EA7-B118-24671B665F25}" destId="{4D345CA7-517F-4EDC-A02D-CF82A9309AA4}" srcOrd="2" destOrd="0" presId="urn:microsoft.com/office/officeart/2016/7/layout/BasicProcessNew"/>
    <dgm:cxn modelId="{FA279287-0930-40E5-B79F-749ABB303255}" type="presParOf" srcId="{0A963BE6-0BAB-4EA7-B118-24671B665F25}" destId="{77F0E7E4-6AF4-4328-A8D2-5D394E752987}" srcOrd="3" destOrd="0" presId="urn:microsoft.com/office/officeart/2016/7/layout/BasicProcessNew"/>
    <dgm:cxn modelId="{03B62903-064F-440B-98CA-3AA631020C98}" type="presParOf" srcId="{0A963BE6-0BAB-4EA7-B118-24671B665F25}" destId="{0E95C3F7-C32F-4429-9F8F-BCE9DB0E9B0A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0911F-4EA7-4499-B87E-B198780F36C5}">
      <dsp:nvSpPr>
        <dsp:cNvPr id="0" name=""/>
        <dsp:cNvSpPr/>
      </dsp:nvSpPr>
      <dsp:spPr>
        <a:xfrm>
          <a:off x="0" y="2364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4B4A-4907-41A9-81C0-A4A319BAD8EA}">
      <dsp:nvSpPr>
        <dsp:cNvPr id="0" name=""/>
        <dsp:cNvSpPr/>
      </dsp:nvSpPr>
      <dsp:spPr>
        <a:xfrm>
          <a:off x="362457" y="271960"/>
          <a:ext cx="659013" cy="65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EEE9A-9E14-4D7D-801D-566FDB10C86A}">
      <dsp:nvSpPr>
        <dsp:cNvPr id="0" name=""/>
        <dsp:cNvSpPr/>
      </dsp:nvSpPr>
      <dsp:spPr>
        <a:xfrm>
          <a:off x="1383927" y="2364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Become more familiar with C# syntax and semantics </a:t>
          </a:r>
          <a:endParaRPr lang="en-US" sz="2200" kern="1200"/>
        </a:p>
      </dsp:txBody>
      <dsp:txXfrm>
        <a:off x="1383927" y="2364"/>
        <a:ext cx="13425066" cy="1198205"/>
      </dsp:txXfrm>
    </dsp:sp>
    <dsp:sp modelId="{26BE90FB-7CEF-44D8-B673-4008E2B7721C}">
      <dsp:nvSpPr>
        <dsp:cNvPr id="0" name=""/>
        <dsp:cNvSpPr/>
      </dsp:nvSpPr>
      <dsp:spPr>
        <a:xfrm>
          <a:off x="0" y="1500121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DC98A-E1B2-4778-9A8E-93CA3B6B8785}">
      <dsp:nvSpPr>
        <dsp:cNvPr id="0" name=""/>
        <dsp:cNvSpPr/>
      </dsp:nvSpPr>
      <dsp:spPr>
        <a:xfrm>
          <a:off x="362457" y="1769717"/>
          <a:ext cx="659013" cy="65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0BF3C-7F63-44A6-84C4-61EFE907D40B}">
      <dsp:nvSpPr>
        <dsp:cNvPr id="0" name=""/>
        <dsp:cNvSpPr/>
      </dsp:nvSpPr>
      <dsp:spPr>
        <a:xfrm>
          <a:off x="1383927" y="1500121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Understand the concepts introduced using real examples</a:t>
          </a:r>
          <a:endParaRPr lang="en-US" sz="2200" kern="1200"/>
        </a:p>
      </dsp:txBody>
      <dsp:txXfrm>
        <a:off x="1383927" y="1500121"/>
        <a:ext cx="13425066" cy="1198205"/>
      </dsp:txXfrm>
    </dsp:sp>
    <dsp:sp modelId="{03B51D14-E08E-4F02-815E-51D0B1F5FB16}">
      <dsp:nvSpPr>
        <dsp:cNvPr id="0" name=""/>
        <dsp:cNvSpPr/>
      </dsp:nvSpPr>
      <dsp:spPr>
        <a:xfrm>
          <a:off x="0" y="2997878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578FB-5A0E-4E33-B652-DE26DC95E5E0}">
      <dsp:nvSpPr>
        <dsp:cNvPr id="0" name=""/>
        <dsp:cNvSpPr/>
      </dsp:nvSpPr>
      <dsp:spPr>
        <a:xfrm>
          <a:off x="362457" y="3267474"/>
          <a:ext cx="659013" cy="65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498D9-7985-407A-AA5F-F947BB2B6FC9}">
      <dsp:nvSpPr>
        <dsp:cNvPr id="0" name=""/>
        <dsp:cNvSpPr/>
      </dsp:nvSpPr>
      <dsp:spPr>
        <a:xfrm>
          <a:off x="1383927" y="2997878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How using Unit tests can help your understanding</a:t>
          </a:r>
          <a:endParaRPr lang="en-US" sz="2200" kern="1200"/>
        </a:p>
      </dsp:txBody>
      <dsp:txXfrm>
        <a:off x="1383927" y="2997878"/>
        <a:ext cx="13425066" cy="1198205"/>
      </dsp:txXfrm>
    </dsp:sp>
    <dsp:sp modelId="{0E4E3204-22CE-47C2-B50B-541258F9913B}">
      <dsp:nvSpPr>
        <dsp:cNvPr id="0" name=""/>
        <dsp:cNvSpPr/>
      </dsp:nvSpPr>
      <dsp:spPr>
        <a:xfrm>
          <a:off x="0" y="4495635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959B5-A3E4-4E84-81D1-74BBC1A20085}">
      <dsp:nvSpPr>
        <dsp:cNvPr id="0" name=""/>
        <dsp:cNvSpPr/>
      </dsp:nvSpPr>
      <dsp:spPr>
        <a:xfrm>
          <a:off x="362457" y="4765231"/>
          <a:ext cx="659013" cy="65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26E3-E185-4B7A-BEB0-FAFF285BD591}">
      <dsp:nvSpPr>
        <dsp:cNvPr id="0" name=""/>
        <dsp:cNvSpPr/>
      </dsp:nvSpPr>
      <dsp:spPr>
        <a:xfrm>
          <a:off x="1383927" y="4495635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Learn about how text and characters are represented</a:t>
          </a:r>
          <a:endParaRPr lang="en-US" sz="2200" kern="1200"/>
        </a:p>
      </dsp:txBody>
      <dsp:txXfrm>
        <a:off x="1383927" y="4495635"/>
        <a:ext cx="13425066" cy="1198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216D-02DF-4CEF-A995-944E70B1D9CA}">
      <dsp:nvSpPr>
        <dsp:cNvPr id="0" name=""/>
        <dsp:cNvSpPr/>
      </dsp:nvSpPr>
      <dsp:spPr>
        <a:xfrm>
          <a:off x="5452220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Consider each line of code</a:t>
          </a:r>
          <a:endParaRPr lang="en-US" sz="2800" kern="1200"/>
        </a:p>
      </dsp:txBody>
      <dsp:txXfrm>
        <a:off x="5452220" y="52923"/>
        <a:ext cx="1906883" cy="1906883"/>
      </dsp:txXfrm>
    </dsp:sp>
    <dsp:sp modelId="{F7361BF0-C843-4A99-96D1-C18B032804C4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21293160"/>
            <a:gd name="adj4" fmla="val 19766311"/>
            <a:gd name="adj5" fmla="val 60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D2A4C-4E79-40F3-B1F7-82D3C59124F5}">
      <dsp:nvSpPr>
        <dsp:cNvPr id="0" name=""/>
        <dsp:cNvSpPr/>
      </dsp:nvSpPr>
      <dsp:spPr>
        <a:xfrm>
          <a:off x="6604618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is it doing? </a:t>
          </a:r>
          <a:endParaRPr lang="en-US" sz="2800" kern="1200"/>
        </a:p>
      </dsp:txBody>
      <dsp:txXfrm>
        <a:off x="6604618" y="3599638"/>
        <a:ext cx="1906883" cy="1906883"/>
      </dsp:txXfrm>
    </dsp:sp>
    <dsp:sp modelId="{26776FB8-0942-4F1A-A8FA-9FF30181825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4014613"/>
            <a:gd name="adj4" fmla="val 2253511"/>
            <a:gd name="adj5" fmla="val 60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0AC55-D64D-4E5B-BC18-FD73DEDC5413}">
      <dsp:nvSpPr>
        <dsp:cNvPr id="0" name=""/>
        <dsp:cNvSpPr/>
      </dsp:nvSpPr>
      <dsp:spPr>
        <a:xfrm>
          <a:off x="3587602" y="5791629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is each symbol or element there? </a:t>
          </a:r>
          <a:endParaRPr lang="en-US" sz="2800" kern="1200"/>
        </a:p>
      </dsp:txBody>
      <dsp:txXfrm>
        <a:off x="3587602" y="5791629"/>
        <a:ext cx="1906883" cy="1906883"/>
      </dsp:txXfrm>
    </dsp:sp>
    <dsp:sp modelId="{BD63828C-B07B-438E-A0D0-B6E372C289F9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8210556"/>
            <a:gd name="adj4" fmla="val 6449454"/>
            <a:gd name="adj5" fmla="val 60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E6E10-D89C-456D-BA31-91193CEF9AD0}">
      <dsp:nvSpPr>
        <dsp:cNvPr id="0" name=""/>
        <dsp:cNvSpPr/>
      </dsp:nvSpPr>
      <dsp:spPr>
        <a:xfrm>
          <a:off x="570585" y="3599638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What parts are confusing? </a:t>
          </a:r>
          <a:endParaRPr lang="en-US" sz="2800" kern="1200"/>
        </a:p>
      </dsp:txBody>
      <dsp:txXfrm>
        <a:off x="570585" y="3599638"/>
        <a:ext cx="1906883" cy="1906883"/>
      </dsp:txXfrm>
    </dsp:sp>
    <dsp:sp modelId="{F2CEF3EB-2146-4116-863C-44F4985728A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2297756"/>
            <a:gd name="adj4" fmla="val 10770907"/>
            <a:gd name="adj5" fmla="val 60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CF36-1EA6-41E2-B018-D6462A29A432}">
      <dsp:nvSpPr>
        <dsp:cNvPr id="0" name=""/>
        <dsp:cNvSpPr/>
      </dsp:nvSpPr>
      <dsp:spPr>
        <a:xfrm>
          <a:off x="1722983" y="52923"/>
          <a:ext cx="1906883" cy="1906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Why does the program do what it is doing? </a:t>
          </a:r>
          <a:endParaRPr lang="en-US" sz="2800" kern="1200"/>
        </a:p>
      </dsp:txBody>
      <dsp:txXfrm>
        <a:off x="1722983" y="52923"/>
        <a:ext cx="1906883" cy="1906883"/>
      </dsp:txXfrm>
    </dsp:sp>
    <dsp:sp modelId="{6925C4CF-43F1-432A-B8E1-643CB1A4E11D}">
      <dsp:nvSpPr>
        <dsp:cNvPr id="0" name=""/>
        <dsp:cNvSpPr/>
      </dsp:nvSpPr>
      <dsp:spPr>
        <a:xfrm>
          <a:off x="965936" y="-2315"/>
          <a:ext cx="7150215" cy="7150215"/>
        </a:xfrm>
        <a:prstGeom prst="circularArrow">
          <a:avLst>
            <a:gd name="adj1" fmla="val 5200"/>
            <a:gd name="adj2" fmla="val 335933"/>
            <a:gd name="adj3" fmla="val 16865602"/>
            <a:gd name="adj4" fmla="val 15198465"/>
            <a:gd name="adj5" fmla="val 60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45EAB-CA16-4AA4-AB88-F785F6622603}">
      <dsp:nvSpPr>
        <dsp:cNvPr id="0" name=""/>
        <dsp:cNvSpPr/>
      </dsp:nvSpPr>
      <dsp:spPr>
        <a:xfrm>
          <a:off x="0" y="695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CAF30-99D5-44AC-8063-F920426A5F39}">
      <dsp:nvSpPr>
        <dsp:cNvPr id="0" name=""/>
        <dsp:cNvSpPr/>
      </dsp:nvSpPr>
      <dsp:spPr>
        <a:xfrm>
          <a:off x="492194" y="366790"/>
          <a:ext cx="894899" cy="894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05AB-ABAD-4F56-8C15-1E8C4E6A7729}">
      <dsp:nvSpPr>
        <dsp:cNvPr id="0" name=""/>
        <dsp:cNvSpPr/>
      </dsp:nvSpPr>
      <dsp:spPr>
        <a:xfrm>
          <a:off x="1879288" y="695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They provide tool support for running tests in the IDE</a:t>
          </a:r>
          <a:endParaRPr lang="en-US" sz="2500" kern="1200"/>
        </a:p>
      </dsp:txBody>
      <dsp:txXfrm>
        <a:off x="1879288" y="695"/>
        <a:ext cx="12929705" cy="1627089"/>
      </dsp:txXfrm>
    </dsp:sp>
    <dsp:sp modelId="{FDE61707-61AB-4C62-A627-C185B94D2010}">
      <dsp:nvSpPr>
        <dsp:cNvPr id="0" name=""/>
        <dsp:cNvSpPr/>
      </dsp:nvSpPr>
      <dsp:spPr>
        <a:xfrm>
          <a:off x="0" y="2034557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AD76-98DA-458D-9B85-78D87D1F5BC0}">
      <dsp:nvSpPr>
        <dsp:cNvPr id="0" name=""/>
        <dsp:cNvSpPr/>
      </dsp:nvSpPr>
      <dsp:spPr>
        <a:xfrm>
          <a:off x="492194" y="2400652"/>
          <a:ext cx="894899" cy="894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DC8CA-06AD-41F6-A20F-4E13122A0B38}">
      <dsp:nvSpPr>
        <dsp:cNvPr id="0" name=""/>
        <dsp:cNvSpPr/>
      </dsp:nvSpPr>
      <dsp:spPr>
        <a:xfrm>
          <a:off x="1879288" y="2034557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We will be creating test projects in the lab</a:t>
          </a:r>
          <a:endParaRPr lang="en-US" sz="2500" kern="1200"/>
        </a:p>
      </dsp:txBody>
      <dsp:txXfrm>
        <a:off x="1879288" y="2034557"/>
        <a:ext cx="12929705" cy="1627089"/>
      </dsp:txXfrm>
    </dsp:sp>
    <dsp:sp modelId="{741E87CD-D51E-467B-B9D9-BCB71B62A4FC}">
      <dsp:nvSpPr>
        <dsp:cNvPr id="0" name=""/>
        <dsp:cNvSpPr/>
      </dsp:nvSpPr>
      <dsp:spPr>
        <a:xfrm>
          <a:off x="0" y="4068419"/>
          <a:ext cx="14808994" cy="1627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629A-50DB-4092-AD48-C451C33A715B}">
      <dsp:nvSpPr>
        <dsp:cNvPr id="0" name=""/>
        <dsp:cNvSpPr/>
      </dsp:nvSpPr>
      <dsp:spPr>
        <a:xfrm>
          <a:off x="492194" y="4434515"/>
          <a:ext cx="894899" cy="894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A5C7-3B6F-446B-8E20-A9C7F28DE4E1}">
      <dsp:nvSpPr>
        <dsp:cNvPr id="0" name=""/>
        <dsp:cNvSpPr/>
      </dsp:nvSpPr>
      <dsp:spPr>
        <a:xfrm>
          <a:off x="1879288" y="4068419"/>
          <a:ext cx="12929705" cy="162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200" tIns="172200" rIns="172200" bIns="1722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Useful for exploratory coding and … well … testing</a:t>
          </a:r>
          <a:endParaRPr lang="en-US" sz="2500" kern="1200" dirty="0"/>
        </a:p>
      </dsp:txBody>
      <dsp:txXfrm>
        <a:off x="1879288" y="4068419"/>
        <a:ext cx="12929705" cy="1627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8EE18-C526-45D3-9550-F2C4A39EB133}">
      <dsp:nvSpPr>
        <dsp:cNvPr id="0" name=""/>
        <dsp:cNvSpPr/>
      </dsp:nvSpPr>
      <dsp:spPr>
        <a:xfrm>
          <a:off x="3894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8C8F0-020E-4CC3-9590-D6FCDB27EF46}">
      <dsp:nvSpPr>
        <dsp:cNvPr id="0" name=""/>
        <dsp:cNvSpPr/>
      </dsp:nvSpPr>
      <dsp:spPr>
        <a:xfrm>
          <a:off x="2706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Some methods have the form “expression.FunctionName(&lt;args&gt;)”</a:t>
          </a:r>
          <a:endParaRPr lang="en-US" sz="2200" kern="1200"/>
        </a:p>
      </dsp:txBody>
      <dsp:txXfrm>
        <a:off x="2706497" y="3695237"/>
        <a:ext cx="4320000" cy="720000"/>
      </dsp:txXfrm>
    </dsp:sp>
    <dsp:sp modelId="{0C6104AB-1C67-4E35-A12C-71A0803B8861}">
      <dsp:nvSpPr>
        <dsp:cNvPr id="0" name=""/>
        <dsp:cNvSpPr/>
      </dsp:nvSpPr>
      <dsp:spPr>
        <a:xfrm>
          <a:off x="8970497" y="12809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7A9DA-C8AA-4811-A519-E24E18E4C5E7}">
      <dsp:nvSpPr>
        <dsp:cNvPr id="0" name=""/>
        <dsp:cNvSpPr/>
      </dsp:nvSpPr>
      <dsp:spPr>
        <a:xfrm>
          <a:off x="7782497" y="369523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While others have the form “typename.FunctionName(&lt;args&gt;)”</a:t>
          </a:r>
          <a:endParaRPr lang="en-US" sz="2200" kern="1200"/>
        </a:p>
      </dsp:txBody>
      <dsp:txXfrm>
        <a:off x="7782497" y="3695237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680A1-F0E4-4098-AAAD-68308EAA576A}">
      <dsp:nvSpPr>
        <dsp:cNvPr id="0" name=""/>
        <dsp:cNvSpPr/>
      </dsp:nvSpPr>
      <dsp:spPr>
        <a:xfrm>
          <a:off x="0" y="134405"/>
          <a:ext cx="9677915" cy="3134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String objects are immutable: they can't be changed after they've been created</a:t>
          </a:r>
        </a:p>
      </dsp:txBody>
      <dsp:txXfrm>
        <a:off x="153010" y="287415"/>
        <a:ext cx="9371895" cy="2828410"/>
      </dsp:txXfrm>
    </dsp:sp>
    <dsp:sp modelId="{95671F24-CC3A-428E-A893-92A5D889F2D5}">
      <dsp:nvSpPr>
        <dsp:cNvPr id="0" name=""/>
        <dsp:cNvSpPr/>
      </dsp:nvSpPr>
      <dsp:spPr>
        <a:xfrm>
          <a:off x="0" y="3432995"/>
          <a:ext cx="9677915" cy="3134430"/>
        </a:xfrm>
        <a:prstGeom prst="roundRect">
          <a:avLst/>
        </a:prstGeom>
        <a:solidFill>
          <a:schemeClr val="accent5">
            <a:hueOff val="921761"/>
            <a:satOff val="-17996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Methods and C# operators either query a string or create a new string object </a:t>
          </a:r>
        </a:p>
      </dsp:txBody>
      <dsp:txXfrm>
        <a:off x="153010" y="3586005"/>
        <a:ext cx="9371895" cy="28284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E8D2-1A4C-4F42-ACCE-D8B83297AD9E}">
      <dsp:nvSpPr>
        <dsp:cNvPr id="0" name=""/>
        <dsp:cNvSpPr/>
      </dsp:nvSpPr>
      <dsp:spPr>
        <a:xfrm>
          <a:off x="4338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5BE1-92B8-4A62-A22E-4B2F735E4695}">
      <dsp:nvSpPr>
        <dsp:cNvPr id="0" name=""/>
        <dsp:cNvSpPr/>
      </dsp:nvSpPr>
      <dsp:spPr>
        <a:xfrm>
          <a:off x="348531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 String concatenation </a:t>
          </a:r>
          <a:endParaRPr lang="en-US" sz="3200" kern="1200" dirty="0"/>
        </a:p>
      </dsp:txBody>
      <dsp:txXfrm>
        <a:off x="406144" y="2085674"/>
        <a:ext cx="2982514" cy="1851839"/>
      </dsp:txXfrm>
    </dsp:sp>
    <dsp:sp modelId="{1D5225D6-C4D0-4D61-BBB6-C07C9330264C}">
      <dsp:nvSpPr>
        <dsp:cNvPr id="0" name=""/>
        <dsp:cNvSpPr/>
      </dsp:nvSpPr>
      <dsp:spPr>
        <a:xfrm>
          <a:off x="3790466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B92C8-9A49-4B1B-8689-58B22FBABE94}">
      <dsp:nvSpPr>
        <dsp:cNvPr id="0" name=""/>
        <dsp:cNvSpPr/>
      </dsp:nvSpPr>
      <dsp:spPr>
        <a:xfrm>
          <a:off x="4134659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+= String concatenation and assignment</a:t>
          </a:r>
          <a:endParaRPr lang="en-US" sz="3200" kern="1200" dirty="0"/>
        </a:p>
      </dsp:txBody>
      <dsp:txXfrm>
        <a:off x="4192272" y="2085674"/>
        <a:ext cx="2982514" cy="1851839"/>
      </dsp:txXfrm>
    </dsp:sp>
    <dsp:sp modelId="{1445E834-94B9-4F68-A683-9B5A6DA5797B}">
      <dsp:nvSpPr>
        <dsp:cNvPr id="0" name=""/>
        <dsp:cNvSpPr/>
      </dsp:nvSpPr>
      <dsp:spPr>
        <a:xfrm>
          <a:off x="7576593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FA8C9-166D-4FB4-8021-A07DCF496A94}">
      <dsp:nvSpPr>
        <dsp:cNvPr id="0" name=""/>
        <dsp:cNvSpPr/>
      </dsp:nvSpPr>
      <dsp:spPr>
        <a:xfrm>
          <a:off x="7920787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== Equality </a:t>
          </a:r>
          <a:endParaRPr lang="en-US" sz="3200" kern="1200" dirty="0"/>
        </a:p>
      </dsp:txBody>
      <dsp:txXfrm>
        <a:off x="7978400" y="2085674"/>
        <a:ext cx="2982514" cy="1851839"/>
      </dsp:txXfrm>
    </dsp:sp>
    <dsp:sp modelId="{49901447-58C9-4B66-ADA4-0D797D8E5075}">
      <dsp:nvSpPr>
        <dsp:cNvPr id="0" name=""/>
        <dsp:cNvSpPr/>
      </dsp:nvSpPr>
      <dsp:spPr>
        <a:xfrm>
          <a:off x="11362721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32548-E8BD-4A82-B383-460036002206}">
      <dsp:nvSpPr>
        <dsp:cNvPr id="0" name=""/>
        <dsp:cNvSpPr/>
      </dsp:nvSpPr>
      <dsp:spPr>
        <a:xfrm>
          <a:off x="11706914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!= Inequality</a:t>
          </a:r>
          <a:endParaRPr lang="en-US" sz="3200" kern="1200" dirty="0"/>
        </a:p>
      </dsp:txBody>
      <dsp:txXfrm>
        <a:off x="11764527" y="2085674"/>
        <a:ext cx="2982514" cy="18518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3DEA0-6E8A-4DDC-B43E-92E6A762D93C}">
      <dsp:nvSpPr>
        <dsp:cNvPr id="0" name=""/>
        <dsp:cNvSpPr/>
      </dsp:nvSpPr>
      <dsp:spPr>
        <a:xfrm>
          <a:off x="7557" y="804634"/>
          <a:ext cx="6811558" cy="40869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Strings implement “IEnumerable” </a:t>
          </a:r>
          <a:endParaRPr lang="en-US" sz="6500" kern="1200"/>
        </a:p>
      </dsp:txBody>
      <dsp:txXfrm>
        <a:off x="7557" y="804634"/>
        <a:ext cx="6811558" cy="4086935"/>
      </dsp:txXfrm>
    </dsp:sp>
    <dsp:sp modelId="{4D345CA7-517F-4EDC-A02D-CF82A9309AA4}">
      <dsp:nvSpPr>
        <dsp:cNvPr id="0" name=""/>
        <dsp:cNvSpPr/>
      </dsp:nvSpPr>
      <dsp:spPr>
        <a:xfrm>
          <a:off x="6893630" y="2726602"/>
          <a:ext cx="1021733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5C3F7-C32F-4429-9F8F-BCE9DB0E9B0A}">
      <dsp:nvSpPr>
        <dsp:cNvPr id="0" name=""/>
        <dsp:cNvSpPr/>
      </dsp:nvSpPr>
      <dsp:spPr>
        <a:xfrm>
          <a:off x="7989877" y="804634"/>
          <a:ext cx="6811558" cy="40869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This means you can loop through the characters with a foreach </a:t>
          </a:r>
          <a:endParaRPr lang="en-US" sz="6500" kern="1200"/>
        </a:p>
      </dsp:txBody>
      <dsp:txXfrm>
        <a:off x="7989877" y="804634"/>
        <a:ext cx="6811558" cy="408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42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94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8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372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768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9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coding-style/coding-conven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char?view=net-6.0" TargetMode="External"/><Relationship Id="rId2" Type="http://schemas.openxmlformats.org/officeDocument/2006/relationships/hyperlink" Target="https://learn.microsoft.com/en-us/dotnet/csharp/language-reference/builtin-types/cha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aracter_encod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point" TargetMode="External"/><Relationship Id="rId2" Type="http://schemas.openxmlformats.org/officeDocument/2006/relationships/hyperlink" Target="https://en.wikipedia.org/wiki/Character_encoding#Terminolog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char.parse?view=net-7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tokens/verbatim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programming-guide/indexer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string.format?view=net-7.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keywords/nul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string?view=net-7.0" TargetMode="External"/><Relationship Id="rId2" Type="http://schemas.openxmlformats.org/officeDocument/2006/relationships/hyperlink" Target="https://learn.microsoft.com/en-us/dotnet/csharp/programming-guide/string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E6B9D-7061-462E-8947-2825B75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CBE66D-4E28-4F31-90A0-960C40C59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EF4DE7-7C18-65BE-C1CC-E5543175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4" y="6325737"/>
            <a:ext cx="14839126" cy="24740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400"/>
              </a:spcBef>
              <a:buNone/>
            </a:pPr>
            <a:r>
              <a:rPr lang="en-US" sz="4200">
                <a:solidFill>
                  <a:schemeClr val="accent3"/>
                </a:solidFill>
              </a:rPr>
              <a:t>Deepen our understanding of C# by diving into strings and characters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F073BE-2941-1F70-7207-8D51DB63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4" y="798394"/>
            <a:ext cx="14839126" cy="5527343"/>
          </a:xfrm>
          <a:noFill/>
          <a:ln w="12700" cmpd="sng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b="1" cap="all">
                <a:solidFill>
                  <a:schemeClr val="tx1"/>
                </a:solidFill>
              </a:rPr>
              <a:t>Today’s Goal</a:t>
            </a:r>
          </a:p>
        </p:txBody>
      </p:sp>
    </p:spTree>
    <p:extLst>
      <p:ext uri="{BB962C8B-B14F-4D97-AF65-F5344CB8AC3E}">
        <p14:creationId xmlns:p14="http://schemas.microsoft.com/office/powerpoint/2010/main" val="209895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61A5-7832-EC08-5FEA-00CBD22E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Helper Function for Today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4815-CD36-AD8C-8492-386B5F303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99" y="3695700"/>
            <a:ext cx="14133289" cy="2895600"/>
          </a:xfrm>
        </p:spPr>
      </p:pic>
    </p:spTree>
    <p:extLst>
      <p:ext uri="{BB962C8B-B14F-4D97-AF65-F5344CB8AC3E}">
        <p14:creationId xmlns:p14="http://schemas.microsoft.com/office/powerpoint/2010/main" val="35356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F927D-7A54-704B-B54B-2D18BF42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4800" b="1" cap="all" dirty="0">
                <a:solidFill>
                  <a:srgbClr val="FFFFFF"/>
                </a:solidFill>
              </a:rPr>
              <a:t>String </a:t>
            </a:r>
            <a:r>
              <a:rPr lang="en-US" sz="4800" b="1" cap="all" dirty="0" err="1">
                <a:solidFill>
                  <a:srgbClr val="FFFFFF"/>
                </a:solidFill>
              </a:rPr>
              <a:t>VARiable</a:t>
            </a:r>
            <a:br>
              <a:rPr lang="en-US" sz="4800" b="1" cap="all" dirty="0">
                <a:solidFill>
                  <a:srgbClr val="FFFFFF"/>
                </a:solidFill>
              </a:rPr>
            </a:br>
            <a:r>
              <a:rPr lang="en-US" sz="4800" b="1" cap="all" dirty="0">
                <a:solidFill>
                  <a:srgbClr val="FFFFFF"/>
                </a:solidFill>
              </a:rPr>
              <a:t>DECLARATION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F239B-7DB2-4937-8354-B64E1E0B3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15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3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6F60-4714-54F0-B75A-DD3D7053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207AB-9BF9-C371-702B-F93115F3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No observable difference between “string” and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Local variable declarations can (and should) use var</a:t>
            </a:r>
          </a:p>
          <a:p>
            <a:r>
              <a:rPr lang="en-CA" dirty="0">
                <a:solidFill>
                  <a:schemeClr val="tx1"/>
                </a:solidFill>
              </a:rPr>
              <a:t>Use the “string” alias in your code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Microsoft coding guidelines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30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BF26-C4DF-8E87-91E0-20ADC2C8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System.String</a:t>
            </a:r>
            <a:r>
              <a:rPr lang="en-CA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2309B-BC2C-E983-F636-973C70CE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966258"/>
            <a:ext cx="879809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5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C4AC-03B0-BF57-060A-91500A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the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0979-2F15-0D59-267D-4F5D32C5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 said that it was a “class” (so it is a reference type)</a:t>
            </a:r>
          </a:p>
          <a:p>
            <a:r>
              <a:rPr lang="en-CA" dirty="0">
                <a:solidFill>
                  <a:schemeClr val="tx1"/>
                </a:solidFill>
              </a:rPr>
              <a:t>It said that it derives from “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r>
              <a:rPr lang="en-CA" dirty="0">
                <a:solidFill>
                  <a:schemeClr val="tx1"/>
                </a:solidFill>
              </a:rPr>
              <a:t>This means that it shares the methods (functions) of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We already know that everything derives from </a:t>
            </a:r>
            <a:r>
              <a:rPr lang="en-CA" dirty="0" err="1">
                <a:solidFill>
                  <a:schemeClr val="tx1"/>
                </a:solidFill>
              </a:rPr>
              <a:t>System.Object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What is a UTF-16 Code Unit?</a:t>
            </a:r>
          </a:p>
          <a:p>
            <a:r>
              <a:rPr lang="en-CA" dirty="0">
                <a:solidFill>
                  <a:schemeClr val="tx1"/>
                </a:solidFill>
              </a:rPr>
              <a:t>What does it mean that it “implements interfaces”?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98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455C987-ED28-46CA-ACFD-871FF101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530D1-E1B7-4679-A6ED-D82EB77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8372A-11C5-4BD2-B5FD-71DDEFADE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076B33-A032-305D-C170-3D49368F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/>
              <a:t>Why is string a class? </a:t>
            </a:r>
          </a:p>
        </p:txBody>
      </p:sp>
      <p:pic>
        <p:nvPicPr>
          <p:cNvPr id="4" name="Picture 3" descr="Pins pinned on a white surface and connecting a black thread">
            <a:extLst>
              <a:ext uri="{FF2B5EF4-FFF2-40B4-BE49-F238E27FC236}">
                <a16:creationId xmlns:a16="http://schemas.microsoft.com/office/drawing/2014/main" id="{36F7F46E-48B8-56AE-F0FE-B519E525B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13" b="22105"/>
          <a:stretch/>
        </p:blipFill>
        <p:spPr>
          <a:xfrm>
            <a:off x="365760" y="384810"/>
            <a:ext cx="17556480" cy="564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0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6496-475A-819E-DDA2-650A402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What’s a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28D2-E99F-D450-7A8A-5BAD0707B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Char is primitive value type </a:t>
            </a:r>
          </a:p>
          <a:p>
            <a:r>
              <a:rPr lang="en-CA" dirty="0">
                <a:solidFill>
                  <a:schemeClr val="tx1"/>
                </a:solidFill>
              </a:rPr>
              <a:t>It has two bytes, and represents a Unicode UTF-16 character. </a:t>
            </a:r>
          </a:p>
          <a:p>
            <a:r>
              <a:rPr lang="en-CA" dirty="0">
                <a:solidFill>
                  <a:schemeClr val="tx1"/>
                </a:solidFill>
              </a:rPr>
              <a:t>It is classified as an integral type by the specification: </a:t>
            </a:r>
          </a:p>
          <a:p>
            <a:r>
              <a:rPr lang="en-CA" dirty="0">
                <a:solidFill>
                  <a:schemeClr val="tx1"/>
                </a:solidFill>
              </a:rPr>
              <a:t>The char keywords is an alias for the type </a:t>
            </a:r>
            <a:r>
              <a:rPr lang="en-CA" dirty="0" err="1">
                <a:solidFill>
                  <a:schemeClr val="tx1"/>
                </a:solidFill>
              </a:rPr>
              <a:t>System.Char</a:t>
            </a: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r>
              <a:rPr lang="en-CA" dirty="0">
                <a:solidFill>
                  <a:schemeClr val="tx1"/>
                </a:solidFill>
              </a:rPr>
              <a:t>See the </a:t>
            </a:r>
            <a:r>
              <a:rPr lang="en-CA" dirty="0">
                <a:hlinkClick r:id="rId2"/>
              </a:rPr>
              <a:t>language reference</a:t>
            </a:r>
            <a:r>
              <a:rPr lang="en-CA" dirty="0"/>
              <a:t> </a:t>
            </a:r>
            <a:r>
              <a:rPr lang="en-CA" dirty="0">
                <a:solidFill>
                  <a:schemeClr val="tx1"/>
                </a:solidFill>
              </a:rPr>
              <a:t>and the </a:t>
            </a:r>
            <a:r>
              <a:rPr lang="en-CA" dirty="0">
                <a:hlinkClick r:id="rId3"/>
              </a:rPr>
              <a:t>type documentation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726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0090B-BEDE-C7BD-728F-A4EDE464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The System.Char Documentation</a:t>
            </a:r>
          </a:p>
        </p:txBody>
      </p:sp>
      <p:pic>
        <p:nvPicPr>
          <p:cNvPr id="5" name="Content Placeholder 4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E41C1256-D13C-E0EA-170B-700B415FF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033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96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1A3-55E8-30EE-96BC-8686DFC5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Salient Points from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84AF-C7CC-E484-D721-A55F1864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It’s a struct</a:t>
            </a:r>
          </a:p>
          <a:p>
            <a:r>
              <a:rPr lang="en-CA" dirty="0">
                <a:solidFill>
                  <a:schemeClr val="tx1"/>
                </a:solidFill>
              </a:rPr>
              <a:t>It derives from </a:t>
            </a:r>
            <a:r>
              <a:rPr lang="en-CA" dirty="0" err="1">
                <a:solidFill>
                  <a:schemeClr val="tx1"/>
                </a:solidFill>
              </a:rPr>
              <a:t>ValueType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All structs derive from </a:t>
            </a:r>
            <a:r>
              <a:rPr lang="en-CA" dirty="0" err="1">
                <a:solidFill>
                  <a:schemeClr val="tx1"/>
                </a:solidFill>
              </a:rPr>
              <a:t>ValueType</a:t>
            </a:r>
            <a:r>
              <a:rPr lang="en-CA" dirty="0">
                <a:solidFill>
                  <a:schemeClr val="tx1"/>
                </a:solidFill>
              </a:rPr>
              <a:t> automatically</a:t>
            </a:r>
          </a:p>
          <a:p>
            <a:r>
              <a:rPr lang="en-CA" dirty="0">
                <a:solidFill>
                  <a:schemeClr val="tx1"/>
                </a:solidFill>
              </a:rPr>
              <a:t>It implements a number of interfaces like </a:t>
            </a:r>
            <a:r>
              <a:rPr lang="en-CA" dirty="0" err="1">
                <a:solidFill>
                  <a:schemeClr val="tx1"/>
                </a:solidFill>
              </a:rPr>
              <a:t>IComparable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11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5FE-2063-B464-8A07-74FB7C5A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“Implementing Interfaces”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6404-16D8-D7C2-4D16-B2175D89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An interface is a kind of contract</a:t>
            </a:r>
          </a:p>
          <a:p>
            <a:r>
              <a:rPr lang="en-CA" dirty="0">
                <a:solidFill>
                  <a:schemeClr val="tx1"/>
                </a:solidFill>
              </a:rPr>
              <a:t>It states a set of methods and properties that a class or struct may implement </a:t>
            </a:r>
          </a:p>
          <a:p>
            <a:r>
              <a:rPr lang="en-CA" dirty="0">
                <a:solidFill>
                  <a:schemeClr val="tx1"/>
                </a:solidFill>
              </a:rPr>
              <a:t>An interface is also a type</a:t>
            </a:r>
          </a:p>
        </p:txBody>
      </p:sp>
    </p:spTree>
    <p:extLst>
      <p:ext uri="{BB962C8B-B14F-4D97-AF65-F5344CB8AC3E}">
        <p14:creationId xmlns:p14="http://schemas.microsoft.com/office/powerpoint/2010/main" val="181573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01CE-1A6E-ABF9-6C8A-7F84E0CD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Goal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91F932-22D0-76DF-10AD-8A7612E75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00681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13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67E998-E312-45A7-A84D-81D93420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AFD6DDC-EC6F-5380-FB9F-1B9A8C29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 dirty="0">
                <a:solidFill>
                  <a:srgbClr val="FFFFFF"/>
                </a:solidFill>
              </a:rPr>
              <a:t>Interface Example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A3BFD8-1DCA-4E53-9E5F-9292C9BE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14D2F-BAE9-6292-61F6-304FCA9BD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273" y="1053587"/>
            <a:ext cx="7829042" cy="24270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53E52-BD34-FC0F-2F67-E513623EB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66800" y="1053587"/>
            <a:ext cx="6553726" cy="4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C53-8AC7-127A-E48E-0F22476B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Example of </a:t>
            </a:r>
            <a:r>
              <a:rPr lang="en-CA" dirty="0" err="1"/>
              <a:t>IComparable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7113-322B-AE7E-0AB8-705A28DB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771900"/>
            <a:ext cx="1172912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1711-D931-832C-FEF6-9DCD93C9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Interface Methods are on the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1692B-4061-F271-4A03-0E1F1C7D8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3086100"/>
            <a:ext cx="7745783" cy="5905500"/>
          </a:xfrm>
        </p:spPr>
      </p:pic>
    </p:spTree>
    <p:extLst>
      <p:ext uri="{BB962C8B-B14F-4D97-AF65-F5344CB8AC3E}">
        <p14:creationId xmlns:p14="http://schemas.microsoft.com/office/powerpoint/2010/main" val="212236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6A18-81F0-F1F9-AE34-C89E692A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Chars are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6768-E8D0-31BF-9761-3EC2A539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one corresponds to either a Unicode code point or a</a:t>
            </a:r>
          </a:p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08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3CF9-8B32-717F-F27A-C859F1FB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Char is a Code Point not a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4352-9099-9ECB-62BB-A9C45726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7742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BD12-A041-32D1-E075-D90A7072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769D7B-4C86-3680-4902-CE101837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0" y="3771900"/>
            <a:ext cx="4267419" cy="1682836"/>
          </a:xfrm>
        </p:spPr>
      </p:pic>
    </p:spTree>
    <p:extLst>
      <p:ext uri="{BB962C8B-B14F-4D97-AF65-F5344CB8AC3E}">
        <p14:creationId xmlns:p14="http://schemas.microsoft.com/office/powerpoint/2010/main" val="287563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6F6E-FB1E-C1CA-9363-706C0DEF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4A75-5F94-E96E-1951-D7E66100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913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6846-D85C-DF80-5316-C510C696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19F85-5F9D-2B55-71B5-F30FE10F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49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B109-B9F2-A31C-0682-9F93F2EA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Glyph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CB90-EEF2-7FDB-C435-B74B5B66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graphic symbol that represents a character</a:t>
            </a:r>
          </a:p>
          <a:p>
            <a:r>
              <a:rPr lang="en-CA" dirty="0"/>
              <a:t>An element of a typeface (aka font </a:t>
            </a:r>
            <a:r>
              <a:rPr lang="en-CA" dirty="0" err="1"/>
              <a:t>fontamily</a:t>
            </a:r>
            <a:r>
              <a:rPr lang="en-CA" dirty="0"/>
              <a:t>)</a:t>
            </a:r>
          </a:p>
          <a:p>
            <a:r>
              <a:rPr lang="en-CA" dirty="0"/>
              <a:t>Letters (e.g., ‘e’) and diacritics (e.g., accents) are separate </a:t>
            </a:r>
            <a:r>
              <a:rPr lang="en-CA" dirty="0" err="1"/>
              <a:t>glyphys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37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29DC-2B0A-9E0C-A3B6-2EDD86B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Literals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67ADC-F9E2-034A-08B4-EB19CCAEF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199" y="2552700"/>
            <a:ext cx="9805667" cy="6096000"/>
          </a:xfrm>
        </p:spPr>
      </p:pic>
    </p:spTree>
    <p:extLst>
      <p:ext uri="{BB962C8B-B14F-4D97-AF65-F5344CB8AC3E}">
        <p14:creationId xmlns:p14="http://schemas.microsoft.com/office/powerpoint/2010/main" val="4537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36BD75-3384-7913-E4FF-5F3BFFB2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Advice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387D47-C2B8-D64E-13FA-3F368FE2F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578124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58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413426-8B73-9E57-6203-D10BEABF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What’s Unicode?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7377DC-F7ED-AAA0-83BE-343E191C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658" y="1964276"/>
            <a:ext cx="16129252" cy="36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71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D33A-87F2-F4A4-AD91-67B5C96C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Utf-16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457765-4555-AC54-883B-88ACA240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multiple Unicode encodings (e.g., Utf-8, Utf-16, Utf-32, GB18030)</a:t>
            </a:r>
          </a:p>
          <a:p>
            <a:r>
              <a:rPr lang="en-CA" dirty="0"/>
              <a:t>It is variable length: </a:t>
            </a:r>
            <a:r>
              <a:rPr lang="en-US" dirty="0"/>
              <a:t>Characters use either one or two 16-bit code units</a:t>
            </a:r>
          </a:p>
          <a:p>
            <a:r>
              <a:rPr lang="en-US" dirty="0"/>
              <a:t>Not as widely used on the web as Utf-8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70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ED4E-1170-5278-E8C8-3EDDAA66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853-C24E-2E2F-38BD-E0C6A3C7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dirty="0">
                <a:hlinkClick r:id="rId2"/>
              </a:rPr>
              <a:t>assignment</a:t>
            </a:r>
            <a:r>
              <a:rPr lang="en-CA" dirty="0"/>
              <a:t> of numbers to characters</a:t>
            </a:r>
          </a:p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5258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BFC-1D3F-B7D4-F797-34D1316C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you see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54D7-C37A-FE59-FC8C-AEBC362EE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Two “Chars” in a row are sometimes needed to properly display characters</a:t>
            </a:r>
          </a:p>
          <a:p>
            <a:r>
              <a:rPr lang="en-CA" dirty="0">
                <a:solidFill>
                  <a:schemeClr val="tx1"/>
                </a:solidFill>
              </a:rPr>
              <a:t>This is why we disambiguate </a:t>
            </a:r>
            <a:r>
              <a:rPr lang="en-CA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units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points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Code points are made up of code units</a:t>
            </a:r>
          </a:p>
          <a:p>
            <a:r>
              <a:rPr lang="en-CA" dirty="0">
                <a:solidFill>
                  <a:schemeClr val="tx1"/>
                </a:solidFill>
              </a:rPr>
              <a:t>In C# a char instance is a code unit in the Utf-16 encoding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6532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3AD-20C9-B4B0-88EF-7A6F723E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ASCII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44CA-D82E-CB7C-AD70-AFBF4DE9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ASCII is a character encoding first published as a standard in 1963</a:t>
            </a:r>
          </a:p>
          <a:p>
            <a:r>
              <a:rPr lang="en-CA" dirty="0"/>
              <a:t>Only 128 Characters </a:t>
            </a:r>
          </a:p>
          <a:p>
            <a:r>
              <a:rPr lang="en-CA" dirty="0"/>
              <a:t>95 are printable</a:t>
            </a:r>
          </a:p>
          <a:p>
            <a:r>
              <a:rPr lang="en-CA" dirty="0"/>
              <a:t>33 are control codes </a:t>
            </a:r>
          </a:p>
          <a:p>
            <a:r>
              <a:rPr lang="en-CA" dirty="0"/>
              <a:t>One byte per code point </a:t>
            </a:r>
          </a:p>
        </p:txBody>
      </p:sp>
    </p:spTree>
    <p:extLst>
      <p:ext uri="{BB962C8B-B14F-4D97-AF65-F5344CB8AC3E}">
        <p14:creationId xmlns:p14="http://schemas.microsoft.com/office/powerpoint/2010/main" val="1764529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E1C12-49E4-64CE-0622-4DF41F71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700" b="1" cap="all" dirty="0">
                <a:solidFill>
                  <a:srgbClr val="FFFFFF"/>
                </a:solidFill>
              </a:rPr>
              <a:t>Comparing Character</a:t>
            </a:r>
            <a:br>
              <a:rPr lang="en-US" sz="5700" b="1" cap="all" dirty="0">
                <a:solidFill>
                  <a:srgbClr val="FFFFFF"/>
                </a:solidFill>
              </a:rPr>
            </a:br>
            <a:r>
              <a:rPr lang="en-US" sz="5700" b="1" cap="all" dirty="0">
                <a:solidFill>
                  <a:srgbClr val="FFFFFF"/>
                </a:solidFill>
              </a:rPr>
              <a:t>Equality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0D2E5-72D8-D0CD-99BF-67A9ABF75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4739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20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C137-DBBA-78E9-BC11-399006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Convert it to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4875-0D1B-D85C-85FC-BB3F4B51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“</a:t>
            </a:r>
            <a:r>
              <a:rPr lang="en-CA" dirty="0" err="1"/>
              <a:t>BitConverter.ToBytes</a:t>
            </a:r>
            <a:r>
              <a:rPr lang="en-CA" dirty="0"/>
              <a:t>”</a:t>
            </a:r>
          </a:p>
          <a:p>
            <a:r>
              <a:rPr lang="en-CA" dirty="0"/>
              <a:t>https://learn.microsoft.com/en-us/dotnet/api/system.bitconverter.getbytes?view=net-7.0</a:t>
            </a:r>
          </a:p>
        </p:txBody>
      </p:sp>
    </p:spTree>
    <p:extLst>
      <p:ext uri="{BB962C8B-B14F-4D97-AF65-F5344CB8AC3E}">
        <p14:creationId xmlns:p14="http://schemas.microsoft.com/office/powerpoint/2010/main" val="4253826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9423-C555-7F40-FA3D-6B2BC79E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969-2256-74BE-E628-488E9F6AF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you write the character used to delimit char literals?</a:t>
            </a:r>
          </a:p>
          <a:p>
            <a:r>
              <a:rPr lang="en-CA" dirty="0"/>
              <a:t>Or the character that represents a newline or tab?</a:t>
            </a:r>
          </a:p>
          <a:p>
            <a:r>
              <a:rPr lang="en-CA" dirty="0"/>
              <a:t>Or an unprintable control code like the bell </a:t>
            </a:r>
          </a:p>
          <a:p>
            <a:r>
              <a:rPr lang="en-CA" dirty="0"/>
              <a:t>Answer: use an escape sequence (backslash followed by code).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8387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F913-2B34-CC90-92FB-63E2AA77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b="1" cap="all" dirty="0">
                <a:solidFill>
                  <a:srgbClr val="FFFFFF"/>
                </a:solidFill>
              </a:rPr>
              <a:t>Some Char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BE22-6637-46C4-CD91-778AACDEC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3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42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B7E-1C22-F65E-B33B-73B53DD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String to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2A42-38F4-0701-DA3B-425BD750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string (s) with one character can be converted to a char in two ways:</a:t>
            </a:r>
          </a:p>
          <a:p>
            <a:r>
              <a:rPr lang="en-CA" dirty="0"/>
              <a:t>One is to use “</a:t>
            </a:r>
            <a:r>
              <a:rPr lang="en-CA" dirty="0" err="1">
                <a:hlinkClick r:id="rId2"/>
              </a:rPr>
              <a:t>String.Parse</a:t>
            </a:r>
            <a:r>
              <a:rPr lang="en-CA" dirty="0"/>
              <a:t>”</a:t>
            </a:r>
          </a:p>
          <a:p>
            <a:r>
              <a:rPr lang="en-CA" dirty="0"/>
              <a:t>The other is to use the indexing property.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51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8AF4-676F-376B-F4BE-D88D4901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Projects: A special kind of library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8B0818-E410-DF27-17AA-A48D5F2C7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44" y="3216126"/>
            <a:ext cx="8731699" cy="5797848"/>
          </a:xfrm>
        </p:spPr>
      </p:pic>
    </p:spTree>
    <p:extLst>
      <p:ext uri="{BB962C8B-B14F-4D97-AF65-F5344CB8AC3E}">
        <p14:creationId xmlns:p14="http://schemas.microsoft.com/office/powerpoint/2010/main" val="3312994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DBA4-BA3B-170D-90C2-3CFA0D21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Invoking Instance versus Static 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6054D92-340E-A2CA-5E18-7742562D5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253586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35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A22-5029-EEB9-1FBB-4B8C6AA8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is not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1D18-F6A2-7288-8255-143ED729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word “Char” is the name of a type </a:t>
            </a:r>
          </a:p>
          <a:p>
            <a:r>
              <a:rPr lang="en-CA" dirty="0"/>
              <a:t>More specifically a class within the namespace </a:t>
            </a:r>
          </a:p>
          <a:p>
            <a:r>
              <a:rPr lang="en-CA" dirty="0"/>
              <a:t>You cannot use it where you would an expression: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655D9-4425-F0B3-B979-75463B45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464629"/>
            <a:ext cx="12145886" cy="36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73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9D03-987C-AB8B-BE58-DFE31A3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you can use it to call 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3598-7F91-7E60-D72B-A5AC5E68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1811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0CF9A2-6D51-2D73-6A51-816A8577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BFDD0-6CE6-CD0E-5649-9DF73E2D9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9864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9826-E68E-86C8-973D-81C92342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working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A366-CC1D-9324-C3DE-F70B955C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usually</a:t>
            </a:r>
          </a:p>
        </p:txBody>
      </p:sp>
    </p:spTree>
    <p:extLst>
      <p:ext uri="{BB962C8B-B14F-4D97-AF65-F5344CB8AC3E}">
        <p14:creationId xmlns:p14="http://schemas.microsoft.com/office/powerpoint/2010/main" val="2856443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BC70-1B70-04C3-E1E0-56F79B5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A467-2DEF-A4AD-0B11-36DD35803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Regular string literals</a:t>
            </a:r>
          </a:p>
          <a:p>
            <a:r>
              <a:rPr lang="en-CA" dirty="0"/>
              <a:t>Verbatim string literals</a:t>
            </a:r>
          </a:p>
          <a:p>
            <a:r>
              <a:rPr lang="en-CA" dirty="0"/>
              <a:t>Interpolated string expressions</a:t>
            </a:r>
          </a:p>
          <a:p>
            <a:r>
              <a:rPr lang="en-CA" dirty="0"/>
              <a:t>Raw 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3016584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C029-2881-B655-4F03-62EFA822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Verbatim 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1073-8232-9B8B-E8F1-B071CF03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verbatim string literal is preceded by the “@” character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https://learn.microsoft.com/en-us/dotnet/csharp/language-reference/tokens/verbatim</a:t>
            </a:r>
            <a:r>
              <a:rPr lang="en-CA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3516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B16-509B-F19F-52EB-DB390A08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A1B2-D811-BEC0-6189-0AF54972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C# string can contain any number of embedded null characters ('\0’).</a:t>
            </a:r>
          </a:p>
          <a:p>
            <a:r>
              <a:rPr lang="en-US" dirty="0">
                <a:solidFill>
                  <a:schemeClr val="tx1"/>
                </a:solidFill>
              </a:rPr>
              <a:t>This differs from C/C++ which uses null to indicate termination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7652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C580-DCCD-6854-EEEC-13EA4245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String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F41E4-D0CB-38DB-034F-B2E528D3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String.Join</a:t>
            </a:r>
            <a:endParaRPr lang="en-CA" dirty="0"/>
          </a:p>
          <a:p>
            <a:r>
              <a:rPr lang="en-CA" dirty="0" err="1"/>
              <a:t>String.IndexOf</a:t>
            </a:r>
            <a:endParaRPr lang="en-CA" dirty="0"/>
          </a:p>
          <a:p>
            <a:r>
              <a:rPr lang="en-CA" dirty="0" err="1"/>
              <a:t>String.LastIndexOf</a:t>
            </a:r>
            <a:endParaRPr lang="en-CA" dirty="0"/>
          </a:p>
          <a:p>
            <a:r>
              <a:rPr lang="en-CA" dirty="0" err="1"/>
              <a:t>String.Substring</a:t>
            </a:r>
            <a:endParaRPr lang="en-CA" dirty="0"/>
          </a:p>
          <a:p>
            <a:r>
              <a:rPr lang="en-CA" dirty="0" err="1"/>
              <a:t>String.Split</a:t>
            </a:r>
            <a:endParaRPr lang="en-CA" dirty="0"/>
          </a:p>
          <a:p>
            <a:r>
              <a:rPr lang="en-CA" dirty="0" err="1"/>
              <a:t>String.Format</a:t>
            </a:r>
            <a:r>
              <a:rPr lang="en-CA" dirty="0"/>
              <a:t>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4511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2DEA-CE43-1448-A519-3AD2FB73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String Operations not 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2D6A-DBC6-46C3-794C-60FF14B9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Int32.ParseInt</a:t>
            </a:r>
          </a:p>
          <a:p>
            <a:r>
              <a:rPr lang="en-CA" dirty="0" err="1"/>
              <a:t>Double.TryParse</a:t>
            </a:r>
            <a:r>
              <a:rPr lang="en-CA" dirty="0"/>
              <a:t>()</a:t>
            </a:r>
          </a:p>
          <a:p>
            <a:r>
              <a:rPr lang="en-CA" dirty="0" err="1"/>
              <a:t>Object.ToString</a:t>
            </a:r>
            <a:r>
              <a:rPr lang="en-CA" dirty="0"/>
              <a:t>();</a:t>
            </a:r>
          </a:p>
          <a:p>
            <a:r>
              <a:rPr lang="en-CA" dirty="0"/>
              <a:t>Convertible?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676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CBB4-D3A2-DA2D-C00E-8753C4AA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Test Projects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29561-BB7F-7A1A-0BFE-AE3617CEF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87884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605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7E8B-A445-02E6-D8D4-EAAB46D5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Bit Converter does not work on Strings?!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B21A9-E8F3-589F-CE70-A46E60DB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76500"/>
            <a:ext cx="716685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39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F720-D35B-3B29-A7AA-91BF80A4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Remember Encodings?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5811-59CE-5BBC-841D-957BDDD4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to use one of those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834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E632-F5F5-9E1B-BD22-107C6BE5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a String to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0807-1912-46DF-C799-7C7530D9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404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EF44-4DC5-EE13-80EF-D61FD62F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Converting Bytes to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F20C-F805-2A46-A49B-A9DB1950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141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EEF-94B0-287B-A8C5-85BBD4C3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String Immutability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46318-34FD-7E88-6EEB-E67C81996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89511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211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8993-EC0B-A8AB-82BE-8D719FE5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do you build them?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F267-DEE3-6C9A-453A-DEFDF69C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StringBuilder class</a:t>
            </a:r>
          </a:p>
          <a:p>
            <a:r>
              <a:rPr lang="en-CA" dirty="0" err="1"/>
              <a:t>String.Format</a:t>
            </a:r>
            <a:endParaRPr lang="en-CA" dirty="0"/>
          </a:p>
          <a:p>
            <a:r>
              <a:rPr lang="en-CA" dirty="0"/>
              <a:t>String interpolation expression</a:t>
            </a:r>
          </a:p>
          <a:p>
            <a:r>
              <a:rPr lang="en-CA" dirty="0"/>
              <a:t>Concatenation</a:t>
            </a:r>
          </a:p>
          <a:p>
            <a:r>
              <a:rPr lang="en-CA" dirty="0"/>
              <a:t>From an array of chars </a:t>
            </a:r>
          </a:p>
        </p:txBody>
      </p:sp>
    </p:spTree>
    <p:extLst>
      <p:ext uri="{BB962C8B-B14F-4D97-AF65-F5344CB8AC3E}">
        <p14:creationId xmlns:p14="http://schemas.microsoft.com/office/powerpoint/2010/main" val="369187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58B7-FCF9-CA5E-B346-6694FC2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 Operators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FB048A-EB6D-075F-DF98-93BED4E33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1065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469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C0F4-6324-0F74-B241-9AC2A543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Interning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1974-4A69-5CA0-4AB4-27FA7452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0563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DC21-8CD4-F243-7E3F-A7540E31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 are Like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0F4C-F140-1B80-C1EA-65C5277A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have a Length property</a:t>
            </a:r>
          </a:p>
          <a:p>
            <a:r>
              <a:rPr lang="en-CA" dirty="0"/>
              <a:t>They support indexing</a:t>
            </a:r>
          </a:p>
        </p:txBody>
      </p:sp>
    </p:spTree>
    <p:extLst>
      <p:ext uri="{BB962C8B-B14F-4D97-AF65-F5344CB8AC3E}">
        <p14:creationId xmlns:p14="http://schemas.microsoft.com/office/powerpoint/2010/main" val="32069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7066-1877-EAB6-F830-20166F4A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Wait, what is a property?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F982-EEA3-F2DE-8AC4-0C1DFF80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property is a type member that resembles a field (data member) </a:t>
            </a:r>
          </a:p>
          <a:p>
            <a:r>
              <a:rPr lang="en-CA" dirty="0">
                <a:solidFill>
                  <a:schemeClr val="tx1"/>
                </a:solidFill>
              </a:rPr>
              <a:t>It may redirect to a field or to a function under the hood</a:t>
            </a:r>
          </a:p>
          <a:p>
            <a:r>
              <a:rPr lang="en-CA" dirty="0">
                <a:solidFill>
                  <a:schemeClr val="tx1"/>
                </a:solidFill>
              </a:rPr>
              <a:t>It may be read-only, read-write, or write-only (rare)</a:t>
            </a:r>
          </a:p>
          <a:p>
            <a:r>
              <a:rPr lang="en-CA" dirty="0">
                <a:solidFill>
                  <a:schemeClr val="tx1"/>
                </a:solidFill>
              </a:rPr>
              <a:t>An example is the “Length” property of arrays and strings </a:t>
            </a:r>
          </a:p>
          <a:p>
            <a:r>
              <a:rPr lang="en-CA" dirty="0">
                <a:solidFill>
                  <a:schemeClr val="tx1"/>
                </a:solidFill>
              </a:rPr>
              <a:t>Like other members it may be static or instance based </a:t>
            </a:r>
          </a:p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64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DD008-EF35-7825-1525-CF34D7E6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6900" b="1" cap="all">
                <a:solidFill>
                  <a:srgbClr val="FFFFFF"/>
                </a:solidFill>
              </a:rPr>
              <a:t>The Test Explorer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C35AB-6E87-CF2A-DFA2-6B6B7EEFD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557" b="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8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6C1-0649-17BD-EF6E-CA0EF97B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5EDE-5430-8010-63FF-506FC193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</a:t>
            </a:r>
            <a:r>
              <a:rPr lang="en-CA" dirty="0">
                <a:hlinkClick r:id="rId2"/>
              </a:rPr>
              <a:t>indexer</a:t>
            </a:r>
            <a:r>
              <a:rPr lang="en-CA" dirty="0"/>
              <a:t> allows a type instance to be indexed like an array or dictionary</a:t>
            </a:r>
          </a:p>
          <a:p>
            <a:r>
              <a:rPr lang="en-CA" dirty="0"/>
              <a:t>An indexer can accept any type of parameters (like an int, string, object.)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4248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3C6-9BF6-A182-2F8A-16CEE281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Formatting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115F9-A4EC-AEAE-93F5-A6731775C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3314700"/>
            <a:ext cx="13141296" cy="4876800"/>
          </a:xfrm>
        </p:spPr>
      </p:pic>
    </p:spTree>
    <p:extLst>
      <p:ext uri="{BB962C8B-B14F-4D97-AF65-F5344CB8AC3E}">
        <p14:creationId xmlns:p14="http://schemas.microsoft.com/office/powerpoint/2010/main" val="4084440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D5AC-1B00-777F-0C65-85B13B87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DA27-0EC4-8DEF-B26B-E69FEF07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Before string interpolation we had string formatting routines </a:t>
            </a:r>
          </a:p>
          <a:p>
            <a:r>
              <a:rPr lang="en-CA" dirty="0"/>
              <a:t>Like a safe and powerful version of the C function </a:t>
            </a:r>
            <a:r>
              <a:rPr lang="en-CA" dirty="0" err="1"/>
              <a:t>sprintf</a:t>
            </a:r>
            <a:r>
              <a:rPr lang="en-CA" dirty="0"/>
              <a:t>(). </a:t>
            </a:r>
          </a:p>
          <a:p>
            <a:r>
              <a:rPr lang="en-CA" dirty="0">
                <a:hlinkClick r:id="rId2"/>
              </a:rPr>
              <a:t>https://learn.microsoft.com/en-us/dotnet/api/system.string.format?view=net-7.0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7702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37C-FCD3-6A5A-D938-1478B70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Null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E34B-C761-980A-2C30-B44021FE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The </a:t>
            </a:r>
            <a:r>
              <a:rPr lang="en-CA" dirty="0">
                <a:solidFill>
                  <a:schemeClr val="tx1"/>
                </a:solidFill>
                <a:hlinkClick r:id="rId2"/>
              </a:rPr>
              <a:t>null keyword</a:t>
            </a:r>
            <a:r>
              <a:rPr lang="en-CA" dirty="0">
                <a:solidFill>
                  <a:schemeClr val="tx1"/>
                </a:solidFill>
              </a:rPr>
              <a:t> represents a reference that does not refer to an object. </a:t>
            </a:r>
          </a:p>
          <a:p>
            <a:r>
              <a:rPr lang="en-CA" dirty="0">
                <a:solidFill>
                  <a:schemeClr val="tx1"/>
                </a:solidFill>
              </a:rPr>
              <a:t>It has a special type (called the null type) but can be cast to any reference type </a:t>
            </a:r>
          </a:p>
          <a:p>
            <a:r>
              <a:rPr lang="en-CA" dirty="0">
                <a:solidFill>
                  <a:schemeClr val="tx1"/>
                </a:solidFill>
              </a:rPr>
              <a:t>Reference variables are assigned null by default </a:t>
            </a:r>
          </a:p>
          <a:p>
            <a:r>
              <a:rPr lang="en-CA" dirty="0">
                <a:solidFill>
                  <a:schemeClr val="tx1"/>
                </a:solidFill>
              </a:rPr>
              <a:t>In other words it means “no value”</a:t>
            </a:r>
          </a:p>
        </p:txBody>
      </p:sp>
    </p:spTree>
    <p:extLst>
      <p:ext uri="{BB962C8B-B14F-4D97-AF65-F5344CB8AC3E}">
        <p14:creationId xmlns:p14="http://schemas.microsoft.com/office/powerpoint/2010/main" val="1226722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5EDA-EFC0-F89B-85F3-FBBC481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NullReferenceException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1E40CC-5AF9-EE2A-62DE-1CBF12D8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092" y="3390900"/>
            <a:ext cx="12627816" cy="4953000"/>
          </a:xfrm>
        </p:spPr>
      </p:pic>
    </p:spTree>
    <p:extLst>
      <p:ext uri="{BB962C8B-B14F-4D97-AF65-F5344CB8AC3E}">
        <p14:creationId xmlns:p14="http://schemas.microsoft.com/office/powerpoint/2010/main" val="1295990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5FA0-87C8-4EBB-DFBD-185D190F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Checking if Strings are Null or Empty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3F7CA-1860-E8FD-68A4-B75D7496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3086100"/>
            <a:ext cx="10380980" cy="5105400"/>
          </a:xfrm>
        </p:spPr>
      </p:pic>
    </p:spTree>
    <p:extLst>
      <p:ext uri="{BB962C8B-B14F-4D97-AF65-F5344CB8AC3E}">
        <p14:creationId xmlns:p14="http://schemas.microsoft.com/office/powerpoint/2010/main" val="3645561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C429F-5528-FCAB-86B4-CA5F1F65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 dirty="0">
                <a:solidFill>
                  <a:srgbClr val="FFFFFF"/>
                </a:solidFill>
              </a:rPr>
              <a:t>String</a:t>
            </a:r>
            <a:br>
              <a:rPr lang="en-US" sz="7500" b="1" cap="all" dirty="0">
                <a:solidFill>
                  <a:srgbClr val="FFFFFF"/>
                </a:solidFill>
              </a:rPr>
            </a:br>
            <a:r>
              <a:rPr lang="en-US" sz="7500" b="1" cap="all" dirty="0">
                <a:solidFill>
                  <a:srgbClr val="FFFFFF"/>
                </a:solidFill>
              </a:rPr>
              <a:t>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48EB2-0B71-4D65-FD8A-277CB2F36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5" r="2500" b="-1"/>
          <a:stretch/>
        </p:blipFill>
        <p:spPr>
          <a:xfrm>
            <a:off x="1308096" y="1286512"/>
            <a:ext cx="9068364" cy="77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961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DCB1-D5DA-2C94-EF01-970963F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Strings are Enumerable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6452B0-74A2-F456-F743-E4A77F2EE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50519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646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E64F42-1E22-2D0F-9F32-DF2CFAC9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334" b="1"/>
          <a:stretch/>
        </p:blipFill>
        <p:spPr>
          <a:xfrm>
            <a:off x="20" y="10"/>
            <a:ext cx="18287980" cy="10286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9771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C30F-4BCF-B1E8-8400-F8C5DDE7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FF9C-BE11-67F8-B84D-36A5DFB1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does “char” mean?</a:t>
            </a:r>
          </a:p>
          <a:p>
            <a:r>
              <a:rPr lang="en-CA" dirty="0"/>
              <a:t>What does “string” mean? </a:t>
            </a:r>
          </a:p>
          <a:p>
            <a:r>
              <a:rPr lang="en-CA" dirty="0"/>
              <a:t>What is an encoding?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15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16CA-3B9F-F5C2-B074-160ABC51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4D71-4EFC-1F0E-CECB-C356C4BC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 representation of text values as sequences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17552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4201-7672-0942-6F18-83EAAFD8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Following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2136-D619-676D-63FC-59417593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Are strings value types (“structs”) and allocated on the stack?</a:t>
            </a:r>
          </a:p>
          <a:p>
            <a:r>
              <a:rPr lang="en-CA" dirty="0">
                <a:solidFill>
                  <a:schemeClr val="tx1"/>
                </a:solidFill>
              </a:rPr>
              <a:t>Or are they reference types (“classes”) and allocated on the heap?</a:t>
            </a:r>
          </a:p>
          <a:p>
            <a:r>
              <a:rPr lang="en-CA" dirty="0">
                <a:solidFill>
                  <a:schemeClr val="tx1"/>
                </a:solidFill>
              </a:rPr>
              <a:t>What about chars?</a:t>
            </a:r>
          </a:p>
          <a:p>
            <a:r>
              <a:rPr lang="en-CA" dirty="0">
                <a:solidFill>
                  <a:schemeClr val="tx1"/>
                </a:solidFill>
              </a:rPr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413666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1C1-89D5-71B5-3806-740F4C3D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9333-9924-FFC5-7119-5E3F06A9D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https://learn.microsoft.com/en-us/dotnet/csharp/programming-guide/strings/</a:t>
            </a:r>
            <a:r>
              <a:rPr lang="en-CA" dirty="0"/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A string is an object of type </a:t>
            </a:r>
            <a:r>
              <a:rPr lang="en-US" dirty="0" err="1">
                <a:solidFill>
                  <a:schemeClr val="tx1"/>
                </a:solidFill>
                <a:hlinkClick r:id="rId3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whose value represents text. </a:t>
            </a:r>
          </a:p>
          <a:p>
            <a:r>
              <a:rPr lang="en-US" dirty="0">
                <a:solidFill>
                  <a:schemeClr val="tx1"/>
                </a:solidFill>
              </a:rPr>
              <a:t>Internally, the text is stored as a sequential read-only collection of char objects</a:t>
            </a:r>
          </a:p>
          <a:p>
            <a:r>
              <a:rPr lang="en-CA" dirty="0">
                <a:solidFill>
                  <a:schemeClr val="tx1"/>
                </a:solidFill>
              </a:rPr>
              <a:t>The keyword “string” is an alias for the type “</a:t>
            </a:r>
            <a:r>
              <a:rPr lang="en-CA" dirty="0" err="1">
                <a:solidFill>
                  <a:schemeClr val="tx1"/>
                </a:solidFill>
              </a:rPr>
              <a:t>System.String</a:t>
            </a:r>
            <a:r>
              <a:rPr lang="en-CA" dirty="0">
                <a:solidFill>
                  <a:schemeClr val="tx1"/>
                </a:solidFill>
              </a:rPr>
              <a:t>”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3463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9254</TotalTime>
  <Words>1390</Words>
  <Application>Microsoft Office PowerPoint</Application>
  <PresentationFormat>Custom</PresentationFormat>
  <Paragraphs>206</Paragraphs>
  <Slides>69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Calibri</vt:lpstr>
      <vt:lpstr>Corbel</vt:lpstr>
      <vt:lpstr>Arial</vt:lpstr>
      <vt:lpstr>Base</vt:lpstr>
      <vt:lpstr>Today’s Goal</vt:lpstr>
      <vt:lpstr>Goal Breakdown</vt:lpstr>
      <vt:lpstr>Advice</vt:lpstr>
      <vt:lpstr>Test Projects: A special kind of library</vt:lpstr>
      <vt:lpstr>Test Projects</vt:lpstr>
      <vt:lpstr>The Test Explorer Window</vt:lpstr>
      <vt:lpstr>What is a String?</vt:lpstr>
      <vt:lpstr>Consider the Following </vt:lpstr>
      <vt:lpstr>Strings</vt:lpstr>
      <vt:lpstr>A Helper Function for Today</vt:lpstr>
      <vt:lpstr>String VARiable DECLARATION</vt:lpstr>
      <vt:lpstr>The Take-away</vt:lpstr>
      <vt:lpstr>System.String Documentation</vt:lpstr>
      <vt:lpstr>Reading the documentation</vt:lpstr>
      <vt:lpstr>Why is string a class? </vt:lpstr>
      <vt:lpstr>So What’s a Char</vt:lpstr>
      <vt:lpstr>The System.Char Documentation</vt:lpstr>
      <vt:lpstr>Salient Points from Documentation</vt:lpstr>
      <vt:lpstr>What “Implementing Interfaces” means</vt:lpstr>
      <vt:lpstr>Interface Example</vt:lpstr>
      <vt:lpstr>Code Example of IComparable</vt:lpstr>
      <vt:lpstr>The Interface Methods are on the Type</vt:lpstr>
      <vt:lpstr>Chars are Numbers</vt:lpstr>
      <vt:lpstr>A Char is a Code Point not a Characters</vt:lpstr>
      <vt:lpstr>PowerPoint Presentation</vt:lpstr>
      <vt:lpstr>Comparing Characters</vt:lpstr>
      <vt:lpstr>Converting to Strings</vt:lpstr>
      <vt:lpstr>Glyph</vt:lpstr>
      <vt:lpstr>Char Literals</vt:lpstr>
      <vt:lpstr>What’s Unicode?</vt:lpstr>
      <vt:lpstr>What’s Utf-16</vt:lpstr>
      <vt:lpstr>What’s an Encoding</vt:lpstr>
      <vt:lpstr>Did you see that! </vt:lpstr>
      <vt:lpstr>ASCII</vt:lpstr>
      <vt:lpstr>Comparing Character Equality</vt:lpstr>
      <vt:lpstr>Let’s Convert it to Bytes</vt:lpstr>
      <vt:lpstr>Escape Sequences</vt:lpstr>
      <vt:lpstr>Some Char Methods</vt:lpstr>
      <vt:lpstr>From String to Char</vt:lpstr>
      <vt:lpstr>Invoking Instance versus Static Methods</vt:lpstr>
      <vt:lpstr>Char is not an expression</vt:lpstr>
      <vt:lpstr>But you can use it to call static methods</vt:lpstr>
      <vt:lpstr>Back to Strings</vt:lpstr>
      <vt:lpstr>When working with text</vt:lpstr>
      <vt:lpstr>String Literals</vt:lpstr>
      <vt:lpstr>Verbatim String Literals</vt:lpstr>
      <vt:lpstr>Null Characters</vt:lpstr>
      <vt:lpstr>Useful String Functions </vt:lpstr>
      <vt:lpstr>Useful String Operations not on String</vt:lpstr>
      <vt:lpstr>Bit Converter does not work on Strings?!</vt:lpstr>
      <vt:lpstr>Remember Encodings?</vt:lpstr>
      <vt:lpstr>Converting a String to Bytes</vt:lpstr>
      <vt:lpstr>Converting Bytes to Strings</vt:lpstr>
      <vt:lpstr>String Immutability</vt:lpstr>
      <vt:lpstr>So how do you build them? </vt:lpstr>
      <vt:lpstr>String Operators</vt:lpstr>
      <vt:lpstr>String Interning</vt:lpstr>
      <vt:lpstr>Strings are Like Arrays </vt:lpstr>
      <vt:lpstr>Wait, what is a property? </vt:lpstr>
      <vt:lpstr>Indexers</vt:lpstr>
      <vt:lpstr>String Formatting</vt:lpstr>
      <vt:lpstr>String Formatting</vt:lpstr>
      <vt:lpstr>The Null Literal</vt:lpstr>
      <vt:lpstr>NullReferenceException</vt:lpstr>
      <vt:lpstr>Checking if Strings are Null or Empty</vt:lpstr>
      <vt:lpstr>String Queries</vt:lpstr>
      <vt:lpstr>Strings are Enumerable</vt:lpstr>
      <vt:lpstr>PowerPoint Presentation</vt:lpstr>
      <vt:lpstr>Review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33</cp:revision>
  <dcterms:created xsi:type="dcterms:W3CDTF">2022-10-07T01:31:58Z</dcterms:created>
  <dcterms:modified xsi:type="dcterms:W3CDTF">2023-01-19T17:04:25Z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