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3"/>
  </p:notesMasterIdLst>
  <p:sldIdLst>
    <p:sldId id="449" r:id="rId2"/>
  </p:sldIdLst>
  <p:sldSz cx="18288000" cy="10287000"/>
  <p:notesSz cx="18288000" cy="10287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rbel" panose="020B050302020402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34B621-8D18-49D6-8AE5-530C03226C06}">
          <p14:sldIdLst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70" d="100"/>
          <a:sy n="70" d="100"/>
        </p:scale>
        <p:origin x="763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2023-03-27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Template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9316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Corbel</vt:lpstr>
      <vt:lpstr>Base</vt:lpstr>
      <vt:lpstr>Template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35</cp:revision>
  <dcterms:created xsi:type="dcterms:W3CDTF">2022-10-07T01:31:58Z</dcterms:created>
  <dcterms:modified xsi:type="dcterms:W3CDTF">2023-03-27T16:43:50Z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