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57"/>
  </p:notesMasterIdLst>
  <p:sldIdLst>
    <p:sldId id="490" r:id="rId2"/>
    <p:sldId id="551" r:id="rId3"/>
    <p:sldId id="552" r:id="rId4"/>
    <p:sldId id="545" r:id="rId5"/>
    <p:sldId id="544" r:id="rId6"/>
    <p:sldId id="546" r:id="rId7"/>
    <p:sldId id="548" r:id="rId8"/>
    <p:sldId id="550" r:id="rId9"/>
    <p:sldId id="534" r:id="rId10"/>
    <p:sldId id="547" r:id="rId11"/>
    <p:sldId id="540" r:id="rId12"/>
    <p:sldId id="543" r:id="rId13"/>
    <p:sldId id="553" r:id="rId14"/>
    <p:sldId id="538" r:id="rId15"/>
    <p:sldId id="555" r:id="rId16"/>
    <p:sldId id="556" r:id="rId17"/>
    <p:sldId id="558" r:id="rId18"/>
    <p:sldId id="542" r:id="rId19"/>
    <p:sldId id="554" r:id="rId20"/>
    <p:sldId id="541" r:id="rId21"/>
    <p:sldId id="539" r:id="rId22"/>
    <p:sldId id="537" r:id="rId23"/>
    <p:sldId id="536" r:id="rId24"/>
    <p:sldId id="561" r:id="rId25"/>
    <p:sldId id="562" r:id="rId26"/>
    <p:sldId id="485" r:id="rId27"/>
    <p:sldId id="486" r:id="rId28"/>
    <p:sldId id="487" r:id="rId29"/>
    <p:sldId id="466" r:id="rId30"/>
    <p:sldId id="518" r:id="rId31"/>
    <p:sldId id="464" r:id="rId32"/>
    <p:sldId id="507" r:id="rId33"/>
    <p:sldId id="482" r:id="rId34"/>
    <p:sldId id="469" r:id="rId35"/>
    <p:sldId id="478" r:id="rId36"/>
    <p:sldId id="520" r:id="rId37"/>
    <p:sldId id="462" r:id="rId38"/>
    <p:sldId id="529" r:id="rId39"/>
    <p:sldId id="564" r:id="rId40"/>
    <p:sldId id="522" r:id="rId41"/>
    <p:sldId id="530" r:id="rId42"/>
    <p:sldId id="531" r:id="rId43"/>
    <p:sldId id="515" r:id="rId44"/>
    <p:sldId id="517" r:id="rId45"/>
    <p:sldId id="516" r:id="rId46"/>
    <p:sldId id="532" r:id="rId47"/>
    <p:sldId id="527" r:id="rId48"/>
    <p:sldId id="528" r:id="rId49"/>
    <p:sldId id="525" r:id="rId50"/>
    <p:sldId id="563" r:id="rId51"/>
    <p:sldId id="524" r:id="rId52"/>
    <p:sldId id="559" r:id="rId53"/>
    <p:sldId id="560" r:id="rId54"/>
    <p:sldId id="549" r:id="rId55"/>
    <p:sldId id="533" r:id="rId56"/>
  </p:sldIdLst>
  <p:sldSz cx="18288000" cy="10287000"/>
  <p:notesSz cx="18288000" cy="10287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orbel" panose="020B0503020204020204" pitchFamily="34" charset="0"/>
      <p:regular r:id="rId62"/>
      <p:bold r:id="rId63"/>
      <p:italic r:id="rId64"/>
      <p:boldItalic r:id="rId6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 Tools" id="{CBFB8F95-5664-4540-A622-7CEAC1350ECB}">
          <p14:sldIdLst>
            <p14:sldId id="490"/>
          </p14:sldIdLst>
        </p14:section>
        <p14:section name="OOP" id="{CFDB8122-A136-4A86-92F5-E522F82F4214}">
          <p14:sldIdLst>
            <p14:sldId id="551"/>
            <p14:sldId id="552"/>
            <p14:sldId id="545"/>
            <p14:sldId id="544"/>
            <p14:sldId id="546"/>
            <p14:sldId id="548"/>
            <p14:sldId id="550"/>
            <p14:sldId id="534"/>
            <p14:sldId id="547"/>
          </p14:sldIdLst>
        </p14:section>
        <p14:section name="Casting" id="{8EAE428F-983A-4EB9-B761-160480B40908}">
          <p14:sldIdLst>
            <p14:sldId id="540"/>
            <p14:sldId id="543"/>
            <p14:sldId id="553"/>
            <p14:sldId id="538"/>
            <p14:sldId id="555"/>
            <p14:sldId id="556"/>
            <p14:sldId id="558"/>
            <p14:sldId id="542"/>
            <p14:sldId id="554"/>
            <p14:sldId id="541"/>
            <p14:sldId id="539"/>
            <p14:sldId id="537"/>
          </p14:sldIdLst>
        </p14:section>
        <p14:section name="The dot token" id="{1B8EEFD2-F921-4748-8AB8-3A839D6022FC}">
          <p14:sldIdLst>
            <p14:sldId id="536"/>
            <p14:sldId id="561"/>
            <p14:sldId id="562"/>
          </p14:sldIdLst>
        </p14:section>
        <p14:section name="Static and Instance Methods" id="{2F3BAFE3-A227-4632-8CCD-40A0D3B5AFB3}">
          <p14:sldIdLst>
            <p14:sldId id="485"/>
            <p14:sldId id="486"/>
            <p14:sldId id="487"/>
          </p14:sldIdLst>
        </p14:section>
        <p14:section name="Strings" id="{8BCA7028-B5A9-45F4-9FA1-6ADF2388969A}">
          <p14:sldIdLst>
            <p14:sldId id="466"/>
            <p14:sldId id="518"/>
            <p14:sldId id="464"/>
            <p14:sldId id="507"/>
            <p14:sldId id="482"/>
            <p14:sldId id="469"/>
            <p14:sldId id="478"/>
            <p14:sldId id="520"/>
            <p14:sldId id="462"/>
            <p14:sldId id="529"/>
            <p14:sldId id="564"/>
            <p14:sldId id="522"/>
            <p14:sldId id="530"/>
            <p14:sldId id="531"/>
            <p14:sldId id="515"/>
            <p14:sldId id="517"/>
            <p14:sldId id="516"/>
          </p14:sldIdLst>
        </p14:section>
        <p14:section name="Null" id="{E0F73C05-0DBC-4470-BEFE-1AF3A1D54986}">
          <p14:sldIdLst>
            <p14:sldId id="532"/>
            <p14:sldId id="527"/>
            <p14:sldId id="528"/>
            <p14:sldId id="525"/>
            <p14:sldId id="563"/>
            <p14:sldId id="524"/>
            <p14:sldId id="559"/>
            <p14:sldId id="560"/>
            <p14:sldId id="549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7BB4B-3DCB-4CCC-A4B6-2062D86EEE44}" v="12" dt="2023-01-17T00:03:07.4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49" d="100"/>
          <a:sy n="49" d="100"/>
        </p:scale>
        <p:origin x="125" y="26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8627BB4B-3DCB-4CCC-A4B6-2062D86EEE44}"/>
    <pc:docChg chg="undo redo custSel addSld delSld modSld sldOrd addSection modSection">
      <pc:chgData name="Christopher Diggins" userId="5aeb5eb5ad850d79" providerId="LiveId" clId="{8627BB4B-3DCB-4CCC-A4B6-2062D86EEE44}" dt="2023-01-17T03:56:15.803" v="3631" actId="1076"/>
      <pc:docMkLst>
        <pc:docMk/>
      </pc:docMkLst>
      <pc:sldChg chg="del">
        <pc:chgData name="Christopher Diggins" userId="5aeb5eb5ad850d79" providerId="LiveId" clId="{8627BB4B-3DCB-4CCC-A4B6-2062D86EEE44}" dt="2023-01-16T16:13:19.183" v="19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8627BB4B-3DCB-4CCC-A4B6-2062D86EEE44}" dt="2023-01-16T16:13:21.936" v="24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8627BB4B-3DCB-4CCC-A4B6-2062D86EEE44}" dt="2023-01-16T16:13:18.679" v="18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8627BB4B-3DCB-4CCC-A4B6-2062D86EEE44}" dt="2023-01-16T16:13:19.763" v="21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8627BB4B-3DCB-4CCC-A4B6-2062D86EEE44}" dt="2023-01-16T16:13:20.006" v="2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8627BB4B-3DCB-4CCC-A4B6-2062D86EEE44}" dt="2023-01-16T16:13:21.127" v="23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8627BB4B-3DCB-4CCC-A4B6-2062D86EEE44}" dt="2023-01-16T16:13:19.754" v="20" actId="47"/>
        <pc:sldMkLst>
          <pc:docMk/>
          <pc:sldMk cId="1208299336" sldId="443"/>
        </pc:sldMkLst>
      </pc:sldChg>
      <pc:sldChg chg="modSp mod">
        <pc:chgData name="Christopher Diggins" userId="5aeb5eb5ad850d79" providerId="LiveId" clId="{8627BB4B-3DCB-4CCC-A4B6-2062D86EEE44}" dt="2023-01-16T16:12:47.063" v="15" actId="20577"/>
        <pc:sldMkLst>
          <pc:docMk/>
          <pc:sldMk cId="2326411581" sldId="444"/>
        </pc:sldMkLst>
        <pc:spChg chg="mod">
          <ac:chgData name="Christopher Diggins" userId="5aeb5eb5ad850d79" providerId="LiveId" clId="{8627BB4B-3DCB-4CCC-A4B6-2062D86EEE44}" dt="2023-01-16T16:12:47.063" v="15" actId="20577"/>
          <ac:spMkLst>
            <pc:docMk/>
            <pc:sldMk cId="2326411581" sldId="444"/>
            <ac:spMk id="4" creationId="{157F112A-A3EE-3892-8269-F4A75F38453B}"/>
          </ac:spMkLst>
        </pc:spChg>
      </pc:sldChg>
      <pc:sldChg chg="addSp delSp modSp new mod ord modClrScheme chgLayout">
        <pc:chgData name="Christopher Diggins" userId="5aeb5eb5ad850d79" providerId="LiveId" clId="{8627BB4B-3DCB-4CCC-A4B6-2062D86EEE44}" dt="2023-01-16T23:52:03.164" v="2586" actId="20577"/>
        <pc:sldMkLst>
          <pc:docMk/>
          <pc:sldMk cId="3626720710" sldId="445"/>
        </pc:sldMkLst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2" creationId="{7B007384-15AD-3DCF-8A91-7448E8E59AA5}"/>
          </ac:spMkLst>
        </pc:spChg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3" creationId="{92C50163-EFD3-ECB5-42B1-DE59B8B418F5}"/>
          </ac:spMkLst>
        </pc:spChg>
        <pc:spChg chg="add mod ord">
          <ac:chgData name="Christopher Diggins" userId="5aeb5eb5ad850d79" providerId="LiveId" clId="{8627BB4B-3DCB-4CCC-A4B6-2062D86EEE44}" dt="2023-01-16T23:46:02.492" v="2194" actId="20577"/>
          <ac:spMkLst>
            <pc:docMk/>
            <pc:sldMk cId="3626720710" sldId="445"/>
            <ac:spMk id="4" creationId="{24427F6E-0977-094C-F705-64EC48569C06}"/>
          </ac:spMkLst>
        </pc:spChg>
        <pc:spChg chg="add mod ord">
          <ac:chgData name="Christopher Diggins" userId="5aeb5eb5ad850d79" providerId="LiveId" clId="{8627BB4B-3DCB-4CCC-A4B6-2062D86EEE44}" dt="2023-01-16T23:52:03.164" v="2586" actId="20577"/>
          <ac:spMkLst>
            <pc:docMk/>
            <pc:sldMk cId="3626720710" sldId="445"/>
            <ac:spMk id="5" creationId="{8BC9B105-4908-E29C-496E-7A0F363EC0D3}"/>
          </ac:spMkLst>
        </pc:spChg>
      </pc:sldChg>
      <pc:sldChg chg="modSp new mod">
        <pc:chgData name="Christopher Diggins" userId="5aeb5eb5ad850d79" providerId="LiveId" clId="{8627BB4B-3DCB-4CCC-A4B6-2062D86EEE44}" dt="2023-01-16T16:16:14.755" v="271" actId="20577"/>
        <pc:sldMkLst>
          <pc:docMk/>
          <pc:sldMk cId="2052379741" sldId="446"/>
        </pc:sldMkLst>
        <pc:spChg chg="mod">
          <ac:chgData name="Christopher Diggins" userId="5aeb5eb5ad850d79" providerId="LiveId" clId="{8627BB4B-3DCB-4CCC-A4B6-2062D86EEE44}" dt="2023-01-16T16:14:48.880" v="139" actId="20577"/>
          <ac:spMkLst>
            <pc:docMk/>
            <pc:sldMk cId="2052379741" sldId="446"/>
            <ac:spMk id="2" creationId="{EE63E575-ECFD-3DFD-9C0D-616C355F1C2B}"/>
          </ac:spMkLst>
        </pc:spChg>
        <pc:spChg chg="mod">
          <ac:chgData name="Christopher Diggins" userId="5aeb5eb5ad850d79" providerId="LiveId" clId="{8627BB4B-3DCB-4CCC-A4B6-2062D86EEE44}" dt="2023-01-16T16:16:14.755" v="271" actId="20577"/>
          <ac:spMkLst>
            <pc:docMk/>
            <pc:sldMk cId="2052379741" sldId="446"/>
            <ac:spMk id="3" creationId="{CE70CFE2-79BC-AA96-62D3-0B117248FA1B}"/>
          </ac:spMkLst>
        </pc:spChg>
      </pc:sldChg>
      <pc:sldChg chg="modSp new mod">
        <pc:chgData name="Christopher Diggins" userId="5aeb5eb5ad850d79" providerId="LiveId" clId="{8627BB4B-3DCB-4CCC-A4B6-2062D86EEE44}" dt="2023-01-16T16:17:31.362" v="282" actId="20577"/>
        <pc:sldMkLst>
          <pc:docMk/>
          <pc:sldMk cId="357715454" sldId="447"/>
        </pc:sldMkLst>
        <pc:spChg chg="mod">
          <ac:chgData name="Christopher Diggins" userId="5aeb5eb5ad850d79" providerId="LiveId" clId="{8627BB4B-3DCB-4CCC-A4B6-2062D86EEE44}" dt="2023-01-16T16:17:31.362" v="282" actId="20577"/>
          <ac:spMkLst>
            <pc:docMk/>
            <pc:sldMk cId="357715454" sldId="447"/>
            <ac:spMk id="2" creationId="{014241A5-9F6A-6BB7-3B6E-3AFED61DB6C3}"/>
          </ac:spMkLst>
        </pc:spChg>
      </pc:sldChg>
      <pc:sldChg chg="modSp new mod">
        <pc:chgData name="Christopher Diggins" userId="5aeb5eb5ad850d79" providerId="LiveId" clId="{8627BB4B-3DCB-4CCC-A4B6-2062D86EEE44}" dt="2023-01-16T16:18:42.244" v="316" actId="20577"/>
        <pc:sldMkLst>
          <pc:docMk/>
          <pc:sldMk cId="1394398928" sldId="448"/>
        </pc:sldMkLst>
        <pc:spChg chg="mod">
          <ac:chgData name="Christopher Diggins" userId="5aeb5eb5ad850d79" providerId="LiveId" clId="{8627BB4B-3DCB-4CCC-A4B6-2062D86EEE44}" dt="2023-01-16T16:18:25.848" v="299" actId="20577"/>
          <ac:spMkLst>
            <pc:docMk/>
            <pc:sldMk cId="1394398928" sldId="448"/>
            <ac:spMk id="2" creationId="{936E5FBF-C743-C54B-60E1-85FEA7F3268A}"/>
          </ac:spMkLst>
        </pc:spChg>
        <pc:spChg chg="mod">
          <ac:chgData name="Christopher Diggins" userId="5aeb5eb5ad850d79" providerId="LiveId" clId="{8627BB4B-3DCB-4CCC-A4B6-2062D86EEE44}" dt="2023-01-16T16:18:42.244" v="316" actId="20577"/>
          <ac:spMkLst>
            <pc:docMk/>
            <pc:sldMk cId="1394398928" sldId="448"/>
            <ac:spMk id="3" creationId="{8EBF7457-5DE0-C922-8A23-66A9FFBF3D42}"/>
          </ac:spMkLst>
        </pc:spChg>
      </pc:sldChg>
      <pc:sldChg chg="modSp new mod">
        <pc:chgData name="Christopher Diggins" userId="5aeb5eb5ad850d79" providerId="LiveId" clId="{8627BB4B-3DCB-4CCC-A4B6-2062D86EEE44}" dt="2023-01-16T16:20:04.163" v="409" actId="207"/>
        <pc:sldMkLst>
          <pc:docMk/>
          <pc:sldMk cId="4162630879" sldId="449"/>
        </pc:sldMkLst>
        <pc:spChg chg="mod">
          <ac:chgData name="Christopher Diggins" userId="5aeb5eb5ad850d79" providerId="LiveId" clId="{8627BB4B-3DCB-4CCC-A4B6-2062D86EEE44}" dt="2023-01-16T16:19:36.335" v="339" actId="20577"/>
          <ac:spMkLst>
            <pc:docMk/>
            <pc:sldMk cId="4162630879" sldId="449"/>
            <ac:spMk id="2" creationId="{FE445FA6-D280-0ED6-CFD4-1E8DFBDF490C}"/>
          </ac:spMkLst>
        </pc:spChg>
        <pc:spChg chg="mod">
          <ac:chgData name="Christopher Diggins" userId="5aeb5eb5ad850d79" providerId="LiveId" clId="{8627BB4B-3DCB-4CCC-A4B6-2062D86EEE44}" dt="2023-01-16T16:20:04.163" v="409" actId="207"/>
          <ac:spMkLst>
            <pc:docMk/>
            <pc:sldMk cId="4162630879" sldId="449"/>
            <ac:spMk id="3" creationId="{E6080A95-154E-EDCB-32DE-18A957183BDC}"/>
          </ac:spMkLst>
        </pc:spChg>
      </pc:sldChg>
      <pc:sldChg chg="modSp new add del mod ord">
        <pc:chgData name="Christopher Diggins" userId="5aeb5eb5ad850d79" providerId="LiveId" clId="{8627BB4B-3DCB-4CCC-A4B6-2062D86EEE44}" dt="2023-01-17T00:03:49.937" v="3221" actId="47"/>
        <pc:sldMkLst>
          <pc:docMk/>
          <pc:sldMk cId="667063802" sldId="450"/>
        </pc:sldMkLst>
        <pc:spChg chg="mod">
          <ac:chgData name="Christopher Diggins" userId="5aeb5eb5ad850d79" providerId="LiveId" clId="{8627BB4B-3DCB-4CCC-A4B6-2062D86EEE44}" dt="2023-01-16T23:56:19.728" v="2846" actId="20577"/>
          <ac:spMkLst>
            <pc:docMk/>
            <pc:sldMk cId="667063802" sldId="450"/>
            <ac:spMk id="2" creationId="{0E56833F-4DD9-3783-F3FA-FCACD8C588D2}"/>
          </ac:spMkLst>
        </pc:spChg>
        <pc:spChg chg="mod">
          <ac:chgData name="Christopher Diggins" userId="5aeb5eb5ad850d79" providerId="LiveId" clId="{8627BB4B-3DCB-4CCC-A4B6-2062D86EEE44}" dt="2023-01-16T23:58:49.186" v="2978" actId="20577"/>
          <ac:spMkLst>
            <pc:docMk/>
            <pc:sldMk cId="667063802" sldId="450"/>
            <ac:spMk id="3" creationId="{15665746-57E9-48EA-DC84-2629AB08A914}"/>
          </ac:spMkLst>
        </pc:spChg>
      </pc:sldChg>
      <pc:sldChg chg="modSp new mod">
        <pc:chgData name="Christopher Diggins" userId="5aeb5eb5ad850d79" providerId="LiveId" clId="{8627BB4B-3DCB-4CCC-A4B6-2062D86EEE44}" dt="2023-01-16T16:27:29.788" v="885" actId="20577"/>
        <pc:sldMkLst>
          <pc:docMk/>
          <pc:sldMk cId="64217671" sldId="451"/>
        </pc:sldMkLst>
        <pc:spChg chg="mod">
          <ac:chgData name="Christopher Diggins" userId="5aeb5eb5ad850d79" providerId="LiveId" clId="{8627BB4B-3DCB-4CCC-A4B6-2062D86EEE44}" dt="2023-01-16T16:23:52.630" v="614" actId="20577"/>
          <ac:spMkLst>
            <pc:docMk/>
            <pc:sldMk cId="64217671" sldId="451"/>
            <ac:spMk id="2" creationId="{A6E6CB85-2647-23BC-E75B-AF5AEBA63B48}"/>
          </ac:spMkLst>
        </pc:spChg>
        <pc:spChg chg="mod">
          <ac:chgData name="Christopher Diggins" userId="5aeb5eb5ad850d79" providerId="LiveId" clId="{8627BB4B-3DCB-4CCC-A4B6-2062D86EEE44}" dt="2023-01-16T16:27:29.788" v="885" actId="20577"/>
          <ac:spMkLst>
            <pc:docMk/>
            <pc:sldMk cId="64217671" sldId="451"/>
            <ac:spMk id="3" creationId="{CE4433C7-2D9D-F2ED-988E-02940492C1EF}"/>
          </ac:spMkLst>
        </pc:spChg>
      </pc:sldChg>
      <pc:sldChg chg="modSp new mod">
        <pc:chgData name="Christopher Diggins" userId="5aeb5eb5ad850d79" providerId="LiveId" clId="{8627BB4B-3DCB-4CCC-A4B6-2062D86EEE44}" dt="2023-01-16T18:17:46.889" v="1362" actId="20577"/>
        <pc:sldMkLst>
          <pc:docMk/>
          <pc:sldMk cId="3540834638" sldId="452"/>
        </pc:sldMkLst>
        <pc:spChg chg="mod">
          <ac:chgData name="Christopher Diggins" userId="5aeb5eb5ad850d79" providerId="LiveId" clId="{8627BB4B-3DCB-4CCC-A4B6-2062D86EEE44}" dt="2023-01-16T18:13:21.394" v="1337" actId="20577"/>
          <ac:spMkLst>
            <pc:docMk/>
            <pc:sldMk cId="3540834638" sldId="452"/>
            <ac:spMk id="2" creationId="{EF1CD1C1-89D5-71B5-3806-740F4C3D23C3}"/>
          </ac:spMkLst>
        </pc:spChg>
        <pc:spChg chg="mod">
          <ac:chgData name="Christopher Diggins" userId="5aeb5eb5ad850d79" providerId="LiveId" clId="{8627BB4B-3DCB-4CCC-A4B6-2062D86EEE44}" dt="2023-01-16T18:17:46.889" v="1362" actId="20577"/>
          <ac:spMkLst>
            <pc:docMk/>
            <pc:sldMk cId="3540834638" sldId="452"/>
            <ac:spMk id="3" creationId="{56349333-9924-FFC5-7119-5E3F06A9D6F8}"/>
          </ac:spMkLst>
        </pc:spChg>
      </pc:sldChg>
      <pc:sldChg chg="modSp new mod">
        <pc:chgData name="Christopher Diggins" userId="5aeb5eb5ad850d79" providerId="LiveId" clId="{8627BB4B-3DCB-4CCC-A4B6-2062D86EEE44}" dt="2023-01-16T16:24:47.073" v="771" actId="20577"/>
        <pc:sldMkLst>
          <pc:docMk/>
          <pc:sldMk cId="1130995145" sldId="453"/>
        </pc:sldMkLst>
        <pc:spChg chg="mod">
          <ac:chgData name="Christopher Diggins" userId="5aeb5eb5ad850d79" providerId="LiveId" clId="{8627BB4B-3DCB-4CCC-A4B6-2062D86EEE44}" dt="2023-01-16T16:24:21.196" v="663" actId="20577"/>
          <ac:spMkLst>
            <pc:docMk/>
            <pc:sldMk cId="1130995145" sldId="453"/>
            <ac:spMk id="2" creationId="{F2E86B5A-CC1A-ED94-6C6A-0EC250D7B5A7}"/>
          </ac:spMkLst>
        </pc:spChg>
        <pc:spChg chg="mod">
          <ac:chgData name="Christopher Diggins" userId="5aeb5eb5ad850d79" providerId="LiveId" clId="{8627BB4B-3DCB-4CCC-A4B6-2062D86EEE44}" dt="2023-01-16T16:24:47.073" v="771" actId="20577"/>
          <ac:spMkLst>
            <pc:docMk/>
            <pc:sldMk cId="1130995145" sldId="453"/>
            <ac:spMk id="3" creationId="{5D6181C8-BBAC-BBAA-36F8-D8670DBA7CF2}"/>
          </ac:spMkLst>
        </pc:spChg>
      </pc:sldChg>
      <pc:sldChg chg="modSp new mod">
        <pc:chgData name="Christopher Diggins" userId="5aeb5eb5ad850d79" providerId="LiveId" clId="{8627BB4B-3DCB-4CCC-A4B6-2062D86EEE44}" dt="2023-01-16T16:25:35.101" v="806" actId="20577"/>
        <pc:sldMkLst>
          <pc:docMk/>
          <pc:sldMk cId="4076026600" sldId="454"/>
        </pc:sldMkLst>
        <pc:spChg chg="mod">
          <ac:chgData name="Christopher Diggins" userId="5aeb5eb5ad850d79" providerId="LiveId" clId="{8627BB4B-3DCB-4CCC-A4B6-2062D86EEE44}" dt="2023-01-16T16:25:30.820" v="803" actId="20577"/>
          <ac:spMkLst>
            <pc:docMk/>
            <pc:sldMk cId="4076026600" sldId="454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5:35.101" v="806" actId="20577"/>
          <ac:spMkLst>
            <pc:docMk/>
            <pc:sldMk cId="4076026600" sldId="454"/>
            <ac:spMk id="3" creationId="{6BC142C6-44DB-C5D7-2632-93E0BDCCE5DC}"/>
          </ac:spMkLst>
        </pc:spChg>
      </pc:sldChg>
      <pc:sldChg chg="modSp add mod ord">
        <pc:chgData name="Christopher Diggins" userId="5aeb5eb5ad850d79" providerId="LiveId" clId="{8627BB4B-3DCB-4CCC-A4B6-2062D86EEE44}" dt="2023-01-16T16:26:23.892" v="832"/>
        <pc:sldMkLst>
          <pc:docMk/>
          <pc:sldMk cId="3729333396" sldId="455"/>
        </pc:sldMkLst>
        <pc:spChg chg="mod">
          <ac:chgData name="Christopher Diggins" userId="5aeb5eb5ad850d79" providerId="LiveId" clId="{8627BB4B-3DCB-4CCC-A4B6-2062D86EEE44}" dt="2023-01-16T16:25:53.519" v="826" actId="20577"/>
          <ac:spMkLst>
            <pc:docMk/>
            <pc:sldMk cId="3729333396" sldId="455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6:16.346" v="830" actId="20577"/>
          <ac:spMkLst>
            <pc:docMk/>
            <pc:sldMk cId="3729333396" sldId="455"/>
            <ac:spMk id="3" creationId="{6BC142C6-44DB-C5D7-2632-93E0BDCCE5DC}"/>
          </ac:spMkLst>
        </pc:spChg>
      </pc:sldChg>
      <pc:sldChg chg="modSp new mod ord">
        <pc:chgData name="Christopher Diggins" userId="5aeb5eb5ad850d79" providerId="LiveId" clId="{8627BB4B-3DCB-4CCC-A4B6-2062D86EEE44}" dt="2023-01-17T00:04:26.474" v="3223"/>
        <pc:sldMkLst>
          <pc:docMk/>
          <pc:sldMk cId="857080228" sldId="456"/>
        </pc:sldMkLst>
        <pc:spChg chg="mod">
          <ac:chgData name="Christopher Diggins" userId="5aeb5eb5ad850d79" providerId="LiveId" clId="{8627BB4B-3DCB-4CCC-A4B6-2062D86EEE44}" dt="2023-01-16T23:54:33.010" v="2769" actId="20577"/>
          <ac:spMkLst>
            <pc:docMk/>
            <pc:sldMk cId="857080228" sldId="456"/>
            <ac:spMk id="2" creationId="{9248CD3D-5A28-92C4-AFBE-7411554972C4}"/>
          </ac:spMkLst>
        </pc:spChg>
        <pc:spChg chg="mod">
          <ac:chgData name="Christopher Diggins" userId="5aeb5eb5ad850d79" providerId="LiveId" clId="{8627BB4B-3DCB-4CCC-A4B6-2062D86EEE44}" dt="2023-01-16T23:54:24.421" v="2768" actId="20577"/>
          <ac:spMkLst>
            <pc:docMk/>
            <pc:sldMk cId="857080228" sldId="456"/>
            <ac:spMk id="3" creationId="{83144DB8-A47C-9D77-6941-8193BDBC18E3}"/>
          </ac:spMkLst>
        </pc:spChg>
      </pc:sldChg>
      <pc:sldChg chg="modSp new del mod">
        <pc:chgData name="Christopher Diggins" userId="5aeb5eb5ad850d79" providerId="LiveId" clId="{8627BB4B-3DCB-4CCC-A4B6-2062D86EEE44}" dt="2023-01-16T18:58:29.227" v="2115" actId="2696"/>
        <pc:sldMkLst>
          <pc:docMk/>
          <pc:sldMk cId="3590572998" sldId="457"/>
        </pc:sldMkLst>
        <pc:spChg chg="mod">
          <ac:chgData name="Christopher Diggins" userId="5aeb5eb5ad850d79" providerId="LiveId" clId="{8627BB4B-3DCB-4CCC-A4B6-2062D86EEE44}" dt="2023-01-16T16:32:19.062" v="995" actId="20577"/>
          <ac:spMkLst>
            <pc:docMk/>
            <pc:sldMk cId="3590572998" sldId="457"/>
            <ac:spMk id="2" creationId="{8FAF696F-A940-9E77-C441-E99628067A53}"/>
          </ac:spMkLst>
        </pc:spChg>
        <pc:spChg chg="mod">
          <ac:chgData name="Christopher Diggins" userId="5aeb5eb5ad850d79" providerId="LiveId" clId="{8627BB4B-3DCB-4CCC-A4B6-2062D86EEE44}" dt="2023-01-16T16:33:24.852" v="1154" actId="20577"/>
          <ac:spMkLst>
            <pc:docMk/>
            <pc:sldMk cId="3590572998" sldId="457"/>
            <ac:spMk id="3" creationId="{3F9E487E-0920-130A-309C-E800146D050F}"/>
          </ac:spMkLst>
        </pc:spChg>
      </pc:sldChg>
      <pc:sldChg chg="modSp new mod ord">
        <pc:chgData name="Christopher Diggins" userId="5aeb5eb5ad850d79" providerId="LiveId" clId="{8627BB4B-3DCB-4CCC-A4B6-2062D86EEE44}" dt="2023-01-16T23:49:43.921" v="2372" actId="20577"/>
        <pc:sldMkLst>
          <pc:docMk/>
          <pc:sldMk cId="2068494055" sldId="458"/>
        </pc:sldMkLst>
        <pc:spChg chg="mod">
          <ac:chgData name="Christopher Diggins" userId="5aeb5eb5ad850d79" providerId="LiveId" clId="{8627BB4B-3DCB-4CCC-A4B6-2062D86EEE44}" dt="2023-01-16T16:36:46.655" v="1166" actId="20577"/>
          <ac:spMkLst>
            <pc:docMk/>
            <pc:sldMk cId="2068494055" sldId="458"/>
            <ac:spMk id="2" creationId="{425664DF-49EE-94F5-39DF-EF907C942C9A}"/>
          </ac:spMkLst>
        </pc:spChg>
        <pc:spChg chg="mod">
          <ac:chgData name="Christopher Diggins" userId="5aeb5eb5ad850d79" providerId="LiveId" clId="{8627BB4B-3DCB-4CCC-A4B6-2062D86EEE44}" dt="2023-01-16T23:49:43.921" v="2372" actId="20577"/>
          <ac:spMkLst>
            <pc:docMk/>
            <pc:sldMk cId="2068494055" sldId="458"/>
            <ac:spMk id="3" creationId="{8AB028DE-4416-75CD-298C-55A012D3B747}"/>
          </ac:spMkLst>
        </pc:spChg>
      </pc:sldChg>
      <pc:sldChg chg="modSp new mod">
        <pc:chgData name="Christopher Diggins" userId="5aeb5eb5ad850d79" providerId="LiveId" clId="{8627BB4B-3DCB-4CCC-A4B6-2062D86EEE44}" dt="2023-01-16T16:38:57.460" v="1316" actId="20577"/>
        <pc:sldMkLst>
          <pc:docMk/>
          <pc:sldMk cId="3917998549" sldId="459"/>
        </pc:sldMkLst>
        <pc:spChg chg="mod">
          <ac:chgData name="Christopher Diggins" userId="5aeb5eb5ad850d79" providerId="LiveId" clId="{8627BB4B-3DCB-4CCC-A4B6-2062D86EEE44}" dt="2023-01-16T16:37:03.417" v="1175" actId="20577"/>
          <ac:spMkLst>
            <pc:docMk/>
            <pc:sldMk cId="3917998549" sldId="459"/>
            <ac:spMk id="2" creationId="{B742D5B5-4C55-73AF-24E6-570EDB0F8959}"/>
          </ac:spMkLst>
        </pc:spChg>
        <pc:spChg chg="mod">
          <ac:chgData name="Christopher Diggins" userId="5aeb5eb5ad850d79" providerId="LiveId" clId="{8627BB4B-3DCB-4CCC-A4B6-2062D86EEE44}" dt="2023-01-16T16:38:57.460" v="1316" actId="20577"/>
          <ac:spMkLst>
            <pc:docMk/>
            <pc:sldMk cId="3917998549" sldId="459"/>
            <ac:spMk id="3" creationId="{562F4353-5ADA-71E9-D4C3-2CE0DAFCEDD2}"/>
          </ac:spMkLst>
        </pc:spChg>
      </pc:sldChg>
      <pc:sldChg chg="modSp new mod">
        <pc:chgData name="Christopher Diggins" userId="5aeb5eb5ad850d79" providerId="LiveId" clId="{8627BB4B-3DCB-4CCC-A4B6-2062D86EEE44}" dt="2023-01-16T16:38:00.490" v="1245" actId="20577"/>
        <pc:sldMkLst>
          <pc:docMk/>
          <pc:sldMk cId="1689087197" sldId="460"/>
        </pc:sldMkLst>
        <pc:spChg chg="mod">
          <ac:chgData name="Christopher Diggins" userId="5aeb5eb5ad850d79" providerId="LiveId" clId="{8627BB4B-3DCB-4CCC-A4B6-2062D86EEE44}" dt="2023-01-16T16:38:00.490" v="1245" actId="20577"/>
          <ac:spMkLst>
            <pc:docMk/>
            <pc:sldMk cId="1689087197" sldId="460"/>
            <ac:spMk id="2" creationId="{8A3B315D-D20F-C00D-F61E-3325956F40F3}"/>
          </ac:spMkLst>
        </pc:spChg>
      </pc:sldChg>
      <pc:sldChg chg="addSp delSp modSp new mod">
        <pc:chgData name="Christopher Diggins" userId="5aeb5eb5ad850d79" providerId="LiveId" clId="{8627BB4B-3DCB-4CCC-A4B6-2062D86EEE44}" dt="2023-01-16T18:19:58.973" v="1456" actId="207"/>
        <pc:sldMkLst>
          <pc:docMk/>
          <pc:sldMk cId="418294620" sldId="461"/>
        </pc:sldMkLst>
        <pc:spChg chg="mod">
          <ac:chgData name="Christopher Diggins" userId="5aeb5eb5ad850d79" providerId="LiveId" clId="{8627BB4B-3DCB-4CCC-A4B6-2062D86EEE44}" dt="2023-01-16T18:18:38.032" v="1372"/>
          <ac:spMkLst>
            <pc:docMk/>
            <pc:sldMk cId="418294620" sldId="461"/>
            <ac:spMk id="2" creationId="{040D88B9-D3D7-E72A-1672-E045571F6EF9}"/>
          </ac:spMkLst>
        </pc:spChg>
        <pc:spChg chg="add del mod">
          <ac:chgData name="Christopher Diggins" userId="5aeb5eb5ad850d79" providerId="LiveId" clId="{8627BB4B-3DCB-4CCC-A4B6-2062D86EEE44}" dt="2023-01-16T18:19:58.973" v="1456" actId="207"/>
          <ac:spMkLst>
            <pc:docMk/>
            <pc:sldMk cId="418294620" sldId="461"/>
            <ac:spMk id="3" creationId="{ABEDC97C-A85C-AC33-D8C0-1C1BF9007D16}"/>
          </ac:spMkLst>
        </pc:spChg>
        <pc:spChg chg="add del mod">
          <ac:chgData name="Christopher Diggins" userId="5aeb5eb5ad850d79" providerId="LiveId" clId="{8627BB4B-3DCB-4CCC-A4B6-2062D86EEE44}" dt="2023-01-16T18:18:19.808" v="1365"/>
          <ac:spMkLst>
            <pc:docMk/>
            <pc:sldMk cId="418294620" sldId="461"/>
            <ac:spMk id="4" creationId="{00328486-C658-81CA-FC84-5420A216676A}"/>
          </ac:spMkLst>
        </pc:spChg>
      </pc:sldChg>
      <pc:sldChg chg="modSp new mod">
        <pc:chgData name="Christopher Diggins" userId="5aeb5eb5ad850d79" providerId="LiveId" clId="{8627BB4B-3DCB-4CCC-A4B6-2062D86EEE44}" dt="2023-01-16T18:21:26.736" v="1517" actId="207"/>
        <pc:sldMkLst>
          <pc:docMk/>
          <pc:sldMk cId="1254211930" sldId="462"/>
        </pc:sldMkLst>
        <pc:spChg chg="mod">
          <ac:chgData name="Christopher Diggins" userId="5aeb5eb5ad850d79" providerId="LiveId" clId="{8627BB4B-3DCB-4CCC-A4B6-2062D86EEE44}" dt="2023-01-16T18:20:33.179" v="1477" actId="20577"/>
          <ac:spMkLst>
            <pc:docMk/>
            <pc:sldMk cId="1254211930" sldId="462"/>
            <ac:spMk id="2" creationId="{72CBFEEF-94B0-287B-A8C5-85BBD4C35C2C}"/>
          </ac:spMkLst>
        </pc:spChg>
        <pc:spChg chg="mod">
          <ac:chgData name="Christopher Diggins" userId="5aeb5eb5ad850d79" providerId="LiveId" clId="{8627BB4B-3DCB-4CCC-A4B6-2062D86EEE44}" dt="2023-01-16T18:21:26.736" v="1517" actId="207"/>
          <ac:spMkLst>
            <pc:docMk/>
            <pc:sldMk cId="1254211930" sldId="462"/>
            <ac:spMk id="3" creationId="{E19E62FF-5BEF-5614-F0E6-512BF4908931}"/>
          </ac:spMkLst>
        </pc:spChg>
      </pc:sldChg>
      <pc:sldChg chg="addSp delSp modSp new mod">
        <pc:chgData name="Christopher Diggins" userId="5aeb5eb5ad850d79" providerId="LiveId" clId="{8627BB4B-3DCB-4CCC-A4B6-2062D86EEE44}" dt="2023-01-16T18:25:22.677" v="1556" actId="1076"/>
        <pc:sldMkLst>
          <pc:docMk/>
          <pc:sldMk cId="4139155854" sldId="463"/>
        </pc:sldMkLst>
        <pc:spChg chg="mod">
          <ac:chgData name="Christopher Diggins" userId="5aeb5eb5ad850d79" providerId="LiveId" clId="{8627BB4B-3DCB-4CCC-A4B6-2062D86EEE44}" dt="2023-01-16T18:25:11.116" v="1552" actId="20577"/>
          <ac:spMkLst>
            <pc:docMk/>
            <pc:sldMk cId="4139155854" sldId="463"/>
            <ac:spMk id="2" creationId="{DC72BF26-C4DF-8E87-91E0-20ADC2C8C1E0}"/>
          </ac:spMkLst>
        </pc:spChg>
        <pc:spChg chg="del mod">
          <ac:chgData name="Christopher Diggins" userId="5aeb5eb5ad850d79" providerId="LiveId" clId="{8627BB4B-3DCB-4CCC-A4B6-2062D86EEE44}" dt="2023-01-16T18:25:17.584" v="1554" actId="478"/>
          <ac:spMkLst>
            <pc:docMk/>
            <pc:sldMk cId="4139155854" sldId="463"/>
            <ac:spMk id="3" creationId="{1710DE47-891D-CC36-7BA2-A67E5754FB8C}"/>
          </ac:spMkLst>
        </pc:spChg>
        <pc:picChg chg="add mod">
          <ac:chgData name="Christopher Diggins" userId="5aeb5eb5ad850d79" providerId="LiveId" clId="{8627BB4B-3DCB-4CCC-A4B6-2062D86EEE44}" dt="2023-01-16T18:25:22.677" v="1556" actId="1076"/>
          <ac:picMkLst>
            <pc:docMk/>
            <pc:sldMk cId="4139155854" sldId="463"/>
            <ac:picMk id="5" creationId="{0582309B-BC2C-E983-F636-973C70CECD6F}"/>
          </ac:picMkLst>
        </pc:picChg>
      </pc:sldChg>
      <pc:sldChg chg="new del">
        <pc:chgData name="Christopher Diggins" userId="5aeb5eb5ad850d79" providerId="LiveId" clId="{8627BB4B-3DCB-4CCC-A4B6-2062D86EEE44}" dt="2023-01-16T20:00:17.632" v="2145" actId="47"/>
        <pc:sldMkLst>
          <pc:docMk/>
          <pc:sldMk cId="632896984" sldId="464"/>
        </pc:sldMkLst>
      </pc:sldChg>
      <pc:sldChg chg="addSp delSp modSp new mod">
        <pc:chgData name="Christopher Diggins" userId="5aeb5eb5ad850d79" providerId="LiveId" clId="{8627BB4B-3DCB-4CCC-A4B6-2062D86EEE44}" dt="2023-01-16T23:50:32.264" v="2378" actId="20577"/>
        <pc:sldMkLst>
          <pc:docMk/>
          <pc:sldMk cId="3008134028" sldId="465"/>
        </pc:sldMkLst>
        <pc:spChg chg="mod">
          <ac:chgData name="Christopher Diggins" userId="5aeb5eb5ad850d79" providerId="LiveId" clId="{8627BB4B-3DCB-4CCC-A4B6-2062D86EEE44}" dt="2023-01-16T18:33:54.522" v="1855" actId="20577"/>
          <ac:spMkLst>
            <pc:docMk/>
            <pc:sldMk cId="3008134028" sldId="465"/>
            <ac:spMk id="2" creationId="{3929F5F4-68B2-D65D-B996-8D7A8A2319C6}"/>
          </ac:spMkLst>
        </pc:spChg>
        <pc:spChg chg="mod">
          <ac:chgData name="Christopher Diggins" userId="5aeb5eb5ad850d79" providerId="LiveId" clId="{8627BB4B-3DCB-4CCC-A4B6-2062D86EEE44}" dt="2023-01-16T23:50:32.264" v="2378" actId="20577"/>
          <ac:spMkLst>
            <pc:docMk/>
            <pc:sldMk cId="3008134028" sldId="465"/>
            <ac:spMk id="3" creationId="{143FCA83-14AF-A06D-4BAD-F979636ECC60}"/>
          </ac:spMkLst>
        </pc:spChg>
        <pc:picChg chg="add del">
          <ac:chgData name="Christopher Diggins" userId="5aeb5eb5ad850d79" providerId="LiveId" clId="{8627BB4B-3DCB-4CCC-A4B6-2062D86EEE44}" dt="2023-01-16T18:54:57.164" v="2084" actId="22"/>
          <ac:picMkLst>
            <pc:docMk/>
            <pc:sldMk cId="3008134028" sldId="465"/>
            <ac:picMk id="5" creationId="{477288CE-96EA-08CF-3D05-F5E18D15B8AC}"/>
          </ac:picMkLst>
        </pc:picChg>
      </pc:sldChg>
      <pc:sldChg chg="addSp delSp modSp new mod">
        <pc:chgData name="Christopher Diggins" userId="5aeb5eb5ad850d79" providerId="LiveId" clId="{8627BB4B-3DCB-4CCC-A4B6-2062D86EEE44}" dt="2023-01-17T03:56:15.803" v="3631" actId="1076"/>
        <pc:sldMkLst>
          <pc:docMk/>
          <pc:sldMk cId="109412033" sldId="466"/>
        </pc:sldMkLst>
        <pc:spChg chg="mod">
          <ac:chgData name="Christopher Diggins" userId="5aeb5eb5ad850d79" providerId="LiveId" clId="{8627BB4B-3DCB-4CCC-A4B6-2062D86EEE44}" dt="2023-01-16T18:50:54.288" v="2076" actId="20577"/>
          <ac:spMkLst>
            <pc:docMk/>
            <pc:sldMk cId="109412033" sldId="466"/>
            <ac:spMk id="2" creationId="{7DB917BE-F1CA-D93D-635C-7776FA4D35D2}"/>
          </ac:spMkLst>
        </pc:spChg>
        <pc:spChg chg="del">
          <ac:chgData name="Christopher Diggins" userId="5aeb5eb5ad850d79" providerId="LiveId" clId="{8627BB4B-3DCB-4CCC-A4B6-2062D86EEE44}" dt="2023-01-16T18:49:58.502" v="2023" actId="478"/>
          <ac:spMkLst>
            <pc:docMk/>
            <pc:sldMk cId="109412033" sldId="466"/>
            <ac:spMk id="3" creationId="{F7FD94DC-7611-9691-6F34-4231D4AAFF0D}"/>
          </ac:spMkLst>
        </pc:spChg>
        <pc:picChg chg="add mod">
          <ac:chgData name="Christopher Diggins" userId="5aeb5eb5ad850d79" providerId="LiveId" clId="{8627BB4B-3DCB-4CCC-A4B6-2062D86EEE44}" dt="2023-01-16T18:54:44.428" v="2078" actId="1076"/>
          <ac:picMkLst>
            <pc:docMk/>
            <pc:sldMk cId="109412033" sldId="466"/>
            <ac:picMk id="5" creationId="{561FFE7C-6A8D-3B19-C669-ED398543769D}"/>
          </ac:picMkLst>
        </pc:picChg>
        <pc:picChg chg="add mod">
          <ac:chgData name="Christopher Diggins" userId="5aeb5eb5ad850d79" providerId="LiveId" clId="{8627BB4B-3DCB-4CCC-A4B6-2062D86EEE44}" dt="2023-01-17T03:56:15.803" v="3631" actId="1076"/>
          <ac:picMkLst>
            <pc:docMk/>
            <pc:sldMk cId="109412033" sldId="466"/>
            <ac:picMk id="7" creationId="{E25B7739-0743-DED0-3A43-D163178A53A6}"/>
          </ac:picMkLst>
        </pc:picChg>
      </pc:sldChg>
      <pc:sldChg chg="modSp new del mod">
        <pc:chgData name="Christopher Diggins" userId="5aeb5eb5ad850d79" providerId="LiveId" clId="{8627BB4B-3DCB-4CCC-A4B6-2062D86EEE44}" dt="2023-01-17T00:03:41.433" v="3220" actId="47"/>
        <pc:sldMkLst>
          <pc:docMk/>
          <pc:sldMk cId="512700941" sldId="467"/>
        </pc:sldMkLst>
        <pc:spChg chg="mod">
          <ac:chgData name="Christopher Diggins" userId="5aeb5eb5ad850d79" providerId="LiveId" clId="{8627BB4B-3DCB-4CCC-A4B6-2062D86EEE44}" dt="2023-01-16T23:59:08.045" v="2991" actId="20577"/>
          <ac:spMkLst>
            <pc:docMk/>
            <pc:sldMk cId="512700941" sldId="467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38.199" v="3218" actId="5793"/>
          <ac:spMkLst>
            <pc:docMk/>
            <pc:sldMk cId="512700941" sldId="467"/>
            <ac:spMk id="3" creationId="{01320933-A319-79AC-5532-5135B2B3B413}"/>
          </ac:spMkLst>
        </pc:spChg>
      </pc:sldChg>
      <pc:sldChg chg="new del">
        <pc:chgData name="Christopher Diggins" userId="5aeb5eb5ad850d79" providerId="LiveId" clId="{8627BB4B-3DCB-4CCC-A4B6-2062D86EEE44}" dt="2023-01-16T18:58:18.992" v="2114" actId="47"/>
        <pc:sldMkLst>
          <pc:docMk/>
          <pc:sldMk cId="743898300" sldId="467"/>
        </pc:sldMkLst>
      </pc:sldChg>
      <pc:sldChg chg="modSp add mod">
        <pc:chgData name="Christopher Diggins" userId="5aeb5eb5ad850d79" providerId="LiveId" clId="{8627BB4B-3DCB-4CCC-A4B6-2062D86EEE44}" dt="2023-01-17T00:03:23.372" v="3215" actId="20577"/>
        <pc:sldMkLst>
          <pc:docMk/>
          <pc:sldMk cId="1840732022" sldId="468"/>
        </pc:sldMkLst>
        <pc:spChg chg="mod">
          <ac:chgData name="Christopher Diggins" userId="5aeb5eb5ad850d79" providerId="LiveId" clId="{8627BB4B-3DCB-4CCC-A4B6-2062D86EEE44}" dt="2023-01-17T00:01:49.288" v="3054" actId="20577"/>
          <ac:spMkLst>
            <pc:docMk/>
            <pc:sldMk cId="1840732022" sldId="468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23.372" v="3215" actId="20577"/>
          <ac:spMkLst>
            <pc:docMk/>
            <pc:sldMk cId="1840732022" sldId="468"/>
            <ac:spMk id="3" creationId="{01320933-A319-79AC-5532-5135B2B3B413}"/>
          </ac:spMkLst>
        </pc:spChg>
      </pc:sldChg>
      <pc:sldChg chg="modSp new mod">
        <pc:chgData name="Christopher Diggins" userId="5aeb5eb5ad850d79" providerId="LiveId" clId="{8627BB4B-3DCB-4CCC-A4B6-2062D86EEE44}" dt="2023-01-17T00:16:06.380" v="3545" actId="20577"/>
        <pc:sldMkLst>
          <pc:docMk/>
          <pc:sldMk cId="939186224" sldId="469"/>
        </pc:sldMkLst>
        <pc:spChg chg="mod">
          <ac:chgData name="Christopher Diggins" userId="5aeb5eb5ad850d79" providerId="LiveId" clId="{8627BB4B-3DCB-4CCC-A4B6-2062D86EEE44}" dt="2023-01-17T00:05:28.606" v="3256" actId="20577"/>
          <ac:spMkLst>
            <pc:docMk/>
            <pc:sldMk cId="939186224" sldId="469"/>
            <ac:spMk id="2" creationId="{164148B4-A1A8-F1D1-CC3E-71B5E7A722F6}"/>
          </ac:spMkLst>
        </pc:spChg>
        <pc:spChg chg="mod">
          <ac:chgData name="Christopher Diggins" userId="5aeb5eb5ad850d79" providerId="LiveId" clId="{8627BB4B-3DCB-4CCC-A4B6-2062D86EEE44}" dt="2023-01-17T00:16:06.380" v="3545" actId="20577"/>
          <ac:spMkLst>
            <pc:docMk/>
            <pc:sldMk cId="939186224" sldId="469"/>
            <ac:spMk id="3" creationId="{EBA08B82-5FD8-403E-4DFB-B1BE12020BF2}"/>
          </ac:spMkLst>
        </pc:spChg>
      </pc:sldChg>
      <pc:sldChg chg="modSp new mod">
        <pc:chgData name="Christopher Diggins" userId="5aeb5eb5ad850d79" providerId="LiveId" clId="{8627BB4B-3DCB-4CCC-A4B6-2062D86EEE44}" dt="2023-01-17T00:17:54.798" v="3629" actId="20577"/>
        <pc:sldMkLst>
          <pc:docMk/>
          <pc:sldMk cId="303556866" sldId="470"/>
        </pc:sldMkLst>
        <pc:spChg chg="mod">
          <ac:chgData name="Christopher Diggins" userId="5aeb5eb5ad850d79" providerId="LiveId" clId="{8627BB4B-3DCB-4CCC-A4B6-2062D86EEE44}" dt="2023-01-17T00:17:39.722" v="3564" actId="20577"/>
          <ac:spMkLst>
            <pc:docMk/>
            <pc:sldMk cId="303556866" sldId="470"/>
            <ac:spMk id="2" creationId="{376DD3E0-D100-0EA3-DD69-89EE6AB8E747}"/>
          </ac:spMkLst>
        </pc:spChg>
        <pc:spChg chg="mod">
          <ac:chgData name="Christopher Diggins" userId="5aeb5eb5ad850d79" providerId="LiveId" clId="{8627BB4B-3DCB-4CCC-A4B6-2062D86EEE44}" dt="2023-01-17T00:17:54.798" v="3629" actId="20577"/>
          <ac:spMkLst>
            <pc:docMk/>
            <pc:sldMk cId="303556866" sldId="470"/>
            <ac:spMk id="3" creationId="{DF8D04DE-03AC-0EDA-E69C-F811F7565053}"/>
          </ac:spMkLst>
        </pc:spChg>
      </pc:sldChg>
    </pc:docChg>
  </pc:docChgLst>
</pc:chgInfo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learn.microsoft.com/en-us/dotnet/csharp/programming-guide/indexers/" TargetMode="Externa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programming-guide/indexers/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BA4F1-012A-49BD-9AE6-E461A2C0D64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65FD33-82AF-4559-9F88-76CAC8AEC0E4}">
      <dgm:prSet/>
      <dgm:spPr/>
      <dgm:t>
        <a:bodyPr/>
        <a:lstStyle/>
        <a:p>
          <a:r>
            <a:rPr lang="en-CA"/>
            <a:t>A data type definition</a:t>
          </a:r>
          <a:endParaRPr lang="en-US"/>
        </a:p>
      </dgm:t>
    </dgm:pt>
    <dgm:pt modelId="{EF299966-3972-47F8-B010-B44BE7E4A959}" type="parTrans" cxnId="{C010BC79-6D3D-45ED-B05E-D079A6282150}">
      <dgm:prSet/>
      <dgm:spPr/>
      <dgm:t>
        <a:bodyPr/>
        <a:lstStyle/>
        <a:p>
          <a:endParaRPr lang="en-US"/>
        </a:p>
      </dgm:t>
    </dgm:pt>
    <dgm:pt modelId="{BF9178EF-3C40-434A-962E-3ECB0C744189}" type="sibTrans" cxnId="{C010BC79-6D3D-45ED-B05E-D079A6282150}">
      <dgm:prSet/>
      <dgm:spPr/>
      <dgm:t>
        <a:bodyPr/>
        <a:lstStyle/>
        <a:p>
          <a:endParaRPr lang="en-US"/>
        </a:p>
      </dgm:t>
    </dgm:pt>
    <dgm:pt modelId="{A82F0319-D272-4607-8357-596345B41BE3}">
      <dgm:prSet/>
      <dgm:spPr/>
      <dgm:t>
        <a:bodyPr/>
        <a:lstStyle/>
        <a:p>
          <a:r>
            <a:rPr lang="en-CA"/>
            <a:t>A template for creating objects </a:t>
          </a:r>
          <a:endParaRPr lang="en-US"/>
        </a:p>
      </dgm:t>
    </dgm:pt>
    <dgm:pt modelId="{AEAA2F51-992B-437D-B186-E9764286241A}" type="parTrans" cxnId="{F3F79122-369C-4590-8FD7-3EC2F7D4C6AF}">
      <dgm:prSet/>
      <dgm:spPr/>
      <dgm:t>
        <a:bodyPr/>
        <a:lstStyle/>
        <a:p>
          <a:endParaRPr lang="en-US"/>
        </a:p>
      </dgm:t>
    </dgm:pt>
    <dgm:pt modelId="{A30893F0-B2AD-4FCB-A368-0AA3E6C07775}" type="sibTrans" cxnId="{F3F79122-369C-4590-8FD7-3EC2F7D4C6AF}">
      <dgm:prSet/>
      <dgm:spPr/>
      <dgm:t>
        <a:bodyPr/>
        <a:lstStyle/>
        <a:p>
          <a:endParaRPr lang="en-US"/>
        </a:p>
      </dgm:t>
    </dgm:pt>
    <dgm:pt modelId="{000CC4F9-A3AB-4320-929F-2C6E7E6106CD}">
      <dgm:prSet/>
      <dgm:spPr/>
      <dgm:t>
        <a:bodyPr/>
        <a:lstStyle/>
        <a:p>
          <a:r>
            <a:rPr lang="en-CA" dirty="0"/>
            <a:t>Describes methods and data</a:t>
          </a:r>
          <a:endParaRPr lang="en-US" dirty="0"/>
        </a:p>
      </dgm:t>
    </dgm:pt>
    <dgm:pt modelId="{D735D839-802C-45A5-83C9-2EEDC2160C95}" type="parTrans" cxnId="{E199C988-831A-427E-9E47-921050A30DB1}">
      <dgm:prSet/>
      <dgm:spPr/>
      <dgm:t>
        <a:bodyPr/>
        <a:lstStyle/>
        <a:p>
          <a:endParaRPr lang="en-US"/>
        </a:p>
      </dgm:t>
    </dgm:pt>
    <dgm:pt modelId="{4361FEBB-4217-481B-8BAB-042F77C09E1F}" type="sibTrans" cxnId="{E199C988-831A-427E-9E47-921050A30DB1}">
      <dgm:prSet/>
      <dgm:spPr/>
      <dgm:t>
        <a:bodyPr/>
        <a:lstStyle/>
        <a:p>
          <a:endParaRPr lang="en-US"/>
        </a:p>
      </dgm:t>
    </dgm:pt>
    <dgm:pt modelId="{4F21B4D0-B41C-43AD-85E4-FF6D25DD16C4}" type="pres">
      <dgm:prSet presAssocID="{CFBBA4F1-012A-49BD-9AE6-E461A2C0D64A}" presName="Name0" presStyleCnt="0">
        <dgm:presLayoutVars>
          <dgm:dir/>
          <dgm:animLvl val="lvl"/>
          <dgm:resizeHandles val="exact"/>
        </dgm:presLayoutVars>
      </dgm:prSet>
      <dgm:spPr/>
    </dgm:pt>
    <dgm:pt modelId="{536A6A54-A831-412F-B998-B2E610206A8C}" type="pres">
      <dgm:prSet presAssocID="{000CC4F9-A3AB-4320-929F-2C6E7E6106CD}" presName="boxAndChildren" presStyleCnt="0"/>
      <dgm:spPr/>
    </dgm:pt>
    <dgm:pt modelId="{6FF8ED36-A56B-45BF-B06B-4953B1EFB447}" type="pres">
      <dgm:prSet presAssocID="{000CC4F9-A3AB-4320-929F-2C6E7E6106CD}" presName="parentTextBox" presStyleLbl="node1" presStyleIdx="0" presStyleCnt="3"/>
      <dgm:spPr/>
    </dgm:pt>
    <dgm:pt modelId="{E89DF3D0-09A6-42F6-B038-D2240911B6B5}" type="pres">
      <dgm:prSet presAssocID="{A30893F0-B2AD-4FCB-A368-0AA3E6C07775}" presName="sp" presStyleCnt="0"/>
      <dgm:spPr/>
    </dgm:pt>
    <dgm:pt modelId="{AE3DCB26-66F8-4A4D-AB8F-0687ED6422ED}" type="pres">
      <dgm:prSet presAssocID="{A82F0319-D272-4607-8357-596345B41BE3}" presName="arrowAndChildren" presStyleCnt="0"/>
      <dgm:spPr/>
    </dgm:pt>
    <dgm:pt modelId="{03260F37-6CC9-4DAC-84B2-E58959849C15}" type="pres">
      <dgm:prSet presAssocID="{A82F0319-D272-4607-8357-596345B41BE3}" presName="parentTextArrow" presStyleLbl="node1" presStyleIdx="1" presStyleCnt="3"/>
      <dgm:spPr/>
    </dgm:pt>
    <dgm:pt modelId="{C49830A8-870E-406E-9212-FB816BF326F2}" type="pres">
      <dgm:prSet presAssocID="{BF9178EF-3C40-434A-962E-3ECB0C744189}" presName="sp" presStyleCnt="0"/>
      <dgm:spPr/>
    </dgm:pt>
    <dgm:pt modelId="{B863E3F4-CDDC-4B98-90F7-C613C50F3C44}" type="pres">
      <dgm:prSet presAssocID="{7465FD33-82AF-4559-9F88-76CAC8AEC0E4}" presName="arrowAndChildren" presStyleCnt="0"/>
      <dgm:spPr/>
    </dgm:pt>
    <dgm:pt modelId="{015608F3-6BE5-44BC-8EAB-B361F058F7F6}" type="pres">
      <dgm:prSet presAssocID="{7465FD33-82AF-4559-9F88-76CAC8AEC0E4}" presName="parentTextArrow" presStyleLbl="node1" presStyleIdx="2" presStyleCnt="3"/>
      <dgm:spPr/>
    </dgm:pt>
  </dgm:ptLst>
  <dgm:cxnLst>
    <dgm:cxn modelId="{FCF2AB0C-AC5A-4C18-B62E-8158C58704DE}" type="presOf" srcId="{7465FD33-82AF-4559-9F88-76CAC8AEC0E4}" destId="{015608F3-6BE5-44BC-8EAB-B361F058F7F6}" srcOrd="0" destOrd="0" presId="urn:microsoft.com/office/officeart/2005/8/layout/process4"/>
    <dgm:cxn modelId="{CEC4401B-4044-4995-A3B7-3CE89E09BA08}" type="presOf" srcId="{CFBBA4F1-012A-49BD-9AE6-E461A2C0D64A}" destId="{4F21B4D0-B41C-43AD-85E4-FF6D25DD16C4}" srcOrd="0" destOrd="0" presId="urn:microsoft.com/office/officeart/2005/8/layout/process4"/>
    <dgm:cxn modelId="{F3F79122-369C-4590-8FD7-3EC2F7D4C6AF}" srcId="{CFBBA4F1-012A-49BD-9AE6-E461A2C0D64A}" destId="{A82F0319-D272-4607-8357-596345B41BE3}" srcOrd="1" destOrd="0" parTransId="{AEAA2F51-992B-437D-B186-E9764286241A}" sibTransId="{A30893F0-B2AD-4FCB-A368-0AA3E6C07775}"/>
    <dgm:cxn modelId="{27D23963-A0D1-404C-BA71-B936055FB6D9}" type="presOf" srcId="{000CC4F9-A3AB-4320-929F-2C6E7E6106CD}" destId="{6FF8ED36-A56B-45BF-B06B-4953B1EFB447}" srcOrd="0" destOrd="0" presId="urn:microsoft.com/office/officeart/2005/8/layout/process4"/>
    <dgm:cxn modelId="{C010BC79-6D3D-45ED-B05E-D079A6282150}" srcId="{CFBBA4F1-012A-49BD-9AE6-E461A2C0D64A}" destId="{7465FD33-82AF-4559-9F88-76CAC8AEC0E4}" srcOrd="0" destOrd="0" parTransId="{EF299966-3972-47F8-B010-B44BE7E4A959}" sibTransId="{BF9178EF-3C40-434A-962E-3ECB0C744189}"/>
    <dgm:cxn modelId="{E199C988-831A-427E-9E47-921050A30DB1}" srcId="{CFBBA4F1-012A-49BD-9AE6-E461A2C0D64A}" destId="{000CC4F9-A3AB-4320-929F-2C6E7E6106CD}" srcOrd="2" destOrd="0" parTransId="{D735D839-802C-45A5-83C9-2EEDC2160C95}" sibTransId="{4361FEBB-4217-481B-8BAB-042F77C09E1F}"/>
    <dgm:cxn modelId="{16A9DDC2-097D-4894-9E5B-379B0BE1B84E}" type="presOf" srcId="{A82F0319-D272-4607-8357-596345B41BE3}" destId="{03260F37-6CC9-4DAC-84B2-E58959849C15}" srcOrd="0" destOrd="0" presId="urn:microsoft.com/office/officeart/2005/8/layout/process4"/>
    <dgm:cxn modelId="{5243FB78-6F1F-4804-AD6D-9F5459F47DC2}" type="presParOf" srcId="{4F21B4D0-B41C-43AD-85E4-FF6D25DD16C4}" destId="{536A6A54-A831-412F-B998-B2E610206A8C}" srcOrd="0" destOrd="0" presId="urn:microsoft.com/office/officeart/2005/8/layout/process4"/>
    <dgm:cxn modelId="{ACD42ABD-5ABB-4720-87E9-44DF5F935A9F}" type="presParOf" srcId="{536A6A54-A831-412F-B998-B2E610206A8C}" destId="{6FF8ED36-A56B-45BF-B06B-4953B1EFB447}" srcOrd="0" destOrd="0" presId="urn:microsoft.com/office/officeart/2005/8/layout/process4"/>
    <dgm:cxn modelId="{618872B1-9F80-4D64-9461-9227A688B459}" type="presParOf" srcId="{4F21B4D0-B41C-43AD-85E4-FF6D25DD16C4}" destId="{E89DF3D0-09A6-42F6-B038-D2240911B6B5}" srcOrd="1" destOrd="0" presId="urn:microsoft.com/office/officeart/2005/8/layout/process4"/>
    <dgm:cxn modelId="{419F7740-B203-4D6A-8881-BB5520992833}" type="presParOf" srcId="{4F21B4D0-B41C-43AD-85E4-FF6D25DD16C4}" destId="{AE3DCB26-66F8-4A4D-AB8F-0687ED6422ED}" srcOrd="2" destOrd="0" presId="urn:microsoft.com/office/officeart/2005/8/layout/process4"/>
    <dgm:cxn modelId="{D64CEA92-EEF7-41ED-917C-9EC777FD0F7E}" type="presParOf" srcId="{AE3DCB26-66F8-4A4D-AB8F-0687ED6422ED}" destId="{03260F37-6CC9-4DAC-84B2-E58959849C15}" srcOrd="0" destOrd="0" presId="urn:microsoft.com/office/officeart/2005/8/layout/process4"/>
    <dgm:cxn modelId="{4CC6EF3A-6492-45C3-86C7-0902BFF39ACC}" type="presParOf" srcId="{4F21B4D0-B41C-43AD-85E4-FF6D25DD16C4}" destId="{C49830A8-870E-406E-9212-FB816BF326F2}" srcOrd="3" destOrd="0" presId="urn:microsoft.com/office/officeart/2005/8/layout/process4"/>
    <dgm:cxn modelId="{6DAD72D7-6866-44D7-8778-755BFDF964D9}" type="presParOf" srcId="{4F21B4D0-B41C-43AD-85E4-FF6D25DD16C4}" destId="{B863E3F4-CDDC-4B98-90F7-C613C50F3C44}" srcOrd="4" destOrd="0" presId="urn:microsoft.com/office/officeart/2005/8/layout/process4"/>
    <dgm:cxn modelId="{C3417EFC-2A7F-459B-906A-C264856D6E81}" type="presParOf" srcId="{B863E3F4-CDDC-4B98-90F7-C613C50F3C44}" destId="{015608F3-6BE5-44BC-8EAB-B361F058F7F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762100-006B-425F-B225-9FE001926F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BEAC4E-E7CC-495D-B181-C45F23C57F0E}">
      <dgm:prSet/>
      <dgm:spPr/>
      <dgm:t>
        <a:bodyPr/>
        <a:lstStyle/>
        <a:p>
          <a:r>
            <a:rPr lang="en-US"/>
            <a:t>String objects are immutable: they can't be changed after they've been created</a:t>
          </a:r>
        </a:p>
      </dgm:t>
    </dgm:pt>
    <dgm:pt modelId="{2DBBF71A-7120-41C2-8A36-E913B6CD857B}" type="parTrans" cxnId="{E5411518-F6B1-46E3-869F-F57C57CE4A10}">
      <dgm:prSet/>
      <dgm:spPr/>
      <dgm:t>
        <a:bodyPr/>
        <a:lstStyle/>
        <a:p>
          <a:endParaRPr lang="en-US"/>
        </a:p>
      </dgm:t>
    </dgm:pt>
    <dgm:pt modelId="{BC22F432-55C7-4BD3-896B-6D9FAF5AD180}" type="sibTrans" cxnId="{E5411518-F6B1-46E3-869F-F57C57CE4A10}">
      <dgm:prSet/>
      <dgm:spPr/>
      <dgm:t>
        <a:bodyPr/>
        <a:lstStyle/>
        <a:p>
          <a:endParaRPr lang="en-US"/>
        </a:p>
      </dgm:t>
    </dgm:pt>
    <dgm:pt modelId="{D571F71F-60BF-4C5E-AEA7-923846BADA60}">
      <dgm:prSet/>
      <dgm:spPr/>
      <dgm:t>
        <a:bodyPr/>
        <a:lstStyle/>
        <a:p>
          <a:r>
            <a:rPr lang="en-US" dirty="0"/>
            <a:t>Methods and C# operators either query a string or create a new string object </a:t>
          </a:r>
        </a:p>
      </dgm:t>
    </dgm:pt>
    <dgm:pt modelId="{D1982A36-F0B0-4C2C-BB63-F8D738FC79C1}" type="parTrans" cxnId="{29872BAA-B4DB-4D0F-A913-7BE3DF8D84B3}">
      <dgm:prSet/>
      <dgm:spPr/>
      <dgm:t>
        <a:bodyPr/>
        <a:lstStyle/>
        <a:p>
          <a:endParaRPr lang="en-US"/>
        </a:p>
      </dgm:t>
    </dgm:pt>
    <dgm:pt modelId="{B3E7CB0E-7B5B-4F99-8001-CC2A2247E849}" type="sibTrans" cxnId="{29872BAA-B4DB-4D0F-A913-7BE3DF8D84B3}">
      <dgm:prSet/>
      <dgm:spPr/>
      <dgm:t>
        <a:bodyPr/>
        <a:lstStyle/>
        <a:p>
          <a:endParaRPr lang="en-US"/>
        </a:p>
      </dgm:t>
    </dgm:pt>
    <dgm:pt modelId="{A5ED1D42-1B7B-41F0-AF56-5B70F93E25DC}" type="pres">
      <dgm:prSet presAssocID="{78762100-006B-425F-B225-9FE001926FC2}" presName="linear" presStyleCnt="0">
        <dgm:presLayoutVars>
          <dgm:animLvl val="lvl"/>
          <dgm:resizeHandles val="exact"/>
        </dgm:presLayoutVars>
      </dgm:prSet>
      <dgm:spPr/>
    </dgm:pt>
    <dgm:pt modelId="{7CB680A1-F0E4-4098-AAAD-68308EAA576A}" type="pres">
      <dgm:prSet presAssocID="{9FBEAC4E-E7CC-495D-B181-C45F23C57F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061F16-A443-44AB-9CAE-A740C5B8D188}" type="pres">
      <dgm:prSet presAssocID="{BC22F432-55C7-4BD3-896B-6D9FAF5AD180}" presName="spacer" presStyleCnt="0"/>
      <dgm:spPr/>
    </dgm:pt>
    <dgm:pt modelId="{95671F24-CC3A-428E-A893-92A5D889F2D5}" type="pres">
      <dgm:prSet presAssocID="{D571F71F-60BF-4C5E-AEA7-923846BADA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411518-F6B1-46E3-869F-F57C57CE4A10}" srcId="{78762100-006B-425F-B225-9FE001926FC2}" destId="{9FBEAC4E-E7CC-495D-B181-C45F23C57F0E}" srcOrd="0" destOrd="0" parTransId="{2DBBF71A-7120-41C2-8A36-E913B6CD857B}" sibTransId="{BC22F432-55C7-4BD3-896B-6D9FAF5AD180}"/>
    <dgm:cxn modelId="{087B1669-E489-4134-B51C-8916CB033443}" type="presOf" srcId="{78762100-006B-425F-B225-9FE001926FC2}" destId="{A5ED1D42-1B7B-41F0-AF56-5B70F93E25DC}" srcOrd="0" destOrd="0" presId="urn:microsoft.com/office/officeart/2005/8/layout/vList2"/>
    <dgm:cxn modelId="{4E1AE579-34AE-46B3-97B5-D72A50FAA541}" type="presOf" srcId="{9FBEAC4E-E7CC-495D-B181-C45F23C57F0E}" destId="{7CB680A1-F0E4-4098-AAAD-68308EAA576A}" srcOrd="0" destOrd="0" presId="urn:microsoft.com/office/officeart/2005/8/layout/vList2"/>
    <dgm:cxn modelId="{29872BAA-B4DB-4D0F-A913-7BE3DF8D84B3}" srcId="{78762100-006B-425F-B225-9FE001926FC2}" destId="{D571F71F-60BF-4C5E-AEA7-923846BADA60}" srcOrd="1" destOrd="0" parTransId="{D1982A36-F0B0-4C2C-BB63-F8D738FC79C1}" sibTransId="{B3E7CB0E-7B5B-4F99-8001-CC2A2247E849}"/>
    <dgm:cxn modelId="{25DF1EE7-2ABC-4787-A2F8-C19A2F2D0787}" type="presOf" srcId="{D571F71F-60BF-4C5E-AEA7-923846BADA60}" destId="{95671F24-CC3A-428E-A893-92A5D889F2D5}" srcOrd="0" destOrd="0" presId="urn:microsoft.com/office/officeart/2005/8/layout/vList2"/>
    <dgm:cxn modelId="{D1BE2CC3-4E5F-4104-BAFA-1210B98FE14D}" type="presParOf" srcId="{A5ED1D42-1B7B-41F0-AF56-5B70F93E25DC}" destId="{7CB680A1-F0E4-4098-AAAD-68308EAA576A}" srcOrd="0" destOrd="0" presId="urn:microsoft.com/office/officeart/2005/8/layout/vList2"/>
    <dgm:cxn modelId="{E2012460-4C2A-434B-A1F5-CC9E336B622F}" type="presParOf" srcId="{A5ED1D42-1B7B-41F0-AF56-5B70F93E25DC}" destId="{16061F16-A443-44AB-9CAE-A740C5B8D188}" srcOrd="1" destOrd="0" presId="urn:microsoft.com/office/officeart/2005/8/layout/vList2"/>
    <dgm:cxn modelId="{D279671B-CAF4-4853-B5E8-0E64AEEB4775}" type="presParOf" srcId="{A5ED1D42-1B7B-41F0-AF56-5B70F93E25DC}" destId="{95671F24-CC3A-428E-A893-92A5D889F2D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52BF9E-375B-4929-8D56-2F8C135580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979B07-9B95-47A0-841A-B38FCE145E8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StringBuilder class</a:t>
          </a:r>
          <a:endParaRPr lang="en-US"/>
        </a:p>
      </dgm:t>
    </dgm:pt>
    <dgm:pt modelId="{A31FB1F9-D017-499E-A659-28383C7C8428}" type="parTrans" cxnId="{551B2AD5-8B0D-4984-A99B-99B9AC6EE61B}">
      <dgm:prSet/>
      <dgm:spPr/>
      <dgm:t>
        <a:bodyPr/>
        <a:lstStyle/>
        <a:p>
          <a:endParaRPr lang="en-US"/>
        </a:p>
      </dgm:t>
    </dgm:pt>
    <dgm:pt modelId="{8F7F1A2B-89A0-451C-BFE1-DFFF0804391A}" type="sibTrans" cxnId="{551B2AD5-8B0D-4984-A99B-99B9AC6EE6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F9D2EC-1F33-4181-B557-F6D793D465B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String.Format</a:t>
          </a:r>
          <a:endParaRPr lang="en-US"/>
        </a:p>
      </dgm:t>
    </dgm:pt>
    <dgm:pt modelId="{E6878690-68DC-48D6-8A51-B40E412507A8}" type="parTrans" cxnId="{7BCEC6C0-208F-48EC-93FE-AAB2CE087B90}">
      <dgm:prSet/>
      <dgm:spPr/>
      <dgm:t>
        <a:bodyPr/>
        <a:lstStyle/>
        <a:p>
          <a:endParaRPr lang="en-US"/>
        </a:p>
      </dgm:t>
    </dgm:pt>
    <dgm:pt modelId="{4EC2FEA9-A1DF-4100-B283-7BEEA1CD58B2}" type="sibTrans" cxnId="{7BCEC6C0-208F-48EC-93FE-AAB2CE087B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A4E55C-64F0-419D-89B0-4AED3A7CCC0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String interpolation expression</a:t>
          </a:r>
          <a:endParaRPr lang="en-US" dirty="0"/>
        </a:p>
      </dgm:t>
    </dgm:pt>
    <dgm:pt modelId="{FFB1A55D-0743-4F32-8751-C83341A44171}" type="parTrans" cxnId="{BB97129E-16F3-4037-8077-2EB0637E83C5}">
      <dgm:prSet/>
      <dgm:spPr/>
      <dgm:t>
        <a:bodyPr/>
        <a:lstStyle/>
        <a:p>
          <a:endParaRPr lang="en-US"/>
        </a:p>
      </dgm:t>
    </dgm:pt>
    <dgm:pt modelId="{2A9344FB-D403-4700-9B27-47642A5FCC6A}" type="sibTrans" cxnId="{BB97129E-16F3-4037-8077-2EB0637E83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20F2D7-DD96-47DE-938D-02B3B38E5D2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Concatenation</a:t>
          </a:r>
          <a:endParaRPr lang="en-US"/>
        </a:p>
      </dgm:t>
    </dgm:pt>
    <dgm:pt modelId="{5BD33925-715C-4625-9245-68B0611C94BE}" type="parTrans" cxnId="{0435648C-5C3D-4DAD-824B-0AB3B00D3F12}">
      <dgm:prSet/>
      <dgm:spPr/>
      <dgm:t>
        <a:bodyPr/>
        <a:lstStyle/>
        <a:p>
          <a:endParaRPr lang="en-US"/>
        </a:p>
      </dgm:t>
    </dgm:pt>
    <dgm:pt modelId="{89E463A5-7553-412C-A42B-7A6B30A52414}" type="sibTrans" cxnId="{0435648C-5C3D-4DAD-824B-0AB3B00D3F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BB8B21-3EE0-4D87-A69B-C3286C696BE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From an array of chars </a:t>
          </a:r>
          <a:endParaRPr lang="en-US"/>
        </a:p>
      </dgm:t>
    </dgm:pt>
    <dgm:pt modelId="{6985874E-8535-4EBC-8E48-F801E6C70DC7}" type="parTrans" cxnId="{40EBEBBF-D6B7-4248-B462-C636410C1F0B}">
      <dgm:prSet/>
      <dgm:spPr/>
      <dgm:t>
        <a:bodyPr/>
        <a:lstStyle/>
        <a:p>
          <a:endParaRPr lang="en-US"/>
        </a:p>
      </dgm:t>
    </dgm:pt>
    <dgm:pt modelId="{9D6237C4-8A97-47DC-A81D-3393ADFE8A5E}" type="sibTrans" cxnId="{40EBEBBF-D6B7-4248-B462-C636410C1F0B}">
      <dgm:prSet/>
      <dgm:spPr/>
      <dgm:t>
        <a:bodyPr/>
        <a:lstStyle/>
        <a:p>
          <a:endParaRPr lang="en-US"/>
        </a:p>
      </dgm:t>
    </dgm:pt>
    <dgm:pt modelId="{D46B066D-119B-49DE-A480-019554E16EE4}" type="pres">
      <dgm:prSet presAssocID="{C952BF9E-375B-4929-8D56-2F8C13558065}" presName="root" presStyleCnt="0">
        <dgm:presLayoutVars>
          <dgm:dir/>
          <dgm:resizeHandles val="exact"/>
        </dgm:presLayoutVars>
      </dgm:prSet>
      <dgm:spPr/>
    </dgm:pt>
    <dgm:pt modelId="{82F70ECD-9A40-4819-B541-B455E8EAC1CE}" type="pres">
      <dgm:prSet presAssocID="{C952BF9E-375B-4929-8D56-2F8C13558065}" presName="container" presStyleCnt="0">
        <dgm:presLayoutVars>
          <dgm:dir/>
          <dgm:resizeHandles val="exact"/>
        </dgm:presLayoutVars>
      </dgm:prSet>
      <dgm:spPr/>
    </dgm:pt>
    <dgm:pt modelId="{04EFD6F9-D979-46BF-B657-462D070EE1EF}" type="pres">
      <dgm:prSet presAssocID="{38979B07-9B95-47A0-841A-B38FCE145E82}" presName="compNode" presStyleCnt="0"/>
      <dgm:spPr/>
    </dgm:pt>
    <dgm:pt modelId="{9CEE0F8B-E443-4DD4-8EE8-4A09A3E1FE5C}" type="pres">
      <dgm:prSet presAssocID="{38979B07-9B95-47A0-841A-B38FCE145E82}" presName="iconBgRect" presStyleLbl="bgShp" presStyleIdx="0" presStyleCnt="5"/>
      <dgm:spPr/>
    </dgm:pt>
    <dgm:pt modelId="{D5CE6E6B-4C7A-46E1-A1D2-A46973B09D8D}" type="pres">
      <dgm:prSet presAssocID="{38979B07-9B95-47A0-841A-B38FCE145E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43025E8-121A-4DB0-8E7F-EB7CB165A788}" type="pres">
      <dgm:prSet presAssocID="{38979B07-9B95-47A0-841A-B38FCE145E82}" presName="spaceRect" presStyleCnt="0"/>
      <dgm:spPr/>
    </dgm:pt>
    <dgm:pt modelId="{8C64D355-A454-49DD-806B-533F2D6A8CD9}" type="pres">
      <dgm:prSet presAssocID="{38979B07-9B95-47A0-841A-B38FCE145E82}" presName="textRect" presStyleLbl="revTx" presStyleIdx="0" presStyleCnt="5">
        <dgm:presLayoutVars>
          <dgm:chMax val="1"/>
          <dgm:chPref val="1"/>
        </dgm:presLayoutVars>
      </dgm:prSet>
      <dgm:spPr/>
    </dgm:pt>
    <dgm:pt modelId="{EDB75E64-1239-4E22-B4FD-4BD86E584DAB}" type="pres">
      <dgm:prSet presAssocID="{8F7F1A2B-89A0-451C-BFE1-DFFF0804391A}" presName="sibTrans" presStyleLbl="sibTrans2D1" presStyleIdx="0" presStyleCnt="0"/>
      <dgm:spPr/>
    </dgm:pt>
    <dgm:pt modelId="{427C61E5-6742-4BA8-837B-D39A227448A3}" type="pres">
      <dgm:prSet presAssocID="{71F9D2EC-1F33-4181-B557-F6D793D465BB}" presName="compNode" presStyleCnt="0"/>
      <dgm:spPr/>
    </dgm:pt>
    <dgm:pt modelId="{3128929B-9748-47AD-9ABA-1D4EDB6474B9}" type="pres">
      <dgm:prSet presAssocID="{71F9D2EC-1F33-4181-B557-F6D793D465BB}" presName="iconBgRect" presStyleLbl="bgShp" presStyleIdx="1" presStyleCnt="5"/>
      <dgm:spPr/>
    </dgm:pt>
    <dgm:pt modelId="{BA969A3F-4E7F-4A46-BA9C-50C8BC6E0324}" type="pres">
      <dgm:prSet presAssocID="{71F9D2EC-1F33-4181-B557-F6D793D465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911B8752-44E1-47F9-89C4-B31591B06AB5}" type="pres">
      <dgm:prSet presAssocID="{71F9D2EC-1F33-4181-B557-F6D793D465BB}" presName="spaceRect" presStyleCnt="0"/>
      <dgm:spPr/>
    </dgm:pt>
    <dgm:pt modelId="{720D7E9C-E1D8-4676-9CE5-6FC34DB8863E}" type="pres">
      <dgm:prSet presAssocID="{71F9D2EC-1F33-4181-B557-F6D793D465BB}" presName="textRect" presStyleLbl="revTx" presStyleIdx="1" presStyleCnt="5">
        <dgm:presLayoutVars>
          <dgm:chMax val="1"/>
          <dgm:chPref val="1"/>
        </dgm:presLayoutVars>
      </dgm:prSet>
      <dgm:spPr/>
    </dgm:pt>
    <dgm:pt modelId="{6498EF88-D8B5-497F-8052-9596DC137038}" type="pres">
      <dgm:prSet presAssocID="{4EC2FEA9-A1DF-4100-B283-7BEEA1CD58B2}" presName="sibTrans" presStyleLbl="sibTrans2D1" presStyleIdx="0" presStyleCnt="0"/>
      <dgm:spPr/>
    </dgm:pt>
    <dgm:pt modelId="{C183E61A-A92C-4870-931E-403679313623}" type="pres">
      <dgm:prSet presAssocID="{CAA4E55C-64F0-419D-89B0-4AED3A7CCC05}" presName="compNode" presStyleCnt="0"/>
      <dgm:spPr/>
    </dgm:pt>
    <dgm:pt modelId="{61757BD7-C524-4049-9429-3CC4B0BC8045}" type="pres">
      <dgm:prSet presAssocID="{CAA4E55C-64F0-419D-89B0-4AED3A7CCC05}" presName="iconBgRect" presStyleLbl="bgShp" presStyleIdx="2" presStyleCnt="5"/>
      <dgm:spPr/>
    </dgm:pt>
    <dgm:pt modelId="{936C5260-67F0-4A7B-88A9-3325390F62A7}" type="pres">
      <dgm:prSet presAssocID="{CAA4E55C-64F0-419D-89B0-4AED3A7CCC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A35090-987D-4961-BFF2-B060DE65A438}" type="pres">
      <dgm:prSet presAssocID="{CAA4E55C-64F0-419D-89B0-4AED3A7CCC05}" presName="spaceRect" presStyleCnt="0"/>
      <dgm:spPr/>
    </dgm:pt>
    <dgm:pt modelId="{4F0A846F-2481-4347-A08A-194791B10E3B}" type="pres">
      <dgm:prSet presAssocID="{CAA4E55C-64F0-419D-89B0-4AED3A7CCC05}" presName="textRect" presStyleLbl="revTx" presStyleIdx="2" presStyleCnt="5">
        <dgm:presLayoutVars>
          <dgm:chMax val="1"/>
          <dgm:chPref val="1"/>
        </dgm:presLayoutVars>
      </dgm:prSet>
      <dgm:spPr/>
    </dgm:pt>
    <dgm:pt modelId="{DA6C7A8C-7E15-42E1-AD49-87E1550C6AFB}" type="pres">
      <dgm:prSet presAssocID="{2A9344FB-D403-4700-9B27-47642A5FCC6A}" presName="sibTrans" presStyleLbl="sibTrans2D1" presStyleIdx="0" presStyleCnt="0"/>
      <dgm:spPr/>
    </dgm:pt>
    <dgm:pt modelId="{EF155FB9-D039-4A66-8CE4-FBBDB51BEA6E}" type="pres">
      <dgm:prSet presAssocID="{1220F2D7-DD96-47DE-938D-02B3B38E5D29}" presName="compNode" presStyleCnt="0"/>
      <dgm:spPr/>
    </dgm:pt>
    <dgm:pt modelId="{E561A3B7-C8EE-4AC2-A2C5-487C00BFF2AA}" type="pres">
      <dgm:prSet presAssocID="{1220F2D7-DD96-47DE-938D-02B3B38E5D29}" presName="iconBgRect" presStyleLbl="bgShp" presStyleIdx="3" presStyleCnt="5"/>
      <dgm:spPr/>
    </dgm:pt>
    <dgm:pt modelId="{DF24ADD3-F513-416F-AECB-4185BA19CDAE}" type="pres">
      <dgm:prSet presAssocID="{1220F2D7-DD96-47DE-938D-02B3B38E5D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1F65C08C-2643-48DB-BB2C-B4FEF0B29E04}" type="pres">
      <dgm:prSet presAssocID="{1220F2D7-DD96-47DE-938D-02B3B38E5D29}" presName="spaceRect" presStyleCnt="0"/>
      <dgm:spPr/>
    </dgm:pt>
    <dgm:pt modelId="{0885B16B-4B21-4041-94D5-820908CB5A62}" type="pres">
      <dgm:prSet presAssocID="{1220F2D7-DD96-47DE-938D-02B3B38E5D29}" presName="textRect" presStyleLbl="revTx" presStyleIdx="3" presStyleCnt="5">
        <dgm:presLayoutVars>
          <dgm:chMax val="1"/>
          <dgm:chPref val="1"/>
        </dgm:presLayoutVars>
      </dgm:prSet>
      <dgm:spPr/>
    </dgm:pt>
    <dgm:pt modelId="{FEF14174-30FD-4AE8-B215-F0953C78BCCA}" type="pres">
      <dgm:prSet presAssocID="{89E463A5-7553-412C-A42B-7A6B30A52414}" presName="sibTrans" presStyleLbl="sibTrans2D1" presStyleIdx="0" presStyleCnt="0"/>
      <dgm:spPr/>
    </dgm:pt>
    <dgm:pt modelId="{E2AE901D-F2FD-49CF-8778-70098421DBD1}" type="pres">
      <dgm:prSet presAssocID="{BCBB8B21-3EE0-4D87-A69B-C3286C696BEF}" presName="compNode" presStyleCnt="0"/>
      <dgm:spPr/>
    </dgm:pt>
    <dgm:pt modelId="{6F803A4F-9156-4803-9931-17D87B5D819D}" type="pres">
      <dgm:prSet presAssocID="{BCBB8B21-3EE0-4D87-A69B-C3286C696BEF}" presName="iconBgRect" presStyleLbl="bgShp" presStyleIdx="4" presStyleCnt="5"/>
      <dgm:spPr/>
    </dgm:pt>
    <dgm:pt modelId="{6D71EDE0-438D-4EE8-9906-0C3FE9C820E2}" type="pres">
      <dgm:prSet presAssocID="{BCBB8B21-3EE0-4D87-A69B-C3286C696B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BC99EE-9C63-4BB3-A9EE-6C96FBA81788}" type="pres">
      <dgm:prSet presAssocID="{BCBB8B21-3EE0-4D87-A69B-C3286C696BEF}" presName="spaceRect" presStyleCnt="0"/>
      <dgm:spPr/>
    </dgm:pt>
    <dgm:pt modelId="{0692E9CF-497F-4FDA-B56A-3CF6FA9AD6F6}" type="pres">
      <dgm:prSet presAssocID="{BCBB8B21-3EE0-4D87-A69B-C3286C696B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0A770E-7FD1-48A3-9852-3E3F82AAAF48}" type="presOf" srcId="{2A9344FB-D403-4700-9B27-47642A5FCC6A}" destId="{DA6C7A8C-7E15-42E1-AD49-87E1550C6AFB}" srcOrd="0" destOrd="0" presId="urn:microsoft.com/office/officeart/2018/2/layout/IconCircleList"/>
    <dgm:cxn modelId="{91E79825-7CE0-4CA8-AFAC-5E79163DB58A}" type="presOf" srcId="{BCBB8B21-3EE0-4D87-A69B-C3286C696BEF}" destId="{0692E9CF-497F-4FDA-B56A-3CF6FA9AD6F6}" srcOrd="0" destOrd="0" presId="urn:microsoft.com/office/officeart/2018/2/layout/IconCircleList"/>
    <dgm:cxn modelId="{FE9D3631-70AE-42AF-8E9C-EC2A16F23652}" type="presOf" srcId="{1220F2D7-DD96-47DE-938D-02B3B38E5D29}" destId="{0885B16B-4B21-4041-94D5-820908CB5A62}" srcOrd="0" destOrd="0" presId="urn:microsoft.com/office/officeart/2018/2/layout/IconCircleList"/>
    <dgm:cxn modelId="{3DA3B768-8937-4A66-A6C6-1172B59D5E4E}" type="presOf" srcId="{71F9D2EC-1F33-4181-B557-F6D793D465BB}" destId="{720D7E9C-E1D8-4676-9CE5-6FC34DB8863E}" srcOrd="0" destOrd="0" presId="urn:microsoft.com/office/officeart/2018/2/layout/IconCircleList"/>
    <dgm:cxn modelId="{0435648C-5C3D-4DAD-824B-0AB3B00D3F12}" srcId="{C952BF9E-375B-4929-8D56-2F8C13558065}" destId="{1220F2D7-DD96-47DE-938D-02B3B38E5D29}" srcOrd="3" destOrd="0" parTransId="{5BD33925-715C-4625-9245-68B0611C94BE}" sibTransId="{89E463A5-7553-412C-A42B-7A6B30A52414}"/>
    <dgm:cxn modelId="{BB97129E-16F3-4037-8077-2EB0637E83C5}" srcId="{C952BF9E-375B-4929-8D56-2F8C13558065}" destId="{CAA4E55C-64F0-419D-89B0-4AED3A7CCC05}" srcOrd="2" destOrd="0" parTransId="{FFB1A55D-0743-4F32-8751-C83341A44171}" sibTransId="{2A9344FB-D403-4700-9B27-47642A5FCC6A}"/>
    <dgm:cxn modelId="{643672B6-4C38-4791-9F62-3434A34402AB}" type="presOf" srcId="{38979B07-9B95-47A0-841A-B38FCE145E82}" destId="{8C64D355-A454-49DD-806B-533F2D6A8CD9}" srcOrd="0" destOrd="0" presId="urn:microsoft.com/office/officeart/2018/2/layout/IconCircleList"/>
    <dgm:cxn modelId="{6A4CDBBF-D30F-4164-BCE7-8B4C0408BE89}" type="presOf" srcId="{89E463A5-7553-412C-A42B-7A6B30A52414}" destId="{FEF14174-30FD-4AE8-B215-F0953C78BCCA}" srcOrd="0" destOrd="0" presId="urn:microsoft.com/office/officeart/2018/2/layout/IconCircleList"/>
    <dgm:cxn modelId="{40EBEBBF-D6B7-4248-B462-C636410C1F0B}" srcId="{C952BF9E-375B-4929-8D56-2F8C13558065}" destId="{BCBB8B21-3EE0-4D87-A69B-C3286C696BEF}" srcOrd="4" destOrd="0" parTransId="{6985874E-8535-4EBC-8E48-F801E6C70DC7}" sibTransId="{9D6237C4-8A97-47DC-A81D-3393ADFE8A5E}"/>
    <dgm:cxn modelId="{7BCEC6C0-208F-48EC-93FE-AAB2CE087B90}" srcId="{C952BF9E-375B-4929-8D56-2F8C13558065}" destId="{71F9D2EC-1F33-4181-B557-F6D793D465BB}" srcOrd="1" destOrd="0" parTransId="{E6878690-68DC-48D6-8A51-B40E412507A8}" sibTransId="{4EC2FEA9-A1DF-4100-B283-7BEEA1CD58B2}"/>
    <dgm:cxn modelId="{551B2AD5-8B0D-4984-A99B-99B9AC6EE61B}" srcId="{C952BF9E-375B-4929-8D56-2F8C13558065}" destId="{38979B07-9B95-47A0-841A-B38FCE145E82}" srcOrd="0" destOrd="0" parTransId="{A31FB1F9-D017-499E-A659-28383C7C8428}" sibTransId="{8F7F1A2B-89A0-451C-BFE1-DFFF0804391A}"/>
    <dgm:cxn modelId="{22DA7AE4-08FB-40B0-93A5-72F2B213E181}" type="presOf" srcId="{8F7F1A2B-89A0-451C-BFE1-DFFF0804391A}" destId="{EDB75E64-1239-4E22-B4FD-4BD86E584DAB}" srcOrd="0" destOrd="0" presId="urn:microsoft.com/office/officeart/2018/2/layout/IconCircleList"/>
    <dgm:cxn modelId="{F89B53EA-D38C-46E3-8DF2-073A42CA36A5}" type="presOf" srcId="{CAA4E55C-64F0-419D-89B0-4AED3A7CCC05}" destId="{4F0A846F-2481-4347-A08A-194791B10E3B}" srcOrd="0" destOrd="0" presId="urn:microsoft.com/office/officeart/2018/2/layout/IconCircleList"/>
    <dgm:cxn modelId="{B045B5F5-32CB-4113-82D7-4D2AD991D57A}" type="presOf" srcId="{4EC2FEA9-A1DF-4100-B283-7BEEA1CD58B2}" destId="{6498EF88-D8B5-497F-8052-9596DC137038}" srcOrd="0" destOrd="0" presId="urn:microsoft.com/office/officeart/2018/2/layout/IconCircleList"/>
    <dgm:cxn modelId="{BF9451FE-92A6-42F1-BECE-A58694073BE0}" type="presOf" srcId="{C952BF9E-375B-4929-8D56-2F8C13558065}" destId="{D46B066D-119B-49DE-A480-019554E16EE4}" srcOrd="0" destOrd="0" presId="urn:microsoft.com/office/officeart/2018/2/layout/IconCircleList"/>
    <dgm:cxn modelId="{3AFA7E23-EE14-4023-AF54-7667523D92EB}" type="presParOf" srcId="{D46B066D-119B-49DE-A480-019554E16EE4}" destId="{82F70ECD-9A40-4819-B541-B455E8EAC1CE}" srcOrd="0" destOrd="0" presId="urn:microsoft.com/office/officeart/2018/2/layout/IconCircleList"/>
    <dgm:cxn modelId="{711B7EF7-461B-4596-883C-5DE72E23A70E}" type="presParOf" srcId="{82F70ECD-9A40-4819-B541-B455E8EAC1CE}" destId="{04EFD6F9-D979-46BF-B657-462D070EE1EF}" srcOrd="0" destOrd="0" presId="urn:microsoft.com/office/officeart/2018/2/layout/IconCircleList"/>
    <dgm:cxn modelId="{21A6E4D0-D63C-4EC4-96BC-5B1F645753A1}" type="presParOf" srcId="{04EFD6F9-D979-46BF-B657-462D070EE1EF}" destId="{9CEE0F8B-E443-4DD4-8EE8-4A09A3E1FE5C}" srcOrd="0" destOrd="0" presId="urn:microsoft.com/office/officeart/2018/2/layout/IconCircleList"/>
    <dgm:cxn modelId="{90D1CCEB-25B6-4E68-B286-69B636A699AB}" type="presParOf" srcId="{04EFD6F9-D979-46BF-B657-462D070EE1EF}" destId="{D5CE6E6B-4C7A-46E1-A1D2-A46973B09D8D}" srcOrd="1" destOrd="0" presId="urn:microsoft.com/office/officeart/2018/2/layout/IconCircleList"/>
    <dgm:cxn modelId="{2AB67A30-329A-4E4B-B194-5CB1D983943F}" type="presParOf" srcId="{04EFD6F9-D979-46BF-B657-462D070EE1EF}" destId="{E43025E8-121A-4DB0-8E7F-EB7CB165A788}" srcOrd="2" destOrd="0" presId="urn:microsoft.com/office/officeart/2018/2/layout/IconCircleList"/>
    <dgm:cxn modelId="{37CAE236-67D3-4507-9F1E-B654B93F017E}" type="presParOf" srcId="{04EFD6F9-D979-46BF-B657-462D070EE1EF}" destId="{8C64D355-A454-49DD-806B-533F2D6A8CD9}" srcOrd="3" destOrd="0" presId="urn:microsoft.com/office/officeart/2018/2/layout/IconCircleList"/>
    <dgm:cxn modelId="{44FF5EF5-BCE9-4096-80C5-72108E15FE37}" type="presParOf" srcId="{82F70ECD-9A40-4819-B541-B455E8EAC1CE}" destId="{EDB75E64-1239-4E22-B4FD-4BD86E584DAB}" srcOrd="1" destOrd="0" presId="urn:microsoft.com/office/officeart/2018/2/layout/IconCircleList"/>
    <dgm:cxn modelId="{3F1DC631-4320-4655-8174-342198423AF8}" type="presParOf" srcId="{82F70ECD-9A40-4819-B541-B455E8EAC1CE}" destId="{427C61E5-6742-4BA8-837B-D39A227448A3}" srcOrd="2" destOrd="0" presId="urn:microsoft.com/office/officeart/2018/2/layout/IconCircleList"/>
    <dgm:cxn modelId="{87A97FC2-130D-4ACF-A9F6-581B6A37F760}" type="presParOf" srcId="{427C61E5-6742-4BA8-837B-D39A227448A3}" destId="{3128929B-9748-47AD-9ABA-1D4EDB6474B9}" srcOrd="0" destOrd="0" presId="urn:microsoft.com/office/officeart/2018/2/layout/IconCircleList"/>
    <dgm:cxn modelId="{FDEEA208-C246-4F0B-A144-375F06DF682A}" type="presParOf" srcId="{427C61E5-6742-4BA8-837B-D39A227448A3}" destId="{BA969A3F-4E7F-4A46-BA9C-50C8BC6E0324}" srcOrd="1" destOrd="0" presId="urn:microsoft.com/office/officeart/2018/2/layout/IconCircleList"/>
    <dgm:cxn modelId="{A847F812-74A2-4AFE-AC1C-309666BEDE95}" type="presParOf" srcId="{427C61E5-6742-4BA8-837B-D39A227448A3}" destId="{911B8752-44E1-47F9-89C4-B31591B06AB5}" srcOrd="2" destOrd="0" presId="urn:microsoft.com/office/officeart/2018/2/layout/IconCircleList"/>
    <dgm:cxn modelId="{3AA16507-6042-48B7-A041-AE485872D3E6}" type="presParOf" srcId="{427C61E5-6742-4BA8-837B-D39A227448A3}" destId="{720D7E9C-E1D8-4676-9CE5-6FC34DB8863E}" srcOrd="3" destOrd="0" presId="urn:microsoft.com/office/officeart/2018/2/layout/IconCircleList"/>
    <dgm:cxn modelId="{BBBA5DEF-418C-4901-A3C5-842A06AF22AA}" type="presParOf" srcId="{82F70ECD-9A40-4819-B541-B455E8EAC1CE}" destId="{6498EF88-D8B5-497F-8052-9596DC137038}" srcOrd="3" destOrd="0" presId="urn:microsoft.com/office/officeart/2018/2/layout/IconCircleList"/>
    <dgm:cxn modelId="{A821D35C-25A8-4ADA-9364-9D7BB0956C2F}" type="presParOf" srcId="{82F70ECD-9A40-4819-B541-B455E8EAC1CE}" destId="{C183E61A-A92C-4870-931E-403679313623}" srcOrd="4" destOrd="0" presId="urn:microsoft.com/office/officeart/2018/2/layout/IconCircleList"/>
    <dgm:cxn modelId="{72446B52-D9F9-4908-98EF-7EB24B93D1E1}" type="presParOf" srcId="{C183E61A-A92C-4870-931E-403679313623}" destId="{61757BD7-C524-4049-9429-3CC4B0BC8045}" srcOrd="0" destOrd="0" presId="urn:microsoft.com/office/officeart/2018/2/layout/IconCircleList"/>
    <dgm:cxn modelId="{E72458AA-8BDD-46E1-98E1-AE9896BBD112}" type="presParOf" srcId="{C183E61A-A92C-4870-931E-403679313623}" destId="{936C5260-67F0-4A7B-88A9-3325390F62A7}" srcOrd="1" destOrd="0" presId="urn:microsoft.com/office/officeart/2018/2/layout/IconCircleList"/>
    <dgm:cxn modelId="{4234607A-A52D-4B1A-A6BA-24FE74B817DA}" type="presParOf" srcId="{C183E61A-A92C-4870-931E-403679313623}" destId="{1AA35090-987D-4961-BFF2-B060DE65A438}" srcOrd="2" destOrd="0" presId="urn:microsoft.com/office/officeart/2018/2/layout/IconCircleList"/>
    <dgm:cxn modelId="{2A818423-77A6-49E9-9AE0-6395F425144D}" type="presParOf" srcId="{C183E61A-A92C-4870-931E-403679313623}" destId="{4F0A846F-2481-4347-A08A-194791B10E3B}" srcOrd="3" destOrd="0" presId="urn:microsoft.com/office/officeart/2018/2/layout/IconCircleList"/>
    <dgm:cxn modelId="{2DB7AD3C-5B58-44F3-9ED3-559E85F05946}" type="presParOf" srcId="{82F70ECD-9A40-4819-B541-B455E8EAC1CE}" destId="{DA6C7A8C-7E15-42E1-AD49-87E1550C6AFB}" srcOrd="5" destOrd="0" presId="urn:microsoft.com/office/officeart/2018/2/layout/IconCircleList"/>
    <dgm:cxn modelId="{4929B582-D210-4A1D-8553-DEB400128261}" type="presParOf" srcId="{82F70ECD-9A40-4819-B541-B455E8EAC1CE}" destId="{EF155FB9-D039-4A66-8CE4-FBBDB51BEA6E}" srcOrd="6" destOrd="0" presId="urn:microsoft.com/office/officeart/2018/2/layout/IconCircleList"/>
    <dgm:cxn modelId="{904A1F82-BE94-494B-8F37-43DEEC657093}" type="presParOf" srcId="{EF155FB9-D039-4A66-8CE4-FBBDB51BEA6E}" destId="{E561A3B7-C8EE-4AC2-A2C5-487C00BFF2AA}" srcOrd="0" destOrd="0" presId="urn:microsoft.com/office/officeart/2018/2/layout/IconCircleList"/>
    <dgm:cxn modelId="{611A0826-0318-4BC5-A53F-5F30689E9AD4}" type="presParOf" srcId="{EF155FB9-D039-4A66-8CE4-FBBDB51BEA6E}" destId="{DF24ADD3-F513-416F-AECB-4185BA19CDAE}" srcOrd="1" destOrd="0" presId="urn:microsoft.com/office/officeart/2018/2/layout/IconCircleList"/>
    <dgm:cxn modelId="{76C9D9EE-CB5C-45B0-8F48-C959C361354C}" type="presParOf" srcId="{EF155FB9-D039-4A66-8CE4-FBBDB51BEA6E}" destId="{1F65C08C-2643-48DB-BB2C-B4FEF0B29E04}" srcOrd="2" destOrd="0" presId="urn:microsoft.com/office/officeart/2018/2/layout/IconCircleList"/>
    <dgm:cxn modelId="{80A86A2A-2538-4DF6-8332-FD151B563105}" type="presParOf" srcId="{EF155FB9-D039-4A66-8CE4-FBBDB51BEA6E}" destId="{0885B16B-4B21-4041-94D5-820908CB5A62}" srcOrd="3" destOrd="0" presId="urn:microsoft.com/office/officeart/2018/2/layout/IconCircleList"/>
    <dgm:cxn modelId="{8346F988-8416-44DD-A81C-9B65567B7B88}" type="presParOf" srcId="{82F70ECD-9A40-4819-B541-B455E8EAC1CE}" destId="{FEF14174-30FD-4AE8-B215-F0953C78BCCA}" srcOrd="7" destOrd="0" presId="urn:microsoft.com/office/officeart/2018/2/layout/IconCircleList"/>
    <dgm:cxn modelId="{801D389F-4DCD-4825-8B23-B69BC25ADE35}" type="presParOf" srcId="{82F70ECD-9A40-4819-B541-B455E8EAC1CE}" destId="{E2AE901D-F2FD-49CF-8778-70098421DBD1}" srcOrd="8" destOrd="0" presId="urn:microsoft.com/office/officeart/2018/2/layout/IconCircleList"/>
    <dgm:cxn modelId="{99865201-ADF4-4D8D-A200-1A66D89BA289}" type="presParOf" srcId="{E2AE901D-F2FD-49CF-8778-70098421DBD1}" destId="{6F803A4F-9156-4803-9931-17D87B5D819D}" srcOrd="0" destOrd="0" presId="urn:microsoft.com/office/officeart/2018/2/layout/IconCircleList"/>
    <dgm:cxn modelId="{1E3F59D4-EB15-4101-A7CF-3F41AA7F193A}" type="presParOf" srcId="{E2AE901D-F2FD-49CF-8778-70098421DBD1}" destId="{6D71EDE0-438D-4EE8-9906-0C3FE9C820E2}" srcOrd="1" destOrd="0" presId="urn:microsoft.com/office/officeart/2018/2/layout/IconCircleList"/>
    <dgm:cxn modelId="{5A8CD246-9737-456C-8BF1-DA58E9D0A2A5}" type="presParOf" srcId="{E2AE901D-F2FD-49CF-8778-70098421DBD1}" destId="{D9BC99EE-9C63-4BB3-A9EE-6C96FBA81788}" srcOrd="2" destOrd="0" presId="urn:microsoft.com/office/officeart/2018/2/layout/IconCircleList"/>
    <dgm:cxn modelId="{06BDE17E-44E8-41B9-8CDC-A23E62B5602D}" type="presParOf" srcId="{E2AE901D-F2FD-49CF-8778-70098421DBD1}" destId="{0692E9CF-497F-4FDA-B56A-3CF6FA9AD6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1AA562-B36D-488A-8C75-74A7957B1DC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193868-1B34-42E6-9B1C-CBD0B3DA542A}">
      <dgm:prSet/>
      <dgm:spPr/>
      <dgm:t>
        <a:bodyPr/>
        <a:lstStyle/>
        <a:p>
          <a:r>
            <a:rPr lang="en-CA"/>
            <a:t>They have a Length property</a:t>
          </a:r>
          <a:endParaRPr lang="en-US"/>
        </a:p>
      </dgm:t>
    </dgm:pt>
    <dgm:pt modelId="{8384435E-40DD-4584-A17E-D63FC44319B5}" type="parTrans" cxnId="{D8C846E4-94C0-48BB-8341-F0A159BF8875}">
      <dgm:prSet/>
      <dgm:spPr/>
      <dgm:t>
        <a:bodyPr/>
        <a:lstStyle/>
        <a:p>
          <a:endParaRPr lang="en-US"/>
        </a:p>
      </dgm:t>
    </dgm:pt>
    <dgm:pt modelId="{01C2F3C5-6AC6-4708-9BDA-7F0D5DCCC782}" type="sibTrans" cxnId="{D8C846E4-94C0-48BB-8341-F0A159BF8875}">
      <dgm:prSet/>
      <dgm:spPr/>
      <dgm:t>
        <a:bodyPr/>
        <a:lstStyle/>
        <a:p>
          <a:endParaRPr lang="en-US"/>
        </a:p>
      </dgm:t>
    </dgm:pt>
    <dgm:pt modelId="{0EBDB0C8-C75C-451F-9029-92FE80EB67C3}">
      <dgm:prSet/>
      <dgm:spPr/>
      <dgm:t>
        <a:bodyPr/>
        <a:lstStyle/>
        <a:p>
          <a:r>
            <a:rPr lang="en-CA"/>
            <a:t>They support indexing using an integer index</a:t>
          </a:r>
          <a:endParaRPr lang="en-US"/>
        </a:p>
      </dgm:t>
    </dgm:pt>
    <dgm:pt modelId="{01784D15-F1A7-40C8-B39C-20079237E83F}" type="parTrans" cxnId="{2127BC84-85E5-4081-81D4-2802801A70EB}">
      <dgm:prSet/>
      <dgm:spPr/>
      <dgm:t>
        <a:bodyPr/>
        <a:lstStyle/>
        <a:p>
          <a:endParaRPr lang="en-US"/>
        </a:p>
      </dgm:t>
    </dgm:pt>
    <dgm:pt modelId="{6D2DC6E6-3950-40A9-BEE4-2D39643CE921}" type="sibTrans" cxnId="{2127BC84-85E5-4081-81D4-2802801A70EB}">
      <dgm:prSet/>
      <dgm:spPr/>
      <dgm:t>
        <a:bodyPr/>
        <a:lstStyle/>
        <a:p>
          <a:endParaRPr lang="en-US"/>
        </a:p>
      </dgm:t>
    </dgm:pt>
    <dgm:pt modelId="{A082F596-7B68-4C58-958E-127544CCF688}">
      <dgm:prSet/>
      <dgm:spPr/>
      <dgm:t>
        <a:bodyPr/>
        <a:lstStyle/>
        <a:p>
          <a:r>
            <a:rPr lang="en-CA"/>
            <a:t>In other words you can get the nth character using a subscript</a:t>
          </a:r>
          <a:endParaRPr lang="en-US"/>
        </a:p>
      </dgm:t>
    </dgm:pt>
    <dgm:pt modelId="{6E234835-9E99-4CFC-B950-13F1ECAC7DA1}" type="parTrans" cxnId="{EDA8A568-70F8-4AA9-9EC8-4C4E1D15396B}">
      <dgm:prSet/>
      <dgm:spPr/>
      <dgm:t>
        <a:bodyPr/>
        <a:lstStyle/>
        <a:p>
          <a:endParaRPr lang="en-US"/>
        </a:p>
      </dgm:t>
    </dgm:pt>
    <dgm:pt modelId="{A4926ED1-A5BD-49F0-A321-43B156F89FEF}" type="sibTrans" cxnId="{EDA8A568-70F8-4AA9-9EC8-4C4E1D15396B}">
      <dgm:prSet/>
      <dgm:spPr/>
      <dgm:t>
        <a:bodyPr/>
        <a:lstStyle/>
        <a:p>
          <a:endParaRPr lang="en-US"/>
        </a:p>
      </dgm:t>
    </dgm:pt>
    <dgm:pt modelId="{940E0EFF-5452-4FFA-ADAF-401B44A09CAD}" type="pres">
      <dgm:prSet presAssocID="{831AA562-B36D-488A-8C75-74A7957B1DC9}" presName="linear" presStyleCnt="0">
        <dgm:presLayoutVars>
          <dgm:animLvl val="lvl"/>
          <dgm:resizeHandles val="exact"/>
        </dgm:presLayoutVars>
      </dgm:prSet>
      <dgm:spPr/>
    </dgm:pt>
    <dgm:pt modelId="{DB9DFE04-5A4B-47AC-84C7-B20DC3B394F4}" type="pres">
      <dgm:prSet presAssocID="{30193868-1B34-42E6-9B1C-CBD0B3DA54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414A01-143F-4E32-96C2-5A2BF1ADA07F}" type="pres">
      <dgm:prSet presAssocID="{01C2F3C5-6AC6-4708-9BDA-7F0D5DCCC782}" presName="spacer" presStyleCnt="0"/>
      <dgm:spPr/>
    </dgm:pt>
    <dgm:pt modelId="{166EE8D2-4A30-4C12-BEDF-2E9BD356FEC5}" type="pres">
      <dgm:prSet presAssocID="{0EBDB0C8-C75C-451F-9029-92FE80EB6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E987CA-6084-4F00-AC55-2D08BCD75EC4}" type="pres">
      <dgm:prSet presAssocID="{6D2DC6E6-3950-40A9-BEE4-2D39643CE921}" presName="spacer" presStyleCnt="0"/>
      <dgm:spPr/>
    </dgm:pt>
    <dgm:pt modelId="{A05119F7-64D2-4CFC-A765-EC515A11B0F9}" type="pres">
      <dgm:prSet presAssocID="{A082F596-7B68-4C58-958E-127544CCF6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4F67D18-1B3D-4515-85F7-273B6CD04311}" type="presOf" srcId="{30193868-1B34-42E6-9B1C-CBD0B3DA542A}" destId="{DB9DFE04-5A4B-47AC-84C7-B20DC3B394F4}" srcOrd="0" destOrd="0" presId="urn:microsoft.com/office/officeart/2005/8/layout/vList2"/>
    <dgm:cxn modelId="{B38E202E-9E96-4018-8AE4-B9EF2B11ED0C}" type="presOf" srcId="{A082F596-7B68-4C58-958E-127544CCF688}" destId="{A05119F7-64D2-4CFC-A765-EC515A11B0F9}" srcOrd="0" destOrd="0" presId="urn:microsoft.com/office/officeart/2005/8/layout/vList2"/>
    <dgm:cxn modelId="{E4654C47-8870-4A6A-A01D-E11D66B18F59}" type="presOf" srcId="{831AA562-B36D-488A-8C75-74A7957B1DC9}" destId="{940E0EFF-5452-4FFA-ADAF-401B44A09CAD}" srcOrd="0" destOrd="0" presId="urn:microsoft.com/office/officeart/2005/8/layout/vList2"/>
    <dgm:cxn modelId="{EDA8A568-70F8-4AA9-9EC8-4C4E1D15396B}" srcId="{831AA562-B36D-488A-8C75-74A7957B1DC9}" destId="{A082F596-7B68-4C58-958E-127544CCF688}" srcOrd="2" destOrd="0" parTransId="{6E234835-9E99-4CFC-B950-13F1ECAC7DA1}" sibTransId="{A4926ED1-A5BD-49F0-A321-43B156F89FEF}"/>
    <dgm:cxn modelId="{2127BC84-85E5-4081-81D4-2802801A70EB}" srcId="{831AA562-B36D-488A-8C75-74A7957B1DC9}" destId="{0EBDB0C8-C75C-451F-9029-92FE80EB67C3}" srcOrd="1" destOrd="0" parTransId="{01784D15-F1A7-40C8-B39C-20079237E83F}" sibTransId="{6D2DC6E6-3950-40A9-BEE4-2D39643CE921}"/>
    <dgm:cxn modelId="{6BBF5788-957A-4F5D-9CB2-433DC7CD3D3C}" type="presOf" srcId="{0EBDB0C8-C75C-451F-9029-92FE80EB67C3}" destId="{166EE8D2-4A30-4C12-BEDF-2E9BD356FEC5}" srcOrd="0" destOrd="0" presId="urn:microsoft.com/office/officeart/2005/8/layout/vList2"/>
    <dgm:cxn modelId="{D8C846E4-94C0-48BB-8341-F0A159BF8875}" srcId="{831AA562-B36D-488A-8C75-74A7957B1DC9}" destId="{30193868-1B34-42E6-9B1C-CBD0B3DA542A}" srcOrd="0" destOrd="0" parTransId="{8384435E-40DD-4584-A17E-D63FC44319B5}" sibTransId="{01C2F3C5-6AC6-4708-9BDA-7F0D5DCCC782}"/>
    <dgm:cxn modelId="{CF18CD37-25D9-4752-9A5F-54A1A787EF99}" type="presParOf" srcId="{940E0EFF-5452-4FFA-ADAF-401B44A09CAD}" destId="{DB9DFE04-5A4B-47AC-84C7-B20DC3B394F4}" srcOrd="0" destOrd="0" presId="urn:microsoft.com/office/officeart/2005/8/layout/vList2"/>
    <dgm:cxn modelId="{35B7DE22-9584-4A5B-9F3A-3E9A224C6D21}" type="presParOf" srcId="{940E0EFF-5452-4FFA-ADAF-401B44A09CAD}" destId="{F2414A01-143F-4E32-96C2-5A2BF1ADA07F}" srcOrd="1" destOrd="0" presId="urn:microsoft.com/office/officeart/2005/8/layout/vList2"/>
    <dgm:cxn modelId="{13DB4383-06BB-4E73-90ED-EC577EF8F790}" type="presParOf" srcId="{940E0EFF-5452-4FFA-ADAF-401B44A09CAD}" destId="{166EE8D2-4A30-4C12-BEDF-2E9BD356FEC5}" srcOrd="2" destOrd="0" presId="urn:microsoft.com/office/officeart/2005/8/layout/vList2"/>
    <dgm:cxn modelId="{15C412C3-8375-4A5D-821B-F68308C72847}" type="presParOf" srcId="{940E0EFF-5452-4FFA-ADAF-401B44A09CAD}" destId="{93E987CA-6084-4F00-AC55-2D08BCD75EC4}" srcOrd="3" destOrd="0" presId="urn:microsoft.com/office/officeart/2005/8/layout/vList2"/>
    <dgm:cxn modelId="{CED698EF-04F6-423C-A930-991EB854FE09}" type="presParOf" srcId="{940E0EFF-5452-4FFA-ADAF-401B44A09CAD}" destId="{A05119F7-64D2-4CFC-A765-EC515A11B0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97A917-60B7-47C3-A114-5DE1A119A11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791729B-65AB-431C-B3A2-D62D2D66F7EC}">
      <dgm:prSet/>
      <dgm:spPr/>
      <dgm:t>
        <a:bodyPr/>
        <a:lstStyle/>
        <a:p>
          <a:r>
            <a:rPr lang="en-CA"/>
            <a:t>A property is a type member that resembles a field (data member) </a:t>
          </a:r>
          <a:endParaRPr lang="en-US"/>
        </a:p>
      </dgm:t>
    </dgm:pt>
    <dgm:pt modelId="{50B55442-1D59-4892-AD7D-812EF6E02261}" type="parTrans" cxnId="{196036C5-C7DD-43EC-B22F-BBAEEC2DB370}">
      <dgm:prSet/>
      <dgm:spPr/>
      <dgm:t>
        <a:bodyPr/>
        <a:lstStyle/>
        <a:p>
          <a:endParaRPr lang="en-US"/>
        </a:p>
      </dgm:t>
    </dgm:pt>
    <dgm:pt modelId="{565601E6-00EE-40A9-AE75-049131B142CB}" type="sibTrans" cxnId="{196036C5-C7DD-43EC-B22F-BBAEEC2DB370}">
      <dgm:prSet/>
      <dgm:spPr/>
      <dgm:t>
        <a:bodyPr/>
        <a:lstStyle/>
        <a:p>
          <a:endParaRPr lang="en-US"/>
        </a:p>
      </dgm:t>
    </dgm:pt>
    <dgm:pt modelId="{A0210498-FA6F-4C54-A6E0-701B6D893A1F}">
      <dgm:prSet/>
      <dgm:spPr/>
      <dgm:t>
        <a:bodyPr/>
        <a:lstStyle/>
        <a:p>
          <a:r>
            <a:rPr lang="en-CA" dirty="0"/>
            <a:t>It may redirect to a field or to a function under the hood</a:t>
          </a:r>
          <a:endParaRPr lang="en-US" dirty="0"/>
        </a:p>
      </dgm:t>
    </dgm:pt>
    <dgm:pt modelId="{5F1949F3-F769-425B-8575-2EFDFA30ACA3}" type="parTrans" cxnId="{26BFE627-0B58-4EC2-87EC-57D44432CFD6}">
      <dgm:prSet/>
      <dgm:spPr/>
      <dgm:t>
        <a:bodyPr/>
        <a:lstStyle/>
        <a:p>
          <a:endParaRPr lang="en-US"/>
        </a:p>
      </dgm:t>
    </dgm:pt>
    <dgm:pt modelId="{0BC5E1B0-7F5A-4B11-8CED-E8CA6E8E1D38}" type="sibTrans" cxnId="{26BFE627-0B58-4EC2-87EC-57D44432CFD6}">
      <dgm:prSet/>
      <dgm:spPr/>
      <dgm:t>
        <a:bodyPr/>
        <a:lstStyle/>
        <a:p>
          <a:endParaRPr lang="en-US"/>
        </a:p>
      </dgm:t>
    </dgm:pt>
    <dgm:pt modelId="{A81947DC-6E35-4915-BAAE-4795601188E6}">
      <dgm:prSet/>
      <dgm:spPr/>
      <dgm:t>
        <a:bodyPr/>
        <a:lstStyle/>
        <a:p>
          <a:r>
            <a:rPr lang="en-CA" dirty="0"/>
            <a:t>It may be read-only, read-write, or write-only (rare)</a:t>
          </a:r>
          <a:endParaRPr lang="en-US" dirty="0"/>
        </a:p>
      </dgm:t>
    </dgm:pt>
    <dgm:pt modelId="{DAA4AC65-2933-495E-AF56-868DB61CC036}" type="parTrans" cxnId="{1EF6547D-1716-4A96-BDB1-8772C8089844}">
      <dgm:prSet/>
      <dgm:spPr/>
      <dgm:t>
        <a:bodyPr/>
        <a:lstStyle/>
        <a:p>
          <a:endParaRPr lang="en-US"/>
        </a:p>
      </dgm:t>
    </dgm:pt>
    <dgm:pt modelId="{AE8C5F2A-218A-488A-AF8B-5829FABDE920}" type="sibTrans" cxnId="{1EF6547D-1716-4A96-BDB1-8772C8089844}">
      <dgm:prSet/>
      <dgm:spPr/>
      <dgm:t>
        <a:bodyPr/>
        <a:lstStyle/>
        <a:p>
          <a:endParaRPr lang="en-US"/>
        </a:p>
      </dgm:t>
    </dgm:pt>
    <dgm:pt modelId="{C6696669-64AA-4EBC-B52C-B2AB7E3388A3}">
      <dgm:prSet/>
      <dgm:spPr/>
      <dgm:t>
        <a:bodyPr/>
        <a:lstStyle/>
        <a:p>
          <a:r>
            <a:rPr lang="en-CA" dirty="0"/>
            <a:t>An example is the “Length” property of arrays and strings, or “Count” property of Lists</a:t>
          </a:r>
          <a:endParaRPr lang="en-US" dirty="0"/>
        </a:p>
      </dgm:t>
    </dgm:pt>
    <dgm:pt modelId="{8F9B0409-EC8F-4B2C-8992-E1BACAC3E060}" type="parTrans" cxnId="{B6B6A4E3-BFBB-430C-B24B-46239CC18FF1}">
      <dgm:prSet/>
      <dgm:spPr/>
      <dgm:t>
        <a:bodyPr/>
        <a:lstStyle/>
        <a:p>
          <a:endParaRPr lang="en-US"/>
        </a:p>
      </dgm:t>
    </dgm:pt>
    <dgm:pt modelId="{3F237299-7CA5-49B4-99D5-EAEBA84408AA}" type="sibTrans" cxnId="{B6B6A4E3-BFBB-430C-B24B-46239CC18FF1}">
      <dgm:prSet/>
      <dgm:spPr/>
      <dgm:t>
        <a:bodyPr/>
        <a:lstStyle/>
        <a:p>
          <a:endParaRPr lang="en-US"/>
        </a:p>
      </dgm:t>
    </dgm:pt>
    <dgm:pt modelId="{F07DA123-C8A3-49E4-B25F-BA6A06FB1951}">
      <dgm:prSet/>
      <dgm:spPr/>
      <dgm:t>
        <a:bodyPr/>
        <a:lstStyle/>
        <a:p>
          <a:r>
            <a:rPr lang="en-CA"/>
            <a:t>Like other members it may be static or instance based </a:t>
          </a:r>
          <a:endParaRPr lang="en-US"/>
        </a:p>
      </dgm:t>
    </dgm:pt>
    <dgm:pt modelId="{59DA4DCB-A8B1-486D-827A-0BB50DECFE3D}" type="parTrans" cxnId="{851E9436-4D8F-480C-836D-27054F6A740F}">
      <dgm:prSet/>
      <dgm:spPr/>
      <dgm:t>
        <a:bodyPr/>
        <a:lstStyle/>
        <a:p>
          <a:endParaRPr lang="en-US"/>
        </a:p>
      </dgm:t>
    </dgm:pt>
    <dgm:pt modelId="{6BCF87FD-024A-418F-BDC7-C3BA637EB8A1}" type="sibTrans" cxnId="{851E9436-4D8F-480C-836D-27054F6A740F}">
      <dgm:prSet/>
      <dgm:spPr/>
      <dgm:t>
        <a:bodyPr/>
        <a:lstStyle/>
        <a:p>
          <a:endParaRPr lang="en-US"/>
        </a:p>
      </dgm:t>
    </dgm:pt>
    <dgm:pt modelId="{D28156A6-2489-46A9-8489-261C1771FB26}" type="pres">
      <dgm:prSet presAssocID="{3097A917-60B7-47C3-A114-5DE1A119A11C}" presName="vert0" presStyleCnt="0">
        <dgm:presLayoutVars>
          <dgm:dir/>
          <dgm:animOne val="branch"/>
          <dgm:animLvl val="lvl"/>
        </dgm:presLayoutVars>
      </dgm:prSet>
      <dgm:spPr/>
    </dgm:pt>
    <dgm:pt modelId="{54057EED-C314-4F38-98FE-E9FB23C3A7E3}" type="pres">
      <dgm:prSet presAssocID="{0791729B-65AB-431C-B3A2-D62D2D66F7EC}" presName="thickLine" presStyleLbl="alignNode1" presStyleIdx="0" presStyleCnt="5"/>
      <dgm:spPr/>
    </dgm:pt>
    <dgm:pt modelId="{BD741920-FC8C-46A4-8832-F88A74E5129F}" type="pres">
      <dgm:prSet presAssocID="{0791729B-65AB-431C-B3A2-D62D2D66F7EC}" presName="horz1" presStyleCnt="0"/>
      <dgm:spPr/>
    </dgm:pt>
    <dgm:pt modelId="{7657077F-CF31-466D-B245-9EE794AF0477}" type="pres">
      <dgm:prSet presAssocID="{0791729B-65AB-431C-B3A2-D62D2D66F7EC}" presName="tx1" presStyleLbl="revTx" presStyleIdx="0" presStyleCnt="5"/>
      <dgm:spPr/>
    </dgm:pt>
    <dgm:pt modelId="{667A1625-F766-4F16-A4EC-67EE58BBCE74}" type="pres">
      <dgm:prSet presAssocID="{0791729B-65AB-431C-B3A2-D62D2D66F7EC}" presName="vert1" presStyleCnt="0"/>
      <dgm:spPr/>
    </dgm:pt>
    <dgm:pt modelId="{0CD78E80-B46B-45A9-B3EB-02B3ADFAFB42}" type="pres">
      <dgm:prSet presAssocID="{A0210498-FA6F-4C54-A6E0-701B6D893A1F}" presName="thickLine" presStyleLbl="alignNode1" presStyleIdx="1" presStyleCnt="5"/>
      <dgm:spPr/>
    </dgm:pt>
    <dgm:pt modelId="{49EBCC11-FD46-429E-A2A9-6B88B01B9761}" type="pres">
      <dgm:prSet presAssocID="{A0210498-FA6F-4C54-A6E0-701B6D893A1F}" presName="horz1" presStyleCnt="0"/>
      <dgm:spPr/>
    </dgm:pt>
    <dgm:pt modelId="{85F9A6E6-79FB-4C35-93A3-AC812C3A15E8}" type="pres">
      <dgm:prSet presAssocID="{A0210498-FA6F-4C54-A6E0-701B6D893A1F}" presName="tx1" presStyleLbl="revTx" presStyleIdx="1" presStyleCnt="5"/>
      <dgm:spPr/>
    </dgm:pt>
    <dgm:pt modelId="{215ADE4C-23A3-4499-B54C-AD2D4F501440}" type="pres">
      <dgm:prSet presAssocID="{A0210498-FA6F-4C54-A6E0-701B6D893A1F}" presName="vert1" presStyleCnt="0"/>
      <dgm:spPr/>
    </dgm:pt>
    <dgm:pt modelId="{5D9BF324-C4AF-41A8-BE4F-78146212EFA4}" type="pres">
      <dgm:prSet presAssocID="{A81947DC-6E35-4915-BAAE-4795601188E6}" presName="thickLine" presStyleLbl="alignNode1" presStyleIdx="2" presStyleCnt="5"/>
      <dgm:spPr/>
    </dgm:pt>
    <dgm:pt modelId="{4F31444E-12E4-4CF0-8FFD-7B9F4C300E56}" type="pres">
      <dgm:prSet presAssocID="{A81947DC-6E35-4915-BAAE-4795601188E6}" presName="horz1" presStyleCnt="0"/>
      <dgm:spPr/>
    </dgm:pt>
    <dgm:pt modelId="{9B52090C-18F2-489E-8339-D7B122FF6F51}" type="pres">
      <dgm:prSet presAssocID="{A81947DC-6E35-4915-BAAE-4795601188E6}" presName="tx1" presStyleLbl="revTx" presStyleIdx="2" presStyleCnt="5"/>
      <dgm:spPr/>
    </dgm:pt>
    <dgm:pt modelId="{040ED7D2-997C-4A66-A32C-325D8797E81D}" type="pres">
      <dgm:prSet presAssocID="{A81947DC-6E35-4915-BAAE-4795601188E6}" presName="vert1" presStyleCnt="0"/>
      <dgm:spPr/>
    </dgm:pt>
    <dgm:pt modelId="{3A93434A-B94C-40F9-A8DA-8E3101496569}" type="pres">
      <dgm:prSet presAssocID="{C6696669-64AA-4EBC-B52C-B2AB7E3388A3}" presName="thickLine" presStyleLbl="alignNode1" presStyleIdx="3" presStyleCnt="5"/>
      <dgm:spPr/>
    </dgm:pt>
    <dgm:pt modelId="{E2991C10-4167-436A-91FB-2703E8CA0042}" type="pres">
      <dgm:prSet presAssocID="{C6696669-64AA-4EBC-B52C-B2AB7E3388A3}" presName="horz1" presStyleCnt="0"/>
      <dgm:spPr/>
    </dgm:pt>
    <dgm:pt modelId="{53E2128D-DCD4-4C09-98B8-4F187E5C5FB2}" type="pres">
      <dgm:prSet presAssocID="{C6696669-64AA-4EBC-B52C-B2AB7E3388A3}" presName="tx1" presStyleLbl="revTx" presStyleIdx="3" presStyleCnt="5"/>
      <dgm:spPr/>
    </dgm:pt>
    <dgm:pt modelId="{D5ACE9CA-3875-46F3-AB4D-1F3CA70253FB}" type="pres">
      <dgm:prSet presAssocID="{C6696669-64AA-4EBC-B52C-B2AB7E3388A3}" presName="vert1" presStyleCnt="0"/>
      <dgm:spPr/>
    </dgm:pt>
    <dgm:pt modelId="{53342211-7689-48AD-8D9F-2C13A65D57DE}" type="pres">
      <dgm:prSet presAssocID="{F07DA123-C8A3-49E4-B25F-BA6A06FB1951}" presName="thickLine" presStyleLbl="alignNode1" presStyleIdx="4" presStyleCnt="5"/>
      <dgm:spPr/>
    </dgm:pt>
    <dgm:pt modelId="{4834EA35-6897-4BD6-A35A-C114651678B0}" type="pres">
      <dgm:prSet presAssocID="{F07DA123-C8A3-49E4-B25F-BA6A06FB1951}" presName="horz1" presStyleCnt="0"/>
      <dgm:spPr/>
    </dgm:pt>
    <dgm:pt modelId="{2044B001-61B5-4116-91C8-5CB301DE6C22}" type="pres">
      <dgm:prSet presAssocID="{F07DA123-C8A3-49E4-B25F-BA6A06FB1951}" presName="tx1" presStyleLbl="revTx" presStyleIdx="4" presStyleCnt="5"/>
      <dgm:spPr/>
    </dgm:pt>
    <dgm:pt modelId="{5133FF06-F538-4D63-B95B-991714A2C150}" type="pres">
      <dgm:prSet presAssocID="{F07DA123-C8A3-49E4-B25F-BA6A06FB1951}" presName="vert1" presStyleCnt="0"/>
      <dgm:spPr/>
    </dgm:pt>
  </dgm:ptLst>
  <dgm:cxnLst>
    <dgm:cxn modelId="{A03E1F00-DF13-467A-9A23-D7F3FD05152A}" type="presOf" srcId="{A81947DC-6E35-4915-BAAE-4795601188E6}" destId="{9B52090C-18F2-489E-8339-D7B122FF6F51}" srcOrd="0" destOrd="0" presId="urn:microsoft.com/office/officeart/2008/layout/LinedList"/>
    <dgm:cxn modelId="{26BFE627-0B58-4EC2-87EC-57D44432CFD6}" srcId="{3097A917-60B7-47C3-A114-5DE1A119A11C}" destId="{A0210498-FA6F-4C54-A6E0-701B6D893A1F}" srcOrd="1" destOrd="0" parTransId="{5F1949F3-F769-425B-8575-2EFDFA30ACA3}" sibTransId="{0BC5E1B0-7F5A-4B11-8CED-E8CA6E8E1D38}"/>
    <dgm:cxn modelId="{851E9436-4D8F-480C-836D-27054F6A740F}" srcId="{3097A917-60B7-47C3-A114-5DE1A119A11C}" destId="{F07DA123-C8A3-49E4-B25F-BA6A06FB1951}" srcOrd="4" destOrd="0" parTransId="{59DA4DCB-A8B1-486D-827A-0BB50DECFE3D}" sibTransId="{6BCF87FD-024A-418F-BDC7-C3BA637EB8A1}"/>
    <dgm:cxn modelId="{01968C65-4AD2-49DE-9325-41CDF548805B}" type="presOf" srcId="{3097A917-60B7-47C3-A114-5DE1A119A11C}" destId="{D28156A6-2489-46A9-8489-261C1771FB26}" srcOrd="0" destOrd="0" presId="urn:microsoft.com/office/officeart/2008/layout/LinedList"/>
    <dgm:cxn modelId="{61171F68-00FA-4B43-86FA-62CDBD8AE79F}" type="presOf" srcId="{F07DA123-C8A3-49E4-B25F-BA6A06FB1951}" destId="{2044B001-61B5-4116-91C8-5CB301DE6C22}" srcOrd="0" destOrd="0" presId="urn:microsoft.com/office/officeart/2008/layout/LinedList"/>
    <dgm:cxn modelId="{5858657A-BF1B-422D-895F-034E86645E96}" type="presOf" srcId="{C6696669-64AA-4EBC-B52C-B2AB7E3388A3}" destId="{53E2128D-DCD4-4C09-98B8-4F187E5C5FB2}" srcOrd="0" destOrd="0" presId="urn:microsoft.com/office/officeart/2008/layout/LinedList"/>
    <dgm:cxn modelId="{1EF6547D-1716-4A96-BDB1-8772C8089844}" srcId="{3097A917-60B7-47C3-A114-5DE1A119A11C}" destId="{A81947DC-6E35-4915-BAAE-4795601188E6}" srcOrd="2" destOrd="0" parTransId="{DAA4AC65-2933-495E-AF56-868DB61CC036}" sibTransId="{AE8C5F2A-218A-488A-AF8B-5829FABDE920}"/>
    <dgm:cxn modelId="{CA8EC6A1-F4BF-4ABF-AB21-78C31DCFA5A8}" type="presOf" srcId="{A0210498-FA6F-4C54-A6E0-701B6D893A1F}" destId="{85F9A6E6-79FB-4C35-93A3-AC812C3A15E8}" srcOrd="0" destOrd="0" presId="urn:microsoft.com/office/officeart/2008/layout/LinedList"/>
    <dgm:cxn modelId="{196036C5-C7DD-43EC-B22F-BBAEEC2DB370}" srcId="{3097A917-60B7-47C3-A114-5DE1A119A11C}" destId="{0791729B-65AB-431C-B3A2-D62D2D66F7EC}" srcOrd="0" destOrd="0" parTransId="{50B55442-1D59-4892-AD7D-812EF6E02261}" sibTransId="{565601E6-00EE-40A9-AE75-049131B142CB}"/>
    <dgm:cxn modelId="{B6B6A4E3-BFBB-430C-B24B-46239CC18FF1}" srcId="{3097A917-60B7-47C3-A114-5DE1A119A11C}" destId="{C6696669-64AA-4EBC-B52C-B2AB7E3388A3}" srcOrd="3" destOrd="0" parTransId="{8F9B0409-EC8F-4B2C-8992-E1BACAC3E060}" sibTransId="{3F237299-7CA5-49B4-99D5-EAEBA84408AA}"/>
    <dgm:cxn modelId="{94A0B2F1-9353-4D7F-8F72-9976C2DB4139}" type="presOf" srcId="{0791729B-65AB-431C-B3A2-D62D2D66F7EC}" destId="{7657077F-CF31-466D-B245-9EE794AF0477}" srcOrd="0" destOrd="0" presId="urn:microsoft.com/office/officeart/2008/layout/LinedList"/>
    <dgm:cxn modelId="{485EBA8B-C571-4F43-BAB2-3E6F6980F5DC}" type="presParOf" srcId="{D28156A6-2489-46A9-8489-261C1771FB26}" destId="{54057EED-C314-4F38-98FE-E9FB23C3A7E3}" srcOrd="0" destOrd="0" presId="urn:microsoft.com/office/officeart/2008/layout/LinedList"/>
    <dgm:cxn modelId="{6ADFF682-4ED4-4DF9-B78A-806C61077989}" type="presParOf" srcId="{D28156A6-2489-46A9-8489-261C1771FB26}" destId="{BD741920-FC8C-46A4-8832-F88A74E5129F}" srcOrd="1" destOrd="0" presId="urn:microsoft.com/office/officeart/2008/layout/LinedList"/>
    <dgm:cxn modelId="{7D0A7919-9BED-4807-9C4E-57F1FC0E2994}" type="presParOf" srcId="{BD741920-FC8C-46A4-8832-F88A74E5129F}" destId="{7657077F-CF31-466D-B245-9EE794AF0477}" srcOrd="0" destOrd="0" presId="urn:microsoft.com/office/officeart/2008/layout/LinedList"/>
    <dgm:cxn modelId="{25A5240D-159F-45DE-850D-EBE766E18C74}" type="presParOf" srcId="{BD741920-FC8C-46A4-8832-F88A74E5129F}" destId="{667A1625-F766-4F16-A4EC-67EE58BBCE74}" srcOrd="1" destOrd="0" presId="urn:microsoft.com/office/officeart/2008/layout/LinedList"/>
    <dgm:cxn modelId="{40259611-BFA6-4085-901B-827593FC30F8}" type="presParOf" srcId="{D28156A6-2489-46A9-8489-261C1771FB26}" destId="{0CD78E80-B46B-45A9-B3EB-02B3ADFAFB42}" srcOrd="2" destOrd="0" presId="urn:microsoft.com/office/officeart/2008/layout/LinedList"/>
    <dgm:cxn modelId="{DF2725EF-E1D0-42C2-B635-FC4CA54718BF}" type="presParOf" srcId="{D28156A6-2489-46A9-8489-261C1771FB26}" destId="{49EBCC11-FD46-429E-A2A9-6B88B01B9761}" srcOrd="3" destOrd="0" presId="urn:microsoft.com/office/officeart/2008/layout/LinedList"/>
    <dgm:cxn modelId="{65554D45-B4F0-4D02-8468-609618283274}" type="presParOf" srcId="{49EBCC11-FD46-429E-A2A9-6B88B01B9761}" destId="{85F9A6E6-79FB-4C35-93A3-AC812C3A15E8}" srcOrd="0" destOrd="0" presId="urn:microsoft.com/office/officeart/2008/layout/LinedList"/>
    <dgm:cxn modelId="{88E1E6BA-0336-4413-8D2A-94AA2BE41574}" type="presParOf" srcId="{49EBCC11-FD46-429E-A2A9-6B88B01B9761}" destId="{215ADE4C-23A3-4499-B54C-AD2D4F501440}" srcOrd="1" destOrd="0" presId="urn:microsoft.com/office/officeart/2008/layout/LinedList"/>
    <dgm:cxn modelId="{F34D9632-17A9-45D2-BD52-592C014F4517}" type="presParOf" srcId="{D28156A6-2489-46A9-8489-261C1771FB26}" destId="{5D9BF324-C4AF-41A8-BE4F-78146212EFA4}" srcOrd="4" destOrd="0" presId="urn:microsoft.com/office/officeart/2008/layout/LinedList"/>
    <dgm:cxn modelId="{DC305ABE-2098-4CFD-B78A-E3C2C64FC920}" type="presParOf" srcId="{D28156A6-2489-46A9-8489-261C1771FB26}" destId="{4F31444E-12E4-4CF0-8FFD-7B9F4C300E56}" srcOrd="5" destOrd="0" presId="urn:microsoft.com/office/officeart/2008/layout/LinedList"/>
    <dgm:cxn modelId="{B71DC4AA-153C-4CAF-B943-4EA9B6C000A7}" type="presParOf" srcId="{4F31444E-12E4-4CF0-8FFD-7B9F4C300E56}" destId="{9B52090C-18F2-489E-8339-D7B122FF6F51}" srcOrd="0" destOrd="0" presId="urn:microsoft.com/office/officeart/2008/layout/LinedList"/>
    <dgm:cxn modelId="{C6F4FB86-56D6-46AE-B0E7-E8FCC1EFBEBB}" type="presParOf" srcId="{4F31444E-12E4-4CF0-8FFD-7B9F4C300E56}" destId="{040ED7D2-997C-4A66-A32C-325D8797E81D}" srcOrd="1" destOrd="0" presId="urn:microsoft.com/office/officeart/2008/layout/LinedList"/>
    <dgm:cxn modelId="{61EA778C-FBA8-4FEF-8233-46A19BA5D76A}" type="presParOf" srcId="{D28156A6-2489-46A9-8489-261C1771FB26}" destId="{3A93434A-B94C-40F9-A8DA-8E3101496569}" srcOrd="6" destOrd="0" presId="urn:microsoft.com/office/officeart/2008/layout/LinedList"/>
    <dgm:cxn modelId="{6B47CC75-2423-4F15-93BA-FE08E9CC9E8C}" type="presParOf" srcId="{D28156A6-2489-46A9-8489-261C1771FB26}" destId="{E2991C10-4167-436A-91FB-2703E8CA0042}" srcOrd="7" destOrd="0" presId="urn:microsoft.com/office/officeart/2008/layout/LinedList"/>
    <dgm:cxn modelId="{B46A6E1B-C187-477E-8DAF-AF8628FBCC4C}" type="presParOf" srcId="{E2991C10-4167-436A-91FB-2703E8CA0042}" destId="{53E2128D-DCD4-4C09-98B8-4F187E5C5FB2}" srcOrd="0" destOrd="0" presId="urn:microsoft.com/office/officeart/2008/layout/LinedList"/>
    <dgm:cxn modelId="{8598F4D9-437D-4A08-84F2-C1BB7A69F37C}" type="presParOf" srcId="{E2991C10-4167-436A-91FB-2703E8CA0042}" destId="{D5ACE9CA-3875-46F3-AB4D-1F3CA70253FB}" srcOrd="1" destOrd="0" presId="urn:microsoft.com/office/officeart/2008/layout/LinedList"/>
    <dgm:cxn modelId="{C8A66479-3615-4FFF-8A31-0CE440E68D8B}" type="presParOf" srcId="{D28156A6-2489-46A9-8489-261C1771FB26}" destId="{53342211-7689-48AD-8D9F-2C13A65D57DE}" srcOrd="8" destOrd="0" presId="urn:microsoft.com/office/officeart/2008/layout/LinedList"/>
    <dgm:cxn modelId="{171429A9-184E-4898-87DB-DE054931820A}" type="presParOf" srcId="{D28156A6-2489-46A9-8489-261C1771FB26}" destId="{4834EA35-6897-4BD6-A35A-C114651678B0}" srcOrd="9" destOrd="0" presId="urn:microsoft.com/office/officeart/2008/layout/LinedList"/>
    <dgm:cxn modelId="{8BB3C16C-C4A0-462E-BBBD-97A14CE1404D}" type="presParOf" srcId="{4834EA35-6897-4BD6-A35A-C114651678B0}" destId="{2044B001-61B5-4116-91C8-5CB301DE6C22}" srcOrd="0" destOrd="0" presId="urn:microsoft.com/office/officeart/2008/layout/LinedList"/>
    <dgm:cxn modelId="{6E7FB498-4254-4474-ABB9-46726CE8AA19}" type="presParOf" srcId="{4834EA35-6897-4BD6-A35A-C114651678B0}" destId="{5133FF06-F538-4D63-B95B-991714A2C1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CA4B62B-0A4B-4E68-B363-141C44F564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E9C432-E47F-40D9-9FF4-7E0D75C85B17}">
      <dgm:prSet/>
      <dgm:spPr/>
      <dgm:t>
        <a:bodyPr/>
        <a:lstStyle/>
        <a:p>
          <a:r>
            <a:rPr lang="en-CA"/>
            <a:t>An </a:t>
          </a:r>
          <a:r>
            <a:rPr lang="en-CA">
              <a:hlinkClick xmlns:r="http://schemas.openxmlformats.org/officeDocument/2006/relationships" r:id="rId1"/>
            </a:rPr>
            <a:t>indexer</a:t>
          </a:r>
          <a:r>
            <a:rPr lang="en-CA"/>
            <a:t> allows a type instance to be indexed like an array or dictionary</a:t>
          </a:r>
          <a:endParaRPr lang="en-US"/>
        </a:p>
      </dgm:t>
    </dgm:pt>
    <dgm:pt modelId="{28EAA97E-7FEF-4778-9E71-C11C8AAD37B5}" type="parTrans" cxnId="{2705F726-6EAE-4D49-BD87-11641F109367}">
      <dgm:prSet/>
      <dgm:spPr/>
      <dgm:t>
        <a:bodyPr/>
        <a:lstStyle/>
        <a:p>
          <a:endParaRPr lang="en-US"/>
        </a:p>
      </dgm:t>
    </dgm:pt>
    <dgm:pt modelId="{5C549054-5FD4-45F3-AB88-326C9EA37D34}" type="sibTrans" cxnId="{2705F726-6EAE-4D49-BD87-11641F109367}">
      <dgm:prSet/>
      <dgm:spPr/>
      <dgm:t>
        <a:bodyPr/>
        <a:lstStyle/>
        <a:p>
          <a:endParaRPr lang="en-US"/>
        </a:p>
      </dgm:t>
    </dgm:pt>
    <dgm:pt modelId="{A61796E5-F913-40DE-A639-B26CA244003E}">
      <dgm:prSet/>
      <dgm:spPr/>
      <dgm:t>
        <a:bodyPr/>
        <a:lstStyle/>
        <a:p>
          <a:r>
            <a:rPr lang="en-CA"/>
            <a:t>An indexer can accept any type of parameters (like an int, string, object.) </a:t>
          </a:r>
          <a:endParaRPr lang="en-US"/>
        </a:p>
      </dgm:t>
    </dgm:pt>
    <dgm:pt modelId="{94C3E794-90E6-4F51-887E-D85E7444FFA7}" type="parTrans" cxnId="{A35AD405-1642-47D5-BD47-6F0291BB8FF7}">
      <dgm:prSet/>
      <dgm:spPr/>
      <dgm:t>
        <a:bodyPr/>
        <a:lstStyle/>
        <a:p>
          <a:endParaRPr lang="en-US"/>
        </a:p>
      </dgm:t>
    </dgm:pt>
    <dgm:pt modelId="{5F5F9193-5F20-4D0A-9249-10447EF8EA6E}" type="sibTrans" cxnId="{A35AD405-1642-47D5-BD47-6F0291BB8FF7}">
      <dgm:prSet/>
      <dgm:spPr/>
      <dgm:t>
        <a:bodyPr/>
        <a:lstStyle/>
        <a:p>
          <a:endParaRPr lang="en-US"/>
        </a:p>
      </dgm:t>
    </dgm:pt>
    <dgm:pt modelId="{A1450453-D9AA-42BC-8714-0F91AC0AB8EA}" type="pres">
      <dgm:prSet presAssocID="{BCA4B62B-0A4B-4E68-B363-141C44F5648E}" presName="root" presStyleCnt="0">
        <dgm:presLayoutVars>
          <dgm:dir/>
          <dgm:resizeHandles val="exact"/>
        </dgm:presLayoutVars>
      </dgm:prSet>
      <dgm:spPr/>
    </dgm:pt>
    <dgm:pt modelId="{EEF589D9-DDAB-4E17-8C24-AC7FB528C867}" type="pres">
      <dgm:prSet presAssocID="{9BE9C432-E47F-40D9-9FF4-7E0D75C85B17}" presName="compNode" presStyleCnt="0"/>
      <dgm:spPr/>
    </dgm:pt>
    <dgm:pt modelId="{F171945E-D947-4FE6-AE89-16CB896C8BE0}" type="pres">
      <dgm:prSet presAssocID="{9BE9C432-E47F-40D9-9FF4-7E0D75C85B17}" presName="bgRect" presStyleLbl="bgShp" presStyleIdx="0" presStyleCnt="2"/>
      <dgm:spPr/>
    </dgm:pt>
    <dgm:pt modelId="{E1D29792-AC66-4BB9-8F65-4BCDF7E673A3}" type="pres">
      <dgm:prSet presAssocID="{9BE9C432-E47F-40D9-9FF4-7E0D75C85B17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1706C0-0919-4693-88E2-1D9B2FE01188}" type="pres">
      <dgm:prSet presAssocID="{9BE9C432-E47F-40D9-9FF4-7E0D75C85B17}" presName="spaceRect" presStyleCnt="0"/>
      <dgm:spPr/>
    </dgm:pt>
    <dgm:pt modelId="{C4E61A7F-31B8-4B8D-9367-EF2667BB0EB6}" type="pres">
      <dgm:prSet presAssocID="{9BE9C432-E47F-40D9-9FF4-7E0D75C85B17}" presName="parTx" presStyleLbl="revTx" presStyleIdx="0" presStyleCnt="2">
        <dgm:presLayoutVars>
          <dgm:chMax val="0"/>
          <dgm:chPref val="0"/>
        </dgm:presLayoutVars>
      </dgm:prSet>
      <dgm:spPr/>
    </dgm:pt>
    <dgm:pt modelId="{EE3B3DB5-40DF-4825-9A3E-3200C1CA21D1}" type="pres">
      <dgm:prSet presAssocID="{5C549054-5FD4-45F3-AB88-326C9EA37D34}" presName="sibTrans" presStyleCnt="0"/>
      <dgm:spPr/>
    </dgm:pt>
    <dgm:pt modelId="{FBCAD6C3-1807-465C-8334-6F5D559184E3}" type="pres">
      <dgm:prSet presAssocID="{A61796E5-F913-40DE-A639-B26CA244003E}" presName="compNode" presStyleCnt="0"/>
      <dgm:spPr/>
    </dgm:pt>
    <dgm:pt modelId="{5C18D801-9FB1-4421-B12F-591038545678}" type="pres">
      <dgm:prSet presAssocID="{A61796E5-F913-40DE-A639-B26CA244003E}" presName="bgRect" presStyleLbl="bgShp" presStyleIdx="1" presStyleCnt="2"/>
      <dgm:spPr/>
    </dgm:pt>
    <dgm:pt modelId="{15688DBF-1BB5-494E-8316-FE92C290CFEE}" type="pres">
      <dgm:prSet presAssocID="{A61796E5-F913-40DE-A639-B26CA244003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DABDE4E-1CB6-49E7-B23E-9252CF6752FC}" type="pres">
      <dgm:prSet presAssocID="{A61796E5-F913-40DE-A639-B26CA244003E}" presName="spaceRect" presStyleCnt="0"/>
      <dgm:spPr/>
    </dgm:pt>
    <dgm:pt modelId="{0AB3ECA1-B8AD-4A22-9050-A8C99A923A93}" type="pres">
      <dgm:prSet presAssocID="{A61796E5-F913-40DE-A639-B26CA244003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35AD405-1642-47D5-BD47-6F0291BB8FF7}" srcId="{BCA4B62B-0A4B-4E68-B363-141C44F5648E}" destId="{A61796E5-F913-40DE-A639-B26CA244003E}" srcOrd="1" destOrd="0" parTransId="{94C3E794-90E6-4F51-887E-D85E7444FFA7}" sibTransId="{5F5F9193-5F20-4D0A-9249-10447EF8EA6E}"/>
    <dgm:cxn modelId="{2705F726-6EAE-4D49-BD87-11641F109367}" srcId="{BCA4B62B-0A4B-4E68-B363-141C44F5648E}" destId="{9BE9C432-E47F-40D9-9FF4-7E0D75C85B17}" srcOrd="0" destOrd="0" parTransId="{28EAA97E-7FEF-4778-9E71-C11C8AAD37B5}" sibTransId="{5C549054-5FD4-45F3-AB88-326C9EA37D34}"/>
    <dgm:cxn modelId="{FC1E4067-7E6D-4A6A-BBD3-1FEBAB5C1EA3}" type="presOf" srcId="{A61796E5-F913-40DE-A639-B26CA244003E}" destId="{0AB3ECA1-B8AD-4A22-9050-A8C99A923A93}" srcOrd="0" destOrd="0" presId="urn:microsoft.com/office/officeart/2018/2/layout/IconVerticalSolidList"/>
    <dgm:cxn modelId="{F6D83368-4621-406B-8D01-272D05E6EBA4}" type="presOf" srcId="{9BE9C432-E47F-40D9-9FF4-7E0D75C85B17}" destId="{C4E61A7F-31B8-4B8D-9367-EF2667BB0EB6}" srcOrd="0" destOrd="0" presId="urn:microsoft.com/office/officeart/2018/2/layout/IconVerticalSolidList"/>
    <dgm:cxn modelId="{E49378B4-C716-43FE-BB8D-6FFDA798225C}" type="presOf" srcId="{BCA4B62B-0A4B-4E68-B363-141C44F5648E}" destId="{A1450453-D9AA-42BC-8714-0F91AC0AB8EA}" srcOrd="0" destOrd="0" presId="urn:microsoft.com/office/officeart/2018/2/layout/IconVerticalSolidList"/>
    <dgm:cxn modelId="{4DE09816-3250-4E64-9607-9E100A0AFFDB}" type="presParOf" srcId="{A1450453-D9AA-42BC-8714-0F91AC0AB8EA}" destId="{EEF589D9-DDAB-4E17-8C24-AC7FB528C867}" srcOrd="0" destOrd="0" presId="urn:microsoft.com/office/officeart/2018/2/layout/IconVerticalSolidList"/>
    <dgm:cxn modelId="{7376E94A-D658-4442-84E4-6C2180FDC3D8}" type="presParOf" srcId="{EEF589D9-DDAB-4E17-8C24-AC7FB528C867}" destId="{F171945E-D947-4FE6-AE89-16CB896C8BE0}" srcOrd="0" destOrd="0" presId="urn:microsoft.com/office/officeart/2018/2/layout/IconVerticalSolidList"/>
    <dgm:cxn modelId="{4CFBFE7E-E7A0-400E-A54D-8C01705FA40C}" type="presParOf" srcId="{EEF589D9-DDAB-4E17-8C24-AC7FB528C867}" destId="{E1D29792-AC66-4BB9-8F65-4BCDF7E673A3}" srcOrd="1" destOrd="0" presId="urn:microsoft.com/office/officeart/2018/2/layout/IconVerticalSolidList"/>
    <dgm:cxn modelId="{AB27DCC1-D843-4794-9BBA-BB01CDCFD67D}" type="presParOf" srcId="{EEF589D9-DDAB-4E17-8C24-AC7FB528C867}" destId="{381706C0-0919-4693-88E2-1D9B2FE01188}" srcOrd="2" destOrd="0" presId="urn:microsoft.com/office/officeart/2018/2/layout/IconVerticalSolidList"/>
    <dgm:cxn modelId="{1CFBDF65-FC58-4A28-A4FD-3E6C8CC01B94}" type="presParOf" srcId="{EEF589D9-DDAB-4E17-8C24-AC7FB528C867}" destId="{C4E61A7F-31B8-4B8D-9367-EF2667BB0EB6}" srcOrd="3" destOrd="0" presId="urn:microsoft.com/office/officeart/2018/2/layout/IconVerticalSolidList"/>
    <dgm:cxn modelId="{7C707EBE-0372-4FBD-85E0-D8F56D5169F5}" type="presParOf" srcId="{A1450453-D9AA-42BC-8714-0F91AC0AB8EA}" destId="{EE3B3DB5-40DF-4825-9A3E-3200C1CA21D1}" srcOrd="1" destOrd="0" presId="urn:microsoft.com/office/officeart/2018/2/layout/IconVerticalSolidList"/>
    <dgm:cxn modelId="{8756B334-D44D-42DD-8442-02A276215B01}" type="presParOf" srcId="{A1450453-D9AA-42BC-8714-0F91AC0AB8EA}" destId="{FBCAD6C3-1807-465C-8334-6F5D559184E3}" srcOrd="2" destOrd="0" presId="urn:microsoft.com/office/officeart/2018/2/layout/IconVerticalSolidList"/>
    <dgm:cxn modelId="{82D4450F-00F5-40D1-BD78-9CC679815412}" type="presParOf" srcId="{FBCAD6C3-1807-465C-8334-6F5D559184E3}" destId="{5C18D801-9FB1-4421-B12F-591038545678}" srcOrd="0" destOrd="0" presId="urn:microsoft.com/office/officeart/2018/2/layout/IconVerticalSolidList"/>
    <dgm:cxn modelId="{03BA63AB-3985-4FD5-A2FB-BCDF99FD0088}" type="presParOf" srcId="{FBCAD6C3-1807-465C-8334-6F5D559184E3}" destId="{15688DBF-1BB5-494E-8316-FE92C290CFEE}" srcOrd="1" destOrd="0" presId="urn:microsoft.com/office/officeart/2018/2/layout/IconVerticalSolidList"/>
    <dgm:cxn modelId="{0C40D06F-FAC9-49EE-AA19-37AAB93496CB}" type="presParOf" srcId="{FBCAD6C3-1807-465C-8334-6F5D559184E3}" destId="{9DABDE4E-1CB6-49E7-B23E-9252CF6752FC}" srcOrd="2" destOrd="0" presId="urn:microsoft.com/office/officeart/2018/2/layout/IconVerticalSolidList"/>
    <dgm:cxn modelId="{C9CEDAD2-4FC0-4C7E-92BE-83B4EB6F329C}" type="presParOf" srcId="{FBCAD6C3-1807-465C-8334-6F5D559184E3}" destId="{0AB3ECA1-B8AD-4A22-9050-A8C99A923A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BE3EBE3-0A8D-4369-9099-D4455A68CB0A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281603-7784-4478-B2EC-1F7D9A6A12EB}">
      <dgm:prSet/>
      <dgm:spPr/>
      <dgm:t>
        <a:bodyPr/>
        <a:lstStyle/>
        <a:p>
          <a:r>
            <a:rPr lang="en-CA"/>
            <a:t>Strings implement “IEnumerable” </a:t>
          </a:r>
          <a:endParaRPr lang="en-US"/>
        </a:p>
      </dgm:t>
    </dgm:pt>
    <dgm:pt modelId="{22007453-71E6-4CEA-8E5F-BEA38A97FA46}" type="parTrans" cxnId="{3B2C2C76-F28A-4C7A-B5DD-2EFEBB51369C}">
      <dgm:prSet/>
      <dgm:spPr/>
      <dgm:t>
        <a:bodyPr/>
        <a:lstStyle/>
        <a:p>
          <a:endParaRPr lang="en-US"/>
        </a:p>
      </dgm:t>
    </dgm:pt>
    <dgm:pt modelId="{AC6CFF99-5BF7-424B-BF7F-51743BD5EE87}" type="sibTrans" cxnId="{3B2C2C76-F28A-4C7A-B5DD-2EFEBB51369C}">
      <dgm:prSet/>
      <dgm:spPr/>
      <dgm:t>
        <a:bodyPr/>
        <a:lstStyle/>
        <a:p>
          <a:endParaRPr lang="en-US"/>
        </a:p>
      </dgm:t>
    </dgm:pt>
    <dgm:pt modelId="{8A67518B-29FB-41A7-BA47-93C8B8E279A0}">
      <dgm:prSet/>
      <dgm:spPr/>
      <dgm:t>
        <a:bodyPr/>
        <a:lstStyle/>
        <a:p>
          <a:r>
            <a:rPr lang="en-CA" dirty="0"/>
            <a:t>This means you can loop through the characters with a foreach </a:t>
          </a:r>
          <a:endParaRPr lang="en-US" dirty="0"/>
        </a:p>
      </dgm:t>
    </dgm:pt>
    <dgm:pt modelId="{322BC3BC-3E47-46C6-9AE4-20D8721E6E9E}" type="parTrans" cxnId="{94CF9A87-A173-4DEF-A11B-BBBA62CFD52F}">
      <dgm:prSet/>
      <dgm:spPr/>
      <dgm:t>
        <a:bodyPr/>
        <a:lstStyle/>
        <a:p>
          <a:endParaRPr lang="en-US"/>
        </a:p>
      </dgm:t>
    </dgm:pt>
    <dgm:pt modelId="{B38821EF-04D3-4D80-BF36-DFCC6E219627}" type="sibTrans" cxnId="{94CF9A87-A173-4DEF-A11B-BBBA62CFD52F}">
      <dgm:prSet/>
      <dgm:spPr/>
      <dgm:t>
        <a:bodyPr/>
        <a:lstStyle/>
        <a:p>
          <a:endParaRPr lang="en-US"/>
        </a:p>
      </dgm:t>
    </dgm:pt>
    <dgm:pt modelId="{0A963BE6-0BAB-4EA7-B118-24671B665F25}" type="pres">
      <dgm:prSet presAssocID="{ABE3EBE3-0A8D-4369-9099-D4455A68CB0A}" presName="Name0" presStyleCnt="0">
        <dgm:presLayoutVars>
          <dgm:dir/>
          <dgm:resizeHandles val="exact"/>
        </dgm:presLayoutVars>
      </dgm:prSet>
      <dgm:spPr/>
    </dgm:pt>
    <dgm:pt modelId="{1223DEA0-6E8A-4DDC-B43E-92E6A762D93C}" type="pres">
      <dgm:prSet presAssocID="{2D281603-7784-4478-B2EC-1F7D9A6A12EB}" presName="node" presStyleLbl="node1" presStyleIdx="0" presStyleCnt="3">
        <dgm:presLayoutVars>
          <dgm:bulletEnabled val="1"/>
        </dgm:presLayoutVars>
      </dgm:prSet>
      <dgm:spPr/>
    </dgm:pt>
    <dgm:pt modelId="{E7AAA7B4-6BDB-428B-9D20-E4E8D9403D8C}" type="pres">
      <dgm:prSet presAssocID="{AC6CFF99-5BF7-424B-BF7F-51743BD5EE87}" presName="sibTransSpacerBeforeConnector" presStyleCnt="0"/>
      <dgm:spPr/>
    </dgm:pt>
    <dgm:pt modelId="{4D345CA7-517F-4EDC-A02D-CF82A9309AA4}" type="pres">
      <dgm:prSet presAssocID="{AC6CFF99-5BF7-424B-BF7F-51743BD5EE87}" presName="sibTrans" presStyleLbl="node1" presStyleIdx="1" presStyleCnt="3"/>
      <dgm:spPr/>
    </dgm:pt>
    <dgm:pt modelId="{77F0E7E4-6AF4-4328-A8D2-5D394E752987}" type="pres">
      <dgm:prSet presAssocID="{AC6CFF99-5BF7-424B-BF7F-51743BD5EE87}" presName="sibTransSpacerAfterConnector" presStyleCnt="0"/>
      <dgm:spPr/>
    </dgm:pt>
    <dgm:pt modelId="{0E95C3F7-C32F-4429-9F8F-BCE9DB0E9B0A}" type="pres">
      <dgm:prSet presAssocID="{8A67518B-29FB-41A7-BA47-93C8B8E279A0}" presName="node" presStyleLbl="node1" presStyleIdx="2" presStyleCnt="3">
        <dgm:presLayoutVars>
          <dgm:bulletEnabled val="1"/>
        </dgm:presLayoutVars>
      </dgm:prSet>
      <dgm:spPr/>
    </dgm:pt>
  </dgm:ptLst>
  <dgm:cxnLst>
    <dgm:cxn modelId="{413E5146-64E1-4A15-B44C-34284188DA32}" type="presOf" srcId="{8A67518B-29FB-41A7-BA47-93C8B8E279A0}" destId="{0E95C3F7-C32F-4429-9F8F-BCE9DB0E9B0A}" srcOrd="0" destOrd="0" presId="urn:microsoft.com/office/officeart/2016/7/layout/BasicProcessNew"/>
    <dgm:cxn modelId="{3B2C2C76-F28A-4C7A-B5DD-2EFEBB51369C}" srcId="{ABE3EBE3-0A8D-4369-9099-D4455A68CB0A}" destId="{2D281603-7784-4478-B2EC-1F7D9A6A12EB}" srcOrd="0" destOrd="0" parTransId="{22007453-71E6-4CEA-8E5F-BEA38A97FA46}" sibTransId="{AC6CFF99-5BF7-424B-BF7F-51743BD5EE87}"/>
    <dgm:cxn modelId="{2EDDB95A-2295-4BCA-9713-C4B74B388693}" type="presOf" srcId="{ABE3EBE3-0A8D-4369-9099-D4455A68CB0A}" destId="{0A963BE6-0BAB-4EA7-B118-24671B665F25}" srcOrd="0" destOrd="0" presId="urn:microsoft.com/office/officeart/2016/7/layout/BasicProcessNew"/>
    <dgm:cxn modelId="{94CF9A87-A173-4DEF-A11B-BBBA62CFD52F}" srcId="{ABE3EBE3-0A8D-4369-9099-D4455A68CB0A}" destId="{8A67518B-29FB-41A7-BA47-93C8B8E279A0}" srcOrd="1" destOrd="0" parTransId="{322BC3BC-3E47-46C6-9AE4-20D8721E6E9E}" sibTransId="{B38821EF-04D3-4D80-BF36-DFCC6E219627}"/>
    <dgm:cxn modelId="{C59F2BAE-B08F-4EEE-9905-942A1790818A}" type="presOf" srcId="{AC6CFF99-5BF7-424B-BF7F-51743BD5EE87}" destId="{4D345CA7-517F-4EDC-A02D-CF82A9309AA4}" srcOrd="0" destOrd="0" presId="urn:microsoft.com/office/officeart/2016/7/layout/BasicProcessNew"/>
    <dgm:cxn modelId="{AD9FABE3-AFD8-4FBC-9925-1F6A763CD8EE}" type="presOf" srcId="{2D281603-7784-4478-B2EC-1F7D9A6A12EB}" destId="{1223DEA0-6E8A-4DDC-B43E-92E6A762D93C}" srcOrd="0" destOrd="0" presId="urn:microsoft.com/office/officeart/2016/7/layout/BasicProcessNew"/>
    <dgm:cxn modelId="{1E94BA64-34D1-4698-AD2D-70A3E1887EC0}" type="presParOf" srcId="{0A963BE6-0BAB-4EA7-B118-24671B665F25}" destId="{1223DEA0-6E8A-4DDC-B43E-92E6A762D93C}" srcOrd="0" destOrd="0" presId="urn:microsoft.com/office/officeart/2016/7/layout/BasicProcessNew"/>
    <dgm:cxn modelId="{2EECC497-318C-4681-B5D8-CC03DA8AA521}" type="presParOf" srcId="{0A963BE6-0BAB-4EA7-B118-24671B665F25}" destId="{E7AAA7B4-6BDB-428B-9D20-E4E8D9403D8C}" srcOrd="1" destOrd="0" presId="urn:microsoft.com/office/officeart/2016/7/layout/BasicProcessNew"/>
    <dgm:cxn modelId="{58900D22-06B1-4243-B55C-72EF51AADC9E}" type="presParOf" srcId="{0A963BE6-0BAB-4EA7-B118-24671B665F25}" destId="{4D345CA7-517F-4EDC-A02D-CF82A9309AA4}" srcOrd="2" destOrd="0" presId="urn:microsoft.com/office/officeart/2016/7/layout/BasicProcessNew"/>
    <dgm:cxn modelId="{FA279287-0930-40E5-B79F-749ABB303255}" type="presParOf" srcId="{0A963BE6-0BAB-4EA7-B118-24671B665F25}" destId="{77F0E7E4-6AF4-4328-A8D2-5D394E752987}" srcOrd="3" destOrd="0" presId="urn:microsoft.com/office/officeart/2016/7/layout/BasicProcessNew"/>
    <dgm:cxn modelId="{03B62903-064F-440B-98CA-3AA631020C98}" type="presParOf" srcId="{0A963BE6-0BAB-4EA7-B118-24671B665F25}" destId="{0E95C3F7-C32F-4429-9F8F-BCE9DB0E9B0A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FB42C-C672-4042-BB8E-2082FD23936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8A57C99-1FBA-487D-BA7F-90D9755B6191}">
      <dgm:prSet phldrT="[Text]"/>
      <dgm:spPr/>
      <dgm:t>
        <a:bodyPr/>
        <a:lstStyle/>
        <a:p>
          <a:r>
            <a:rPr lang="en-CA" dirty="0" err="1"/>
            <a:t>System.Object</a:t>
          </a:r>
          <a:endParaRPr lang="en-CA" dirty="0"/>
        </a:p>
      </dgm:t>
    </dgm:pt>
    <dgm:pt modelId="{3A11847F-3EB9-4424-9C3B-B636A9568237}" type="parTrans" cxnId="{8E70A3CA-9AD5-47F6-8172-43BB04DA8F8D}">
      <dgm:prSet/>
      <dgm:spPr/>
      <dgm:t>
        <a:bodyPr/>
        <a:lstStyle/>
        <a:p>
          <a:endParaRPr lang="en-CA"/>
        </a:p>
      </dgm:t>
    </dgm:pt>
    <dgm:pt modelId="{AC621107-9112-4CAC-8047-A49A4ED4D793}" type="sibTrans" cxnId="{8E70A3CA-9AD5-47F6-8172-43BB04DA8F8D}">
      <dgm:prSet/>
      <dgm:spPr/>
      <dgm:t>
        <a:bodyPr/>
        <a:lstStyle/>
        <a:p>
          <a:endParaRPr lang="en-CA"/>
        </a:p>
      </dgm:t>
    </dgm:pt>
    <dgm:pt modelId="{90647CAE-1F2B-4ED1-B395-517FB686663F}">
      <dgm:prSet phldrT="[Text]"/>
      <dgm:spPr/>
      <dgm:t>
        <a:bodyPr/>
        <a:lstStyle/>
        <a:p>
          <a:r>
            <a:rPr lang="en-CA" dirty="0" err="1"/>
            <a:t>System.String</a:t>
          </a:r>
          <a:endParaRPr lang="en-CA" dirty="0"/>
        </a:p>
      </dgm:t>
    </dgm:pt>
    <dgm:pt modelId="{421CBEA8-A56A-4E6C-85C5-260C8261559A}" type="parTrans" cxnId="{1340F8C0-B182-46A8-B5B7-93D5E5C545C5}">
      <dgm:prSet/>
      <dgm:spPr/>
      <dgm:t>
        <a:bodyPr/>
        <a:lstStyle/>
        <a:p>
          <a:endParaRPr lang="en-CA"/>
        </a:p>
      </dgm:t>
    </dgm:pt>
    <dgm:pt modelId="{327EEBCD-9340-4683-8848-F45A045D1D18}" type="sibTrans" cxnId="{1340F8C0-B182-46A8-B5B7-93D5E5C545C5}">
      <dgm:prSet/>
      <dgm:spPr/>
      <dgm:t>
        <a:bodyPr/>
        <a:lstStyle/>
        <a:p>
          <a:endParaRPr lang="en-CA"/>
        </a:p>
      </dgm:t>
    </dgm:pt>
    <dgm:pt modelId="{167E5064-DA89-40F5-8C7C-F351467D3A22}" type="pres">
      <dgm:prSet presAssocID="{F88FB42C-C672-4042-BB8E-2082FD239365}" presName="linearFlow" presStyleCnt="0">
        <dgm:presLayoutVars>
          <dgm:resizeHandles val="exact"/>
        </dgm:presLayoutVars>
      </dgm:prSet>
      <dgm:spPr/>
    </dgm:pt>
    <dgm:pt modelId="{2C3D93F5-DF84-4D52-A483-FE6CC7E6ECB8}" type="pres">
      <dgm:prSet presAssocID="{D8A57C99-1FBA-487D-BA7F-90D9755B6191}" presName="node" presStyleLbl="node1" presStyleIdx="0" presStyleCnt="2">
        <dgm:presLayoutVars>
          <dgm:bulletEnabled val="1"/>
        </dgm:presLayoutVars>
      </dgm:prSet>
      <dgm:spPr/>
    </dgm:pt>
    <dgm:pt modelId="{DB21B302-A14E-4764-84E7-1ACB4137842A}" type="pres">
      <dgm:prSet presAssocID="{AC621107-9112-4CAC-8047-A49A4ED4D793}" presName="sibTrans" presStyleLbl="sibTrans2D1" presStyleIdx="0" presStyleCnt="1"/>
      <dgm:spPr/>
    </dgm:pt>
    <dgm:pt modelId="{5016CC5F-3A47-4D55-A849-C1590A85DB8D}" type="pres">
      <dgm:prSet presAssocID="{AC621107-9112-4CAC-8047-A49A4ED4D793}" presName="connectorText" presStyleLbl="sibTrans2D1" presStyleIdx="0" presStyleCnt="1"/>
      <dgm:spPr/>
    </dgm:pt>
    <dgm:pt modelId="{9AE814D9-D545-4B87-9777-01A4498F266E}" type="pres">
      <dgm:prSet presAssocID="{90647CAE-1F2B-4ED1-B395-517FB686663F}" presName="node" presStyleLbl="node1" presStyleIdx="1" presStyleCnt="2">
        <dgm:presLayoutVars>
          <dgm:bulletEnabled val="1"/>
        </dgm:presLayoutVars>
      </dgm:prSet>
      <dgm:spPr/>
    </dgm:pt>
  </dgm:ptLst>
  <dgm:cxnLst>
    <dgm:cxn modelId="{5BD01B44-F838-4156-8879-57AAC9A81513}" type="presOf" srcId="{D8A57C99-1FBA-487D-BA7F-90D9755B6191}" destId="{2C3D93F5-DF84-4D52-A483-FE6CC7E6ECB8}" srcOrd="0" destOrd="0" presId="urn:microsoft.com/office/officeart/2005/8/layout/process2"/>
    <dgm:cxn modelId="{080B8070-A459-455A-B051-0360698A22BA}" type="presOf" srcId="{AC621107-9112-4CAC-8047-A49A4ED4D793}" destId="{DB21B302-A14E-4764-84E7-1ACB4137842A}" srcOrd="0" destOrd="0" presId="urn:microsoft.com/office/officeart/2005/8/layout/process2"/>
    <dgm:cxn modelId="{61BBE0AC-A79D-4517-AB75-E2206E1E509D}" type="presOf" srcId="{90647CAE-1F2B-4ED1-B395-517FB686663F}" destId="{9AE814D9-D545-4B87-9777-01A4498F266E}" srcOrd="0" destOrd="0" presId="urn:microsoft.com/office/officeart/2005/8/layout/process2"/>
    <dgm:cxn modelId="{1340F8C0-B182-46A8-B5B7-93D5E5C545C5}" srcId="{F88FB42C-C672-4042-BB8E-2082FD239365}" destId="{90647CAE-1F2B-4ED1-B395-517FB686663F}" srcOrd="1" destOrd="0" parTransId="{421CBEA8-A56A-4E6C-85C5-260C8261559A}" sibTransId="{327EEBCD-9340-4683-8848-F45A045D1D18}"/>
    <dgm:cxn modelId="{8E70A3CA-9AD5-47F6-8172-43BB04DA8F8D}" srcId="{F88FB42C-C672-4042-BB8E-2082FD239365}" destId="{D8A57C99-1FBA-487D-BA7F-90D9755B6191}" srcOrd="0" destOrd="0" parTransId="{3A11847F-3EB9-4424-9C3B-B636A9568237}" sibTransId="{AC621107-9112-4CAC-8047-A49A4ED4D793}"/>
    <dgm:cxn modelId="{3486CFEC-C632-416E-BFDF-349D703B50C7}" type="presOf" srcId="{AC621107-9112-4CAC-8047-A49A4ED4D793}" destId="{5016CC5F-3A47-4D55-A849-C1590A85DB8D}" srcOrd="1" destOrd="0" presId="urn:microsoft.com/office/officeart/2005/8/layout/process2"/>
    <dgm:cxn modelId="{014F1EF9-DDF3-4EC3-BE93-FEF09BBB579C}" type="presOf" srcId="{F88FB42C-C672-4042-BB8E-2082FD239365}" destId="{167E5064-DA89-40F5-8C7C-F351467D3A22}" srcOrd="0" destOrd="0" presId="urn:microsoft.com/office/officeart/2005/8/layout/process2"/>
    <dgm:cxn modelId="{573E2469-7B80-43B4-BC75-C05F5161BA61}" type="presParOf" srcId="{167E5064-DA89-40F5-8C7C-F351467D3A22}" destId="{2C3D93F5-DF84-4D52-A483-FE6CC7E6ECB8}" srcOrd="0" destOrd="0" presId="urn:microsoft.com/office/officeart/2005/8/layout/process2"/>
    <dgm:cxn modelId="{7D464509-F36F-46D4-A2B8-5488BF75E7C6}" type="presParOf" srcId="{167E5064-DA89-40F5-8C7C-F351467D3A22}" destId="{DB21B302-A14E-4764-84E7-1ACB4137842A}" srcOrd="1" destOrd="0" presId="urn:microsoft.com/office/officeart/2005/8/layout/process2"/>
    <dgm:cxn modelId="{6C74CC14-1831-4FCC-992A-B393C9FAC354}" type="presParOf" srcId="{DB21B302-A14E-4764-84E7-1ACB4137842A}" destId="{5016CC5F-3A47-4D55-A849-C1590A85DB8D}" srcOrd="0" destOrd="0" presId="urn:microsoft.com/office/officeart/2005/8/layout/process2"/>
    <dgm:cxn modelId="{0CBEA900-CE2E-45D4-9216-C840C53C1315}" type="presParOf" srcId="{167E5064-DA89-40F5-8C7C-F351467D3A22}" destId="{9AE814D9-D545-4B87-9777-01A4498F266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E6BDD-DE32-4535-855C-5ABD8A7C33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ED6919-4547-466A-82A9-FCB6CA9FED8D}">
      <dgm:prSet/>
      <dgm:spPr/>
      <dgm:t>
        <a:bodyPr/>
        <a:lstStyle/>
        <a:p>
          <a:r>
            <a:rPr lang="en-CA" dirty="0"/>
            <a:t>Function parameters are a special kind of variable (also called “formal arguments”)</a:t>
          </a:r>
          <a:endParaRPr lang="en-US" dirty="0"/>
        </a:p>
      </dgm:t>
    </dgm:pt>
    <dgm:pt modelId="{FFCB9C05-C577-4975-B302-BBEF73C8C238}" type="parTrans" cxnId="{40B4C148-8131-4227-9CE6-6D258638C7F3}">
      <dgm:prSet/>
      <dgm:spPr/>
      <dgm:t>
        <a:bodyPr/>
        <a:lstStyle/>
        <a:p>
          <a:endParaRPr lang="en-US"/>
        </a:p>
      </dgm:t>
    </dgm:pt>
    <dgm:pt modelId="{C749A57F-BC5E-452A-930F-DE3A3465EC84}" type="sibTrans" cxnId="{40B4C148-8131-4227-9CE6-6D258638C7F3}">
      <dgm:prSet/>
      <dgm:spPr/>
      <dgm:t>
        <a:bodyPr/>
        <a:lstStyle/>
        <a:p>
          <a:endParaRPr lang="en-US"/>
        </a:p>
      </dgm:t>
    </dgm:pt>
    <dgm:pt modelId="{D8299725-9F40-48B4-915C-8E63E641661D}">
      <dgm:prSet/>
      <dgm:spPr/>
      <dgm:t>
        <a:bodyPr/>
        <a:lstStyle/>
        <a:p>
          <a:r>
            <a:rPr lang="en-CA"/>
            <a:t>When a function is invoked the function parameters are bound to values </a:t>
          </a:r>
          <a:endParaRPr lang="en-US"/>
        </a:p>
      </dgm:t>
    </dgm:pt>
    <dgm:pt modelId="{D093E814-2F8F-4759-B3B0-D67B743E497D}" type="parTrans" cxnId="{2DB0D0E2-543C-49AB-9C8A-203517FFB8F7}">
      <dgm:prSet/>
      <dgm:spPr/>
      <dgm:t>
        <a:bodyPr/>
        <a:lstStyle/>
        <a:p>
          <a:endParaRPr lang="en-US"/>
        </a:p>
      </dgm:t>
    </dgm:pt>
    <dgm:pt modelId="{B7BC8E68-E62E-4A58-A9F9-5DB62F5C2B74}" type="sibTrans" cxnId="{2DB0D0E2-543C-49AB-9C8A-203517FFB8F7}">
      <dgm:prSet/>
      <dgm:spPr/>
      <dgm:t>
        <a:bodyPr/>
        <a:lstStyle/>
        <a:p>
          <a:endParaRPr lang="en-US"/>
        </a:p>
      </dgm:t>
    </dgm:pt>
    <dgm:pt modelId="{44432363-E415-41EB-9212-49FD2BB48E0B}">
      <dgm:prSet/>
      <dgm:spPr/>
      <dgm:t>
        <a:bodyPr/>
        <a:lstStyle/>
        <a:p>
          <a:r>
            <a:rPr lang="en-CA" dirty="0"/>
            <a:t>Values provided during invocation to parameters are called arguments</a:t>
          </a:r>
          <a:endParaRPr lang="en-US" dirty="0"/>
        </a:p>
      </dgm:t>
    </dgm:pt>
    <dgm:pt modelId="{8FC58283-50C9-480E-AB87-9E313AD31AFA}" type="parTrans" cxnId="{48C8BAE5-ABBE-4C90-B0F5-FB755273064E}">
      <dgm:prSet/>
      <dgm:spPr/>
      <dgm:t>
        <a:bodyPr/>
        <a:lstStyle/>
        <a:p>
          <a:endParaRPr lang="en-US"/>
        </a:p>
      </dgm:t>
    </dgm:pt>
    <dgm:pt modelId="{001A6C50-F7C2-463A-B3CC-905834711105}" type="sibTrans" cxnId="{48C8BAE5-ABBE-4C90-B0F5-FB755273064E}">
      <dgm:prSet/>
      <dgm:spPr/>
      <dgm:t>
        <a:bodyPr/>
        <a:lstStyle/>
        <a:p>
          <a:endParaRPr lang="en-US"/>
        </a:p>
      </dgm:t>
    </dgm:pt>
    <dgm:pt modelId="{B6EB0BD8-EC91-4821-B2C3-A79D81EEBF73}" type="pres">
      <dgm:prSet presAssocID="{DA2E6BDD-DE32-4535-855C-5ABD8A7C334F}" presName="root" presStyleCnt="0">
        <dgm:presLayoutVars>
          <dgm:dir/>
          <dgm:resizeHandles val="exact"/>
        </dgm:presLayoutVars>
      </dgm:prSet>
      <dgm:spPr/>
    </dgm:pt>
    <dgm:pt modelId="{136F48CB-F291-47A5-8951-2CBB531BE9A6}" type="pres">
      <dgm:prSet presAssocID="{67ED6919-4547-466A-82A9-FCB6CA9FED8D}" presName="compNode" presStyleCnt="0"/>
      <dgm:spPr/>
    </dgm:pt>
    <dgm:pt modelId="{2CCA9DD1-08E5-45A2-91F8-73F1FB53CBBE}" type="pres">
      <dgm:prSet presAssocID="{67ED6919-4547-466A-82A9-FCB6CA9FED8D}" presName="bgRect" presStyleLbl="bgShp" presStyleIdx="0" presStyleCnt="3"/>
      <dgm:spPr/>
    </dgm:pt>
    <dgm:pt modelId="{E87BD3D9-BAF9-49BD-952F-384BC2463ECF}" type="pres">
      <dgm:prSet presAssocID="{67ED6919-4547-466A-82A9-FCB6CA9FED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47AD6D-0420-49AB-84E8-81EF36A905FC}" type="pres">
      <dgm:prSet presAssocID="{67ED6919-4547-466A-82A9-FCB6CA9FED8D}" presName="spaceRect" presStyleCnt="0"/>
      <dgm:spPr/>
    </dgm:pt>
    <dgm:pt modelId="{72C1CB14-0D78-43D4-893C-C72B1826047A}" type="pres">
      <dgm:prSet presAssocID="{67ED6919-4547-466A-82A9-FCB6CA9FED8D}" presName="parTx" presStyleLbl="revTx" presStyleIdx="0" presStyleCnt="3">
        <dgm:presLayoutVars>
          <dgm:chMax val="0"/>
          <dgm:chPref val="0"/>
        </dgm:presLayoutVars>
      </dgm:prSet>
      <dgm:spPr/>
    </dgm:pt>
    <dgm:pt modelId="{09ABAE01-4A7B-419D-B4C9-17337002E3CC}" type="pres">
      <dgm:prSet presAssocID="{C749A57F-BC5E-452A-930F-DE3A3465EC84}" presName="sibTrans" presStyleCnt="0"/>
      <dgm:spPr/>
    </dgm:pt>
    <dgm:pt modelId="{26C7D156-CD09-4B9D-BDE7-19D3067B5810}" type="pres">
      <dgm:prSet presAssocID="{D8299725-9F40-48B4-915C-8E63E641661D}" presName="compNode" presStyleCnt="0"/>
      <dgm:spPr/>
    </dgm:pt>
    <dgm:pt modelId="{05600F60-68FB-411E-B0DD-F0FFCC4AB12B}" type="pres">
      <dgm:prSet presAssocID="{D8299725-9F40-48B4-915C-8E63E641661D}" presName="bgRect" presStyleLbl="bgShp" presStyleIdx="1" presStyleCnt="3"/>
      <dgm:spPr/>
    </dgm:pt>
    <dgm:pt modelId="{5C346C16-BBFC-41FE-880F-E9F20771A2D2}" type="pres">
      <dgm:prSet presAssocID="{D8299725-9F40-48B4-915C-8E63E64166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3F8E68C-1566-4F1A-96FA-6EFD168D7049}" type="pres">
      <dgm:prSet presAssocID="{D8299725-9F40-48B4-915C-8E63E641661D}" presName="spaceRect" presStyleCnt="0"/>
      <dgm:spPr/>
    </dgm:pt>
    <dgm:pt modelId="{F9D2661E-BCF3-4362-82FC-B682BC7C20D4}" type="pres">
      <dgm:prSet presAssocID="{D8299725-9F40-48B4-915C-8E63E641661D}" presName="parTx" presStyleLbl="revTx" presStyleIdx="1" presStyleCnt="3">
        <dgm:presLayoutVars>
          <dgm:chMax val="0"/>
          <dgm:chPref val="0"/>
        </dgm:presLayoutVars>
      </dgm:prSet>
      <dgm:spPr/>
    </dgm:pt>
    <dgm:pt modelId="{43BB6207-BAD3-4846-9486-AE9216293A11}" type="pres">
      <dgm:prSet presAssocID="{B7BC8E68-E62E-4A58-A9F9-5DB62F5C2B74}" presName="sibTrans" presStyleCnt="0"/>
      <dgm:spPr/>
    </dgm:pt>
    <dgm:pt modelId="{A4CC27A3-3A98-4EEE-A175-2B232BF3A28E}" type="pres">
      <dgm:prSet presAssocID="{44432363-E415-41EB-9212-49FD2BB48E0B}" presName="compNode" presStyleCnt="0"/>
      <dgm:spPr/>
    </dgm:pt>
    <dgm:pt modelId="{368658C5-CFEB-40FC-9487-D9CE0FFFE9B6}" type="pres">
      <dgm:prSet presAssocID="{44432363-E415-41EB-9212-49FD2BB48E0B}" presName="bgRect" presStyleLbl="bgShp" presStyleIdx="2" presStyleCnt="3"/>
      <dgm:spPr/>
    </dgm:pt>
    <dgm:pt modelId="{24CD2B48-AAE7-4BBB-AE11-F28A38054746}" type="pres">
      <dgm:prSet presAssocID="{44432363-E415-41EB-9212-49FD2BB48E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63CFD92-DADA-40AF-ABE6-9D09F7FEC0A1}" type="pres">
      <dgm:prSet presAssocID="{44432363-E415-41EB-9212-49FD2BB48E0B}" presName="spaceRect" presStyleCnt="0"/>
      <dgm:spPr/>
    </dgm:pt>
    <dgm:pt modelId="{B2D61895-2227-4099-997B-C6C4D62471E2}" type="pres">
      <dgm:prSet presAssocID="{44432363-E415-41EB-9212-49FD2BB48E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A4740E-8864-4924-8955-BEFA476F7614}" type="presOf" srcId="{67ED6919-4547-466A-82A9-FCB6CA9FED8D}" destId="{72C1CB14-0D78-43D4-893C-C72B1826047A}" srcOrd="0" destOrd="0" presId="urn:microsoft.com/office/officeart/2018/2/layout/IconVerticalSolidList"/>
    <dgm:cxn modelId="{18E6EF2A-E724-4CD1-8D6F-4206D9732953}" type="presOf" srcId="{44432363-E415-41EB-9212-49FD2BB48E0B}" destId="{B2D61895-2227-4099-997B-C6C4D62471E2}" srcOrd="0" destOrd="0" presId="urn:microsoft.com/office/officeart/2018/2/layout/IconVerticalSolidList"/>
    <dgm:cxn modelId="{40B4C148-8131-4227-9CE6-6D258638C7F3}" srcId="{DA2E6BDD-DE32-4535-855C-5ABD8A7C334F}" destId="{67ED6919-4547-466A-82A9-FCB6CA9FED8D}" srcOrd="0" destOrd="0" parTransId="{FFCB9C05-C577-4975-B302-BBEF73C8C238}" sibTransId="{C749A57F-BC5E-452A-930F-DE3A3465EC84}"/>
    <dgm:cxn modelId="{7F9CBBC4-6E9C-4FFC-BE41-343753FCE0A0}" type="presOf" srcId="{DA2E6BDD-DE32-4535-855C-5ABD8A7C334F}" destId="{B6EB0BD8-EC91-4821-B2C3-A79D81EEBF73}" srcOrd="0" destOrd="0" presId="urn:microsoft.com/office/officeart/2018/2/layout/IconVerticalSolidList"/>
    <dgm:cxn modelId="{CD4F79DE-31DD-4CE5-A866-D7F58B56AA9F}" type="presOf" srcId="{D8299725-9F40-48B4-915C-8E63E641661D}" destId="{F9D2661E-BCF3-4362-82FC-B682BC7C20D4}" srcOrd="0" destOrd="0" presId="urn:microsoft.com/office/officeart/2018/2/layout/IconVerticalSolidList"/>
    <dgm:cxn modelId="{2DB0D0E2-543C-49AB-9C8A-203517FFB8F7}" srcId="{DA2E6BDD-DE32-4535-855C-5ABD8A7C334F}" destId="{D8299725-9F40-48B4-915C-8E63E641661D}" srcOrd="1" destOrd="0" parTransId="{D093E814-2F8F-4759-B3B0-D67B743E497D}" sibTransId="{B7BC8E68-E62E-4A58-A9F9-5DB62F5C2B74}"/>
    <dgm:cxn modelId="{48C8BAE5-ABBE-4C90-B0F5-FB755273064E}" srcId="{DA2E6BDD-DE32-4535-855C-5ABD8A7C334F}" destId="{44432363-E415-41EB-9212-49FD2BB48E0B}" srcOrd="2" destOrd="0" parTransId="{8FC58283-50C9-480E-AB87-9E313AD31AFA}" sibTransId="{001A6C50-F7C2-463A-B3CC-905834711105}"/>
    <dgm:cxn modelId="{A4C34780-9725-4D2B-80DD-2E29B6F68906}" type="presParOf" srcId="{B6EB0BD8-EC91-4821-B2C3-A79D81EEBF73}" destId="{136F48CB-F291-47A5-8951-2CBB531BE9A6}" srcOrd="0" destOrd="0" presId="urn:microsoft.com/office/officeart/2018/2/layout/IconVerticalSolidList"/>
    <dgm:cxn modelId="{30B7709C-E7C9-419E-A3A1-E0F5FF17EED2}" type="presParOf" srcId="{136F48CB-F291-47A5-8951-2CBB531BE9A6}" destId="{2CCA9DD1-08E5-45A2-91F8-73F1FB53CBBE}" srcOrd="0" destOrd="0" presId="urn:microsoft.com/office/officeart/2018/2/layout/IconVerticalSolidList"/>
    <dgm:cxn modelId="{A1F349A6-5162-4BA0-8B6E-5D04A028F69A}" type="presParOf" srcId="{136F48CB-F291-47A5-8951-2CBB531BE9A6}" destId="{E87BD3D9-BAF9-49BD-952F-384BC2463ECF}" srcOrd="1" destOrd="0" presId="urn:microsoft.com/office/officeart/2018/2/layout/IconVerticalSolidList"/>
    <dgm:cxn modelId="{AC58025E-D7CA-41C5-934F-9022F5131EB4}" type="presParOf" srcId="{136F48CB-F291-47A5-8951-2CBB531BE9A6}" destId="{3E47AD6D-0420-49AB-84E8-81EF36A905FC}" srcOrd="2" destOrd="0" presId="urn:microsoft.com/office/officeart/2018/2/layout/IconVerticalSolidList"/>
    <dgm:cxn modelId="{0A37BFBF-686A-42B1-9984-9514CFA7ED20}" type="presParOf" srcId="{136F48CB-F291-47A5-8951-2CBB531BE9A6}" destId="{72C1CB14-0D78-43D4-893C-C72B1826047A}" srcOrd="3" destOrd="0" presId="urn:microsoft.com/office/officeart/2018/2/layout/IconVerticalSolidList"/>
    <dgm:cxn modelId="{773E505F-BF12-47D7-83A4-55CCF29C625C}" type="presParOf" srcId="{B6EB0BD8-EC91-4821-B2C3-A79D81EEBF73}" destId="{09ABAE01-4A7B-419D-B4C9-17337002E3CC}" srcOrd="1" destOrd="0" presId="urn:microsoft.com/office/officeart/2018/2/layout/IconVerticalSolidList"/>
    <dgm:cxn modelId="{24347717-778C-480A-8C11-A6EA192C898C}" type="presParOf" srcId="{B6EB0BD8-EC91-4821-B2C3-A79D81EEBF73}" destId="{26C7D156-CD09-4B9D-BDE7-19D3067B5810}" srcOrd="2" destOrd="0" presId="urn:microsoft.com/office/officeart/2018/2/layout/IconVerticalSolidList"/>
    <dgm:cxn modelId="{A1ECC1D4-7A38-45B0-A1EA-C7DA868BBC7B}" type="presParOf" srcId="{26C7D156-CD09-4B9D-BDE7-19D3067B5810}" destId="{05600F60-68FB-411E-B0DD-F0FFCC4AB12B}" srcOrd="0" destOrd="0" presId="urn:microsoft.com/office/officeart/2018/2/layout/IconVerticalSolidList"/>
    <dgm:cxn modelId="{D3B4B215-5DA8-4E43-85E9-A0C72B6E23EA}" type="presParOf" srcId="{26C7D156-CD09-4B9D-BDE7-19D3067B5810}" destId="{5C346C16-BBFC-41FE-880F-E9F20771A2D2}" srcOrd="1" destOrd="0" presId="urn:microsoft.com/office/officeart/2018/2/layout/IconVerticalSolidList"/>
    <dgm:cxn modelId="{D34F883C-6B21-4553-9098-A145CAE39536}" type="presParOf" srcId="{26C7D156-CD09-4B9D-BDE7-19D3067B5810}" destId="{C3F8E68C-1566-4F1A-96FA-6EFD168D7049}" srcOrd="2" destOrd="0" presId="urn:microsoft.com/office/officeart/2018/2/layout/IconVerticalSolidList"/>
    <dgm:cxn modelId="{DE35639C-88CE-4446-9294-ABBE6B4496C5}" type="presParOf" srcId="{26C7D156-CD09-4B9D-BDE7-19D3067B5810}" destId="{F9D2661E-BCF3-4362-82FC-B682BC7C20D4}" srcOrd="3" destOrd="0" presId="urn:microsoft.com/office/officeart/2018/2/layout/IconVerticalSolidList"/>
    <dgm:cxn modelId="{ADAAC048-3824-4F79-942C-661008D63F13}" type="presParOf" srcId="{B6EB0BD8-EC91-4821-B2C3-A79D81EEBF73}" destId="{43BB6207-BAD3-4846-9486-AE9216293A11}" srcOrd="3" destOrd="0" presId="urn:microsoft.com/office/officeart/2018/2/layout/IconVerticalSolidList"/>
    <dgm:cxn modelId="{53BCC06E-F0DC-403C-8C50-E4611A4310A1}" type="presParOf" srcId="{B6EB0BD8-EC91-4821-B2C3-A79D81EEBF73}" destId="{A4CC27A3-3A98-4EEE-A175-2B232BF3A28E}" srcOrd="4" destOrd="0" presId="urn:microsoft.com/office/officeart/2018/2/layout/IconVerticalSolidList"/>
    <dgm:cxn modelId="{FC27CCD8-4070-4226-8F23-ED1641E70955}" type="presParOf" srcId="{A4CC27A3-3A98-4EEE-A175-2B232BF3A28E}" destId="{368658C5-CFEB-40FC-9487-D9CE0FFFE9B6}" srcOrd="0" destOrd="0" presId="urn:microsoft.com/office/officeart/2018/2/layout/IconVerticalSolidList"/>
    <dgm:cxn modelId="{D202FE57-EB0E-4439-BF31-9D6A970FC504}" type="presParOf" srcId="{A4CC27A3-3A98-4EEE-A175-2B232BF3A28E}" destId="{24CD2B48-AAE7-4BBB-AE11-F28A38054746}" srcOrd="1" destOrd="0" presId="urn:microsoft.com/office/officeart/2018/2/layout/IconVerticalSolidList"/>
    <dgm:cxn modelId="{57715F89-5832-4E0E-A839-2C0FA587860E}" type="presParOf" srcId="{A4CC27A3-3A98-4EEE-A175-2B232BF3A28E}" destId="{C63CFD92-DADA-40AF-ABE6-9D09F7FEC0A1}" srcOrd="2" destOrd="0" presId="urn:microsoft.com/office/officeart/2018/2/layout/IconVerticalSolidList"/>
    <dgm:cxn modelId="{ED3385D7-95F1-4AB0-894E-2467547A7EB7}" type="presParOf" srcId="{A4CC27A3-3A98-4EEE-A175-2B232BF3A28E}" destId="{B2D61895-2227-4099-997B-C6C4D62471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EEF64A-7A28-40A7-9913-94F4340E69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A9792-B5D3-4C32-9E7F-1D6E0689919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 keyword “object” is a synonym for the type “</a:t>
          </a:r>
          <a:r>
            <a:rPr lang="en-CA" dirty="0" err="1"/>
            <a:t>System.Object</a:t>
          </a:r>
          <a:r>
            <a:rPr lang="en-CA" dirty="0"/>
            <a:t>” </a:t>
          </a:r>
          <a:endParaRPr lang="en-US" dirty="0"/>
        </a:p>
      </dgm:t>
    </dgm:pt>
    <dgm:pt modelId="{BB09C130-32A6-445D-846F-C6B5AD38A55A}" type="parTrans" cxnId="{200FA8E4-CCAF-4FD8-9301-F3E7A517CF7E}">
      <dgm:prSet/>
      <dgm:spPr/>
      <dgm:t>
        <a:bodyPr/>
        <a:lstStyle/>
        <a:p>
          <a:endParaRPr lang="en-US"/>
        </a:p>
      </dgm:t>
    </dgm:pt>
    <dgm:pt modelId="{414E5C35-E593-433E-8882-3DCA5FC3B229}" type="sibTrans" cxnId="{200FA8E4-CCAF-4FD8-9301-F3E7A517CF7E}">
      <dgm:prSet/>
      <dgm:spPr/>
      <dgm:t>
        <a:bodyPr/>
        <a:lstStyle/>
        <a:p>
          <a:endParaRPr lang="en-US"/>
        </a:p>
      </dgm:t>
    </dgm:pt>
    <dgm:pt modelId="{C7CAD2D8-CFFD-4FE5-9AB3-3D65D3FE12F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Indicates that the accepted type of parameters, local variables, and return types is treated as a </a:t>
          </a:r>
          <a:r>
            <a:rPr lang="en-CA" dirty="0" err="1"/>
            <a:t>System.Object</a:t>
          </a:r>
          <a:r>
            <a:rPr lang="en-CA" dirty="0"/>
            <a:t> </a:t>
          </a:r>
          <a:endParaRPr lang="en-US" dirty="0"/>
        </a:p>
      </dgm:t>
    </dgm:pt>
    <dgm:pt modelId="{006E8306-C815-4CB6-94D5-92FCC351065D}" type="parTrans" cxnId="{A431DA04-2578-4F6A-81FA-66AAA122DF56}">
      <dgm:prSet/>
      <dgm:spPr/>
      <dgm:t>
        <a:bodyPr/>
        <a:lstStyle/>
        <a:p>
          <a:endParaRPr lang="en-US"/>
        </a:p>
      </dgm:t>
    </dgm:pt>
    <dgm:pt modelId="{5C091453-70EA-4A0F-BD2D-E3706E78E0C8}" type="sibTrans" cxnId="{A431DA04-2578-4F6A-81FA-66AAA122DF56}">
      <dgm:prSet/>
      <dgm:spPr/>
      <dgm:t>
        <a:bodyPr/>
        <a:lstStyle/>
        <a:p>
          <a:endParaRPr lang="en-US"/>
        </a:p>
      </dgm:t>
    </dgm:pt>
    <dgm:pt modelId="{606E1474-ACA8-46C9-B666-D145FE5E140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In an object-oriented programming, all, or most, values are called objects.</a:t>
          </a:r>
          <a:endParaRPr lang="en-US" dirty="0"/>
        </a:p>
      </dgm:t>
    </dgm:pt>
    <dgm:pt modelId="{40D95DFD-570A-4188-9C67-C775E9CB05C1}" type="parTrans" cxnId="{BFB936DA-D6EF-4C29-8BEE-EC82FCD437A9}">
      <dgm:prSet/>
      <dgm:spPr/>
      <dgm:t>
        <a:bodyPr/>
        <a:lstStyle/>
        <a:p>
          <a:endParaRPr lang="en-US"/>
        </a:p>
      </dgm:t>
    </dgm:pt>
    <dgm:pt modelId="{69311FE3-D9D2-4281-9EC9-84C75698E4C6}" type="sibTrans" cxnId="{BFB936DA-D6EF-4C29-8BEE-EC82FCD437A9}">
      <dgm:prSet/>
      <dgm:spPr/>
      <dgm:t>
        <a:bodyPr/>
        <a:lstStyle/>
        <a:p>
          <a:endParaRPr lang="en-US"/>
        </a:p>
      </dgm:t>
    </dgm:pt>
    <dgm:pt modelId="{8659DCB0-932B-4752-A8D4-411C9EBA49F9}" type="pres">
      <dgm:prSet presAssocID="{8DEEF64A-7A28-40A7-9913-94F4340E69F1}" presName="root" presStyleCnt="0">
        <dgm:presLayoutVars>
          <dgm:dir/>
          <dgm:resizeHandles val="exact"/>
        </dgm:presLayoutVars>
      </dgm:prSet>
      <dgm:spPr/>
    </dgm:pt>
    <dgm:pt modelId="{0BE55519-0A57-41F6-AAB1-F9FF4BBA0C37}" type="pres">
      <dgm:prSet presAssocID="{AD3A9792-B5D3-4C32-9E7F-1D6E0689919C}" presName="compNode" presStyleCnt="0"/>
      <dgm:spPr/>
    </dgm:pt>
    <dgm:pt modelId="{141E4748-0BE7-45E1-BD52-1E9602227D48}" type="pres">
      <dgm:prSet presAssocID="{AD3A9792-B5D3-4C32-9E7F-1D6E0689919C}" presName="bgRect" presStyleLbl="bgShp" presStyleIdx="0" presStyleCnt="3"/>
      <dgm:spPr/>
    </dgm:pt>
    <dgm:pt modelId="{F20DABCC-70AF-4CA6-8171-15B450DD584A}" type="pres">
      <dgm:prSet presAssocID="{AD3A9792-B5D3-4C32-9E7F-1D6E068991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B29815C-BB50-4EAD-90DD-A6F7D98102FD}" type="pres">
      <dgm:prSet presAssocID="{AD3A9792-B5D3-4C32-9E7F-1D6E0689919C}" presName="spaceRect" presStyleCnt="0"/>
      <dgm:spPr/>
    </dgm:pt>
    <dgm:pt modelId="{09B166D8-2B49-48DA-BFB4-74DF31D02F1E}" type="pres">
      <dgm:prSet presAssocID="{AD3A9792-B5D3-4C32-9E7F-1D6E0689919C}" presName="parTx" presStyleLbl="revTx" presStyleIdx="0" presStyleCnt="3">
        <dgm:presLayoutVars>
          <dgm:chMax val="0"/>
          <dgm:chPref val="0"/>
        </dgm:presLayoutVars>
      </dgm:prSet>
      <dgm:spPr/>
    </dgm:pt>
    <dgm:pt modelId="{A0305916-1570-4F6D-AC4F-6CA1A51F5852}" type="pres">
      <dgm:prSet presAssocID="{414E5C35-E593-433E-8882-3DCA5FC3B229}" presName="sibTrans" presStyleCnt="0"/>
      <dgm:spPr/>
    </dgm:pt>
    <dgm:pt modelId="{0918D410-59E1-4DC8-8E33-B53B99DBF54F}" type="pres">
      <dgm:prSet presAssocID="{C7CAD2D8-CFFD-4FE5-9AB3-3D65D3FE12FD}" presName="compNode" presStyleCnt="0"/>
      <dgm:spPr/>
    </dgm:pt>
    <dgm:pt modelId="{E9099EF2-176C-4659-B5C3-511265D6C09C}" type="pres">
      <dgm:prSet presAssocID="{C7CAD2D8-CFFD-4FE5-9AB3-3D65D3FE12FD}" presName="bgRect" presStyleLbl="bgShp" presStyleIdx="1" presStyleCnt="3"/>
      <dgm:spPr/>
    </dgm:pt>
    <dgm:pt modelId="{2C392315-D6CB-419F-BF21-EB91EA341E63}" type="pres">
      <dgm:prSet presAssocID="{C7CAD2D8-CFFD-4FE5-9AB3-3D65D3FE12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35634498-9A00-4C02-8C6B-F98A40489397}" type="pres">
      <dgm:prSet presAssocID="{C7CAD2D8-CFFD-4FE5-9AB3-3D65D3FE12FD}" presName="spaceRect" presStyleCnt="0"/>
      <dgm:spPr/>
    </dgm:pt>
    <dgm:pt modelId="{5E367F75-04CF-4573-82F0-A9E171FC392C}" type="pres">
      <dgm:prSet presAssocID="{C7CAD2D8-CFFD-4FE5-9AB3-3D65D3FE12FD}" presName="parTx" presStyleLbl="revTx" presStyleIdx="1" presStyleCnt="3">
        <dgm:presLayoutVars>
          <dgm:chMax val="0"/>
          <dgm:chPref val="0"/>
        </dgm:presLayoutVars>
      </dgm:prSet>
      <dgm:spPr/>
    </dgm:pt>
    <dgm:pt modelId="{1CDA315A-1D00-4C2B-9E97-32D7DC0A758F}" type="pres">
      <dgm:prSet presAssocID="{5C091453-70EA-4A0F-BD2D-E3706E78E0C8}" presName="sibTrans" presStyleCnt="0"/>
      <dgm:spPr/>
    </dgm:pt>
    <dgm:pt modelId="{17F65582-4C8A-4C09-92B4-EB1E499CEE15}" type="pres">
      <dgm:prSet presAssocID="{606E1474-ACA8-46C9-B666-D145FE5E1408}" presName="compNode" presStyleCnt="0"/>
      <dgm:spPr/>
    </dgm:pt>
    <dgm:pt modelId="{0A7D1521-8C48-4CF1-A045-3348418510D2}" type="pres">
      <dgm:prSet presAssocID="{606E1474-ACA8-46C9-B666-D145FE5E1408}" presName="bgRect" presStyleLbl="bgShp" presStyleIdx="2" presStyleCnt="3"/>
      <dgm:spPr/>
    </dgm:pt>
    <dgm:pt modelId="{806CA707-8ECF-499B-9EFB-573C6E95F575}" type="pres">
      <dgm:prSet presAssocID="{606E1474-ACA8-46C9-B666-D145FE5E14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F0D32A0-AB3F-4A11-9E85-A0B6AD65AF7C}" type="pres">
      <dgm:prSet presAssocID="{606E1474-ACA8-46C9-B666-D145FE5E1408}" presName="spaceRect" presStyleCnt="0"/>
      <dgm:spPr/>
    </dgm:pt>
    <dgm:pt modelId="{3D944BC8-20E7-48D9-9BBE-CFED4E95AABD}" type="pres">
      <dgm:prSet presAssocID="{606E1474-ACA8-46C9-B666-D145FE5E14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31DA04-2578-4F6A-81FA-66AAA122DF56}" srcId="{8DEEF64A-7A28-40A7-9913-94F4340E69F1}" destId="{C7CAD2D8-CFFD-4FE5-9AB3-3D65D3FE12FD}" srcOrd="1" destOrd="0" parTransId="{006E8306-C815-4CB6-94D5-92FCC351065D}" sibTransId="{5C091453-70EA-4A0F-BD2D-E3706E78E0C8}"/>
    <dgm:cxn modelId="{A7BC242B-756B-4F38-A1C3-870F3806CB85}" type="presOf" srcId="{606E1474-ACA8-46C9-B666-D145FE5E1408}" destId="{3D944BC8-20E7-48D9-9BBE-CFED4E95AABD}" srcOrd="0" destOrd="0" presId="urn:microsoft.com/office/officeart/2018/2/layout/IconVerticalSolidList"/>
    <dgm:cxn modelId="{41975064-325C-4FC6-94C0-B0CE1B8DDD0B}" type="presOf" srcId="{C7CAD2D8-CFFD-4FE5-9AB3-3D65D3FE12FD}" destId="{5E367F75-04CF-4573-82F0-A9E171FC392C}" srcOrd="0" destOrd="0" presId="urn:microsoft.com/office/officeart/2018/2/layout/IconVerticalSolidList"/>
    <dgm:cxn modelId="{7FB3DA45-4097-4D61-8B69-555F32FCDCE8}" type="presOf" srcId="{8DEEF64A-7A28-40A7-9913-94F4340E69F1}" destId="{8659DCB0-932B-4752-A8D4-411C9EBA49F9}" srcOrd="0" destOrd="0" presId="urn:microsoft.com/office/officeart/2018/2/layout/IconVerticalSolidList"/>
    <dgm:cxn modelId="{1636BA51-8910-4EF2-A24A-CDDB67555B30}" type="presOf" srcId="{AD3A9792-B5D3-4C32-9E7F-1D6E0689919C}" destId="{09B166D8-2B49-48DA-BFB4-74DF31D02F1E}" srcOrd="0" destOrd="0" presId="urn:microsoft.com/office/officeart/2018/2/layout/IconVerticalSolidList"/>
    <dgm:cxn modelId="{BFB936DA-D6EF-4C29-8BEE-EC82FCD437A9}" srcId="{8DEEF64A-7A28-40A7-9913-94F4340E69F1}" destId="{606E1474-ACA8-46C9-B666-D145FE5E1408}" srcOrd="2" destOrd="0" parTransId="{40D95DFD-570A-4188-9C67-C775E9CB05C1}" sibTransId="{69311FE3-D9D2-4281-9EC9-84C75698E4C6}"/>
    <dgm:cxn modelId="{200FA8E4-CCAF-4FD8-9301-F3E7A517CF7E}" srcId="{8DEEF64A-7A28-40A7-9913-94F4340E69F1}" destId="{AD3A9792-B5D3-4C32-9E7F-1D6E0689919C}" srcOrd="0" destOrd="0" parTransId="{BB09C130-32A6-445D-846F-C6B5AD38A55A}" sibTransId="{414E5C35-E593-433E-8882-3DCA5FC3B229}"/>
    <dgm:cxn modelId="{F38B6CF2-8933-4A79-9EDA-3BAD0924F7A6}" type="presParOf" srcId="{8659DCB0-932B-4752-A8D4-411C9EBA49F9}" destId="{0BE55519-0A57-41F6-AAB1-F9FF4BBA0C37}" srcOrd="0" destOrd="0" presId="urn:microsoft.com/office/officeart/2018/2/layout/IconVerticalSolidList"/>
    <dgm:cxn modelId="{DCAE431B-5E37-4C93-8A79-14C7150B933E}" type="presParOf" srcId="{0BE55519-0A57-41F6-AAB1-F9FF4BBA0C37}" destId="{141E4748-0BE7-45E1-BD52-1E9602227D48}" srcOrd="0" destOrd="0" presId="urn:microsoft.com/office/officeart/2018/2/layout/IconVerticalSolidList"/>
    <dgm:cxn modelId="{9FD5D911-F1E7-4439-8438-F7501B6E07A0}" type="presParOf" srcId="{0BE55519-0A57-41F6-AAB1-F9FF4BBA0C37}" destId="{F20DABCC-70AF-4CA6-8171-15B450DD584A}" srcOrd="1" destOrd="0" presId="urn:microsoft.com/office/officeart/2018/2/layout/IconVerticalSolidList"/>
    <dgm:cxn modelId="{C0A227F2-86AD-4D0A-9742-2E2EE4B4AD12}" type="presParOf" srcId="{0BE55519-0A57-41F6-AAB1-F9FF4BBA0C37}" destId="{2B29815C-BB50-4EAD-90DD-A6F7D98102FD}" srcOrd="2" destOrd="0" presId="urn:microsoft.com/office/officeart/2018/2/layout/IconVerticalSolidList"/>
    <dgm:cxn modelId="{1E0946EE-B89F-4894-9DB0-9369F3C561AB}" type="presParOf" srcId="{0BE55519-0A57-41F6-AAB1-F9FF4BBA0C37}" destId="{09B166D8-2B49-48DA-BFB4-74DF31D02F1E}" srcOrd="3" destOrd="0" presId="urn:microsoft.com/office/officeart/2018/2/layout/IconVerticalSolidList"/>
    <dgm:cxn modelId="{AF7729A2-9CE7-4279-A48E-A5DCD2F2D837}" type="presParOf" srcId="{8659DCB0-932B-4752-A8D4-411C9EBA49F9}" destId="{A0305916-1570-4F6D-AC4F-6CA1A51F5852}" srcOrd="1" destOrd="0" presId="urn:microsoft.com/office/officeart/2018/2/layout/IconVerticalSolidList"/>
    <dgm:cxn modelId="{E199F5B6-C1F6-42D8-8F34-5E0CB902C69C}" type="presParOf" srcId="{8659DCB0-932B-4752-A8D4-411C9EBA49F9}" destId="{0918D410-59E1-4DC8-8E33-B53B99DBF54F}" srcOrd="2" destOrd="0" presId="urn:microsoft.com/office/officeart/2018/2/layout/IconVerticalSolidList"/>
    <dgm:cxn modelId="{7E27FB50-4BED-4F0E-B336-E17AB5367284}" type="presParOf" srcId="{0918D410-59E1-4DC8-8E33-B53B99DBF54F}" destId="{E9099EF2-176C-4659-B5C3-511265D6C09C}" srcOrd="0" destOrd="0" presId="urn:microsoft.com/office/officeart/2018/2/layout/IconVerticalSolidList"/>
    <dgm:cxn modelId="{16DE4643-03A3-482E-BF6E-288C08704F5A}" type="presParOf" srcId="{0918D410-59E1-4DC8-8E33-B53B99DBF54F}" destId="{2C392315-D6CB-419F-BF21-EB91EA341E63}" srcOrd="1" destOrd="0" presId="urn:microsoft.com/office/officeart/2018/2/layout/IconVerticalSolidList"/>
    <dgm:cxn modelId="{F7C49038-5483-421B-A799-6C8A430907E4}" type="presParOf" srcId="{0918D410-59E1-4DC8-8E33-B53B99DBF54F}" destId="{35634498-9A00-4C02-8C6B-F98A40489397}" srcOrd="2" destOrd="0" presId="urn:microsoft.com/office/officeart/2018/2/layout/IconVerticalSolidList"/>
    <dgm:cxn modelId="{3D8B6ED8-B43E-4B7B-9ED5-51537D378613}" type="presParOf" srcId="{0918D410-59E1-4DC8-8E33-B53B99DBF54F}" destId="{5E367F75-04CF-4573-82F0-A9E171FC392C}" srcOrd="3" destOrd="0" presId="urn:microsoft.com/office/officeart/2018/2/layout/IconVerticalSolidList"/>
    <dgm:cxn modelId="{8A172F5D-32D2-45A1-BCC7-0DD560A7798F}" type="presParOf" srcId="{8659DCB0-932B-4752-A8D4-411C9EBA49F9}" destId="{1CDA315A-1D00-4C2B-9E97-32D7DC0A758F}" srcOrd="3" destOrd="0" presId="urn:microsoft.com/office/officeart/2018/2/layout/IconVerticalSolidList"/>
    <dgm:cxn modelId="{41FA394A-D02E-43C4-8CF5-ADF9241716AF}" type="presParOf" srcId="{8659DCB0-932B-4752-A8D4-411C9EBA49F9}" destId="{17F65582-4C8A-4C09-92B4-EB1E499CEE15}" srcOrd="4" destOrd="0" presId="urn:microsoft.com/office/officeart/2018/2/layout/IconVerticalSolidList"/>
    <dgm:cxn modelId="{8895A468-9C58-4DB7-A37E-0358A719C82D}" type="presParOf" srcId="{17F65582-4C8A-4C09-92B4-EB1E499CEE15}" destId="{0A7D1521-8C48-4CF1-A045-3348418510D2}" srcOrd="0" destOrd="0" presId="urn:microsoft.com/office/officeart/2018/2/layout/IconVerticalSolidList"/>
    <dgm:cxn modelId="{AB47C0B3-37D9-43C3-94EF-59B1506B3285}" type="presParOf" srcId="{17F65582-4C8A-4C09-92B4-EB1E499CEE15}" destId="{806CA707-8ECF-499B-9EFB-573C6E95F575}" srcOrd="1" destOrd="0" presId="urn:microsoft.com/office/officeart/2018/2/layout/IconVerticalSolidList"/>
    <dgm:cxn modelId="{2D26F19C-20AE-4831-B248-E9790C329503}" type="presParOf" srcId="{17F65582-4C8A-4C09-92B4-EB1E499CEE15}" destId="{0F0D32A0-AB3F-4A11-9E85-A0B6AD65AF7C}" srcOrd="2" destOrd="0" presId="urn:microsoft.com/office/officeart/2018/2/layout/IconVerticalSolidList"/>
    <dgm:cxn modelId="{A7C56BA9-F461-4917-B701-3E0B558AF270}" type="presParOf" srcId="{17F65582-4C8A-4C09-92B4-EB1E499CEE15}" destId="{3D944BC8-20E7-48D9-9BBE-CFED4E95AA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1A63AE-0D16-460D-BABD-38935BE074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415253-246A-4C08-A475-00074EE1FFE5}">
      <dgm:prSet/>
      <dgm:spPr/>
      <dgm:t>
        <a:bodyPr/>
        <a:lstStyle/>
        <a:p>
          <a:r>
            <a:rPr lang="en-CA"/>
            <a:t>A local variable declared with the “var” keyword is implicitly typed</a:t>
          </a:r>
          <a:endParaRPr lang="en-US"/>
        </a:p>
      </dgm:t>
    </dgm:pt>
    <dgm:pt modelId="{141AEFE8-79C7-47AE-8F57-BB0991AD58A0}" type="parTrans" cxnId="{1DF6CA32-8776-4471-B701-B6DC3CDEB8E4}">
      <dgm:prSet/>
      <dgm:spPr/>
      <dgm:t>
        <a:bodyPr/>
        <a:lstStyle/>
        <a:p>
          <a:endParaRPr lang="en-US"/>
        </a:p>
      </dgm:t>
    </dgm:pt>
    <dgm:pt modelId="{E75FB1D7-B717-4ECE-9FA2-2BE8A2121740}" type="sibTrans" cxnId="{1DF6CA32-8776-4471-B701-B6DC3CDEB8E4}">
      <dgm:prSet/>
      <dgm:spPr/>
      <dgm:t>
        <a:bodyPr/>
        <a:lstStyle/>
        <a:p>
          <a:endParaRPr lang="en-US"/>
        </a:p>
      </dgm:t>
    </dgm:pt>
    <dgm:pt modelId="{52FC34D7-C43C-437F-A4C5-62A4D4EB0E7D}">
      <dgm:prSet/>
      <dgm:spPr/>
      <dgm:t>
        <a:bodyPr/>
        <a:lstStyle/>
        <a:p>
          <a:r>
            <a:rPr lang="en-CA" dirty="0"/>
            <a:t>Requires initialization upon declaration</a:t>
          </a:r>
          <a:endParaRPr lang="en-US" dirty="0"/>
        </a:p>
      </dgm:t>
    </dgm:pt>
    <dgm:pt modelId="{7053400B-8274-47D5-B3BC-96FA8E584BE9}" type="parTrans" cxnId="{CDCCD747-D50C-4A2F-9605-CD2185CC61E1}">
      <dgm:prSet/>
      <dgm:spPr/>
      <dgm:t>
        <a:bodyPr/>
        <a:lstStyle/>
        <a:p>
          <a:endParaRPr lang="en-US"/>
        </a:p>
      </dgm:t>
    </dgm:pt>
    <dgm:pt modelId="{5E9B225B-E49E-4262-A8ED-70F074ACC582}" type="sibTrans" cxnId="{CDCCD747-D50C-4A2F-9605-CD2185CC61E1}">
      <dgm:prSet/>
      <dgm:spPr/>
      <dgm:t>
        <a:bodyPr/>
        <a:lstStyle/>
        <a:p>
          <a:endParaRPr lang="en-US"/>
        </a:p>
      </dgm:t>
    </dgm:pt>
    <dgm:pt modelId="{AF24A3DB-306D-4485-8A2A-5C62968A05DE}">
      <dgm:prSet/>
      <dgm:spPr/>
      <dgm:t>
        <a:bodyPr/>
        <a:lstStyle/>
        <a:p>
          <a:r>
            <a:rPr lang="en-CA"/>
            <a:t>The variable takes the precise type of the expression</a:t>
          </a:r>
          <a:endParaRPr lang="en-US"/>
        </a:p>
      </dgm:t>
    </dgm:pt>
    <dgm:pt modelId="{D45F73D9-0257-4EFC-B3B0-CBB356942950}" type="parTrans" cxnId="{9CFC7075-3C78-4A97-B821-223206CC1298}">
      <dgm:prSet/>
      <dgm:spPr/>
      <dgm:t>
        <a:bodyPr/>
        <a:lstStyle/>
        <a:p>
          <a:endParaRPr lang="en-US"/>
        </a:p>
      </dgm:t>
    </dgm:pt>
    <dgm:pt modelId="{0A7A3FFF-0B14-4CCB-BBA5-9E73D238BA0A}" type="sibTrans" cxnId="{9CFC7075-3C78-4A97-B821-223206CC1298}">
      <dgm:prSet/>
      <dgm:spPr/>
      <dgm:t>
        <a:bodyPr/>
        <a:lstStyle/>
        <a:p>
          <a:endParaRPr lang="en-US"/>
        </a:p>
      </dgm:t>
    </dgm:pt>
    <dgm:pt modelId="{BF3FE2A2-8D74-494A-AE0A-6842E28A415F}" type="pres">
      <dgm:prSet presAssocID="{CE1A63AE-0D16-460D-BABD-38935BE0747F}" presName="linear" presStyleCnt="0">
        <dgm:presLayoutVars>
          <dgm:animLvl val="lvl"/>
          <dgm:resizeHandles val="exact"/>
        </dgm:presLayoutVars>
      </dgm:prSet>
      <dgm:spPr/>
    </dgm:pt>
    <dgm:pt modelId="{BA528FF8-BE96-4B7E-B35F-22A132EB1BD5}" type="pres">
      <dgm:prSet presAssocID="{C3415253-246A-4C08-A475-00074EE1FF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829977-C63A-4DE1-8FCA-8F3ADED4EB67}" type="pres">
      <dgm:prSet presAssocID="{E75FB1D7-B717-4ECE-9FA2-2BE8A2121740}" presName="spacer" presStyleCnt="0"/>
      <dgm:spPr/>
    </dgm:pt>
    <dgm:pt modelId="{A4A06927-7964-449A-82F8-C268E823EF43}" type="pres">
      <dgm:prSet presAssocID="{52FC34D7-C43C-437F-A4C5-62A4D4EB0E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A95673-21AE-4A61-9D93-E8C89DBE405F}" type="pres">
      <dgm:prSet presAssocID="{5E9B225B-E49E-4262-A8ED-70F074ACC582}" presName="spacer" presStyleCnt="0"/>
      <dgm:spPr/>
    </dgm:pt>
    <dgm:pt modelId="{DDD35813-AB4C-4AE0-A83B-EBFD938C8B2C}" type="pres">
      <dgm:prSet presAssocID="{AF24A3DB-306D-4485-8A2A-5C62968A0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A5440A-227D-4990-8A12-B58541AC8A15}" type="presOf" srcId="{52FC34D7-C43C-437F-A4C5-62A4D4EB0E7D}" destId="{A4A06927-7964-449A-82F8-C268E823EF43}" srcOrd="0" destOrd="0" presId="urn:microsoft.com/office/officeart/2005/8/layout/vList2"/>
    <dgm:cxn modelId="{1DF6CA32-8776-4471-B701-B6DC3CDEB8E4}" srcId="{CE1A63AE-0D16-460D-BABD-38935BE0747F}" destId="{C3415253-246A-4C08-A475-00074EE1FFE5}" srcOrd="0" destOrd="0" parTransId="{141AEFE8-79C7-47AE-8F57-BB0991AD58A0}" sibTransId="{E75FB1D7-B717-4ECE-9FA2-2BE8A2121740}"/>
    <dgm:cxn modelId="{CDCCD747-D50C-4A2F-9605-CD2185CC61E1}" srcId="{CE1A63AE-0D16-460D-BABD-38935BE0747F}" destId="{52FC34D7-C43C-437F-A4C5-62A4D4EB0E7D}" srcOrd="1" destOrd="0" parTransId="{7053400B-8274-47D5-B3BC-96FA8E584BE9}" sibTransId="{5E9B225B-E49E-4262-A8ED-70F074ACC582}"/>
    <dgm:cxn modelId="{88422B4E-4055-4E87-8BCD-F9C67BC07909}" type="presOf" srcId="{C3415253-246A-4C08-A475-00074EE1FFE5}" destId="{BA528FF8-BE96-4B7E-B35F-22A132EB1BD5}" srcOrd="0" destOrd="0" presId="urn:microsoft.com/office/officeart/2005/8/layout/vList2"/>
    <dgm:cxn modelId="{9CFC7075-3C78-4A97-B821-223206CC1298}" srcId="{CE1A63AE-0D16-460D-BABD-38935BE0747F}" destId="{AF24A3DB-306D-4485-8A2A-5C62968A05DE}" srcOrd="2" destOrd="0" parTransId="{D45F73D9-0257-4EFC-B3B0-CBB356942950}" sibTransId="{0A7A3FFF-0B14-4CCB-BBA5-9E73D238BA0A}"/>
    <dgm:cxn modelId="{CFBDA681-9AF8-4DA8-8656-322F3AD3F3CE}" type="presOf" srcId="{CE1A63AE-0D16-460D-BABD-38935BE0747F}" destId="{BF3FE2A2-8D74-494A-AE0A-6842E28A415F}" srcOrd="0" destOrd="0" presId="urn:microsoft.com/office/officeart/2005/8/layout/vList2"/>
    <dgm:cxn modelId="{E3911A96-636B-4943-9D48-177399190A64}" type="presOf" srcId="{AF24A3DB-306D-4485-8A2A-5C62968A05DE}" destId="{DDD35813-AB4C-4AE0-A83B-EBFD938C8B2C}" srcOrd="0" destOrd="0" presId="urn:microsoft.com/office/officeart/2005/8/layout/vList2"/>
    <dgm:cxn modelId="{6F263446-456A-4056-9E5F-067C836CC54E}" type="presParOf" srcId="{BF3FE2A2-8D74-494A-AE0A-6842E28A415F}" destId="{BA528FF8-BE96-4B7E-B35F-22A132EB1BD5}" srcOrd="0" destOrd="0" presId="urn:microsoft.com/office/officeart/2005/8/layout/vList2"/>
    <dgm:cxn modelId="{36E66F52-1597-4E7D-BFED-647DEE11D66A}" type="presParOf" srcId="{BF3FE2A2-8D74-494A-AE0A-6842E28A415F}" destId="{B1829977-C63A-4DE1-8FCA-8F3ADED4EB67}" srcOrd="1" destOrd="0" presId="urn:microsoft.com/office/officeart/2005/8/layout/vList2"/>
    <dgm:cxn modelId="{FF932304-3B87-4C49-93CC-14DA341005C2}" type="presParOf" srcId="{BF3FE2A2-8D74-494A-AE0A-6842E28A415F}" destId="{A4A06927-7964-449A-82F8-C268E823EF43}" srcOrd="2" destOrd="0" presId="urn:microsoft.com/office/officeart/2005/8/layout/vList2"/>
    <dgm:cxn modelId="{2392559D-2E9F-479F-B309-AC7E476746BD}" type="presParOf" srcId="{BF3FE2A2-8D74-494A-AE0A-6842E28A415F}" destId="{1DA95673-21AE-4A61-9D93-E8C89DBE405F}" srcOrd="3" destOrd="0" presId="urn:microsoft.com/office/officeart/2005/8/layout/vList2"/>
    <dgm:cxn modelId="{D1703488-F106-475D-AEC5-D45E2D54DE04}" type="presParOf" srcId="{BF3FE2A2-8D74-494A-AE0A-6842E28A415F}" destId="{DDD35813-AB4C-4AE0-A83B-EBFD938C8B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8BDA6A-C572-49F7-BA8A-118575C588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557F1BF-845C-42D6-9CCF-B5A438D7800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Some methods have the form “expression.FunctionName(&lt;args&gt;)”</a:t>
          </a:r>
          <a:endParaRPr lang="en-US"/>
        </a:p>
      </dgm:t>
    </dgm:pt>
    <dgm:pt modelId="{463DFB74-C64D-4834-B28B-CE8C7333CBBB}" type="parTrans" cxnId="{A5F1CF6E-96EE-4E2B-A8E1-CB921295311F}">
      <dgm:prSet/>
      <dgm:spPr/>
      <dgm:t>
        <a:bodyPr/>
        <a:lstStyle/>
        <a:p>
          <a:endParaRPr lang="en-US"/>
        </a:p>
      </dgm:t>
    </dgm:pt>
    <dgm:pt modelId="{4A863474-E8BA-4136-B430-4F78BE04B1C2}" type="sibTrans" cxnId="{A5F1CF6E-96EE-4E2B-A8E1-CB921295311F}">
      <dgm:prSet/>
      <dgm:spPr/>
      <dgm:t>
        <a:bodyPr/>
        <a:lstStyle/>
        <a:p>
          <a:endParaRPr lang="en-US"/>
        </a:p>
      </dgm:t>
    </dgm:pt>
    <dgm:pt modelId="{A011BE98-D4D0-4A32-B367-B43C2B18146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While others have the form “typename.FunctionName(&lt;args&gt;)”</a:t>
          </a:r>
          <a:endParaRPr lang="en-US"/>
        </a:p>
      </dgm:t>
    </dgm:pt>
    <dgm:pt modelId="{F54171EA-11BF-4465-A282-7B228D49E36C}" type="parTrans" cxnId="{F43BAA16-F727-4E5D-A7D4-69CB52D88C94}">
      <dgm:prSet/>
      <dgm:spPr/>
      <dgm:t>
        <a:bodyPr/>
        <a:lstStyle/>
        <a:p>
          <a:endParaRPr lang="en-US"/>
        </a:p>
      </dgm:t>
    </dgm:pt>
    <dgm:pt modelId="{3AFB04F7-FE15-4081-AA89-2E9C2B85C92C}" type="sibTrans" cxnId="{F43BAA16-F727-4E5D-A7D4-69CB52D88C94}">
      <dgm:prSet/>
      <dgm:spPr/>
      <dgm:t>
        <a:bodyPr/>
        <a:lstStyle/>
        <a:p>
          <a:endParaRPr lang="en-US"/>
        </a:p>
      </dgm:t>
    </dgm:pt>
    <dgm:pt modelId="{03EB350C-A5C0-4A7D-9882-028CBD5ADAA0}" type="pres">
      <dgm:prSet presAssocID="{AE8BDA6A-C572-49F7-BA8A-118575C588A2}" presName="root" presStyleCnt="0">
        <dgm:presLayoutVars>
          <dgm:dir/>
          <dgm:resizeHandles val="exact"/>
        </dgm:presLayoutVars>
      </dgm:prSet>
      <dgm:spPr/>
    </dgm:pt>
    <dgm:pt modelId="{43F44E8E-9879-4732-8F1F-B76DCD9F339E}" type="pres">
      <dgm:prSet presAssocID="{6557F1BF-845C-42D6-9CCF-B5A438D7800B}" presName="compNode" presStyleCnt="0"/>
      <dgm:spPr/>
    </dgm:pt>
    <dgm:pt modelId="{7708EE18-C526-45D3-9550-F2C4A39EB133}" type="pres">
      <dgm:prSet presAssocID="{6557F1BF-845C-42D6-9CCF-B5A438D780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2BE11C3-8C9B-432B-AB93-3B19C1A4E2A4}" type="pres">
      <dgm:prSet presAssocID="{6557F1BF-845C-42D6-9CCF-B5A438D7800B}" presName="spaceRect" presStyleCnt="0"/>
      <dgm:spPr/>
    </dgm:pt>
    <dgm:pt modelId="{89C8C8F0-020E-4CC3-9590-D6FCDB27EF46}" type="pres">
      <dgm:prSet presAssocID="{6557F1BF-845C-42D6-9CCF-B5A438D7800B}" presName="textRect" presStyleLbl="revTx" presStyleIdx="0" presStyleCnt="2">
        <dgm:presLayoutVars>
          <dgm:chMax val="1"/>
          <dgm:chPref val="1"/>
        </dgm:presLayoutVars>
      </dgm:prSet>
      <dgm:spPr/>
    </dgm:pt>
    <dgm:pt modelId="{C4E6E34F-6ED0-4C1F-82DD-53594E317DDF}" type="pres">
      <dgm:prSet presAssocID="{4A863474-E8BA-4136-B430-4F78BE04B1C2}" presName="sibTrans" presStyleCnt="0"/>
      <dgm:spPr/>
    </dgm:pt>
    <dgm:pt modelId="{A45A9B3A-5659-4AAE-BB66-D941BB76334C}" type="pres">
      <dgm:prSet presAssocID="{A011BE98-D4D0-4A32-B367-B43C2B181462}" presName="compNode" presStyleCnt="0"/>
      <dgm:spPr/>
    </dgm:pt>
    <dgm:pt modelId="{0C6104AB-1C67-4E35-A12C-71A0803B8861}" type="pres">
      <dgm:prSet presAssocID="{A011BE98-D4D0-4A32-B367-B43C2B1814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7C21E7C-21ED-4238-98DC-53CBA64A918D}" type="pres">
      <dgm:prSet presAssocID="{A011BE98-D4D0-4A32-B367-B43C2B181462}" presName="spaceRect" presStyleCnt="0"/>
      <dgm:spPr/>
    </dgm:pt>
    <dgm:pt modelId="{1DB7A9DA-C8AA-4811-A519-E24E18E4C5E7}" type="pres">
      <dgm:prSet presAssocID="{A011BE98-D4D0-4A32-B367-B43C2B1814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3BAA16-F727-4E5D-A7D4-69CB52D88C94}" srcId="{AE8BDA6A-C572-49F7-BA8A-118575C588A2}" destId="{A011BE98-D4D0-4A32-B367-B43C2B181462}" srcOrd="1" destOrd="0" parTransId="{F54171EA-11BF-4465-A282-7B228D49E36C}" sibTransId="{3AFB04F7-FE15-4081-AA89-2E9C2B85C92C}"/>
    <dgm:cxn modelId="{D3EFA71B-1218-4682-BDB4-3206155ED623}" type="presOf" srcId="{6557F1BF-845C-42D6-9CCF-B5A438D7800B}" destId="{89C8C8F0-020E-4CC3-9590-D6FCDB27EF46}" srcOrd="0" destOrd="0" presId="urn:microsoft.com/office/officeart/2018/2/layout/IconLabelList"/>
    <dgm:cxn modelId="{1B5F9B2B-AD97-4A4E-AAC0-F0B0D0DE7161}" type="presOf" srcId="{AE8BDA6A-C572-49F7-BA8A-118575C588A2}" destId="{03EB350C-A5C0-4A7D-9882-028CBD5ADAA0}" srcOrd="0" destOrd="0" presId="urn:microsoft.com/office/officeart/2018/2/layout/IconLabelList"/>
    <dgm:cxn modelId="{9E13F84C-37D8-4B05-B499-68E0E7871C7F}" type="presOf" srcId="{A011BE98-D4D0-4A32-B367-B43C2B181462}" destId="{1DB7A9DA-C8AA-4811-A519-E24E18E4C5E7}" srcOrd="0" destOrd="0" presId="urn:microsoft.com/office/officeart/2018/2/layout/IconLabelList"/>
    <dgm:cxn modelId="{A5F1CF6E-96EE-4E2B-A8E1-CB921295311F}" srcId="{AE8BDA6A-C572-49F7-BA8A-118575C588A2}" destId="{6557F1BF-845C-42D6-9CCF-B5A438D7800B}" srcOrd="0" destOrd="0" parTransId="{463DFB74-C64D-4834-B28B-CE8C7333CBBB}" sibTransId="{4A863474-E8BA-4136-B430-4F78BE04B1C2}"/>
    <dgm:cxn modelId="{26D7758B-C052-4953-98C0-C247464F72EF}" type="presParOf" srcId="{03EB350C-A5C0-4A7D-9882-028CBD5ADAA0}" destId="{43F44E8E-9879-4732-8F1F-B76DCD9F339E}" srcOrd="0" destOrd="0" presId="urn:microsoft.com/office/officeart/2018/2/layout/IconLabelList"/>
    <dgm:cxn modelId="{02A6AD4E-E681-4ACC-9724-B0943A906C1B}" type="presParOf" srcId="{43F44E8E-9879-4732-8F1F-B76DCD9F339E}" destId="{7708EE18-C526-45D3-9550-F2C4A39EB133}" srcOrd="0" destOrd="0" presId="urn:microsoft.com/office/officeart/2018/2/layout/IconLabelList"/>
    <dgm:cxn modelId="{681E533E-81D2-4A7B-B59C-27EA2A4E603B}" type="presParOf" srcId="{43F44E8E-9879-4732-8F1F-B76DCD9F339E}" destId="{52BE11C3-8C9B-432B-AB93-3B19C1A4E2A4}" srcOrd="1" destOrd="0" presId="urn:microsoft.com/office/officeart/2018/2/layout/IconLabelList"/>
    <dgm:cxn modelId="{85257C4B-02FE-4D17-8B9E-A48D8E105287}" type="presParOf" srcId="{43F44E8E-9879-4732-8F1F-B76DCD9F339E}" destId="{89C8C8F0-020E-4CC3-9590-D6FCDB27EF46}" srcOrd="2" destOrd="0" presId="urn:microsoft.com/office/officeart/2018/2/layout/IconLabelList"/>
    <dgm:cxn modelId="{572FDF13-E7B9-4C95-8F4C-662EE01186DE}" type="presParOf" srcId="{03EB350C-A5C0-4A7D-9882-028CBD5ADAA0}" destId="{C4E6E34F-6ED0-4C1F-82DD-53594E317DDF}" srcOrd="1" destOrd="0" presId="urn:microsoft.com/office/officeart/2018/2/layout/IconLabelList"/>
    <dgm:cxn modelId="{794CD902-1D74-478F-A3B3-33B25025E5BD}" type="presParOf" srcId="{03EB350C-A5C0-4A7D-9882-028CBD5ADAA0}" destId="{A45A9B3A-5659-4AAE-BB66-D941BB76334C}" srcOrd="2" destOrd="0" presId="urn:microsoft.com/office/officeart/2018/2/layout/IconLabelList"/>
    <dgm:cxn modelId="{21FBDD30-AE3E-467A-B53B-F2D0D464DC9D}" type="presParOf" srcId="{A45A9B3A-5659-4AAE-BB66-D941BB76334C}" destId="{0C6104AB-1C67-4E35-A12C-71A0803B8861}" srcOrd="0" destOrd="0" presId="urn:microsoft.com/office/officeart/2018/2/layout/IconLabelList"/>
    <dgm:cxn modelId="{42F00D19-6AC8-411B-BBD7-5F52ED40D74E}" type="presParOf" srcId="{A45A9B3A-5659-4AAE-BB66-D941BB76334C}" destId="{F7C21E7C-21ED-4238-98DC-53CBA64A918D}" srcOrd="1" destOrd="0" presId="urn:microsoft.com/office/officeart/2018/2/layout/IconLabelList"/>
    <dgm:cxn modelId="{421D88EA-0D9C-4EA1-8AAF-A9D892F98CED}" type="presParOf" srcId="{A45A9B3A-5659-4AAE-BB66-D941BB76334C}" destId="{1DB7A9DA-C8AA-4811-A519-E24E18E4C5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7C17AE-27C4-47BC-BCD6-5379951452F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BC2703-26A7-4995-9FB5-DC30073DDC4A}">
      <dgm:prSet/>
      <dgm:spPr/>
      <dgm:t>
        <a:bodyPr/>
        <a:lstStyle/>
        <a:p>
          <a:r>
            <a:rPr lang="en-CA"/>
            <a:t>String.Join</a:t>
          </a:r>
          <a:endParaRPr lang="en-US"/>
        </a:p>
      </dgm:t>
    </dgm:pt>
    <dgm:pt modelId="{FC1DB5DD-D93D-4E93-9415-9DAB8C62D645}" type="parTrans" cxnId="{0FC2BD1F-2F6F-4B26-83D5-CCB6770EABAF}">
      <dgm:prSet/>
      <dgm:spPr/>
      <dgm:t>
        <a:bodyPr/>
        <a:lstStyle/>
        <a:p>
          <a:endParaRPr lang="en-US"/>
        </a:p>
      </dgm:t>
    </dgm:pt>
    <dgm:pt modelId="{4DE555D8-AD7F-49C4-A55B-A8EB62E332D6}" type="sibTrans" cxnId="{0FC2BD1F-2F6F-4B26-83D5-CCB6770EABA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35CA1F8-F609-48FC-834B-94F2A6258762}">
      <dgm:prSet/>
      <dgm:spPr/>
      <dgm:t>
        <a:bodyPr/>
        <a:lstStyle/>
        <a:p>
          <a:r>
            <a:rPr lang="en-CA"/>
            <a:t>String.IndexOf</a:t>
          </a:r>
          <a:endParaRPr lang="en-US"/>
        </a:p>
      </dgm:t>
    </dgm:pt>
    <dgm:pt modelId="{A6A9190B-2B6B-4FAB-BE6B-7B2008AB1E4A}" type="parTrans" cxnId="{F1348E02-AB72-4968-9ADC-99908EFA3350}">
      <dgm:prSet/>
      <dgm:spPr/>
      <dgm:t>
        <a:bodyPr/>
        <a:lstStyle/>
        <a:p>
          <a:endParaRPr lang="en-US"/>
        </a:p>
      </dgm:t>
    </dgm:pt>
    <dgm:pt modelId="{B39C96AD-3F9C-4307-A297-2A7B4890D5C4}" type="sibTrans" cxnId="{F1348E02-AB72-4968-9ADC-99908EFA335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4E927DB-9631-45CD-A6DB-4E3DD6FB49D6}">
      <dgm:prSet/>
      <dgm:spPr/>
      <dgm:t>
        <a:bodyPr/>
        <a:lstStyle/>
        <a:p>
          <a:r>
            <a:rPr lang="en-CA"/>
            <a:t>String.LastIndexOf</a:t>
          </a:r>
          <a:endParaRPr lang="en-US"/>
        </a:p>
      </dgm:t>
    </dgm:pt>
    <dgm:pt modelId="{7F330A5D-9500-45D7-B3C5-B97B06846CA0}" type="parTrans" cxnId="{CFA935E1-DDD7-49FA-9E9B-B86D9A346508}">
      <dgm:prSet/>
      <dgm:spPr/>
      <dgm:t>
        <a:bodyPr/>
        <a:lstStyle/>
        <a:p>
          <a:endParaRPr lang="en-US"/>
        </a:p>
      </dgm:t>
    </dgm:pt>
    <dgm:pt modelId="{0BE6936B-1ECC-4E48-AA71-B5691BE5B2DB}" type="sibTrans" cxnId="{CFA935E1-DDD7-49FA-9E9B-B86D9A34650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FBC8FC4-51B0-4D44-8179-9EF562C98372}">
      <dgm:prSet/>
      <dgm:spPr/>
      <dgm:t>
        <a:bodyPr/>
        <a:lstStyle/>
        <a:p>
          <a:r>
            <a:rPr lang="en-CA"/>
            <a:t>String.Substring</a:t>
          </a:r>
          <a:endParaRPr lang="en-US"/>
        </a:p>
      </dgm:t>
    </dgm:pt>
    <dgm:pt modelId="{AA717302-F27E-4963-AD61-1E2FD1069432}" type="parTrans" cxnId="{156FC7F2-5BA6-4EF1-A465-1CB61BC5A25D}">
      <dgm:prSet/>
      <dgm:spPr/>
      <dgm:t>
        <a:bodyPr/>
        <a:lstStyle/>
        <a:p>
          <a:endParaRPr lang="en-US"/>
        </a:p>
      </dgm:t>
    </dgm:pt>
    <dgm:pt modelId="{433C78A5-8C5B-4E82-BEF7-22D34EF4ADA0}" type="sibTrans" cxnId="{156FC7F2-5BA6-4EF1-A465-1CB61BC5A25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362BA80-1A5A-4F4D-A7EB-8125769B3218}">
      <dgm:prSet/>
      <dgm:spPr/>
      <dgm:t>
        <a:bodyPr/>
        <a:lstStyle/>
        <a:p>
          <a:r>
            <a:rPr lang="en-CA" dirty="0" err="1"/>
            <a:t>String.Split</a:t>
          </a:r>
          <a:endParaRPr lang="en-US" dirty="0"/>
        </a:p>
      </dgm:t>
    </dgm:pt>
    <dgm:pt modelId="{34F20F15-6490-48B5-B50C-201D5A0FDF9D}" type="parTrans" cxnId="{F656EED3-07C4-48ED-BFBA-0F64E5B02714}">
      <dgm:prSet/>
      <dgm:spPr/>
      <dgm:t>
        <a:bodyPr/>
        <a:lstStyle/>
        <a:p>
          <a:endParaRPr lang="en-US"/>
        </a:p>
      </dgm:t>
    </dgm:pt>
    <dgm:pt modelId="{FC13C4BD-B9BC-4A42-AB14-2197C206B11E}" type="sibTrans" cxnId="{F656EED3-07C4-48ED-BFBA-0F64E5B0271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A52E4A6-92FF-45E6-8C9C-A1BF1D1D7F6C}" type="pres">
      <dgm:prSet presAssocID="{F07C17AE-27C4-47BC-BCD6-5379951452FE}" presName="Name0" presStyleCnt="0">
        <dgm:presLayoutVars>
          <dgm:animLvl val="lvl"/>
          <dgm:resizeHandles val="exact"/>
        </dgm:presLayoutVars>
      </dgm:prSet>
      <dgm:spPr/>
    </dgm:pt>
    <dgm:pt modelId="{A5FA1062-E35C-42FD-BA1E-E7233C2BB304}" type="pres">
      <dgm:prSet presAssocID="{01BC2703-26A7-4995-9FB5-DC30073DDC4A}" presName="compositeNode" presStyleCnt="0">
        <dgm:presLayoutVars>
          <dgm:bulletEnabled val="1"/>
        </dgm:presLayoutVars>
      </dgm:prSet>
      <dgm:spPr/>
    </dgm:pt>
    <dgm:pt modelId="{29F6C323-4AAD-4EE3-A7E6-1E54CBA5411B}" type="pres">
      <dgm:prSet presAssocID="{01BC2703-26A7-4995-9FB5-DC30073DDC4A}" presName="bgRect" presStyleLbl="alignNode1" presStyleIdx="0" presStyleCnt="5"/>
      <dgm:spPr/>
    </dgm:pt>
    <dgm:pt modelId="{97B93E83-7C86-4115-87BC-6191C11CFDF5}" type="pres">
      <dgm:prSet presAssocID="{4DE555D8-AD7F-49C4-A55B-A8EB62E332D6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35238376-1EC3-4A79-AF84-4161D3C06DBE}" type="pres">
      <dgm:prSet presAssocID="{01BC2703-26A7-4995-9FB5-DC30073DDC4A}" presName="nodeRect" presStyleLbl="alignNode1" presStyleIdx="0" presStyleCnt="5">
        <dgm:presLayoutVars>
          <dgm:bulletEnabled val="1"/>
        </dgm:presLayoutVars>
      </dgm:prSet>
      <dgm:spPr/>
    </dgm:pt>
    <dgm:pt modelId="{FCE036A4-3942-442B-9A96-5517B9C5A807}" type="pres">
      <dgm:prSet presAssocID="{4DE555D8-AD7F-49C4-A55B-A8EB62E332D6}" presName="sibTrans" presStyleCnt="0"/>
      <dgm:spPr/>
    </dgm:pt>
    <dgm:pt modelId="{E140C9EE-599E-4D0B-B4E2-9FF25536EAB7}" type="pres">
      <dgm:prSet presAssocID="{735CA1F8-F609-48FC-834B-94F2A6258762}" presName="compositeNode" presStyleCnt="0">
        <dgm:presLayoutVars>
          <dgm:bulletEnabled val="1"/>
        </dgm:presLayoutVars>
      </dgm:prSet>
      <dgm:spPr/>
    </dgm:pt>
    <dgm:pt modelId="{83D807DF-103B-446E-838C-0BD5D63C95B3}" type="pres">
      <dgm:prSet presAssocID="{735CA1F8-F609-48FC-834B-94F2A6258762}" presName="bgRect" presStyleLbl="alignNode1" presStyleIdx="1" presStyleCnt="5"/>
      <dgm:spPr/>
    </dgm:pt>
    <dgm:pt modelId="{B125AB7A-4769-443D-84D7-AB06930CD27E}" type="pres">
      <dgm:prSet presAssocID="{B39C96AD-3F9C-4307-A297-2A7B4890D5C4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BCEF053-4974-4E42-B744-3DD5EA9EB448}" type="pres">
      <dgm:prSet presAssocID="{735CA1F8-F609-48FC-834B-94F2A6258762}" presName="nodeRect" presStyleLbl="alignNode1" presStyleIdx="1" presStyleCnt="5">
        <dgm:presLayoutVars>
          <dgm:bulletEnabled val="1"/>
        </dgm:presLayoutVars>
      </dgm:prSet>
      <dgm:spPr/>
    </dgm:pt>
    <dgm:pt modelId="{5963523E-C3E9-40CC-AC98-3AE62E354778}" type="pres">
      <dgm:prSet presAssocID="{B39C96AD-3F9C-4307-A297-2A7B4890D5C4}" presName="sibTrans" presStyleCnt="0"/>
      <dgm:spPr/>
    </dgm:pt>
    <dgm:pt modelId="{27C44BE5-1CF1-4E1A-9B3B-15028146A940}" type="pres">
      <dgm:prSet presAssocID="{E4E927DB-9631-45CD-A6DB-4E3DD6FB49D6}" presName="compositeNode" presStyleCnt="0">
        <dgm:presLayoutVars>
          <dgm:bulletEnabled val="1"/>
        </dgm:presLayoutVars>
      </dgm:prSet>
      <dgm:spPr/>
    </dgm:pt>
    <dgm:pt modelId="{AFB22A9E-F979-430A-8242-72FBDB9467AE}" type="pres">
      <dgm:prSet presAssocID="{E4E927DB-9631-45CD-A6DB-4E3DD6FB49D6}" presName="bgRect" presStyleLbl="alignNode1" presStyleIdx="2" presStyleCnt="5"/>
      <dgm:spPr/>
    </dgm:pt>
    <dgm:pt modelId="{74159EAC-1145-40DE-859F-CC7BEBEA8E4F}" type="pres">
      <dgm:prSet presAssocID="{0BE6936B-1ECC-4E48-AA71-B5691BE5B2DB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56208237-6E6B-4237-8D4A-5A11C972FE42}" type="pres">
      <dgm:prSet presAssocID="{E4E927DB-9631-45CD-A6DB-4E3DD6FB49D6}" presName="nodeRect" presStyleLbl="alignNode1" presStyleIdx="2" presStyleCnt="5">
        <dgm:presLayoutVars>
          <dgm:bulletEnabled val="1"/>
        </dgm:presLayoutVars>
      </dgm:prSet>
      <dgm:spPr/>
    </dgm:pt>
    <dgm:pt modelId="{1A0E7754-B173-4D08-9E1E-7D1510FB6827}" type="pres">
      <dgm:prSet presAssocID="{0BE6936B-1ECC-4E48-AA71-B5691BE5B2DB}" presName="sibTrans" presStyleCnt="0"/>
      <dgm:spPr/>
    </dgm:pt>
    <dgm:pt modelId="{36AE16C0-C55E-4781-B619-08E186434DF3}" type="pres">
      <dgm:prSet presAssocID="{EFBC8FC4-51B0-4D44-8179-9EF562C98372}" presName="compositeNode" presStyleCnt="0">
        <dgm:presLayoutVars>
          <dgm:bulletEnabled val="1"/>
        </dgm:presLayoutVars>
      </dgm:prSet>
      <dgm:spPr/>
    </dgm:pt>
    <dgm:pt modelId="{10253196-28FF-4E78-8C68-0FF10FD835D8}" type="pres">
      <dgm:prSet presAssocID="{EFBC8FC4-51B0-4D44-8179-9EF562C98372}" presName="bgRect" presStyleLbl="alignNode1" presStyleIdx="3" presStyleCnt="5"/>
      <dgm:spPr/>
    </dgm:pt>
    <dgm:pt modelId="{5023D9BF-BAC8-4709-985E-C174B5954781}" type="pres">
      <dgm:prSet presAssocID="{433C78A5-8C5B-4E82-BEF7-22D34EF4ADA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34BD03A1-56BE-4BD5-9C55-9B520970ABBA}" type="pres">
      <dgm:prSet presAssocID="{EFBC8FC4-51B0-4D44-8179-9EF562C98372}" presName="nodeRect" presStyleLbl="alignNode1" presStyleIdx="3" presStyleCnt="5">
        <dgm:presLayoutVars>
          <dgm:bulletEnabled val="1"/>
        </dgm:presLayoutVars>
      </dgm:prSet>
      <dgm:spPr/>
    </dgm:pt>
    <dgm:pt modelId="{63DC4194-43B9-478C-A68E-30CC0C072131}" type="pres">
      <dgm:prSet presAssocID="{433C78A5-8C5B-4E82-BEF7-22D34EF4ADA0}" presName="sibTrans" presStyleCnt="0"/>
      <dgm:spPr/>
    </dgm:pt>
    <dgm:pt modelId="{669C3E59-D330-47E1-9627-2D852385C4DB}" type="pres">
      <dgm:prSet presAssocID="{F362BA80-1A5A-4F4D-A7EB-8125769B3218}" presName="compositeNode" presStyleCnt="0">
        <dgm:presLayoutVars>
          <dgm:bulletEnabled val="1"/>
        </dgm:presLayoutVars>
      </dgm:prSet>
      <dgm:spPr/>
    </dgm:pt>
    <dgm:pt modelId="{606C311C-8C87-4C64-BDC0-BA9024CF7023}" type="pres">
      <dgm:prSet presAssocID="{F362BA80-1A5A-4F4D-A7EB-8125769B3218}" presName="bgRect" presStyleLbl="alignNode1" presStyleIdx="4" presStyleCnt="5"/>
      <dgm:spPr/>
    </dgm:pt>
    <dgm:pt modelId="{892FE812-D512-4FC4-A8E9-1CE28CAFB706}" type="pres">
      <dgm:prSet presAssocID="{FC13C4BD-B9BC-4A42-AB14-2197C206B11E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077AF46-ECBD-4E23-828A-4566C23318D9}" type="pres">
      <dgm:prSet presAssocID="{F362BA80-1A5A-4F4D-A7EB-8125769B3218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F1348E02-AB72-4968-9ADC-99908EFA3350}" srcId="{F07C17AE-27C4-47BC-BCD6-5379951452FE}" destId="{735CA1F8-F609-48FC-834B-94F2A6258762}" srcOrd="1" destOrd="0" parTransId="{A6A9190B-2B6B-4FAB-BE6B-7B2008AB1E4A}" sibTransId="{B39C96AD-3F9C-4307-A297-2A7B4890D5C4}"/>
    <dgm:cxn modelId="{71BC3E08-1DFD-4F5E-A643-F50684F2AA79}" type="presOf" srcId="{E4E927DB-9631-45CD-A6DB-4E3DD6FB49D6}" destId="{AFB22A9E-F979-430A-8242-72FBDB9467AE}" srcOrd="0" destOrd="0" presId="urn:microsoft.com/office/officeart/2016/7/layout/LinearBlockProcessNumbered"/>
    <dgm:cxn modelId="{0FC2BD1F-2F6F-4B26-83D5-CCB6770EABAF}" srcId="{F07C17AE-27C4-47BC-BCD6-5379951452FE}" destId="{01BC2703-26A7-4995-9FB5-DC30073DDC4A}" srcOrd="0" destOrd="0" parTransId="{FC1DB5DD-D93D-4E93-9415-9DAB8C62D645}" sibTransId="{4DE555D8-AD7F-49C4-A55B-A8EB62E332D6}"/>
    <dgm:cxn modelId="{A4C8E423-5AF0-4AF1-B476-9D5D323F3D7E}" type="presOf" srcId="{F362BA80-1A5A-4F4D-A7EB-8125769B3218}" destId="{606C311C-8C87-4C64-BDC0-BA9024CF7023}" srcOrd="0" destOrd="0" presId="urn:microsoft.com/office/officeart/2016/7/layout/LinearBlockProcessNumbered"/>
    <dgm:cxn modelId="{ADE1F626-2759-4603-9904-F142EDC585AE}" type="presOf" srcId="{735CA1F8-F609-48FC-834B-94F2A6258762}" destId="{83D807DF-103B-446E-838C-0BD5D63C95B3}" srcOrd="0" destOrd="0" presId="urn:microsoft.com/office/officeart/2016/7/layout/LinearBlockProcessNumbered"/>
    <dgm:cxn modelId="{E3C7AD34-564E-47E4-8DE5-F582512518DD}" type="presOf" srcId="{E4E927DB-9631-45CD-A6DB-4E3DD6FB49D6}" destId="{56208237-6E6B-4237-8D4A-5A11C972FE42}" srcOrd="1" destOrd="0" presId="urn:microsoft.com/office/officeart/2016/7/layout/LinearBlockProcessNumbered"/>
    <dgm:cxn modelId="{4454EA66-9E08-4C52-AF67-4E47FC915495}" type="presOf" srcId="{B39C96AD-3F9C-4307-A297-2A7B4890D5C4}" destId="{B125AB7A-4769-443D-84D7-AB06930CD27E}" srcOrd="0" destOrd="0" presId="urn:microsoft.com/office/officeart/2016/7/layout/LinearBlockProcessNumbered"/>
    <dgm:cxn modelId="{9D181448-0EE4-47C0-849B-C817DB1B5EEE}" type="presOf" srcId="{0BE6936B-1ECC-4E48-AA71-B5691BE5B2DB}" destId="{74159EAC-1145-40DE-859F-CC7BEBEA8E4F}" srcOrd="0" destOrd="0" presId="urn:microsoft.com/office/officeart/2016/7/layout/LinearBlockProcessNumbered"/>
    <dgm:cxn modelId="{BA21A16B-C3FC-4946-AD71-CB8A2895A0F5}" type="presOf" srcId="{EFBC8FC4-51B0-4D44-8179-9EF562C98372}" destId="{10253196-28FF-4E78-8C68-0FF10FD835D8}" srcOrd="0" destOrd="0" presId="urn:microsoft.com/office/officeart/2016/7/layout/LinearBlockProcessNumbered"/>
    <dgm:cxn modelId="{7472B770-6CB9-4126-A33F-F3EF5D5BD6F4}" type="presOf" srcId="{F362BA80-1A5A-4F4D-A7EB-8125769B3218}" destId="{0077AF46-ECBD-4E23-828A-4566C23318D9}" srcOrd="1" destOrd="0" presId="urn:microsoft.com/office/officeart/2016/7/layout/LinearBlockProcessNumbered"/>
    <dgm:cxn modelId="{C68F2553-FFB7-4501-B57E-612D6327ADD8}" type="presOf" srcId="{F07C17AE-27C4-47BC-BCD6-5379951452FE}" destId="{3A52E4A6-92FF-45E6-8C9C-A1BF1D1D7F6C}" srcOrd="0" destOrd="0" presId="urn:microsoft.com/office/officeart/2016/7/layout/LinearBlockProcessNumbered"/>
    <dgm:cxn modelId="{7DA5AE58-67EC-4E79-BFA9-405F8D867613}" type="presOf" srcId="{FC13C4BD-B9BC-4A42-AB14-2197C206B11E}" destId="{892FE812-D512-4FC4-A8E9-1CE28CAFB706}" srcOrd="0" destOrd="0" presId="urn:microsoft.com/office/officeart/2016/7/layout/LinearBlockProcessNumbered"/>
    <dgm:cxn modelId="{57A45082-C5D9-4B90-BFE9-12EF0572C815}" type="presOf" srcId="{433C78A5-8C5B-4E82-BEF7-22D34EF4ADA0}" destId="{5023D9BF-BAC8-4709-985E-C174B5954781}" srcOrd="0" destOrd="0" presId="urn:microsoft.com/office/officeart/2016/7/layout/LinearBlockProcessNumbered"/>
    <dgm:cxn modelId="{E9E6A99D-9B58-4876-8929-3C20CAB8F435}" type="presOf" srcId="{01BC2703-26A7-4995-9FB5-DC30073DDC4A}" destId="{29F6C323-4AAD-4EE3-A7E6-1E54CBA5411B}" srcOrd="0" destOrd="0" presId="urn:microsoft.com/office/officeart/2016/7/layout/LinearBlockProcessNumbered"/>
    <dgm:cxn modelId="{CC4B45AB-CC06-4EA0-B84B-EDAE9B8A363C}" type="presOf" srcId="{735CA1F8-F609-48FC-834B-94F2A6258762}" destId="{5BCEF053-4974-4E42-B744-3DD5EA9EB448}" srcOrd="1" destOrd="0" presId="urn:microsoft.com/office/officeart/2016/7/layout/LinearBlockProcessNumbered"/>
    <dgm:cxn modelId="{AE1557BA-4216-4D4E-A3F4-F01839ED6DBB}" type="presOf" srcId="{4DE555D8-AD7F-49C4-A55B-A8EB62E332D6}" destId="{97B93E83-7C86-4115-87BC-6191C11CFDF5}" srcOrd="0" destOrd="0" presId="urn:microsoft.com/office/officeart/2016/7/layout/LinearBlockProcessNumbered"/>
    <dgm:cxn modelId="{F656EED3-07C4-48ED-BFBA-0F64E5B02714}" srcId="{F07C17AE-27C4-47BC-BCD6-5379951452FE}" destId="{F362BA80-1A5A-4F4D-A7EB-8125769B3218}" srcOrd="4" destOrd="0" parTransId="{34F20F15-6490-48B5-B50C-201D5A0FDF9D}" sibTransId="{FC13C4BD-B9BC-4A42-AB14-2197C206B11E}"/>
    <dgm:cxn modelId="{CFA935E1-DDD7-49FA-9E9B-B86D9A346508}" srcId="{F07C17AE-27C4-47BC-BCD6-5379951452FE}" destId="{E4E927DB-9631-45CD-A6DB-4E3DD6FB49D6}" srcOrd="2" destOrd="0" parTransId="{7F330A5D-9500-45D7-B3C5-B97B06846CA0}" sibTransId="{0BE6936B-1ECC-4E48-AA71-B5691BE5B2DB}"/>
    <dgm:cxn modelId="{156FC7F2-5BA6-4EF1-A465-1CB61BC5A25D}" srcId="{F07C17AE-27C4-47BC-BCD6-5379951452FE}" destId="{EFBC8FC4-51B0-4D44-8179-9EF562C98372}" srcOrd="3" destOrd="0" parTransId="{AA717302-F27E-4963-AD61-1E2FD1069432}" sibTransId="{433C78A5-8C5B-4E82-BEF7-22D34EF4ADA0}"/>
    <dgm:cxn modelId="{661EC4FA-D940-4C09-94BA-B7338C015A6B}" type="presOf" srcId="{01BC2703-26A7-4995-9FB5-DC30073DDC4A}" destId="{35238376-1EC3-4A79-AF84-4161D3C06DBE}" srcOrd="1" destOrd="0" presId="urn:microsoft.com/office/officeart/2016/7/layout/LinearBlockProcessNumbered"/>
    <dgm:cxn modelId="{FC5C48FD-74A9-4EC7-AE3D-2F0F8F01FABB}" type="presOf" srcId="{EFBC8FC4-51B0-4D44-8179-9EF562C98372}" destId="{34BD03A1-56BE-4BD5-9C55-9B520970ABBA}" srcOrd="1" destOrd="0" presId="urn:microsoft.com/office/officeart/2016/7/layout/LinearBlockProcessNumbered"/>
    <dgm:cxn modelId="{7B265E5F-627F-4F90-BBE3-41E5855FCD28}" type="presParOf" srcId="{3A52E4A6-92FF-45E6-8C9C-A1BF1D1D7F6C}" destId="{A5FA1062-E35C-42FD-BA1E-E7233C2BB304}" srcOrd="0" destOrd="0" presId="urn:microsoft.com/office/officeart/2016/7/layout/LinearBlockProcessNumbered"/>
    <dgm:cxn modelId="{57C6B93A-D878-4864-9ACF-4ED13B60B4D6}" type="presParOf" srcId="{A5FA1062-E35C-42FD-BA1E-E7233C2BB304}" destId="{29F6C323-4AAD-4EE3-A7E6-1E54CBA5411B}" srcOrd="0" destOrd="0" presId="urn:microsoft.com/office/officeart/2016/7/layout/LinearBlockProcessNumbered"/>
    <dgm:cxn modelId="{1D556D06-7A60-4EAA-BB82-3AE416F00BA1}" type="presParOf" srcId="{A5FA1062-E35C-42FD-BA1E-E7233C2BB304}" destId="{97B93E83-7C86-4115-87BC-6191C11CFDF5}" srcOrd="1" destOrd="0" presId="urn:microsoft.com/office/officeart/2016/7/layout/LinearBlockProcessNumbered"/>
    <dgm:cxn modelId="{0C6F8AAA-03FF-41F2-8BF1-CE20A56AC2A1}" type="presParOf" srcId="{A5FA1062-E35C-42FD-BA1E-E7233C2BB304}" destId="{35238376-1EC3-4A79-AF84-4161D3C06DBE}" srcOrd="2" destOrd="0" presId="urn:microsoft.com/office/officeart/2016/7/layout/LinearBlockProcessNumbered"/>
    <dgm:cxn modelId="{A9AB74F0-625C-4933-BB4B-204FED6314A8}" type="presParOf" srcId="{3A52E4A6-92FF-45E6-8C9C-A1BF1D1D7F6C}" destId="{FCE036A4-3942-442B-9A96-5517B9C5A807}" srcOrd="1" destOrd="0" presId="urn:microsoft.com/office/officeart/2016/7/layout/LinearBlockProcessNumbered"/>
    <dgm:cxn modelId="{C6933E61-7C3A-43FC-BFBC-65585FB02569}" type="presParOf" srcId="{3A52E4A6-92FF-45E6-8C9C-A1BF1D1D7F6C}" destId="{E140C9EE-599E-4D0B-B4E2-9FF25536EAB7}" srcOrd="2" destOrd="0" presId="urn:microsoft.com/office/officeart/2016/7/layout/LinearBlockProcessNumbered"/>
    <dgm:cxn modelId="{323BDA3B-0E6E-4FD5-9FDB-F8A2E0AF320E}" type="presParOf" srcId="{E140C9EE-599E-4D0B-B4E2-9FF25536EAB7}" destId="{83D807DF-103B-446E-838C-0BD5D63C95B3}" srcOrd="0" destOrd="0" presId="urn:microsoft.com/office/officeart/2016/7/layout/LinearBlockProcessNumbered"/>
    <dgm:cxn modelId="{94E007AA-55C6-460A-9F6F-AA1DAFD504DF}" type="presParOf" srcId="{E140C9EE-599E-4D0B-B4E2-9FF25536EAB7}" destId="{B125AB7A-4769-443D-84D7-AB06930CD27E}" srcOrd="1" destOrd="0" presId="urn:microsoft.com/office/officeart/2016/7/layout/LinearBlockProcessNumbered"/>
    <dgm:cxn modelId="{8A1D1BFE-E34F-46C2-A56C-E297121E0323}" type="presParOf" srcId="{E140C9EE-599E-4D0B-B4E2-9FF25536EAB7}" destId="{5BCEF053-4974-4E42-B744-3DD5EA9EB448}" srcOrd="2" destOrd="0" presId="urn:microsoft.com/office/officeart/2016/7/layout/LinearBlockProcessNumbered"/>
    <dgm:cxn modelId="{93886843-B576-434C-8244-F8BE839EEB0A}" type="presParOf" srcId="{3A52E4A6-92FF-45E6-8C9C-A1BF1D1D7F6C}" destId="{5963523E-C3E9-40CC-AC98-3AE62E354778}" srcOrd="3" destOrd="0" presId="urn:microsoft.com/office/officeart/2016/7/layout/LinearBlockProcessNumbered"/>
    <dgm:cxn modelId="{25C2D278-1966-4DCF-B218-877278E40E83}" type="presParOf" srcId="{3A52E4A6-92FF-45E6-8C9C-A1BF1D1D7F6C}" destId="{27C44BE5-1CF1-4E1A-9B3B-15028146A940}" srcOrd="4" destOrd="0" presId="urn:microsoft.com/office/officeart/2016/7/layout/LinearBlockProcessNumbered"/>
    <dgm:cxn modelId="{15677F0E-ACF4-482A-936D-FF2A0C397429}" type="presParOf" srcId="{27C44BE5-1CF1-4E1A-9B3B-15028146A940}" destId="{AFB22A9E-F979-430A-8242-72FBDB9467AE}" srcOrd="0" destOrd="0" presId="urn:microsoft.com/office/officeart/2016/7/layout/LinearBlockProcessNumbered"/>
    <dgm:cxn modelId="{15C9648A-38AE-4743-8CD0-8CA0AE96E033}" type="presParOf" srcId="{27C44BE5-1CF1-4E1A-9B3B-15028146A940}" destId="{74159EAC-1145-40DE-859F-CC7BEBEA8E4F}" srcOrd="1" destOrd="0" presId="urn:microsoft.com/office/officeart/2016/7/layout/LinearBlockProcessNumbered"/>
    <dgm:cxn modelId="{F239911B-FE73-4876-9AD7-26EDCCBF902D}" type="presParOf" srcId="{27C44BE5-1CF1-4E1A-9B3B-15028146A940}" destId="{56208237-6E6B-4237-8D4A-5A11C972FE42}" srcOrd="2" destOrd="0" presId="urn:microsoft.com/office/officeart/2016/7/layout/LinearBlockProcessNumbered"/>
    <dgm:cxn modelId="{47C96E19-1B51-4ED0-8576-D7BBE03C5C84}" type="presParOf" srcId="{3A52E4A6-92FF-45E6-8C9C-A1BF1D1D7F6C}" destId="{1A0E7754-B173-4D08-9E1E-7D1510FB6827}" srcOrd="5" destOrd="0" presId="urn:microsoft.com/office/officeart/2016/7/layout/LinearBlockProcessNumbered"/>
    <dgm:cxn modelId="{09DEBCE4-4622-4EF6-BB10-81672783C2AD}" type="presParOf" srcId="{3A52E4A6-92FF-45E6-8C9C-A1BF1D1D7F6C}" destId="{36AE16C0-C55E-4781-B619-08E186434DF3}" srcOrd="6" destOrd="0" presId="urn:microsoft.com/office/officeart/2016/7/layout/LinearBlockProcessNumbered"/>
    <dgm:cxn modelId="{03B260BF-0312-4D7F-B30C-78A02C8D8F4E}" type="presParOf" srcId="{36AE16C0-C55E-4781-B619-08E186434DF3}" destId="{10253196-28FF-4E78-8C68-0FF10FD835D8}" srcOrd="0" destOrd="0" presId="urn:microsoft.com/office/officeart/2016/7/layout/LinearBlockProcessNumbered"/>
    <dgm:cxn modelId="{589FFDA8-C845-4D49-B274-138D271170BE}" type="presParOf" srcId="{36AE16C0-C55E-4781-B619-08E186434DF3}" destId="{5023D9BF-BAC8-4709-985E-C174B5954781}" srcOrd="1" destOrd="0" presId="urn:microsoft.com/office/officeart/2016/7/layout/LinearBlockProcessNumbered"/>
    <dgm:cxn modelId="{30A7FF71-7608-4E51-A4C8-10EDFBEFC7B0}" type="presParOf" srcId="{36AE16C0-C55E-4781-B619-08E186434DF3}" destId="{34BD03A1-56BE-4BD5-9C55-9B520970ABBA}" srcOrd="2" destOrd="0" presId="urn:microsoft.com/office/officeart/2016/7/layout/LinearBlockProcessNumbered"/>
    <dgm:cxn modelId="{2322CD16-4205-45EA-B497-47F040751801}" type="presParOf" srcId="{3A52E4A6-92FF-45E6-8C9C-A1BF1D1D7F6C}" destId="{63DC4194-43B9-478C-A68E-30CC0C072131}" srcOrd="7" destOrd="0" presId="urn:microsoft.com/office/officeart/2016/7/layout/LinearBlockProcessNumbered"/>
    <dgm:cxn modelId="{72674E78-A1D2-4666-8C91-2116DD1B6BEB}" type="presParOf" srcId="{3A52E4A6-92FF-45E6-8C9C-A1BF1D1D7F6C}" destId="{669C3E59-D330-47E1-9627-2D852385C4DB}" srcOrd="8" destOrd="0" presId="urn:microsoft.com/office/officeart/2016/7/layout/LinearBlockProcessNumbered"/>
    <dgm:cxn modelId="{8771A68C-8A39-4471-A19D-6FA3983DA617}" type="presParOf" srcId="{669C3E59-D330-47E1-9627-2D852385C4DB}" destId="{606C311C-8C87-4C64-BDC0-BA9024CF7023}" srcOrd="0" destOrd="0" presId="urn:microsoft.com/office/officeart/2016/7/layout/LinearBlockProcessNumbered"/>
    <dgm:cxn modelId="{4AA72BC7-315A-44B3-8E3B-8F6ED601C50A}" type="presParOf" srcId="{669C3E59-D330-47E1-9627-2D852385C4DB}" destId="{892FE812-D512-4FC4-A8E9-1CE28CAFB706}" srcOrd="1" destOrd="0" presId="urn:microsoft.com/office/officeart/2016/7/layout/LinearBlockProcessNumbered"/>
    <dgm:cxn modelId="{1DB31B76-7C73-4397-A1F7-CB93AB802CC9}" type="presParOf" srcId="{669C3E59-D330-47E1-9627-2D852385C4DB}" destId="{0077AF46-ECBD-4E23-828A-4566C23318D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3E0FC6-1D23-458B-B3A5-428E7EB254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D3205-A183-420E-8196-4D597E741D06}">
      <dgm:prSet/>
      <dgm:spPr/>
      <dgm:t>
        <a:bodyPr/>
        <a:lstStyle/>
        <a:p>
          <a:r>
            <a:rPr lang="en-CA" dirty="0"/>
            <a:t>We need to choose one, such as </a:t>
          </a:r>
          <a:endParaRPr lang="en-US" dirty="0"/>
        </a:p>
      </dgm:t>
    </dgm:pt>
    <dgm:pt modelId="{E4CB20E1-ABE9-4449-88F5-E8CA5CA76526}" type="parTrans" cxnId="{93E9D00B-0E03-4FDF-B9D2-AB958592CB49}">
      <dgm:prSet/>
      <dgm:spPr/>
      <dgm:t>
        <a:bodyPr/>
        <a:lstStyle/>
        <a:p>
          <a:endParaRPr lang="en-US"/>
        </a:p>
      </dgm:t>
    </dgm:pt>
    <dgm:pt modelId="{7673363B-2337-4C0F-89AB-3E54E2B21FDE}" type="sibTrans" cxnId="{93E9D00B-0E03-4FDF-B9D2-AB958592CB49}">
      <dgm:prSet/>
      <dgm:spPr/>
      <dgm:t>
        <a:bodyPr/>
        <a:lstStyle/>
        <a:p>
          <a:endParaRPr lang="en-US"/>
        </a:p>
      </dgm:t>
    </dgm:pt>
    <dgm:pt modelId="{7D31546F-3491-44C3-A24C-3432DF941497}">
      <dgm:prSet/>
      <dgm:spPr/>
      <dgm:t>
        <a:bodyPr/>
        <a:lstStyle/>
        <a:p>
          <a:r>
            <a:rPr lang="en-CA"/>
            <a:t>System.Text.Encoding.UTF8.GetBytes()</a:t>
          </a:r>
          <a:endParaRPr lang="en-US"/>
        </a:p>
      </dgm:t>
    </dgm:pt>
    <dgm:pt modelId="{5C93D3B7-CECA-41ED-94E5-EA312E1F9191}" type="parTrans" cxnId="{16197045-10D9-48B3-B82F-BB124DC1D20E}">
      <dgm:prSet/>
      <dgm:spPr/>
      <dgm:t>
        <a:bodyPr/>
        <a:lstStyle/>
        <a:p>
          <a:endParaRPr lang="en-US"/>
        </a:p>
      </dgm:t>
    </dgm:pt>
    <dgm:pt modelId="{44CCB7A8-1CE2-4A1F-A0B5-2DFA301D736C}" type="sibTrans" cxnId="{16197045-10D9-48B3-B82F-BB124DC1D20E}">
      <dgm:prSet/>
      <dgm:spPr/>
      <dgm:t>
        <a:bodyPr/>
        <a:lstStyle/>
        <a:p>
          <a:endParaRPr lang="en-US"/>
        </a:p>
      </dgm:t>
    </dgm:pt>
    <dgm:pt modelId="{0557B2CA-4E0D-4FC2-9387-B1CAC79BED8E}">
      <dgm:prSet/>
      <dgm:spPr/>
      <dgm:t>
        <a:bodyPr/>
        <a:lstStyle/>
        <a:p>
          <a:r>
            <a:rPr lang="en-CA"/>
            <a:t>System.Text.Encoding.UTF16.GetBytes()</a:t>
          </a:r>
          <a:endParaRPr lang="en-US"/>
        </a:p>
      </dgm:t>
    </dgm:pt>
    <dgm:pt modelId="{5EA3FDCA-1662-4807-8333-EDC0BB5D847D}" type="parTrans" cxnId="{5AF6F86E-B828-4FB0-8A9E-C9411733F97F}">
      <dgm:prSet/>
      <dgm:spPr/>
      <dgm:t>
        <a:bodyPr/>
        <a:lstStyle/>
        <a:p>
          <a:endParaRPr lang="en-US"/>
        </a:p>
      </dgm:t>
    </dgm:pt>
    <dgm:pt modelId="{EBD657AC-E4CC-42C6-879F-2BCFDD93F6E4}" type="sibTrans" cxnId="{5AF6F86E-B828-4FB0-8A9E-C9411733F97F}">
      <dgm:prSet/>
      <dgm:spPr/>
      <dgm:t>
        <a:bodyPr/>
        <a:lstStyle/>
        <a:p>
          <a:endParaRPr lang="en-US"/>
        </a:p>
      </dgm:t>
    </dgm:pt>
    <dgm:pt modelId="{25990100-F085-4548-966D-AB671087C984}">
      <dgm:prSet/>
      <dgm:spPr/>
      <dgm:t>
        <a:bodyPr/>
        <a:lstStyle/>
        <a:p>
          <a:r>
            <a:rPr lang="en-CA"/>
            <a:t>System.Text.Encoding.ASCIIEncoding.GetBytes()</a:t>
          </a:r>
          <a:endParaRPr lang="en-US"/>
        </a:p>
      </dgm:t>
    </dgm:pt>
    <dgm:pt modelId="{7962E6CA-0E0A-4226-A8C0-F4D2FCF8C8D6}" type="parTrans" cxnId="{D1BCC9F1-8C4A-40B9-90A7-F51128E9A569}">
      <dgm:prSet/>
      <dgm:spPr/>
      <dgm:t>
        <a:bodyPr/>
        <a:lstStyle/>
        <a:p>
          <a:endParaRPr lang="en-US"/>
        </a:p>
      </dgm:t>
    </dgm:pt>
    <dgm:pt modelId="{91FBBEE7-C482-4B04-8288-7B4A26FF1149}" type="sibTrans" cxnId="{D1BCC9F1-8C4A-40B9-90A7-F51128E9A569}">
      <dgm:prSet/>
      <dgm:spPr/>
      <dgm:t>
        <a:bodyPr/>
        <a:lstStyle/>
        <a:p>
          <a:endParaRPr lang="en-US"/>
        </a:p>
      </dgm:t>
    </dgm:pt>
    <dgm:pt modelId="{1E1EF6C8-4ECF-4E31-A3AD-0815FCC44BB4}" type="pres">
      <dgm:prSet presAssocID="{583E0FC6-1D23-458B-B3A5-428E7EB25491}" presName="vert0" presStyleCnt="0">
        <dgm:presLayoutVars>
          <dgm:dir/>
          <dgm:animOne val="branch"/>
          <dgm:animLvl val="lvl"/>
        </dgm:presLayoutVars>
      </dgm:prSet>
      <dgm:spPr/>
    </dgm:pt>
    <dgm:pt modelId="{7FC13BF1-EE3C-4386-B86A-56DD1971408D}" type="pres">
      <dgm:prSet presAssocID="{5AED3205-A183-420E-8196-4D597E741D06}" presName="thickLine" presStyleLbl="alignNode1" presStyleIdx="0" presStyleCnt="4"/>
      <dgm:spPr/>
    </dgm:pt>
    <dgm:pt modelId="{4FF29DBC-8298-468C-BF88-2DAA2CF85AF9}" type="pres">
      <dgm:prSet presAssocID="{5AED3205-A183-420E-8196-4D597E741D06}" presName="horz1" presStyleCnt="0"/>
      <dgm:spPr/>
    </dgm:pt>
    <dgm:pt modelId="{B608363E-F391-4AAB-8687-2840AA380AD1}" type="pres">
      <dgm:prSet presAssocID="{5AED3205-A183-420E-8196-4D597E741D06}" presName="tx1" presStyleLbl="revTx" presStyleIdx="0" presStyleCnt="4"/>
      <dgm:spPr/>
    </dgm:pt>
    <dgm:pt modelId="{630CDCB3-2711-4961-8D7A-0F81C353FBE6}" type="pres">
      <dgm:prSet presAssocID="{5AED3205-A183-420E-8196-4D597E741D06}" presName="vert1" presStyleCnt="0"/>
      <dgm:spPr/>
    </dgm:pt>
    <dgm:pt modelId="{1910EABD-3747-4E19-8150-9DE1CC38F9CE}" type="pres">
      <dgm:prSet presAssocID="{7D31546F-3491-44C3-A24C-3432DF941497}" presName="thickLine" presStyleLbl="alignNode1" presStyleIdx="1" presStyleCnt="4"/>
      <dgm:spPr/>
    </dgm:pt>
    <dgm:pt modelId="{94FF0AA2-7140-4CAA-B84E-BB553B7651D4}" type="pres">
      <dgm:prSet presAssocID="{7D31546F-3491-44C3-A24C-3432DF941497}" presName="horz1" presStyleCnt="0"/>
      <dgm:spPr/>
    </dgm:pt>
    <dgm:pt modelId="{7F70C5C8-A82F-48C2-B9D1-377CA8F86B1C}" type="pres">
      <dgm:prSet presAssocID="{7D31546F-3491-44C3-A24C-3432DF941497}" presName="tx1" presStyleLbl="revTx" presStyleIdx="1" presStyleCnt="4"/>
      <dgm:spPr/>
    </dgm:pt>
    <dgm:pt modelId="{808D9F4D-C1B4-4C6A-A265-BDC2160499A5}" type="pres">
      <dgm:prSet presAssocID="{7D31546F-3491-44C3-A24C-3432DF941497}" presName="vert1" presStyleCnt="0"/>
      <dgm:spPr/>
    </dgm:pt>
    <dgm:pt modelId="{9E3FA5ED-D917-4825-B69F-3A0A13185E18}" type="pres">
      <dgm:prSet presAssocID="{0557B2CA-4E0D-4FC2-9387-B1CAC79BED8E}" presName="thickLine" presStyleLbl="alignNode1" presStyleIdx="2" presStyleCnt="4"/>
      <dgm:spPr/>
    </dgm:pt>
    <dgm:pt modelId="{684A58B1-900E-49E7-8023-C7977E45785C}" type="pres">
      <dgm:prSet presAssocID="{0557B2CA-4E0D-4FC2-9387-B1CAC79BED8E}" presName="horz1" presStyleCnt="0"/>
      <dgm:spPr/>
    </dgm:pt>
    <dgm:pt modelId="{6C087556-0572-4EF3-9D8F-31CB23A5C050}" type="pres">
      <dgm:prSet presAssocID="{0557B2CA-4E0D-4FC2-9387-B1CAC79BED8E}" presName="tx1" presStyleLbl="revTx" presStyleIdx="2" presStyleCnt="4"/>
      <dgm:spPr/>
    </dgm:pt>
    <dgm:pt modelId="{DAB9CA22-329B-4115-9F8B-9D5B4323F03A}" type="pres">
      <dgm:prSet presAssocID="{0557B2CA-4E0D-4FC2-9387-B1CAC79BED8E}" presName="vert1" presStyleCnt="0"/>
      <dgm:spPr/>
    </dgm:pt>
    <dgm:pt modelId="{BC27B448-51C7-4C25-86FD-34E53A7926D6}" type="pres">
      <dgm:prSet presAssocID="{25990100-F085-4548-966D-AB671087C984}" presName="thickLine" presStyleLbl="alignNode1" presStyleIdx="3" presStyleCnt="4"/>
      <dgm:spPr/>
    </dgm:pt>
    <dgm:pt modelId="{8BD4CF41-E880-45EF-A885-F30134F584D9}" type="pres">
      <dgm:prSet presAssocID="{25990100-F085-4548-966D-AB671087C984}" presName="horz1" presStyleCnt="0"/>
      <dgm:spPr/>
    </dgm:pt>
    <dgm:pt modelId="{8135984E-257C-4A3A-BEE1-A563D2009D55}" type="pres">
      <dgm:prSet presAssocID="{25990100-F085-4548-966D-AB671087C984}" presName="tx1" presStyleLbl="revTx" presStyleIdx="3" presStyleCnt="4"/>
      <dgm:spPr/>
    </dgm:pt>
    <dgm:pt modelId="{C4D1DC12-C92C-4BF5-9A7D-215D5FC1FECD}" type="pres">
      <dgm:prSet presAssocID="{25990100-F085-4548-966D-AB671087C984}" presName="vert1" presStyleCnt="0"/>
      <dgm:spPr/>
    </dgm:pt>
  </dgm:ptLst>
  <dgm:cxnLst>
    <dgm:cxn modelId="{93E9D00B-0E03-4FDF-B9D2-AB958592CB49}" srcId="{583E0FC6-1D23-458B-B3A5-428E7EB25491}" destId="{5AED3205-A183-420E-8196-4D597E741D06}" srcOrd="0" destOrd="0" parTransId="{E4CB20E1-ABE9-4449-88F5-E8CA5CA76526}" sibTransId="{7673363B-2337-4C0F-89AB-3E54E2B21FDE}"/>
    <dgm:cxn modelId="{58BB925C-42EA-4522-AF42-36E41A34ADCA}" type="presOf" srcId="{7D31546F-3491-44C3-A24C-3432DF941497}" destId="{7F70C5C8-A82F-48C2-B9D1-377CA8F86B1C}" srcOrd="0" destOrd="0" presId="urn:microsoft.com/office/officeart/2008/layout/LinedList"/>
    <dgm:cxn modelId="{7D8C0C45-7F0B-48AF-BAFF-21B56941A7E5}" type="presOf" srcId="{583E0FC6-1D23-458B-B3A5-428E7EB25491}" destId="{1E1EF6C8-4ECF-4E31-A3AD-0815FCC44BB4}" srcOrd="0" destOrd="0" presId="urn:microsoft.com/office/officeart/2008/layout/LinedList"/>
    <dgm:cxn modelId="{16197045-10D9-48B3-B82F-BB124DC1D20E}" srcId="{583E0FC6-1D23-458B-B3A5-428E7EB25491}" destId="{7D31546F-3491-44C3-A24C-3432DF941497}" srcOrd="1" destOrd="0" parTransId="{5C93D3B7-CECA-41ED-94E5-EA312E1F9191}" sibTransId="{44CCB7A8-1CE2-4A1F-A0B5-2DFA301D736C}"/>
    <dgm:cxn modelId="{5AF6F86E-B828-4FB0-8A9E-C9411733F97F}" srcId="{583E0FC6-1D23-458B-B3A5-428E7EB25491}" destId="{0557B2CA-4E0D-4FC2-9387-B1CAC79BED8E}" srcOrd="2" destOrd="0" parTransId="{5EA3FDCA-1662-4807-8333-EDC0BB5D847D}" sibTransId="{EBD657AC-E4CC-42C6-879F-2BCFDD93F6E4}"/>
    <dgm:cxn modelId="{27FD0A8E-3C3D-4E5C-8454-E9CA667F3370}" type="presOf" srcId="{25990100-F085-4548-966D-AB671087C984}" destId="{8135984E-257C-4A3A-BEE1-A563D2009D55}" srcOrd="0" destOrd="0" presId="urn:microsoft.com/office/officeart/2008/layout/LinedList"/>
    <dgm:cxn modelId="{60CD25CF-19BA-49E6-A34F-FC2DCE5A41F6}" type="presOf" srcId="{5AED3205-A183-420E-8196-4D597E741D06}" destId="{B608363E-F391-4AAB-8687-2840AA380AD1}" srcOrd="0" destOrd="0" presId="urn:microsoft.com/office/officeart/2008/layout/LinedList"/>
    <dgm:cxn modelId="{E3D102DA-11B0-4994-9BC7-D40493926C0A}" type="presOf" srcId="{0557B2CA-4E0D-4FC2-9387-B1CAC79BED8E}" destId="{6C087556-0572-4EF3-9D8F-31CB23A5C050}" srcOrd="0" destOrd="0" presId="urn:microsoft.com/office/officeart/2008/layout/LinedList"/>
    <dgm:cxn modelId="{D1BCC9F1-8C4A-40B9-90A7-F51128E9A569}" srcId="{583E0FC6-1D23-458B-B3A5-428E7EB25491}" destId="{25990100-F085-4548-966D-AB671087C984}" srcOrd="3" destOrd="0" parTransId="{7962E6CA-0E0A-4226-A8C0-F4D2FCF8C8D6}" sibTransId="{91FBBEE7-C482-4B04-8288-7B4A26FF1149}"/>
    <dgm:cxn modelId="{B2D76A15-63FC-477F-AD93-08884B5D1823}" type="presParOf" srcId="{1E1EF6C8-4ECF-4E31-A3AD-0815FCC44BB4}" destId="{7FC13BF1-EE3C-4386-B86A-56DD1971408D}" srcOrd="0" destOrd="0" presId="urn:microsoft.com/office/officeart/2008/layout/LinedList"/>
    <dgm:cxn modelId="{26A53E4F-57B0-4AC4-9A24-2F48C0AB27CC}" type="presParOf" srcId="{1E1EF6C8-4ECF-4E31-A3AD-0815FCC44BB4}" destId="{4FF29DBC-8298-468C-BF88-2DAA2CF85AF9}" srcOrd="1" destOrd="0" presId="urn:microsoft.com/office/officeart/2008/layout/LinedList"/>
    <dgm:cxn modelId="{3E3BFD37-D20A-4177-8E51-5DF84E466B49}" type="presParOf" srcId="{4FF29DBC-8298-468C-BF88-2DAA2CF85AF9}" destId="{B608363E-F391-4AAB-8687-2840AA380AD1}" srcOrd="0" destOrd="0" presId="urn:microsoft.com/office/officeart/2008/layout/LinedList"/>
    <dgm:cxn modelId="{BAB15F29-270B-466E-A5ED-2D2CDF2C4A65}" type="presParOf" srcId="{4FF29DBC-8298-468C-BF88-2DAA2CF85AF9}" destId="{630CDCB3-2711-4961-8D7A-0F81C353FBE6}" srcOrd="1" destOrd="0" presId="urn:microsoft.com/office/officeart/2008/layout/LinedList"/>
    <dgm:cxn modelId="{94F949DE-36AB-4C26-8AEF-3AA172A134A2}" type="presParOf" srcId="{1E1EF6C8-4ECF-4E31-A3AD-0815FCC44BB4}" destId="{1910EABD-3747-4E19-8150-9DE1CC38F9CE}" srcOrd="2" destOrd="0" presId="urn:microsoft.com/office/officeart/2008/layout/LinedList"/>
    <dgm:cxn modelId="{4F3AE48F-CE3F-42E1-8F79-6D8BBAE427AD}" type="presParOf" srcId="{1E1EF6C8-4ECF-4E31-A3AD-0815FCC44BB4}" destId="{94FF0AA2-7140-4CAA-B84E-BB553B7651D4}" srcOrd="3" destOrd="0" presId="urn:microsoft.com/office/officeart/2008/layout/LinedList"/>
    <dgm:cxn modelId="{15E9CA6C-EA82-4958-87BD-E3246BAC37B3}" type="presParOf" srcId="{94FF0AA2-7140-4CAA-B84E-BB553B7651D4}" destId="{7F70C5C8-A82F-48C2-B9D1-377CA8F86B1C}" srcOrd="0" destOrd="0" presId="urn:microsoft.com/office/officeart/2008/layout/LinedList"/>
    <dgm:cxn modelId="{ABA50BDB-850E-4C1E-B596-754DA59C9E96}" type="presParOf" srcId="{94FF0AA2-7140-4CAA-B84E-BB553B7651D4}" destId="{808D9F4D-C1B4-4C6A-A265-BDC2160499A5}" srcOrd="1" destOrd="0" presId="urn:microsoft.com/office/officeart/2008/layout/LinedList"/>
    <dgm:cxn modelId="{F13E7CCD-8066-4221-8F5D-74AB4C1B0D46}" type="presParOf" srcId="{1E1EF6C8-4ECF-4E31-A3AD-0815FCC44BB4}" destId="{9E3FA5ED-D917-4825-B69F-3A0A13185E18}" srcOrd="4" destOrd="0" presId="urn:microsoft.com/office/officeart/2008/layout/LinedList"/>
    <dgm:cxn modelId="{6A95EA37-C3A6-450B-BB63-7DAF70AD88C3}" type="presParOf" srcId="{1E1EF6C8-4ECF-4E31-A3AD-0815FCC44BB4}" destId="{684A58B1-900E-49E7-8023-C7977E45785C}" srcOrd="5" destOrd="0" presId="urn:microsoft.com/office/officeart/2008/layout/LinedList"/>
    <dgm:cxn modelId="{0ABF2176-21AB-423E-8849-272D54D17B1A}" type="presParOf" srcId="{684A58B1-900E-49E7-8023-C7977E45785C}" destId="{6C087556-0572-4EF3-9D8F-31CB23A5C050}" srcOrd="0" destOrd="0" presId="urn:microsoft.com/office/officeart/2008/layout/LinedList"/>
    <dgm:cxn modelId="{C45E824E-213F-4537-AB75-6A1CDC43D386}" type="presParOf" srcId="{684A58B1-900E-49E7-8023-C7977E45785C}" destId="{DAB9CA22-329B-4115-9F8B-9D5B4323F03A}" srcOrd="1" destOrd="0" presId="urn:microsoft.com/office/officeart/2008/layout/LinedList"/>
    <dgm:cxn modelId="{C6F34B66-9F22-47B7-8DE0-03CE52EFA98C}" type="presParOf" srcId="{1E1EF6C8-4ECF-4E31-A3AD-0815FCC44BB4}" destId="{BC27B448-51C7-4C25-86FD-34E53A7926D6}" srcOrd="6" destOrd="0" presId="urn:microsoft.com/office/officeart/2008/layout/LinedList"/>
    <dgm:cxn modelId="{473D5DB7-3E9F-4C5B-9D3F-12BAD56968C4}" type="presParOf" srcId="{1E1EF6C8-4ECF-4E31-A3AD-0815FCC44BB4}" destId="{8BD4CF41-E880-45EF-A885-F30134F584D9}" srcOrd="7" destOrd="0" presId="urn:microsoft.com/office/officeart/2008/layout/LinedList"/>
    <dgm:cxn modelId="{303D0BFC-9A83-4977-AB9C-EA4E3AF110BE}" type="presParOf" srcId="{8BD4CF41-E880-45EF-A885-F30134F584D9}" destId="{8135984E-257C-4A3A-BEE1-A563D2009D55}" srcOrd="0" destOrd="0" presId="urn:microsoft.com/office/officeart/2008/layout/LinedList"/>
    <dgm:cxn modelId="{F3F39632-96E5-443F-8DAB-02875DBD97A4}" type="presParOf" srcId="{8BD4CF41-E880-45EF-A885-F30134F584D9}" destId="{C4D1DC12-C92C-4BF5-9A7D-215D5FC1FE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A8433D-0B5F-4F5E-BF57-3F777A5080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0BCE6-1CD8-4EC0-BDFD-BEA492739395}">
      <dgm:prSet/>
      <dgm:spPr/>
      <dgm:t>
        <a:bodyPr/>
        <a:lstStyle/>
        <a:p>
          <a:r>
            <a:rPr lang="en-CA" dirty="0"/>
            <a:t>+ String concatenation </a:t>
          </a:r>
          <a:endParaRPr lang="en-US" dirty="0"/>
        </a:p>
      </dgm:t>
    </dgm:pt>
    <dgm:pt modelId="{2978F0B3-E961-4BF2-86B9-22DE8F1BB659}" type="parTrans" cxnId="{C38AAB58-EFC5-4142-926E-0A27D36CDF21}">
      <dgm:prSet/>
      <dgm:spPr/>
      <dgm:t>
        <a:bodyPr/>
        <a:lstStyle/>
        <a:p>
          <a:endParaRPr lang="en-US"/>
        </a:p>
      </dgm:t>
    </dgm:pt>
    <dgm:pt modelId="{7590392D-9F73-438C-834B-8829A60CDCC6}" type="sibTrans" cxnId="{C38AAB58-EFC5-4142-926E-0A27D36CDF21}">
      <dgm:prSet/>
      <dgm:spPr/>
      <dgm:t>
        <a:bodyPr/>
        <a:lstStyle/>
        <a:p>
          <a:endParaRPr lang="en-US"/>
        </a:p>
      </dgm:t>
    </dgm:pt>
    <dgm:pt modelId="{F85FB496-B0CA-440E-B162-AE767CD1961E}">
      <dgm:prSet/>
      <dgm:spPr/>
      <dgm:t>
        <a:bodyPr/>
        <a:lstStyle/>
        <a:p>
          <a:r>
            <a:rPr lang="en-CA" dirty="0"/>
            <a:t>+= String concatenation and assignment</a:t>
          </a:r>
          <a:endParaRPr lang="en-US" dirty="0"/>
        </a:p>
      </dgm:t>
    </dgm:pt>
    <dgm:pt modelId="{356ED45E-762A-4CB3-A6B8-A25097BCC1D0}" type="parTrans" cxnId="{FB57202C-53F3-46CB-BA19-6231CB1B446E}">
      <dgm:prSet/>
      <dgm:spPr/>
      <dgm:t>
        <a:bodyPr/>
        <a:lstStyle/>
        <a:p>
          <a:endParaRPr lang="en-US"/>
        </a:p>
      </dgm:t>
    </dgm:pt>
    <dgm:pt modelId="{45968FDF-24B0-4ADC-9C49-E9724E6F466E}" type="sibTrans" cxnId="{FB57202C-53F3-46CB-BA19-6231CB1B446E}">
      <dgm:prSet/>
      <dgm:spPr/>
      <dgm:t>
        <a:bodyPr/>
        <a:lstStyle/>
        <a:p>
          <a:endParaRPr lang="en-US"/>
        </a:p>
      </dgm:t>
    </dgm:pt>
    <dgm:pt modelId="{ABC42CEA-9230-4EA3-BE34-FBEA012B3647}">
      <dgm:prSet/>
      <dgm:spPr/>
      <dgm:t>
        <a:bodyPr/>
        <a:lstStyle/>
        <a:p>
          <a:r>
            <a:rPr lang="en-CA" dirty="0"/>
            <a:t>== Equality </a:t>
          </a:r>
          <a:endParaRPr lang="en-US" dirty="0"/>
        </a:p>
      </dgm:t>
    </dgm:pt>
    <dgm:pt modelId="{F8A4FCE4-24B4-4985-8815-7C5DB3B2283E}" type="parTrans" cxnId="{E8408880-2953-4037-890D-CA34030B5644}">
      <dgm:prSet/>
      <dgm:spPr/>
      <dgm:t>
        <a:bodyPr/>
        <a:lstStyle/>
        <a:p>
          <a:endParaRPr lang="en-US"/>
        </a:p>
      </dgm:t>
    </dgm:pt>
    <dgm:pt modelId="{69FDD3C8-3398-405F-867D-DC3ED19902C2}" type="sibTrans" cxnId="{E8408880-2953-4037-890D-CA34030B5644}">
      <dgm:prSet/>
      <dgm:spPr/>
      <dgm:t>
        <a:bodyPr/>
        <a:lstStyle/>
        <a:p>
          <a:endParaRPr lang="en-US"/>
        </a:p>
      </dgm:t>
    </dgm:pt>
    <dgm:pt modelId="{2C06E07D-0475-4F6B-800A-4374CB4C38E6}">
      <dgm:prSet/>
      <dgm:spPr/>
      <dgm:t>
        <a:bodyPr/>
        <a:lstStyle/>
        <a:p>
          <a:r>
            <a:rPr lang="en-CA" dirty="0"/>
            <a:t>!= Inequality</a:t>
          </a:r>
          <a:endParaRPr lang="en-US" dirty="0"/>
        </a:p>
      </dgm:t>
    </dgm:pt>
    <dgm:pt modelId="{A0DFE764-6935-439F-8DC2-D6810335C527}" type="parTrans" cxnId="{65A3C087-92FE-4DEB-9FBA-BED798CF8351}">
      <dgm:prSet/>
      <dgm:spPr/>
      <dgm:t>
        <a:bodyPr/>
        <a:lstStyle/>
        <a:p>
          <a:endParaRPr lang="en-US"/>
        </a:p>
      </dgm:t>
    </dgm:pt>
    <dgm:pt modelId="{8BE1B7C9-55D0-413F-AB71-F2D3EAF267AB}" type="sibTrans" cxnId="{65A3C087-92FE-4DEB-9FBA-BED798CF8351}">
      <dgm:prSet/>
      <dgm:spPr/>
      <dgm:t>
        <a:bodyPr/>
        <a:lstStyle/>
        <a:p>
          <a:endParaRPr lang="en-US"/>
        </a:p>
      </dgm:t>
    </dgm:pt>
    <dgm:pt modelId="{11E5BF0D-AC43-4CC2-B6F0-D569F9333342}" type="pres">
      <dgm:prSet presAssocID="{1CA8433D-0B5F-4F5E-BF57-3F777A5080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C0844-DD7E-4269-93BB-690A7447321D}" type="pres">
      <dgm:prSet presAssocID="{DEE0BCE6-1CD8-4EC0-BDFD-BEA492739395}" presName="hierRoot1" presStyleCnt="0"/>
      <dgm:spPr/>
    </dgm:pt>
    <dgm:pt modelId="{CF6CDAA5-EB4A-456D-AAC1-11B0FAA84A7E}" type="pres">
      <dgm:prSet presAssocID="{DEE0BCE6-1CD8-4EC0-BDFD-BEA492739395}" presName="composite" presStyleCnt="0"/>
      <dgm:spPr/>
    </dgm:pt>
    <dgm:pt modelId="{7598E8D2-1A4C-4F42-ACCE-D8B83297AD9E}" type="pres">
      <dgm:prSet presAssocID="{DEE0BCE6-1CD8-4EC0-BDFD-BEA492739395}" presName="background" presStyleLbl="node0" presStyleIdx="0" presStyleCnt="4"/>
      <dgm:spPr/>
    </dgm:pt>
    <dgm:pt modelId="{38C85BE1-92B8-4A62-A22E-4B2F735E4695}" type="pres">
      <dgm:prSet presAssocID="{DEE0BCE6-1CD8-4EC0-BDFD-BEA492739395}" presName="text" presStyleLbl="fgAcc0" presStyleIdx="0" presStyleCnt="4">
        <dgm:presLayoutVars>
          <dgm:chPref val="3"/>
        </dgm:presLayoutVars>
      </dgm:prSet>
      <dgm:spPr/>
    </dgm:pt>
    <dgm:pt modelId="{9A22E183-2EBA-4DD8-AF4E-01D4B4A9F5D1}" type="pres">
      <dgm:prSet presAssocID="{DEE0BCE6-1CD8-4EC0-BDFD-BEA492739395}" presName="hierChild2" presStyleCnt="0"/>
      <dgm:spPr/>
    </dgm:pt>
    <dgm:pt modelId="{5FCF6846-50B8-48D5-9F4B-8E875C8239CC}" type="pres">
      <dgm:prSet presAssocID="{F85FB496-B0CA-440E-B162-AE767CD1961E}" presName="hierRoot1" presStyleCnt="0"/>
      <dgm:spPr/>
    </dgm:pt>
    <dgm:pt modelId="{E483CD31-9499-4056-85DA-6B74BCDAEDA4}" type="pres">
      <dgm:prSet presAssocID="{F85FB496-B0CA-440E-B162-AE767CD1961E}" presName="composite" presStyleCnt="0"/>
      <dgm:spPr/>
    </dgm:pt>
    <dgm:pt modelId="{1D5225D6-C4D0-4D61-BBB6-C07C9330264C}" type="pres">
      <dgm:prSet presAssocID="{F85FB496-B0CA-440E-B162-AE767CD1961E}" presName="background" presStyleLbl="node0" presStyleIdx="1" presStyleCnt="4"/>
      <dgm:spPr/>
    </dgm:pt>
    <dgm:pt modelId="{5D3B92C8-9A49-4B1B-8689-58B22FBABE94}" type="pres">
      <dgm:prSet presAssocID="{F85FB496-B0CA-440E-B162-AE767CD1961E}" presName="text" presStyleLbl="fgAcc0" presStyleIdx="1" presStyleCnt="4">
        <dgm:presLayoutVars>
          <dgm:chPref val="3"/>
        </dgm:presLayoutVars>
      </dgm:prSet>
      <dgm:spPr/>
    </dgm:pt>
    <dgm:pt modelId="{A3C0D67F-ACF5-44CF-96E7-CE3F230F0056}" type="pres">
      <dgm:prSet presAssocID="{F85FB496-B0CA-440E-B162-AE767CD1961E}" presName="hierChild2" presStyleCnt="0"/>
      <dgm:spPr/>
    </dgm:pt>
    <dgm:pt modelId="{AD1B5174-42F6-4EFC-8F14-DB6C01765838}" type="pres">
      <dgm:prSet presAssocID="{ABC42CEA-9230-4EA3-BE34-FBEA012B3647}" presName="hierRoot1" presStyleCnt="0"/>
      <dgm:spPr/>
    </dgm:pt>
    <dgm:pt modelId="{E43C0698-EFA4-4BB0-BFF9-E9EF12AF72F3}" type="pres">
      <dgm:prSet presAssocID="{ABC42CEA-9230-4EA3-BE34-FBEA012B3647}" presName="composite" presStyleCnt="0"/>
      <dgm:spPr/>
    </dgm:pt>
    <dgm:pt modelId="{1445E834-94B9-4F68-A683-9B5A6DA5797B}" type="pres">
      <dgm:prSet presAssocID="{ABC42CEA-9230-4EA3-BE34-FBEA012B3647}" presName="background" presStyleLbl="node0" presStyleIdx="2" presStyleCnt="4"/>
      <dgm:spPr/>
    </dgm:pt>
    <dgm:pt modelId="{A53FA8C9-166D-4FB4-8021-A07DCF496A94}" type="pres">
      <dgm:prSet presAssocID="{ABC42CEA-9230-4EA3-BE34-FBEA012B3647}" presName="text" presStyleLbl="fgAcc0" presStyleIdx="2" presStyleCnt="4">
        <dgm:presLayoutVars>
          <dgm:chPref val="3"/>
        </dgm:presLayoutVars>
      </dgm:prSet>
      <dgm:spPr/>
    </dgm:pt>
    <dgm:pt modelId="{A24BFF37-CA43-44CD-A588-4DB0EEB13064}" type="pres">
      <dgm:prSet presAssocID="{ABC42CEA-9230-4EA3-BE34-FBEA012B3647}" presName="hierChild2" presStyleCnt="0"/>
      <dgm:spPr/>
    </dgm:pt>
    <dgm:pt modelId="{57BC0557-2B4F-4730-AF8C-F086C6AE8078}" type="pres">
      <dgm:prSet presAssocID="{2C06E07D-0475-4F6B-800A-4374CB4C38E6}" presName="hierRoot1" presStyleCnt="0"/>
      <dgm:spPr/>
    </dgm:pt>
    <dgm:pt modelId="{30BCF260-6C55-42C1-B60E-C42FF7505364}" type="pres">
      <dgm:prSet presAssocID="{2C06E07D-0475-4F6B-800A-4374CB4C38E6}" presName="composite" presStyleCnt="0"/>
      <dgm:spPr/>
    </dgm:pt>
    <dgm:pt modelId="{49901447-58C9-4B66-ADA4-0D797D8E5075}" type="pres">
      <dgm:prSet presAssocID="{2C06E07D-0475-4F6B-800A-4374CB4C38E6}" presName="background" presStyleLbl="node0" presStyleIdx="3" presStyleCnt="4"/>
      <dgm:spPr/>
    </dgm:pt>
    <dgm:pt modelId="{FF032548-E8BD-4A82-B383-460036002206}" type="pres">
      <dgm:prSet presAssocID="{2C06E07D-0475-4F6B-800A-4374CB4C38E6}" presName="text" presStyleLbl="fgAcc0" presStyleIdx="3" presStyleCnt="4">
        <dgm:presLayoutVars>
          <dgm:chPref val="3"/>
        </dgm:presLayoutVars>
      </dgm:prSet>
      <dgm:spPr/>
    </dgm:pt>
    <dgm:pt modelId="{5C0E7B2B-65DE-470B-8CA8-E1A35E8ABF02}" type="pres">
      <dgm:prSet presAssocID="{2C06E07D-0475-4F6B-800A-4374CB4C38E6}" presName="hierChild2" presStyleCnt="0"/>
      <dgm:spPr/>
    </dgm:pt>
  </dgm:ptLst>
  <dgm:cxnLst>
    <dgm:cxn modelId="{965BE523-57C9-4D10-8B43-EA1B09FD17CF}" type="presOf" srcId="{2C06E07D-0475-4F6B-800A-4374CB4C38E6}" destId="{FF032548-E8BD-4A82-B383-460036002206}" srcOrd="0" destOrd="0" presId="urn:microsoft.com/office/officeart/2005/8/layout/hierarchy1"/>
    <dgm:cxn modelId="{FB57202C-53F3-46CB-BA19-6231CB1B446E}" srcId="{1CA8433D-0B5F-4F5E-BF57-3F777A5080A6}" destId="{F85FB496-B0CA-440E-B162-AE767CD1961E}" srcOrd="1" destOrd="0" parTransId="{356ED45E-762A-4CB3-A6B8-A25097BCC1D0}" sibTransId="{45968FDF-24B0-4ADC-9C49-E9724E6F466E}"/>
    <dgm:cxn modelId="{C38AAB58-EFC5-4142-926E-0A27D36CDF21}" srcId="{1CA8433D-0B5F-4F5E-BF57-3F777A5080A6}" destId="{DEE0BCE6-1CD8-4EC0-BDFD-BEA492739395}" srcOrd="0" destOrd="0" parTransId="{2978F0B3-E961-4BF2-86B9-22DE8F1BB659}" sibTransId="{7590392D-9F73-438C-834B-8829A60CDCC6}"/>
    <dgm:cxn modelId="{E8408880-2953-4037-890D-CA34030B5644}" srcId="{1CA8433D-0B5F-4F5E-BF57-3F777A5080A6}" destId="{ABC42CEA-9230-4EA3-BE34-FBEA012B3647}" srcOrd="2" destOrd="0" parTransId="{F8A4FCE4-24B4-4985-8815-7C5DB3B2283E}" sibTransId="{69FDD3C8-3398-405F-867D-DC3ED19902C2}"/>
    <dgm:cxn modelId="{6C6B4B85-89C5-414F-8322-6B737B16B023}" type="presOf" srcId="{DEE0BCE6-1CD8-4EC0-BDFD-BEA492739395}" destId="{38C85BE1-92B8-4A62-A22E-4B2F735E4695}" srcOrd="0" destOrd="0" presId="urn:microsoft.com/office/officeart/2005/8/layout/hierarchy1"/>
    <dgm:cxn modelId="{65A3C087-92FE-4DEB-9FBA-BED798CF8351}" srcId="{1CA8433D-0B5F-4F5E-BF57-3F777A5080A6}" destId="{2C06E07D-0475-4F6B-800A-4374CB4C38E6}" srcOrd="3" destOrd="0" parTransId="{A0DFE764-6935-439F-8DC2-D6810335C527}" sibTransId="{8BE1B7C9-55D0-413F-AB71-F2D3EAF267AB}"/>
    <dgm:cxn modelId="{CC8A48BB-AC0D-4E2F-A636-0653948AC291}" type="presOf" srcId="{F85FB496-B0CA-440E-B162-AE767CD1961E}" destId="{5D3B92C8-9A49-4B1B-8689-58B22FBABE94}" srcOrd="0" destOrd="0" presId="urn:microsoft.com/office/officeart/2005/8/layout/hierarchy1"/>
    <dgm:cxn modelId="{E0E4FEC5-DADD-4DAF-A648-CD2770C952B2}" type="presOf" srcId="{1CA8433D-0B5F-4F5E-BF57-3F777A5080A6}" destId="{11E5BF0D-AC43-4CC2-B6F0-D569F9333342}" srcOrd="0" destOrd="0" presId="urn:microsoft.com/office/officeart/2005/8/layout/hierarchy1"/>
    <dgm:cxn modelId="{861786E6-83D0-4B4A-86D0-019D9F171EF9}" type="presOf" srcId="{ABC42CEA-9230-4EA3-BE34-FBEA012B3647}" destId="{A53FA8C9-166D-4FB4-8021-A07DCF496A94}" srcOrd="0" destOrd="0" presId="urn:microsoft.com/office/officeart/2005/8/layout/hierarchy1"/>
    <dgm:cxn modelId="{703781BE-B2BA-4E69-8F1E-2E648C18E8F2}" type="presParOf" srcId="{11E5BF0D-AC43-4CC2-B6F0-D569F9333342}" destId="{E6EC0844-DD7E-4269-93BB-690A7447321D}" srcOrd="0" destOrd="0" presId="urn:microsoft.com/office/officeart/2005/8/layout/hierarchy1"/>
    <dgm:cxn modelId="{0BE92B39-4EE0-45F4-BEC7-88153F3CC3B2}" type="presParOf" srcId="{E6EC0844-DD7E-4269-93BB-690A7447321D}" destId="{CF6CDAA5-EB4A-456D-AAC1-11B0FAA84A7E}" srcOrd="0" destOrd="0" presId="urn:microsoft.com/office/officeart/2005/8/layout/hierarchy1"/>
    <dgm:cxn modelId="{721DCBB7-8309-4155-A9E3-EB64E9527A3E}" type="presParOf" srcId="{CF6CDAA5-EB4A-456D-AAC1-11B0FAA84A7E}" destId="{7598E8D2-1A4C-4F42-ACCE-D8B83297AD9E}" srcOrd="0" destOrd="0" presId="urn:microsoft.com/office/officeart/2005/8/layout/hierarchy1"/>
    <dgm:cxn modelId="{E454B1DC-9911-40C8-8BA7-A5FA784C9237}" type="presParOf" srcId="{CF6CDAA5-EB4A-456D-AAC1-11B0FAA84A7E}" destId="{38C85BE1-92B8-4A62-A22E-4B2F735E4695}" srcOrd="1" destOrd="0" presId="urn:microsoft.com/office/officeart/2005/8/layout/hierarchy1"/>
    <dgm:cxn modelId="{0E522D65-5087-4446-BE8A-51D3BE50B2C6}" type="presParOf" srcId="{E6EC0844-DD7E-4269-93BB-690A7447321D}" destId="{9A22E183-2EBA-4DD8-AF4E-01D4B4A9F5D1}" srcOrd="1" destOrd="0" presId="urn:microsoft.com/office/officeart/2005/8/layout/hierarchy1"/>
    <dgm:cxn modelId="{D0421DAD-7D60-4073-9088-FACE22DC7379}" type="presParOf" srcId="{11E5BF0D-AC43-4CC2-B6F0-D569F9333342}" destId="{5FCF6846-50B8-48D5-9F4B-8E875C8239CC}" srcOrd="1" destOrd="0" presId="urn:microsoft.com/office/officeart/2005/8/layout/hierarchy1"/>
    <dgm:cxn modelId="{BD11B37E-7AD8-4658-9DD4-BFA2434EBFF5}" type="presParOf" srcId="{5FCF6846-50B8-48D5-9F4B-8E875C8239CC}" destId="{E483CD31-9499-4056-85DA-6B74BCDAEDA4}" srcOrd="0" destOrd="0" presId="urn:microsoft.com/office/officeart/2005/8/layout/hierarchy1"/>
    <dgm:cxn modelId="{E7AAEA0B-CC6E-442D-AAD5-78ADB3DE6808}" type="presParOf" srcId="{E483CD31-9499-4056-85DA-6B74BCDAEDA4}" destId="{1D5225D6-C4D0-4D61-BBB6-C07C9330264C}" srcOrd="0" destOrd="0" presId="urn:microsoft.com/office/officeart/2005/8/layout/hierarchy1"/>
    <dgm:cxn modelId="{8878D3DD-7F8F-437E-9E46-CEAAF1025632}" type="presParOf" srcId="{E483CD31-9499-4056-85DA-6B74BCDAEDA4}" destId="{5D3B92C8-9A49-4B1B-8689-58B22FBABE94}" srcOrd="1" destOrd="0" presId="urn:microsoft.com/office/officeart/2005/8/layout/hierarchy1"/>
    <dgm:cxn modelId="{34FA3A95-398B-47A5-8486-86776B0A9511}" type="presParOf" srcId="{5FCF6846-50B8-48D5-9F4B-8E875C8239CC}" destId="{A3C0D67F-ACF5-44CF-96E7-CE3F230F0056}" srcOrd="1" destOrd="0" presId="urn:microsoft.com/office/officeart/2005/8/layout/hierarchy1"/>
    <dgm:cxn modelId="{64BCDEB8-36D4-41FE-9B3E-0CB709B80EE6}" type="presParOf" srcId="{11E5BF0D-AC43-4CC2-B6F0-D569F9333342}" destId="{AD1B5174-42F6-4EFC-8F14-DB6C01765838}" srcOrd="2" destOrd="0" presId="urn:microsoft.com/office/officeart/2005/8/layout/hierarchy1"/>
    <dgm:cxn modelId="{172D46AC-FADF-4E26-8A5D-03E95D73AE1B}" type="presParOf" srcId="{AD1B5174-42F6-4EFC-8F14-DB6C01765838}" destId="{E43C0698-EFA4-4BB0-BFF9-E9EF12AF72F3}" srcOrd="0" destOrd="0" presId="urn:microsoft.com/office/officeart/2005/8/layout/hierarchy1"/>
    <dgm:cxn modelId="{581AE7FC-0117-417D-8784-A752CBEFBE27}" type="presParOf" srcId="{E43C0698-EFA4-4BB0-BFF9-E9EF12AF72F3}" destId="{1445E834-94B9-4F68-A683-9B5A6DA5797B}" srcOrd="0" destOrd="0" presId="urn:microsoft.com/office/officeart/2005/8/layout/hierarchy1"/>
    <dgm:cxn modelId="{A70E2897-89D1-4B06-8A63-140C3F305ACA}" type="presParOf" srcId="{E43C0698-EFA4-4BB0-BFF9-E9EF12AF72F3}" destId="{A53FA8C9-166D-4FB4-8021-A07DCF496A94}" srcOrd="1" destOrd="0" presId="urn:microsoft.com/office/officeart/2005/8/layout/hierarchy1"/>
    <dgm:cxn modelId="{31C2BC02-5E19-4EF4-94B9-276DC5C8856A}" type="presParOf" srcId="{AD1B5174-42F6-4EFC-8F14-DB6C01765838}" destId="{A24BFF37-CA43-44CD-A588-4DB0EEB13064}" srcOrd="1" destOrd="0" presId="urn:microsoft.com/office/officeart/2005/8/layout/hierarchy1"/>
    <dgm:cxn modelId="{CBEF6796-6813-4A2A-A720-8E6A8A305E75}" type="presParOf" srcId="{11E5BF0D-AC43-4CC2-B6F0-D569F9333342}" destId="{57BC0557-2B4F-4730-AF8C-F086C6AE8078}" srcOrd="3" destOrd="0" presId="urn:microsoft.com/office/officeart/2005/8/layout/hierarchy1"/>
    <dgm:cxn modelId="{625DCAC0-BBAD-4F1C-9644-250E54E9E580}" type="presParOf" srcId="{57BC0557-2B4F-4730-AF8C-F086C6AE8078}" destId="{30BCF260-6C55-42C1-B60E-C42FF7505364}" srcOrd="0" destOrd="0" presId="urn:microsoft.com/office/officeart/2005/8/layout/hierarchy1"/>
    <dgm:cxn modelId="{DD2FD6C7-7BD5-4A01-9CF9-6EBC7CB2DA46}" type="presParOf" srcId="{30BCF260-6C55-42C1-B60E-C42FF7505364}" destId="{49901447-58C9-4B66-ADA4-0D797D8E5075}" srcOrd="0" destOrd="0" presId="urn:microsoft.com/office/officeart/2005/8/layout/hierarchy1"/>
    <dgm:cxn modelId="{51B51EC9-5E11-498A-A3BA-15F0C74F3454}" type="presParOf" srcId="{30BCF260-6C55-42C1-B60E-C42FF7505364}" destId="{FF032548-E8BD-4A82-B383-460036002206}" srcOrd="1" destOrd="0" presId="urn:microsoft.com/office/officeart/2005/8/layout/hierarchy1"/>
    <dgm:cxn modelId="{E22B3D17-C865-401E-99D2-9CC213F74F00}" type="presParOf" srcId="{57BC0557-2B4F-4730-AF8C-F086C6AE8078}" destId="{5C0E7B2B-65DE-470B-8CA8-E1A35E8ABF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8ED36-A56B-45BF-B06B-4953B1EFB447}">
      <dsp:nvSpPr>
        <dsp:cNvPr id="0" name=""/>
        <dsp:cNvSpPr/>
      </dsp:nvSpPr>
      <dsp:spPr>
        <a:xfrm>
          <a:off x="0" y="5795129"/>
          <a:ext cx="9082088" cy="1902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 dirty="0"/>
            <a:t>Describes methods and data</a:t>
          </a:r>
          <a:endParaRPr lang="en-US" sz="5100" kern="1200" dirty="0"/>
        </a:p>
      </dsp:txBody>
      <dsp:txXfrm>
        <a:off x="0" y="5795129"/>
        <a:ext cx="9082088" cy="1902090"/>
      </dsp:txXfrm>
    </dsp:sp>
    <dsp:sp modelId="{03260F37-6CC9-4DAC-84B2-E58959849C15}">
      <dsp:nvSpPr>
        <dsp:cNvPr id="0" name=""/>
        <dsp:cNvSpPr/>
      </dsp:nvSpPr>
      <dsp:spPr>
        <a:xfrm rot="10800000">
          <a:off x="0" y="2898245"/>
          <a:ext cx="9082088" cy="2925415"/>
        </a:xfrm>
        <a:prstGeom prst="upArrowCallou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A template for creating objects </a:t>
          </a:r>
          <a:endParaRPr lang="en-US" sz="5100" kern="1200"/>
        </a:p>
      </dsp:txBody>
      <dsp:txXfrm rot="10800000">
        <a:off x="0" y="2898245"/>
        <a:ext cx="9082088" cy="1900847"/>
      </dsp:txXfrm>
    </dsp:sp>
    <dsp:sp modelId="{015608F3-6BE5-44BC-8EAB-B361F058F7F6}">
      <dsp:nvSpPr>
        <dsp:cNvPr id="0" name=""/>
        <dsp:cNvSpPr/>
      </dsp:nvSpPr>
      <dsp:spPr>
        <a:xfrm rot="10800000">
          <a:off x="0" y="1360"/>
          <a:ext cx="9082088" cy="2925415"/>
        </a:xfrm>
        <a:prstGeom prst="upArrowCallou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A data type definition</a:t>
          </a:r>
          <a:endParaRPr lang="en-US" sz="5100" kern="1200"/>
        </a:p>
      </dsp:txBody>
      <dsp:txXfrm rot="10800000">
        <a:off x="0" y="1360"/>
        <a:ext cx="9082088" cy="19008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680A1-F0E4-4098-AAAD-68308EAA576A}">
      <dsp:nvSpPr>
        <dsp:cNvPr id="0" name=""/>
        <dsp:cNvSpPr/>
      </dsp:nvSpPr>
      <dsp:spPr>
        <a:xfrm>
          <a:off x="0" y="134405"/>
          <a:ext cx="9677915" cy="3134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String objects are immutable: they can't be changed after they've been created</a:t>
          </a:r>
        </a:p>
      </dsp:txBody>
      <dsp:txXfrm>
        <a:off x="153010" y="287415"/>
        <a:ext cx="9371895" cy="2828410"/>
      </dsp:txXfrm>
    </dsp:sp>
    <dsp:sp modelId="{95671F24-CC3A-428E-A893-92A5D889F2D5}">
      <dsp:nvSpPr>
        <dsp:cNvPr id="0" name=""/>
        <dsp:cNvSpPr/>
      </dsp:nvSpPr>
      <dsp:spPr>
        <a:xfrm>
          <a:off x="0" y="3432995"/>
          <a:ext cx="9677915" cy="3134430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Methods and C# operators either query a string or create a new string object </a:t>
          </a:r>
        </a:p>
      </dsp:txBody>
      <dsp:txXfrm>
        <a:off x="153010" y="3586005"/>
        <a:ext cx="9371895" cy="28284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E0F8B-E443-4DD4-8EE8-4A09A3E1FE5C}">
      <dsp:nvSpPr>
        <dsp:cNvPr id="0" name=""/>
        <dsp:cNvSpPr/>
      </dsp:nvSpPr>
      <dsp:spPr>
        <a:xfrm>
          <a:off x="70321" y="317677"/>
          <a:ext cx="1262617" cy="12626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E6E6B-4C7A-46E1-A1D2-A46973B09D8D}">
      <dsp:nvSpPr>
        <dsp:cNvPr id="0" name=""/>
        <dsp:cNvSpPr/>
      </dsp:nvSpPr>
      <dsp:spPr>
        <a:xfrm>
          <a:off x="335471" y="582827"/>
          <a:ext cx="732318" cy="732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D355-A454-49DD-806B-533F2D6A8CD9}">
      <dsp:nvSpPr>
        <dsp:cNvPr id="0" name=""/>
        <dsp:cNvSpPr/>
      </dsp:nvSpPr>
      <dsp:spPr>
        <a:xfrm>
          <a:off x="1603499" y="317677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StringBuilder class</a:t>
          </a:r>
          <a:endParaRPr lang="en-US" sz="2400" kern="1200"/>
        </a:p>
      </dsp:txBody>
      <dsp:txXfrm>
        <a:off x="1603499" y="317677"/>
        <a:ext cx="2976169" cy="1262617"/>
      </dsp:txXfrm>
    </dsp:sp>
    <dsp:sp modelId="{3128929B-9748-47AD-9ABA-1D4EDB6474B9}">
      <dsp:nvSpPr>
        <dsp:cNvPr id="0" name=""/>
        <dsp:cNvSpPr/>
      </dsp:nvSpPr>
      <dsp:spPr>
        <a:xfrm>
          <a:off x="5098245" y="317677"/>
          <a:ext cx="1262617" cy="1262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69A3F-4E7F-4A46-BA9C-50C8BC6E0324}">
      <dsp:nvSpPr>
        <dsp:cNvPr id="0" name=""/>
        <dsp:cNvSpPr/>
      </dsp:nvSpPr>
      <dsp:spPr>
        <a:xfrm>
          <a:off x="5363394" y="582827"/>
          <a:ext cx="732318" cy="732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D7E9C-E1D8-4676-9CE5-6FC34DB8863E}">
      <dsp:nvSpPr>
        <dsp:cNvPr id="0" name=""/>
        <dsp:cNvSpPr/>
      </dsp:nvSpPr>
      <dsp:spPr>
        <a:xfrm>
          <a:off x="6631423" y="317677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String.Format</a:t>
          </a:r>
          <a:endParaRPr lang="en-US" sz="2400" kern="1200"/>
        </a:p>
      </dsp:txBody>
      <dsp:txXfrm>
        <a:off x="6631423" y="317677"/>
        <a:ext cx="2976169" cy="1262617"/>
      </dsp:txXfrm>
    </dsp:sp>
    <dsp:sp modelId="{61757BD7-C524-4049-9429-3CC4B0BC8045}">
      <dsp:nvSpPr>
        <dsp:cNvPr id="0" name=""/>
        <dsp:cNvSpPr/>
      </dsp:nvSpPr>
      <dsp:spPr>
        <a:xfrm>
          <a:off x="70321" y="2719606"/>
          <a:ext cx="1262617" cy="12626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C5260-67F0-4A7B-88A9-3325390F62A7}">
      <dsp:nvSpPr>
        <dsp:cNvPr id="0" name=""/>
        <dsp:cNvSpPr/>
      </dsp:nvSpPr>
      <dsp:spPr>
        <a:xfrm>
          <a:off x="335471" y="2984755"/>
          <a:ext cx="732318" cy="732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A846F-2481-4347-A08A-194791B10E3B}">
      <dsp:nvSpPr>
        <dsp:cNvPr id="0" name=""/>
        <dsp:cNvSpPr/>
      </dsp:nvSpPr>
      <dsp:spPr>
        <a:xfrm>
          <a:off x="1603499" y="2719606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String interpolation expression</a:t>
          </a:r>
          <a:endParaRPr lang="en-US" sz="2400" kern="1200" dirty="0"/>
        </a:p>
      </dsp:txBody>
      <dsp:txXfrm>
        <a:off x="1603499" y="2719606"/>
        <a:ext cx="2976169" cy="1262617"/>
      </dsp:txXfrm>
    </dsp:sp>
    <dsp:sp modelId="{E561A3B7-C8EE-4AC2-A2C5-487C00BFF2AA}">
      <dsp:nvSpPr>
        <dsp:cNvPr id="0" name=""/>
        <dsp:cNvSpPr/>
      </dsp:nvSpPr>
      <dsp:spPr>
        <a:xfrm>
          <a:off x="5098245" y="2719606"/>
          <a:ext cx="1262617" cy="12626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4ADD3-F513-416F-AECB-4185BA19CDAE}">
      <dsp:nvSpPr>
        <dsp:cNvPr id="0" name=""/>
        <dsp:cNvSpPr/>
      </dsp:nvSpPr>
      <dsp:spPr>
        <a:xfrm>
          <a:off x="5363394" y="2984755"/>
          <a:ext cx="732318" cy="732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5B16B-4B21-4041-94D5-820908CB5A62}">
      <dsp:nvSpPr>
        <dsp:cNvPr id="0" name=""/>
        <dsp:cNvSpPr/>
      </dsp:nvSpPr>
      <dsp:spPr>
        <a:xfrm>
          <a:off x="6631423" y="2719606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Concatenation</a:t>
          </a:r>
          <a:endParaRPr lang="en-US" sz="2400" kern="1200"/>
        </a:p>
      </dsp:txBody>
      <dsp:txXfrm>
        <a:off x="6631423" y="2719606"/>
        <a:ext cx="2976169" cy="1262617"/>
      </dsp:txXfrm>
    </dsp:sp>
    <dsp:sp modelId="{6F803A4F-9156-4803-9931-17D87B5D819D}">
      <dsp:nvSpPr>
        <dsp:cNvPr id="0" name=""/>
        <dsp:cNvSpPr/>
      </dsp:nvSpPr>
      <dsp:spPr>
        <a:xfrm>
          <a:off x="70321" y="5121534"/>
          <a:ext cx="1262617" cy="12626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1EDE0-438D-4EE8-9906-0C3FE9C820E2}">
      <dsp:nvSpPr>
        <dsp:cNvPr id="0" name=""/>
        <dsp:cNvSpPr/>
      </dsp:nvSpPr>
      <dsp:spPr>
        <a:xfrm>
          <a:off x="335471" y="5386684"/>
          <a:ext cx="732318" cy="732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E9CF-497F-4FDA-B56A-3CF6FA9AD6F6}">
      <dsp:nvSpPr>
        <dsp:cNvPr id="0" name=""/>
        <dsp:cNvSpPr/>
      </dsp:nvSpPr>
      <dsp:spPr>
        <a:xfrm>
          <a:off x="1603499" y="5121534"/>
          <a:ext cx="2976169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From an array of chars </a:t>
          </a:r>
          <a:endParaRPr lang="en-US" sz="2400" kern="1200"/>
        </a:p>
      </dsp:txBody>
      <dsp:txXfrm>
        <a:off x="1603499" y="5121534"/>
        <a:ext cx="2976169" cy="12626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DFE04-5A4B-47AC-84C7-B20DC3B394F4}">
      <dsp:nvSpPr>
        <dsp:cNvPr id="0" name=""/>
        <dsp:cNvSpPr/>
      </dsp:nvSpPr>
      <dsp:spPr>
        <a:xfrm>
          <a:off x="0" y="40125"/>
          <a:ext cx="9677915" cy="2105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They have a Length property</a:t>
          </a:r>
          <a:endParaRPr lang="en-US" sz="5300" kern="1200"/>
        </a:p>
      </dsp:txBody>
      <dsp:txXfrm>
        <a:off x="102779" y="142904"/>
        <a:ext cx="9472357" cy="1899875"/>
      </dsp:txXfrm>
    </dsp:sp>
    <dsp:sp modelId="{166EE8D2-4A30-4C12-BEDF-2E9BD356FEC5}">
      <dsp:nvSpPr>
        <dsp:cNvPr id="0" name=""/>
        <dsp:cNvSpPr/>
      </dsp:nvSpPr>
      <dsp:spPr>
        <a:xfrm>
          <a:off x="0" y="2298198"/>
          <a:ext cx="9677915" cy="2105433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They support indexing using an integer index</a:t>
          </a:r>
          <a:endParaRPr lang="en-US" sz="5300" kern="1200"/>
        </a:p>
      </dsp:txBody>
      <dsp:txXfrm>
        <a:off x="102779" y="2400977"/>
        <a:ext cx="9472357" cy="1899875"/>
      </dsp:txXfrm>
    </dsp:sp>
    <dsp:sp modelId="{A05119F7-64D2-4CFC-A765-EC515A11B0F9}">
      <dsp:nvSpPr>
        <dsp:cNvPr id="0" name=""/>
        <dsp:cNvSpPr/>
      </dsp:nvSpPr>
      <dsp:spPr>
        <a:xfrm>
          <a:off x="0" y="4556271"/>
          <a:ext cx="9677915" cy="2105433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In other words you can get the nth character using a subscript</a:t>
          </a:r>
          <a:endParaRPr lang="en-US" sz="5300" kern="1200"/>
        </a:p>
      </dsp:txBody>
      <dsp:txXfrm>
        <a:off x="102779" y="4659050"/>
        <a:ext cx="9472357" cy="18998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57EED-C314-4F38-98FE-E9FB23C3A7E3}">
      <dsp:nvSpPr>
        <dsp:cNvPr id="0" name=""/>
        <dsp:cNvSpPr/>
      </dsp:nvSpPr>
      <dsp:spPr>
        <a:xfrm>
          <a:off x="0" y="818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7077F-CF31-466D-B245-9EE794AF0477}">
      <dsp:nvSpPr>
        <dsp:cNvPr id="0" name=""/>
        <dsp:cNvSpPr/>
      </dsp:nvSpPr>
      <dsp:spPr>
        <a:xfrm>
          <a:off x="0" y="818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A property is a type member that resembles a field (data member) </a:t>
          </a:r>
          <a:endParaRPr lang="en-US" sz="3700" kern="1200"/>
        </a:p>
      </dsp:txBody>
      <dsp:txXfrm>
        <a:off x="0" y="818"/>
        <a:ext cx="9677915" cy="1340038"/>
      </dsp:txXfrm>
    </dsp:sp>
    <dsp:sp modelId="{0CD78E80-B46B-45A9-B3EB-02B3ADFAFB42}">
      <dsp:nvSpPr>
        <dsp:cNvPr id="0" name=""/>
        <dsp:cNvSpPr/>
      </dsp:nvSpPr>
      <dsp:spPr>
        <a:xfrm>
          <a:off x="0" y="1340856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9A6E6-79FB-4C35-93A3-AC812C3A15E8}">
      <dsp:nvSpPr>
        <dsp:cNvPr id="0" name=""/>
        <dsp:cNvSpPr/>
      </dsp:nvSpPr>
      <dsp:spPr>
        <a:xfrm>
          <a:off x="0" y="1340856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It may redirect to a field or to a function under the hood</a:t>
          </a:r>
          <a:endParaRPr lang="en-US" sz="3700" kern="1200" dirty="0"/>
        </a:p>
      </dsp:txBody>
      <dsp:txXfrm>
        <a:off x="0" y="1340856"/>
        <a:ext cx="9677915" cy="1340038"/>
      </dsp:txXfrm>
    </dsp:sp>
    <dsp:sp modelId="{5D9BF324-C4AF-41A8-BE4F-78146212EFA4}">
      <dsp:nvSpPr>
        <dsp:cNvPr id="0" name=""/>
        <dsp:cNvSpPr/>
      </dsp:nvSpPr>
      <dsp:spPr>
        <a:xfrm>
          <a:off x="0" y="2680895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2090C-18F2-489E-8339-D7B122FF6F51}">
      <dsp:nvSpPr>
        <dsp:cNvPr id="0" name=""/>
        <dsp:cNvSpPr/>
      </dsp:nvSpPr>
      <dsp:spPr>
        <a:xfrm>
          <a:off x="0" y="2680895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It may be read-only, read-write, or write-only (rare)</a:t>
          </a:r>
          <a:endParaRPr lang="en-US" sz="3700" kern="1200" dirty="0"/>
        </a:p>
      </dsp:txBody>
      <dsp:txXfrm>
        <a:off x="0" y="2680895"/>
        <a:ext cx="9677915" cy="1340038"/>
      </dsp:txXfrm>
    </dsp:sp>
    <dsp:sp modelId="{3A93434A-B94C-40F9-A8DA-8E3101496569}">
      <dsp:nvSpPr>
        <dsp:cNvPr id="0" name=""/>
        <dsp:cNvSpPr/>
      </dsp:nvSpPr>
      <dsp:spPr>
        <a:xfrm>
          <a:off x="0" y="402093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2128D-DCD4-4C09-98B8-4F187E5C5FB2}">
      <dsp:nvSpPr>
        <dsp:cNvPr id="0" name=""/>
        <dsp:cNvSpPr/>
      </dsp:nvSpPr>
      <dsp:spPr>
        <a:xfrm>
          <a:off x="0" y="4020934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An example is the “Length” property of arrays and strings, or “Count” property of Lists</a:t>
          </a:r>
          <a:endParaRPr lang="en-US" sz="3700" kern="1200" dirty="0"/>
        </a:p>
      </dsp:txBody>
      <dsp:txXfrm>
        <a:off x="0" y="4020934"/>
        <a:ext cx="9677915" cy="1340038"/>
      </dsp:txXfrm>
    </dsp:sp>
    <dsp:sp modelId="{53342211-7689-48AD-8D9F-2C13A65D57DE}">
      <dsp:nvSpPr>
        <dsp:cNvPr id="0" name=""/>
        <dsp:cNvSpPr/>
      </dsp:nvSpPr>
      <dsp:spPr>
        <a:xfrm>
          <a:off x="0" y="5360973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4B001-61B5-4116-91C8-5CB301DE6C22}">
      <dsp:nvSpPr>
        <dsp:cNvPr id="0" name=""/>
        <dsp:cNvSpPr/>
      </dsp:nvSpPr>
      <dsp:spPr>
        <a:xfrm>
          <a:off x="0" y="5360973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Like other members it may be static or instance based </a:t>
          </a:r>
          <a:endParaRPr lang="en-US" sz="3700" kern="1200"/>
        </a:p>
      </dsp:txBody>
      <dsp:txXfrm>
        <a:off x="0" y="5360973"/>
        <a:ext cx="9677915" cy="13400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1945E-D947-4FE6-AE89-16CB896C8BE0}">
      <dsp:nvSpPr>
        <dsp:cNvPr id="0" name=""/>
        <dsp:cNvSpPr/>
      </dsp:nvSpPr>
      <dsp:spPr>
        <a:xfrm>
          <a:off x="0" y="925633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29792-AC66-4BB9-8F65-4BCDF7E673A3}">
      <dsp:nvSpPr>
        <dsp:cNvPr id="0" name=""/>
        <dsp:cNvSpPr/>
      </dsp:nvSpPr>
      <dsp:spPr>
        <a:xfrm>
          <a:off x="516930" y="1310127"/>
          <a:ext cx="939873" cy="93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1A7F-31B8-4B8D-9367-EF2667BB0EB6}">
      <dsp:nvSpPr>
        <dsp:cNvPr id="0" name=""/>
        <dsp:cNvSpPr/>
      </dsp:nvSpPr>
      <dsp:spPr>
        <a:xfrm>
          <a:off x="1973735" y="925633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An </a:t>
          </a:r>
          <a:r>
            <a:rPr lang="en-CA" sz="2500" kern="1200">
              <a:hlinkClick xmlns:r="http://schemas.openxmlformats.org/officeDocument/2006/relationships" r:id="rId3"/>
            </a:rPr>
            <a:t>indexer</a:t>
          </a:r>
          <a:r>
            <a:rPr lang="en-CA" sz="2500" kern="1200"/>
            <a:t> allows a type instance to be indexed like an array or dictionary</a:t>
          </a:r>
          <a:endParaRPr lang="en-US" sz="2500" kern="1200"/>
        </a:p>
      </dsp:txBody>
      <dsp:txXfrm>
        <a:off x="1973735" y="925633"/>
        <a:ext cx="12835258" cy="1708861"/>
      </dsp:txXfrm>
    </dsp:sp>
    <dsp:sp modelId="{5C18D801-9FB1-4421-B12F-591038545678}">
      <dsp:nvSpPr>
        <dsp:cNvPr id="0" name=""/>
        <dsp:cNvSpPr/>
      </dsp:nvSpPr>
      <dsp:spPr>
        <a:xfrm>
          <a:off x="0" y="3061710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88DBF-1BB5-494E-8316-FE92C290CFEE}">
      <dsp:nvSpPr>
        <dsp:cNvPr id="0" name=""/>
        <dsp:cNvSpPr/>
      </dsp:nvSpPr>
      <dsp:spPr>
        <a:xfrm>
          <a:off x="516930" y="3446204"/>
          <a:ext cx="939873" cy="93987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ECA1-B8AD-4A22-9050-A8C99A923A93}">
      <dsp:nvSpPr>
        <dsp:cNvPr id="0" name=""/>
        <dsp:cNvSpPr/>
      </dsp:nvSpPr>
      <dsp:spPr>
        <a:xfrm>
          <a:off x="1973735" y="3061710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An indexer can accept any type of parameters (like an int, string, object.) </a:t>
          </a:r>
          <a:endParaRPr lang="en-US" sz="2500" kern="1200"/>
        </a:p>
      </dsp:txBody>
      <dsp:txXfrm>
        <a:off x="1973735" y="3061710"/>
        <a:ext cx="12835258" cy="170886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3DEA0-6E8A-4DDC-B43E-92E6A762D93C}">
      <dsp:nvSpPr>
        <dsp:cNvPr id="0" name=""/>
        <dsp:cNvSpPr/>
      </dsp:nvSpPr>
      <dsp:spPr>
        <a:xfrm>
          <a:off x="7557" y="804634"/>
          <a:ext cx="6811558" cy="40869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Strings implement “IEnumerable” </a:t>
          </a:r>
          <a:endParaRPr lang="en-US" sz="6500" kern="1200"/>
        </a:p>
      </dsp:txBody>
      <dsp:txXfrm>
        <a:off x="7557" y="804634"/>
        <a:ext cx="6811558" cy="4086935"/>
      </dsp:txXfrm>
    </dsp:sp>
    <dsp:sp modelId="{4D345CA7-517F-4EDC-A02D-CF82A9309AA4}">
      <dsp:nvSpPr>
        <dsp:cNvPr id="0" name=""/>
        <dsp:cNvSpPr/>
      </dsp:nvSpPr>
      <dsp:spPr>
        <a:xfrm>
          <a:off x="6893630" y="2726602"/>
          <a:ext cx="102173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5C3F7-C32F-4429-9F8F-BCE9DB0E9B0A}">
      <dsp:nvSpPr>
        <dsp:cNvPr id="0" name=""/>
        <dsp:cNvSpPr/>
      </dsp:nvSpPr>
      <dsp:spPr>
        <a:xfrm>
          <a:off x="7989877" y="804634"/>
          <a:ext cx="6811558" cy="40869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This means you can loop through the characters with a foreach </a:t>
          </a:r>
          <a:endParaRPr lang="en-US" sz="6500" kern="1200" dirty="0"/>
        </a:p>
      </dsp:txBody>
      <dsp:txXfrm>
        <a:off x="7989877" y="804634"/>
        <a:ext cx="6811558" cy="408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93F5-DF84-4D52-A483-FE6CC7E6ECB8}">
      <dsp:nvSpPr>
        <dsp:cNvPr id="0" name=""/>
        <dsp:cNvSpPr/>
      </dsp:nvSpPr>
      <dsp:spPr>
        <a:xfrm>
          <a:off x="5224582" y="739"/>
          <a:ext cx="4360623" cy="2422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 err="1"/>
            <a:t>System.Object</a:t>
          </a:r>
          <a:endParaRPr lang="en-CA" sz="4900" kern="1200" dirty="0"/>
        </a:p>
      </dsp:txBody>
      <dsp:txXfrm>
        <a:off x="5295537" y="71694"/>
        <a:ext cx="4218713" cy="2280658"/>
      </dsp:txXfrm>
    </dsp:sp>
    <dsp:sp modelId="{DB21B302-A14E-4764-84E7-1ACB4137842A}">
      <dsp:nvSpPr>
        <dsp:cNvPr id="0" name=""/>
        <dsp:cNvSpPr/>
      </dsp:nvSpPr>
      <dsp:spPr>
        <a:xfrm rot="5400000">
          <a:off x="6950662" y="2483872"/>
          <a:ext cx="908463" cy="1090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900" kern="1200"/>
        </a:p>
      </dsp:txBody>
      <dsp:txXfrm rot="-5400000">
        <a:off x="7077848" y="2574718"/>
        <a:ext cx="654093" cy="635924"/>
      </dsp:txXfrm>
    </dsp:sp>
    <dsp:sp modelId="{9AE814D9-D545-4B87-9777-01A4498F266E}">
      <dsp:nvSpPr>
        <dsp:cNvPr id="0" name=""/>
        <dsp:cNvSpPr/>
      </dsp:nvSpPr>
      <dsp:spPr>
        <a:xfrm>
          <a:off x="5224582" y="3634592"/>
          <a:ext cx="4360623" cy="2422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 err="1"/>
            <a:t>System.String</a:t>
          </a:r>
          <a:endParaRPr lang="en-CA" sz="4900" kern="1200" dirty="0"/>
        </a:p>
      </dsp:txBody>
      <dsp:txXfrm>
        <a:off x="5295537" y="3705547"/>
        <a:ext cx="4218713" cy="2280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A9DD1-08E5-45A2-91F8-73F1FB53CBBE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D3D9-BAF9-49BD-952F-384BC2463ECF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1CB14-0D78-43D4-893C-C72B1826047A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Function parameters are a special kind of variable (also called “formal arguments”)</a:t>
          </a:r>
          <a:endParaRPr lang="en-US" sz="2500" kern="1200" dirty="0"/>
        </a:p>
      </dsp:txBody>
      <dsp:txXfrm>
        <a:off x="1879288" y="695"/>
        <a:ext cx="12929705" cy="1627089"/>
      </dsp:txXfrm>
    </dsp:sp>
    <dsp:sp modelId="{05600F60-68FB-411E-B0DD-F0FFCC4AB12B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46C16-BBFC-41FE-880F-E9F20771A2D2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2661E-BCF3-4362-82FC-B682BC7C20D4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When a function is invoked the function parameters are bound to values 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368658C5-CFEB-40FC-9487-D9CE0FFFE9B6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D2B48-AAE7-4BBB-AE11-F28A38054746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61895-2227-4099-997B-C6C4D62471E2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Values provided during invocation to parameters are called arguments</a:t>
          </a:r>
          <a:endParaRPr lang="en-US" sz="2500" kern="1200" dirty="0"/>
        </a:p>
      </dsp:txBody>
      <dsp:txXfrm>
        <a:off x="1879288" y="4068419"/>
        <a:ext cx="12929705" cy="1627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E4748-0BE7-45E1-BD52-1E9602227D48}">
      <dsp:nvSpPr>
        <dsp:cNvPr id="0" name=""/>
        <dsp:cNvSpPr/>
      </dsp:nvSpPr>
      <dsp:spPr>
        <a:xfrm>
          <a:off x="0" y="739"/>
          <a:ext cx="14809307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DABCC-70AF-4CA6-8171-15B450DD584A}">
      <dsp:nvSpPr>
        <dsp:cNvPr id="0" name=""/>
        <dsp:cNvSpPr/>
      </dsp:nvSpPr>
      <dsp:spPr>
        <a:xfrm>
          <a:off x="523447" y="390080"/>
          <a:ext cx="951723" cy="951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66D8-2B49-48DA-BFB4-74DF31D02F1E}">
      <dsp:nvSpPr>
        <dsp:cNvPr id="0" name=""/>
        <dsp:cNvSpPr/>
      </dsp:nvSpPr>
      <dsp:spPr>
        <a:xfrm>
          <a:off x="1998618" y="739"/>
          <a:ext cx="12810688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The keyword “object” is a synonym for the type “</a:t>
          </a:r>
          <a:r>
            <a:rPr lang="en-CA" sz="2500" kern="1200" dirty="0" err="1"/>
            <a:t>System.Object</a:t>
          </a:r>
          <a:r>
            <a:rPr lang="en-CA" sz="2500" kern="1200" dirty="0"/>
            <a:t>” </a:t>
          </a:r>
          <a:endParaRPr lang="en-US" sz="2500" kern="1200" dirty="0"/>
        </a:p>
      </dsp:txBody>
      <dsp:txXfrm>
        <a:off x="1998618" y="739"/>
        <a:ext cx="12810688" cy="1730406"/>
      </dsp:txXfrm>
    </dsp:sp>
    <dsp:sp modelId="{E9099EF2-176C-4659-B5C3-511265D6C09C}">
      <dsp:nvSpPr>
        <dsp:cNvPr id="0" name=""/>
        <dsp:cNvSpPr/>
      </dsp:nvSpPr>
      <dsp:spPr>
        <a:xfrm>
          <a:off x="0" y="2163746"/>
          <a:ext cx="14809307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92315-D6CB-419F-BF21-EB91EA341E63}">
      <dsp:nvSpPr>
        <dsp:cNvPr id="0" name=""/>
        <dsp:cNvSpPr/>
      </dsp:nvSpPr>
      <dsp:spPr>
        <a:xfrm>
          <a:off x="523447" y="2553088"/>
          <a:ext cx="951723" cy="951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67F75-04CF-4573-82F0-A9E171FC392C}">
      <dsp:nvSpPr>
        <dsp:cNvPr id="0" name=""/>
        <dsp:cNvSpPr/>
      </dsp:nvSpPr>
      <dsp:spPr>
        <a:xfrm>
          <a:off x="1998618" y="2163746"/>
          <a:ext cx="12810688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Indicates that the accepted type of parameters, local variables, and return types is treated as a </a:t>
          </a:r>
          <a:r>
            <a:rPr lang="en-CA" sz="2500" kern="1200" dirty="0" err="1"/>
            <a:t>System.Object</a:t>
          </a:r>
          <a:r>
            <a:rPr lang="en-CA" sz="2500" kern="1200" dirty="0"/>
            <a:t> </a:t>
          </a:r>
          <a:endParaRPr lang="en-US" sz="2500" kern="1200" dirty="0"/>
        </a:p>
      </dsp:txBody>
      <dsp:txXfrm>
        <a:off x="1998618" y="2163746"/>
        <a:ext cx="12810688" cy="1730406"/>
      </dsp:txXfrm>
    </dsp:sp>
    <dsp:sp modelId="{0A7D1521-8C48-4CF1-A045-3348418510D2}">
      <dsp:nvSpPr>
        <dsp:cNvPr id="0" name=""/>
        <dsp:cNvSpPr/>
      </dsp:nvSpPr>
      <dsp:spPr>
        <a:xfrm>
          <a:off x="0" y="4326754"/>
          <a:ext cx="14809307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CA707-8ECF-499B-9EFB-573C6E95F575}">
      <dsp:nvSpPr>
        <dsp:cNvPr id="0" name=""/>
        <dsp:cNvSpPr/>
      </dsp:nvSpPr>
      <dsp:spPr>
        <a:xfrm>
          <a:off x="523447" y="4716095"/>
          <a:ext cx="951723" cy="951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44BC8-20E7-48D9-9BBE-CFED4E95AABD}">
      <dsp:nvSpPr>
        <dsp:cNvPr id="0" name=""/>
        <dsp:cNvSpPr/>
      </dsp:nvSpPr>
      <dsp:spPr>
        <a:xfrm>
          <a:off x="1998618" y="4326754"/>
          <a:ext cx="12810688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In an object-oriented programming, all, or most, values are called objects.</a:t>
          </a:r>
          <a:endParaRPr lang="en-US" sz="2500" kern="1200" dirty="0"/>
        </a:p>
      </dsp:txBody>
      <dsp:txXfrm>
        <a:off x="1998618" y="4326754"/>
        <a:ext cx="12810688" cy="1730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28FF8-BE96-4B7E-B35F-22A132EB1BD5}">
      <dsp:nvSpPr>
        <dsp:cNvPr id="0" name=""/>
        <dsp:cNvSpPr/>
      </dsp:nvSpPr>
      <dsp:spPr>
        <a:xfrm>
          <a:off x="0" y="98314"/>
          <a:ext cx="9677915" cy="2068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kern="1200"/>
            <a:t>A local variable declared with the “var” keyword is implicitly typed</a:t>
          </a:r>
          <a:endParaRPr lang="en-US" sz="5200" kern="1200"/>
        </a:p>
      </dsp:txBody>
      <dsp:txXfrm>
        <a:off x="100979" y="199293"/>
        <a:ext cx="9475957" cy="1866602"/>
      </dsp:txXfrm>
    </dsp:sp>
    <dsp:sp modelId="{A4A06927-7964-449A-82F8-C268E823EF43}">
      <dsp:nvSpPr>
        <dsp:cNvPr id="0" name=""/>
        <dsp:cNvSpPr/>
      </dsp:nvSpPr>
      <dsp:spPr>
        <a:xfrm>
          <a:off x="0" y="2316635"/>
          <a:ext cx="9677915" cy="2068560"/>
        </a:xfrm>
        <a:prstGeom prst="round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kern="1200" dirty="0"/>
            <a:t>Requires initialization upon declaration</a:t>
          </a:r>
          <a:endParaRPr lang="en-US" sz="5200" kern="1200" dirty="0"/>
        </a:p>
      </dsp:txBody>
      <dsp:txXfrm>
        <a:off x="100979" y="2417614"/>
        <a:ext cx="9475957" cy="1866602"/>
      </dsp:txXfrm>
    </dsp:sp>
    <dsp:sp modelId="{DDD35813-AB4C-4AE0-A83B-EBFD938C8B2C}">
      <dsp:nvSpPr>
        <dsp:cNvPr id="0" name=""/>
        <dsp:cNvSpPr/>
      </dsp:nvSpPr>
      <dsp:spPr>
        <a:xfrm>
          <a:off x="0" y="4534955"/>
          <a:ext cx="9677915" cy="2068560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kern="1200"/>
            <a:t>The variable takes the precise type of the expression</a:t>
          </a:r>
          <a:endParaRPr lang="en-US" sz="5200" kern="1200"/>
        </a:p>
      </dsp:txBody>
      <dsp:txXfrm>
        <a:off x="100979" y="4635934"/>
        <a:ext cx="9475957" cy="1866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8EE18-C526-45D3-9550-F2C4A39EB133}">
      <dsp:nvSpPr>
        <dsp:cNvPr id="0" name=""/>
        <dsp:cNvSpPr/>
      </dsp:nvSpPr>
      <dsp:spPr>
        <a:xfrm>
          <a:off x="3894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8C8F0-020E-4CC3-9590-D6FCDB27EF46}">
      <dsp:nvSpPr>
        <dsp:cNvPr id="0" name=""/>
        <dsp:cNvSpPr/>
      </dsp:nvSpPr>
      <dsp:spPr>
        <a:xfrm>
          <a:off x="2706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Some methods have the form “expression.FunctionName(&lt;args&gt;)”</a:t>
          </a:r>
          <a:endParaRPr lang="en-US" sz="2200" kern="1200"/>
        </a:p>
      </dsp:txBody>
      <dsp:txXfrm>
        <a:off x="2706497" y="3695237"/>
        <a:ext cx="4320000" cy="720000"/>
      </dsp:txXfrm>
    </dsp:sp>
    <dsp:sp modelId="{0C6104AB-1C67-4E35-A12C-71A0803B8861}">
      <dsp:nvSpPr>
        <dsp:cNvPr id="0" name=""/>
        <dsp:cNvSpPr/>
      </dsp:nvSpPr>
      <dsp:spPr>
        <a:xfrm>
          <a:off x="8970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7A9DA-C8AA-4811-A519-E24E18E4C5E7}">
      <dsp:nvSpPr>
        <dsp:cNvPr id="0" name=""/>
        <dsp:cNvSpPr/>
      </dsp:nvSpPr>
      <dsp:spPr>
        <a:xfrm>
          <a:off x="7782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While others have the form “typename.FunctionName(&lt;args&gt;)”</a:t>
          </a:r>
          <a:endParaRPr lang="en-US" sz="2200" kern="1200"/>
        </a:p>
      </dsp:txBody>
      <dsp:txXfrm>
        <a:off x="7782497" y="3695237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6C323-4AAD-4EE3-A7E6-1E54CBA5411B}">
      <dsp:nvSpPr>
        <dsp:cNvPr id="0" name=""/>
        <dsp:cNvSpPr/>
      </dsp:nvSpPr>
      <dsp:spPr>
        <a:xfrm>
          <a:off x="8894" y="1179921"/>
          <a:ext cx="2780301" cy="33363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0" rIns="27463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String.Join</a:t>
          </a:r>
          <a:endParaRPr lang="en-US" sz="2200" kern="1200"/>
        </a:p>
      </dsp:txBody>
      <dsp:txXfrm>
        <a:off x="8894" y="2514466"/>
        <a:ext cx="2780301" cy="2001817"/>
      </dsp:txXfrm>
    </dsp:sp>
    <dsp:sp modelId="{97B93E83-7C86-4115-87BC-6191C11CFDF5}">
      <dsp:nvSpPr>
        <dsp:cNvPr id="0" name=""/>
        <dsp:cNvSpPr/>
      </dsp:nvSpPr>
      <dsp:spPr>
        <a:xfrm>
          <a:off x="8894" y="1179921"/>
          <a:ext cx="2780301" cy="133454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165100" rIns="27463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894" y="1179921"/>
        <a:ext cx="2780301" cy="1334544"/>
      </dsp:txXfrm>
    </dsp:sp>
    <dsp:sp modelId="{83D807DF-103B-446E-838C-0BD5D63C95B3}">
      <dsp:nvSpPr>
        <dsp:cNvPr id="0" name=""/>
        <dsp:cNvSpPr/>
      </dsp:nvSpPr>
      <dsp:spPr>
        <a:xfrm>
          <a:off x="3011620" y="1179921"/>
          <a:ext cx="2780301" cy="3336362"/>
        </a:xfrm>
        <a:prstGeom prst="rect">
          <a:avLst/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9050" cap="flat" cmpd="sng" algn="ctr">
          <a:solidFill>
            <a:schemeClr val="accent2">
              <a:hueOff val="-319344"/>
              <a:satOff val="877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0" rIns="27463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String.IndexOf</a:t>
          </a:r>
          <a:endParaRPr lang="en-US" sz="2200" kern="1200"/>
        </a:p>
      </dsp:txBody>
      <dsp:txXfrm>
        <a:off x="3011620" y="2514466"/>
        <a:ext cx="2780301" cy="2001817"/>
      </dsp:txXfrm>
    </dsp:sp>
    <dsp:sp modelId="{B125AB7A-4769-443D-84D7-AB06930CD27E}">
      <dsp:nvSpPr>
        <dsp:cNvPr id="0" name=""/>
        <dsp:cNvSpPr/>
      </dsp:nvSpPr>
      <dsp:spPr>
        <a:xfrm>
          <a:off x="3011620" y="1179921"/>
          <a:ext cx="2780301" cy="133454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165100" rIns="27463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011620" y="1179921"/>
        <a:ext cx="2780301" cy="1334544"/>
      </dsp:txXfrm>
    </dsp:sp>
    <dsp:sp modelId="{AFB22A9E-F979-430A-8242-72FBDB9467AE}">
      <dsp:nvSpPr>
        <dsp:cNvPr id="0" name=""/>
        <dsp:cNvSpPr/>
      </dsp:nvSpPr>
      <dsp:spPr>
        <a:xfrm>
          <a:off x="6014346" y="1179921"/>
          <a:ext cx="2780301" cy="3336362"/>
        </a:xfrm>
        <a:prstGeom prst="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0" rIns="27463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String.LastIndexOf</a:t>
          </a:r>
          <a:endParaRPr lang="en-US" sz="2200" kern="1200"/>
        </a:p>
      </dsp:txBody>
      <dsp:txXfrm>
        <a:off x="6014346" y="2514466"/>
        <a:ext cx="2780301" cy="2001817"/>
      </dsp:txXfrm>
    </dsp:sp>
    <dsp:sp modelId="{74159EAC-1145-40DE-859F-CC7BEBEA8E4F}">
      <dsp:nvSpPr>
        <dsp:cNvPr id="0" name=""/>
        <dsp:cNvSpPr/>
      </dsp:nvSpPr>
      <dsp:spPr>
        <a:xfrm>
          <a:off x="6014346" y="1179921"/>
          <a:ext cx="2780301" cy="133454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165100" rIns="27463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014346" y="1179921"/>
        <a:ext cx="2780301" cy="1334544"/>
      </dsp:txXfrm>
    </dsp:sp>
    <dsp:sp modelId="{10253196-28FF-4E78-8C68-0FF10FD835D8}">
      <dsp:nvSpPr>
        <dsp:cNvPr id="0" name=""/>
        <dsp:cNvSpPr/>
      </dsp:nvSpPr>
      <dsp:spPr>
        <a:xfrm>
          <a:off x="9017072" y="1179921"/>
          <a:ext cx="2780301" cy="3336362"/>
        </a:xfrm>
        <a:prstGeom prst="rect">
          <a:avLst/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9050" cap="flat" cmpd="sng" algn="ctr">
          <a:solidFill>
            <a:schemeClr val="accent2">
              <a:hueOff val="-958031"/>
              <a:satOff val="2632"/>
              <a:lumOff val="1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0" rIns="27463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String.Substring</a:t>
          </a:r>
          <a:endParaRPr lang="en-US" sz="2200" kern="1200"/>
        </a:p>
      </dsp:txBody>
      <dsp:txXfrm>
        <a:off x="9017072" y="2514466"/>
        <a:ext cx="2780301" cy="2001817"/>
      </dsp:txXfrm>
    </dsp:sp>
    <dsp:sp modelId="{5023D9BF-BAC8-4709-985E-C174B5954781}">
      <dsp:nvSpPr>
        <dsp:cNvPr id="0" name=""/>
        <dsp:cNvSpPr/>
      </dsp:nvSpPr>
      <dsp:spPr>
        <a:xfrm>
          <a:off x="9017072" y="1179921"/>
          <a:ext cx="2780301" cy="133454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165100" rIns="27463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9017072" y="1179921"/>
        <a:ext cx="2780301" cy="1334544"/>
      </dsp:txXfrm>
    </dsp:sp>
    <dsp:sp modelId="{606C311C-8C87-4C64-BDC0-BA9024CF7023}">
      <dsp:nvSpPr>
        <dsp:cNvPr id="0" name=""/>
        <dsp:cNvSpPr/>
      </dsp:nvSpPr>
      <dsp:spPr>
        <a:xfrm>
          <a:off x="12019798" y="1179921"/>
          <a:ext cx="2780301" cy="3336362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0" rIns="27463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 err="1"/>
            <a:t>String.Split</a:t>
          </a:r>
          <a:endParaRPr lang="en-US" sz="2200" kern="1200" dirty="0"/>
        </a:p>
      </dsp:txBody>
      <dsp:txXfrm>
        <a:off x="12019798" y="2514466"/>
        <a:ext cx="2780301" cy="2001817"/>
      </dsp:txXfrm>
    </dsp:sp>
    <dsp:sp modelId="{892FE812-D512-4FC4-A8E9-1CE28CAFB706}">
      <dsp:nvSpPr>
        <dsp:cNvPr id="0" name=""/>
        <dsp:cNvSpPr/>
      </dsp:nvSpPr>
      <dsp:spPr>
        <a:xfrm>
          <a:off x="12019798" y="1179921"/>
          <a:ext cx="2780301" cy="133454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32" tIns="165100" rIns="27463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05</a:t>
          </a:r>
        </a:p>
      </dsp:txBody>
      <dsp:txXfrm>
        <a:off x="12019798" y="1179921"/>
        <a:ext cx="2780301" cy="13345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3BF1-EE3C-4386-B86A-56DD1971408D}">
      <dsp:nvSpPr>
        <dsp:cNvPr id="0" name=""/>
        <dsp:cNvSpPr/>
      </dsp:nvSpPr>
      <dsp:spPr>
        <a:xfrm>
          <a:off x="0" y="0"/>
          <a:ext cx="76262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363E-F391-4AAB-8687-2840AA380AD1}">
      <dsp:nvSpPr>
        <dsp:cNvPr id="0" name=""/>
        <dsp:cNvSpPr/>
      </dsp:nvSpPr>
      <dsp:spPr>
        <a:xfrm>
          <a:off x="0" y="0"/>
          <a:ext cx="7626267" cy="133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We need to choose one, such as </a:t>
          </a:r>
          <a:endParaRPr lang="en-US" sz="2800" kern="1200" dirty="0"/>
        </a:p>
      </dsp:txBody>
      <dsp:txXfrm>
        <a:off x="0" y="0"/>
        <a:ext cx="7626267" cy="1331088"/>
      </dsp:txXfrm>
    </dsp:sp>
    <dsp:sp modelId="{1910EABD-3747-4E19-8150-9DE1CC38F9CE}">
      <dsp:nvSpPr>
        <dsp:cNvPr id="0" name=""/>
        <dsp:cNvSpPr/>
      </dsp:nvSpPr>
      <dsp:spPr>
        <a:xfrm>
          <a:off x="0" y="1331088"/>
          <a:ext cx="76262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0C5C8-A82F-48C2-B9D1-377CA8F86B1C}">
      <dsp:nvSpPr>
        <dsp:cNvPr id="0" name=""/>
        <dsp:cNvSpPr/>
      </dsp:nvSpPr>
      <dsp:spPr>
        <a:xfrm>
          <a:off x="0" y="1331088"/>
          <a:ext cx="7626267" cy="133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System.Text.Encoding.UTF8.GetBytes()</a:t>
          </a:r>
          <a:endParaRPr lang="en-US" sz="2800" kern="1200"/>
        </a:p>
      </dsp:txBody>
      <dsp:txXfrm>
        <a:off x="0" y="1331088"/>
        <a:ext cx="7626267" cy="1331088"/>
      </dsp:txXfrm>
    </dsp:sp>
    <dsp:sp modelId="{9E3FA5ED-D917-4825-B69F-3A0A13185E18}">
      <dsp:nvSpPr>
        <dsp:cNvPr id="0" name=""/>
        <dsp:cNvSpPr/>
      </dsp:nvSpPr>
      <dsp:spPr>
        <a:xfrm>
          <a:off x="0" y="2662177"/>
          <a:ext cx="76262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87556-0572-4EF3-9D8F-31CB23A5C050}">
      <dsp:nvSpPr>
        <dsp:cNvPr id="0" name=""/>
        <dsp:cNvSpPr/>
      </dsp:nvSpPr>
      <dsp:spPr>
        <a:xfrm>
          <a:off x="0" y="2662177"/>
          <a:ext cx="7626267" cy="133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System.Text.Encoding.UTF16.GetBytes()</a:t>
          </a:r>
          <a:endParaRPr lang="en-US" sz="2800" kern="1200"/>
        </a:p>
      </dsp:txBody>
      <dsp:txXfrm>
        <a:off x="0" y="2662177"/>
        <a:ext cx="7626267" cy="1331088"/>
      </dsp:txXfrm>
    </dsp:sp>
    <dsp:sp modelId="{BC27B448-51C7-4C25-86FD-34E53A7926D6}">
      <dsp:nvSpPr>
        <dsp:cNvPr id="0" name=""/>
        <dsp:cNvSpPr/>
      </dsp:nvSpPr>
      <dsp:spPr>
        <a:xfrm>
          <a:off x="0" y="3993266"/>
          <a:ext cx="76262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5984E-257C-4A3A-BEE1-A563D2009D55}">
      <dsp:nvSpPr>
        <dsp:cNvPr id="0" name=""/>
        <dsp:cNvSpPr/>
      </dsp:nvSpPr>
      <dsp:spPr>
        <a:xfrm>
          <a:off x="0" y="3993266"/>
          <a:ext cx="7626267" cy="133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System.Text.Encoding.ASCIIEncoding.GetBytes()</a:t>
          </a:r>
          <a:endParaRPr lang="en-US" sz="2800" kern="1200"/>
        </a:p>
      </dsp:txBody>
      <dsp:txXfrm>
        <a:off x="0" y="3993266"/>
        <a:ext cx="7626267" cy="13310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E8D2-1A4C-4F42-ACCE-D8B83297AD9E}">
      <dsp:nvSpPr>
        <dsp:cNvPr id="0" name=""/>
        <dsp:cNvSpPr/>
      </dsp:nvSpPr>
      <dsp:spPr>
        <a:xfrm>
          <a:off x="4338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5BE1-92B8-4A62-A22E-4B2F735E4695}">
      <dsp:nvSpPr>
        <dsp:cNvPr id="0" name=""/>
        <dsp:cNvSpPr/>
      </dsp:nvSpPr>
      <dsp:spPr>
        <a:xfrm>
          <a:off x="348531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+ String concatenation </a:t>
          </a:r>
          <a:endParaRPr lang="en-US" sz="3200" kern="1200" dirty="0"/>
        </a:p>
      </dsp:txBody>
      <dsp:txXfrm>
        <a:off x="406144" y="2085674"/>
        <a:ext cx="2982514" cy="1851839"/>
      </dsp:txXfrm>
    </dsp:sp>
    <dsp:sp modelId="{1D5225D6-C4D0-4D61-BBB6-C07C9330264C}">
      <dsp:nvSpPr>
        <dsp:cNvPr id="0" name=""/>
        <dsp:cNvSpPr/>
      </dsp:nvSpPr>
      <dsp:spPr>
        <a:xfrm>
          <a:off x="3790466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B92C8-9A49-4B1B-8689-58B22FBABE94}">
      <dsp:nvSpPr>
        <dsp:cNvPr id="0" name=""/>
        <dsp:cNvSpPr/>
      </dsp:nvSpPr>
      <dsp:spPr>
        <a:xfrm>
          <a:off x="4134659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+= String concatenation and assignment</a:t>
          </a:r>
          <a:endParaRPr lang="en-US" sz="3200" kern="1200" dirty="0"/>
        </a:p>
      </dsp:txBody>
      <dsp:txXfrm>
        <a:off x="4192272" y="2085674"/>
        <a:ext cx="2982514" cy="1851839"/>
      </dsp:txXfrm>
    </dsp:sp>
    <dsp:sp modelId="{1445E834-94B9-4F68-A683-9B5A6DA5797B}">
      <dsp:nvSpPr>
        <dsp:cNvPr id="0" name=""/>
        <dsp:cNvSpPr/>
      </dsp:nvSpPr>
      <dsp:spPr>
        <a:xfrm>
          <a:off x="7576593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FA8C9-166D-4FB4-8021-A07DCF496A94}">
      <dsp:nvSpPr>
        <dsp:cNvPr id="0" name=""/>
        <dsp:cNvSpPr/>
      </dsp:nvSpPr>
      <dsp:spPr>
        <a:xfrm>
          <a:off x="7920787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== Equality </a:t>
          </a:r>
          <a:endParaRPr lang="en-US" sz="3200" kern="1200" dirty="0"/>
        </a:p>
      </dsp:txBody>
      <dsp:txXfrm>
        <a:off x="7978400" y="2085674"/>
        <a:ext cx="2982514" cy="1851839"/>
      </dsp:txXfrm>
    </dsp:sp>
    <dsp:sp modelId="{49901447-58C9-4B66-ADA4-0D797D8E5075}">
      <dsp:nvSpPr>
        <dsp:cNvPr id="0" name=""/>
        <dsp:cNvSpPr/>
      </dsp:nvSpPr>
      <dsp:spPr>
        <a:xfrm>
          <a:off x="11362721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32548-E8BD-4A82-B383-460036002206}">
      <dsp:nvSpPr>
        <dsp:cNvPr id="0" name=""/>
        <dsp:cNvSpPr/>
      </dsp:nvSpPr>
      <dsp:spPr>
        <a:xfrm>
          <a:off x="11706914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!= Inequality</a:t>
          </a:r>
          <a:endParaRPr lang="en-US" sz="3200" kern="1200" dirty="0"/>
        </a:p>
      </dsp:txBody>
      <dsp:txXfrm>
        <a:off x="11764527" y="2085674"/>
        <a:ext cx="2982514" cy="1851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42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94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28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tokens/verbati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2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string.format?view=net-7.0" TargetMode="External"/><Relationship Id="rId4" Type="http://schemas.openxmlformats.org/officeDocument/2006/relationships/image" Target="../media/image36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/nul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collections.ienumerable.getenumerator?view=net-7.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EF4DE7-7C18-65BE-C1CC-E5543175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4" y="6325737"/>
            <a:ext cx="14839126" cy="2474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 dirty="0">
                <a:solidFill>
                  <a:schemeClr val="accent3"/>
                </a:solidFill>
              </a:rPr>
              <a:t>Deepen our understanding of Object-Oriented Programming and Strings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F073BE-2941-1F70-7207-8D51DB63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4" y="798394"/>
            <a:ext cx="14839126" cy="5527343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cap="all">
                <a:solidFill>
                  <a:schemeClr val="tx1"/>
                </a:solidFill>
              </a:rPr>
              <a:t>Today’s Goal</a:t>
            </a:r>
          </a:p>
        </p:txBody>
      </p:sp>
    </p:spTree>
    <p:extLst>
      <p:ext uri="{BB962C8B-B14F-4D97-AF65-F5344CB8AC3E}">
        <p14:creationId xmlns:p14="http://schemas.microsoft.com/office/powerpoint/2010/main" val="209895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AEB2-D27C-D0D6-7430-D9FBC5D0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Implicitly Typed 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3B50B5-A70D-D221-4D46-0C4A67B13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140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14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95D-7ECE-AE60-4D35-CF1C7EB9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Casting to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1F52-1382-1A5D-2757-1CA138F5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Everything can be cast to an object:</a:t>
            </a:r>
          </a:p>
          <a:p>
            <a:r>
              <a:rPr lang="en-CA" dirty="0">
                <a:solidFill>
                  <a:schemeClr val="tx1"/>
                </a:solidFill>
              </a:rPr>
              <a:t>var x = (object)”Hello”;</a:t>
            </a:r>
          </a:p>
          <a:p>
            <a:r>
              <a:rPr lang="en-CA" dirty="0">
                <a:solidFill>
                  <a:schemeClr val="tx1"/>
                </a:solidFill>
              </a:rPr>
              <a:t>This is equivalent to:</a:t>
            </a:r>
          </a:p>
          <a:p>
            <a:r>
              <a:rPr lang="en-CA" dirty="0">
                <a:solidFill>
                  <a:schemeClr val="tx1"/>
                </a:solidFill>
              </a:rPr>
              <a:t>object x = “Hello”;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77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9338-4D76-A3DB-ABDF-61C84A7A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4ADE-C625-A235-C1E9-4A5588A3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267" y="3086100"/>
            <a:ext cx="14809307" cy="6057900"/>
          </a:xfrm>
        </p:spPr>
        <p:txBody>
          <a:bodyPr/>
          <a:lstStyle/>
          <a:p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dervives</a:t>
            </a:r>
            <a:r>
              <a:rPr lang="en-CA" dirty="0">
                <a:solidFill>
                  <a:schemeClr val="tx1"/>
                </a:solidFill>
              </a:rPr>
              <a:t> from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System.Object</a:t>
            </a:r>
            <a:r>
              <a:rPr lang="en-CA" dirty="0">
                <a:solidFill>
                  <a:schemeClr val="tx1"/>
                </a:solidFill>
              </a:rPr>
              <a:t> is called the base class</a:t>
            </a:r>
          </a:p>
          <a:p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 is called the derived class </a:t>
            </a:r>
          </a:p>
          <a:p>
            <a:r>
              <a:rPr lang="en-CA" dirty="0">
                <a:solidFill>
                  <a:schemeClr val="tx1"/>
                </a:solidFill>
              </a:rPr>
              <a:t>Any cast to a base class is called an upcast</a:t>
            </a:r>
          </a:p>
          <a:p>
            <a:r>
              <a:rPr lang="en-CA" dirty="0">
                <a:solidFill>
                  <a:schemeClr val="tx1"/>
                </a:solidFill>
              </a:rPr>
              <a:t>Upcasts are implicit: no conversion operator is required  </a:t>
            </a:r>
          </a:p>
          <a:p>
            <a:r>
              <a:rPr lang="en-CA" dirty="0">
                <a:solidFill>
                  <a:schemeClr val="tx1"/>
                </a:solidFill>
              </a:rPr>
              <a:t>They are always successful </a:t>
            </a:r>
          </a:p>
        </p:txBody>
      </p:sp>
    </p:spTree>
    <p:extLst>
      <p:ext uri="{BB962C8B-B14F-4D97-AF65-F5344CB8AC3E}">
        <p14:creationId xmlns:p14="http://schemas.microsoft.com/office/powerpoint/2010/main" val="273505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A31F-5403-C811-8F22-AF9F0B82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1CB3-F5C7-3401-7790-93468E62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200400"/>
            <a:ext cx="14809307" cy="60579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Casting from a base class to a derived class is called a downcast </a:t>
            </a:r>
          </a:p>
          <a:p>
            <a:r>
              <a:rPr lang="en-CA" dirty="0" err="1">
                <a:solidFill>
                  <a:schemeClr val="tx1"/>
                </a:solidFill>
              </a:rPr>
              <a:t>System.Object</a:t>
            </a:r>
            <a:r>
              <a:rPr lang="en-CA" dirty="0">
                <a:solidFill>
                  <a:schemeClr val="tx1"/>
                </a:solidFill>
              </a:rPr>
              <a:t> to </a:t>
            </a:r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 is a downcast</a:t>
            </a:r>
          </a:p>
          <a:p>
            <a:r>
              <a:rPr lang="en-CA" dirty="0">
                <a:solidFill>
                  <a:schemeClr val="tx1"/>
                </a:solidFill>
              </a:rPr>
              <a:t>var o = (object)”hello”;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var s = (string)o;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var n = (int)o;</a:t>
            </a:r>
          </a:p>
          <a:p>
            <a:r>
              <a:rPr lang="en-CA" dirty="0" err="1">
                <a:solidFill>
                  <a:schemeClr val="tx1"/>
                </a:solidFill>
              </a:rPr>
              <a:t>Downcasts</a:t>
            </a:r>
            <a:r>
              <a:rPr lang="en-CA" dirty="0">
                <a:solidFill>
                  <a:schemeClr val="tx1"/>
                </a:solidFill>
              </a:rPr>
              <a:t> are always explicit </a:t>
            </a:r>
          </a:p>
          <a:p>
            <a:r>
              <a:rPr lang="en-CA" dirty="0">
                <a:solidFill>
                  <a:schemeClr val="tx1"/>
                </a:solidFill>
              </a:rPr>
              <a:t>They may fail at run-time</a:t>
            </a:r>
          </a:p>
        </p:txBody>
      </p:sp>
    </p:spTree>
    <p:extLst>
      <p:ext uri="{BB962C8B-B14F-4D97-AF65-F5344CB8AC3E}">
        <p14:creationId xmlns:p14="http://schemas.microsoft.com/office/powerpoint/2010/main" val="359600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E777-CB66-0E62-93D0-19C4C86C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“runtime” type of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E211-F70C-E13F-B5C7-D67662E0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This is the value returned when I call “&lt;expression&gt;.</a:t>
            </a:r>
            <a:r>
              <a:rPr lang="en-CA" dirty="0" err="1">
                <a:solidFill>
                  <a:schemeClr val="tx1"/>
                </a:solidFill>
              </a:rPr>
              <a:t>GetType</a:t>
            </a:r>
            <a:r>
              <a:rPr lang="en-CA" dirty="0">
                <a:solidFill>
                  <a:schemeClr val="tx1"/>
                </a:solidFill>
              </a:rPr>
              <a:t>()”</a:t>
            </a:r>
          </a:p>
          <a:p>
            <a:r>
              <a:rPr lang="en-CA" dirty="0">
                <a:solidFill>
                  <a:schemeClr val="tx1"/>
                </a:solidFill>
              </a:rPr>
              <a:t>The run-time type of a value is unaffected by any casts</a:t>
            </a:r>
          </a:p>
          <a:p>
            <a:r>
              <a:rPr lang="en-CA" dirty="0">
                <a:solidFill>
                  <a:schemeClr val="tx1"/>
                </a:solidFill>
              </a:rPr>
              <a:t>It never changes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35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B5C-61BF-4975-4ADC-D62E18A2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happens when I write?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2436-D5DE-1F67-DA55-EE9638CD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/>
              <a:t>var x = (object)”Hello”;</a:t>
            </a:r>
            <a:br>
              <a:rPr lang="en-CA" dirty="0"/>
            </a:br>
            <a:r>
              <a:rPr lang="en-CA" dirty="0"/>
              <a:t>var s = (string)”World”;</a:t>
            </a:r>
            <a:br>
              <a:rPr lang="en-CA" dirty="0"/>
            </a:br>
            <a:r>
              <a:rPr lang="en-CA" dirty="0" err="1"/>
              <a:t>Console.WriteLine</a:t>
            </a:r>
            <a:r>
              <a:rPr lang="en-CA" dirty="0"/>
              <a:t>($”{</a:t>
            </a:r>
            <a:r>
              <a:rPr lang="en-CA" dirty="0" err="1"/>
              <a:t>x.GetType</a:t>
            </a:r>
            <a:r>
              <a:rPr lang="en-CA" dirty="0"/>
              <a:t>()}”); </a:t>
            </a:r>
            <a:br>
              <a:rPr lang="en-CA" dirty="0"/>
            </a:br>
            <a:r>
              <a:rPr lang="en-CA" dirty="0" err="1"/>
              <a:t>Console.WriteLine</a:t>
            </a:r>
            <a:r>
              <a:rPr lang="en-CA" dirty="0"/>
              <a:t>($”{</a:t>
            </a:r>
            <a:r>
              <a:rPr lang="en-CA" dirty="0" err="1"/>
              <a:t>s.GetType</a:t>
            </a:r>
            <a:r>
              <a:rPr lang="en-CA" dirty="0"/>
              <a:t>()}”);</a:t>
            </a:r>
          </a:p>
        </p:txBody>
      </p:sp>
    </p:spTree>
    <p:extLst>
      <p:ext uri="{BB962C8B-B14F-4D97-AF65-F5344CB8AC3E}">
        <p14:creationId xmlns:p14="http://schemas.microsoft.com/office/powerpoint/2010/main" val="249558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63BF-0B3F-E4BF-52E2-8A87140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I write the following instead?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565F-4169-4BB5-DFB8-70440ACF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/>
              <a:t>object x = ”Hello”;</a:t>
            </a:r>
            <a:br>
              <a:rPr lang="en-CA" dirty="0"/>
            </a:br>
            <a:r>
              <a:rPr lang="en-CA" dirty="0"/>
              <a:t>string s = ”World”;</a:t>
            </a:r>
            <a:br>
              <a:rPr lang="en-CA" dirty="0"/>
            </a:br>
            <a:r>
              <a:rPr lang="en-CA" dirty="0" err="1"/>
              <a:t>Console.WriteLine</a:t>
            </a:r>
            <a:r>
              <a:rPr lang="en-CA" dirty="0"/>
              <a:t>($”{</a:t>
            </a:r>
            <a:r>
              <a:rPr lang="en-CA" dirty="0" err="1"/>
              <a:t>x.GetType</a:t>
            </a:r>
            <a:r>
              <a:rPr lang="en-CA" dirty="0"/>
              <a:t>()}”); </a:t>
            </a:r>
            <a:br>
              <a:rPr lang="en-CA" dirty="0"/>
            </a:br>
            <a:r>
              <a:rPr lang="en-CA" dirty="0" err="1"/>
              <a:t>Console.WriteLine</a:t>
            </a:r>
            <a:r>
              <a:rPr lang="en-CA" dirty="0"/>
              <a:t>($”{</a:t>
            </a:r>
            <a:r>
              <a:rPr lang="en-CA" dirty="0" err="1"/>
              <a:t>s.GetType</a:t>
            </a:r>
            <a:r>
              <a:rPr lang="en-CA" dirty="0"/>
              <a:t>()}”);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951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B3B8-2B03-DCF9-3B68-D6960849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you expect that?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EAB3-F211-2CAE-1D94-1F97E10B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not? </a:t>
            </a:r>
          </a:p>
        </p:txBody>
      </p:sp>
    </p:spTree>
    <p:extLst>
      <p:ext uri="{BB962C8B-B14F-4D97-AF65-F5344CB8AC3E}">
        <p14:creationId xmlns:p14="http://schemas.microsoft.com/office/powerpoint/2010/main" val="251454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DAF2-021F-C8FB-F072-0C61E733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the following do?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F42B-C1D2-C627-627C-4FA86801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124200"/>
            <a:ext cx="14809307" cy="6057900"/>
          </a:xfrm>
        </p:spPr>
        <p:txBody>
          <a:bodyPr/>
          <a:lstStyle/>
          <a:p>
            <a:pPr marL="68580" indent="0">
              <a:buNone/>
            </a:pPr>
            <a:br>
              <a:rPr lang="en-CA" dirty="0"/>
            </a:br>
            <a:br>
              <a:rPr lang="en-CA" dirty="0"/>
            </a:br>
            <a:r>
              <a:rPr lang="en-CA" dirty="0"/>
              <a:t>var x = (object)”Hello”;</a:t>
            </a:r>
            <a:br>
              <a:rPr lang="en-CA" dirty="0"/>
            </a:br>
            <a:r>
              <a:rPr lang="en-CA" dirty="0"/>
              <a:t>var s = (string)”World”;</a:t>
            </a:r>
            <a:br>
              <a:rPr lang="en-CA" dirty="0"/>
            </a:br>
            <a:r>
              <a:rPr lang="en-CA" dirty="0" err="1"/>
              <a:t>Console.WriteLine</a:t>
            </a:r>
            <a:r>
              <a:rPr lang="en-CA" dirty="0"/>
              <a:t>($”{</a:t>
            </a:r>
            <a:r>
              <a:rPr lang="en-CA" dirty="0" err="1"/>
              <a:t>x.Length</a:t>
            </a:r>
            <a:r>
              <a:rPr lang="en-CA" dirty="0"/>
              <a:t>}”); </a:t>
            </a:r>
            <a:br>
              <a:rPr lang="en-CA" dirty="0"/>
            </a:br>
            <a:r>
              <a:rPr lang="en-CA" dirty="0" err="1"/>
              <a:t>Console.WriteLine</a:t>
            </a:r>
            <a:r>
              <a:rPr lang="en-CA" dirty="0"/>
              <a:t>($”{</a:t>
            </a:r>
            <a:r>
              <a:rPr lang="en-CA" dirty="0" err="1"/>
              <a:t>s.Length</a:t>
            </a:r>
            <a:r>
              <a:rPr lang="en-CA" dirty="0"/>
              <a:t>}”);</a:t>
            </a:r>
          </a:p>
        </p:txBody>
      </p:sp>
    </p:spTree>
    <p:extLst>
      <p:ext uri="{BB962C8B-B14F-4D97-AF65-F5344CB8AC3E}">
        <p14:creationId xmlns:p14="http://schemas.microsoft.com/office/powerpoint/2010/main" val="259182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DAF2-021F-C8FB-F072-0C61E733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Remember that it is the same 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F42B-C1D2-C627-627C-4FA86801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124200"/>
            <a:ext cx="14809307" cy="6057900"/>
          </a:xfrm>
        </p:spPr>
        <p:txBody>
          <a:bodyPr/>
          <a:lstStyle/>
          <a:p>
            <a:pPr marL="68580" indent="0">
              <a:buNone/>
            </a:pPr>
            <a:br>
              <a:rPr lang="en-CA" dirty="0"/>
            </a:br>
            <a:br>
              <a:rPr lang="en-CA" dirty="0"/>
            </a:br>
            <a:r>
              <a:rPr lang="en-CA" dirty="0"/>
              <a:t>object x = ”Hello”;</a:t>
            </a:r>
            <a:br>
              <a:rPr lang="en-CA" dirty="0"/>
            </a:br>
            <a:r>
              <a:rPr lang="en-CA" dirty="0"/>
              <a:t>string s = ”World”;</a:t>
            </a:r>
            <a:br>
              <a:rPr lang="en-CA" dirty="0"/>
            </a:br>
            <a:r>
              <a:rPr lang="en-CA" dirty="0" err="1"/>
              <a:t>Console.WriteLine</a:t>
            </a:r>
            <a:r>
              <a:rPr lang="en-CA" dirty="0"/>
              <a:t>($”{</a:t>
            </a:r>
            <a:r>
              <a:rPr lang="en-CA" dirty="0" err="1"/>
              <a:t>x.Length</a:t>
            </a:r>
            <a:r>
              <a:rPr lang="en-CA" dirty="0"/>
              <a:t>}”); </a:t>
            </a:r>
            <a:br>
              <a:rPr lang="en-CA" dirty="0"/>
            </a:br>
            <a:r>
              <a:rPr lang="en-CA" dirty="0" err="1"/>
              <a:t>Console.WriteLine</a:t>
            </a:r>
            <a:r>
              <a:rPr lang="en-CA" dirty="0"/>
              <a:t>($”{</a:t>
            </a:r>
            <a:r>
              <a:rPr lang="en-CA" dirty="0" err="1"/>
              <a:t>s.Length</a:t>
            </a:r>
            <a:r>
              <a:rPr lang="en-CA" dirty="0"/>
              <a:t>}”);</a:t>
            </a:r>
          </a:p>
        </p:txBody>
      </p:sp>
    </p:spTree>
    <p:extLst>
      <p:ext uri="{BB962C8B-B14F-4D97-AF65-F5344CB8AC3E}">
        <p14:creationId xmlns:p14="http://schemas.microsoft.com/office/powerpoint/2010/main" val="144481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1A00-0CC4-6B30-A173-36E7AFCE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850" y="956344"/>
            <a:ext cx="12960301" cy="46055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000" b="1" cap="all">
                <a:solidFill>
                  <a:schemeClr val="tx1"/>
                </a:solidFill>
              </a:rPr>
              <a:t>What is an object in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074D-328B-03DA-817E-0A9D66279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48" y="5561899"/>
            <a:ext cx="12960303" cy="323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4200">
                <a:solidFill>
                  <a:schemeClr val="tx1"/>
                </a:solidFill>
              </a:rPr>
              <a:t>An object is an instance of a class</a:t>
            </a:r>
          </a:p>
        </p:txBody>
      </p:sp>
    </p:spTree>
    <p:extLst>
      <p:ext uri="{BB962C8B-B14F-4D97-AF65-F5344CB8AC3E}">
        <p14:creationId xmlns:p14="http://schemas.microsoft.com/office/powerpoint/2010/main" val="119617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5F81DA-BC54-C73F-E3D5-06EB3A16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700" b="1" cap="all">
                <a:solidFill>
                  <a:srgbClr val="FFFFFF"/>
                </a:solidFill>
              </a:rPr>
              <a:t>Either way we get an error!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8961-CFCE-1DC5-4EE5-78A9ACB1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95" y="8397439"/>
            <a:ext cx="13151790" cy="8305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3000" dirty="0">
                <a:solidFill>
                  <a:srgbClr val="FFFFFF"/>
                </a:solidFill>
              </a:rPr>
              <a:t>Why? Because objects don’t have “Length” properties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DAF87-1D52-9BCE-212A-821B9EFB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58" y="2246542"/>
            <a:ext cx="16129252" cy="33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1C76-0434-A9D0-28F9-14365621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Types Restrict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3C39-39DC-A0F2-0CAD-85705EFB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variable or expression of type “T” only allows you to access the methods and properties of T. </a:t>
            </a:r>
          </a:p>
          <a:p>
            <a:r>
              <a:rPr lang="en-CA"/>
              <a:t>Regardless </a:t>
            </a:r>
            <a:r>
              <a:rPr lang="en-CA" dirty="0"/>
              <a:t>of the type of the run-time type of T</a:t>
            </a:r>
          </a:p>
        </p:txBody>
      </p:sp>
    </p:spTree>
    <p:extLst>
      <p:ext uri="{BB962C8B-B14F-4D97-AF65-F5344CB8AC3E}">
        <p14:creationId xmlns:p14="http://schemas.microsoft.com/office/powerpoint/2010/main" val="341443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5D55-EABA-0B68-DA1A-0D97E79B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3DE8-4909-EE25-5341-D6A713F7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are expressions that cannot be reduced</a:t>
            </a:r>
          </a:p>
          <a:p>
            <a:r>
              <a:rPr lang="en-CA" dirty="0"/>
              <a:t>You can think of them like values embedded in code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127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9C9D-C11C-59B0-CDBD-978C46EB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“.”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7CE2-0379-1FA6-4C4E-9C236A31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calling a function it usually looks like “</a:t>
            </a:r>
            <a:r>
              <a:rPr lang="en-CA" dirty="0" err="1"/>
              <a:t>Console.WriteLine</a:t>
            </a:r>
            <a:r>
              <a:rPr lang="en-CA" dirty="0"/>
              <a:t>”</a:t>
            </a:r>
          </a:p>
          <a:p>
            <a:r>
              <a:rPr lang="en-CA" dirty="0"/>
              <a:t>What is the “.”</a:t>
            </a:r>
          </a:p>
          <a:p>
            <a:r>
              <a:rPr lang="en-CA" dirty="0"/>
              <a:t>What is to the left? </a:t>
            </a:r>
          </a:p>
          <a:p>
            <a:r>
              <a:rPr lang="en-CA" dirty="0"/>
              <a:t>What is to the right? </a:t>
            </a:r>
          </a:p>
          <a:p>
            <a:r>
              <a:rPr lang="en-CA" dirty="0"/>
              <a:t>Called a member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130236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575E-3724-B4F7-13F0-D7F64BC5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left side might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C013-CBCD-0427-BBAC-78866A93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type</a:t>
            </a:r>
          </a:p>
          <a:p>
            <a:r>
              <a:rPr lang="en-CA" dirty="0"/>
              <a:t>An expression </a:t>
            </a:r>
          </a:p>
          <a:p>
            <a:r>
              <a:rPr lang="en-CA" dirty="0"/>
              <a:t>A namespace</a:t>
            </a:r>
          </a:p>
        </p:txBody>
      </p:sp>
    </p:spTree>
    <p:extLst>
      <p:ext uri="{BB962C8B-B14F-4D97-AF65-F5344CB8AC3E}">
        <p14:creationId xmlns:p14="http://schemas.microsoft.com/office/powerpoint/2010/main" val="394763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A8E5-7476-0287-68CB-8F9B1F8F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right side might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22F2-C424-25C9-5C52-8293D68F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nested type</a:t>
            </a:r>
          </a:p>
          <a:p>
            <a:r>
              <a:rPr lang="en-CA" dirty="0"/>
              <a:t>A nested namespace</a:t>
            </a:r>
          </a:p>
          <a:p>
            <a:r>
              <a:rPr lang="en-CA" dirty="0"/>
              <a:t>A static or non-static member (function, property, more)</a:t>
            </a:r>
          </a:p>
        </p:txBody>
      </p:sp>
    </p:spTree>
    <p:extLst>
      <p:ext uri="{BB962C8B-B14F-4D97-AF65-F5344CB8AC3E}">
        <p14:creationId xmlns:p14="http://schemas.microsoft.com/office/powerpoint/2010/main" val="315539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BA4-BA3B-170D-90C2-3CFA0D2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Invoking Instance versus Static Methods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54D92-340E-A2CA-5E18-7742562D5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25358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354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A22-5029-EEB9-1FBB-4B8C6AA8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is not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1D18-F6A2-7288-8255-143ED729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word “Char” is the name of a type </a:t>
            </a:r>
          </a:p>
          <a:p>
            <a:r>
              <a:rPr lang="en-CA" dirty="0"/>
              <a:t>More specifically a class within the namespace </a:t>
            </a:r>
          </a:p>
          <a:p>
            <a:r>
              <a:rPr lang="en-CA" dirty="0"/>
              <a:t>You cannot use it where you would an expression: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655D9-4425-F0B3-B979-75463B45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464629"/>
            <a:ext cx="12145886" cy="36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9D03-987C-AB8B-BE58-DFE31A3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you can use it to call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598-7F91-7E60-D72B-A5AC5E68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tx1"/>
                </a:solidFill>
              </a:rPr>
              <a:t>Char.IsControl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Char.IsLetterOrDigit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Char.IsUpper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Char.IsWhitespace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71811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BC70-1B70-04C3-E1E0-56F79B5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A467-2DEF-A4AD-0B11-36DD3580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Regular string literals</a:t>
            </a:r>
          </a:p>
          <a:p>
            <a:r>
              <a:rPr lang="en-CA" dirty="0">
                <a:solidFill>
                  <a:schemeClr val="tx1"/>
                </a:solidFill>
              </a:rPr>
              <a:t>Verbatim string literals</a:t>
            </a:r>
          </a:p>
          <a:p>
            <a:r>
              <a:rPr lang="en-CA" dirty="0">
                <a:solidFill>
                  <a:schemeClr val="tx1"/>
                </a:solidFill>
              </a:rPr>
              <a:t>Interpolated string expressions</a:t>
            </a:r>
          </a:p>
          <a:p>
            <a:r>
              <a:rPr lang="en-CA" dirty="0">
                <a:solidFill>
                  <a:schemeClr val="tx1"/>
                </a:solidFill>
              </a:rPr>
              <a:t>Raw string literals (C# 11)</a:t>
            </a:r>
          </a:p>
        </p:txBody>
      </p:sp>
    </p:spTree>
    <p:extLst>
      <p:ext uri="{BB962C8B-B14F-4D97-AF65-F5344CB8AC3E}">
        <p14:creationId xmlns:p14="http://schemas.microsoft.com/office/powerpoint/2010/main" val="301658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C23BF-6295-CCA9-FB3B-3F204AA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What is a class in OOP?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547A90-C221-0907-A6FA-578CDA681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955609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095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C029-2881-B655-4F03-62EFA822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Verbatim 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1073-8232-9B8B-E8F1-B071CF03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verbatim string literal is preceded by the “@” character</a:t>
            </a:r>
          </a:p>
          <a:p>
            <a:r>
              <a:rPr lang="en-CA" dirty="0">
                <a:solidFill>
                  <a:schemeClr val="tx1"/>
                </a:solidFill>
              </a:rPr>
              <a:t>Used to eliminate the need for escape characters (e.g., file path)</a:t>
            </a:r>
          </a:p>
          <a:p>
            <a:r>
              <a:rPr lang="en-CA" dirty="0">
                <a:solidFill>
                  <a:schemeClr val="tx1"/>
                </a:solidFill>
              </a:rPr>
              <a:t>Can span multiple lines </a:t>
            </a:r>
          </a:p>
          <a:p>
            <a:r>
              <a:rPr lang="en-CA" dirty="0">
                <a:solidFill>
                  <a:schemeClr val="tx1"/>
                </a:solidFill>
              </a:rPr>
              <a:t>See: </a:t>
            </a:r>
            <a:r>
              <a:rPr lang="en-CA" dirty="0">
                <a:hlinkClick r:id="rId2"/>
              </a:rPr>
              <a:t>https://learn.microsoft.com/en-us/dotnet/csharp/language-reference/tokens/verbatim</a:t>
            </a:r>
            <a:r>
              <a:rPr lang="en-CA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35161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1B16-509B-F19F-52EB-DB390A08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Nul</a:t>
            </a:r>
            <a:r>
              <a:rPr lang="en-CA" dirty="0"/>
              <a:t>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A1B2-D811-BEC0-6189-0AF54972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C# string can contain any number of embedded </a:t>
            </a:r>
            <a:r>
              <a:rPr lang="en-US" dirty="0" err="1">
                <a:solidFill>
                  <a:schemeClr val="tx1"/>
                </a:solidFill>
              </a:rPr>
              <a:t>nul</a:t>
            </a:r>
            <a:r>
              <a:rPr lang="en-US" dirty="0">
                <a:solidFill>
                  <a:schemeClr val="tx1"/>
                </a:solidFill>
              </a:rPr>
              <a:t> characters ('\0’).</a:t>
            </a:r>
          </a:p>
          <a:p>
            <a:r>
              <a:rPr lang="en-US" dirty="0">
                <a:solidFill>
                  <a:schemeClr val="tx1"/>
                </a:solidFill>
              </a:rPr>
              <a:t>This differs from C/C++ which uses null to indicate termination </a:t>
            </a:r>
          </a:p>
          <a:p>
            <a:r>
              <a:rPr lang="en-US" dirty="0">
                <a:solidFill>
                  <a:schemeClr val="tx1"/>
                </a:solidFill>
              </a:rPr>
              <a:t>Not to be confused with the null keyword, this is a char that encodes zero 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765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C580-DCCD-6854-EEEC-13EA4245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Useful String Functions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C128F2-7C27-AB30-F026-CEDFE53C3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595730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511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2DEA-CE43-1448-A519-3AD2FB73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String Operations not 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2D6A-DBC6-46C3-794C-60FF14B9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Int32.ParseInt</a:t>
            </a:r>
          </a:p>
          <a:p>
            <a:r>
              <a:rPr lang="en-CA" dirty="0" err="1"/>
              <a:t>Double.TryParse</a:t>
            </a:r>
            <a:r>
              <a:rPr lang="en-CA" dirty="0"/>
              <a:t>()</a:t>
            </a:r>
          </a:p>
          <a:p>
            <a:r>
              <a:rPr lang="en-CA" dirty="0" err="1"/>
              <a:t>Object.ToString</a:t>
            </a:r>
            <a:r>
              <a:rPr lang="en-CA" dirty="0"/>
              <a:t>();</a:t>
            </a:r>
          </a:p>
          <a:p>
            <a:r>
              <a:rPr lang="en-CA" dirty="0"/>
              <a:t>Convertible?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676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E7E8B-A445-02E6-D8D4-EAAB46D5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>
                <a:solidFill>
                  <a:srgbClr val="FFFFFF"/>
                </a:solidFill>
              </a:rPr>
              <a:t>Bit Converter does not work on Strings?!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B21A9-E8F3-589F-CE70-A46E60DB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36" y="1286512"/>
            <a:ext cx="8737683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9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F720-D35B-3B29-A7AA-91BF80A4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1605502"/>
            <a:ext cx="7799889" cy="2164904"/>
          </a:xfrm>
        </p:spPr>
        <p:txBody>
          <a:bodyPr>
            <a:normAutofit/>
          </a:bodyPr>
          <a:lstStyle/>
          <a:p>
            <a:r>
              <a:rPr lang="en-CA" sz="6000"/>
              <a:t>Remember Encodings?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3FC58B7-30D0-8851-8448-139845ACE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439736"/>
              </p:ext>
            </p:extLst>
          </p:nvPr>
        </p:nvGraphicFramePr>
        <p:xfrm>
          <a:off x="1714503" y="3819645"/>
          <a:ext cx="7626267" cy="532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pile of newspapers">
            <a:extLst>
              <a:ext uri="{FF2B5EF4-FFF2-40B4-BE49-F238E27FC236}">
                <a16:creationId xmlns:a16="http://schemas.microsoft.com/office/drawing/2014/main" id="{FDD86EF0-A69A-7BA7-336B-958DA55FE2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527" b="-1"/>
          <a:stretch/>
        </p:blipFill>
        <p:spPr>
          <a:xfrm>
            <a:off x="9955114" y="1857730"/>
            <a:ext cx="7111680" cy="673959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545E15B-0CD8-A44C-5730-9E522F0C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52851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string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"\u00C4 \uD802\u0033 \u00AE"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byte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[] bytes= System.Text.Encoding.UTF8.GetBytes(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);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84B459-805D-A3F2-3764-F74ADE22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8667"/>
            <a:ext cx="234359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System.Text.Encoding.UTF8.GetBytes(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);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34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58B7-FCF9-CA5E-B346-6694FC2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String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FB048A-EB6D-075F-DF98-93BED4E3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1065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5469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FEEF-94B0-287B-A8C5-85BBD4C3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String Immutability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46318-34FD-7E88-6EEB-E67C81996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89511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1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8993-EC0B-A8AB-82BE-8D719FE5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So how do you build strings?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F1B98-CCF7-95DD-622F-E428A0F1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496836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87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BB2C-FB5E-0370-E844-0A62382B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6E3-ACAF-DBB9-1C31-D82A3DB4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9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A62574-A8C3-43CD-8CCE-E161A907A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4" descr="A calculus formula">
            <a:extLst>
              <a:ext uri="{FF2B5EF4-FFF2-40B4-BE49-F238E27FC236}">
                <a16:creationId xmlns:a16="http://schemas.microsoft.com/office/drawing/2014/main" id="{0B90BEFC-9879-2B0C-53F0-DF625104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15000"/>
          </a:blip>
          <a:srcRect t="2084" b="13646"/>
          <a:stretch/>
        </p:blipFill>
        <p:spPr>
          <a:xfrm>
            <a:off x="20" y="5712"/>
            <a:ext cx="18287980" cy="10287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2F5F07-34E6-4B28-8D8B-C76C7BD7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28C24-DD81-A2F8-39E4-66CEB47A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Classes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25B-EED5-D3DA-9578-6F5AA398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System.String is a class</a:t>
            </a:r>
          </a:p>
          <a:p>
            <a:r>
              <a:rPr lang="en-CA">
                <a:solidFill>
                  <a:schemeClr val="bg1"/>
                </a:solidFill>
              </a:rPr>
              <a:t>System.Object is also a class </a:t>
            </a:r>
          </a:p>
          <a:p>
            <a:r>
              <a:rPr lang="en-CA">
                <a:solidFill>
                  <a:schemeClr val="bg1"/>
                </a:solidFill>
              </a:rPr>
              <a:t>So is System.Type </a:t>
            </a:r>
          </a:p>
          <a:p>
            <a:r>
              <a:rPr lang="en-CA">
                <a:solidFill>
                  <a:schemeClr val="bg1"/>
                </a:solidFill>
              </a:rPr>
              <a:t>A class is a kind of data type</a:t>
            </a:r>
          </a:p>
          <a:p>
            <a:r>
              <a:rPr lang="en-CA">
                <a:solidFill>
                  <a:schemeClr val="bg1"/>
                </a:solidFill>
              </a:rPr>
              <a:t>Classes describe the data and methods contained by “instances” of the class</a:t>
            </a:r>
          </a:p>
          <a:p>
            <a:r>
              <a:rPr lang="en-CA">
                <a:solidFill>
                  <a:schemeClr val="bg1"/>
                </a:solidFill>
              </a:rPr>
              <a:t>Instances of a class are values, known as objects </a:t>
            </a:r>
          </a:p>
          <a:p>
            <a:r>
              <a:rPr lang="en-CA">
                <a:solidFill>
                  <a:schemeClr val="bg1"/>
                </a:solidFill>
              </a:rPr>
              <a:t>Classes can derive from (inherit) another class (maximum one)</a:t>
            </a:r>
          </a:p>
          <a:p>
            <a:pPr marL="68580" indent="0">
              <a:buNone/>
            </a:pP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28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C21-8CD4-F243-7E3F-A7540E31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Strings are Like Arrays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93A867-DFE4-128E-468F-E5C22D694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909750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9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7066-1877-EAB6-F830-20166F4A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Wait, what is a property?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574E4-27C0-46CB-7C36-2F9E93ED0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27987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431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B6C1-0649-17BD-EF6E-CA0EF97B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Indexers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374A31-3F68-649E-AF5B-DC48FBCF2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13839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248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9D5AC-1B00-777F-0C65-85B13B87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String Formatting</a:t>
            </a:r>
          </a:p>
        </p:txBody>
      </p:sp>
      <p:pic>
        <p:nvPicPr>
          <p:cNvPr id="7" name="Graphic 6" descr="Violin">
            <a:extLst>
              <a:ext uri="{FF2B5EF4-FFF2-40B4-BE49-F238E27FC236}">
                <a16:creationId xmlns:a16="http://schemas.microsoft.com/office/drawing/2014/main" id="{4CE18338-6134-79A5-597A-2B88E17F6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EDDA27-0EC4-8DEF-B26B-E69FEF07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Before string interpolation we had string formatting routines </a:t>
            </a:r>
          </a:p>
          <a:p>
            <a:r>
              <a:rPr lang="en-CA" dirty="0">
                <a:solidFill>
                  <a:schemeClr val="tx1"/>
                </a:solidFill>
              </a:rPr>
              <a:t>Like a safe and powerful version of the C function </a:t>
            </a:r>
            <a:r>
              <a:rPr lang="en-CA" dirty="0" err="1">
                <a:solidFill>
                  <a:schemeClr val="tx1"/>
                </a:solidFill>
              </a:rPr>
              <a:t>sprintf</a:t>
            </a:r>
            <a:r>
              <a:rPr lang="en-CA" dirty="0">
                <a:solidFill>
                  <a:schemeClr val="tx1"/>
                </a:solidFill>
              </a:rPr>
              <a:t>(). </a:t>
            </a:r>
          </a:p>
          <a:p>
            <a:r>
              <a:rPr lang="en-CA" dirty="0" err="1">
                <a:hlinkClick r:id="rId5"/>
              </a:rPr>
              <a:t>String.Format</a:t>
            </a:r>
            <a:r>
              <a:rPr lang="en-CA" dirty="0">
                <a:hlinkClick r:id="rId5"/>
              </a:rPr>
              <a:t>()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7702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83C6-9BF6-A182-2F8A-16CEE281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Formatting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115F9-A4EC-AEAE-93F5-A6731775C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314700"/>
            <a:ext cx="13141296" cy="4876800"/>
          </a:xfrm>
        </p:spPr>
      </p:pic>
    </p:spTree>
    <p:extLst>
      <p:ext uri="{BB962C8B-B14F-4D97-AF65-F5344CB8AC3E}">
        <p14:creationId xmlns:p14="http://schemas.microsoft.com/office/powerpoint/2010/main" val="4084440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E64F42-1E22-2D0F-9F32-DF2CFAC9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34" b="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771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37C-FCD3-6A5A-D938-1478B70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E34B-C761-980A-2C30-B44021FE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chemeClr val="tx1"/>
                </a:solidFill>
                <a:hlinkClick r:id="rId2"/>
              </a:rPr>
              <a:t>null keyword</a:t>
            </a:r>
            <a:r>
              <a:rPr lang="en-CA" dirty="0">
                <a:solidFill>
                  <a:schemeClr val="tx1"/>
                </a:solidFill>
              </a:rPr>
              <a:t> represents a reference that does not refer to an object. </a:t>
            </a:r>
          </a:p>
          <a:p>
            <a:r>
              <a:rPr lang="en-CA" dirty="0">
                <a:solidFill>
                  <a:schemeClr val="tx1"/>
                </a:solidFill>
              </a:rPr>
              <a:t>It has a special type (called the null type) but can be cast to any reference type </a:t>
            </a:r>
          </a:p>
          <a:p>
            <a:r>
              <a:rPr lang="en-CA" dirty="0">
                <a:solidFill>
                  <a:schemeClr val="tx1"/>
                </a:solidFill>
              </a:rPr>
              <a:t>Reference variables are assigned null by default </a:t>
            </a:r>
          </a:p>
          <a:p>
            <a:r>
              <a:rPr lang="en-CA" dirty="0">
                <a:solidFill>
                  <a:schemeClr val="tx1"/>
                </a:solidFill>
              </a:rPr>
              <a:t>In other words it means “no value”</a:t>
            </a:r>
          </a:p>
        </p:txBody>
      </p:sp>
    </p:spTree>
    <p:extLst>
      <p:ext uri="{BB962C8B-B14F-4D97-AF65-F5344CB8AC3E}">
        <p14:creationId xmlns:p14="http://schemas.microsoft.com/office/powerpoint/2010/main" val="1226722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EDA-EFC0-F89B-85F3-FBBC481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NullReferenceException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E40CC-5AF9-EE2A-62DE-1CBF12D8B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092" y="3390900"/>
            <a:ext cx="12627816" cy="4953000"/>
          </a:xfrm>
        </p:spPr>
      </p:pic>
    </p:spTree>
    <p:extLst>
      <p:ext uri="{BB962C8B-B14F-4D97-AF65-F5344CB8AC3E}">
        <p14:creationId xmlns:p14="http://schemas.microsoft.com/office/powerpoint/2010/main" val="1295990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5FA0-87C8-4EBB-DFBD-185D190F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if Strings are Null or Empty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3F7CA-1860-E8FD-68A4-B75D7496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3086100"/>
            <a:ext cx="10380980" cy="5105400"/>
          </a:xfrm>
        </p:spPr>
      </p:pic>
    </p:spTree>
    <p:extLst>
      <p:ext uri="{BB962C8B-B14F-4D97-AF65-F5344CB8AC3E}">
        <p14:creationId xmlns:p14="http://schemas.microsoft.com/office/powerpoint/2010/main" val="3645561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C429F-5528-FCAB-86B4-CA5F1F65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500" b="1" cap="all" dirty="0">
                <a:solidFill>
                  <a:srgbClr val="FFFFFF"/>
                </a:solidFill>
              </a:rPr>
              <a:t>String</a:t>
            </a:r>
            <a:br>
              <a:rPr lang="en-US" sz="7500" b="1" cap="all" dirty="0">
                <a:solidFill>
                  <a:srgbClr val="FFFFFF"/>
                </a:solidFill>
              </a:rPr>
            </a:br>
            <a:r>
              <a:rPr lang="en-US" sz="7500" b="1" cap="all" dirty="0">
                <a:solidFill>
                  <a:srgbClr val="FFFFFF"/>
                </a:solidFill>
              </a:rPr>
              <a:t>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48EB2-0B71-4D65-FD8A-277CB2F36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5" r="250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9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D6CF-F2AA-2BD9-A30C-38155F3A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Class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81C062-C962-FF20-0F81-748F0C859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743092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861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E51E-1756-1E4F-2A47-743558E9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Implemented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D893-49D8-62BA-D830-D7D1B653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IEnumerable</a:t>
            </a:r>
            <a:endParaRPr lang="en-CA" dirty="0"/>
          </a:p>
          <a:p>
            <a:r>
              <a:rPr lang="en-CA" dirty="0" err="1"/>
              <a:t>IComparable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1594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DCB1-D5DA-2C94-EF01-970963F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Strings implement </a:t>
            </a:r>
            <a:r>
              <a:rPr lang="en-CA" dirty="0" err="1"/>
              <a:t>IEnumerable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6452B0-74A2-F456-F743-E4A77F2EE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5051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64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7BC2-9FD8-4EDA-71E3-E0A38FF7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EA59-53FD-20C8-EFCE-F25000F8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/>
              <a:t>Var s = “HelloWorld”;</a:t>
            </a:r>
            <a:br>
              <a:rPr lang="en-CA" dirty="0"/>
            </a:br>
            <a:r>
              <a:rPr lang="en-CA" dirty="0"/>
              <a:t>Foreach (var c in s) </a:t>
            </a:r>
            <a:br>
              <a:rPr lang="en-CA" dirty="0"/>
            </a:br>
            <a:r>
              <a:rPr lang="en-CA" dirty="0"/>
              <a:t>{</a:t>
            </a:r>
          </a:p>
          <a:p>
            <a:pPr marL="68580" indent="0">
              <a:buNone/>
            </a:pPr>
            <a:r>
              <a:rPr lang="en-CA" dirty="0"/>
              <a:t>	</a:t>
            </a:r>
            <a:r>
              <a:rPr lang="en-CA" dirty="0" err="1"/>
              <a:t>Console.WriteLine</a:t>
            </a:r>
            <a:r>
              <a:rPr lang="en-CA" dirty="0"/>
              <a:t>($“The character {c} has code {(int)c}”);</a:t>
            </a:r>
          </a:p>
          <a:p>
            <a:pPr marL="6858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179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B38C-C5BC-56E0-4FFC-8AAB9E66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Foreach is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5121-DC24-66B7-242F-80865164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/>
              <a:t>Var s = “HelloWorld”;</a:t>
            </a:r>
            <a:br>
              <a:rPr lang="en-CA" dirty="0"/>
            </a:br>
            <a:r>
              <a:rPr lang="en-CA" dirty="0"/>
              <a:t>For (var e = </a:t>
            </a:r>
            <a:r>
              <a:rPr lang="en-CA" dirty="0" err="1"/>
              <a:t>s.GetEnumerator</a:t>
            </a:r>
            <a:r>
              <a:rPr lang="en-CA" dirty="0"/>
              <a:t>();  </a:t>
            </a:r>
            <a:r>
              <a:rPr lang="en-CA" dirty="0" err="1"/>
              <a:t>e.MoveNext</a:t>
            </a:r>
            <a:r>
              <a:rPr lang="en-CA" dirty="0"/>
              <a:t>(); ) </a:t>
            </a:r>
          </a:p>
          <a:p>
            <a:pPr marL="68580" indent="0">
              <a:buNone/>
            </a:pPr>
            <a:r>
              <a:rPr lang="en-CA" dirty="0"/>
              <a:t>{</a:t>
            </a:r>
          </a:p>
          <a:p>
            <a:pPr marL="68580" indent="0">
              <a:buNone/>
            </a:pPr>
            <a:r>
              <a:rPr lang="en-CA" dirty="0"/>
              <a:t>	var c = </a:t>
            </a:r>
            <a:r>
              <a:rPr lang="en-CA" dirty="0" err="1"/>
              <a:t>e.CurrentValue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/>
              <a:t>Console.WriteLine</a:t>
            </a:r>
            <a:r>
              <a:rPr lang="en-CA" dirty="0"/>
              <a:t>($“The character {c} has code {(int)c}”);</a:t>
            </a:r>
          </a:p>
          <a:p>
            <a:pPr marL="68580" indent="0">
              <a:buNone/>
            </a:pPr>
            <a:r>
              <a:rPr lang="en-CA" dirty="0"/>
              <a:t>}</a:t>
            </a:r>
          </a:p>
          <a:p>
            <a:pPr marL="68580" indent="0">
              <a:buNone/>
            </a:pPr>
            <a:endParaRPr lang="en-CA" dirty="0"/>
          </a:p>
          <a:p>
            <a:pPr marL="68580" indent="0">
              <a:buNone/>
            </a:pPr>
            <a:r>
              <a:rPr lang="en-CA" dirty="0">
                <a:hlinkClick r:id="rId2"/>
              </a:rPr>
              <a:t>https://learn.microsoft.com/en-us/dotnet/api/system.collections.ienumerable.getenumerator?view=net-7.0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3765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D9A0-F2E6-3029-9AF0-80D39872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0E97-AB58-D703-61C1-7692C2DC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Do all variables have types? </a:t>
            </a:r>
          </a:p>
          <a:p>
            <a:r>
              <a:rPr lang="en-CA" dirty="0"/>
              <a:t>How is the type of an implicitly typed variable declaration determined? </a:t>
            </a:r>
          </a:p>
          <a:p>
            <a:r>
              <a:rPr lang="en-CA" dirty="0"/>
              <a:t>What does the “var” keyword indicate? </a:t>
            </a:r>
          </a:p>
          <a:p>
            <a:r>
              <a:rPr lang="en-CA" dirty="0"/>
              <a:t>Can I access methods specific to a string (like Length) on a variable of type “object”? </a:t>
            </a:r>
          </a:p>
          <a:p>
            <a:r>
              <a:rPr lang="en-CA" dirty="0"/>
              <a:t>Can a variable of type “object” refer to a “string” object?</a:t>
            </a:r>
          </a:p>
          <a:p>
            <a:r>
              <a:rPr lang="en-CA" dirty="0"/>
              <a:t>How can I determine the run-time type of an object? </a:t>
            </a:r>
          </a:p>
          <a:p>
            <a:r>
              <a:rPr lang="en-CA" dirty="0"/>
              <a:t>What is an instance of a class called? </a:t>
            </a:r>
          </a:p>
          <a:p>
            <a:r>
              <a:rPr lang="en-CA" dirty="0"/>
              <a:t>What does </a:t>
            </a:r>
            <a:r>
              <a:rPr lang="en-CA" dirty="0" err="1"/>
              <a:t>System.String</a:t>
            </a:r>
            <a:r>
              <a:rPr lang="en-CA" dirty="0"/>
              <a:t> inherit from? </a:t>
            </a:r>
          </a:p>
          <a:p>
            <a:r>
              <a:rPr lang="en-CA" dirty="0"/>
              <a:t>Casting from </a:t>
            </a:r>
            <a:r>
              <a:rPr lang="en-CA" dirty="0" err="1"/>
              <a:t>System.String</a:t>
            </a:r>
            <a:r>
              <a:rPr lang="en-CA" dirty="0"/>
              <a:t> to </a:t>
            </a:r>
            <a:r>
              <a:rPr lang="en-CA" dirty="0" err="1"/>
              <a:t>System.Object</a:t>
            </a:r>
            <a:r>
              <a:rPr lang="en-CA" dirty="0"/>
              <a:t> is an upcast or downcast? </a:t>
            </a:r>
          </a:p>
          <a:p>
            <a:r>
              <a:rPr lang="en-CA" dirty="0"/>
              <a:t>Are upcasts explicit or implicit?</a:t>
            </a:r>
          </a:p>
          <a:p>
            <a:r>
              <a:rPr lang="en-CA" dirty="0"/>
              <a:t>Can I change the type of a value?   </a:t>
            </a:r>
          </a:p>
          <a:p>
            <a:r>
              <a:rPr lang="en-CA" dirty="0"/>
              <a:t>Are types valid expressions?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2000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0B651B51-B4C3-0907-58B4-D10DE920F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6893" b="18107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E9B55-6B3A-A4D3-B68E-25689A29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8EAA-F2C0-3B07-1B18-322113A7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Collections</a:t>
            </a:r>
          </a:p>
          <a:p>
            <a:r>
              <a:rPr lang="en-CA" dirty="0">
                <a:solidFill>
                  <a:schemeClr val="bg1"/>
                </a:solidFill>
              </a:rPr>
              <a:t>Foreach loops</a:t>
            </a:r>
          </a:p>
          <a:p>
            <a:r>
              <a:rPr lang="en-CA" dirty="0">
                <a:solidFill>
                  <a:schemeClr val="bg1"/>
                </a:solidFill>
              </a:rPr>
              <a:t>Interfaces in a more depth</a:t>
            </a:r>
          </a:p>
          <a:p>
            <a:r>
              <a:rPr lang="en-CA" dirty="0">
                <a:solidFill>
                  <a:schemeClr val="bg1"/>
                </a:solidFill>
              </a:rPr>
              <a:t>Indexers in more depth</a:t>
            </a:r>
          </a:p>
          <a:p>
            <a:r>
              <a:rPr lang="en-CA" dirty="0">
                <a:solidFill>
                  <a:schemeClr val="bg1"/>
                </a:solidFill>
              </a:rPr>
              <a:t>Iterators 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7EFEC35-8764-AA5C-F706-2ED816662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FCEABF-719A-4C8C-8802-E1C13EE46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66711-2873-56F1-A00F-DDEC1D4D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48CE-692F-C6EB-D37B-9B0FC750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All variables have a fixed type determined at compile-time</a:t>
            </a:r>
          </a:p>
          <a:p>
            <a:r>
              <a:rPr lang="en-CA" dirty="0">
                <a:solidFill>
                  <a:schemeClr val="bg1"/>
                </a:solidFill>
              </a:rPr>
              <a:t>A variable refers to an instance of a type (or null)</a:t>
            </a:r>
          </a:p>
          <a:p>
            <a:r>
              <a:rPr lang="en-CA" dirty="0">
                <a:solidFill>
                  <a:schemeClr val="bg1"/>
                </a:solidFill>
              </a:rPr>
              <a:t>Variables may be initialized when declared (best practice)</a:t>
            </a:r>
          </a:p>
          <a:p>
            <a:r>
              <a:rPr lang="en-CA" dirty="0">
                <a:solidFill>
                  <a:schemeClr val="bg1"/>
                </a:solidFill>
              </a:rPr>
              <a:t>Variables may be reassigned (use sparingly) </a:t>
            </a:r>
          </a:p>
          <a:p>
            <a:r>
              <a:rPr lang="en-CA" dirty="0">
                <a:solidFill>
                  <a:schemeClr val="bg1"/>
                </a:solidFill>
              </a:rPr>
              <a:t>Variables cannot be assigned a value of an incorrect type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7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80C5-8D0B-2074-61FF-FCAAA38E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Parameters and Arguments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1A576-8547-9B73-59D7-BF33A3EE3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032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85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7D2-80B1-9D04-4789-F245B45B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is indeed confusing!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DB34E3-A2AB-D873-A176-8B999EFCF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530282"/>
              </p:ext>
            </p:extLst>
          </p:nvPr>
        </p:nvGraphicFramePr>
        <p:xfrm>
          <a:off x="1714501" y="3086100"/>
          <a:ext cx="14809307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7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8DD4-00E2-52F7-2FDE-EBDA0DEE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7D60-A17C-0DFF-0634-5E82AB2A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Consider: var s = “hello”;</a:t>
            </a:r>
          </a:p>
          <a:p>
            <a:r>
              <a:rPr lang="en-CA" dirty="0">
                <a:solidFill>
                  <a:schemeClr val="tx1"/>
                </a:solidFill>
              </a:rPr>
              <a:t>This is an implicitly typed variable declaration statement. </a:t>
            </a:r>
          </a:p>
          <a:p>
            <a:r>
              <a:rPr lang="en-CA" dirty="0">
                <a:solidFill>
                  <a:schemeClr val="tx1"/>
                </a:solidFill>
              </a:rPr>
              <a:t>Implicitly typed because it uses the “var” keyword</a:t>
            </a:r>
          </a:p>
          <a:p>
            <a:r>
              <a:rPr lang="en-CA" dirty="0">
                <a:solidFill>
                  <a:schemeClr val="tx1"/>
                </a:solidFill>
              </a:rPr>
              <a:t>The variable declared is named “s”</a:t>
            </a:r>
          </a:p>
          <a:p>
            <a:r>
              <a:rPr lang="en-CA" dirty="0">
                <a:solidFill>
                  <a:schemeClr val="tx1"/>
                </a:solidFill>
              </a:rPr>
              <a:t>The following is equivalent:</a:t>
            </a:r>
          </a:p>
          <a:p>
            <a:r>
              <a:rPr lang="en-CA" dirty="0">
                <a:solidFill>
                  <a:schemeClr val="tx1"/>
                </a:solidFill>
              </a:rPr>
              <a:t>string s = “hello”. </a:t>
            </a:r>
          </a:p>
        </p:txBody>
      </p:sp>
    </p:spTree>
    <p:extLst>
      <p:ext uri="{BB962C8B-B14F-4D97-AF65-F5344CB8AC3E}">
        <p14:creationId xmlns:p14="http://schemas.microsoft.com/office/powerpoint/2010/main" val="272967051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9822</TotalTime>
  <Words>1745</Words>
  <Application>Microsoft Office PowerPoint</Application>
  <PresentationFormat>Custom</PresentationFormat>
  <Paragraphs>231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Corbel</vt:lpstr>
      <vt:lpstr>inherit</vt:lpstr>
      <vt:lpstr>Calibri</vt:lpstr>
      <vt:lpstr>Arial</vt:lpstr>
      <vt:lpstr>Base</vt:lpstr>
      <vt:lpstr>Today’s Goal</vt:lpstr>
      <vt:lpstr>What is an object in OOP?</vt:lpstr>
      <vt:lpstr>What is a class in OOP?</vt:lpstr>
      <vt:lpstr>Classes in C#</vt:lpstr>
      <vt:lpstr>The Class Hierarchy</vt:lpstr>
      <vt:lpstr>Variables </vt:lpstr>
      <vt:lpstr>Parameters and Arguments</vt:lpstr>
      <vt:lpstr>This is indeed confusing!</vt:lpstr>
      <vt:lpstr>Objects and Values</vt:lpstr>
      <vt:lpstr>Implicitly Typed Variables</vt:lpstr>
      <vt:lpstr>Casting to Object</vt:lpstr>
      <vt:lpstr>Upcast</vt:lpstr>
      <vt:lpstr>Downcast</vt:lpstr>
      <vt:lpstr>The “runtime” type of an object</vt:lpstr>
      <vt:lpstr>What happens when I write? </vt:lpstr>
      <vt:lpstr>What if I write the following instead? </vt:lpstr>
      <vt:lpstr>Did you expect that? </vt:lpstr>
      <vt:lpstr>What does the following do? </vt:lpstr>
      <vt:lpstr>Remember that it is the same as </vt:lpstr>
      <vt:lpstr>Either way we get an error! </vt:lpstr>
      <vt:lpstr>Variable Types Restrict Methods</vt:lpstr>
      <vt:lpstr>What are Literals</vt:lpstr>
      <vt:lpstr>What does “.” mean?</vt:lpstr>
      <vt:lpstr>The left side might be</vt:lpstr>
      <vt:lpstr>The right side might be</vt:lpstr>
      <vt:lpstr>Invoking Instance versus Static Methods</vt:lpstr>
      <vt:lpstr>Char is not an expression</vt:lpstr>
      <vt:lpstr>But you can use it to call static methods</vt:lpstr>
      <vt:lpstr>String Literals</vt:lpstr>
      <vt:lpstr>Verbatim String Literals</vt:lpstr>
      <vt:lpstr>Nul Characters</vt:lpstr>
      <vt:lpstr>Useful String Functions </vt:lpstr>
      <vt:lpstr>Useful String Operations not on String</vt:lpstr>
      <vt:lpstr>Bit Converter does not work on Strings?!</vt:lpstr>
      <vt:lpstr>Remember Encodings?</vt:lpstr>
      <vt:lpstr>String Operators</vt:lpstr>
      <vt:lpstr>String Immutability</vt:lpstr>
      <vt:lpstr>So how do you build strings? </vt:lpstr>
      <vt:lpstr>PowerPoint Presentation</vt:lpstr>
      <vt:lpstr>Strings are Like Arrays </vt:lpstr>
      <vt:lpstr>Wait, what is a property? </vt:lpstr>
      <vt:lpstr>Indexers</vt:lpstr>
      <vt:lpstr>String Formatting</vt:lpstr>
      <vt:lpstr>String Formatting</vt:lpstr>
      <vt:lpstr>PowerPoint Presentation</vt:lpstr>
      <vt:lpstr>The Null Literal</vt:lpstr>
      <vt:lpstr>NullReferenceException</vt:lpstr>
      <vt:lpstr>Checking if Strings are Null or Empty</vt:lpstr>
      <vt:lpstr>String Queries</vt:lpstr>
      <vt:lpstr>String Implemented Interfaces</vt:lpstr>
      <vt:lpstr>Strings implement IEnumerable</vt:lpstr>
      <vt:lpstr>Foreach</vt:lpstr>
      <vt:lpstr>Foreach is a For Loop</vt:lpstr>
      <vt:lpstr>Review</vt:lpstr>
      <vt:lpstr>Next Class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41</cp:revision>
  <dcterms:created xsi:type="dcterms:W3CDTF">2022-10-07T01:31:58Z</dcterms:created>
  <dcterms:modified xsi:type="dcterms:W3CDTF">2023-01-24T00:35:44Z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