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9"/>
  </p:notesMasterIdLst>
  <p:sldIdLst>
    <p:sldId id="449" r:id="rId2"/>
    <p:sldId id="450" r:id="rId3"/>
    <p:sldId id="469" r:id="rId4"/>
    <p:sldId id="453" r:id="rId5"/>
    <p:sldId id="466" r:id="rId6"/>
    <p:sldId id="451" r:id="rId7"/>
    <p:sldId id="465" r:id="rId8"/>
    <p:sldId id="470" r:id="rId9"/>
    <p:sldId id="472" r:id="rId10"/>
    <p:sldId id="464" r:id="rId11"/>
    <p:sldId id="463" r:id="rId12"/>
    <p:sldId id="467" r:id="rId13"/>
    <p:sldId id="452" r:id="rId14"/>
    <p:sldId id="468" r:id="rId15"/>
    <p:sldId id="471" r:id="rId16"/>
    <p:sldId id="457" r:id="rId17"/>
    <p:sldId id="456" r:id="rId18"/>
  </p:sldIdLst>
  <p:sldSz cx="18288000" cy="10287000"/>
  <p:notesSz cx="18288000" cy="10287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console/consoles" TargetMode="External"/><Relationship Id="rId1" Type="http://schemas.openxmlformats.org/officeDocument/2006/relationships/hyperlink" Target="https://learn.microsoft.com/en-us/windows/console/about-character-mode-applications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dotnet/api/system.environment.getcommandlineargs" TargetMode="Externa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environment.exitcode" TargetMode="External"/><Relationship Id="rId1" Type="http://schemas.openxmlformats.org/officeDocument/2006/relationships/hyperlink" Target="https://learn.microsoft.com/en-us/dotnet/api/system.environment.exit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ss64.com/nt/syntax-redirection.html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console/consoles" TargetMode="External"/><Relationship Id="rId1" Type="http://schemas.openxmlformats.org/officeDocument/2006/relationships/hyperlink" Target="https://learn.microsoft.com/en-us/windows/console/about-character-mode-applications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dotnet/api/system.environment.getcommandlinearg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environment.exitcode" TargetMode="External"/><Relationship Id="rId1" Type="http://schemas.openxmlformats.org/officeDocument/2006/relationships/hyperlink" Target="https://learn.microsoft.com/en-us/dotnet/api/system.environment.exi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hyperlink" Target="https://ss64.com/nt/syntax-redirectio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2D704-5E70-432D-AAF8-41C7322611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09CB28-49D1-49C4-BBD0-25ABED87919F}">
      <dgm:prSet/>
      <dgm:spPr/>
      <dgm:t>
        <a:bodyPr/>
        <a:lstStyle/>
        <a:p>
          <a:r>
            <a:rPr lang="en-CA" dirty="0"/>
            <a:t>Most commands are console programs </a:t>
          </a:r>
          <a:endParaRPr lang="en-US" dirty="0"/>
        </a:p>
      </dgm:t>
    </dgm:pt>
    <dgm:pt modelId="{A676BEDA-6331-42A2-8F6F-6328FAE471D3}" type="parTrans" cxnId="{82FEEA9C-1184-4224-9698-4526866498F3}">
      <dgm:prSet/>
      <dgm:spPr/>
      <dgm:t>
        <a:bodyPr/>
        <a:lstStyle/>
        <a:p>
          <a:endParaRPr lang="en-US"/>
        </a:p>
      </dgm:t>
    </dgm:pt>
    <dgm:pt modelId="{15E8FF41-D1B6-46B6-98F5-A79D4EEA8B7C}" type="sibTrans" cxnId="{82FEEA9C-1184-4224-9698-4526866498F3}">
      <dgm:prSet/>
      <dgm:spPr/>
      <dgm:t>
        <a:bodyPr/>
        <a:lstStyle/>
        <a:p>
          <a:endParaRPr lang="en-US"/>
        </a:p>
      </dgm:t>
    </dgm:pt>
    <dgm:pt modelId="{9672961F-6615-4FAD-9D36-DADB84589470}">
      <dgm:prSet/>
      <dgm:spPr/>
      <dgm:t>
        <a:bodyPr/>
        <a:lstStyle/>
        <a:p>
          <a:r>
            <a:rPr lang="en-CA" dirty="0"/>
            <a:t>Also called </a:t>
          </a:r>
          <a:r>
            <a:rPr lang="en-CA" dirty="0">
              <a:hlinkClick xmlns:r="http://schemas.openxmlformats.org/officeDocument/2006/relationships" r:id="rId1"/>
            </a:rPr>
            <a:t>character-mode applications</a:t>
          </a:r>
          <a:endParaRPr lang="en-US" dirty="0"/>
        </a:p>
      </dgm:t>
    </dgm:pt>
    <dgm:pt modelId="{DD6781C0-79C4-4DC8-B903-C6D587189F04}" type="parTrans" cxnId="{3906F99F-5334-4B79-BCDB-137E4C2D4B3C}">
      <dgm:prSet/>
      <dgm:spPr/>
      <dgm:t>
        <a:bodyPr/>
        <a:lstStyle/>
        <a:p>
          <a:endParaRPr lang="en-US"/>
        </a:p>
      </dgm:t>
    </dgm:pt>
    <dgm:pt modelId="{615BFBE4-3B02-4E49-A3A1-68ABD5C85A50}" type="sibTrans" cxnId="{3906F99F-5334-4B79-BCDB-137E4C2D4B3C}">
      <dgm:prSet/>
      <dgm:spPr/>
      <dgm:t>
        <a:bodyPr/>
        <a:lstStyle/>
        <a:p>
          <a:endParaRPr lang="en-US"/>
        </a:p>
      </dgm:t>
    </dgm:pt>
    <dgm:pt modelId="{85F7849D-950F-4883-967F-7F30FB17D3B4}">
      <dgm:prSet/>
      <dgm:spPr/>
      <dgm:t>
        <a:bodyPr/>
        <a:lstStyle/>
        <a:p>
          <a:r>
            <a:rPr lang="en-CA" dirty="0"/>
            <a:t>Accept input in three primary ways</a:t>
          </a:r>
          <a:endParaRPr lang="en-US" dirty="0"/>
        </a:p>
      </dgm:t>
    </dgm:pt>
    <dgm:pt modelId="{8369510A-478F-405F-A942-21057A3DB774}" type="parTrans" cxnId="{01E74CB7-8E8B-43E8-B38A-4C8E0064DBC5}">
      <dgm:prSet/>
      <dgm:spPr/>
      <dgm:t>
        <a:bodyPr/>
        <a:lstStyle/>
        <a:p>
          <a:endParaRPr lang="en-US"/>
        </a:p>
      </dgm:t>
    </dgm:pt>
    <dgm:pt modelId="{F84968AB-FCC2-4B72-8DEA-7241177A22E7}" type="sibTrans" cxnId="{01E74CB7-8E8B-43E8-B38A-4C8E0064DBC5}">
      <dgm:prSet/>
      <dgm:spPr/>
      <dgm:t>
        <a:bodyPr/>
        <a:lstStyle/>
        <a:p>
          <a:endParaRPr lang="en-US"/>
        </a:p>
      </dgm:t>
    </dgm:pt>
    <dgm:pt modelId="{408A9945-FAFC-4B8B-ADEC-97809E6EADE0}">
      <dgm:prSet/>
      <dgm:spPr/>
      <dgm:t>
        <a:bodyPr/>
        <a:lstStyle/>
        <a:p>
          <a:r>
            <a:rPr lang="en-CA"/>
            <a:t>Standard input</a:t>
          </a:r>
          <a:endParaRPr lang="en-US"/>
        </a:p>
      </dgm:t>
    </dgm:pt>
    <dgm:pt modelId="{2F5FF429-6854-4357-8763-1956C7A18CB9}" type="parTrans" cxnId="{78FADBCB-7461-492B-B2EA-7F3102163458}">
      <dgm:prSet/>
      <dgm:spPr/>
      <dgm:t>
        <a:bodyPr/>
        <a:lstStyle/>
        <a:p>
          <a:endParaRPr lang="en-US"/>
        </a:p>
      </dgm:t>
    </dgm:pt>
    <dgm:pt modelId="{D418496F-A4BA-4B18-A7A0-6F3F4C700B0C}" type="sibTrans" cxnId="{78FADBCB-7461-492B-B2EA-7F3102163458}">
      <dgm:prSet/>
      <dgm:spPr/>
      <dgm:t>
        <a:bodyPr/>
        <a:lstStyle/>
        <a:p>
          <a:endParaRPr lang="en-US"/>
        </a:p>
      </dgm:t>
    </dgm:pt>
    <dgm:pt modelId="{2BF60E10-5C1A-4221-9681-2C9120497CB6}">
      <dgm:prSet/>
      <dgm:spPr/>
      <dgm:t>
        <a:bodyPr/>
        <a:lstStyle/>
        <a:p>
          <a:r>
            <a:rPr lang="en-CA"/>
            <a:t>Command-line arguments</a:t>
          </a:r>
          <a:endParaRPr lang="en-US"/>
        </a:p>
      </dgm:t>
    </dgm:pt>
    <dgm:pt modelId="{1DA2FB68-0B94-42C8-B065-E6C7A44ABC35}" type="parTrans" cxnId="{F586EE78-B056-4388-AFFE-819F4955AF7C}">
      <dgm:prSet/>
      <dgm:spPr/>
      <dgm:t>
        <a:bodyPr/>
        <a:lstStyle/>
        <a:p>
          <a:endParaRPr lang="en-US"/>
        </a:p>
      </dgm:t>
    </dgm:pt>
    <dgm:pt modelId="{B15A1F9D-34F5-4C0B-9F70-B470E2283084}" type="sibTrans" cxnId="{F586EE78-B056-4388-AFFE-819F4955AF7C}">
      <dgm:prSet/>
      <dgm:spPr/>
      <dgm:t>
        <a:bodyPr/>
        <a:lstStyle/>
        <a:p>
          <a:endParaRPr lang="en-US"/>
        </a:p>
      </dgm:t>
    </dgm:pt>
    <dgm:pt modelId="{3242D7F6-D352-484B-9F6B-956BA06A5C32}">
      <dgm:prSet/>
      <dgm:spPr/>
      <dgm:t>
        <a:bodyPr/>
        <a:lstStyle/>
        <a:p>
          <a:r>
            <a:rPr lang="en-CA"/>
            <a:t>Environment variables </a:t>
          </a:r>
          <a:endParaRPr lang="en-US"/>
        </a:p>
      </dgm:t>
    </dgm:pt>
    <dgm:pt modelId="{09F17A71-C917-47D7-88D1-FF464A0BBDC0}" type="parTrans" cxnId="{B75D2883-00A8-4EA4-883D-282EDF8A2F9A}">
      <dgm:prSet/>
      <dgm:spPr/>
      <dgm:t>
        <a:bodyPr/>
        <a:lstStyle/>
        <a:p>
          <a:endParaRPr lang="en-US"/>
        </a:p>
      </dgm:t>
    </dgm:pt>
    <dgm:pt modelId="{7269FCA6-BEE1-4710-8028-2864FAC28ED4}" type="sibTrans" cxnId="{B75D2883-00A8-4EA4-883D-282EDF8A2F9A}">
      <dgm:prSet/>
      <dgm:spPr/>
      <dgm:t>
        <a:bodyPr/>
        <a:lstStyle/>
        <a:p>
          <a:endParaRPr lang="en-US"/>
        </a:p>
      </dgm:t>
    </dgm:pt>
    <dgm:pt modelId="{ADC1658B-0C16-4110-8349-319A9B12FA01}">
      <dgm:prSet/>
      <dgm:spPr/>
      <dgm:t>
        <a:bodyPr/>
        <a:lstStyle/>
        <a:p>
          <a:r>
            <a:rPr lang="en-CA" dirty="0"/>
            <a:t>Provide output via three primary ways </a:t>
          </a:r>
          <a:endParaRPr lang="en-US" dirty="0"/>
        </a:p>
      </dgm:t>
    </dgm:pt>
    <dgm:pt modelId="{0C555FF7-3F48-47D5-B2FC-FD314E51729F}" type="parTrans" cxnId="{77D2E9A3-CFA7-45EE-87C1-928D8D089350}">
      <dgm:prSet/>
      <dgm:spPr/>
      <dgm:t>
        <a:bodyPr/>
        <a:lstStyle/>
        <a:p>
          <a:endParaRPr lang="en-US"/>
        </a:p>
      </dgm:t>
    </dgm:pt>
    <dgm:pt modelId="{ADD76B38-98F4-4F61-AAE7-F435199AA62D}" type="sibTrans" cxnId="{77D2E9A3-CFA7-45EE-87C1-928D8D089350}">
      <dgm:prSet/>
      <dgm:spPr/>
      <dgm:t>
        <a:bodyPr/>
        <a:lstStyle/>
        <a:p>
          <a:endParaRPr lang="en-US"/>
        </a:p>
      </dgm:t>
    </dgm:pt>
    <dgm:pt modelId="{75FD49A1-4B54-4995-BB65-843013DA2369}">
      <dgm:prSet/>
      <dgm:spPr/>
      <dgm:t>
        <a:bodyPr/>
        <a:lstStyle/>
        <a:p>
          <a:r>
            <a:rPr lang="en-CA"/>
            <a:t>Standard output</a:t>
          </a:r>
          <a:endParaRPr lang="en-US"/>
        </a:p>
      </dgm:t>
    </dgm:pt>
    <dgm:pt modelId="{9D27BF1E-8F80-44ED-BA3B-336FECDB711A}" type="parTrans" cxnId="{92BFB37A-7683-4DAC-AFD8-A81EA55855C6}">
      <dgm:prSet/>
      <dgm:spPr/>
      <dgm:t>
        <a:bodyPr/>
        <a:lstStyle/>
        <a:p>
          <a:endParaRPr lang="en-US"/>
        </a:p>
      </dgm:t>
    </dgm:pt>
    <dgm:pt modelId="{3B31B9FA-72B6-4F40-B6B2-FF81FBBCFBB3}" type="sibTrans" cxnId="{92BFB37A-7683-4DAC-AFD8-A81EA55855C6}">
      <dgm:prSet/>
      <dgm:spPr/>
      <dgm:t>
        <a:bodyPr/>
        <a:lstStyle/>
        <a:p>
          <a:endParaRPr lang="en-US"/>
        </a:p>
      </dgm:t>
    </dgm:pt>
    <dgm:pt modelId="{B830847E-A072-49C8-9692-91DAB541BA5B}">
      <dgm:prSet/>
      <dgm:spPr/>
      <dgm:t>
        <a:bodyPr/>
        <a:lstStyle/>
        <a:p>
          <a:r>
            <a:rPr lang="en-CA"/>
            <a:t>Standard error</a:t>
          </a:r>
          <a:endParaRPr lang="en-US"/>
        </a:p>
      </dgm:t>
    </dgm:pt>
    <dgm:pt modelId="{AD2204DE-D1CD-4087-AA3F-E15212CE041F}" type="parTrans" cxnId="{B3E8B7F3-0D00-4086-8707-B2A4129CEAE3}">
      <dgm:prSet/>
      <dgm:spPr/>
      <dgm:t>
        <a:bodyPr/>
        <a:lstStyle/>
        <a:p>
          <a:endParaRPr lang="en-US"/>
        </a:p>
      </dgm:t>
    </dgm:pt>
    <dgm:pt modelId="{45F41E91-BC7E-4857-A3E6-7A9508B2EB34}" type="sibTrans" cxnId="{B3E8B7F3-0D00-4086-8707-B2A4129CEAE3}">
      <dgm:prSet/>
      <dgm:spPr/>
      <dgm:t>
        <a:bodyPr/>
        <a:lstStyle/>
        <a:p>
          <a:endParaRPr lang="en-US"/>
        </a:p>
      </dgm:t>
    </dgm:pt>
    <dgm:pt modelId="{F67D5AB8-C8A7-40B7-B6E4-2612695B7A52}">
      <dgm:prSet/>
      <dgm:spPr/>
      <dgm:t>
        <a:bodyPr/>
        <a:lstStyle/>
        <a:p>
          <a:r>
            <a:rPr lang="en-CA"/>
            <a:t>Exit codes </a:t>
          </a:r>
          <a:endParaRPr lang="en-US"/>
        </a:p>
      </dgm:t>
    </dgm:pt>
    <dgm:pt modelId="{83D5B674-0BDE-4CC2-BF67-98F4FF0273EA}" type="parTrans" cxnId="{83C1883E-E56E-498E-B4E2-43FA97E44A8B}">
      <dgm:prSet/>
      <dgm:spPr/>
      <dgm:t>
        <a:bodyPr/>
        <a:lstStyle/>
        <a:p>
          <a:endParaRPr lang="en-US"/>
        </a:p>
      </dgm:t>
    </dgm:pt>
    <dgm:pt modelId="{14C5609E-3F8A-48CB-8C51-53D9F02152A2}" type="sibTrans" cxnId="{83C1883E-E56E-498E-B4E2-43FA97E44A8B}">
      <dgm:prSet/>
      <dgm:spPr/>
      <dgm:t>
        <a:bodyPr/>
        <a:lstStyle/>
        <a:p>
          <a:endParaRPr lang="en-US"/>
        </a:p>
      </dgm:t>
    </dgm:pt>
    <dgm:pt modelId="{7D2D53CE-DB8F-42EB-89E8-EDFDDA38AE91}">
      <dgm:prSet/>
      <dgm:spPr/>
      <dgm:t>
        <a:bodyPr/>
        <a:lstStyle/>
        <a:p>
          <a:r>
            <a:rPr lang="en-US" dirty="0"/>
            <a:t>See documentation on </a:t>
          </a:r>
          <a:r>
            <a:rPr lang="en-US" dirty="0">
              <a:hlinkClick xmlns:r="http://schemas.openxmlformats.org/officeDocument/2006/relationships" r:id="rId2"/>
            </a:rPr>
            <a:t>consoles</a:t>
          </a:r>
          <a:endParaRPr lang="en-US" dirty="0"/>
        </a:p>
      </dgm:t>
    </dgm:pt>
    <dgm:pt modelId="{61380A71-6F7D-477D-BFBA-3BE0C22DEDDD}" type="parTrans" cxnId="{BDB05026-8F60-4751-910D-BD43D9DB0D5C}">
      <dgm:prSet/>
      <dgm:spPr/>
      <dgm:t>
        <a:bodyPr/>
        <a:lstStyle/>
        <a:p>
          <a:endParaRPr lang="en-CA"/>
        </a:p>
      </dgm:t>
    </dgm:pt>
    <dgm:pt modelId="{39E3BD0E-6C95-42A2-AFDE-811DF99ECBD9}" type="sibTrans" cxnId="{BDB05026-8F60-4751-910D-BD43D9DB0D5C}">
      <dgm:prSet/>
      <dgm:spPr/>
      <dgm:t>
        <a:bodyPr/>
        <a:lstStyle/>
        <a:p>
          <a:endParaRPr lang="en-CA"/>
        </a:p>
      </dgm:t>
    </dgm:pt>
    <dgm:pt modelId="{CD92DBB2-2804-4FB4-B1C4-562B2658863A}" type="pres">
      <dgm:prSet presAssocID="{5DD2D704-5E70-432D-AAF8-41C732261111}" presName="linear" presStyleCnt="0">
        <dgm:presLayoutVars>
          <dgm:animLvl val="lvl"/>
          <dgm:resizeHandles val="exact"/>
        </dgm:presLayoutVars>
      </dgm:prSet>
      <dgm:spPr/>
    </dgm:pt>
    <dgm:pt modelId="{B2F557EC-0FC5-4443-9CC8-4DE17039F858}" type="pres">
      <dgm:prSet presAssocID="{5009CB28-49D1-49C4-BBD0-25ABED8791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7067AB-1DE6-4B31-88E6-4724A59B031C}" type="pres">
      <dgm:prSet presAssocID="{5009CB28-49D1-49C4-BBD0-25ABED87919F}" presName="childText" presStyleLbl="revTx" presStyleIdx="0" presStyleCnt="3">
        <dgm:presLayoutVars>
          <dgm:bulletEnabled val="1"/>
        </dgm:presLayoutVars>
      </dgm:prSet>
      <dgm:spPr/>
    </dgm:pt>
    <dgm:pt modelId="{C7ED9FF9-669C-4B1A-8FE7-FD192D856B6A}" type="pres">
      <dgm:prSet presAssocID="{85F7849D-950F-4883-967F-7F30FB17D3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0CF66C-ECEE-4BF1-B632-1F7BFCE0A25D}" type="pres">
      <dgm:prSet presAssocID="{85F7849D-950F-4883-967F-7F30FB17D3B4}" presName="childText" presStyleLbl="revTx" presStyleIdx="1" presStyleCnt="3">
        <dgm:presLayoutVars>
          <dgm:bulletEnabled val="1"/>
        </dgm:presLayoutVars>
      </dgm:prSet>
      <dgm:spPr/>
    </dgm:pt>
    <dgm:pt modelId="{766EC735-1B72-4965-A673-9264F2CF9AF9}" type="pres">
      <dgm:prSet presAssocID="{ADC1658B-0C16-4110-8349-319A9B12FA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8B917C-2634-4753-8A1E-CDDA25FF0AD4}" type="pres">
      <dgm:prSet presAssocID="{ADC1658B-0C16-4110-8349-319A9B12FA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AE4901-6582-4E09-824E-B6994A5A3C07}" type="presOf" srcId="{5DD2D704-5E70-432D-AAF8-41C732261111}" destId="{CD92DBB2-2804-4FB4-B1C4-562B2658863A}" srcOrd="0" destOrd="0" presId="urn:microsoft.com/office/officeart/2005/8/layout/vList2"/>
    <dgm:cxn modelId="{F4623902-2641-4790-9A74-19C55E07D0BE}" type="presOf" srcId="{85F7849D-950F-4883-967F-7F30FB17D3B4}" destId="{C7ED9FF9-669C-4B1A-8FE7-FD192D856B6A}" srcOrd="0" destOrd="0" presId="urn:microsoft.com/office/officeart/2005/8/layout/vList2"/>
    <dgm:cxn modelId="{4F7C8919-0D59-4CC6-ABD8-897267C0373B}" type="presOf" srcId="{3242D7F6-D352-484B-9F6B-956BA06A5C32}" destId="{800CF66C-ECEE-4BF1-B632-1F7BFCE0A25D}" srcOrd="0" destOrd="2" presId="urn:microsoft.com/office/officeart/2005/8/layout/vList2"/>
    <dgm:cxn modelId="{BDB05026-8F60-4751-910D-BD43D9DB0D5C}" srcId="{5009CB28-49D1-49C4-BBD0-25ABED87919F}" destId="{7D2D53CE-DB8F-42EB-89E8-EDFDDA38AE91}" srcOrd="1" destOrd="0" parTransId="{61380A71-6F7D-477D-BFBA-3BE0C22DEDDD}" sibTransId="{39E3BD0E-6C95-42A2-AFDE-811DF99ECBD9}"/>
    <dgm:cxn modelId="{8C9EAB30-BBDE-4C29-865F-1C3127C918E9}" type="presOf" srcId="{F67D5AB8-C8A7-40B7-B6E4-2612695B7A52}" destId="{838B917C-2634-4753-8A1E-CDDA25FF0AD4}" srcOrd="0" destOrd="2" presId="urn:microsoft.com/office/officeart/2005/8/layout/vList2"/>
    <dgm:cxn modelId="{83C1883E-E56E-498E-B4E2-43FA97E44A8B}" srcId="{ADC1658B-0C16-4110-8349-319A9B12FA01}" destId="{F67D5AB8-C8A7-40B7-B6E4-2612695B7A52}" srcOrd="2" destOrd="0" parTransId="{83D5B674-0BDE-4CC2-BF67-98F4FF0273EA}" sibTransId="{14C5609E-3F8A-48CB-8C51-53D9F02152A2}"/>
    <dgm:cxn modelId="{0BF50B60-388C-4141-94C5-32159722926C}" type="presOf" srcId="{9672961F-6615-4FAD-9D36-DADB84589470}" destId="{6A7067AB-1DE6-4B31-88E6-4724A59B031C}" srcOrd="0" destOrd="0" presId="urn:microsoft.com/office/officeart/2005/8/layout/vList2"/>
    <dgm:cxn modelId="{8F2AE54E-0C8C-4B83-A18D-9158D1320BE8}" type="presOf" srcId="{75FD49A1-4B54-4995-BB65-843013DA2369}" destId="{838B917C-2634-4753-8A1E-CDDA25FF0AD4}" srcOrd="0" destOrd="0" presId="urn:microsoft.com/office/officeart/2005/8/layout/vList2"/>
    <dgm:cxn modelId="{D7E8C257-AFC1-4280-951D-E8DBC84DDD03}" type="presOf" srcId="{408A9945-FAFC-4B8B-ADEC-97809E6EADE0}" destId="{800CF66C-ECEE-4BF1-B632-1F7BFCE0A25D}" srcOrd="0" destOrd="0" presId="urn:microsoft.com/office/officeart/2005/8/layout/vList2"/>
    <dgm:cxn modelId="{F586EE78-B056-4388-AFFE-819F4955AF7C}" srcId="{85F7849D-950F-4883-967F-7F30FB17D3B4}" destId="{2BF60E10-5C1A-4221-9681-2C9120497CB6}" srcOrd="1" destOrd="0" parTransId="{1DA2FB68-0B94-42C8-B065-E6C7A44ABC35}" sibTransId="{B15A1F9D-34F5-4C0B-9F70-B470E2283084}"/>
    <dgm:cxn modelId="{92BFB37A-7683-4DAC-AFD8-A81EA55855C6}" srcId="{ADC1658B-0C16-4110-8349-319A9B12FA01}" destId="{75FD49A1-4B54-4995-BB65-843013DA2369}" srcOrd="0" destOrd="0" parTransId="{9D27BF1E-8F80-44ED-BA3B-336FECDB711A}" sibTransId="{3B31B9FA-72B6-4F40-B6B2-FF81FBBCFBB3}"/>
    <dgm:cxn modelId="{B75D2883-00A8-4EA4-883D-282EDF8A2F9A}" srcId="{85F7849D-950F-4883-967F-7F30FB17D3B4}" destId="{3242D7F6-D352-484B-9F6B-956BA06A5C32}" srcOrd="2" destOrd="0" parTransId="{09F17A71-C917-47D7-88D1-FF464A0BBDC0}" sibTransId="{7269FCA6-BEE1-4710-8028-2864FAC28ED4}"/>
    <dgm:cxn modelId="{82FEEA9C-1184-4224-9698-4526866498F3}" srcId="{5DD2D704-5E70-432D-AAF8-41C732261111}" destId="{5009CB28-49D1-49C4-BBD0-25ABED87919F}" srcOrd="0" destOrd="0" parTransId="{A676BEDA-6331-42A2-8F6F-6328FAE471D3}" sibTransId="{15E8FF41-D1B6-46B6-98F5-A79D4EEA8B7C}"/>
    <dgm:cxn modelId="{3906F99F-5334-4B79-BCDB-137E4C2D4B3C}" srcId="{5009CB28-49D1-49C4-BBD0-25ABED87919F}" destId="{9672961F-6615-4FAD-9D36-DADB84589470}" srcOrd="0" destOrd="0" parTransId="{DD6781C0-79C4-4DC8-B903-C6D587189F04}" sibTransId="{615BFBE4-3B02-4E49-A3A1-68ABD5C85A50}"/>
    <dgm:cxn modelId="{678DC9A0-A53A-41EF-9E48-469F5CE273B4}" type="presOf" srcId="{2BF60E10-5C1A-4221-9681-2C9120497CB6}" destId="{800CF66C-ECEE-4BF1-B632-1F7BFCE0A25D}" srcOrd="0" destOrd="1" presId="urn:microsoft.com/office/officeart/2005/8/layout/vList2"/>
    <dgm:cxn modelId="{77D2E9A3-CFA7-45EE-87C1-928D8D089350}" srcId="{5DD2D704-5E70-432D-AAF8-41C732261111}" destId="{ADC1658B-0C16-4110-8349-319A9B12FA01}" srcOrd="2" destOrd="0" parTransId="{0C555FF7-3F48-47D5-B2FC-FD314E51729F}" sibTransId="{ADD76B38-98F4-4F61-AAE7-F435199AA62D}"/>
    <dgm:cxn modelId="{01E74CB7-8E8B-43E8-B38A-4C8E0064DBC5}" srcId="{5DD2D704-5E70-432D-AAF8-41C732261111}" destId="{85F7849D-950F-4883-967F-7F30FB17D3B4}" srcOrd="1" destOrd="0" parTransId="{8369510A-478F-405F-A942-21057A3DB774}" sibTransId="{F84968AB-FCC2-4B72-8DEA-7241177A22E7}"/>
    <dgm:cxn modelId="{78FADBCB-7461-492B-B2EA-7F3102163458}" srcId="{85F7849D-950F-4883-967F-7F30FB17D3B4}" destId="{408A9945-FAFC-4B8B-ADEC-97809E6EADE0}" srcOrd="0" destOrd="0" parTransId="{2F5FF429-6854-4357-8763-1956C7A18CB9}" sibTransId="{D418496F-A4BA-4B18-A7A0-6F3F4C700B0C}"/>
    <dgm:cxn modelId="{4235B0E6-4C55-48A3-9F7B-EA17C4E47A7A}" type="presOf" srcId="{7D2D53CE-DB8F-42EB-89E8-EDFDDA38AE91}" destId="{6A7067AB-1DE6-4B31-88E6-4724A59B031C}" srcOrd="0" destOrd="1" presId="urn:microsoft.com/office/officeart/2005/8/layout/vList2"/>
    <dgm:cxn modelId="{F1A9B4E8-317D-4207-B5A5-085DD2905FBF}" type="presOf" srcId="{B830847E-A072-49C8-9692-91DAB541BA5B}" destId="{838B917C-2634-4753-8A1E-CDDA25FF0AD4}" srcOrd="0" destOrd="1" presId="urn:microsoft.com/office/officeart/2005/8/layout/vList2"/>
    <dgm:cxn modelId="{A1BD7EEF-DD18-466D-8B1B-895D3242678E}" type="presOf" srcId="{5009CB28-49D1-49C4-BBD0-25ABED87919F}" destId="{B2F557EC-0FC5-4443-9CC8-4DE17039F858}" srcOrd="0" destOrd="0" presId="urn:microsoft.com/office/officeart/2005/8/layout/vList2"/>
    <dgm:cxn modelId="{B3E8B7F3-0D00-4086-8707-B2A4129CEAE3}" srcId="{ADC1658B-0C16-4110-8349-319A9B12FA01}" destId="{B830847E-A072-49C8-9692-91DAB541BA5B}" srcOrd="1" destOrd="0" parTransId="{AD2204DE-D1CD-4087-AA3F-E15212CE041F}" sibTransId="{45F41E91-BC7E-4857-A3E6-7A9508B2EB34}"/>
    <dgm:cxn modelId="{BE2C1AF8-1270-4D57-A0CD-7BDADC783020}" type="presOf" srcId="{ADC1658B-0C16-4110-8349-319A9B12FA01}" destId="{766EC735-1B72-4965-A673-9264F2CF9AF9}" srcOrd="0" destOrd="0" presId="urn:microsoft.com/office/officeart/2005/8/layout/vList2"/>
    <dgm:cxn modelId="{1B19ADD3-0569-435F-8F36-0898BD22C288}" type="presParOf" srcId="{CD92DBB2-2804-4FB4-B1C4-562B2658863A}" destId="{B2F557EC-0FC5-4443-9CC8-4DE17039F858}" srcOrd="0" destOrd="0" presId="urn:microsoft.com/office/officeart/2005/8/layout/vList2"/>
    <dgm:cxn modelId="{0DAB9A1E-ECE2-48E0-ACB5-6035155870A8}" type="presParOf" srcId="{CD92DBB2-2804-4FB4-B1C4-562B2658863A}" destId="{6A7067AB-1DE6-4B31-88E6-4724A59B031C}" srcOrd="1" destOrd="0" presId="urn:microsoft.com/office/officeart/2005/8/layout/vList2"/>
    <dgm:cxn modelId="{F3283A63-1E7F-43C0-822D-AC9B8E101BAC}" type="presParOf" srcId="{CD92DBB2-2804-4FB4-B1C4-562B2658863A}" destId="{C7ED9FF9-669C-4B1A-8FE7-FD192D856B6A}" srcOrd="2" destOrd="0" presId="urn:microsoft.com/office/officeart/2005/8/layout/vList2"/>
    <dgm:cxn modelId="{B646E208-6545-4BF3-AA43-F3B8B8AF916D}" type="presParOf" srcId="{CD92DBB2-2804-4FB4-B1C4-562B2658863A}" destId="{800CF66C-ECEE-4BF1-B632-1F7BFCE0A25D}" srcOrd="3" destOrd="0" presId="urn:microsoft.com/office/officeart/2005/8/layout/vList2"/>
    <dgm:cxn modelId="{EB800CEA-D6A7-4CC4-8ECB-6899C508AC8E}" type="presParOf" srcId="{CD92DBB2-2804-4FB4-B1C4-562B2658863A}" destId="{766EC735-1B72-4965-A673-9264F2CF9AF9}" srcOrd="4" destOrd="0" presId="urn:microsoft.com/office/officeart/2005/8/layout/vList2"/>
    <dgm:cxn modelId="{7A00D0BD-602B-44AF-B4A7-2E7F428E2857}" type="presParOf" srcId="{CD92DBB2-2804-4FB4-B1C4-562B2658863A}" destId="{838B917C-2634-4753-8A1E-CDDA25FF0AD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AC2-3037-439B-A606-A55CC0D2867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8F8D74B-A9F7-4DE0-ACBC-3D6333B517BC}">
      <dgm:prSet/>
      <dgm:spPr/>
      <dgm:t>
        <a:bodyPr/>
        <a:lstStyle/>
        <a:p>
          <a:r>
            <a:rPr lang="en-CA" dirty="0"/>
            <a:t>Passed to the main function as an array of strings</a:t>
          </a:r>
          <a:endParaRPr lang="en-US" dirty="0"/>
        </a:p>
      </dgm:t>
    </dgm:pt>
    <dgm:pt modelId="{56313480-9515-4D10-87E6-3D18B00B4913}" type="parTrans" cxnId="{C6A65C6B-C361-4D73-BC74-8C4A58B6B6A3}">
      <dgm:prSet/>
      <dgm:spPr/>
      <dgm:t>
        <a:bodyPr/>
        <a:lstStyle/>
        <a:p>
          <a:endParaRPr lang="en-US"/>
        </a:p>
      </dgm:t>
    </dgm:pt>
    <dgm:pt modelId="{AFF03253-B048-4AE6-8152-7C0D20646106}" type="sibTrans" cxnId="{C6A65C6B-C361-4D73-BC74-8C4A58B6B6A3}">
      <dgm:prSet/>
      <dgm:spPr/>
      <dgm:t>
        <a:bodyPr/>
        <a:lstStyle/>
        <a:p>
          <a:endParaRPr lang="en-US"/>
        </a:p>
      </dgm:t>
    </dgm:pt>
    <dgm:pt modelId="{78D3A14E-D6D2-4BCE-848F-7EB592E2FD75}">
      <dgm:prSet/>
      <dgm:spPr/>
      <dgm:t>
        <a:bodyPr/>
        <a:lstStyle/>
        <a:p>
          <a:r>
            <a:rPr lang="en-CA"/>
            <a:t>Can also use </a:t>
          </a:r>
          <a:r>
            <a:rPr lang="en-CA">
              <a:hlinkClick xmlns:r="http://schemas.openxmlformats.org/officeDocument/2006/relationships" r:id="rId1"/>
            </a:rPr>
            <a:t>Environment.GetCommandLineArgs()</a:t>
          </a:r>
          <a:endParaRPr lang="en-US"/>
        </a:p>
      </dgm:t>
    </dgm:pt>
    <dgm:pt modelId="{72D5DEC0-E8CD-4CA6-B11E-39F290BB386A}" type="parTrans" cxnId="{5298CB5F-A6DF-44BB-91B5-2088BCA9836C}">
      <dgm:prSet/>
      <dgm:spPr/>
      <dgm:t>
        <a:bodyPr/>
        <a:lstStyle/>
        <a:p>
          <a:endParaRPr lang="en-US"/>
        </a:p>
      </dgm:t>
    </dgm:pt>
    <dgm:pt modelId="{B584BB96-69DD-4FB1-99AA-F28553E6E064}" type="sibTrans" cxnId="{5298CB5F-A6DF-44BB-91B5-2088BCA9836C}">
      <dgm:prSet/>
      <dgm:spPr/>
      <dgm:t>
        <a:bodyPr/>
        <a:lstStyle/>
        <a:p>
          <a:endParaRPr lang="en-US"/>
        </a:p>
      </dgm:t>
    </dgm:pt>
    <dgm:pt modelId="{3477A0BF-BFB1-4548-B553-4B2466C1D4DE}">
      <dgm:prSet/>
      <dgm:spPr/>
      <dgm:t>
        <a:bodyPr/>
        <a:lstStyle/>
        <a:p>
          <a:r>
            <a:rPr lang="en-CA"/>
            <a:t>Note: GetCommandLineArgs() passes the executable path as the first argument </a:t>
          </a:r>
          <a:endParaRPr lang="en-US"/>
        </a:p>
      </dgm:t>
    </dgm:pt>
    <dgm:pt modelId="{BAF24227-FB34-4FA7-8288-D4A94BA0A050}" type="parTrans" cxnId="{47BE8832-BEFA-4973-A457-23847EFC55DD}">
      <dgm:prSet/>
      <dgm:spPr/>
      <dgm:t>
        <a:bodyPr/>
        <a:lstStyle/>
        <a:p>
          <a:endParaRPr lang="en-US"/>
        </a:p>
      </dgm:t>
    </dgm:pt>
    <dgm:pt modelId="{0B48A1D2-63D6-4970-87FD-5C54231A9ECA}" type="sibTrans" cxnId="{47BE8832-BEFA-4973-A457-23847EFC55DD}">
      <dgm:prSet/>
      <dgm:spPr/>
      <dgm:t>
        <a:bodyPr/>
        <a:lstStyle/>
        <a:p>
          <a:endParaRPr lang="en-US"/>
        </a:p>
      </dgm:t>
    </dgm:pt>
    <dgm:pt modelId="{E6191F49-0500-447F-A4CE-6FC0A3E54C85}" type="pres">
      <dgm:prSet presAssocID="{101F3AC2-3037-439B-A606-A55CC0D2867E}" presName="vert0" presStyleCnt="0">
        <dgm:presLayoutVars>
          <dgm:dir/>
          <dgm:animOne val="branch"/>
          <dgm:animLvl val="lvl"/>
        </dgm:presLayoutVars>
      </dgm:prSet>
      <dgm:spPr/>
    </dgm:pt>
    <dgm:pt modelId="{B25E3C09-504E-46E4-8701-9C1FA8A40FF1}" type="pres">
      <dgm:prSet presAssocID="{08F8D74B-A9F7-4DE0-ACBC-3D6333B517BC}" presName="thickLine" presStyleLbl="alignNode1" presStyleIdx="0" presStyleCnt="3"/>
      <dgm:spPr/>
    </dgm:pt>
    <dgm:pt modelId="{55C2FF63-22E9-41C2-AC16-2C9F4C3984F2}" type="pres">
      <dgm:prSet presAssocID="{08F8D74B-A9F7-4DE0-ACBC-3D6333B517BC}" presName="horz1" presStyleCnt="0"/>
      <dgm:spPr/>
    </dgm:pt>
    <dgm:pt modelId="{9D4EC7B8-DDF2-4A03-ABD5-F11BB5892489}" type="pres">
      <dgm:prSet presAssocID="{08F8D74B-A9F7-4DE0-ACBC-3D6333B517BC}" presName="tx1" presStyleLbl="revTx" presStyleIdx="0" presStyleCnt="3"/>
      <dgm:spPr/>
    </dgm:pt>
    <dgm:pt modelId="{60027060-DFBE-469F-A1F4-14A71FC1B6B0}" type="pres">
      <dgm:prSet presAssocID="{08F8D74B-A9F7-4DE0-ACBC-3D6333B517BC}" presName="vert1" presStyleCnt="0"/>
      <dgm:spPr/>
    </dgm:pt>
    <dgm:pt modelId="{A0D041A0-D1FE-4978-BB25-19005924FAA1}" type="pres">
      <dgm:prSet presAssocID="{78D3A14E-D6D2-4BCE-848F-7EB592E2FD75}" presName="thickLine" presStyleLbl="alignNode1" presStyleIdx="1" presStyleCnt="3"/>
      <dgm:spPr/>
    </dgm:pt>
    <dgm:pt modelId="{B0BA2C8A-8AF0-4D29-84DA-D788D6078150}" type="pres">
      <dgm:prSet presAssocID="{78D3A14E-D6D2-4BCE-848F-7EB592E2FD75}" presName="horz1" presStyleCnt="0"/>
      <dgm:spPr/>
    </dgm:pt>
    <dgm:pt modelId="{58441A85-15A8-495E-90C1-E26564712302}" type="pres">
      <dgm:prSet presAssocID="{78D3A14E-D6D2-4BCE-848F-7EB592E2FD75}" presName="tx1" presStyleLbl="revTx" presStyleIdx="1" presStyleCnt="3"/>
      <dgm:spPr/>
    </dgm:pt>
    <dgm:pt modelId="{0AC3AA10-E3F6-44BE-B312-B5F97C0FCBD8}" type="pres">
      <dgm:prSet presAssocID="{78D3A14E-D6D2-4BCE-848F-7EB592E2FD75}" presName="vert1" presStyleCnt="0"/>
      <dgm:spPr/>
    </dgm:pt>
    <dgm:pt modelId="{C9404272-9E1F-4CD9-9211-B3EDD54D8678}" type="pres">
      <dgm:prSet presAssocID="{3477A0BF-BFB1-4548-B553-4B2466C1D4DE}" presName="thickLine" presStyleLbl="alignNode1" presStyleIdx="2" presStyleCnt="3"/>
      <dgm:spPr/>
    </dgm:pt>
    <dgm:pt modelId="{FD487736-FDF6-4960-9DB5-57DEC42BB406}" type="pres">
      <dgm:prSet presAssocID="{3477A0BF-BFB1-4548-B553-4B2466C1D4DE}" presName="horz1" presStyleCnt="0"/>
      <dgm:spPr/>
    </dgm:pt>
    <dgm:pt modelId="{ACDB04B8-A5D1-44AE-A45C-60677B1794D2}" type="pres">
      <dgm:prSet presAssocID="{3477A0BF-BFB1-4548-B553-4B2466C1D4DE}" presName="tx1" presStyleLbl="revTx" presStyleIdx="2" presStyleCnt="3"/>
      <dgm:spPr/>
    </dgm:pt>
    <dgm:pt modelId="{8E70A224-4F76-4098-95E5-93CCFD433BD6}" type="pres">
      <dgm:prSet presAssocID="{3477A0BF-BFB1-4548-B553-4B2466C1D4DE}" presName="vert1" presStyleCnt="0"/>
      <dgm:spPr/>
    </dgm:pt>
  </dgm:ptLst>
  <dgm:cxnLst>
    <dgm:cxn modelId="{0062DE23-4BF2-4A40-8025-5691FEA4E6E1}" type="presOf" srcId="{08F8D74B-A9F7-4DE0-ACBC-3D6333B517BC}" destId="{9D4EC7B8-DDF2-4A03-ABD5-F11BB5892489}" srcOrd="0" destOrd="0" presId="urn:microsoft.com/office/officeart/2008/layout/LinedList"/>
    <dgm:cxn modelId="{47BE8832-BEFA-4973-A457-23847EFC55DD}" srcId="{101F3AC2-3037-439B-A606-A55CC0D2867E}" destId="{3477A0BF-BFB1-4548-B553-4B2466C1D4DE}" srcOrd="2" destOrd="0" parTransId="{BAF24227-FB34-4FA7-8288-D4A94BA0A050}" sibTransId="{0B48A1D2-63D6-4970-87FD-5C54231A9ECA}"/>
    <dgm:cxn modelId="{5298CB5F-A6DF-44BB-91B5-2088BCA9836C}" srcId="{101F3AC2-3037-439B-A606-A55CC0D2867E}" destId="{78D3A14E-D6D2-4BCE-848F-7EB592E2FD75}" srcOrd="1" destOrd="0" parTransId="{72D5DEC0-E8CD-4CA6-B11E-39F290BB386A}" sibTransId="{B584BB96-69DD-4FB1-99AA-F28553E6E064}"/>
    <dgm:cxn modelId="{C6A65C6B-C361-4D73-BC74-8C4A58B6B6A3}" srcId="{101F3AC2-3037-439B-A606-A55CC0D2867E}" destId="{08F8D74B-A9F7-4DE0-ACBC-3D6333B517BC}" srcOrd="0" destOrd="0" parTransId="{56313480-9515-4D10-87E6-3D18B00B4913}" sibTransId="{AFF03253-B048-4AE6-8152-7C0D20646106}"/>
    <dgm:cxn modelId="{D1D33583-2D66-423A-8439-B4C66C0F66D2}" type="presOf" srcId="{3477A0BF-BFB1-4548-B553-4B2466C1D4DE}" destId="{ACDB04B8-A5D1-44AE-A45C-60677B1794D2}" srcOrd="0" destOrd="0" presId="urn:microsoft.com/office/officeart/2008/layout/LinedList"/>
    <dgm:cxn modelId="{9EA74EB8-1454-47D4-A37B-74DBE1B3FD10}" type="presOf" srcId="{101F3AC2-3037-439B-A606-A55CC0D2867E}" destId="{E6191F49-0500-447F-A4CE-6FC0A3E54C85}" srcOrd="0" destOrd="0" presId="urn:microsoft.com/office/officeart/2008/layout/LinedList"/>
    <dgm:cxn modelId="{0F05D0EB-FD80-45D3-8378-75965907EAF2}" type="presOf" srcId="{78D3A14E-D6D2-4BCE-848F-7EB592E2FD75}" destId="{58441A85-15A8-495E-90C1-E26564712302}" srcOrd="0" destOrd="0" presId="urn:microsoft.com/office/officeart/2008/layout/LinedList"/>
    <dgm:cxn modelId="{F19948F3-BD1F-47D5-B3F4-33B046CD9B82}" type="presParOf" srcId="{E6191F49-0500-447F-A4CE-6FC0A3E54C85}" destId="{B25E3C09-504E-46E4-8701-9C1FA8A40FF1}" srcOrd="0" destOrd="0" presId="urn:microsoft.com/office/officeart/2008/layout/LinedList"/>
    <dgm:cxn modelId="{5EEEBD4B-E736-4555-9129-2ACBE716C0A7}" type="presParOf" srcId="{E6191F49-0500-447F-A4CE-6FC0A3E54C85}" destId="{55C2FF63-22E9-41C2-AC16-2C9F4C3984F2}" srcOrd="1" destOrd="0" presId="urn:microsoft.com/office/officeart/2008/layout/LinedList"/>
    <dgm:cxn modelId="{5515C5DA-51F4-4698-A378-5A471E64435A}" type="presParOf" srcId="{55C2FF63-22E9-41C2-AC16-2C9F4C3984F2}" destId="{9D4EC7B8-DDF2-4A03-ABD5-F11BB5892489}" srcOrd="0" destOrd="0" presId="urn:microsoft.com/office/officeart/2008/layout/LinedList"/>
    <dgm:cxn modelId="{022151F3-5680-48CA-BD90-F4E602B1D68F}" type="presParOf" srcId="{55C2FF63-22E9-41C2-AC16-2C9F4C3984F2}" destId="{60027060-DFBE-469F-A1F4-14A71FC1B6B0}" srcOrd="1" destOrd="0" presId="urn:microsoft.com/office/officeart/2008/layout/LinedList"/>
    <dgm:cxn modelId="{6CCA3D71-D5CE-4B64-8920-1CF12A287BE0}" type="presParOf" srcId="{E6191F49-0500-447F-A4CE-6FC0A3E54C85}" destId="{A0D041A0-D1FE-4978-BB25-19005924FAA1}" srcOrd="2" destOrd="0" presId="urn:microsoft.com/office/officeart/2008/layout/LinedList"/>
    <dgm:cxn modelId="{5ACFDFB8-EA1A-4765-9CB5-15D49E97D110}" type="presParOf" srcId="{E6191F49-0500-447F-A4CE-6FC0A3E54C85}" destId="{B0BA2C8A-8AF0-4D29-84DA-D788D6078150}" srcOrd="3" destOrd="0" presId="urn:microsoft.com/office/officeart/2008/layout/LinedList"/>
    <dgm:cxn modelId="{7BBFD81D-FA06-4BB9-9C22-3041F08347A0}" type="presParOf" srcId="{B0BA2C8A-8AF0-4D29-84DA-D788D6078150}" destId="{58441A85-15A8-495E-90C1-E26564712302}" srcOrd="0" destOrd="0" presId="urn:microsoft.com/office/officeart/2008/layout/LinedList"/>
    <dgm:cxn modelId="{70F8BED7-8057-4434-A2EB-655B67FD34B7}" type="presParOf" srcId="{B0BA2C8A-8AF0-4D29-84DA-D788D6078150}" destId="{0AC3AA10-E3F6-44BE-B312-B5F97C0FCBD8}" srcOrd="1" destOrd="0" presId="urn:microsoft.com/office/officeart/2008/layout/LinedList"/>
    <dgm:cxn modelId="{C39858EE-0623-4F68-A876-09A5197D4A07}" type="presParOf" srcId="{E6191F49-0500-447F-A4CE-6FC0A3E54C85}" destId="{C9404272-9E1F-4CD9-9211-B3EDD54D8678}" srcOrd="4" destOrd="0" presId="urn:microsoft.com/office/officeart/2008/layout/LinedList"/>
    <dgm:cxn modelId="{EE86544F-ACB7-4447-84A9-4B881566552B}" type="presParOf" srcId="{E6191F49-0500-447F-A4CE-6FC0A3E54C85}" destId="{FD487736-FDF6-4960-9DB5-57DEC42BB406}" srcOrd="5" destOrd="0" presId="urn:microsoft.com/office/officeart/2008/layout/LinedList"/>
    <dgm:cxn modelId="{B4992BF1-638B-47A8-9C44-30620DA0BE29}" type="presParOf" srcId="{FD487736-FDF6-4960-9DB5-57DEC42BB406}" destId="{ACDB04B8-A5D1-44AE-A45C-60677B1794D2}" srcOrd="0" destOrd="0" presId="urn:microsoft.com/office/officeart/2008/layout/LinedList"/>
    <dgm:cxn modelId="{295DBC0A-E5E2-4C5A-8F81-D507194078F9}" type="presParOf" srcId="{FD487736-FDF6-4960-9DB5-57DEC42BB406}" destId="{8E70A224-4F76-4098-95E5-93CCFD433B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A807A2-CA65-40D5-9823-AE877D47549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C56870-41D8-48DD-8F93-4A8BA380652B}">
      <dgm:prSet/>
      <dgm:spPr/>
      <dgm:t>
        <a:bodyPr/>
        <a:lstStyle/>
        <a:p>
          <a:r>
            <a:rPr lang="en-CA"/>
            <a:t>A process exit code of zero indicates success</a:t>
          </a:r>
          <a:endParaRPr lang="en-US"/>
        </a:p>
      </dgm:t>
    </dgm:pt>
    <dgm:pt modelId="{6BAAC831-9752-4156-BD51-51AE34B7A378}" type="parTrans" cxnId="{DAD23B37-2CD6-4783-BEFE-1F7F2AA4DBE1}">
      <dgm:prSet/>
      <dgm:spPr/>
      <dgm:t>
        <a:bodyPr/>
        <a:lstStyle/>
        <a:p>
          <a:endParaRPr lang="en-US"/>
        </a:p>
      </dgm:t>
    </dgm:pt>
    <dgm:pt modelId="{F74AEF4B-2279-4E36-BB31-D99C1ACA87CD}" type="sibTrans" cxnId="{DAD23B37-2CD6-4783-BEFE-1F7F2AA4DBE1}">
      <dgm:prSet/>
      <dgm:spPr/>
      <dgm:t>
        <a:bodyPr/>
        <a:lstStyle/>
        <a:p>
          <a:endParaRPr lang="en-US"/>
        </a:p>
      </dgm:t>
    </dgm:pt>
    <dgm:pt modelId="{BE5A35A3-4A0F-4000-AC1A-0404302C36B2}">
      <dgm:prSet/>
      <dgm:spPr/>
      <dgm:t>
        <a:bodyPr/>
        <a:lstStyle/>
        <a:p>
          <a:r>
            <a:rPr lang="en-CA"/>
            <a:t>Any non-zero value indicates failure</a:t>
          </a:r>
          <a:endParaRPr lang="en-US"/>
        </a:p>
      </dgm:t>
    </dgm:pt>
    <dgm:pt modelId="{6957DDED-D8F5-41F6-ADF5-2D37C82881C8}" type="parTrans" cxnId="{C0CE15A2-9978-4A41-B132-3B568FE0E05C}">
      <dgm:prSet/>
      <dgm:spPr/>
      <dgm:t>
        <a:bodyPr/>
        <a:lstStyle/>
        <a:p>
          <a:endParaRPr lang="en-US"/>
        </a:p>
      </dgm:t>
    </dgm:pt>
    <dgm:pt modelId="{F9AAAAD7-5A5C-4E4E-A71B-3D72A5A465C2}" type="sibTrans" cxnId="{C0CE15A2-9978-4A41-B132-3B568FE0E05C}">
      <dgm:prSet/>
      <dgm:spPr/>
      <dgm:t>
        <a:bodyPr/>
        <a:lstStyle/>
        <a:p>
          <a:endParaRPr lang="en-US"/>
        </a:p>
      </dgm:t>
    </dgm:pt>
    <dgm:pt modelId="{E9052BE4-353A-45DC-AB25-8F359F6747EC}">
      <dgm:prSet/>
      <dgm:spPr/>
      <dgm:t>
        <a:bodyPr/>
        <a:lstStyle/>
        <a:p>
          <a:r>
            <a:rPr lang="en-CA"/>
            <a:t>No agreed-upon convention for error codes</a:t>
          </a:r>
          <a:endParaRPr lang="en-US"/>
        </a:p>
      </dgm:t>
    </dgm:pt>
    <dgm:pt modelId="{2EC88F5D-33DA-4E13-9A25-7CA588FE6D3F}" type="parTrans" cxnId="{D792A91D-B78A-43B3-8713-6E5D9FA8D3DA}">
      <dgm:prSet/>
      <dgm:spPr/>
      <dgm:t>
        <a:bodyPr/>
        <a:lstStyle/>
        <a:p>
          <a:endParaRPr lang="en-US"/>
        </a:p>
      </dgm:t>
    </dgm:pt>
    <dgm:pt modelId="{77FAF802-9219-4F64-B74C-2C3C47877FED}" type="sibTrans" cxnId="{D792A91D-B78A-43B3-8713-6E5D9FA8D3DA}">
      <dgm:prSet/>
      <dgm:spPr/>
      <dgm:t>
        <a:bodyPr/>
        <a:lstStyle/>
        <a:p>
          <a:endParaRPr lang="en-US"/>
        </a:p>
      </dgm:t>
    </dgm:pt>
    <dgm:pt modelId="{40E77DB0-53D3-448D-A055-2EBE460E99B5}">
      <dgm:prSet/>
      <dgm:spPr/>
      <dgm:t>
        <a:bodyPr/>
        <a:lstStyle/>
        <a:p>
          <a:r>
            <a:rPr lang="en-US"/>
            <a:t>You can return it from Main</a:t>
          </a:r>
        </a:p>
      </dgm:t>
    </dgm:pt>
    <dgm:pt modelId="{0DEFF740-A4E9-437E-8DBA-914F6C8E30AA}" type="parTrans" cxnId="{70C371F0-9CE0-4925-9759-7795FBF08A15}">
      <dgm:prSet/>
      <dgm:spPr/>
      <dgm:t>
        <a:bodyPr/>
        <a:lstStyle/>
        <a:p>
          <a:endParaRPr lang="en-US"/>
        </a:p>
      </dgm:t>
    </dgm:pt>
    <dgm:pt modelId="{8374445C-C32C-4F82-B77F-DDBDD36CA204}" type="sibTrans" cxnId="{70C371F0-9CE0-4925-9759-7795FBF08A15}">
      <dgm:prSet/>
      <dgm:spPr/>
      <dgm:t>
        <a:bodyPr/>
        <a:lstStyle/>
        <a:p>
          <a:endParaRPr lang="en-US"/>
        </a:p>
      </dgm:t>
    </dgm:pt>
    <dgm:pt modelId="{6ACCE84C-2D2A-495C-9E9A-AC525259BC35}">
      <dgm:prSet/>
      <dgm:spPr/>
      <dgm:t>
        <a:bodyPr/>
        <a:lstStyle/>
        <a:p>
          <a:r>
            <a:rPr lang="en-US"/>
            <a:t>You can call </a:t>
          </a:r>
          <a:r>
            <a:rPr lang="en-US">
              <a:hlinkClick xmlns:r="http://schemas.openxmlformats.org/officeDocument/2006/relationships" r:id="rId1"/>
            </a:rPr>
            <a:t>Environment.Exit()</a:t>
          </a:r>
          <a:endParaRPr lang="en-US"/>
        </a:p>
      </dgm:t>
    </dgm:pt>
    <dgm:pt modelId="{5A3CE6D1-C37F-42DA-9B71-C71F42645443}" type="parTrans" cxnId="{CBF0C7E6-8ED8-4EA9-A6D8-1B81E821A33C}">
      <dgm:prSet/>
      <dgm:spPr/>
      <dgm:t>
        <a:bodyPr/>
        <a:lstStyle/>
        <a:p>
          <a:endParaRPr lang="en-US"/>
        </a:p>
      </dgm:t>
    </dgm:pt>
    <dgm:pt modelId="{B9800A7C-CF6C-4C44-B421-EE41B017EC5A}" type="sibTrans" cxnId="{CBF0C7E6-8ED8-4EA9-A6D8-1B81E821A33C}">
      <dgm:prSet/>
      <dgm:spPr/>
      <dgm:t>
        <a:bodyPr/>
        <a:lstStyle/>
        <a:p>
          <a:endParaRPr lang="en-US"/>
        </a:p>
      </dgm:t>
    </dgm:pt>
    <dgm:pt modelId="{87BF07BF-BEC4-4D55-BDE1-35CA4BF38B9D}">
      <dgm:prSet/>
      <dgm:spPr/>
      <dgm:t>
        <a:bodyPr/>
        <a:lstStyle/>
        <a:p>
          <a:r>
            <a:rPr lang="en-US"/>
            <a:t>You can assign to </a:t>
          </a:r>
          <a:r>
            <a:rPr lang="en-US">
              <a:hlinkClick xmlns:r="http://schemas.openxmlformats.org/officeDocument/2006/relationships" r:id="rId2"/>
            </a:rPr>
            <a:t>Environment.ExitCode</a:t>
          </a:r>
          <a:endParaRPr lang="en-US"/>
        </a:p>
      </dgm:t>
    </dgm:pt>
    <dgm:pt modelId="{D2E1E35B-E238-4675-807C-746962D33B97}" type="parTrans" cxnId="{D00C759F-EFC9-48AD-AD8B-37E55E329088}">
      <dgm:prSet/>
      <dgm:spPr/>
      <dgm:t>
        <a:bodyPr/>
        <a:lstStyle/>
        <a:p>
          <a:endParaRPr lang="en-US"/>
        </a:p>
      </dgm:t>
    </dgm:pt>
    <dgm:pt modelId="{EBE9BF26-2ED6-4886-BE45-252C750AD715}" type="sibTrans" cxnId="{D00C759F-EFC9-48AD-AD8B-37E55E329088}">
      <dgm:prSet/>
      <dgm:spPr/>
      <dgm:t>
        <a:bodyPr/>
        <a:lstStyle/>
        <a:p>
          <a:endParaRPr lang="en-US"/>
        </a:p>
      </dgm:t>
    </dgm:pt>
    <dgm:pt modelId="{900764DF-4470-4C9C-B9E7-9859739BC383}" type="pres">
      <dgm:prSet presAssocID="{F6A807A2-CA65-40D5-9823-AE877D475497}" presName="Name0" presStyleCnt="0">
        <dgm:presLayoutVars>
          <dgm:dir/>
          <dgm:resizeHandles val="exact"/>
        </dgm:presLayoutVars>
      </dgm:prSet>
      <dgm:spPr/>
    </dgm:pt>
    <dgm:pt modelId="{CF4AA5C7-B6C2-4E1E-B922-718BE5BC9708}" type="pres">
      <dgm:prSet presAssocID="{6BC56870-41D8-48DD-8F93-4A8BA380652B}" presName="node" presStyleLbl="node1" presStyleIdx="0" presStyleCnt="6">
        <dgm:presLayoutVars>
          <dgm:bulletEnabled val="1"/>
        </dgm:presLayoutVars>
      </dgm:prSet>
      <dgm:spPr/>
    </dgm:pt>
    <dgm:pt modelId="{3A41ACF5-611D-4FA9-A110-09072B4E3C36}" type="pres">
      <dgm:prSet presAssocID="{F74AEF4B-2279-4E36-BB31-D99C1ACA87CD}" presName="sibTrans" presStyleLbl="sibTrans1D1" presStyleIdx="0" presStyleCnt="5"/>
      <dgm:spPr/>
    </dgm:pt>
    <dgm:pt modelId="{8BEE62EC-1F4C-4EE7-949A-F382E8B27D90}" type="pres">
      <dgm:prSet presAssocID="{F74AEF4B-2279-4E36-BB31-D99C1ACA87CD}" presName="connectorText" presStyleLbl="sibTrans1D1" presStyleIdx="0" presStyleCnt="5"/>
      <dgm:spPr/>
    </dgm:pt>
    <dgm:pt modelId="{A195BA49-0488-410D-BE4C-CC5E8251FC94}" type="pres">
      <dgm:prSet presAssocID="{BE5A35A3-4A0F-4000-AC1A-0404302C36B2}" presName="node" presStyleLbl="node1" presStyleIdx="1" presStyleCnt="6">
        <dgm:presLayoutVars>
          <dgm:bulletEnabled val="1"/>
        </dgm:presLayoutVars>
      </dgm:prSet>
      <dgm:spPr/>
    </dgm:pt>
    <dgm:pt modelId="{643B52EA-08AA-4FC3-9071-DCE7CC02E59E}" type="pres">
      <dgm:prSet presAssocID="{F9AAAAD7-5A5C-4E4E-A71B-3D72A5A465C2}" presName="sibTrans" presStyleLbl="sibTrans1D1" presStyleIdx="1" presStyleCnt="5"/>
      <dgm:spPr/>
    </dgm:pt>
    <dgm:pt modelId="{4432D5F9-B1B3-4105-AD3C-1B837DAFC851}" type="pres">
      <dgm:prSet presAssocID="{F9AAAAD7-5A5C-4E4E-A71B-3D72A5A465C2}" presName="connectorText" presStyleLbl="sibTrans1D1" presStyleIdx="1" presStyleCnt="5"/>
      <dgm:spPr/>
    </dgm:pt>
    <dgm:pt modelId="{3E1453EB-9CFB-4F88-A169-0713BD4816D2}" type="pres">
      <dgm:prSet presAssocID="{E9052BE4-353A-45DC-AB25-8F359F6747EC}" presName="node" presStyleLbl="node1" presStyleIdx="2" presStyleCnt="6">
        <dgm:presLayoutVars>
          <dgm:bulletEnabled val="1"/>
        </dgm:presLayoutVars>
      </dgm:prSet>
      <dgm:spPr/>
    </dgm:pt>
    <dgm:pt modelId="{11A9A0AF-F971-46DC-8B98-8C50B1D11E59}" type="pres">
      <dgm:prSet presAssocID="{77FAF802-9219-4F64-B74C-2C3C47877FED}" presName="sibTrans" presStyleLbl="sibTrans1D1" presStyleIdx="2" presStyleCnt="5"/>
      <dgm:spPr/>
    </dgm:pt>
    <dgm:pt modelId="{3E0B1AEF-D568-4A9C-B628-E4CE452691CA}" type="pres">
      <dgm:prSet presAssocID="{77FAF802-9219-4F64-B74C-2C3C47877FED}" presName="connectorText" presStyleLbl="sibTrans1D1" presStyleIdx="2" presStyleCnt="5"/>
      <dgm:spPr/>
    </dgm:pt>
    <dgm:pt modelId="{C1AE4667-7640-4387-A3C4-C1C394935EB3}" type="pres">
      <dgm:prSet presAssocID="{40E77DB0-53D3-448D-A055-2EBE460E99B5}" presName="node" presStyleLbl="node1" presStyleIdx="3" presStyleCnt="6">
        <dgm:presLayoutVars>
          <dgm:bulletEnabled val="1"/>
        </dgm:presLayoutVars>
      </dgm:prSet>
      <dgm:spPr/>
    </dgm:pt>
    <dgm:pt modelId="{CA278114-0F2D-4EAF-BFC1-E95A8267B7CA}" type="pres">
      <dgm:prSet presAssocID="{8374445C-C32C-4F82-B77F-DDBDD36CA204}" presName="sibTrans" presStyleLbl="sibTrans1D1" presStyleIdx="3" presStyleCnt="5"/>
      <dgm:spPr/>
    </dgm:pt>
    <dgm:pt modelId="{FC592977-3C09-4392-A2BC-9B8AABAC31D8}" type="pres">
      <dgm:prSet presAssocID="{8374445C-C32C-4F82-B77F-DDBDD36CA204}" presName="connectorText" presStyleLbl="sibTrans1D1" presStyleIdx="3" presStyleCnt="5"/>
      <dgm:spPr/>
    </dgm:pt>
    <dgm:pt modelId="{C7B3F236-BED3-4CE1-AAC3-BBED1650AC92}" type="pres">
      <dgm:prSet presAssocID="{6ACCE84C-2D2A-495C-9E9A-AC525259BC35}" presName="node" presStyleLbl="node1" presStyleIdx="4" presStyleCnt="6">
        <dgm:presLayoutVars>
          <dgm:bulletEnabled val="1"/>
        </dgm:presLayoutVars>
      </dgm:prSet>
      <dgm:spPr/>
    </dgm:pt>
    <dgm:pt modelId="{38FCC298-174F-441C-8CF5-87E0E75CE80C}" type="pres">
      <dgm:prSet presAssocID="{B9800A7C-CF6C-4C44-B421-EE41B017EC5A}" presName="sibTrans" presStyleLbl="sibTrans1D1" presStyleIdx="4" presStyleCnt="5"/>
      <dgm:spPr/>
    </dgm:pt>
    <dgm:pt modelId="{37CF1B81-7C99-41F1-8723-203B0A48F2D8}" type="pres">
      <dgm:prSet presAssocID="{B9800A7C-CF6C-4C44-B421-EE41B017EC5A}" presName="connectorText" presStyleLbl="sibTrans1D1" presStyleIdx="4" presStyleCnt="5"/>
      <dgm:spPr/>
    </dgm:pt>
    <dgm:pt modelId="{0213F4DA-60A0-48A5-B31E-89EFD0D1AA1B}" type="pres">
      <dgm:prSet presAssocID="{87BF07BF-BEC4-4D55-BDE1-35CA4BF38B9D}" presName="node" presStyleLbl="node1" presStyleIdx="5" presStyleCnt="6">
        <dgm:presLayoutVars>
          <dgm:bulletEnabled val="1"/>
        </dgm:presLayoutVars>
      </dgm:prSet>
      <dgm:spPr/>
    </dgm:pt>
  </dgm:ptLst>
  <dgm:cxnLst>
    <dgm:cxn modelId="{815C3C0B-BD1D-49C8-B4D0-9C3A5B4DCE05}" type="presOf" srcId="{F74AEF4B-2279-4E36-BB31-D99C1ACA87CD}" destId="{3A41ACF5-611D-4FA9-A110-09072B4E3C36}" srcOrd="0" destOrd="0" presId="urn:microsoft.com/office/officeart/2016/7/layout/RepeatingBendingProcessNew"/>
    <dgm:cxn modelId="{D792A91D-B78A-43B3-8713-6E5D9FA8D3DA}" srcId="{F6A807A2-CA65-40D5-9823-AE877D475497}" destId="{E9052BE4-353A-45DC-AB25-8F359F6747EC}" srcOrd="2" destOrd="0" parTransId="{2EC88F5D-33DA-4E13-9A25-7CA588FE6D3F}" sibTransId="{77FAF802-9219-4F64-B74C-2C3C47877FED}"/>
    <dgm:cxn modelId="{C5B8B023-045F-4B11-9F7C-F5D32D58214C}" type="presOf" srcId="{77FAF802-9219-4F64-B74C-2C3C47877FED}" destId="{11A9A0AF-F971-46DC-8B98-8C50B1D11E59}" srcOrd="0" destOrd="0" presId="urn:microsoft.com/office/officeart/2016/7/layout/RepeatingBendingProcessNew"/>
    <dgm:cxn modelId="{2CD27124-975A-4C66-AFFC-5D159C81B946}" type="presOf" srcId="{E9052BE4-353A-45DC-AB25-8F359F6747EC}" destId="{3E1453EB-9CFB-4F88-A169-0713BD4816D2}" srcOrd="0" destOrd="0" presId="urn:microsoft.com/office/officeart/2016/7/layout/RepeatingBendingProcessNew"/>
    <dgm:cxn modelId="{EC2AF927-E236-4E4A-BF84-59E08949DEEF}" type="presOf" srcId="{8374445C-C32C-4F82-B77F-DDBDD36CA204}" destId="{FC592977-3C09-4392-A2BC-9B8AABAC31D8}" srcOrd="1" destOrd="0" presId="urn:microsoft.com/office/officeart/2016/7/layout/RepeatingBendingProcessNew"/>
    <dgm:cxn modelId="{DAD23B37-2CD6-4783-BEFE-1F7F2AA4DBE1}" srcId="{F6A807A2-CA65-40D5-9823-AE877D475497}" destId="{6BC56870-41D8-48DD-8F93-4A8BA380652B}" srcOrd="0" destOrd="0" parTransId="{6BAAC831-9752-4156-BD51-51AE34B7A378}" sibTransId="{F74AEF4B-2279-4E36-BB31-D99C1ACA87CD}"/>
    <dgm:cxn modelId="{F78ECA60-3DB1-42B4-A4D2-F8D98F02F3E4}" type="presOf" srcId="{BE5A35A3-4A0F-4000-AC1A-0404302C36B2}" destId="{A195BA49-0488-410D-BE4C-CC5E8251FC94}" srcOrd="0" destOrd="0" presId="urn:microsoft.com/office/officeart/2016/7/layout/RepeatingBendingProcessNew"/>
    <dgm:cxn modelId="{CCB20E48-12A4-4CF3-9DB6-B298E5276665}" type="presOf" srcId="{77FAF802-9219-4F64-B74C-2C3C47877FED}" destId="{3E0B1AEF-D568-4A9C-B628-E4CE452691CA}" srcOrd="1" destOrd="0" presId="urn:microsoft.com/office/officeart/2016/7/layout/RepeatingBendingProcessNew"/>
    <dgm:cxn modelId="{E862DF6E-632A-4DCB-974E-4993B33F50EB}" type="presOf" srcId="{40E77DB0-53D3-448D-A055-2EBE460E99B5}" destId="{C1AE4667-7640-4387-A3C4-C1C394935EB3}" srcOrd="0" destOrd="0" presId="urn:microsoft.com/office/officeart/2016/7/layout/RepeatingBendingProcessNew"/>
    <dgm:cxn modelId="{55BE5E7D-4722-4D25-8B03-2A0452A99391}" type="presOf" srcId="{87BF07BF-BEC4-4D55-BDE1-35CA4BF38B9D}" destId="{0213F4DA-60A0-48A5-B31E-89EFD0D1AA1B}" srcOrd="0" destOrd="0" presId="urn:microsoft.com/office/officeart/2016/7/layout/RepeatingBendingProcessNew"/>
    <dgm:cxn modelId="{2B03EF81-B133-441A-82C6-9943088E67DE}" type="presOf" srcId="{6BC56870-41D8-48DD-8F93-4A8BA380652B}" destId="{CF4AA5C7-B6C2-4E1E-B922-718BE5BC9708}" srcOrd="0" destOrd="0" presId="urn:microsoft.com/office/officeart/2016/7/layout/RepeatingBendingProcessNew"/>
    <dgm:cxn modelId="{5A51618A-3E88-44B5-8232-48540604C55E}" type="presOf" srcId="{F9AAAAD7-5A5C-4E4E-A71B-3D72A5A465C2}" destId="{643B52EA-08AA-4FC3-9071-DCE7CC02E59E}" srcOrd="0" destOrd="0" presId="urn:microsoft.com/office/officeart/2016/7/layout/RepeatingBendingProcessNew"/>
    <dgm:cxn modelId="{9F9A3D96-74CC-409A-8823-EB2314B483D1}" type="presOf" srcId="{B9800A7C-CF6C-4C44-B421-EE41B017EC5A}" destId="{37CF1B81-7C99-41F1-8723-203B0A48F2D8}" srcOrd="1" destOrd="0" presId="urn:microsoft.com/office/officeart/2016/7/layout/RepeatingBendingProcessNew"/>
    <dgm:cxn modelId="{D00C759F-EFC9-48AD-AD8B-37E55E329088}" srcId="{F6A807A2-CA65-40D5-9823-AE877D475497}" destId="{87BF07BF-BEC4-4D55-BDE1-35CA4BF38B9D}" srcOrd="5" destOrd="0" parTransId="{D2E1E35B-E238-4675-807C-746962D33B97}" sibTransId="{EBE9BF26-2ED6-4886-BE45-252C750AD715}"/>
    <dgm:cxn modelId="{C0CE15A2-9978-4A41-B132-3B568FE0E05C}" srcId="{F6A807A2-CA65-40D5-9823-AE877D475497}" destId="{BE5A35A3-4A0F-4000-AC1A-0404302C36B2}" srcOrd="1" destOrd="0" parTransId="{6957DDED-D8F5-41F6-ADF5-2D37C82881C8}" sibTransId="{F9AAAAD7-5A5C-4E4E-A71B-3D72A5A465C2}"/>
    <dgm:cxn modelId="{FDE920BB-232C-463B-9B08-F2836AF48439}" type="presOf" srcId="{6ACCE84C-2D2A-495C-9E9A-AC525259BC35}" destId="{C7B3F236-BED3-4CE1-AAC3-BBED1650AC92}" srcOrd="0" destOrd="0" presId="urn:microsoft.com/office/officeart/2016/7/layout/RepeatingBendingProcessNew"/>
    <dgm:cxn modelId="{3ACC1CC7-FDFE-4229-94EA-E29102076AFA}" type="presOf" srcId="{F9AAAAD7-5A5C-4E4E-A71B-3D72A5A465C2}" destId="{4432D5F9-B1B3-4105-AD3C-1B837DAFC851}" srcOrd="1" destOrd="0" presId="urn:microsoft.com/office/officeart/2016/7/layout/RepeatingBendingProcessNew"/>
    <dgm:cxn modelId="{D6F262C7-C873-472C-9642-77EEE1448985}" type="presOf" srcId="{F6A807A2-CA65-40D5-9823-AE877D475497}" destId="{900764DF-4470-4C9C-B9E7-9859739BC383}" srcOrd="0" destOrd="0" presId="urn:microsoft.com/office/officeart/2016/7/layout/RepeatingBendingProcessNew"/>
    <dgm:cxn modelId="{56E172D0-50B4-4C1D-A277-40453EB3F72F}" type="presOf" srcId="{F74AEF4B-2279-4E36-BB31-D99C1ACA87CD}" destId="{8BEE62EC-1F4C-4EE7-949A-F382E8B27D90}" srcOrd="1" destOrd="0" presId="urn:microsoft.com/office/officeart/2016/7/layout/RepeatingBendingProcessNew"/>
    <dgm:cxn modelId="{35A6C1D2-068A-4861-B536-59976B4F9A56}" type="presOf" srcId="{8374445C-C32C-4F82-B77F-DDBDD36CA204}" destId="{CA278114-0F2D-4EAF-BFC1-E95A8267B7CA}" srcOrd="0" destOrd="0" presId="urn:microsoft.com/office/officeart/2016/7/layout/RepeatingBendingProcessNew"/>
    <dgm:cxn modelId="{CBF0C7E6-8ED8-4EA9-A6D8-1B81E821A33C}" srcId="{F6A807A2-CA65-40D5-9823-AE877D475497}" destId="{6ACCE84C-2D2A-495C-9E9A-AC525259BC35}" srcOrd="4" destOrd="0" parTransId="{5A3CE6D1-C37F-42DA-9B71-C71F42645443}" sibTransId="{B9800A7C-CF6C-4C44-B421-EE41B017EC5A}"/>
    <dgm:cxn modelId="{70C371F0-9CE0-4925-9759-7795FBF08A15}" srcId="{F6A807A2-CA65-40D5-9823-AE877D475497}" destId="{40E77DB0-53D3-448D-A055-2EBE460E99B5}" srcOrd="3" destOrd="0" parTransId="{0DEFF740-A4E9-437E-8DBA-914F6C8E30AA}" sibTransId="{8374445C-C32C-4F82-B77F-DDBDD36CA204}"/>
    <dgm:cxn modelId="{5B15CDF8-3505-4335-B4B8-106BC4247C9B}" type="presOf" srcId="{B9800A7C-CF6C-4C44-B421-EE41B017EC5A}" destId="{38FCC298-174F-441C-8CF5-87E0E75CE80C}" srcOrd="0" destOrd="0" presId="urn:microsoft.com/office/officeart/2016/7/layout/RepeatingBendingProcessNew"/>
    <dgm:cxn modelId="{CF7B3543-8A20-4926-9FDA-9EC3EBEEFF60}" type="presParOf" srcId="{900764DF-4470-4C9C-B9E7-9859739BC383}" destId="{CF4AA5C7-B6C2-4E1E-B922-718BE5BC9708}" srcOrd="0" destOrd="0" presId="urn:microsoft.com/office/officeart/2016/7/layout/RepeatingBendingProcessNew"/>
    <dgm:cxn modelId="{64C58D6A-2E77-4A3A-B5DD-F21A0E6D81D4}" type="presParOf" srcId="{900764DF-4470-4C9C-B9E7-9859739BC383}" destId="{3A41ACF5-611D-4FA9-A110-09072B4E3C36}" srcOrd="1" destOrd="0" presId="urn:microsoft.com/office/officeart/2016/7/layout/RepeatingBendingProcessNew"/>
    <dgm:cxn modelId="{D8F9D2A6-A67D-4A0B-B4B3-A1BD740C8AC1}" type="presParOf" srcId="{3A41ACF5-611D-4FA9-A110-09072B4E3C36}" destId="{8BEE62EC-1F4C-4EE7-949A-F382E8B27D90}" srcOrd="0" destOrd="0" presId="urn:microsoft.com/office/officeart/2016/7/layout/RepeatingBendingProcessNew"/>
    <dgm:cxn modelId="{1A3595DA-F9C1-48B6-B55F-BEAD2102B562}" type="presParOf" srcId="{900764DF-4470-4C9C-B9E7-9859739BC383}" destId="{A195BA49-0488-410D-BE4C-CC5E8251FC94}" srcOrd="2" destOrd="0" presId="urn:microsoft.com/office/officeart/2016/7/layout/RepeatingBendingProcessNew"/>
    <dgm:cxn modelId="{D1F74C83-383F-4708-A004-0C1A9C383C81}" type="presParOf" srcId="{900764DF-4470-4C9C-B9E7-9859739BC383}" destId="{643B52EA-08AA-4FC3-9071-DCE7CC02E59E}" srcOrd="3" destOrd="0" presId="urn:microsoft.com/office/officeart/2016/7/layout/RepeatingBendingProcessNew"/>
    <dgm:cxn modelId="{A898527B-2A55-40A8-8471-631265BC66FA}" type="presParOf" srcId="{643B52EA-08AA-4FC3-9071-DCE7CC02E59E}" destId="{4432D5F9-B1B3-4105-AD3C-1B837DAFC851}" srcOrd="0" destOrd="0" presId="urn:microsoft.com/office/officeart/2016/7/layout/RepeatingBendingProcessNew"/>
    <dgm:cxn modelId="{AF61F384-AAC3-4E34-AE32-6EEA0F3A61B3}" type="presParOf" srcId="{900764DF-4470-4C9C-B9E7-9859739BC383}" destId="{3E1453EB-9CFB-4F88-A169-0713BD4816D2}" srcOrd="4" destOrd="0" presId="urn:microsoft.com/office/officeart/2016/7/layout/RepeatingBendingProcessNew"/>
    <dgm:cxn modelId="{22440781-2171-4A95-B264-62AAB1E9466C}" type="presParOf" srcId="{900764DF-4470-4C9C-B9E7-9859739BC383}" destId="{11A9A0AF-F971-46DC-8B98-8C50B1D11E59}" srcOrd="5" destOrd="0" presId="urn:microsoft.com/office/officeart/2016/7/layout/RepeatingBendingProcessNew"/>
    <dgm:cxn modelId="{38E5A30C-5D11-402A-878D-4CCFEDFBF376}" type="presParOf" srcId="{11A9A0AF-F971-46DC-8B98-8C50B1D11E59}" destId="{3E0B1AEF-D568-4A9C-B628-E4CE452691CA}" srcOrd="0" destOrd="0" presId="urn:microsoft.com/office/officeart/2016/7/layout/RepeatingBendingProcessNew"/>
    <dgm:cxn modelId="{86D50A11-0CD8-4772-AC79-66D0B13FBDB9}" type="presParOf" srcId="{900764DF-4470-4C9C-B9E7-9859739BC383}" destId="{C1AE4667-7640-4387-A3C4-C1C394935EB3}" srcOrd="6" destOrd="0" presId="urn:microsoft.com/office/officeart/2016/7/layout/RepeatingBendingProcessNew"/>
    <dgm:cxn modelId="{51A4A574-5C85-4AFA-9965-A5077601CDA6}" type="presParOf" srcId="{900764DF-4470-4C9C-B9E7-9859739BC383}" destId="{CA278114-0F2D-4EAF-BFC1-E95A8267B7CA}" srcOrd="7" destOrd="0" presId="urn:microsoft.com/office/officeart/2016/7/layout/RepeatingBendingProcessNew"/>
    <dgm:cxn modelId="{8772D0D3-2061-46B3-A709-19E243431EC4}" type="presParOf" srcId="{CA278114-0F2D-4EAF-BFC1-E95A8267B7CA}" destId="{FC592977-3C09-4392-A2BC-9B8AABAC31D8}" srcOrd="0" destOrd="0" presId="urn:microsoft.com/office/officeart/2016/7/layout/RepeatingBendingProcessNew"/>
    <dgm:cxn modelId="{3A98B372-F53A-43CB-90CA-A7020D96C824}" type="presParOf" srcId="{900764DF-4470-4C9C-B9E7-9859739BC383}" destId="{C7B3F236-BED3-4CE1-AAC3-BBED1650AC92}" srcOrd="8" destOrd="0" presId="urn:microsoft.com/office/officeart/2016/7/layout/RepeatingBendingProcessNew"/>
    <dgm:cxn modelId="{E62808D2-E847-4633-B5B9-E42198574860}" type="presParOf" srcId="{900764DF-4470-4C9C-B9E7-9859739BC383}" destId="{38FCC298-174F-441C-8CF5-87E0E75CE80C}" srcOrd="9" destOrd="0" presId="urn:microsoft.com/office/officeart/2016/7/layout/RepeatingBendingProcessNew"/>
    <dgm:cxn modelId="{8657D51F-5FB7-4385-9E79-0DACE47D6207}" type="presParOf" srcId="{38FCC298-174F-441C-8CF5-87E0E75CE80C}" destId="{37CF1B81-7C99-41F1-8723-203B0A48F2D8}" srcOrd="0" destOrd="0" presId="urn:microsoft.com/office/officeart/2016/7/layout/RepeatingBendingProcessNew"/>
    <dgm:cxn modelId="{767A3308-2C8C-4F52-9B61-F00CE7072A78}" type="presParOf" srcId="{900764DF-4470-4C9C-B9E7-9859739BC383}" destId="{0213F4DA-60A0-48A5-B31E-89EFD0D1AA1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D3D311-A179-4AAC-92F8-7A6843068A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F0F687-F4E1-4B3E-9957-AC5EE19EE821}">
      <dgm:prSet/>
      <dgm:spPr/>
      <dgm:t>
        <a:bodyPr/>
        <a:lstStyle/>
        <a:p>
          <a:r>
            <a:rPr lang="en-CA"/>
            <a:t>command &lt; file - Redirects the file contents into the standard input of a command</a:t>
          </a:r>
          <a:endParaRPr lang="en-US"/>
        </a:p>
      </dgm:t>
    </dgm:pt>
    <dgm:pt modelId="{CBC84CB8-7C2C-4027-A30E-FA1C713B2331}" type="parTrans" cxnId="{3B4873D3-197E-45DC-8AD1-622CCA914963}">
      <dgm:prSet/>
      <dgm:spPr/>
      <dgm:t>
        <a:bodyPr/>
        <a:lstStyle/>
        <a:p>
          <a:endParaRPr lang="en-US"/>
        </a:p>
      </dgm:t>
    </dgm:pt>
    <dgm:pt modelId="{1F31359B-6977-4655-9EA1-37E40CF59065}" type="sibTrans" cxnId="{3B4873D3-197E-45DC-8AD1-622CCA914963}">
      <dgm:prSet/>
      <dgm:spPr/>
      <dgm:t>
        <a:bodyPr/>
        <a:lstStyle/>
        <a:p>
          <a:endParaRPr lang="en-US"/>
        </a:p>
      </dgm:t>
    </dgm:pt>
    <dgm:pt modelId="{379FFD48-58E4-4FF7-9262-A097B354EC21}">
      <dgm:prSet/>
      <dgm:spPr/>
      <dgm:t>
        <a:bodyPr/>
        <a:lstStyle/>
        <a:p>
          <a:r>
            <a:rPr lang="en-CA"/>
            <a:t>command &gt; file – Redirects the standard output of a command into a file</a:t>
          </a:r>
          <a:endParaRPr lang="en-US"/>
        </a:p>
      </dgm:t>
    </dgm:pt>
    <dgm:pt modelId="{B3DF76AA-4B89-4266-873F-03238C4030C5}" type="parTrans" cxnId="{D5B59476-152B-4F67-82AB-65D7299E3844}">
      <dgm:prSet/>
      <dgm:spPr/>
      <dgm:t>
        <a:bodyPr/>
        <a:lstStyle/>
        <a:p>
          <a:endParaRPr lang="en-US"/>
        </a:p>
      </dgm:t>
    </dgm:pt>
    <dgm:pt modelId="{BF0BF02F-9476-4D9E-B8FB-F982798BA847}" type="sibTrans" cxnId="{D5B59476-152B-4F67-82AB-65D7299E3844}">
      <dgm:prSet/>
      <dgm:spPr/>
      <dgm:t>
        <a:bodyPr/>
        <a:lstStyle/>
        <a:p>
          <a:endParaRPr lang="en-US"/>
        </a:p>
      </dgm:t>
    </dgm:pt>
    <dgm:pt modelId="{CE34AA92-3114-46C4-A213-A9C2F493AF82}">
      <dgm:prSet/>
      <dgm:spPr/>
      <dgm:t>
        <a:bodyPr/>
        <a:lstStyle/>
        <a:p>
          <a:r>
            <a:rPr lang="en-CA"/>
            <a:t>command | command – redirects the output of a command to the input of another</a:t>
          </a:r>
          <a:endParaRPr lang="en-US"/>
        </a:p>
      </dgm:t>
    </dgm:pt>
    <dgm:pt modelId="{BDBA371F-9B55-4A3E-9884-E858587E27E8}" type="parTrans" cxnId="{C82672CF-4CDD-44E3-82B5-8E032E907B7C}">
      <dgm:prSet/>
      <dgm:spPr/>
      <dgm:t>
        <a:bodyPr/>
        <a:lstStyle/>
        <a:p>
          <a:endParaRPr lang="en-US"/>
        </a:p>
      </dgm:t>
    </dgm:pt>
    <dgm:pt modelId="{E845F57C-37EC-4F23-A520-5525D2CEAB9E}" type="sibTrans" cxnId="{C82672CF-4CDD-44E3-82B5-8E032E907B7C}">
      <dgm:prSet/>
      <dgm:spPr/>
      <dgm:t>
        <a:bodyPr/>
        <a:lstStyle/>
        <a:p>
          <a:endParaRPr lang="en-US"/>
        </a:p>
      </dgm:t>
    </dgm:pt>
    <dgm:pt modelId="{53C6E6D7-5746-4B50-A9E7-050DA76B28D1}">
      <dgm:prSet/>
      <dgm:spPr/>
      <dgm:t>
        <a:bodyPr/>
        <a:lstStyle/>
        <a:p>
          <a:r>
            <a:rPr lang="en-CA"/>
            <a:t>More commands: </a:t>
          </a:r>
          <a:r>
            <a:rPr lang="en-CA">
              <a:hlinkClick xmlns:r="http://schemas.openxmlformats.org/officeDocument/2006/relationships" r:id="rId1"/>
            </a:rPr>
            <a:t>https://ss64.com/nt/syntax-redirection.html</a:t>
          </a:r>
          <a:endParaRPr lang="en-US"/>
        </a:p>
      </dgm:t>
    </dgm:pt>
    <dgm:pt modelId="{A250AEA0-7D3B-407A-B502-990F03DFDA04}" type="parTrans" cxnId="{F1A6DD8C-DDC9-455A-8A9D-0E4F7B9088A4}">
      <dgm:prSet/>
      <dgm:spPr/>
      <dgm:t>
        <a:bodyPr/>
        <a:lstStyle/>
        <a:p>
          <a:endParaRPr lang="en-US"/>
        </a:p>
      </dgm:t>
    </dgm:pt>
    <dgm:pt modelId="{9EB62339-E0CB-4B6A-A484-8777908F937D}" type="sibTrans" cxnId="{F1A6DD8C-DDC9-455A-8A9D-0E4F7B9088A4}">
      <dgm:prSet/>
      <dgm:spPr/>
      <dgm:t>
        <a:bodyPr/>
        <a:lstStyle/>
        <a:p>
          <a:endParaRPr lang="en-US"/>
        </a:p>
      </dgm:t>
    </dgm:pt>
    <dgm:pt modelId="{E8C77C64-FB46-40B1-849B-3A20107BBBDF}" type="pres">
      <dgm:prSet presAssocID="{12D3D311-A179-4AAC-92F8-7A6843068A72}" presName="root" presStyleCnt="0">
        <dgm:presLayoutVars>
          <dgm:dir/>
          <dgm:resizeHandles val="exact"/>
        </dgm:presLayoutVars>
      </dgm:prSet>
      <dgm:spPr/>
    </dgm:pt>
    <dgm:pt modelId="{2650B613-E798-4B71-B9D4-046A531DF717}" type="pres">
      <dgm:prSet presAssocID="{A4F0F687-F4E1-4B3E-9957-AC5EE19EE821}" presName="compNode" presStyleCnt="0"/>
      <dgm:spPr/>
    </dgm:pt>
    <dgm:pt modelId="{012AF5D8-75F6-4122-BD9F-9DE2AA51FC3D}" type="pres">
      <dgm:prSet presAssocID="{A4F0F687-F4E1-4B3E-9957-AC5EE19EE821}" presName="bgRect" presStyleLbl="bgShp" presStyleIdx="0" presStyleCnt="4"/>
      <dgm:spPr/>
    </dgm:pt>
    <dgm:pt modelId="{FC1C2B1A-E151-4CAA-A400-48D319F6734B}" type="pres">
      <dgm:prSet presAssocID="{A4F0F687-F4E1-4B3E-9957-AC5EE19EE821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B1459E6-8BFD-4FA6-B528-1C43AE6BF5EF}" type="pres">
      <dgm:prSet presAssocID="{A4F0F687-F4E1-4B3E-9957-AC5EE19EE821}" presName="spaceRect" presStyleCnt="0"/>
      <dgm:spPr/>
    </dgm:pt>
    <dgm:pt modelId="{0C033720-DC8F-43BC-A1EC-4CC569A8A3D4}" type="pres">
      <dgm:prSet presAssocID="{A4F0F687-F4E1-4B3E-9957-AC5EE19EE821}" presName="parTx" presStyleLbl="revTx" presStyleIdx="0" presStyleCnt="4">
        <dgm:presLayoutVars>
          <dgm:chMax val="0"/>
          <dgm:chPref val="0"/>
        </dgm:presLayoutVars>
      </dgm:prSet>
      <dgm:spPr/>
    </dgm:pt>
    <dgm:pt modelId="{DDA99B6E-C87B-4843-B211-E82A93442031}" type="pres">
      <dgm:prSet presAssocID="{1F31359B-6977-4655-9EA1-37E40CF59065}" presName="sibTrans" presStyleCnt="0"/>
      <dgm:spPr/>
    </dgm:pt>
    <dgm:pt modelId="{6006CB06-319E-465F-8066-94CEDB38B001}" type="pres">
      <dgm:prSet presAssocID="{379FFD48-58E4-4FF7-9262-A097B354EC21}" presName="compNode" presStyleCnt="0"/>
      <dgm:spPr/>
    </dgm:pt>
    <dgm:pt modelId="{769357BC-CB2A-4DB3-92B0-BFFA862D084E}" type="pres">
      <dgm:prSet presAssocID="{379FFD48-58E4-4FF7-9262-A097B354EC21}" presName="bgRect" presStyleLbl="bgShp" presStyleIdx="1" presStyleCnt="4"/>
      <dgm:spPr/>
    </dgm:pt>
    <dgm:pt modelId="{CF1F50E2-FCE0-4A78-AF8B-79A1C2540C1D}" type="pres">
      <dgm:prSet presAssocID="{379FFD48-58E4-4FF7-9262-A097B354EC21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2DACDA6-8C88-4B59-91E7-0A30D6CC8F41}" type="pres">
      <dgm:prSet presAssocID="{379FFD48-58E4-4FF7-9262-A097B354EC21}" presName="spaceRect" presStyleCnt="0"/>
      <dgm:spPr/>
    </dgm:pt>
    <dgm:pt modelId="{C164A4FC-E7D8-4100-81E6-65C7726DE8ED}" type="pres">
      <dgm:prSet presAssocID="{379FFD48-58E4-4FF7-9262-A097B354EC21}" presName="parTx" presStyleLbl="revTx" presStyleIdx="1" presStyleCnt="4">
        <dgm:presLayoutVars>
          <dgm:chMax val="0"/>
          <dgm:chPref val="0"/>
        </dgm:presLayoutVars>
      </dgm:prSet>
      <dgm:spPr/>
    </dgm:pt>
    <dgm:pt modelId="{064B74D1-6837-455F-81C0-81BF4894EE01}" type="pres">
      <dgm:prSet presAssocID="{BF0BF02F-9476-4D9E-B8FB-F982798BA847}" presName="sibTrans" presStyleCnt="0"/>
      <dgm:spPr/>
    </dgm:pt>
    <dgm:pt modelId="{85F01D53-5B12-44C1-ACCD-C2BB97AB7527}" type="pres">
      <dgm:prSet presAssocID="{CE34AA92-3114-46C4-A213-A9C2F493AF82}" presName="compNode" presStyleCnt="0"/>
      <dgm:spPr/>
    </dgm:pt>
    <dgm:pt modelId="{61A16E65-05AE-4177-947C-F588DFDE53AD}" type="pres">
      <dgm:prSet presAssocID="{CE34AA92-3114-46C4-A213-A9C2F493AF82}" presName="bgRect" presStyleLbl="bgShp" presStyleIdx="2" presStyleCnt="4"/>
      <dgm:spPr/>
    </dgm:pt>
    <dgm:pt modelId="{B88951FB-13F8-4DFC-B5AA-B1C7E9C1ACB6}" type="pres">
      <dgm:prSet presAssocID="{CE34AA92-3114-46C4-A213-A9C2F493AF82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A93D2F70-C6C6-48F1-B253-0BCBBD9B0638}" type="pres">
      <dgm:prSet presAssocID="{CE34AA92-3114-46C4-A213-A9C2F493AF82}" presName="spaceRect" presStyleCnt="0"/>
      <dgm:spPr/>
    </dgm:pt>
    <dgm:pt modelId="{BC197F8E-CF09-4F36-B32D-9704D56A41E5}" type="pres">
      <dgm:prSet presAssocID="{CE34AA92-3114-46C4-A213-A9C2F493AF82}" presName="parTx" presStyleLbl="revTx" presStyleIdx="2" presStyleCnt="4">
        <dgm:presLayoutVars>
          <dgm:chMax val="0"/>
          <dgm:chPref val="0"/>
        </dgm:presLayoutVars>
      </dgm:prSet>
      <dgm:spPr/>
    </dgm:pt>
    <dgm:pt modelId="{CBE56883-8052-4875-88AF-B959ADE940DA}" type="pres">
      <dgm:prSet presAssocID="{E845F57C-37EC-4F23-A520-5525D2CEAB9E}" presName="sibTrans" presStyleCnt="0"/>
      <dgm:spPr/>
    </dgm:pt>
    <dgm:pt modelId="{B824648C-EC55-462C-A366-AB1BC2E92AC3}" type="pres">
      <dgm:prSet presAssocID="{53C6E6D7-5746-4B50-A9E7-050DA76B28D1}" presName="compNode" presStyleCnt="0"/>
      <dgm:spPr/>
    </dgm:pt>
    <dgm:pt modelId="{53AB253B-E3D1-4E7A-BA0C-BB00846F4B0C}" type="pres">
      <dgm:prSet presAssocID="{53C6E6D7-5746-4B50-A9E7-050DA76B28D1}" presName="bgRect" presStyleLbl="bgShp" presStyleIdx="3" presStyleCnt="4"/>
      <dgm:spPr/>
    </dgm:pt>
    <dgm:pt modelId="{4049010C-9796-4855-93F3-CA69CED03DF3}" type="pres">
      <dgm:prSet presAssocID="{53C6E6D7-5746-4B50-A9E7-050DA76B28D1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517C32-BAE9-4142-A197-75F15DBE5E6A}" type="pres">
      <dgm:prSet presAssocID="{53C6E6D7-5746-4B50-A9E7-050DA76B28D1}" presName="spaceRect" presStyleCnt="0"/>
      <dgm:spPr/>
    </dgm:pt>
    <dgm:pt modelId="{39869CE8-7335-453E-8262-DE34DB8075EE}" type="pres">
      <dgm:prSet presAssocID="{53C6E6D7-5746-4B50-A9E7-050DA76B28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7DE300-B1BA-4B6A-AAF1-68B84FFCB9A5}" type="presOf" srcId="{A4F0F687-F4E1-4B3E-9957-AC5EE19EE821}" destId="{0C033720-DC8F-43BC-A1EC-4CC569A8A3D4}" srcOrd="0" destOrd="0" presId="urn:microsoft.com/office/officeart/2018/2/layout/IconVerticalSolidList"/>
    <dgm:cxn modelId="{D5B59476-152B-4F67-82AB-65D7299E3844}" srcId="{12D3D311-A179-4AAC-92F8-7A6843068A72}" destId="{379FFD48-58E4-4FF7-9262-A097B354EC21}" srcOrd="1" destOrd="0" parTransId="{B3DF76AA-4B89-4266-873F-03238C4030C5}" sibTransId="{BF0BF02F-9476-4D9E-B8FB-F982798BA847}"/>
    <dgm:cxn modelId="{F1A6DD8C-DDC9-455A-8A9D-0E4F7B9088A4}" srcId="{12D3D311-A179-4AAC-92F8-7A6843068A72}" destId="{53C6E6D7-5746-4B50-A9E7-050DA76B28D1}" srcOrd="3" destOrd="0" parTransId="{A250AEA0-7D3B-407A-B502-990F03DFDA04}" sibTransId="{9EB62339-E0CB-4B6A-A484-8777908F937D}"/>
    <dgm:cxn modelId="{EFD33CA0-199C-497A-BA79-230495035480}" type="presOf" srcId="{379FFD48-58E4-4FF7-9262-A097B354EC21}" destId="{C164A4FC-E7D8-4100-81E6-65C7726DE8ED}" srcOrd="0" destOrd="0" presId="urn:microsoft.com/office/officeart/2018/2/layout/IconVerticalSolidList"/>
    <dgm:cxn modelId="{DDC790AA-7A3E-4437-B7F1-1AE2F1C04A1F}" type="presOf" srcId="{CE34AA92-3114-46C4-A213-A9C2F493AF82}" destId="{BC197F8E-CF09-4F36-B32D-9704D56A41E5}" srcOrd="0" destOrd="0" presId="urn:microsoft.com/office/officeart/2018/2/layout/IconVerticalSolidList"/>
    <dgm:cxn modelId="{868262AC-A1A9-44CD-ADF3-9C214EF9D79A}" type="presOf" srcId="{12D3D311-A179-4AAC-92F8-7A6843068A72}" destId="{E8C77C64-FB46-40B1-849B-3A20107BBBDF}" srcOrd="0" destOrd="0" presId="urn:microsoft.com/office/officeart/2018/2/layout/IconVerticalSolidList"/>
    <dgm:cxn modelId="{C82672CF-4CDD-44E3-82B5-8E032E907B7C}" srcId="{12D3D311-A179-4AAC-92F8-7A6843068A72}" destId="{CE34AA92-3114-46C4-A213-A9C2F493AF82}" srcOrd="2" destOrd="0" parTransId="{BDBA371F-9B55-4A3E-9884-E858587E27E8}" sibTransId="{E845F57C-37EC-4F23-A520-5525D2CEAB9E}"/>
    <dgm:cxn modelId="{3B4873D3-197E-45DC-8AD1-622CCA914963}" srcId="{12D3D311-A179-4AAC-92F8-7A6843068A72}" destId="{A4F0F687-F4E1-4B3E-9957-AC5EE19EE821}" srcOrd="0" destOrd="0" parTransId="{CBC84CB8-7C2C-4027-A30E-FA1C713B2331}" sibTransId="{1F31359B-6977-4655-9EA1-37E40CF59065}"/>
    <dgm:cxn modelId="{A575F3DC-1A3B-41AD-B358-106A383F0D7C}" type="presOf" srcId="{53C6E6D7-5746-4B50-A9E7-050DA76B28D1}" destId="{39869CE8-7335-453E-8262-DE34DB8075EE}" srcOrd="0" destOrd="0" presId="urn:microsoft.com/office/officeart/2018/2/layout/IconVerticalSolidList"/>
    <dgm:cxn modelId="{88E68EF5-6B92-4DDC-852B-D88D8D0028F6}" type="presParOf" srcId="{E8C77C64-FB46-40B1-849B-3A20107BBBDF}" destId="{2650B613-E798-4B71-B9D4-046A531DF717}" srcOrd="0" destOrd="0" presId="urn:microsoft.com/office/officeart/2018/2/layout/IconVerticalSolidList"/>
    <dgm:cxn modelId="{20FDA6B0-07F9-4E92-848B-8EC55E3DCF3F}" type="presParOf" srcId="{2650B613-E798-4B71-B9D4-046A531DF717}" destId="{012AF5D8-75F6-4122-BD9F-9DE2AA51FC3D}" srcOrd="0" destOrd="0" presId="urn:microsoft.com/office/officeart/2018/2/layout/IconVerticalSolidList"/>
    <dgm:cxn modelId="{994365D0-7494-47E5-BD27-808F67528B65}" type="presParOf" srcId="{2650B613-E798-4B71-B9D4-046A531DF717}" destId="{FC1C2B1A-E151-4CAA-A400-48D319F6734B}" srcOrd="1" destOrd="0" presId="urn:microsoft.com/office/officeart/2018/2/layout/IconVerticalSolidList"/>
    <dgm:cxn modelId="{53FC5461-ADEF-41A5-9736-583553B4E296}" type="presParOf" srcId="{2650B613-E798-4B71-B9D4-046A531DF717}" destId="{5B1459E6-8BFD-4FA6-B528-1C43AE6BF5EF}" srcOrd="2" destOrd="0" presId="urn:microsoft.com/office/officeart/2018/2/layout/IconVerticalSolidList"/>
    <dgm:cxn modelId="{416EACE8-B188-43AA-801A-6DDE6B68EB13}" type="presParOf" srcId="{2650B613-E798-4B71-B9D4-046A531DF717}" destId="{0C033720-DC8F-43BC-A1EC-4CC569A8A3D4}" srcOrd="3" destOrd="0" presId="urn:microsoft.com/office/officeart/2018/2/layout/IconVerticalSolidList"/>
    <dgm:cxn modelId="{483E6885-97AE-402B-ADF2-0A85E7C1CDFA}" type="presParOf" srcId="{E8C77C64-FB46-40B1-849B-3A20107BBBDF}" destId="{DDA99B6E-C87B-4843-B211-E82A93442031}" srcOrd="1" destOrd="0" presId="urn:microsoft.com/office/officeart/2018/2/layout/IconVerticalSolidList"/>
    <dgm:cxn modelId="{1D4A7098-5B70-44A3-A2F4-99FD4A21856C}" type="presParOf" srcId="{E8C77C64-FB46-40B1-849B-3A20107BBBDF}" destId="{6006CB06-319E-465F-8066-94CEDB38B001}" srcOrd="2" destOrd="0" presId="urn:microsoft.com/office/officeart/2018/2/layout/IconVerticalSolidList"/>
    <dgm:cxn modelId="{59E71379-5AF5-4EF3-93D1-CC60A68AFC02}" type="presParOf" srcId="{6006CB06-319E-465F-8066-94CEDB38B001}" destId="{769357BC-CB2A-4DB3-92B0-BFFA862D084E}" srcOrd="0" destOrd="0" presId="urn:microsoft.com/office/officeart/2018/2/layout/IconVerticalSolidList"/>
    <dgm:cxn modelId="{6BFF02E4-700B-442E-9E3B-23F9417D6D34}" type="presParOf" srcId="{6006CB06-319E-465F-8066-94CEDB38B001}" destId="{CF1F50E2-FCE0-4A78-AF8B-79A1C2540C1D}" srcOrd="1" destOrd="0" presId="urn:microsoft.com/office/officeart/2018/2/layout/IconVerticalSolidList"/>
    <dgm:cxn modelId="{F0BB6786-88C1-4E88-8941-271E0675B406}" type="presParOf" srcId="{6006CB06-319E-465F-8066-94CEDB38B001}" destId="{E2DACDA6-8C88-4B59-91E7-0A30D6CC8F41}" srcOrd="2" destOrd="0" presId="urn:microsoft.com/office/officeart/2018/2/layout/IconVerticalSolidList"/>
    <dgm:cxn modelId="{B93FA01D-D7F3-4CBD-B56E-7474F2F8CC03}" type="presParOf" srcId="{6006CB06-319E-465F-8066-94CEDB38B001}" destId="{C164A4FC-E7D8-4100-81E6-65C7726DE8ED}" srcOrd="3" destOrd="0" presId="urn:microsoft.com/office/officeart/2018/2/layout/IconVerticalSolidList"/>
    <dgm:cxn modelId="{DD2F63A5-2A05-4475-AC1C-A0EE536DFA50}" type="presParOf" srcId="{E8C77C64-FB46-40B1-849B-3A20107BBBDF}" destId="{064B74D1-6837-455F-81C0-81BF4894EE01}" srcOrd="3" destOrd="0" presId="urn:microsoft.com/office/officeart/2018/2/layout/IconVerticalSolidList"/>
    <dgm:cxn modelId="{675B34F7-7797-4833-A9B8-1DA7B581CE2A}" type="presParOf" srcId="{E8C77C64-FB46-40B1-849B-3A20107BBBDF}" destId="{85F01D53-5B12-44C1-ACCD-C2BB97AB7527}" srcOrd="4" destOrd="0" presId="urn:microsoft.com/office/officeart/2018/2/layout/IconVerticalSolidList"/>
    <dgm:cxn modelId="{EE9A6C67-74D0-4221-86D2-A2A89594BBC1}" type="presParOf" srcId="{85F01D53-5B12-44C1-ACCD-C2BB97AB7527}" destId="{61A16E65-05AE-4177-947C-F588DFDE53AD}" srcOrd="0" destOrd="0" presId="urn:microsoft.com/office/officeart/2018/2/layout/IconVerticalSolidList"/>
    <dgm:cxn modelId="{098259BF-FE33-4EAC-8244-B88195CAC905}" type="presParOf" srcId="{85F01D53-5B12-44C1-ACCD-C2BB97AB7527}" destId="{B88951FB-13F8-4DFC-B5AA-B1C7E9C1ACB6}" srcOrd="1" destOrd="0" presId="urn:microsoft.com/office/officeart/2018/2/layout/IconVerticalSolidList"/>
    <dgm:cxn modelId="{49B0C5DD-7579-4C1A-8831-F5B5AFF2F1B1}" type="presParOf" srcId="{85F01D53-5B12-44C1-ACCD-C2BB97AB7527}" destId="{A93D2F70-C6C6-48F1-B253-0BCBBD9B0638}" srcOrd="2" destOrd="0" presId="urn:microsoft.com/office/officeart/2018/2/layout/IconVerticalSolidList"/>
    <dgm:cxn modelId="{68ADB618-BF91-41D0-8FF9-62CF0194E749}" type="presParOf" srcId="{85F01D53-5B12-44C1-ACCD-C2BB97AB7527}" destId="{BC197F8E-CF09-4F36-B32D-9704D56A41E5}" srcOrd="3" destOrd="0" presId="urn:microsoft.com/office/officeart/2018/2/layout/IconVerticalSolidList"/>
    <dgm:cxn modelId="{DF8C9CBF-8A77-452D-9692-B70D75D382D9}" type="presParOf" srcId="{E8C77C64-FB46-40B1-849B-3A20107BBBDF}" destId="{CBE56883-8052-4875-88AF-B959ADE940DA}" srcOrd="5" destOrd="0" presId="urn:microsoft.com/office/officeart/2018/2/layout/IconVerticalSolidList"/>
    <dgm:cxn modelId="{96895ED5-9CD9-4A72-968F-D7EC420C3711}" type="presParOf" srcId="{E8C77C64-FB46-40B1-849B-3A20107BBBDF}" destId="{B824648C-EC55-462C-A366-AB1BC2E92AC3}" srcOrd="6" destOrd="0" presId="urn:microsoft.com/office/officeart/2018/2/layout/IconVerticalSolidList"/>
    <dgm:cxn modelId="{072D7B22-D6BE-4331-BA66-E24CDC4DF7BB}" type="presParOf" srcId="{B824648C-EC55-462C-A366-AB1BC2E92AC3}" destId="{53AB253B-E3D1-4E7A-BA0C-BB00846F4B0C}" srcOrd="0" destOrd="0" presId="urn:microsoft.com/office/officeart/2018/2/layout/IconVerticalSolidList"/>
    <dgm:cxn modelId="{8137B966-A7D3-4A93-A7BA-4C013CDC7106}" type="presParOf" srcId="{B824648C-EC55-462C-A366-AB1BC2E92AC3}" destId="{4049010C-9796-4855-93F3-CA69CED03DF3}" srcOrd="1" destOrd="0" presId="urn:microsoft.com/office/officeart/2018/2/layout/IconVerticalSolidList"/>
    <dgm:cxn modelId="{5FADBF01-C2D0-4A8A-B3D6-1A8EE12D627D}" type="presParOf" srcId="{B824648C-EC55-462C-A366-AB1BC2E92AC3}" destId="{A1517C32-BAE9-4142-A197-75F15DBE5E6A}" srcOrd="2" destOrd="0" presId="urn:microsoft.com/office/officeart/2018/2/layout/IconVerticalSolidList"/>
    <dgm:cxn modelId="{CEB0A5DC-FF82-4378-942A-0A3986274DE2}" type="presParOf" srcId="{B824648C-EC55-462C-A366-AB1BC2E92AC3}" destId="{39869CE8-7335-453E-8262-DE34DB8075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039826-DEE4-4322-96ED-6C1583719D3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27A207-7F64-4496-BDBE-D5FB1221138D}">
      <dgm:prSet/>
      <dgm:spPr/>
      <dgm:t>
        <a:bodyPr/>
        <a:lstStyle/>
        <a:p>
          <a:r>
            <a:rPr lang="en-CA" dirty="0"/>
            <a:t>A set of named string values managed by operating system</a:t>
          </a:r>
          <a:endParaRPr lang="en-US" dirty="0"/>
        </a:p>
      </dgm:t>
    </dgm:pt>
    <dgm:pt modelId="{913B7030-4C50-49A8-88A4-E1342DC50007}" type="parTrans" cxnId="{71A31285-BC84-4E6D-BBCC-789C8BD8B559}">
      <dgm:prSet/>
      <dgm:spPr/>
      <dgm:t>
        <a:bodyPr/>
        <a:lstStyle/>
        <a:p>
          <a:endParaRPr lang="en-US"/>
        </a:p>
      </dgm:t>
    </dgm:pt>
    <dgm:pt modelId="{46879B8F-ADAA-4F47-A6B6-A719B8FDB0CD}" type="sibTrans" cxnId="{71A31285-BC84-4E6D-BBCC-789C8BD8B559}">
      <dgm:prSet/>
      <dgm:spPr/>
      <dgm:t>
        <a:bodyPr/>
        <a:lstStyle/>
        <a:p>
          <a:endParaRPr lang="en-US"/>
        </a:p>
      </dgm:t>
    </dgm:pt>
    <dgm:pt modelId="{BDCAB0F9-A05F-4C98-B86D-E75A3D0D84FC}">
      <dgm:prSet/>
      <dgm:spPr/>
      <dgm:t>
        <a:bodyPr/>
        <a:lstStyle/>
        <a:p>
          <a:r>
            <a:rPr lang="en-CA" dirty="0"/>
            <a:t>Each running process has access to its own copy</a:t>
          </a:r>
          <a:endParaRPr lang="en-US" dirty="0"/>
        </a:p>
      </dgm:t>
    </dgm:pt>
    <dgm:pt modelId="{56688B1E-7230-4EE2-B33A-8D61CEE129BF}" type="parTrans" cxnId="{824646E9-2B62-4A03-A445-0584DD88EFAC}">
      <dgm:prSet/>
      <dgm:spPr/>
      <dgm:t>
        <a:bodyPr/>
        <a:lstStyle/>
        <a:p>
          <a:endParaRPr lang="en-US"/>
        </a:p>
      </dgm:t>
    </dgm:pt>
    <dgm:pt modelId="{7208E77E-00C1-46C6-84F8-74828C1F8D76}" type="sibTrans" cxnId="{824646E9-2B62-4A03-A445-0584DD88EFAC}">
      <dgm:prSet/>
      <dgm:spPr/>
      <dgm:t>
        <a:bodyPr/>
        <a:lstStyle/>
        <a:p>
          <a:endParaRPr lang="en-US"/>
        </a:p>
      </dgm:t>
    </dgm:pt>
    <dgm:pt modelId="{3DA5C2A5-3D31-4DE8-8C8B-4BADAF646ECF}">
      <dgm:prSet/>
      <dgm:spPr/>
      <dgm:t>
        <a:bodyPr/>
        <a:lstStyle/>
        <a:p>
          <a:r>
            <a:rPr lang="en-CA" dirty="0"/>
            <a:t>Process may modify its own values during execution</a:t>
          </a:r>
          <a:endParaRPr lang="en-US" dirty="0"/>
        </a:p>
      </dgm:t>
    </dgm:pt>
    <dgm:pt modelId="{6E00A02C-4558-41F3-9EF3-56DA00B9ED74}" type="parTrans" cxnId="{6C9A316E-5518-456E-B1D2-64FEDAD552C8}">
      <dgm:prSet/>
      <dgm:spPr/>
      <dgm:t>
        <a:bodyPr/>
        <a:lstStyle/>
        <a:p>
          <a:endParaRPr lang="en-US"/>
        </a:p>
      </dgm:t>
    </dgm:pt>
    <dgm:pt modelId="{166B2824-30F4-46BD-B8D4-7A7812CA8688}" type="sibTrans" cxnId="{6C9A316E-5518-456E-B1D2-64FEDAD552C8}">
      <dgm:prSet/>
      <dgm:spPr/>
      <dgm:t>
        <a:bodyPr/>
        <a:lstStyle/>
        <a:p>
          <a:endParaRPr lang="en-US"/>
        </a:p>
      </dgm:t>
    </dgm:pt>
    <dgm:pt modelId="{42CA4554-4D5A-4B45-9860-3C02F90B8794}">
      <dgm:prSet/>
      <dgm:spPr/>
      <dgm:t>
        <a:bodyPr/>
        <a:lstStyle/>
        <a:p>
          <a:r>
            <a:rPr lang="en-CA" dirty="0"/>
            <a:t>Used to parameterize behavior without using command-line </a:t>
          </a:r>
          <a:endParaRPr lang="en-US" dirty="0"/>
        </a:p>
      </dgm:t>
    </dgm:pt>
    <dgm:pt modelId="{54DEFCDC-EE8C-419A-9317-411E05AD7A08}" type="parTrans" cxnId="{41CB50C3-CAA6-44DB-8C70-46446556B13A}">
      <dgm:prSet/>
      <dgm:spPr/>
      <dgm:t>
        <a:bodyPr/>
        <a:lstStyle/>
        <a:p>
          <a:endParaRPr lang="en-US"/>
        </a:p>
      </dgm:t>
    </dgm:pt>
    <dgm:pt modelId="{8C636889-697D-4FD0-B405-8869288775EA}" type="sibTrans" cxnId="{41CB50C3-CAA6-44DB-8C70-46446556B13A}">
      <dgm:prSet/>
      <dgm:spPr/>
      <dgm:t>
        <a:bodyPr/>
        <a:lstStyle/>
        <a:p>
          <a:endParaRPr lang="en-US"/>
        </a:p>
      </dgm:t>
    </dgm:pt>
    <dgm:pt modelId="{647E78C5-3EFA-448C-BB46-6DC40D847499}">
      <dgm:prSet/>
      <dgm:spPr/>
      <dgm:t>
        <a:bodyPr/>
        <a:lstStyle/>
        <a:p>
          <a:r>
            <a:rPr lang="en-CA" dirty="0"/>
            <a:t>You can see them by writing “</a:t>
          </a:r>
          <a:r>
            <a:rPr lang="en-CA" b="1" dirty="0"/>
            <a:t>set</a:t>
          </a:r>
          <a:r>
            <a:rPr lang="en-CA" dirty="0"/>
            <a:t>” from command line</a:t>
          </a:r>
          <a:endParaRPr lang="en-US" dirty="0"/>
        </a:p>
      </dgm:t>
    </dgm:pt>
    <dgm:pt modelId="{E1C48F1E-71B9-45ED-8769-894FEF83818F}" type="parTrans" cxnId="{749C8045-2063-4E7D-B0FF-5F8EBB12C60B}">
      <dgm:prSet/>
      <dgm:spPr/>
      <dgm:t>
        <a:bodyPr/>
        <a:lstStyle/>
        <a:p>
          <a:endParaRPr lang="en-US"/>
        </a:p>
      </dgm:t>
    </dgm:pt>
    <dgm:pt modelId="{2C137F34-A567-4FBC-8221-F63DBD6AAA6D}" type="sibTrans" cxnId="{749C8045-2063-4E7D-B0FF-5F8EBB12C60B}">
      <dgm:prSet/>
      <dgm:spPr/>
      <dgm:t>
        <a:bodyPr/>
        <a:lstStyle/>
        <a:p>
          <a:endParaRPr lang="en-US"/>
        </a:p>
      </dgm:t>
    </dgm:pt>
    <dgm:pt modelId="{3F98B03F-88A7-41F2-8E1F-8CF0DFFBF0DE}" type="pres">
      <dgm:prSet presAssocID="{44039826-DEE4-4322-96ED-6C1583719D3D}" presName="vert0" presStyleCnt="0">
        <dgm:presLayoutVars>
          <dgm:dir/>
          <dgm:animOne val="branch"/>
          <dgm:animLvl val="lvl"/>
        </dgm:presLayoutVars>
      </dgm:prSet>
      <dgm:spPr/>
    </dgm:pt>
    <dgm:pt modelId="{1B07EA31-0115-4E8F-BB90-BDFA3E67ADF5}" type="pres">
      <dgm:prSet presAssocID="{F227A207-7F64-4496-BDBE-D5FB1221138D}" presName="thickLine" presStyleLbl="alignNode1" presStyleIdx="0" presStyleCnt="5"/>
      <dgm:spPr/>
    </dgm:pt>
    <dgm:pt modelId="{A9E57D6C-221F-48DB-9CE0-E7083D147BD6}" type="pres">
      <dgm:prSet presAssocID="{F227A207-7F64-4496-BDBE-D5FB1221138D}" presName="horz1" presStyleCnt="0"/>
      <dgm:spPr/>
    </dgm:pt>
    <dgm:pt modelId="{4DBAACAE-8D45-46EF-AE45-0E745F9E6BA6}" type="pres">
      <dgm:prSet presAssocID="{F227A207-7F64-4496-BDBE-D5FB1221138D}" presName="tx1" presStyleLbl="revTx" presStyleIdx="0" presStyleCnt="5"/>
      <dgm:spPr/>
    </dgm:pt>
    <dgm:pt modelId="{860CAB7D-6CAD-4F61-B4C3-2B5C908E61CE}" type="pres">
      <dgm:prSet presAssocID="{F227A207-7F64-4496-BDBE-D5FB1221138D}" presName="vert1" presStyleCnt="0"/>
      <dgm:spPr/>
    </dgm:pt>
    <dgm:pt modelId="{F51E3023-FA02-41D3-A500-FBE0DD6E3546}" type="pres">
      <dgm:prSet presAssocID="{BDCAB0F9-A05F-4C98-B86D-E75A3D0D84FC}" presName="thickLine" presStyleLbl="alignNode1" presStyleIdx="1" presStyleCnt="5"/>
      <dgm:spPr/>
    </dgm:pt>
    <dgm:pt modelId="{D57A7BE1-34F0-4AAE-9650-4DC18B1088F3}" type="pres">
      <dgm:prSet presAssocID="{BDCAB0F9-A05F-4C98-B86D-E75A3D0D84FC}" presName="horz1" presStyleCnt="0"/>
      <dgm:spPr/>
    </dgm:pt>
    <dgm:pt modelId="{BF78EFD5-B537-4E73-B7F1-6AEE348BB9D0}" type="pres">
      <dgm:prSet presAssocID="{BDCAB0F9-A05F-4C98-B86D-E75A3D0D84FC}" presName="tx1" presStyleLbl="revTx" presStyleIdx="1" presStyleCnt="5"/>
      <dgm:spPr/>
    </dgm:pt>
    <dgm:pt modelId="{47607979-9A57-4E07-BA5D-418DA7A46680}" type="pres">
      <dgm:prSet presAssocID="{BDCAB0F9-A05F-4C98-B86D-E75A3D0D84FC}" presName="vert1" presStyleCnt="0"/>
      <dgm:spPr/>
    </dgm:pt>
    <dgm:pt modelId="{020DB412-EF2E-4E88-A739-871646EA2900}" type="pres">
      <dgm:prSet presAssocID="{3DA5C2A5-3D31-4DE8-8C8B-4BADAF646ECF}" presName="thickLine" presStyleLbl="alignNode1" presStyleIdx="2" presStyleCnt="5"/>
      <dgm:spPr/>
    </dgm:pt>
    <dgm:pt modelId="{71BCB5B1-C7FF-4175-B777-2E2FE0EEB647}" type="pres">
      <dgm:prSet presAssocID="{3DA5C2A5-3D31-4DE8-8C8B-4BADAF646ECF}" presName="horz1" presStyleCnt="0"/>
      <dgm:spPr/>
    </dgm:pt>
    <dgm:pt modelId="{1F5DACDE-7657-43D5-B1B7-0CF9B5C19B97}" type="pres">
      <dgm:prSet presAssocID="{3DA5C2A5-3D31-4DE8-8C8B-4BADAF646ECF}" presName="tx1" presStyleLbl="revTx" presStyleIdx="2" presStyleCnt="5"/>
      <dgm:spPr/>
    </dgm:pt>
    <dgm:pt modelId="{96275E07-B78D-4C69-BE7E-192517AFC825}" type="pres">
      <dgm:prSet presAssocID="{3DA5C2A5-3D31-4DE8-8C8B-4BADAF646ECF}" presName="vert1" presStyleCnt="0"/>
      <dgm:spPr/>
    </dgm:pt>
    <dgm:pt modelId="{5B8BE641-DE38-4AFD-AA34-BF4FD46CDB27}" type="pres">
      <dgm:prSet presAssocID="{42CA4554-4D5A-4B45-9860-3C02F90B8794}" presName="thickLine" presStyleLbl="alignNode1" presStyleIdx="3" presStyleCnt="5"/>
      <dgm:spPr/>
    </dgm:pt>
    <dgm:pt modelId="{CDBD213D-6B12-47B1-8E9C-F04CECF42D57}" type="pres">
      <dgm:prSet presAssocID="{42CA4554-4D5A-4B45-9860-3C02F90B8794}" presName="horz1" presStyleCnt="0"/>
      <dgm:spPr/>
    </dgm:pt>
    <dgm:pt modelId="{B50EB08C-A9E4-471F-889A-75D41FF1FB56}" type="pres">
      <dgm:prSet presAssocID="{42CA4554-4D5A-4B45-9860-3C02F90B8794}" presName="tx1" presStyleLbl="revTx" presStyleIdx="3" presStyleCnt="5"/>
      <dgm:spPr/>
    </dgm:pt>
    <dgm:pt modelId="{C744F537-9BE9-42F7-A6E8-970D62938C97}" type="pres">
      <dgm:prSet presAssocID="{42CA4554-4D5A-4B45-9860-3C02F90B8794}" presName="vert1" presStyleCnt="0"/>
      <dgm:spPr/>
    </dgm:pt>
    <dgm:pt modelId="{28CFB047-0F0A-479B-9705-68C7501C3EEB}" type="pres">
      <dgm:prSet presAssocID="{647E78C5-3EFA-448C-BB46-6DC40D847499}" presName="thickLine" presStyleLbl="alignNode1" presStyleIdx="4" presStyleCnt="5"/>
      <dgm:spPr/>
    </dgm:pt>
    <dgm:pt modelId="{9002DC41-44D7-4978-9B24-40BDDB587284}" type="pres">
      <dgm:prSet presAssocID="{647E78C5-3EFA-448C-BB46-6DC40D847499}" presName="horz1" presStyleCnt="0"/>
      <dgm:spPr/>
    </dgm:pt>
    <dgm:pt modelId="{62B9B1E1-BB10-46C9-B1B6-2C257783C36B}" type="pres">
      <dgm:prSet presAssocID="{647E78C5-3EFA-448C-BB46-6DC40D847499}" presName="tx1" presStyleLbl="revTx" presStyleIdx="4" presStyleCnt="5"/>
      <dgm:spPr/>
    </dgm:pt>
    <dgm:pt modelId="{93CF1D49-2862-4057-92A3-0A0817968A0C}" type="pres">
      <dgm:prSet presAssocID="{647E78C5-3EFA-448C-BB46-6DC40D847499}" presName="vert1" presStyleCnt="0"/>
      <dgm:spPr/>
    </dgm:pt>
  </dgm:ptLst>
  <dgm:cxnLst>
    <dgm:cxn modelId="{CAF5D914-22B4-47BE-A082-B382FC85A27A}" type="presOf" srcId="{44039826-DEE4-4322-96ED-6C1583719D3D}" destId="{3F98B03F-88A7-41F2-8E1F-8CF0DFFBF0DE}" srcOrd="0" destOrd="0" presId="urn:microsoft.com/office/officeart/2008/layout/LinedList"/>
    <dgm:cxn modelId="{A8517D2D-CF26-452D-8FF3-BC08944A8B6D}" type="presOf" srcId="{3DA5C2A5-3D31-4DE8-8C8B-4BADAF646ECF}" destId="{1F5DACDE-7657-43D5-B1B7-0CF9B5C19B97}" srcOrd="0" destOrd="0" presId="urn:microsoft.com/office/officeart/2008/layout/LinedList"/>
    <dgm:cxn modelId="{749C8045-2063-4E7D-B0FF-5F8EBB12C60B}" srcId="{44039826-DEE4-4322-96ED-6C1583719D3D}" destId="{647E78C5-3EFA-448C-BB46-6DC40D847499}" srcOrd="4" destOrd="0" parTransId="{E1C48F1E-71B9-45ED-8769-894FEF83818F}" sibTransId="{2C137F34-A567-4FBC-8221-F63DBD6AAA6D}"/>
    <dgm:cxn modelId="{06ABDA4D-A9A8-4D05-9E00-3BE40F0B2374}" type="presOf" srcId="{BDCAB0F9-A05F-4C98-B86D-E75A3D0D84FC}" destId="{BF78EFD5-B537-4E73-B7F1-6AEE348BB9D0}" srcOrd="0" destOrd="0" presId="urn:microsoft.com/office/officeart/2008/layout/LinedList"/>
    <dgm:cxn modelId="{6C9A316E-5518-456E-B1D2-64FEDAD552C8}" srcId="{44039826-DEE4-4322-96ED-6C1583719D3D}" destId="{3DA5C2A5-3D31-4DE8-8C8B-4BADAF646ECF}" srcOrd="2" destOrd="0" parTransId="{6E00A02C-4558-41F3-9EF3-56DA00B9ED74}" sibTransId="{166B2824-30F4-46BD-B8D4-7A7812CA8688}"/>
    <dgm:cxn modelId="{0798C583-3BF0-4C9F-9247-3586ACCAF5B5}" type="presOf" srcId="{647E78C5-3EFA-448C-BB46-6DC40D847499}" destId="{62B9B1E1-BB10-46C9-B1B6-2C257783C36B}" srcOrd="0" destOrd="0" presId="urn:microsoft.com/office/officeart/2008/layout/LinedList"/>
    <dgm:cxn modelId="{90BBB684-A3BA-49F7-A013-BCDD3722AF40}" type="presOf" srcId="{42CA4554-4D5A-4B45-9860-3C02F90B8794}" destId="{B50EB08C-A9E4-471F-889A-75D41FF1FB56}" srcOrd="0" destOrd="0" presId="urn:microsoft.com/office/officeart/2008/layout/LinedList"/>
    <dgm:cxn modelId="{71A31285-BC84-4E6D-BBCC-789C8BD8B559}" srcId="{44039826-DEE4-4322-96ED-6C1583719D3D}" destId="{F227A207-7F64-4496-BDBE-D5FB1221138D}" srcOrd="0" destOrd="0" parTransId="{913B7030-4C50-49A8-88A4-E1342DC50007}" sibTransId="{46879B8F-ADAA-4F47-A6B6-A719B8FDB0CD}"/>
    <dgm:cxn modelId="{41CB50C3-CAA6-44DB-8C70-46446556B13A}" srcId="{44039826-DEE4-4322-96ED-6C1583719D3D}" destId="{42CA4554-4D5A-4B45-9860-3C02F90B8794}" srcOrd="3" destOrd="0" parTransId="{54DEFCDC-EE8C-419A-9317-411E05AD7A08}" sibTransId="{8C636889-697D-4FD0-B405-8869288775EA}"/>
    <dgm:cxn modelId="{ACA60DE5-0EE7-4A53-880F-E8F1DA9508DA}" type="presOf" srcId="{F227A207-7F64-4496-BDBE-D5FB1221138D}" destId="{4DBAACAE-8D45-46EF-AE45-0E745F9E6BA6}" srcOrd="0" destOrd="0" presId="urn:microsoft.com/office/officeart/2008/layout/LinedList"/>
    <dgm:cxn modelId="{824646E9-2B62-4A03-A445-0584DD88EFAC}" srcId="{44039826-DEE4-4322-96ED-6C1583719D3D}" destId="{BDCAB0F9-A05F-4C98-B86D-E75A3D0D84FC}" srcOrd="1" destOrd="0" parTransId="{56688B1E-7230-4EE2-B33A-8D61CEE129BF}" sibTransId="{7208E77E-00C1-46C6-84F8-74828C1F8D76}"/>
    <dgm:cxn modelId="{9D079398-2651-4EBC-9408-E260A69E9F9F}" type="presParOf" srcId="{3F98B03F-88A7-41F2-8E1F-8CF0DFFBF0DE}" destId="{1B07EA31-0115-4E8F-BB90-BDFA3E67ADF5}" srcOrd="0" destOrd="0" presId="urn:microsoft.com/office/officeart/2008/layout/LinedList"/>
    <dgm:cxn modelId="{870A2787-97FF-4E40-B219-9E6941DEFB10}" type="presParOf" srcId="{3F98B03F-88A7-41F2-8E1F-8CF0DFFBF0DE}" destId="{A9E57D6C-221F-48DB-9CE0-E7083D147BD6}" srcOrd="1" destOrd="0" presId="urn:microsoft.com/office/officeart/2008/layout/LinedList"/>
    <dgm:cxn modelId="{D4B760FD-F374-4597-A70D-7EB579A834ED}" type="presParOf" srcId="{A9E57D6C-221F-48DB-9CE0-E7083D147BD6}" destId="{4DBAACAE-8D45-46EF-AE45-0E745F9E6BA6}" srcOrd="0" destOrd="0" presId="urn:microsoft.com/office/officeart/2008/layout/LinedList"/>
    <dgm:cxn modelId="{CF083920-80BD-4F5F-9AD3-1D4C2216DB6D}" type="presParOf" srcId="{A9E57D6C-221F-48DB-9CE0-E7083D147BD6}" destId="{860CAB7D-6CAD-4F61-B4C3-2B5C908E61CE}" srcOrd="1" destOrd="0" presId="urn:microsoft.com/office/officeart/2008/layout/LinedList"/>
    <dgm:cxn modelId="{A35C0DB0-90A9-4A71-BA39-2F2F66097455}" type="presParOf" srcId="{3F98B03F-88A7-41F2-8E1F-8CF0DFFBF0DE}" destId="{F51E3023-FA02-41D3-A500-FBE0DD6E3546}" srcOrd="2" destOrd="0" presId="urn:microsoft.com/office/officeart/2008/layout/LinedList"/>
    <dgm:cxn modelId="{974FE715-8ED5-4161-8059-6DAE63BC4943}" type="presParOf" srcId="{3F98B03F-88A7-41F2-8E1F-8CF0DFFBF0DE}" destId="{D57A7BE1-34F0-4AAE-9650-4DC18B1088F3}" srcOrd="3" destOrd="0" presId="urn:microsoft.com/office/officeart/2008/layout/LinedList"/>
    <dgm:cxn modelId="{B7ACF3C8-9F84-4CEC-B30B-79F2300C751F}" type="presParOf" srcId="{D57A7BE1-34F0-4AAE-9650-4DC18B1088F3}" destId="{BF78EFD5-B537-4E73-B7F1-6AEE348BB9D0}" srcOrd="0" destOrd="0" presId="urn:microsoft.com/office/officeart/2008/layout/LinedList"/>
    <dgm:cxn modelId="{383AB007-C123-47AE-93A6-561D73F2EDA5}" type="presParOf" srcId="{D57A7BE1-34F0-4AAE-9650-4DC18B1088F3}" destId="{47607979-9A57-4E07-BA5D-418DA7A46680}" srcOrd="1" destOrd="0" presId="urn:microsoft.com/office/officeart/2008/layout/LinedList"/>
    <dgm:cxn modelId="{C2B10D76-F162-4D3A-B86F-16629009D32A}" type="presParOf" srcId="{3F98B03F-88A7-41F2-8E1F-8CF0DFFBF0DE}" destId="{020DB412-EF2E-4E88-A739-871646EA2900}" srcOrd="4" destOrd="0" presId="urn:microsoft.com/office/officeart/2008/layout/LinedList"/>
    <dgm:cxn modelId="{4EF32B80-A980-4585-8E81-6694A7451A52}" type="presParOf" srcId="{3F98B03F-88A7-41F2-8E1F-8CF0DFFBF0DE}" destId="{71BCB5B1-C7FF-4175-B777-2E2FE0EEB647}" srcOrd="5" destOrd="0" presId="urn:microsoft.com/office/officeart/2008/layout/LinedList"/>
    <dgm:cxn modelId="{9D416540-1CFB-4782-9399-12AEC8C3F763}" type="presParOf" srcId="{71BCB5B1-C7FF-4175-B777-2E2FE0EEB647}" destId="{1F5DACDE-7657-43D5-B1B7-0CF9B5C19B97}" srcOrd="0" destOrd="0" presId="urn:microsoft.com/office/officeart/2008/layout/LinedList"/>
    <dgm:cxn modelId="{E83E49BF-ECE6-4F42-BCCF-48141845E2AB}" type="presParOf" srcId="{71BCB5B1-C7FF-4175-B777-2E2FE0EEB647}" destId="{96275E07-B78D-4C69-BE7E-192517AFC825}" srcOrd="1" destOrd="0" presId="urn:microsoft.com/office/officeart/2008/layout/LinedList"/>
    <dgm:cxn modelId="{4F5051C9-9FBA-4B1C-A6DF-4449BEA41826}" type="presParOf" srcId="{3F98B03F-88A7-41F2-8E1F-8CF0DFFBF0DE}" destId="{5B8BE641-DE38-4AFD-AA34-BF4FD46CDB27}" srcOrd="6" destOrd="0" presId="urn:microsoft.com/office/officeart/2008/layout/LinedList"/>
    <dgm:cxn modelId="{B6E1CA29-7B22-4F59-9308-67A57428E044}" type="presParOf" srcId="{3F98B03F-88A7-41F2-8E1F-8CF0DFFBF0DE}" destId="{CDBD213D-6B12-47B1-8E9C-F04CECF42D57}" srcOrd="7" destOrd="0" presId="urn:microsoft.com/office/officeart/2008/layout/LinedList"/>
    <dgm:cxn modelId="{622D3CF8-92B0-4CE7-A92D-1924B267F4B3}" type="presParOf" srcId="{CDBD213D-6B12-47B1-8E9C-F04CECF42D57}" destId="{B50EB08C-A9E4-471F-889A-75D41FF1FB56}" srcOrd="0" destOrd="0" presId="urn:microsoft.com/office/officeart/2008/layout/LinedList"/>
    <dgm:cxn modelId="{32FAE07A-D212-4037-966B-AF016C8573D7}" type="presParOf" srcId="{CDBD213D-6B12-47B1-8E9C-F04CECF42D57}" destId="{C744F537-9BE9-42F7-A6E8-970D62938C97}" srcOrd="1" destOrd="0" presId="urn:microsoft.com/office/officeart/2008/layout/LinedList"/>
    <dgm:cxn modelId="{DF2E7C50-FB0E-4209-8373-C97F13FF6AB2}" type="presParOf" srcId="{3F98B03F-88A7-41F2-8E1F-8CF0DFFBF0DE}" destId="{28CFB047-0F0A-479B-9705-68C7501C3EEB}" srcOrd="8" destOrd="0" presId="urn:microsoft.com/office/officeart/2008/layout/LinedList"/>
    <dgm:cxn modelId="{8F6B05B7-AE36-4C8D-B97A-1A152334BBEB}" type="presParOf" srcId="{3F98B03F-88A7-41F2-8E1F-8CF0DFFBF0DE}" destId="{9002DC41-44D7-4978-9B24-40BDDB587284}" srcOrd="9" destOrd="0" presId="urn:microsoft.com/office/officeart/2008/layout/LinedList"/>
    <dgm:cxn modelId="{CB4A7D88-C52C-4E2D-90E5-CE9B1AC90931}" type="presParOf" srcId="{9002DC41-44D7-4978-9B24-40BDDB587284}" destId="{62B9B1E1-BB10-46C9-B1B6-2C257783C36B}" srcOrd="0" destOrd="0" presId="urn:microsoft.com/office/officeart/2008/layout/LinedList"/>
    <dgm:cxn modelId="{F12EAE11-4C67-48CF-9BD2-63B6E76F96A0}" type="presParOf" srcId="{9002DC41-44D7-4978-9B24-40BDDB587284}" destId="{93CF1D49-2862-4057-92A3-0A0817968A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14B3F0-DA19-44D4-BECD-33A8F1B63F6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2EF3CE-B549-4190-981F-0BEDD1AB3931}">
      <dgm:prSet/>
      <dgm:spPr/>
      <dgm:t>
        <a:bodyPr/>
        <a:lstStyle/>
        <a:p>
          <a:r>
            <a:rPr lang="en-CA"/>
            <a:t>Ctrl+C – terminates a process</a:t>
          </a:r>
          <a:endParaRPr lang="en-US"/>
        </a:p>
      </dgm:t>
    </dgm:pt>
    <dgm:pt modelId="{51531CD5-F4A7-45C8-9D54-B7209364EA46}" type="parTrans" cxnId="{90D7842B-8573-4F9F-ABEA-8367DF81CA1F}">
      <dgm:prSet/>
      <dgm:spPr/>
      <dgm:t>
        <a:bodyPr/>
        <a:lstStyle/>
        <a:p>
          <a:endParaRPr lang="en-US"/>
        </a:p>
      </dgm:t>
    </dgm:pt>
    <dgm:pt modelId="{680E1F1B-16DD-40A6-B5CA-383AF3E7C7C3}" type="sibTrans" cxnId="{90D7842B-8573-4F9F-ABEA-8367DF81CA1F}">
      <dgm:prSet/>
      <dgm:spPr/>
      <dgm:t>
        <a:bodyPr/>
        <a:lstStyle/>
        <a:p>
          <a:endParaRPr lang="en-US"/>
        </a:p>
      </dgm:t>
    </dgm:pt>
    <dgm:pt modelId="{458173BE-ED9D-408B-B18A-F0A81D3A16CF}">
      <dgm:prSet/>
      <dgm:spPr/>
      <dgm:t>
        <a:bodyPr/>
        <a:lstStyle/>
        <a:p>
          <a:r>
            <a:rPr lang="en-CA"/>
            <a:t>Ctrl-Break – also terminates a process </a:t>
          </a:r>
          <a:endParaRPr lang="en-US"/>
        </a:p>
      </dgm:t>
    </dgm:pt>
    <dgm:pt modelId="{67196CF7-54CA-4652-A399-A735F4AB8CCD}" type="parTrans" cxnId="{D21BA889-13AA-41BA-97E4-918AD35E9A59}">
      <dgm:prSet/>
      <dgm:spPr/>
      <dgm:t>
        <a:bodyPr/>
        <a:lstStyle/>
        <a:p>
          <a:endParaRPr lang="en-US"/>
        </a:p>
      </dgm:t>
    </dgm:pt>
    <dgm:pt modelId="{0B467832-C0FF-4D39-B171-78D5BFFC9EBE}" type="sibTrans" cxnId="{D21BA889-13AA-41BA-97E4-918AD35E9A59}">
      <dgm:prSet/>
      <dgm:spPr/>
      <dgm:t>
        <a:bodyPr/>
        <a:lstStyle/>
        <a:p>
          <a:endParaRPr lang="en-US"/>
        </a:p>
      </dgm:t>
    </dgm:pt>
    <dgm:pt modelId="{9551156B-281A-4D09-9B79-8F0F0CF38678}">
      <dgm:prSet/>
      <dgm:spPr/>
      <dgm:t>
        <a:bodyPr/>
        <a:lstStyle/>
        <a:p>
          <a:r>
            <a:rPr lang="en-CA"/>
            <a:t>Ctrl+Z – signals end of input (Console.WriteLine() returns null)</a:t>
          </a:r>
          <a:endParaRPr lang="en-US"/>
        </a:p>
      </dgm:t>
    </dgm:pt>
    <dgm:pt modelId="{33CBD7EA-177E-4239-885F-C15B6C0EEF03}" type="parTrans" cxnId="{7DF6A999-8620-4284-A666-18F1219FBA26}">
      <dgm:prSet/>
      <dgm:spPr/>
      <dgm:t>
        <a:bodyPr/>
        <a:lstStyle/>
        <a:p>
          <a:endParaRPr lang="en-US"/>
        </a:p>
      </dgm:t>
    </dgm:pt>
    <dgm:pt modelId="{4C6077A8-E509-4CE8-9089-912A2ED002A3}" type="sibTrans" cxnId="{7DF6A999-8620-4284-A666-18F1219FBA26}">
      <dgm:prSet/>
      <dgm:spPr/>
      <dgm:t>
        <a:bodyPr/>
        <a:lstStyle/>
        <a:p>
          <a:endParaRPr lang="en-US"/>
        </a:p>
      </dgm:t>
    </dgm:pt>
    <dgm:pt modelId="{45B066DC-D522-416C-8848-90036D6F3CDD}" type="pres">
      <dgm:prSet presAssocID="{9614B3F0-DA19-44D4-BECD-33A8F1B63F60}" presName="linear" presStyleCnt="0">
        <dgm:presLayoutVars>
          <dgm:animLvl val="lvl"/>
          <dgm:resizeHandles val="exact"/>
        </dgm:presLayoutVars>
      </dgm:prSet>
      <dgm:spPr/>
    </dgm:pt>
    <dgm:pt modelId="{D3F9CD5C-AF75-4874-8E5B-16C46EBBA0AA}" type="pres">
      <dgm:prSet presAssocID="{382EF3CE-B549-4190-981F-0BEDD1AB39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27F954-5495-43B1-B9DC-6E1B7B3F7281}" type="pres">
      <dgm:prSet presAssocID="{680E1F1B-16DD-40A6-B5CA-383AF3E7C7C3}" presName="spacer" presStyleCnt="0"/>
      <dgm:spPr/>
    </dgm:pt>
    <dgm:pt modelId="{ADCA48AB-351E-4983-A61B-3D2F69E1530A}" type="pres">
      <dgm:prSet presAssocID="{458173BE-ED9D-408B-B18A-F0A81D3A16C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841906-7962-488D-ACB7-22224B74A28E}" type="pres">
      <dgm:prSet presAssocID="{0B467832-C0FF-4D39-B171-78D5BFFC9EBE}" presName="spacer" presStyleCnt="0"/>
      <dgm:spPr/>
    </dgm:pt>
    <dgm:pt modelId="{3D3CC885-2322-450E-B7D4-4D0CCF1FCCA5}" type="pres">
      <dgm:prSet presAssocID="{9551156B-281A-4D09-9B79-8F0F0CF386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3DA90F-4123-428A-98E2-FD54E86AD622}" type="presOf" srcId="{9614B3F0-DA19-44D4-BECD-33A8F1B63F60}" destId="{45B066DC-D522-416C-8848-90036D6F3CDD}" srcOrd="0" destOrd="0" presId="urn:microsoft.com/office/officeart/2005/8/layout/vList2"/>
    <dgm:cxn modelId="{90D7842B-8573-4F9F-ABEA-8367DF81CA1F}" srcId="{9614B3F0-DA19-44D4-BECD-33A8F1B63F60}" destId="{382EF3CE-B549-4190-981F-0BEDD1AB3931}" srcOrd="0" destOrd="0" parTransId="{51531CD5-F4A7-45C8-9D54-B7209364EA46}" sibTransId="{680E1F1B-16DD-40A6-B5CA-383AF3E7C7C3}"/>
    <dgm:cxn modelId="{0FE1E557-6289-40DF-A030-157885A5C2B9}" type="presOf" srcId="{382EF3CE-B549-4190-981F-0BEDD1AB3931}" destId="{D3F9CD5C-AF75-4874-8E5B-16C46EBBA0AA}" srcOrd="0" destOrd="0" presId="urn:microsoft.com/office/officeart/2005/8/layout/vList2"/>
    <dgm:cxn modelId="{D21BA889-13AA-41BA-97E4-918AD35E9A59}" srcId="{9614B3F0-DA19-44D4-BECD-33A8F1B63F60}" destId="{458173BE-ED9D-408B-B18A-F0A81D3A16CF}" srcOrd="1" destOrd="0" parTransId="{67196CF7-54CA-4652-A399-A735F4AB8CCD}" sibTransId="{0B467832-C0FF-4D39-B171-78D5BFFC9EBE}"/>
    <dgm:cxn modelId="{7DF6A999-8620-4284-A666-18F1219FBA26}" srcId="{9614B3F0-DA19-44D4-BECD-33A8F1B63F60}" destId="{9551156B-281A-4D09-9B79-8F0F0CF38678}" srcOrd="2" destOrd="0" parTransId="{33CBD7EA-177E-4239-885F-C15B6C0EEF03}" sibTransId="{4C6077A8-E509-4CE8-9089-912A2ED002A3}"/>
    <dgm:cxn modelId="{B0F095B8-7D4D-4172-9317-0E5F9B3FCB9A}" type="presOf" srcId="{9551156B-281A-4D09-9B79-8F0F0CF38678}" destId="{3D3CC885-2322-450E-B7D4-4D0CCF1FCCA5}" srcOrd="0" destOrd="0" presId="urn:microsoft.com/office/officeart/2005/8/layout/vList2"/>
    <dgm:cxn modelId="{E77A5BF1-CCA7-4F44-B4FE-E60443D0B338}" type="presOf" srcId="{458173BE-ED9D-408B-B18A-F0A81D3A16CF}" destId="{ADCA48AB-351E-4983-A61B-3D2F69E1530A}" srcOrd="0" destOrd="0" presId="urn:microsoft.com/office/officeart/2005/8/layout/vList2"/>
    <dgm:cxn modelId="{76429673-3905-49FA-81B0-E13E80096AD2}" type="presParOf" srcId="{45B066DC-D522-416C-8848-90036D6F3CDD}" destId="{D3F9CD5C-AF75-4874-8E5B-16C46EBBA0AA}" srcOrd="0" destOrd="0" presId="urn:microsoft.com/office/officeart/2005/8/layout/vList2"/>
    <dgm:cxn modelId="{B2118B49-2B01-4074-B8FD-10CBE4C9B48A}" type="presParOf" srcId="{45B066DC-D522-416C-8848-90036D6F3CDD}" destId="{C727F954-5495-43B1-B9DC-6E1B7B3F7281}" srcOrd="1" destOrd="0" presId="urn:microsoft.com/office/officeart/2005/8/layout/vList2"/>
    <dgm:cxn modelId="{0BCB7EE9-379D-4D7B-9982-7C83C6507E9B}" type="presParOf" srcId="{45B066DC-D522-416C-8848-90036D6F3CDD}" destId="{ADCA48AB-351E-4983-A61B-3D2F69E1530A}" srcOrd="2" destOrd="0" presId="urn:microsoft.com/office/officeart/2005/8/layout/vList2"/>
    <dgm:cxn modelId="{64F5628B-9833-4600-B480-FD72DF263BCD}" type="presParOf" srcId="{45B066DC-D522-416C-8848-90036D6F3CDD}" destId="{97841906-7962-488D-ACB7-22224B74A28E}" srcOrd="3" destOrd="0" presId="urn:microsoft.com/office/officeart/2005/8/layout/vList2"/>
    <dgm:cxn modelId="{96A76BAC-245E-4A34-BBBA-C1AAF71261CB}" type="presParOf" srcId="{45B066DC-D522-416C-8848-90036D6F3CDD}" destId="{3D3CC885-2322-450E-B7D4-4D0CCF1FCC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557EC-0FC5-4443-9CC8-4DE17039F858}">
      <dsp:nvSpPr>
        <dsp:cNvPr id="0" name=""/>
        <dsp:cNvSpPr/>
      </dsp:nvSpPr>
      <dsp:spPr>
        <a:xfrm>
          <a:off x="0" y="28407"/>
          <a:ext cx="967791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Most commands are console programs </a:t>
          </a:r>
          <a:endParaRPr lang="en-US" sz="3700" kern="1200" dirty="0"/>
        </a:p>
      </dsp:txBody>
      <dsp:txXfrm>
        <a:off x="43321" y="71728"/>
        <a:ext cx="9591273" cy="800803"/>
      </dsp:txXfrm>
    </dsp:sp>
    <dsp:sp modelId="{6A7067AB-1DE6-4B31-88E6-4724A59B031C}">
      <dsp:nvSpPr>
        <dsp:cNvPr id="0" name=""/>
        <dsp:cNvSpPr/>
      </dsp:nvSpPr>
      <dsp:spPr>
        <a:xfrm>
          <a:off x="0" y="915852"/>
          <a:ext cx="9677915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7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900" kern="1200" dirty="0"/>
            <a:t>Also called </a:t>
          </a:r>
          <a:r>
            <a:rPr lang="en-CA" sz="2900" kern="1200" dirty="0">
              <a:hlinkClick xmlns:r="http://schemas.openxmlformats.org/officeDocument/2006/relationships" r:id="rId1"/>
            </a:rPr>
            <a:t>character-mode applications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See documentation on </a:t>
          </a:r>
          <a:r>
            <a:rPr lang="en-US" sz="2900" kern="1200" dirty="0">
              <a:hlinkClick xmlns:r="http://schemas.openxmlformats.org/officeDocument/2006/relationships" r:id="rId2"/>
            </a:rPr>
            <a:t>consoles</a:t>
          </a:r>
          <a:endParaRPr lang="en-US" sz="2900" kern="1200" dirty="0"/>
        </a:p>
      </dsp:txBody>
      <dsp:txXfrm>
        <a:off x="0" y="915852"/>
        <a:ext cx="9677915" cy="995670"/>
      </dsp:txXfrm>
    </dsp:sp>
    <dsp:sp modelId="{C7ED9FF9-669C-4B1A-8FE7-FD192D856B6A}">
      <dsp:nvSpPr>
        <dsp:cNvPr id="0" name=""/>
        <dsp:cNvSpPr/>
      </dsp:nvSpPr>
      <dsp:spPr>
        <a:xfrm>
          <a:off x="0" y="1911522"/>
          <a:ext cx="9677915" cy="887445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Accept input in three primary ways</a:t>
          </a:r>
          <a:endParaRPr lang="en-US" sz="3700" kern="1200" dirty="0"/>
        </a:p>
      </dsp:txBody>
      <dsp:txXfrm>
        <a:off x="43321" y="1954843"/>
        <a:ext cx="9591273" cy="800803"/>
      </dsp:txXfrm>
    </dsp:sp>
    <dsp:sp modelId="{800CF66C-ECEE-4BF1-B632-1F7BFCE0A25D}">
      <dsp:nvSpPr>
        <dsp:cNvPr id="0" name=""/>
        <dsp:cNvSpPr/>
      </dsp:nvSpPr>
      <dsp:spPr>
        <a:xfrm>
          <a:off x="0" y="2798967"/>
          <a:ext cx="9677915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7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900" kern="1200"/>
            <a:t>Standard input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900" kern="1200"/>
            <a:t>Command-line arguments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900" kern="1200"/>
            <a:t>Environment variables </a:t>
          </a:r>
          <a:endParaRPr lang="en-US" sz="2900" kern="1200"/>
        </a:p>
      </dsp:txBody>
      <dsp:txXfrm>
        <a:off x="0" y="2798967"/>
        <a:ext cx="9677915" cy="1493505"/>
      </dsp:txXfrm>
    </dsp:sp>
    <dsp:sp modelId="{766EC735-1B72-4965-A673-9264F2CF9AF9}">
      <dsp:nvSpPr>
        <dsp:cNvPr id="0" name=""/>
        <dsp:cNvSpPr/>
      </dsp:nvSpPr>
      <dsp:spPr>
        <a:xfrm>
          <a:off x="0" y="4292472"/>
          <a:ext cx="9677915" cy="887445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Provide output via three primary ways </a:t>
          </a:r>
          <a:endParaRPr lang="en-US" sz="3700" kern="1200" dirty="0"/>
        </a:p>
      </dsp:txBody>
      <dsp:txXfrm>
        <a:off x="43321" y="4335793"/>
        <a:ext cx="9591273" cy="800803"/>
      </dsp:txXfrm>
    </dsp:sp>
    <dsp:sp modelId="{838B917C-2634-4753-8A1E-CDDA25FF0AD4}">
      <dsp:nvSpPr>
        <dsp:cNvPr id="0" name=""/>
        <dsp:cNvSpPr/>
      </dsp:nvSpPr>
      <dsp:spPr>
        <a:xfrm>
          <a:off x="0" y="5179917"/>
          <a:ext cx="9677915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27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900" kern="1200"/>
            <a:t>Standard output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900" kern="1200"/>
            <a:t>Standard error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900" kern="1200"/>
            <a:t>Exit codes </a:t>
          </a:r>
          <a:endParaRPr lang="en-US" sz="2900" kern="1200"/>
        </a:p>
      </dsp:txBody>
      <dsp:txXfrm>
        <a:off x="0" y="5179917"/>
        <a:ext cx="9677915" cy="1493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E3C09-504E-46E4-8701-9C1FA8A40FF1}">
      <dsp:nvSpPr>
        <dsp:cNvPr id="0" name=""/>
        <dsp:cNvSpPr/>
      </dsp:nvSpPr>
      <dsp:spPr>
        <a:xfrm>
          <a:off x="0" y="3272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EC7B8-DDF2-4A03-ABD5-F11BB5892489}">
      <dsp:nvSpPr>
        <dsp:cNvPr id="0" name=""/>
        <dsp:cNvSpPr/>
      </dsp:nvSpPr>
      <dsp:spPr>
        <a:xfrm>
          <a:off x="0" y="3272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Passed to the main function as an array of strings</a:t>
          </a:r>
          <a:endParaRPr lang="en-US" sz="4500" kern="1200" dirty="0"/>
        </a:p>
      </dsp:txBody>
      <dsp:txXfrm>
        <a:off x="0" y="3272"/>
        <a:ext cx="9677915" cy="2231761"/>
      </dsp:txXfrm>
    </dsp:sp>
    <dsp:sp modelId="{A0D041A0-D1FE-4978-BB25-19005924FAA1}">
      <dsp:nvSpPr>
        <dsp:cNvPr id="0" name=""/>
        <dsp:cNvSpPr/>
      </dsp:nvSpPr>
      <dsp:spPr>
        <a:xfrm>
          <a:off x="0" y="223503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41A85-15A8-495E-90C1-E26564712302}">
      <dsp:nvSpPr>
        <dsp:cNvPr id="0" name=""/>
        <dsp:cNvSpPr/>
      </dsp:nvSpPr>
      <dsp:spPr>
        <a:xfrm>
          <a:off x="0" y="2235034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Can also use </a:t>
          </a:r>
          <a:r>
            <a:rPr lang="en-CA" sz="4500" kern="1200">
              <a:hlinkClick xmlns:r="http://schemas.openxmlformats.org/officeDocument/2006/relationships" r:id="rId1"/>
            </a:rPr>
            <a:t>Environment.GetCommandLineArgs()</a:t>
          </a:r>
          <a:endParaRPr lang="en-US" sz="4500" kern="1200"/>
        </a:p>
      </dsp:txBody>
      <dsp:txXfrm>
        <a:off x="0" y="2235034"/>
        <a:ext cx="9677915" cy="2231761"/>
      </dsp:txXfrm>
    </dsp:sp>
    <dsp:sp modelId="{C9404272-9E1F-4CD9-9211-B3EDD54D8678}">
      <dsp:nvSpPr>
        <dsp:cNvPr id="0" name=""/>
        <dsp:cNvSpPr/>
      </dsp:nvSpPr>
      <dsp:spPr>
        <a:xfrm>
          <a:off x="0" y="4466795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04B8-A5D1-44AE-A45C-60677B1794D2}">
      <dsp:nvSpPr>
        <dsp:cNvPr id="0" name=""/>
        <dsp:cNvSpPr/>
      </dsp:nvSpPr>
      <dsp:spPr>
        <a:xfrm>
          <a:off x="0" y="4466795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Note: GetCommandLineArgs() passes the executable path as the first argument </a:t>
          </a:r>
          <a:endParaRPr lang="en-US" sz="4500" kern="1200"/>
        </a:p>
      </dsp:txBody>
      <dsp:txXfrm>
        <a:off x="0" y="4466795"/>
        <a:ext cx="9677915" cy="2231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1ACF5-611D-4FA9-A110-09072B4E3C36}">
      <dsp:nvSpPr>
        <dsp:cNvPr id="0" name=""/>
        <dsp:cNvSpPr/>
      </dsp:nvSpPr>
      <dsp:spPr>
        <a:xfrm>
          <a:off x="4499468" y="1151917"/>
          <a:ext cx="88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4115" y="45720"/>
              </a:lnTo>
            </a:path>
          </a:pathLst>
        </a:cu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8658" y="1193063"/>
        <a:ext cx="45735" cy="9147"/>
      </dsp:txXfrm>
    </dsp:sp>
    <dsp:sp modelId="{CF4AA5C7-B6C2-4E1E-B922-718BE5BC9708}">
      <dsp:nvSpPr>
        <dsp:cNvPr id="0" name=""/>
        <dsp:cNvSpPr/>
      </dsp:nvSpPr>
      <dsp:spPr>
        <a:xfrm>
          <a:off x="524244" y="4529"/>
          <a:ext cx="3977024" cy="23862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A process exit code of zero indicates success</a:t>
          </a:r>
          <a:endParaRPr lang="en-US" sz="3000" kern="1200"/>
        </a:p>
      </dsp:txBody>
      <dsp:txXfrm>
        <a:off x="524244" y="4529"/>
        <a:ext cx="3977024" cy="2386214"/>
      </dsp:txXfrm>
    </dsp:sp>
    <dsp:sp modelId="{643B52EA-08AA-4FC3-9071-DCE7CC02E59E}">
      <dsp:nvSpPr>
        <dsp:cNvPr id="0" name=""/>
        <dsp:cNvSpPr/>
      </dsp:nvSpPr>
      <dsp:spPr>
        <a:xfrm>
          <a:off x="9391209" y="1151917"/>
          <a:ext cx="88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4115" y="45720"/>
              </a:lnTo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10399" y="1193063"/>
        <a:ext cx="45735" cy="9147"/>
      </dsp:txXfrm>
    </dsp:sp>
    <dsp:sp modelId="{A195BA49-0488-410D-BE4C-CC5E8251FC94}">
      <dsp:nvSpPr>
        <dsp:cNvPr id="0" name=""/>
        <dsp:cNvSpPr/>
      </dsp:nvSpPr>
      <dsp:spPr>
        <a:xfrm>
          <a:off x="5415984" y="4529"/>
          <a:ext cx="3977024" cy="23862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Any non-zero value indicates failure</a:t>
          </a:r>
          <a:endParaRPr lang="en-US" sz="3000" kern="1200"/>
        </a:p>
      </dsp:txBody>
      <dsp:txXfrm>
        <a:off x="5415984" y="4529"/>
        <a:ext cx="3977024" cy="2386214"/>
      </dsp:txXfrm>
    </dsp:sp>
    <dsp:sp modelId="{11A9A0AF-F971-46DC-8B98-8C50B1D11E59}">
      <dsp:nvSpPr>
        <dsp:cNvPr id="0" name=""/>
        <dsp:cNvSpPr/>
      </dsp:nvSpPr>
      <dsp:spPr>
        <a:xfrm>
          <a:off x="2512756" y="2388944"/>
          <a:ext cx="9783480" cy="884115"/>
        </a:xfrm>
        <a:custGeom>
          <a:avLst/>
          <a:gdLst/>
          <a:ahLst/>
          <a:cxnLst/>
          <a:rect l="0" t="0" r="0" b="0"/>
          <a:pathLst>
            <a:path>
              <a:moveTo>
                <a:pt x="9783480" y="0"/>
              </a:moveTo>
              <a:lnTo>
                <a:pt x="9783480" y="459157"/>
              </a:lnTo>
              <a:lnTo>
                <a:pt x="0" y="459157"/>
              </a:lnTo>
              <a:lnTo>
                <a:pt x="0" y="884115"/>
              </a:lnTo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58843" y="2826428"/>
        <a:ext cx="491307" cy="9147"/>
      </dsp:txXfrm>
    </dsp:sp>
    <dsp:sp modelId="{3E1453EB-9CFB-4F88-A169-0713BD4816D2}">
      <dsp:nvSpPr>
        <dsp:cNvPr id="0" name=""/>
        <dsp:cNvSpPr/>
      </dsp:nvSpPr>
      <dsp:spPr>
        <a:xfrm>
          <a:off x="10307725" y="4529"/>
          <a:ext cx="3977024" cy="23862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No agreed-upon convention for error codes</a:t>
          </a:r>
          <a:endParaRPr lang="en-US" sz="3000" kern="1200"/>
        </a:p>
      </dsp:txBody>
      <dsp:txXfrm>
        <a:off x="10307725" y="4529"/>
        <a:ext cx="3977024" cy="2386214"/>
      </dsp:txXfrm>
    </dsp:sp>
    <dsp:sp modelId="{CA278114-0F2D-4EAF-BFC1-E95A8267B7CA}">
      <dsp:nvSpPr>
        <dsp:cNvPr id="0" name=""/>
        <dsp:cNvSpPr/>
      </dsp:nvSpPr>
      <dsp:spPr>
        <a:xfrm>
          <a:off x="4499468" y="4452847"/>
          <a:ext cx="88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4115" y="45720"/>
              </a:lnTo>
            </a:path>
          </a:pathLst>
        </a:cu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8658" y="4493994"/>
        <a:ext cx="45735" cy="9147"/>
      </dsp:txXfrm>
    </dsp:sp>
    <dsp:sp modelId="{C1AE4667-7640-4387-A3C4-C1C394935EB3}">
      <dsp:nvSpPr>
        <dsp:cNvPr id="0" name=""/>
        <dsp:cNvSpPr/>
      </dsp:nvSpPr>
      <dsp:spPr>
        <a:xfrm>
          <a:off x="524244" y="3305460"/>
          <a:ext cx="3977024" cy="23862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can return it from Main</a:t>
          </a:r>
        </a:p>
      </dsp:txBody>
      <dsp:txXfrm>
        <a:off x="524244" y="3305460"/>
        <a:ext cx="3977024" cy="2386214"/>
      </dsp:txXfrm>
    </dsp:sp>
    <dsp:sp modelId="{38FCC298-174F-441C-8CF5-87E0E75CE80C}">
      <dsp:nvSpPr>
        <dsp:cNvPr id="0" name=""/>
        <dsp:cNvSpPr/>
      </dsp:nvSpPr>
      <dsp:spPr>
        <a:xfrm>
          <a:off x="9391209" y="4452847"/>
          <a:ext cx="8841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84115" y="45720"/>
              </a:lnTo>
            </a:path>
          </a:pathLst>
        </a:custGeom>
        <a:noFill/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810399" y="4493994"/>
        <a:ext cx="45735" cy="9147"/>
      </dsp:txXfrm>
    </dsp:sp>
    <dsp:sp modelId="{C7B3F236-BED3-4CE1-AAC3-BBED1650AC92}">
      <dsp:nvSpPr>
        <dsp:cNvPr id="0" name=""/>
        <dsp:cNvSpPr/>
      </dsp:nvSpPr>
      <dsp:spPr>
        <a:xfrm>
          <a:off x="5415984" y="3305460"/>
          <a:ext cx="3977024" cy="23862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can call </a:t>
          </a:r>
          <a:r>
            <a:rPr lang="en-US" sz="3000" kern="1200">
              <a:hlinkClick xmlns:r="http://schemas.openxmlformats.org/officeDocument/2006/relationships" r:id="rId1"/>
            </a:rPr>
            <a:t>Environment.Exit()</a:t>
          </a:r>
          <a:endParaRPr lang="en-US" sz="3000" kern="1200"/>
        </a:p>
      </dsp:txBody>
      <dsp:txXfrm>
        <a:off x="5415984" y="3305460"/>
        <a:ext cx="3977024" cy="2386214"/>
      </dsp:txXfrm>
    </dsp:sp>
    <dsp:sp modelId="{0213F4DA-60A0-48A5-B31E-89EFD0D1AA1B}">
      <dsp:nvSpPr>
        <dsp:cNvPr id="0" name=""/>
        <dsp:cNvSpPr/>
      </dsp:nvSpPr>
      <dsp:spPr>
        <a:xfrm>
          <a:off x="10307725" y="3305460"/>
          <a:ext cx="3977024" cy="23862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78" tIns="204558" rIns="194878" bIns="20455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can assign to </a:t>
          </a:r>
          <a:r>
            <a:rPr lang="en-US" sz="3000" kern="1200">
              <a:hlinkClick xmlns:r="http://schemas.openxmlformats.org/officeDocument/2006/relationships" r:id="rId2"/>
            </a:rPr>
            <a:t>Environment.ExitCode</a:t>
          </a:r>
          <a:endParaRPr lang="en-US" sz="3000" kern="1200"/>
        </a:p>
      </dsp:txBody>
      <dsp:txXfrm>
        <a:off x="10307725" y="3305460"/>
        <a:ext cx="3977024" cy="2386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AF5D8-75F6-4122-BD9F-9DE2AA51FC3D}">
      <dsp:nvSpPr>
        <dsp:cNvPr id="0" name=""/>
        <dsp:cNvSpPr/>
      </dsp:nvSpPr>
      <dsp:spPr>
        <a:xfrm>
          <a:off x="0" y="2364"/>
          <a:ext cx="14808994" cy="1198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C2B1A-E151-4CAA-A400-48D319F6734B}">
      <dsp:nvSpPr>
        <dsp:cNvPr id="0" name=""/>
        <dsp:cNvSpPr/>
      </dsp:nvSpPr>
      <dsp:spPr>
        <a:xfrm>
          <a:off x="362457" y="271960"/>
          <a:ext cx="659013" cy="65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33720-DC8F-43BC-A1EC-4CC569A8A3D4}">
      <dsp:nvSpPr>
        <dsp:cNvPr id="0" name=""/>
        <dsp:cNvSpPr/>
      </dsp:nvSpPr>
      <dsp:spPr>
        <a:xfrm>
          <a:off x="1383927" y="2364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command &lt; file - Redirects the file contents into the standard input of a command</a:t>
          </a:r>
          <a:endParaRPr lang="en-US" sz="2200" kern="1200"/>
        </a:p>
      </dsp:txBody>
      <dsp:txXfrm>
        <a:off x="1383927" y="2364"/>
        <a:ext cx="13425066" cy="1198205"/>
      </dsp:txXfrm>
    </dsp:sp>
    <dsp:sp modelId="{769357BC-CB2A-4DB3-92B0-BFFA862D084E}">
      <dsp:nvSpPr>
        <dsp:cNvPr id="0" name=""/>
        <dsp:cNvSpPr/>
      </dsp:nvSpPr>
      <dsp:spPr>
        <a:xfrm>
          <a:off x="0" y="1500121"/>
          <a:ext cx="14808994" cy="1198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F50E2-FCE0-4A78-AF8B-79A1C2540C1D}">
      <dsp:nvSpPr>
        <dsp:cNvPr id="0" name=""/>
        <dsp:cNvSpPr/>
      </dsp:nvSpPr>
      <dsp:spPr>
        <a:xfrm>
          <a:off x="362457" y="1769717"/>
          <a:ext cx="659013" cy="65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4A4FC-E7D8-4100-81E6-65C7726DE8ED}">
      <dsp:nvSpPr>
        <dsp:cNvPr id="0" name=""/>
        <dsp:cNvSpPr/>
      </dsp:nvSpPr>
      <dsp:spPr>
        <a:xfrm>
          <a:off x="1383927" y="1500121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command &gt; file – Redirects the standard output of a command into a file</a:t>
          </a:r>
          <a:endParaRPr lang="en-US" sz="2200" kern="1200"/>
        </a:p>
      </dsp:txBody>
      <dsp:txXfrm>
        <a:off x="1383927" y="1500121"/>
        <a:ext cx="13425066" cy="1198205"/>
      </dsp:txXfrm>
    </dsp:sp>
    <dsp:sp modelId="{61A16E65-05AE-4177-947C-F588DFDE53AD}">
      <dsp:nvSpPr>
        <dsp:cNvPr id="0" name=""/>
        <dsp:cNvSpPr/>
      </dsp:nvSpPr>
      <dsp:spPr>
        <a:xfrm>
          <a:off x="0" y="2997878"/>
          <a:ext cx="14808994" cy="11982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951FB-13F8-4DFC-B5AA-B1C7E9C1ACB6}">
      <dsp:nvSpPr>
        <dsp:cNvPr id="0" name=""/>
        <dsp:cNvSpPr/>
      </dsp:nvSpPr>
      <dsp:spPr>
        <a:xfrm>
          <a:off x="362457" y="3267474"/>
          <a:ext cx="659013" cy="65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97F8E-CF09-4F36-B32D-9704D56A41E5}">
      <dsp:nvSpPr>
        <dsp:cNvPr id="0" name=""/>
        <dsp:cNvSpPr/>
      </dsp:nvSpPr>
      <dsp:spPr>
        <a:xfrm>
          <a:off x="1383927" y="2997878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command | command – redirects the output of a command to the input of another</a:t>
          </a:r>
          <a:endParaRPr lang="en-US" sz="2200" kern="1200"/>
        </a:p>
      </dsp:txBody>
      <dsp:txXfrm>
        <a:off x="1383927" y="2997878"/>
        <a:ext cx="13425066" cy="1198205"/>
      </dsp:txXfrm>
    </dsp:sp>
    <dsp:sp modelId="{53AB253B-E3D1-4E7A-BA0C-BB00846F4B0C}">
      <dsp:nvSpPr>
        <dsp:cNvPr id="0" name=""/>
        <dsp:cNvSpPr/>
      </dsp:nvSpPr>
      <dsp:spPr>
        <a:xfrm>
          <a:off x="0" y="4495635"/>
          <a:ext cx="14808994" cy="11982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9010C-9796-4855-93F3-CA69CED03DF3}">
      <dsp:nvSpPr>
        <dsp:cNvPr id="0" name=""/>
        <dsp:cNvSpPr/>
      </dsp:nvSpPr>
      <dsp:spPr>
        <a:xfrm>
          <a:off x="362457" y="4765231"/>
          <a:ext cx="659013" cy="65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69CE8-7335-453E-8262-DE34DB8075EE}">
      <dsp:nvSpPr>
        <dsp:cNvPr id="0" name=""/>
        <dsp:cNvSpPr/>
      </dsp:nvSpPr>
      <dsp:spPr>
        <a:xfrm>
          <a:off x="1383927" y="4495635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More commands: </a:t>
          </a:r>
          <a:r>
            <a:rPr lang="en-CA" sz="2200" kern="1200">
              <a:hlinkClick xmlns:r="http://schemas.openxmlformats.org/officeDocument/2006/relationships" r:id="rId9"/>
            </a:rPr>
            <a:t>https://ss64.com/nt/syntax-redirection.html</a:t>
          </a:r>
          <a:endParaRPr lang="en-US" sz="2200" kern="1200"/>
        </a:p>
      </dsp:txBody>
      <dsp:txXfrm>
        <a:off x="1383927" y="4495635"/>
        <a:ext cx="13425066" cy="1198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7EA31-0115-4E8F-BB90-BDFA3E67ADF5}">
      <dsp:nvSpPr>
        <dsp:cNvPr id="0" name=""/>
        <dsp:cNvSpPr/>
      </dsp:nvSpPr>
      <dsp:spPr>
        <a:xfrm>
          <a:off x="0" y="818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AACAE-8D45-46EF-AE45-0E745F9E6BA6}">
      <dsp:nvSpPr>
        <dsp:cNvPr id="0" name=""/>
        <dsp:cNvSpPr/>
      </dsp:nvSpPr>
      <dsp:spPr>
        <a:xfrm>
          <a:off x="0" y="818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A set of named string values managed by operating system</a:t>
          </a:r>
          <a:endParaRPr lang="en-US" sz="3700" kern="1200" dirty="0"/>
        </a:p>
      </dsp:txBody>
      <dsp:txXfrm>
        <a:off x="0" y="818"/>
        <a:ext cx="9677915" cy="1340038"/>
      </dsp:txXfrm>
    </dsp:sp>
    <dsp:sp modelId="{F51E3023-FA02-41D3-A500-FBE0DD6E3546}">
      <dsp:nvSpPr>
        <dsp:cNvPr id="0" name=""/>
        <dsp:cNvSpPr/>
      </dsp:nvSpPr>
      <dsp:spPr>
        <a:xfrm>
          <a:off x="0" y="1340856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8EFD5-B537-4E73-B7F1-6AEE348BB9D0}">
      <dsp:nvSpPr>
        <dsp:cNvPr id="0" name=""/>
        <dsp:cNvSpPr/>
      </dsp:nvSpPr>
      <dsp:spPr>
        <a:xfrm>
          <a:off x="0" y="1340856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Each running process has access to its own copy</a:t>
          </a:r>
          <a:endParaRPr lang="en-US" sz="3700" kern="1200" dirty="0"/>
        </a:p>
      </dsp:txBody>
      <dsp:txXfrm>
        <a:off x="0" y="1340856"/>
        <a:ext cx="9677915" cy="1340038"/>
      </dsp:txXfrm>
    </dsp:sp>
    <dsp:sp modelId="{020DB412-EF2E-4E88-A739-871646EA2900}">
      <dsp:nvSpPr>
        <dsp:cNvPr id="0" name=""/>
        <dsp:cNvSpPr/>
      </dsp:nvSpPr>
      <dsp:spPr>
        <a:xfrm>
          <a:off x="0" y="2680895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DACDE-7657-43D5-B1B7-0CF9B5C19B97}">
      <dsp:nvSpPr>
        <dsp:cNvPr id="0" name=""/>
        <dsp:cNvSpPr/>
      </dsp:nvSpPr>
      <dsp:spPr>
        <a:xfrm>
          <a:off x="0" y="2680895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Process may modify its own values during execution</a:t>
          </a:r>
          <a:endParaRPr lang="en-US" sz="3700" kern="1200" dirty="0"/>
        </a:p>
      </dsp:txBody>
      <dsp:txXfrm>
        <a:off x="0" y="2680895"/>
        <a:ext cx="9677915" cy="1340038"/>
      </dsp:txXfrm>
    </dsp:sp>
    <dsp:sp modelId="{5B8BE641-DE38-4AFD-AA34-BF4FD46CDB27}">
      <dsp:nvSpPr>
        <dsp:cNvPr id="0" name=""/>
        <dsp:cNvSpPr/>
      </dsp:nvSpPr>
      <dsp:spPr>
        <a:xfrm>
          <a:off x="0" y="402093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EB08C-A9E4-471F-889A-75D41FF1FB56}">
      <dsp:nvSpPr>
        <dsp:cNvPr id="0" name=""/>
        <dsp:cNvSpPr/>
      </dsp:nvSpPr>
      <dsp:spPr>
        <a:xfrm>
          <a:off x="0" y="4020934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Used to parameterize behavior without using command-line </a:t>
          </a:r>
          <a:endParaRPr lang="en-US" sz="3700" kern="1200" dirty="0"/>
        </a:p>
      </dsp:txBody>
      <dsp:txXfrm>
        <a:off x="0" y="4020934"/>
        <a:ext cx="9677915" cy="1340038"/>
      </dsp:txXfrm>
    </dsp:sp>
    <dsp:sp modelId="{28CFB047-0F0A-479B-9705-68C7501C3EEB}">
      <dsp:nvSpPr>
        <dsp:cNvPr id="0" name=""/>
        <dsp:cNvSpPr/>
      </dsp:nvSpPr>
      <dsp:spPr>
        <a:xfrm>
          <a:off x="0" y="5360973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9B1E1-BB10-46C9-B1B6-2C257783C36B}">
      <dsp:nvSpPr>
        <dsp:cNvPr id="0" name=""/>
        <dsp:cNvSpPr/>
      </dsp:nvSpPr>
      <dsp:spPr>
        <a:xfrm>
          <a:off x="0" y="5360973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You can see them by writing “</a:t>
          </a:r>
          <a:r>
            <a:rPr lang="en-CA" sz="3700" b="1" kern="1200" dirty="0"/>
            <a:t>set</a:t>
          </a:r>
          <a:r>
            <a:rPr lang="en-CA" sz="3700" kern="1200" dirty="0"/>
            <a:t>” from command line</a:t>
          </a:r>
          <a:endParaRPr lang="en-US" sz="3700" kern="1200" dirty="0"/>
        </a:p>
      </dsp:txBody>
      <dsp:txXfrm>
        <a:off x="0" y="5360973"/>
        <a:ext cx="9677915" cy="13400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9CD5C-AF75-4874-8E5B-16C46EBBA0AA}">
      <dsp:nvSpPr>
        <dsp:cNvPr id="0" name=""/>
        <dsp:cNvSpPr/>
      </dsp:nvSpPr>
      <dsp:spPr>
        <a:xfrm>
          <a:off x="0" y="102592"/>
          <a:ext cx="9677915" cy="20657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/>
            <a:t>Ctrl+C – terminates a process</a:t>
          </a:r>
          <a:endParaRPr lang="en-US" sz="5200" kern="1200"/>
        </a:p>
      </dsp:txBody>
      <dsp:txXfrm>
        <a:off x="100840" y="203432"/>
        <a:ext cx="9476235" cy="1864028"/>
      </dsp:txXfrm>
    </dsp:sp>
    <dsp:sp modelId="{ADCA48AB-351E-4983-A61B-3D2F69E1530A}">
      <dsp:nvSpPr>
        <dsp:cNvPr id="0" name=""/>
        <dsp:cNvSpPr/>
      </dsp:nvSpPr>
      <dsp:spPr>
        <a:xfrm>
          <a:off x="0" y="2318060"/>
          <a:ext cx="9677915" cy="2065708"/>
        </a:xfrm>
        <a:prstGeom prst="round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/>
            <a:t>Ctrl-Break – also terminates a process </a:t>
          </a:r>
          <a:endParaRPr lang="en-US" sz="5200" kern="1200"/>
        </a:p>
      </dsp:txBody>
      <dsp:txXfrm>
        <a:off x="100840" y="2418900"/>
        <a:ext cx="9476235" cy="1864028"/>
      </dsp:txXfrm>
    </dsp:sp>
    <dsp:sp modelId="{3D3CC885-2322-450E-B7D4-4D0CCF1FCCA5}">
      <dsp:nvSpPr>
        <dsp:cNvPr id="0" name=""/>
        <dsp:cNvSpPr/>
      </dsp:nvSpPr>
      <dsp:spPr>
        <a:xfrm>
          <a:off x="0" y="4533529"/>
          <a:ext cx="9677915" cy="2065708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kern="1200"/>
            <a:t>Ctrl+Z – signals end of input (Console.WriteLine() returns null)</a:t>
          </a:r>
          <a:endParaRPr lang="en-US" sz="5200" kern="1200"/>
        </a:p>
      </dsp:txBody>
      <dsp:txXfrm>
        <a:off x="100840" y="4634369"/>
        <a:ext cx="9476235" cy="1864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08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7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diagnostics.processstartinfo.redirectstandardinput" TargetMode="External"/><Relationship Id="rId2" Type="http://schemas.openxmlformats.org/officeDocument/2006/relationships/hyperlink" Target="https://learn.microsoft.com/en-us/dotnet/api/system.diagnostics.processstartinfo?view=net-7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console.setout" TargetMode="External"/><Relationship Id="rId4" Type="http://schemas.openxmlformats.org/officeDocument/2006/relationships/hyperlink" Target="https://learn.microsoft.com/en-us/dotnet/api/system.diagnostics.processstartinfo.redirectstandardoutp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-line_interf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io.streamreader?view=net-7.0" TargetMode="External"/><Relationship Id="rId2" Type="http://schemas.openxmlformats.org/officeDocument/2006/relationships/hyperlink" Target="https://learn.microsoft.com/en-us/dotnet/api/system.io.streamwriter?view=net-7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console.readline?view=net-7.0" TargetMode="External"/><Relationship Id="rId4" Type="http://schemas.openxmlformats.org/officeDocument/2006/relationships/hyperlink" Target="https://learn.microsoft.com/en-us/dotnet/api/system.console.writelin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Line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5C91-8013-6734-065C-D0B2988F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Process Exit Codes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5757E6-5293-BBB1-7027-1A8FA9D3C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95246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2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3244-3F33-7710-4224-AEC8FB6A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Redirect (&lt;, &gt;) and Pipe (|)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A7F3AB-41CA-B3C8-CD05-2F90C0BA9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55277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0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AE60-961B-14A2-85F7-150D734E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 Variable Editor in Windows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8E953-AB06-D108-119B-7785A3A73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964" y="3207768"/>
            <a:ext cx="9464860" cy="5814564"/>
          </a:xfrm>
        </p:spPr>
      </p:pic>
    </p:spTree>
    <p:extLst>
      <p:ext uri="{BB962C8B-B14F-4D97-AF65-F5344CB8AC3E}">
        <p14:creationId xmlns:p14="http://schemas.microsoft.com/office/powerpoint/2010/main" val="172074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2B6C-A219-80DC-E7C6-75B8697D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6700"/>
              <a:t>Environment 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88D94C-E090-2C6A-C69A-A6A107DA6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790963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01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503DD0-15F3-C9EE-2803-544EF22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/>
              <a:t>Environment Variable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2408-AF1D-12B4-41C1-97382320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95" y="8394192"/>
            <a:ext cx="13151790" cy="8366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spcBef>
                <a:spcPts val="1400"/>
              </a:spcBef>
              <a:buNone/>
            </a:pPr>
            <a:r>
              <a:rPr lang="en-US" sz="3000" dirty="0">
                <a:solidFill>
                  <a:schemeClr val="tx1"/>
                </a:solidFill>
              </a:rPr>
              <a:t>On the command-line environment variables are expanded if delimited with %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E8EA2F-5821-7F6E-3B43-E11A2B97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93" y="1111758"/>
            <a:ext cx="11440614" cy="49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B4DEBF6A-8C7C-1971-C552-38E767558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15730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AAC58-18F9-620E-118F-749DB482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Pseudo-Environment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34EE-75D2-657F-CB53-6C01DC66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Pseudo-environment variables cannot be set, and are computed when requested</a:t>
            </a:r>
          </a:p>
          <a:p>
            <a:r>
              <a:rPr lang="en-CA">
                <a:solidFill>
                  <a:schemeClr val="bg1"/>
                </a:solidFill>
              </a:rPr>
              <a:t>%DATE% - Current date</a:t>
            </a:r>
          </a:p>
          <a:p>
            <a:r>
              <a:rPr lang="en-CA">
                <a:solidFill>
                  <a:schemeClr val="bg1"/>
                </a:solidFill>
              </a:rPr>
              <a:t>%TIME% - Current time</a:t>
            </a:r>
          </a:p>
          <a:p>
            <a:r>
              <a:rPr lang="en-CA">
                <a:solidFill>
                  <a:schemeClr val="bg1"/>
                </a:solidFill>
              </a:rPr>
              <a:t>%CD% - Current directory</a:t>
            </a:r>
          </a:p>
          <a:p>
            <a:r>
              <a:rPr lang="en-CA">
                <a:solidFill>
                  <a:schemeClr val="bg1"/>
                </a:solidFill>
              </a:rPr>
              <a:t>%RANDOM% - Random variable between 0 and 32767 inclusive</a:t>
            </a:r>
          </a:p>
        </p:txBody>
      </p:sp>
    </p:spTree>
    <p:extLst>
      <p:ext uri="{BB962C8B-B14F-4D97-AF65-F5344CB8AC3E}">
        <p14:creationId xmlns:p14="http://schemas.microsoft.com/office/powerpoint/2010/main" val="105652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98FE-D564-5384-E1E1-9BC15E92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Aborting Process or Ending Input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1CDFFA-5487-F2E5-DE7F-40C761CA7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268816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20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29F4-4E56-0FEB-1A1B-E4AAE963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Launching a Process </a:t>
            </a:r>
            <a:r>
              <a:rPr lang="en-CA"/>
              <a:t>and Redirection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F104-3C46-D40B-6700-BF1BEF0A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  <a:hlinkClick r:id="rId2"/>
              </a:rPr>
              <a:t>Launching a process</a:t>
            </a:r>
            <a:endParaRPr lang="en-CA" dirty="0"/>
          </a:p>
          <a:p>
            <a:r>
              <a:rPr lang="en-CA" dirty="0">
                <a:solidFill>
                  <a:schemeClr val="tx1"/>
                </a:solidFill>
                <a:hlinkClick r:id="rId3"/>
              </a:rPr>
              <a:t>Redirect standard-input</a:t>
            </a:r>
            <a:r>
              <a:rPr lang="en-CA" dirty="0">
                <a:solidFill>
                  <a:schemeClr val="tx1"/>
                </a:solidFill>
              </a:rPr>
              <a:t> of process</a:t>
            </a:r>
            <a:endParaRPr lang="en-CA" dirty="0"/>
          </a:p>
          <a:p>
            <a:r>
              <a:rPr lang="en-CA" dirty="0">
                <a:solidFill>
                  <a:schemeClr val="tx1"/>
                </a:solidFill>
                <a:hlinkClick r:id="rId4"/>
              </a:rPr>
              <a:t>Redirect standard-output</a:t>
            </a:r>
            <a:r>
              <a:rPr lang="en-CA" dirty="0">
                <a:solidFill>
                  <a:schemeClr val="tx1"/>
                </a:solidFill>
              </a:rPr>
              <a:t> of process</a:t>
            </a:r>
          </a:p>
          <a:p>
            <a:r>
              <a:rPr lang="en-CA" dirty="0">
                <a:solidFill>
                  <a:schemeClr val="tx1"/>
                </a:solidFill>
                <a:hlinkClick r:id="rId5"/>
              </a:rPr>
              <a:t>Redirect standard-output</a:t>
            </a:r>
            <a:r>
              <a:rPr lang="en-CA" dirty="0">
                <a:solidFill>
                  <a:schemeClr val="tx1"/>
                </a:solidFill>
              </a:rPr>
              <a:t> of current program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352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3FDBB0-BD31-4C4B-B31A-125E36AA5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8287998" cy="1028699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ECBDA-5CD0-9323-8DE3-B01A18F5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727545"/>
            <a:ext cx="14813280" cy="2408250"/>
          </a:xfrm>
        </p:spPr>
        <p:txBody>
          <a:bodyPr>
            <a:normAutofit/>
          </a:bodyPr>
          <a:lstStyle/>
          <a:p>
            <a:r>
              <a:rPr lang="en-CA" dirty="0"/>
              <a:t>Command Line Interface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B381B0-BCD6-4989-9444-BCDAC3E1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94760"/>
            <a:ext cx="18288000" cy="64922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03425-FB56-7B55-F308-569FBE2F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4278795"/>
            <a:ext cx="14809306" cy="486520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Go into any explorer window and type “cmd.exe”</a:t>
            </a:r>
          </a:p>
          <a:p>
            <a:r>
              <a:rPr lang="en-CA" dirty="0">
                <a:solidFill>
                  <a:schemeClr val="tx1"/>
                </a:solidFill>
              </a:rPr>
              <a:t>It will open a command prompt (in the current folder)</a:t>
            </a:r>
          </a:p>
          <a:p>
            <a:r>
              <a:rPr lang="en-CA" dirty="0">
                <a:solidFill>
                  <a:schemeClr val="tx1"/>
                </a:solidFill>
              </a:rPr>
              <a:t>This is also called a console or terminal window</a:t>
            </a:r>
          </a:p>
          <a:p>
            <a:r>
              <a:rPr lang="en-CA" dirty="0">
                <a:solidFill>
                  <a:schemeClr val="tx1"/>
                </a:solidFill>
              </a:rPr>
              <a:t>The command prompt is a text-based interfaces for interacting with the OS</a:t>
            </a:r>
          </a:p>
          <a:p>
            <a:r>
              <a:rPr lang="en-CA" dirty="0">
                <a:solidFill>
                  <a:schemeClr val="tx1"/>
                </a:solidFill>
              </a:rPr>
              <a:t>I recommend reading the following for some background: </a:t>
            </a:r>
          </a:p>
          <a:p>
            <a:r>
              <a:rPr lang="en-CA" dirty="0">
                <a:solidFill>
                  <a:schemeClr val="tx1"/>
                </a:solidFill>
                <a:hlinkClick r:id="rId3"/>
              </a:rPr>
              <a:t>https://en.wikipedia.org/wiki/Command-line_interface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4444-9332-BE59-A019-8BF38457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0039591" cy="2034540"/>
          </a:xfrm>
        </p:spPr>
        <p:txBody>
          <a:bodyPr>
            <a:normAutofit/>
          </a:bodyPr>
          <a:lstStyle/>
          <a:p>
            <a:r>
              <a:rPr lang="en-CA"/>
              <a:t>Command Prompt Shortcut Keys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12E3-65D4-2419-063B-71ADE13E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0039591" cy="6057900"/>
          </a:xfrm>
        </p:spPr>
        <p:txBody>
          <a:bodyPr>
            <a:normAutofit/>
          </a:bodyPr>
          <a:lstStyle/>
          <a:p>
            <a:r>
              <a:rPr lang="en-CA" dirty="0"/>
              <a:t>“</a:t>
            </a:r>
            <a:r>
              <a:rPr lang="en-CA" b="1" dirty="0"/>
              <a:t>tab</a:t>
            </a:r>
            <a:r>
              <a:rPr lang="en-CA" dirty="0"/>
              <a:t>” - auto-complete a file name in local directory</a:t>
            </a:r>
          </a:p>
          <a:p>
            <a:r>
              <a:rPr lang="en-CA" dirty="0"/>
              <a:t>“</a:t>
            </a:r>
            <a:r>
              <a:rPr lang="en-CA" b="1" dirty="0"/>
              <a:t>tab</a:t>
            </a:r>
            <a:r>
              <a:rPr lang="en-CA" dirty="0"/>
              <a:t>” - next auto-complete option</a:t>
            </a:r>
          </a:p>
          <a:p>
            <a:r>
              <a:rPr lang="en-CA" dirty="0"/>
              <a:t>“</a:t>
            </a:r>
            <a:r>
              <a:rPr lang="en-CA" b="1" dirty="0"/>
              <a:t>shift-tab</a:t>
            </a:r>
            <a:r>
              <a:rPr lang="en-CA" dirty="0"/>
              <a:t>” - previous auto-complete option </a:t>
            </a:r>
          </a:p>
          <a:p>
            <a:r>
              <a:rPr lang="en-CA" dirty="0"/>
              <a:t>“</a:t>
            </a:r>
            <a:r>
              <a:rPr lang="en-CA" b="1" dirty="0"/>
              <a:t>up arrow</a:t>
            </a:r>
            <a:r>
              <a:rPr lang="en-CA" dirty="0"/>
              <a:t>” - show previous command in history</a:t>
            </a:r>
          </a:p>
          <a:p>
            <a:r>
              <a:rPr lang="en-CA" dirty="0"/>
              <a:t>“</a:t>
            </a:r>
            <a:r>
              <a:rPr lang="en-CA" b="1" dirty="0"/>
              <a:t>down arrow</a:t>
            </a:r>
            <a:r>
              <a:rPr lang="en-CA" dirty="0"/>
              <a:t>” to show next command in history</a:t>
            </a:r>
          </a:p>
          <a:p>
            <a:r>
              <a:rPr lang="en-CA" dirty="0"/>
              <a:t>“</a:t>
            </a:r>
            <a:r>
              <a:rPr lang="en-CA" b="1" dirty="0"/>
              <a:t>enter</a:t>
            </a:r>
            <a:r>
              <a:rPr lang="en-CA" dirty="0"/>
              <a:t>” - copy selected to clipboard</a:t>
            </a:r>
          </a:p>
          <a:p>
            <a:r>
              <a:rPr lang="en-CA" dirty="0"/>
              <a:t>Right-click to paste from clipboard</a:t>
            </a:r>
          </a:p>
          <a:p>
            <a:pPr marL="68580" indent="0">
              <a:buNone/>
            </a:pPr>
            <a:endParaRPr lang="en-CA" dirty="0"/>
          </a:p>
        </p:txBody>
      </p:sp>
      <p:pic>
        <p:nvPicPr>
          <p:cNvPr id="7" name="Picture 4" descr="Speedometer">
            <a:extLst>
              <a:ext uri="{FF2B5EF4-FFF2-40B4-BE49-F238E27FC236}">
                <a16:creationId xmlns:a16="http://schemas.microsoft.com/office/drawing/2014/main" id="{34B7C5D9-E9B1-3606-B46B-A3FCA8A66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80" r="26426" b="-1"/>
          <a:stretch/>
        </p:blipFill>
        <p:spPr>
          <a:xfrm>
            <a:off x="12465933" y="365760"/>
            <a:ext cx="5470255" cy="95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5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DD5F-0088-5862-B024-CFE77F67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3B39-8B47-E277-DF69-DC081AF2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cd</a:t>
            </a:r>
            <a:r>
              <a:rPr lang="en-CA" dirty="0">
                <a:solidFill>
                  <a:schemeClr val="tx1"/>
                </a:solidFill>
              </a:rPr>
              <a:t> – change directory, or current directory</a:t>
            </a:r>
          </a:p>
          <a:p>
            <a:r>
              <a:rPr lang="en-CA" b="1" dirty="0">
                <a:solidFill>
                  <a:schemeClr val="tx1"/>
                </a:solidFill>
              </a:rPr>
              <a:t>call</a:t>
            </a:r>
            <a:r>
              <a:rPr lang="en-CA" dirty="0">
                <a:solidFill>
                  <a:schemeClr val="tx1"/>
                </a:solidFill>
              </a:rPr>
              <a:t> – calls a batch command</a:t>
            </a:r>
          </a:p>
          <a:p>
            <a:r>
              <a:rPr lang="en-CA" b="1" dirty="0">
                <a:solidFill>
                  <a:schemeClr val="tx1"/>
                </a:solidFill>
              </a:rPr>
              <a:t>echo</a:t>
            </a:r>
            <a:r>
              <a:rPr lang="en-CA" dirty="0">
                <a:solidFill>
                  <a:schemeClr val="tx1"/>
                </a:solidFill>
              </a:rPr>
              <a:t> – outputs command-line arguments</a:t>
            </a:r>
          </a:p>
          <a:p>
            <a:r>
              <a:rPr lang="en-CA" b="1" dirty="0">
                <a:solidFill>
                  <a:schemeClr val="tx1"/>
                </a:solidFill>
              </a:rPr>
              <a:t>more</a:t>
            </a:r>
            <a:r>
              <a:rPr lang="en-CA" dirty="0">
                <a:solidFill>
                  <a:schemeClr val="tx1"/>
                </a:solidFill>
              </a:rPr>
              <a:t> – outputs input interactively screen by screen</a:t>
            </a:r>
          </a:p>
          <a:p>
            <a:r>
              <a:rPr lang="en-CA" b="1" dirty="0">
                <a:solidFill>
                  <a:schemeClr val="tx1"/>
                </a:solidFill>
              </a:rPr>
              <a:t>type</a:t>
            </a:r>
            <a:r>
              <a:rPr lang="en-CA" dirty="0">
                <a:solidFill>
                  <a:schemeClr val="tx1"/>
                </a:solidFill>
              </a:rPr>
              <a:t> – outputs the contents of a file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dir</a:t>
            </a:r>
            <a:r>
              <a:rPr lang="en-CA" dirty="0">
                <a:solidFill>
                  <a:schemeClr val="tx1"/>
                </a:solidFill>
              </a:rPr>
              <a:t> – lists the contents of directory </a:t>
            </a:r>
          </a:p>
          <a:p>
            <a:r>
              <a:rPr lang="en-CA" b="1" dirty="0">
                <a:solidFill>
                  <a:schemeClr val="tx1"/>
                </a:solidFill>
              </a:rPr>
              <a:t>find</a:t>
            </a:r>
            <a:r>
              <a:rPr lang="en-CA" dirty="0">
                <a:solidFill>
                  <a:schemeClr val="tx1"/>
                </a:solidFill>
              </a:rPr>
              <a:t> – finds pattern in standard input </a:t>
            </a:r>
          </a:p>
          <a:p>
            <a:r>
              <a:rPr lang="en-CA" b="1" dirty="0">
                <a:solidFill>
                  <a:schemeClr val="tx1"/>
                </a:solidFill>
              </a:rPr>
              <a:t>sort</a:t>
            </a:r>
            <a:r>
              <a:rPr lang="en-CA" dirty="0">
                <a:solidFill>
                  <a:schemeClr val="tx1"/>
                </a:solidFill>
              </a:rPr>
              <a:t> – sort standard input line by line 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findstr</a:t>
            </a:r>
            <a:r>
              <a:rPr lang="en-CA" dirty="0">
                <a:solidFill>
                  <a:schemeClr val="tx1"/>
                </a:solidFill>
              </a:rPr>
              <a:t> – finds a string in files</a:t>
            </a:r>
          </a:p>
          <a:p>
            <a:r>
              <a:rPr lang="en-CA" b="1" dirty="0">
                <a:solidFill>
                  <a:schemeClr val="tx1"/>
                </a:solidFill>
              </a:rPr>
              <a:t>fc</a:t>
            </a:r>
            <a:r>
              <a:rPr lang="en-CA" dirty="0">
                <a:solidFill>
                  <a:schemeClr val="tx1"/>
                </a:solidFill>
              </a:rPr>
              <a:t> – file compare</a:t>
            </a:r>
          </a:p>
          <a:p>
            <a:r>
              <a:rPr lang="en-CA" b="1" dirty="0">
                <a:solidFill>
                  <a:schemeClr val="tx1"/>
                </a:solidFill>
              </a:rPr>
              <a:t>set</a:t>
            </a:r>
            <a:r>
              <a:rPr lang="en-CA" dirty="0">
                <a:solidFill>
                  <a:schemeClr val="tx1"/>
                </a:solidFill>
              </a:rPr>
              <a:t> – retrieves or assigns environment variables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assoc</a:t>
            </a:r>
            <a:r>
              <a:rPr lang="en-CA" dirty="0">
                <a:solidFill>
                  <a:schemeClr val="tx1"/>
                </a:solidFill>
              </a:rPr>
              <a:t> – list file extension associations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tasklist</a:t>
            </a:r>
            <a:r>
              <a:rPr lang="en-CA" dirty="0">
                <a:solidFill>
                  <a:schemeClr val="tx1"/>
                </a:solidFill>
              </a:rPr>
              <a:t> – gets the list of active processes</a:t>
            </a:r>
          </a:p>
          <a:p>
            <a:r>
              <a:rPr lang="en-CA" b="1" dirty="0">
                <a:solidFill>
                  <a:schemeClr val="tx1"/>
                </a:solidFill>
              </a:rPr>
              <a:t>help</a:t>
            </a:r>
            <a:r>
              <a:rPr lang="en-CA" dirty="0">
                <a:solidFill>
                  <a:schemeClr val="tx1"/>
                </a:solidFill>
              </a:rPr>
              <a:t> – displays help on a command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cls</a:t>
            </a:r>
            <a:r>
              <a:rPr lang="en-CA" dirty="0">
                <a:solidFill>
                  <a:schemeClr val="tx1"/>
                </a:solidFill>
              </a:rPr>
              <a:t> – clears the command prompt buffer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cmd</a:t>
            </a:r>
            <a:r>
              <a:rPr lang="en-CA" dirty="0">
                <a:solidFill>
                  <a:schemeClr val="tx1"/>
                </a:solidFill>
              </a:rPr>
              <a:t> – opens a new command prompt </a:t>
            </a:r>
          </a:p>
          <a:p>
            <a:r>
              <a:rPr lang="en-CA" b="1" dirty="0">
                <a:solidFill>
                  <a:schemeClr val="tx1"/>
                </a:solidFill>
              </a:rPr>
              <a:t>where</a:t>
            </a:r>
            <a:r>
              <a:rPr lang="en-CA" dirty="0">
                <a:solidFill>
                  <a:schemeClr val="tx1"/>
                </a:solidFill>
              </a:rPr>
              <a:t> – finds a program or file</a:t>
            </a:r>
          </a:p>
          <a:p>
            <a:r>
              <a:rPr lang="en-CA" b="1" dirty="0" err="1">
                <a:solidFill>
                  <a:schemeClr val="tx1"/>
                </a:solidFill>
              </a:rPr>
              <a:t>xcopy</a:t>
            </a:r>
            <a:r>
              <a:rPr lang="en-CA" dirty="0">
                <a:solidFill>
                  <a:schemeClr val="tx1"/>
                </a:solidFill>
              </a:rPr>
              <a:t> – copies files and directory trees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2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3F81-76EF-B03F-9C5B-64227635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6000" dirty="0"/>
              <a:t>Most Commands are Executables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62DCC6-197E-DDE0-9D6C-3E74063F0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867787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0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27CA-4274-0C4F-1CD8-365EBA8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In and 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9976-6471-EB76-B498-D3C7FA24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A stream is a read-only or write-only sequence of data </a:t>
            </a:r>
          </a:p>
          <a:p>
            <a:r>
              <a:rPr lang="en-CA" dirty="0">
                <a:solidFill>
                  <a:schemeClr val="tx1"/>
                </a:solidFill>
              </a:rPr>
              <a:t>Usually either characters or bytes </a:t>
            </a:r>
          </a:p>
          <a:p>
            <a:r>
              <a:rPr lang="en-CA" dirty="0" err="1">
                <a:solidFill>
                  <a:schemeClr val="tx1"/>
                </a:solidFill>
                <a:hlinkClick r:id="rId2"/>
              </a:rPr>
              <a:t>StreamWriter</a:t>
            </a:r>
            <a:r>
              <a:rPr lang="en-CA" dirty="0">
                <a:solidFill>
                  <a:schemeClr val="tx1"/>
                </a:solidFill>
              </a:rPr>
              <a:t> writes characters in a particular encoding</a:t>
            </a:r>
          </a:p>
          <a:p>
            <a:r>
              <a:rPr lang="en-CA" dirty="0" err="1">
                <a:solidFill>
                  <a:schemeClr val="tx1"/>
                </a:solidFill>
                <a:hlinkClick r:id="rId3"/>
              </a:rPr>
              <a:t>StreamReader</a:t>
            </a:r>
            <a:r>
              <a:rPr lang="en-CA" dirty="0">
                <a:solidFill>
                  <a:schemeClr val="tx1"/>
                </a:solidFill>
              </a:rPr>
              <a:t> reads characters in a particular encoding</a:t>
            </a:r>
          </a:p>
          <a:p>
            <a:r>
              <a:rPr lang="en-CA" dirty="0" err="1">
                <a:solidFill>
                  <a:schemeClr val="tx1"/>
                </a:solidFill>
                <a:hlinkClick r:id="rId4"/>
              </a:rPr>
              <a:t>Console.WriteLine</a:t>
            </a:r>
            <a:r>
              <a:rPr lang="en-CA" dirty="0">
                <a:solidFill>
                  <a:schemeClr val="tx1"/>
                </a:solidFill>
                <a:hlinkClick r:id="rId4"/>
              </a:rPr>
              <a:t>()</a:t>
            </a:r>
            <a:r>
              <a:rPr lang="en-CA" dirty="0">
                <a:solidFill>
                  <a:schemeClr val="tx1"/>
                </a:solidFill>
              </a:rPr>
              <a:t> writes to standard output</a:t>
            </a:r>
          </a:p>
          <a:p>
            <a:r>
              <a:rPr lang="en-CA" dirty="0" err="1">
                <a:solidFill>
                  <a:schemeClr val="tx1"/>
                </a:solidFill>
                <a:hlinkClick r:id="rId5"/>
              </a:rPr>
              <a:t>Console.ReadLine</a:t>
            </a:r>
            <a:r>
              <a:rPr lang="en-CA" dirty="0">
                <a:solidFill>
                  <a:schemeClr val="tx1"/>
                </a:solidFill>
                <a:hlinkClick r:id="rId5"/>
              </a:rPr>
              <a:t>()</a:t>
            </a:r>
            <a:r>
              <a:rPr lang="en-CA" dirty="0">
                <a:solidFill>
                  <a:schemeClr val="tx1"/>
                </a:solidFill>
              </a:rPr>
              <a:t> reads from standard input</a:t>
            </a:r>
          </a:p>
          <a:p>
            <a:r>
              <a:rPr lang="en-CA" dirty="0">
                <a:solidFill>
                  <a:schemeClr val="tx1"/>
                </a:solidFill>
              </a:rPr>
              <a:t>Streams are opened or closed</a:t>
            </a:r>
          </a:p>
          <a:p>
            <a:r>
              <a:rPr lang="en-CA" dirty="0">
                <a:solidFill>
                  <a:schemeClr val="tx1"/>
                </a:solidFill>
              </a:rPr>
              <a:t>Usually unidirectional (can’t back up unless buffered)</a:t>
            </a:r>
          </a:p>
          <a:p>
            <a:r>
              <a:rPr lang="en-CA" dirty="0">
                <a:solidFill>
                  <a:schemeClr val="tx1"/>
                </a:solidFill>
              </a:rPr>
              <a:t>Will be covered in more depth in later sessions 	</a:t>
            </a:r>
          </a:p>
        </p:txBody>
      </p:sp>
    </p:spTree>
    <p:extLst>
      <p:ext uri="{BB962C8B-B14F-4D97-AF65-F5344CB8AC3E}">
        <p14:creationId xmlns:p14="http://schemas.microsoft.com/office/powerpoint/2010/main" val="381374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7FE28-F54B-2DAE-77CB-3C24B2DE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199"/>
            <a:ext cx="5404104" cy="7904476"/>
          </a:xfrm>
        </p:spPr>
        <p:txBody>
          <a:bodyPr>
            <a:normAutofit/>
          </a:bodyPr>
          <a:lstStyle/>
          <a:p>
            <a:pPr algn="ctr"/>
            <a:r>
              <a:rPr lang="en-CA" sz="7200" dirty="0">
                <a:solidFill>
                  <a:schemeClr val="tx2"/>
                </a:solidFill>
              </a:rPr>
              <a:t>Filters</a:t>
            </a:r>
            <a:br>
              <a:rPr lang="en-CA" sz="7200" dirty="0">
                <a:solidFill>
                  <a:schemeClr val="tx2"/>
                </a:solidFill>
              </a:rPr>
            </a:br>
            <a:r>
              <a:rPr lang="en-CA" sz="7200" dirty="0">
                <a:solidFill>
                  <a:schemeClr val="tx2"/>
                </a:solidFill>
              </a:rPr>
              <a:t>and Pipelines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1898335"/>
            <a:ext cx="10546" cy="5897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4767-5793-B824-50F8-8C2A399FD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773" y="965199"/>
            <a:ext cx="9259999" cy="7904475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Any program that processes an input stream and produces an output stream </a:t>
            </a:r>
          </a:p>
          <a:p>
            <a:r>
              <a:rPr lang="en-US" sz="3000" dirty="0">
                <a:solidFill>
                  <a:schemeClr val="tx2"/>
                </a:solidFill>
              </a:rPr>
              <a:t>Usually a console application (no GUI)</a:t>
            </a:r>
          </a:p>
          <a:p>
            <a:r>
              <a:rPr lang="en-US" sz="3000" dirty="0">
                <a:solidFill>
                  <a:schemeClr val="tx2"/>
                </a:solidFill>
              </a:rPr>
              <a:t>Most commands are filters </a:t>
            </a:r>
          </a:p>
          <a:p>
            <a:r>
              <a:rPr lang="en-US" sz="3000" dirty="0">
                <a:solidFill>
                  <a:schemeClr val="tx2"/>
                </a:solidFill>
              </a:rPr>
              <a:t>Multiple filters can be chained together in a pipeline using the pipe (‘|’) operator</a:t>
            </a:r>
            <a:endParaRPr lang="en-CA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7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C71F-57A5-C0FC-A842-AD9FD4D6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7088-5EFE-B4C8-E650-CEF96AC6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set of values following a command name </a:t>
            </a:r>
          </a:p>
          <a:p>
            <a:r>
              <a:rPr lang="en-CA" dirty="0">
                <a:solidFill>
                  <a:schemeClr val="tx1"/>
                </a:solidFill>
              </a:rPr>
              <a:t>They are space delimited</a:t>
            </a:r>
          </a:p>
          <a:p>
            <a:r>
              <a:rPr lang="en-CA" dirty="0">
                <a:solidFill>
                  <a:schemeClr val="tx1"/>
                </a:solidFill>
              </a:rPr>
              <a:t>File paths that have spaces are surrounded in quotes</a:t>
            </a:r>
          </a:p>
          <a:p>
            <a:r>
              <a:rPr lang="en-CA" dirty="0">
                <a:solidFill>
                  <a:schemeClr val="tx1"/>
                </a:solidFill>
              </a:rPr>
              <a:t>Quoted file paths are treated as one input</a:t>
            </a:r>
          </a:p>
          <a:p>
            <a:r>
              <a:rPr lang="en-CA" dirty="0">
                <a:solidFill>
                  <a:schemeClr val="tx1"/>
                </a:solidFill>
              </a:rPr>
              <a:t>Switches (options) are command-line options by convention written as “/option”</a:t>
            </a:r>
          </a:p>
          <a:p>
            <a:r>
              <a:rPr lang="en-CA" dirty="0">
                <a:solidFill>
                  <a:schemeClr val="tx1"/>
                </a:solidFill>
              </a:rPr>
              <a:t>Options control program behavior, or how other arguments are interpreted</a:t>
            </a:r>
          </a:p>
          <a:p>
            <a:r>
              <a:rPr lang="en-CA" dirty="0">
                <a:solidFill>
                  <a:schemeClr val="tx1"/>
                </a:solidFill>
              </a:rPr>
              <a:t>Varies between program to program, and operating system to operating system</a:t>
            </a:r>
          </a:p>
          <a:p>
            <a:r>
              <a:rPr lang="en-CA" dirty="0">
                <a:solidFill>
                  <a:schemeClr val="tx1"/>
                </a:solidFill>
              </a:rPr>
              <a:t>Almost all support “/?” 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299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168B-AC01-D294-C5EB-1A08FB19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Retrieving Command Line Arguments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D1DE612-6DD4-A722-BE8C-A2B6CF0B6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726329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80879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11943</TotalTime>
  <Words>799</Words>
  <Application>Microsoft Office PowerPoint</Application>
  <PresentationFormat>Custom</PresentationFormat>
  <Paragraphs>113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Calibri</vt:lpstr>
      <vt:lpstr>Base</vt:lpstr>
      <vt:lpstr>Command Line Interface</vt:lpstr>
      <vt:lpstr>Command Line Interface</vt:lpstr>
      <vt:lpstr>Command Prompt Shortcut Keys</vt:lpstr>
      <vt:lpstr>Common Useful Commands</vt:lpstr>
      <vt:lpstr>Most Commands are Executables</vt:lpstr>
      <vt:lpstr>Standard In and Standard Output</vt:lpstr>
      <vt:lpstr>Filters and Pipelines</vt:lpstr>
      <vt:lpstr>Command Line Arguments</vt:lpstr>
      <vt:lpstr>Retrieving Command Line Arguments</vt:lpstr>
      <vt:lpstr>Process Exit Codes</vt:lpstr>
      <vt:lpstr>Redirect (&lt;, &gt;) and Pipe (|)</vt:lpstr>
      <vt:lpstr>Environment Variable Editor in Windows</vt:lpstr>
      <vt:lpstr>Environment Variables</vt:lpstr>
      <vt:lpstr>Environment Variable Expansion</vt:lpstr>
      <vt:lpstr>Pseudo-Environment Variables</vt:lpstr>
      <vt:lpstr>Aborting Process or Ending Input </vt:lpstr>
      <vt:lpstr>C# Launching a Process and Redirection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2023-01-31T15:20:49Z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