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54"/>
  </p:notesMasterIdLst>
  <p:sldIdLst>
    <p:sldId id="379" r:id="rId2"/>
    <p:sldId id="257" r:id="rId3"/>
    <p:sldId id="401" r:id="rId4"/>
    <p:sldId id="402" r:id="rId5"/>
    <p:sldId id="403" r:id="rId6"/>
    <p:sldId id="404" r:id="rId7"/>
    <p:sldId id="439" r:id="rId8"/>
    <p:sldId id="405" r:id="rId9"/>
    <p:sldId id="407" r:id="rId10"/>
    <p:sldId id="408" r:id="rId11"/>
    <p:sldId id="409" r:id="rId12"/>
    <p:sldId id="316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24" r:id="rId21"/>
    <p:sldId id="418" r:id="rId22"/>
    <p:sldId id="419" r:id="rId23"/>
    <p:sldId id="420" r:id="rId24"/>
    <p:sldId id="329" r:id="rId25"/>
    <p:sldId id="421" r:id="rId26"/>
    <p:sldId id="275" r:id="rId27"/>
    <p:sldId id="274" r:id="rId28"/>
    <p:sldId id="422" r:id="rId29"/>
    <p:sldId id="423" r:id="rId30"/>
    <p:sldId id="284" r:id="rId31"/>
    <p:sldId id="432" r:id="rId32"/>
    <p:sldId id="296" r:id="rId33"/>
    <p:sldId id="282" r:id="rId34"/>
    <p:sldId id="448" r:id="rId35"/>
    <p:sldId id="335" r:id="rId36"/>
    <p:sldId id="336" r:id="rId37"/>
    <p:sldId id="381" r:id="rId38"/>
    <p:sldId id="382" r:id="rId39"/>
    <p:sldId id="345" r:id="rId40"/>
    <p:sldId id="343" r:id="rId41"/>
    <p:sldId id="346" r:id="rId42"/>
    <p:sldId id="347" r:id="rId43"/>
    <p:sldId id="348" r:id="rId44"/>
    <p:sldId id="341" r:id="rId45"/>
    <p:sldId id="342" r:id="rId46"/>
    <p:sldId id="273" r:id="rId47"/>
    <p:sldId id="327" r:id="rId48"/>
    <p:sldId id="447" r:id="rId49"/>
    <p:sldId id="427" r:id="rId50"/>
    <p:sldId id="428" r:id="rId51"/>
    <p:sldId id="277" r:id="rId52"/>
    <p:sldId id="302" r:id="rId53"/>
  </p:sldIdLst>
  <p:sldSz cx="18288000" cy="10287000"/>
  <p:notesSz cx="18288000" cy="10287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rbel" panose="020B0503020204020204" pitchFamily="34" charset="0"/>
      <p:regular r:id="rId59"/>
      <p:bold r:id="rId60"/>
      <p:italic r:id="rId61"/>
      <p:boldItalic r:id="rId62"/>
    </p:embeddedFont>
    <p:embeddedFont>
      <p:font typeface="Segoe UI" panose="020B0502040204020203" pitchFamily="34" charset="0"/>
      <p:regular r:id="rId63"/>
      <p:bold r:id="rId64"/>
      <p:italic r:id="rId65"/>
      <p:boldItalic r:id="rId6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Class" id="{3DA637D7-6592-45A4-947B-6B4C74D19EC0}">
          <p14:sldIdLst>
            <p14:sldId id="379"/>
            <p14:sldId id="257"/>
            <p14:sldId id="401"/>
            <p14:sldId id="402"/>
            <p14:sldId id="403"/>
            <p14:sldId id="404"/>
            <p14:sldId id="439"/>
            <p14:sldId id="405"/>
            <p14:sldId id="407"/>
            <p14:sldId id="408"/>
            <p14:sldId id="409"/>
            <p14:sldId id="316"/>
            <p14:sldId id="410"/>
          </p14:sldIdLst>
        </p14:section>
        <p14:section name="Craft" id="{55823F60-3DB8-493B-AA59-13E8189E7184}">
          <p14:sldIdLst>
            <p14:sldId id="411"/>
            <p14:sldId id="412"/>
            <p14:sldId id="414"/>
            <p14:sldId id="415"/>
          </p14:sldIdLst>
        </p14:section>
        <p14:section name="C# Overview" id="{9D3304D2-21C5-4472-ADA9-04300B2B530A}">
          <p14:sldIdLst>
            <p14:sldId id="416"/>
            <p14:sldId id="417"/>
            <p14:sldId id="424"/>
            <p14:sldId id="418"/>
            <p14:sldId id="419"/>
            <p14:sldId id="420"/>
            <p14:sldId id="329"/>
            <p14:sldId id="421"/>
            <p14:sldId id="275"/>
            <p14:sldId id="274"/>
            <p14:sldId id="422"/>
            <p14:sldId id="423"/>
            <p14:sldId id="284"/>
            <p14:sldId id="432"/>
            <p14:sldId id="296"/>
            <p14:sldId id="282"/>
          </p14:sldIdLst>
        </p14:section>
        <p14:section name="Elements of Code" id="{F320E4A5-6111-4199-9282-EB276BC02E8F}">
          <p14:sldIdLst>
            <p14:sldId id="448"/>
            <p14:sldId id="335"/>
            <p14:sldId id="336"/>
            <p14:sldId id="381"/>
            <p14:sldId id="382"/>
            <p14:sldId id="345"/>
            <p14:sldId id="343"/>
            <p14:sldId id="346"/>
            <p14:sldId id="347"/>
            <p14:sldId id="348"/>
            <p14:sldId id="341"/>
            <p14:sldId id="342"/>
          </p14:sldIdLst>
        </p14:section>
        <p14:section name="C# Overview" id="{7761D5BC-7074-4751-8FB9-E850902851B8}">
          <p14:sldIdLst>
            <p14:sldId id="273"/>
            <p14:sldId id="327"/>
            <p14:sldId id="447"/>
            <p14:sldId id="427"/>
            <p14:sldId id="428"/>
            <p14:sldId id="277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79A67976-8D20-4AF2-AB30-EBB31B364F1D}"/>
    <pc:docChg chg="delSld delSection modSection">
      <pc:chgData name="Christopher Diggins" userId="5aeb5eb5ad850d79" providerId="LiveId" clId="{79A67976-8D20-4AF2-AB30-EBB31B364F1D}" dt="2023-01-14T19:00:01.297" v="4" actId="47"/>
      <pc:docMkLst>
        <pc:docMk/>
      </pc:docMkLst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095689286" sldId="276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425476459" sldId="287"/>
        </pc:sldMkLst>
      </pc:sldChg>
      <pc:sldChg chg="del">
        <pc:chgData name="Christopher Diggins" userId="5aeb5eb5ad850d79" providerId="LiveId" clId="{79A67976-8D20-4AF2-AB30-EBB31B364F1D}" dt="2023-01-14T18:59:46.308" v="2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970603777" sldId="297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853975262" sldId="299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066314824" sldId="305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33018555" sldId="306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171530570" sldId="307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418324544" sldId="308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795920005" sldId="309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3536792953" sldId="310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4286033752" sldId="311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317762528" sldId="312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371074040" sldId="313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3793592951" sldId="315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220999560" sldId="318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852624033" sldId="319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606187228" sldId="320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3671645741" sldId="321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4202725529" sldId="322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17353893" sldId="323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888973665" sldId="324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89157591" sldId="325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630195704" sldId="326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387565215" sldId="331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2925016333" sldId="333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4198066376" sldId="334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436086214" sldId="339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739854359" sldId="353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253479406" sldId="354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2421106113" sldId="357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1958324767" sldId="378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1846044372" sldId="380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1369735192" sldId="383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79A67976-8D20-4AF2-AB30-EBB31B364F1D}" dt="2023-01-14T18:59:43.741" v="1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842570784" sldId="390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999014575" sldId="395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594165775" sldId="396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491173260" sldId="397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79A67976-8D20-4AF2-AB30-EBB31B364F1D}" dt="2023-01-14T18:59:46.308" v="2" actId="47"/>
        <pc:sldMkLst>
          <pc:docMk/>
          <pc:sldMk cId="1182589634" sldId="413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79A67976-8D20-4AF2-AB30-EBB31B364F1D}" dt="2023-01-14T18:59:50.469" v="3" actId="47"/>
        <pc:sldMkLst>
          <pc:docMk/>
          <pc:sldMk cId="2326411581" sldId="444"/>
        </pc:sldMkLst>
      </pc:sldChg>
      <pc:sldChg chg="del">
        <pc:chgData name="Christopher Diggins" userId="5aeb5eb5ad850d79" providerId="LiveId" clId="{79A67976-8D20-4AF2-AB30-EBB31B364F1D}" dt="2023-01-14T18:59:36.185" v="0" actId="47"/>
        <pc:sldMkLst>
          <pc:docMk/>
          <pc:sldMk cId="412839191" sldId="445"/>
        </pc:sldMkLst>
      </pc:sldChg>
      <pc:sldChg chg="del">
        <pc:chgData name="Christopher Diggins" userId="5aeb5eb5ad850d79" providerId="LiveId" clId="{79A67976-8D20-4AF2-AB30-EBB31B364F1D}" dt="2023-01-14T19:00:01.297" v="4" actId="47"/>
        <pc:sldMkLst>
          <pc:docMk/>
          <pc:sldMk cId="3434089016" sldId="449"/>
        </pc:sldMkLst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37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6.png"/><Relationship Id="rId7" Type="http://schemas.openxmlformats.org/officeDocument/2006/relationships/image" Target="../media/image63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37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6.png"/><Relationship Id="rId7" Type="http://schemas.openxmlformats.org/officeDocument/2006/relationships/image" Target="../media/image63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AB4C0-CA54-4CAE-B284-8DEEC90BD1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45E9FC-658D-4E5C-A8DB-805CB358FB1E}">
      <dgm:prSet/>
      <dgm:spPr/>
      <dgm:t>
        <a:bodyPr/>
        <a:lstStyle/>
        <a:p>
          <a:r>
            <a:rPr lang="en-CA"/>
            <a:t>This class is a follow-up to CS211, Introduction to Programming. </a:t>
          </a:r>
          <a:endParaRPr lang="en-US"/>
        </a:p>
      </dgm:t>
    </dgm:pt>
    <dgm:pt modelId="{5B5EF2ED-244A-4E09-81D7-A34C98565016}" type="parTrans" cxnId="{FE3D02D4-099D-4E46-A041-426C1F3A7407}">
      <dgm:prSet/>
      <dgm:spPr/>
      <dgm:t>
        <a:bodyPr/>
        <a:lstStyle/>
        <a:p>
          <a:endParaRPr lang="en-US"/>
        </a:p>
      </dgm:t>
    </dgm:pt>
    <dgm:pt modelId="{389BB7B9-9DD7-47F3-A6F3-1D8AF252327C}" type="sibTrans" cxnId="{FE3D02D4-099D-4E46-A041-426C1F3A7407}">
      <dgm:prSet/>
      <dgm:spPr/>
      <dgm:t>
        <a:bodyPr/>
        <a:lstStyle/>
        <a:p>
          <a:endParaRPr lang="en-US"/>
        </a:p>
      </dgm:t>
    </dgm:pt>
    <dgm:pt modelId="{C5006F1B-0354-4561-A715-65AF97B02CE8}">
      <dgm:prSet/>
      <dgm:spPr/>
      <dgm:t>
        <a:bodyPr/>
        <a:lstStyle/>
        <a:p>
          <a:r>
            <a:rPr lang="en-CA" dirty="0"/>
            <a:t>We will be using C# 7  as the language of instruction. </a:t>
          </a:r>
          <a:endParaRPr lang="en-US" dirty="0"/>
        </a:p>
      </dgm:t>
    </dgm:pt>
    <dgm:pt modelId="{E62254BD-1BD0-466C-ADBD-A65D8FA34287}" type="parTrans" cxnId="{647D2266-CA8F-4B9F-82DE-89E258EA2F92}">
      <dgm:prSet/>
      <dgm:spPr/>
      <dgm:t>
        <a:bodyPr/>
        <a:lstStyle/>
        <a:p>
          <a:endParaRPr lang="en-US"/>
        </a:p>
      </dgm:t>
    </dgm:pt>
    <dgm:pt modelId="{EE024B63-CF0F-440F-BEE3-13F43EEB7CD0}" type="sibTrans" cxnId="{647D2266-CA8F-4B9F-82DE-89E258EA2F92}">
      <dgm:prSet/>
      <dgm:spPr/>
      <dgm:t>
        <a:bodyPr/>
        <a:lstStyle/>
        <a:p>
          <a:endParaRPr lang="en-US"/>
        </a:p>
      </dgm:t>
    </dgm:pt>
    <dgm:pt modelId="{8124E728-20E0-4E2D-95BB-317DF965004B}">
      <dgm:prSet/>
      <dgm:spPr/>
      <dgm:t>
        <a:bodyPr/>
        <a:lstStyle/>
        <a:p>
          <a:r>
            <a:rPr lang="en-CA" dirty="0"/>
            <a:t>Emphasis on  hands-on assignments culminating in a final project. </a:t>
          </a:r>
          <a:endParaRPr lang="en-US" dirty="0"/>
        </a:p>
      </dgm:t>
    </dgm:pt>
    <dgm:pt modelId="{8703E534-0753-410D-B1B6-90D276107EB1}" type="parTrans" cxnId="{9C032BA4-9EDA-4A60-BCD2-5D99A6DCEDB9}">
      <dgm:prSet/>
      <dgm:spPr/>
      <dgm:t>
        <a:bodyPr/>
        <a:lstStyle/>
        <a:p>
          <a:endParaRPr lang="en-US"/>
        </a:p>
      </dgm:t>
    </dgm:pt>
    <dgm:pt modelId="{7F318409-29E9-4AC4-BD4D-C82EAB627284}" type="sibTrans" cxnId="{9C032BA4-9EDA-4A60-BCD2-5D99A6DCEDB9}">
      <dgm:prSet/>
      <dgm:spPr/>
      <dgm:t>
        <a:bodyPr/>
        <a:lstStyle/>
        <a:p>
          <a:endParaRPr lang="en-US"/>
        </a:p>
      </dgm:t>
    </dgm:pt>
    <dgm:pt modelId="{5F35D923-0B07-4102-9F92-E298AF0F269B}" type="pres">
      <dgm:prSet presAssocID="{2FDAB4C0-CA54-4CAE-B284-8DEEC90BD197}" presName="vert0" presStyleCnt="0">
        <dgm:presLayoutVars>
          <dgm:dir/>
          <dgm:animOne val="branch"/>
          <dgm:animLvl val="lvl"/>
        </dgm:presLayoutVars>
      </dgm:prSet>
      <dgm:spPr/>
    </dgm:pt>
    <dgm:pt modelId="{13E1ADF0-46A7-4140-89B6-2DCF57FF38F5}" type="pres">
      <dgm:prSet presAssocID="{7C45E9FC-658D-4E5C-A8DB-805CB358FB1E}" presName="thickLine" presStyleLbl="alignNode1" presStyleIdx="0" presStyleCnt="3"/>
      <dgm:spPr/>
    </dgm:pt>
    <dgm:pt modelId="{9927B7A5-F771-4514-8A9A-EF0C73718F5F}" type="pres">
      <dgm:prSet presAssocID="{7C45E9FC-658D-4E5C-A8DB-805CB358FB1E}" presName="horz1" presStyleCnt="0"/>
      <dgm:spPr/>
    </dgm:pt>
    <dgm:pt modelId="{9FF4F2C3-7481-4B43-AF68-10CF5B1651B6}" type="pres">
      <dgm:prSet presAssocID="{7C45E9FC-658D-4E5C-A8DB-805CB358FB1E}" presName="tx1" presStyleLbl="revTx" presStyleIdx="0" presStyleCnt="3"/>
      <dgm:spPr/>
    </dgm:pt>
    <dgm:pt modelId="{21DC16FE-B17C-4E7E-9A5D-274CD1BFAEF4}" type="pres">
      <dgm:prSet presAssocID="{7C45E9FC-658D-4E5C-A8DB-805CB358FB1E}" presName="vert1" presStyleCnt="0"/>
      <dgm:spPr/>
    </dgm:pt>
    <dgm:pt modelId="{9DC0F896-B57C-4431-A438-D668A73CF657}" type="pres">
      <dgm:prSet presAssocID="{C5006F1B-0354-4561-A715-65AF97B02CE8}" presName="thickLine" presStyleLbl="alignNode1" presStyleIdx="1" presStyleCnt="3"/>
      <dgm:spPr/>
    </dgm:pt>
    <dgm:pt modelId="{C4F81F25-E133-45B7-A0FD-BC405BA9DF67}" type="pres">
      <dgm:prSet presAssocID="{C5006F1B-0354-4561-A715-65AF97B02CE8}" presName="horz1" presStyleCnt="0"/>
      <dgm:spPr/>
    </dgm:pt>
    <dgm:pt modelId="{6655C76D-AD83-4BD9-8DA4-2715BD2DE108}" type="pres">
      <dgm:prSet presAssocID="{C5006F1B-0354-4561-A715-65AF97B02CE8}" presName="tx1" presStyleLbl="revTx" presStyleIdx="1" presStyleCnt="3"/>
      <dgm:spPr/>
    </dgm:pt>
    <dgm:pt modelId="{9F45DB60-E821-4F43-AA20-D160F4899021}" type="pres">
      <dgm:prSet presAssocID="{C5006F1B-0354-4561-A715-65AF97B02CE8}" presName="vert1" presStyleCnt="0"/>
      <dgm:spPr/>
    </dgm:pt>
    <dgm:pt modelId="{2D6E47FA-E6FB-4D20-B5FB-13B9E5348FD0}" type="pres">
      <dgm:prSet presAssocID="{8124E728-20E0-4E2D-95BB-317DF965004B}" presName="thickLine" presStyleLbl="alignNode1" presStyleIdx="2" presStyleCnt="3"/>
      <dgm:spPr/>
    </dgm:pt>
    <dgm:pt modelId="{E0A4D19B-58F1-4E52-A1C3-4719515136E7}" type="pres">
      <dgm:prSet presAssocID="{8124E728-20E0-4E2D-95BB-317DF965004B}" presName="horz1" presStyleCnt="0"/>
      <dgm:spPr/>
    </dgm:pt>
    <dgm:pt modelId="{053B1FD1-1A42-4A2D-888F-AFE3A0C876A6}" type="pres">
      <dgm:prSet presAssocID="{8124E728-20E0-4E2D-95BB-317DF965004B}" presName="tx1" presStyleLbl="revTx" presStyleIdx="2" presStyleCnt="3"/>
      <dgm:spPr/>
    </dgm:pt>
    <dgm:pt modelId="{4F38C4B6-9112-4496-8A6F-8CEAEF54AA10}" type="pres">
      <dgm:prSet presAssocID="{8124E728-20E0-4E2D-95BB-317DF965004B}" presName="vert1" presStyleCnt="0"/>
      <dgm:spPr/>
    </dgm:pt>
  </dgm:ptLst>
  <dgm:cxnLst>
    <dgm:cxn modelId="{647D2266-CA8F-4B9F-82DE-89E258EA2F92}" srcId="{2FDAB4C0-CA54-4CAE-B284-8DEEC90BD197}" destId="{C5006F1B-0354-4561-A715-65AF97B02CE8}" srcOrd="1" destOrd="0" parTransId="{E62254BD-1BD0-466C-ADBD-A65D8FA34287}" sibTransId="{EE024B63-CF0F-440F-BEE3-13F43EEB7CD0}"/>
    <dgm:cxn modelId="{F6E45F72-CE4D-4067-94B2-55A89FF1BEF2}" type="presOf" srcId="{7C45E9FC-658D-4E5C-A8DB-805CB358FB1E}" destId="{9FF4F2C3-7481-4B43-AF68-10CF5B1651B6}" srcOrd="0" destOrd="0" presId="urn:microsoft.com/office/officeart/2008/layout/LinedList"/>
    <dgm:cxn modelId="{36B11A9E-8358-476F-B9CE-B4D5ACDB8714}" type="presOf" srcId="{C5006F1B-0354-4561-A715-65AF97B02CE8}" destId="{6655C76D-AD83-4BD9-8DA4-2715BD2DE108}" srcOrd="0" destOrd="0" presId="urn:microsoft.com/office/officeart/2008/layout/LinedList"/>
    <dgm:cxn modelId="{9C032BA4-9EDA-4A60-BCD2-5D99A6DCEDB9}" srcId="{2FDAB4C0-CA54-4CAE-B284-8DEEC90BD197}" destId="{8124E728-20E0-4E2D-95BB-317DF965004B}" srcOrd="2" destOrd="0" parTransId="{8703E534-0753-410D-B1B6-90D276107EB1}" sibTransId="{7F318409-29E9-4AC4-BD4D-C82EAB627284}"/>
    <dgm:cxn modelId="{776167C4-7AE9-4805-BB92-BD1E898A6EB5}" type="presOf" srcId="{8124E728-20E0-4E2D-95BB-317DF965004B}" destId="{053B1FD1-1A42-4A2D-888F-AFE3A0C876A6}" srcOrd="0" destOrd="0" presId="urn:microsoft.com/office/officeart/2008/layout/LinedList"/>
    <dgm:cxn modelId="{FE3D02D4-099D-4E46-A041-426C1F3A7407}" srcId="{2FDAB4C0-CA54-4CAE-B284-8DEEC90BD197}" destId="{7C45E9FC-658D-4E5C-A8DB-805CB358FB1E}" srcOrd="0" destOrd="0" parTransId="{5B5EF2ED-244A-4E09-81D7-A34C98565016}" sibTransId="{389BB7B9-9DD7-47F3-A6F3-1D8AF252327C}"/>
    <dgm:cxn modelId="{0FDDCEEF-6882-440A-8CF4-CF77672A9942}" type="presOf" srcId="{2FDAB4C0-CA54-4CAE-B284-8DEEC90BD197}" destId="{5F35D923-0B07-4102-9F92-E298AF0F269B}" srcOrd="0" destOrd="0" presId="urn:microsoft.com/office/officeart/2008/layout/LinedList"/>
    <dgm:cxn modelId="{77C86CCE-80AC-4EE4-B741-4C612C811698}" type="presParOf" srcId="{5F35D923-0B07-4102-9F92-E298AF0F269B}" destId="{13E1ADF0-46A7-4140-89B6-2DCF57FF38F5}" srcOrd="0" destOrd="0" presId="urn:microsoft.com/office/officeart/2008/layout/LinedList"/>
    <dgm:cxn modelId="{59F3B754-ABC1-48BE-969C-A6463C133781}" type="presParOf" srcId="{5F35D923-0B07-4102-9F92-E298AF0F269B}" destId="{9927B7A5-F771-4514-8A9A-EF0C73718F5F}" srcOrd="1" destOrd="0" presId="urn:microsoft.com/office/officeart/2008/layout/LinedList"/>
    <dgm:cxn modelId="{F86A3626-003C-43D3-84A1-36B7952E82F7}" type="presParOf" srcId="{9927B7A5-F771-4514-8A9A-EF0C73718F5F}" destId="{9FF4F2C3-7481-4B43-AF68-10CF5B1651B6}" srcOrd="0" destOrd="0" presId="urn:microsoft.com/office/officeart/2008/layout/LinedList"/>
    <dgm:cxn modelId="{246E27F6-9AAB-4542-8341-E002FB3BBAB6}" type="presParOf" srcId="{9927B7A5-F771-4514-8A9A-EF0C73718F5F}" destId="{21DC16FE-B17C-4E7E-9A5D-274CD1BFAEF4}" srcOrd="1" destOrd="0" presId="urn:microsoft.com/office/officeart/2008/layout/LinedList"/>
    <dgm:cxn modelId="{F6F6CF6C-E84E-43C2-8555-648723C0C3A1}" type="presParOf" srcId="{5F35D923-0B07-4102-9F92-E298AF0F269B}" destId="{9DC0F896-B57C-4431-A438-D668A73CF657}" srcOrd="2" destOrd="0" presId="urn:microsoft.com/office/officeart/2008/layout/LinedList"/>
    <dgm:cxn modelId="{66A17B6B-60F1-421E-8297-2A9836AC9B6F}" type="presParOf" srcId="{5F35D923-0B07-4102-9F92-E298AF0F269B}" destId="{C4F81F25-E133-45B7-A0FD-BC405BA9DF67}" srcOrd="3" destOrd="0" presId="urn:microsoft.com/office/officeart/2008/layout/LinedList"/>
    <dgm:cxn modelId="{C8CA8C24-70CA-4456-A6E1-045E50602E12}" type="presParOf" srcId="{C4F81F25-E133-45B7-A0FD-BC405BA9DF67}" destId="{6655C76D-AD83-4BD9-8DA4-2715BD2DE108}" srcOrd="0" destOrd="0" presId="urn:microsoft.com/office/officeart/2008/layout/LinedList"/>
    <dgm:cxn modelId="{2363BC32-C5BB-438A-BDA2-C87AD2C3558E}" type="presParOf" srcId="{C4F81F25-E133-45B7-A0FD-BC405BA9DF67}" destId="{9F45DB60-E821-4F43-AA20-D160F4899021}" srcOrd="1" destOrd="0" presId="urn:microsoft.com/office/officeart/2008/layout/LinedList"/>
    <dgm:cxn modelId="{04A70116-33C9-49A4-B99A-E306E1F65AF3}" type="presParOf" srcId="{5F35D923-0B07-4102-9F92-E298AF0F269B}" destId="{2D6E47FA-E6FB-4D20-B5FB-13B9E5348FD0}" srcOrd="4" destOrd="0" presId="urn:microsoft.com/office/officeart/2008/layout/LinedList"/>
    <dgm:cxn modelId="{DA587B1C-F5B4-4E6B-B9B6-144B36FC4E53}" type="presParOf" srcId="{5F35D923-0B07-4102-9F92-E298AF0F269B}" destId="{E0A4D19B-58F1-4E52-A1C3-4719515136E7}" srcOrd="5" destOrd="0" presId="urn:microsoft.com/office/officeart/2008/layout/LinedList"/>
    <dgm:cxn modelId="{8EC4B311-3C4B-4464-A583-0960B9CE2264}" type="presParOf" srcId="{E0A4D19B-58F1-4E52-A1C3-4719515136E7}" destId="{053B1FD1-1A42-4A2D-888F-AFE3A0C876A6}" srcOrd="0" destOrd="0" presId="urn:microsoft.com/office/officeart/2008/layout/LinedList"/>
    <dgm:cxn modelId="{1639DF4B-E389-4A6F-8DC5-BC544068AA47}" type="presParOf" srcId="{E0A4D19B-58F1-4E52-A1C3-4719515136E7}" destId="{4F38C4B6-9112-4496-8A6F-8CEAEF54AA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FD1ADA-2A21-48FC-950E-09430A26BA0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7D34FE-5E58-45B8-AA8E-66F3AE33CC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/>
            <a:t>Understand</a:t>
          </a:r>
          <a:endParaRPr lang="en-US" dirty="0"/>
        </a:p>
      </dgm:t>
    </dgm:pt>
    <dgm:pt modelId="{6EF0C244-D35E-4E27-97AA-E43567BE64BC}" type="parTrans" cxnId="{3CD93F6F-B041-47DD-AFA6-59DD8018A688}">
      <dgm:prSet/>
      <dgm:spPr/>
      <dgm:t>
        <a:bodyPr/>
        <a:lstStyle/>
        <a:p>
          <a:endParaRPr lang="en-US"/>
        </a:p>
      </dgm:t>
    </dgm:pt>
    <dgm:pt modelId="{83967DFF-DBC2-451B-8692-0DAFBB7B3FD2}" type="sibTrans" cxnId="{3CD93F6F-B041-47DD-AFA6-59DD8018A688}">
      <dgm:prSet/>
      <dgm:spPr/>
      <dgm:t>
        <a:bodyPr/>
        <a:lstStyle/>
        <a:p>
          <a:endParaRPr lang="en-US"/>
        </a:p>
      </dgm:t>
    </dgm:pt>
    <dgm:pt modelId="{F662CDF6-E466-4B9E-9E9C-107709F49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</a:t>
          </a:r>
          <a:endParaRPr lang="en-US"/>
        </a:p>
      </dgm:t>
    </dgm:pt>
    <dgm:pt modelId="{0815FDCE-F2FB-47EB-9225-A78A29D637F8}" type="parTrans" cxnId="{E34218F8-58C8-4584-B5C4-E5FFC55E601B}">
      <dgm:prSet/>
      <dgm:spPr/>
      <dgm:t>
        <a:bodyPr/>
        <a:lstStyle/>
        <a:p>
          <a:endParaRPr lang="en-US"/>
        </a:p>
      </dgm:t>
    </dgm:pt>
    <dgm:pt modelId="{CFF59669-96B3-4E49-83CD-458CAC54B44A}" type="sibTrans" cxnId="{E34218F8-58C8-4584-B5C4-E5FFC55E601B}">
      <dgm:prSet/>
      <dgm:spPr/>
      <dgm:t>
        <a:bodyPr/>
        <a:lstStyle/>
        <a:p>
          <a:endParaRPr lang="en-US"/>
        </a:p>
      </dgm:t>
    </dgm:pt>
    <dgm:pt modelId="{7C11F27D-66F9-4856-8360-9567A4A125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Implement</a:t>
          </a:r>
          <a:endParaRPr lang="en-US"/>
        </a:p>
      </dgm:t>
    </dgm:pt>
    <dgm:pt modelId="{288B2040-D6F8-4D9D-9072-8D4E73FDF4FC}" type="parTrans" cxnId="{5ED997BC-9B28-4E07-A0CF-31DED883D66E}">
      <dgm:prSet/>
      <dgm:spPr/>
      <dgm:t>
        <a:bodyPr/>
        <a:lstStyle/>
        <a:p>
          <a:endParaRPr lang="en-US"/>
        </a:p>
      </dgm:t>
    </dgm:pt>
    <dgm:pt modelId="{D70D7699-1B12-4128-BB75-644C5C0426BA}" type="sibTrans" cxnId="{5ED997BC-9B28-4E07-A0CF-31DED883D66E}">
      <dgm:prSet/>
      <dgm:spPr/>
      <dgm:t>
        <a:bodyPr/>
        <a:lstStyle/>
        <a:p>
          <a:endParaRPr lang="en-US"/>
        </a:p>
      </dgm:t>
    </dgm:pt>
    <dgm:pt modelId="{808B1774-5067-4334-A23A-2A59C280AE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Measure</a:t>
          </a:r>
          <a:endParaRPr lang="en-US"/>
        </a:p>
      </dgm:t>
    </dgm:pt>
    <dgm:pt modelId="{44BBA69D-8833-49C3-A039-C9CF5CC9DC33}" type="parTrans" cxnId="{3E084ECE-7A52-4B29-A8EB-F1AB8235C27C}">
      <dgm:prSet/>
      <dgm:spPr/>
      <dgm:t>
        <a:bodyPr/>
        <a:lstStyle/>
        <a:p>
          <a:endParaRPr lang="en-US"/>
        </a:p>
      </dgm:t>
    </dgm:pt>
    <dgm:pt modelId="{17ED2604-1930-4DB4-B5C6-45410E563841}" type="sibTrans" cxnId="{3E084ECE-7A52-4B29-A8EB-F1AB8235C27C}">
      <dgm:prSet/>
      <dgm:spPr/>
      <dgm:t>
        <a:bodyPr/>
        <a:lstStyle/>
        <a:p>
          <a:endParaRPr lang="en-US"/>
        </a:p>
      </dgm:t>
    </dgm:pt>
    <dgm:pt modelId="{260B2D59-B5A2-4DF6-B39B-DB49EEF14EA5}" type="pres">
      <dgm:prSet presAssocID="{5CFD1ADA-2A21-48FC-950E-09430A26BA0F}" presName="root" presStyleCnt="0">
        <dgm:presLayoutVars>
          <dgm:dir/>
          <dgm:resizeHandles val="exact"/>
        </dgm:presLayoutVars>
      </dgm:prSet>
      <dgm:spPr/>
    </dgm:pt>
    <dgm:pt modelId="{886C617E-508E-41FE-9676-E9F1DC4B4E85}" type="pres">
      <dgm:prSet presAssocID="{417D34FE-5E58-45B8-AA8E-66F3AE33CC9D}" presName="compNode" presStyleCnt="0"/>
      <dgm:spPr/>
    </dgm:pt>
    <dgm:pt modelId="{03FF90CF-1868-407E-A99D-BC8275453D44}" type="pres">
      <dgm:prSet presAssocID="{417D34FE-5E58-45B8-AA8E-66F3AE33CC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78E2A5-20E4-4DB7-AF96-8EC3C8E2E94E}" type="pres">
      <dgm:prSet presAssocID="{417D34FE-5E58-45B8-AA8E-66F3AE33CC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1AA777-7AEA-41E9-A808-50B51B420E44}" type="pres">
      <dgm:prSet presAssocID="{417D34FE-5E58-45B8-AA8E-66F3AE33CC9D}" presName="spaceRect" presStyleCnt="0"/>
      <dgm:spPr/>
    </dgm:pt>
    <dgm:pt modelId="{8B04904A-0F33-461D-B73F-CF6A716CD91E}" type="pres">
      <dgm:prSet presAssocID="{417D34FE-5E58-45B8-AA8E-66F3AE33CC9D}" presName="textRect" presStyleLbl="revTx" presStyleIdx="0" presStyleCnt="4">
        <dgm:presLayoutVars>
          <dgm:chMax val="1"/>
          <dgm:chPref val="1"/>
        </dgm:presLayoutVars>
      </dgm:prSet>
      <dgm:spPr/>
    </dgm:pt>
    <dgm:pt modelId="{C90B7EA5-15CB-4009-BDF0-4A9ED0B3E8E4}" type="pres">
      <dgm:prSet presAssocID="{83967DFF-DBC2-451B-8692-0DAFBB7B3FD2}" presName="sibTrans" presStyleCnt="0"/>
      <dgm:spPr/>
    </dgm:pt>
    <dgm:pt modelId="{6B70C48F-CA84-4802-AF31-AB7E0BB6D3C3}" type="pres">
      <dgm:prSet presAssocID="{F662CDF6-E466-4B9E-9E9C-107709F4966F}" presName="compNode" presStyleCnt="0"/>
      <dgm:spPr/>
    </dgm:pt>
    <dgm:pt modelId="{6C1926E7-723C-4BDF-A1DA-C0309EFDC831}" type="pres">
      <dgm:prSet presAssocID="{F662CDF6-E466-4B9E-9E9C-107709F4966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9791EC-9BDB-41CC-A96F-28541D741955}" type="pres">
      <dgm:prSet presAssocID="{F662CDF6-E466-4B9E-9E9C-107709F496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03CE7F3-88AC-40D0-893D-766A43F7459D}" type="pres">
      <dgm:prSet presAssocID="{F662CDF6-E466-4B9E-9E9C-107709F4966F}" presName="spaceRect" presStyleCnt="0"/>
      <dgm:spPr/>
    </dgm:pt>
    <dgm:pt modelId="{ADE1B45F-D7AF-47C6-85F8-AA16AFE0BA4B}" type="pres">
      <dgm:prSet presAssocID="{F662CDF6-E466-4B9E-9E9C-107709F4966F}" presName="textRect" presStyleLbl="revTx" presStyleIdx="1" presStyleCnt="4">
        <dgm:presLayoutVars>
          <dgm:chMax val="1"/>
          <dgm:chPref val="1"/>
        </dgm:presLayoutVars>
      </dgm:prSet>
      <dgm:spPr/>
    </dgm:pt>
    <dgm:pt modelId="{8D0D0155-7A76-454A-80DB-1A4B3DD1EF05}" type="pres">
      <dgm:prSet presAssocID="{CFF59669-96B3-4E49-83CD-458CAC54B44A}" presName="sibTrans" presStyleCnt="0"/>
      <dgm:spPr/>
    </dgm:pt>
    <dgm:pt modelId="{7698EAC1-010B-4920-894C-893B703EA8AA}" type="pres">
      <dgm:prSet presAssocID="{7C11F27D-66F9-4856-8360-9567A4A1252D}" presName="compNode" presStyleCnt="0"/>
      <dgm:spPr/>
    </dgm:pt>
    <dgm:pt modelId="{596B288A-272F-476F-BA48-1511E804A019}" type="pres">
      <dgm:prSet presAssocID="{7C11F27D-66F9-4856-8360-9567A4A1252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13CDB86-F414-4C14-A46B-D46F183B9293}" type="pres">
      <dgm:prSet presAssocID="{7C11F27D-66F9-4856-8360-9567A4A125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554B09-4B37-43E9-BC85-5B92FB4EC465}" type="pres">
      <dgm:prSet presAssocID="{7C11F27D-66F9-4856-8360-9567A4A1252D}" presName="spaceRect" presStyleCnt="0"/>
      <dgm:spPr/>
    </dgm:pt>
    <dgm:pt modelId="{97B28A8F-EA78-4AEF-AFAF-F5935B02E28F}" type="pres">
      <dgm:prSet presAssocID="{7C11F27D-66F9-4856-8360-9567A4A1252D}" presName="textRect" presStyleLbl="revTx" presStyleIdx="2" presStyleCnt="4">
        <dgm:presLayoutVars>
          <dgm:chMax val="1"/>
          <dgm:chPref val="1"/>
        </dgm:presLayoutVars>
      </dgm:prSet>
      <dgm:spPr/>
    </dgm:pt>
    <dgm:pt modelId="{D08791B1-421E-44B9-816F-41F422833147}" type="pres">
      <dgm:prSet presAssocID="{D70D7699-1B12-4128-BB75-644C5C0426BA}" presName="sibTrans" presStyleCnt="0"/>
      <dgm:spPr/>
    </dgm:pt>
    <dgm:pt modelId="{921514D0-92EC-4686-A3B7-42039948519B}" type="pres">
      <dgm:prSet presAssocID="{808B1774-5067-4334-A23A-2A59C280AEEE}" presName="compNode" presStyleCnt="0"/>
      <dgm:spPr/>
    </dgm:pt>
    <dgm:pt modelId="{5F97B032-30FA-4EA1-A6DA-8602C2AF59E7}" type="pres">
      <dgm:prSet presAssocID="{808B1774-5067-4334-A23A-2A59C280AEE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9B8AADA-8D36-4221-BEBF-764A9EE53B46}" type="pres">
      <dgm:prSet presAssocID="{808B1774-5067-4334-A23A-2A59C280AE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405A0B8B-F4E5-4321-8FF2-7291E6A46C03}" type="pres">
      <dgm:prSet presAssocID="{808B1774-5067-4334-A23A-2A59C280AEEE}" presName="spaceRect" presStyleCnt="0"/>
      <dgm:spPr/>
    </dgm:pt>
    <dgm:pt modelId="{6B496801-5304-4C8D-B49D-F2C605893DFF}" type="pres">
      <dgm:prSet presAssocID="{808B1774-5067-4334-A23A-2A59C280AE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49C713-E6CA-4E4C-BDB8-A5775EB01C32}" type="presOf" srcId="{F662CDF6-E466-4B9E-9E9C-107709F4966F}" destId="{ADE1B45F-D7AF-47C6-85F8-AA16AFE0BA4B}" srcOrd="0" destOrd="0" presId="urn:microsoft.com/office/officeart/2018/5/layout/IconLeafLabelList"/>
    <dgm:cxn modelId="{F9D47A40-A836-4526-90D8-623550112ADE}" type="presOf" srcId="{808B1774-5067-4334-A23A-2A59C280AEEE}" destId="{6B496801-5304-4C8D-B49D-F2C605893DFF}" srcOrd="0" destOrd="0" presId="urn:microsoft.com/office/officeart/2018/5/layout/IconLeafLabelList"/>
    <dgm:cxn modelId="{2556B16C-92FC-4BEE-A75B-05FB3F531044}" type="presOf" srcId="{7C11F27D-66F9-4856-8360-9567A4A1252D}" destId="{97B28A8F-EA78-4AEF-AFAF-F5935B02E28F}" srcOrd="0" destOrd="0" presId="urn:microsoft.com/office/officeart/2018/5/layout/IconLeafLabelList"/>
    <dgm:cxn modelId="{3CD93F6F-B041-47DD-AFA6-59DD8018A688}" srcId="{5CFD1ADA-2A21-48FC-950E-09430A26BA0F}" destId="{417D34FE-5E58-45B8-AA8E-66F3AE33CC9D}" srcOrd="0" destOrd="0" parTransId="{6EF0C244-D35E-4E27-97AA-E43567BE64BC}" sibTransId="{83967DFF-DBC2-451B-8692-0DAFBB7B3FD2}"/>
    <dgm:cxn modelId="{5ED997BC-9B28-4E07-A0CF-31DED883D66E}" srcId="{5CFD1ADA-2A21-48FC-950E-09430A26BA0F}" destId="{7C11F27D-66F9-4856-8360-9567A4A1252D}" srcOrd="2" destOrd="0" parTransId="{288B2040-D6F8-4D9D-9072-8D4E73FDF4FC}" sibTransId="{D70D7699-1B12-4128-BB75-644C5C0426BA}"/>
    <dgm:cxn modelId="{3E084ECE-7A52-4B29-A8EB-F1AB8235C27C}" srcId="{5CFD1ADA-2A21-48FC-950E-09430A26BA0F}" destId="{808B1774-5067-4334-A23A-2A59C280AEEE}" srcOrd="3" destOrd="0" parTransId="{44BBA69D-8833-49C3-A039-C9CF5CC9DC33}" sibTransId="{17ED2604-1930-4DB4-B5C6-45410E563841}"/>
    <dgm:cxn modelId="{322215E1-3CAA-454D-84C8-16078478EA86}" type="presOf" srcId="{5CFD1ADA-2A21-48FC-950E-09430A26BA0F}" destId="{260B2D59-B5A2-4DF6-B39B-DB49EEF14EA5}" srcOrd="0" destOrd="0" presId="urn:microsoft.com/office/officeart/2018/5/layout/IconLeafLabelList"/>
    <dgm:cxn modelId="{E34218F8-58C8-4584-B5C4-E5FFC55E601B}" srcId="{5CFD1ADA-2A21-48FC-950E-09430A26BA0F}" destId="{F662CDF6-E466-4B9E-9E9C-107709F4966F}" srcOrd="1" destOrd="0" parTransId="{0815FDCE-F2FB-47EB-9225-A78A29D637F8}" sibTransId="{CFF59669-96B3-4E49-83CD-458CAC54B44A}"/>
    <dgm:cxn modelId="{8A6C29F9-7AF6-4FA3-A8D7-9549DCEB51A4}" type="presOf" srcId="{417D34FE-5E58-45B8-AA8E-66F3AE33CC9D}" destId="{8B04904A-0F33-461D-B73F-CF6A716CD91E}" srcOrd="0" destOrd="0" presId="urn:microsoft.com/office/officeart/2018/5/layout/IconLeafLabelList"/>
    <dgm:cxn modelId="{65ADAE12-239A-4E2B-88AF-EA6CDF39CE78}" type="presParOf" srcId="{260B2D59-B5A2-4DF6-B39B-DB49EEF14EA5}" destId="{886C617E-508E-41FE-9676-E9F1DC4B4E85}" srcOrd="0" destOrd="0" presId="urn:microsoft.com/office/officeart/2018/5/layout/IconLeafLabelList"/>
    <dgm:cxn modelId="{7DB4C1C3-5CB3-4DBE-BEE4-FC7CC7BEFC66}" type="presParOf" srcId="{886C617E-508E-41FE-9676-E9F1DC4B4E85}" destId="{03FF90CF-1868-407E-A99D-BC8275453D44}" srcOrd="0" destOrd="0" presId="urn:microsoft.com/office/officeart/2018/5/layout/IconLeafLabelList"/>
    <dgm:cxn modelId="{07528E84-B897-489F-AAA5-0B55FD6D3F91}" type="presParOf" srcId="{886C617E-508E-41FE-9676-E9F1DC4B4E85}" destId="{BE78E2A5-20E4-4DB7-AF96-8EC3C8E2E94E}" srcOrd="1" destOrd="0" presId="urn:microsoft.com/office/officeart/2018/5/layout/IconLeafLabelList"/>
    <dgm:cxn modelId="{FA77E01F-A586-4B8C-9BA8-42892C07EE96}" type="presParOf" srcId="{886C617E-508E-41FE-9676-E9F1DC4B4E85}" destId="{7A1AA777-7AEA-41E9-A808-50B51B420E44}" srcOrd="2" destOrd="0" presId="urn:microsoft.com/office/officeart/2018/5/layout/IconLeafLabelList"/>
    <dgm:cxn modelId="{48F33E2C-7260-458E-AA8E-8E284632CC09}" type="presParOf" srcId="{886C617E-508E-41FE-9676-E9F1DC4B4E85}" destId="{8B04904A-0F33-461D-B73F-CF6A716CD91E}" srcOrd="3" destOrd="0" presId="urn:microsoft.com/office/officeart/2018/5/layout/IconLeafLabelList"/>
    <dgm:cxn modelId="{15EDEF8F-5E91-41C9-BB60-35943A0A38B0}" type="presParOf" srcId="{260B2D59-B5A2-4DF6-B39B-DB49EEF14EA5}" destId="{C90B7EA5-15CB-4009-BDF0-4A9ED0B3E8E4}" srcOrd="1" destOrd="0" presId="urn:microsoft.com/office/officeart/2018/5/layout/IconLeafLabelList"/>
    <dgm:cxn modelId="{8B19829A-EDBD-42A6-A054-4663F2DF40DC}" type="presParOf" srcId="{260B2D59-B5A2-4DF6-B39B-DB49EEF14EA5}" destId="{6B70C48F-CA84-4802-AF31-AB7E0BB6D3C3}" srcOrd="2" destOrd="0" presId="urn:microsoft.com/office/officeart/2018/5/layout/IconLeafLabelList"/>
    <dgm:cxn modelId="{7AE08DDC-7595-4708-9B0F-07D6BC99DC85}" type="presParOf" srcId="{6B70C48F-CA84-4802-AF31-AB7E0BB6D3C3}" destId="{6C1926E7-723C-4BDF-A1DA-C0309EFDC831}" srcOrd="0" destOrd="0" presId="urn:microsoft.com/office/officeart/2018/5/layout/IconLeafLabelList"/>
    <dgm:cxn modelId="{8D1F3934-22A4-46FA-A9D7-2090A0D27CD0}" type="presParOf" srcId="{6B70C48F-CA84-4802-AF31-AB7E0BB6D3C3}" destId="{269791EC-9BDB-41CC-A96F-28541D741955}" srcOrd="1" destOrd="0" presId="urn:microsoft.com/office/officeart/2018/5/layout/IconLeafLabelList"/>
    <dgm:cxn modelId="{0994361F-2DBA-4FD9-B643-3E75BA6BFE54}" type="presParOf" srcId="{6B70C48F-CA84-4802-AF31-AB7E0BB6D3C3}" destId="{603CE7F3-88AC-40D0-893D-766A43F7459D}" srcOrd="2" destOrd="0" presId="urn:microsoft.com/office/officeart/2018/5/layout/IconLeafLabelList"/>
    <dgm:cxn modelId="{C0455E38-EF59-4769-9910-E77F848306E4}" type="presParOf" srcId="{6B70C48F-CA84-4802-AF31-AB7E0BB6D3C3}" destId="{ADE1B45F-D7AF-47C6-85F8-AA16AFE0BA4B}" srcOrd="3" destOrd="0" presId="urn:microsoft.com/office/officeart/2018/5/layout/IconLeafLabelList"/>
    <dgm:cxn modelId="{8428C9CB-06B2-456C-B391-1C255011BE6D}" type="presParOf" srcId="{260B2D59-B5A2-4DF6-B39B-DB49EEF14EA5}" destId="{8D0D0155-7A76-454A-80DB-1A4B3DD1EF05}" srcOrd="3" destOrd="0" presId="urn:microsoft.com/office/officeart/2018/5/layout/IconLeafLabelList"/>
    <dgm:cxn modelId="{982E6A05-E740-4F84-B992-954552F60088}" type="presParOf" srcId="{260B2D59-B5A2-4DF6-B39B-DB49EEF14EA5}" destId="{7698EAC1-010B-4920-894C-893B703EA8AA}" srcOrd="4" destOrd="0" presId="urn:microsoft.com/office/officeart/2018/5/layout/IconLeafLabelList"/>
    <dgm:cxn modelId="{A5247B23-B595-4C0F-B60E-A5475D1449BE}" type="presParOf" srcId="{7698EAC1-010B-4920-894C-893B703EA8AA}" destId="{596B288A-272F-476F-BA48-1511E804A019}" srcOrd="0" destOrd="0" presId="urn:microsoft.com/office/officeart/2018/5/layout/IconLeafLabelList"/>
    <dgm:cxn modelId="{E86609B4-65A8-4CE2-8D2E-8661A16D6CC5}" type="presParOf" srcId="{7698EAC1-010B-4920-894C-893B703EA8AA}" destId="{613CDB86-F414-4C14-A46B-D46F183B9293}" srcOrd="1" destOrd="0" presId="urn:microsoft.com/office/officeart/2018/5/layout/IconLeafLabelList"/>
    <dgm:cxn modelId="{D655464D-2D6A-4720-851A-3BE0DC6E5CB6}" type="presParOf" srcId="{7698EAC1-010B-4920-894C-893B703EA8AA}" destId="{24554B09-4B37-43E9-BC85-5B92FB4EC465}" srcOrd="2" destOrd="0" presId="urn:microsoft.com/office/officeart/2018/5/layout/IconLeafLabelList"/>
    <dgm:cxn modelId="{74A036F8-1C1E-4878-BFE8-E104E8A09960}" type="presParOf" srcId="{7698EAC1-010B-4920-894C-893B703EA8AA}" destId="{97B28A8F-EA78-4AEF-AFAF-F5935B02E28F}" srcOrd="3" destOrd="0" presId="urn:microsoft.com/office/officeart/2018/5/layout/IconLeafLabelList"/>
    <dgm:cxn modelId="{9EC521A2-4FB4-44C1-99EE-3518C507A430}" type="presParOf" srcId="{260B2D59-B5A2-4DF6-B39B-DB49EEF14EA5}" destId="{D08791B1-421E-44B9-816F-41F422833147}" srcOrd="5" destOrd="0" presId="urn:microsoft.com/office/officeart/2018/5/layout/IconLeafLabelList"/>
    <dgm:cxn modelId="{291BCA4E-4A40-4443-BE2B-72C96F52FE8F}" type="presParOf" srcId="{260B2D59-B5A2-4DF6-B39B-DB49EEF14EA5}" destId="{921514D0-92EC-4686-A3B7-42039948519B}" srcOrd="6" destOrd="0" presId="urn:microsoft.com/office/officeart/2018/5/layout/IconLeafLabelList"/>
    <dgm:cxn modelId="{B668BF1E-B03D-4437-A6EA-08A8BC0F9512}" type="presParOf" srcId="{921514D0-92EC-4686-A3B7-42039948519B}" destId="{5F97B032-30FA-4EA1-A6DA-8602C2AF59E7}" srcOrd="0" destOrd="0" presId="urn:microsoft.com/office/officeart/2018/5/layout/IconLeafLabelList"/>
    <dgm:cxn modelId="{5E130827-A98C-4DF9-A467-F20C5A1ABDD8}" type="presParOf" srcId="{921514D0-92EC-4686-A3B7-42039948519B}" destId="{C9B8AADA-8D36-4221-BEBF-764A9EE53B46}" srcOrd="1" destOrd="0" presId="urn:microsoft.com/office/officeart/2018/5/layout/IconLeafLabelList"/>
    <dgm:cxn modelId="{840D8B34-941B-4072-B68E-D10549EBA2CA}" type="presParOf" srcId="{921514D0-92EC-4686-A3B7-42039948519B}" destId="{405A0B8B-F4E5-4321-8FF2-7291E6A46C03}" srcOrd="2" destOrd="0" presId="urn:microsoft.com/office/officeart/2018/5/layout/IconLeafLabelList"/>
    <dgm:cxn modelId="{59122E63-BA64-4D0C-BDEB-7486025E25BC}" type="presParOf" srcId="{921514D0-92EC-4686-A3B7-42039948519B}" destId="{6B496801-5304-4C8D-B49D-F2C605893D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A0DC63-E592-4613-A77C-A99875B148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3EA6F5-48FC-4B61-94B3-2463AAECF03B}">
      <dgm:prSet/>
      <dgm:spPr/>
      <dgm:t>
        <a:bodyPr/>
        <a:lstStyle/>
        <a:p>
          <a:r>
            <a:rPr lang="en-CA"/>
            <a:t>C# is a mature and efficient general-purpose high-level language with good support for object-oriented and functional programming techniques.  </a:t>
          </a:r>
          <a:endParaRPr lang="en-US"/>
        </a:p>
      </dgm:t>
    </dgm:pt>
    <dgm:pt modelId="{E0463F5E-2580-4AA8-BE1D-32FA76CD7080}" type="parTrans" cxnId="{C63A9996-630F-4E3A-8A78-B62A41BB4486}">
      <dgm:prSet/>
      <dgm:spPr/>
      <dgm:t>
        <a:bodyPr/>
        <a:lstStyle/>
        <a:p>
          <a:endParaRPr lang="en-US"/>
        </a:p>
      </dgm:t>
    </dgm:pt>
    <dgm:pt modelId="{9652B6C5-7394-45EF-85F9-5CA766DB55A4}" type="sibTrans" cxnId="{C63A9996-630F-4E3A-8A78-B62A41BB4486}">
      <dgm:prSet/>
      <dgm:spPr/>
      <dgm:t>
        <a:bodyPr/>
        <a:lstStyle/>
        <a:p>
          <a:endParaRPr lang="en-US"/>
        </a:p>
      </dgm:t>
    </dgm:pt>
    <dgm:pt modelId="{9C23EBF3-3FF9-4181-A3E2-650A607D401B}">
      <dgm:prSet/>
      <dgm:spPr/>
      <dgm:t>
        <a:bodyPr/>
        <a:lstStyle/>
        <a:p>
          <a:r>
            <a:rPr lang="en-CA"/>
            <a:t>C# programs are usually compiled to IL (intermediate language) byte-code and executed within the .NET execution environment. </a:t>
          </a:r>
          <a:endParaRPr lang="en-US"/>
        </a:p>
      </dgm:t>
    </dgm:pt>
    <dgm:pt modelId="{C60A69C5-C140-45B4-8234-1D2077BFC2EE}" type="parTrans" cxnId="{12A8D3E3-E9FB-4DBF-AD7C-BBFAFF8833F0}">
      <dgm:prSet/>
      <dgm:spPr/>
      <dgm:t>
        <a:bodyPr/>
        <a:lstStyle/>
        <a:p>
          <a:endParaRPr lang="en-US"/>
        </a:p>
      </dgm:t>
    </dgm:pt>
    <dgm:pt modelId="{C3B9BCF5-62F4-403C-917F-D7EA03FACCC6}" type="sibTrans" cxnId="{12A8D3E3-E9FB-4DBF-AD7C-BBFAFF8833F0}">
      <dgm:prSet/>
      <dgm:spPr/>
      <dgm:t>
        <a:bodyPr/>
        <a:lstStyle/>
        <a:p>
          <a:endParaRPr lang="en-US"/>
        </a:p>
      </dgm:t>
    </dgm:pt>
    <dgm:pt modelId="{915BA6F4-6951-442E-8891-CC6B6997E1AF}" type="pres">
      <dgm:prSet presAssocID="{FBA0DC63-E592-4613-A77C-A99875B14868}" presName="linear" presStyleCnt="0">
        <dgm:presLayoutVars>
          <dgm:animLvl val="lvl"/>
          <dgm:resizeHandles val="exact"/>
        </dgm:presLayoutVars>
      </dgm:prSet>
      <dgm:spPr/>
    </dgm:pt>
    <dgm:pt modelId="{A0B0FFE0-34A4-451A-B9AB-AC9B62099135}" type="pres">
      <dgm:prSet presAssocID="{E63EA6F5-48FC-4B61-94B3-2463AAECF0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2B4DEC-1D2C-4C13-B30A-A2069525DA01}" type="pres">
      <dgm:prSet presAssocID="{9652B6C5-7394-45EF-85F9-5CA766DB55A4}" presName="spacer" presStyleCnt="0"/>
      <dgm:spPr/>
    </dgm:pt>
    <dgm:pt modelId="{B9C5C7AD-452F-4353-815E-BB7B317573EC}" type="pres">
      <dgm:prSet presAssocID="{9C23EBF3-3FF9-4181-A3E2-650A607D40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A53D72-A908-492D-9E82-4CFC8ED6E8FB}" type="presOf" srcId="{E63EA6F5-48FC-4B61-94B3-2463AAECF03B}" destId="{A0B0FFE0-34A4-451A-B9AB-AC9B62099135}" srcOrd="0" destOrd="0" presId="urn:microsoft.com/office/officeart/2005/8/layout/vList2"/>
    <dgm:cxn modelId="{F98B0273-46E0-4396-A228-5DF23C62BFB1}" type="presOf" srcId="{9C23EBF3-3FF9-4181-A3E2-650A607D401B}" destId="{B9C5C7AD-452F-4353-815E-BB7B317573EC}" srcOrd="0" destOrd="0" presId="urn:microsoft.com/office/officeart/2005/8/layout/vList2"/>
    <dgm:cxn modelId="{C63A9996-630F-4E3A-8A78-B62A41BB4486}" srcId="{FBA0DC63-E592-4613-A77C-A99875B14868}" destId="{E63EA6F5-48FC-4B61-94B3-2463AAECF03B}" srcOrd="0" destOrd="0" parTransId="{E0463F5E-2580-4AA8-BE1D-32FA76CD7080}" sibTransId="{9652B6C5-7394-45EF-85F9-5CA766DB55A4}"/>
    <dgm:cxn modelId="{FC7434B8-57A7-4D68-93B0-CE6D7F9B4F89}" type="presOf" srcId="{FBA0DC63-E592-4613-A77C-A99875B14868}" destId="{915BA6F4-6951-442E-8891-CC6B6997E1AF}" srcOrd="0" destOrd="0" presId="urn:microsoft.com/office/officeart/2005/8/layout/vList2"/>
    <dgm:cxn modelId="{12A8D3E3-E9FB-4DBF-AD7C-BBFAFF8833F0}" srcId="{FBA0DC63-E592-4613-A77C-A99875B14868}" destId="{9C23EBF3-3FF9-4181-A3E2-650A607D401B}" srcOrd="1" destOrd="0" parTransId="{C60A69C5-C140-45B4-8234-1D2077BFC2EE}" sibTransId="{C3B9BCF5-62F4-403C-917F-D7EA03FACCC6}"/>
    <dgm:cxn modelId="{5F482E2D-4253-4013-896A-7E075359FD90}" type="presParOf" srcId="{915BA6F4-6951-442E-8891-CC6B6997E1AF}" destId="{A0B0FFE0-34A4-451A-B9AB-AC9B62099135}" srcOrd="0" destOrd="0" presId="urn:microsoft.com/office/officeart/2005/8/layout/vList2"/>
    <dgm:cxn modelId="{170EF32D-9CBC-4EFF-A35A-E413B3655F79}" type="presParOf" srcId="{915BA6F4-6951-442E-8891-CC6B6997E1AF}" destId="{632B4DEC-1D2C-4C13-B30A-A2069525DA01}" srcOrd="1" destOrd="0" presId="urn:microsoft.com/office/officeart/2005/8/layout/vList2"/>
    <dgm:cxn modelId="{387EA1F0-B9BC-42D1-82E0-92505CBF69F4}" type="presParOf" srcId="{915BA6F4-6951-442E-8891-CC6B6997E1AF}" destId="{B9C5C7AD-452F-4353-815E-BB7B317573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DD105E-B997-4C5E-9248-6AE9453FA8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048A1B-190C-4582-9A8D-73DA26B40B68}">
      <dgm:prSet/>
      <dgm:spPr/>
      <dgm:t>
        <a:bodyPr/>
        <a:lstStyle/>
        <a:p>
          <a:r>
            <a:rPr lang="en-US"/>
            <a:t>Typically, .NET apps are compiled to intermediate language (IL) and is contained in assemblies.</a:t>
          </a:r>
        </a:p>
      </dgm:t>
    </dgm:pt>
    <dgm:pt modelId="{5DB6B5C6-F6AB-4D17-878B-B409FC03875E}" type="parTrans" cxnId="{11CD511F-56FB-42FF-96A5-550DF7B87EC4}">
      <dgm:prSet/>
      <dgm:spPr/>
      <dgm:t>
        <a:bodyPr/>
        <a:lstStyle/>
        <a:p>
          <a:endParaRPr lang="en-US"/>
        </a:p>
      </dgm:t>
    </dgm:pt>
    <dgm:pt modelId="{5DEE036B-53BB-402E-A007-19B086BC0B07}" type="sibTrans" cxnId="{11CD511F-56FB-42FF-96A5-550DF7B87EC4}">
      <dgm:prSet/>
      <dgm:spPr/>
      <dgm:t>
        <a:bodyPr/>
        <a:lstStyle/>
        <a:p>
          <a:endParaRPr lang="en-US"/>
        </a:p>
      </dgm:t>
    </dgm:pt>
    <dgm:pt modelId="{7F48B2BE-B6F4-4E0D-9FCB-EF7372B23EC1}">
      <dgm:prSet/>
      <dgm:spPr/>
      <dgm:t>
        <a:bodyPr/>
        <a:lstStyle/>
        <a:p>
          <a:r>
            <a:rPr lang="en-US"/>
            <a:t>At run time, the just-in-time (JIT) compiler of the CLR (Common Language Runtime) translates IL to native code</a:t>
          </a:r>
        </a:p>
      </dgm:t>
    </dgm:pt>
    <dgm:pt modelId="{F1B4FCC2-417E-435B-BE80-F16D89C20D89}" type="parTrans" cxnId="{C460C63C-9987-41E1-9169-43245D7F00E1}">
      <dgm:prSet/>
      <dgm:spPr/>
      <dgm:t>
        <a:bodyPr/>
        <a:lstStyle/>
        <a:p>
          <a:endParaRPr lang="en-US"/>
        </a:p>
      </dgm:t>
    </dgm:pt>
    <dgm:pt modelId="{A98A8402-466B-4A67-8674-BDC563309B32}" type="sibTrans" cxnId="{C460C63C-9987-41E1-9169-43245D7F00E1}">
      <dgm:prSet/>
      <dgm:spPr/>
      <dgm:t>
        <a:bodyPr/>
        <a:lstStyle/>
        <a:p>
          <a:endParaRPr lang="en-US"/>
        </a:p>
      </dgm:t>
    </dgm:pt>
    <dgm:pt modelId="{71F1A0B7-3D6E-4C2E-92A2-4A38FA06E366}">
      <dgm:prSet/>
      <dgm:spPr/>
      <dgm:t>
        <a:bodyPr/>
        <a:lstStyle/>
        <a:p>
          <a:r>
            <a:rPr lang="en-US"/>
            <a:t>Assemblies take the form of executables (.exe) or dynamically linked libraries (.dll)</a:t>
          </a:r>
        </a:p>
      </dgm:t>
    </dgm:pt>
    <dgm:pt modelId="{8D7C0CFA-99BF-4370-8DB1-CB9BAA760891}" type="parTrans" cxnId="{80FF228F-DCED-4DB2-93B5-FCE6D53FCFAA}">
      <dgm:prSet/>
      <dgm:spPr/>
      <dgm:t>
        <a:bodyPr/>
        <a:lstStyle/>
        <a:p>
          <a:endParaRPr lang="en-US"/>
        </a:p>
      </dgm:t>
    </dgm:pt>
    <dgm:pt modelId="{5309E4B3-61F0-46F6-A2A0-26438A2ACCE3}" type="sibTrans" cxnId="{80FF228F-DCED-4DB2-93B5-FCE6D53FCFAA}">
      <dgm:prSet/>
      <dgm:spPr/>
      <dgm:t>
        <a:bodyPr/>
        <a:lstStyle/>
        <a:p>
          <a:endParaRPr lang="en-US"/>
        </a:p>
      </dgm:t>
    </dgm:pt>
    <dgm:pt modelId="{77971ED2-C283-472A-8570-3612835AF81F}">
      <dgm:prSet/>
      <dgm:spPr/>
      <dgm:t>
        <a:bodyPr/>
        <a:lstStyle/>
        <a:p>
          <a:r>
            <a:rPr lang="en-US" b="0" i="0"/>
            <a:t>An assembly is a collection of types and resources that are built to work together and form a logical unit of functionality</a:t>
          </a:r>
          <a:endParaRPr lang="en-US"/>
        </a:p>
      </dgm:t>
    </dgm:pt>
    <dgm:pt modelId="{9B0C7FA0-A111-407E-BC70-35FD1B390D35}" type="parTrans" cxnId="{4EF2BBD4-266D-4474-A458-0D462CB71B86}">
      <dgm:prSet/>
      <dgm:spPr/>
      <dgm:t>
        <a:bodyPr/>
        <a:lstStyle/>
        <a:p>
          <a:endParaRPr lang="en-US"/>
        </a:p>
      </dgm:t>
    </dgm:pt>
    <dgm:pt modelId="{707477B2-B14E-4053-9024-17E1F3EEF5D4}" type="sibTrans" cxnId="{4EF2BBD4-266D-4474-A458-0D462CB71B86}">
      <dgm:prSet/>
      <dgm:spPr/>
      <dgm:t>
        <a:bodyPr/>
        <a:lstStyle/>
        <a:p>
          <a:endParaRPr lang="en-US"/>
        </a:p>
      </dgm:t>
    </dgm:pt>
    <dgm:pt modelId="{A1FD8900-8AD3-4765-B733-61B0CEE954CD}" type="pres">
      <dgm:prSet presAssocID="{63DD105E-B997-4C5E-9248-6AE9453FA8F8}" presName="linear" presStyleCnt="0">
        <dgm:presLayoutVars>
          <dgm:animLvl val="lvl"/>
          <dgm:resizeHandles val="exact"/>
        </dgm:presLayoutVars>
      </dgm:prSet>
      <dgm:spPr/>
    </dgm:pt>
    <dgm:pt modelId="{BF9C8725-DF53-4CCA-8FDE-F369D691EFC5}" type="pres">
      <dgm:prSet presAssocID="{8A048A1B-190C-4582-9A8D-73DA26B40B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5B473A-1531-4B4B-B000-6F2E332FAB62}" type="pres">
      <dgm:prSet presAssocID="{5DEE036B-53BB-402E-A007-19B086BC0B07}" presName="spacer" presStyleCnt="0"/>
      <dgm:spPr/>
    </dgm:pt>
    <dgm:pt modelId="{B28DF414-3A30-422D-BAF9-A0F6064EC688}" type="pres">
      <dgm:prSet presAssocID="{7F48B2BE-B6F4-4E0D-9FCB-EF7372B23E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9B649C-C705-4679-B47F-BAE9E9F249D6}" type="pres">
      <dgm:prSet presAssocID="{A98A8402-466B-4A67-8674-BDC563309B32}" presName="spacer" presStyleCnt="0"/>
      <dgm:spPr/>
    </dgm:pt>
    <dgm:pt modelId="{C13DF0BB-FA3C-48D1-ABFB-8BCD7B8F6B75}" type="pres">
      <dgm:prSet presAssocID="{71F1A0B7-3D6E-4C2E-92A2-4A38FA06E3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9B98C2-A748-4FA3-9D22-0CD436E8DE7B}" type="pres">
      <dgm:prSet presAssocID="{5309E4B3-61F0-46F6-A2A0-26438A2ACCE3}" presName="spacer" presStyleCnt="0"/>
      <dgm:spPr/>
    </dgm:pt>
    <dgm:pt modelId="{443AE146-99C5-4D4F-AFC2-EE756C0A1EC4}" type="pres">
      <dgm:prSet presAssocID="{77971ED2-C283-472A-8570-3612835AF8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CD511F-56FB-42FF-96A5-550DF7B87EC4}" srcId="{63DD105E-B997-4C5E-9248-6AE9453FA8F8}" destId="{8A048A1B-190C-4582-9A8D-73DA26B40B68}" srcOrd="0" destOrd="0" parTransId="{5DB6B5C6-F6AB-4D17-878B-B409FC03875E}" sibTransId="{5DEE036B-53BB-402E-A007-19B086BC0B07}"/>
    <dgm:cxn modelId="{16D10522-6728-45AC-A4F5-4FCFF1816214}" type="presOf" srcId="{8A048A1B-190C-4582-9A8D-73DA26B40B68}" destId="{BF9C8725-DF53-4CCA-8FDE-F369D691EFC5}" srcOrd="0" destOrd="0" presId="urn:microsoft.com/office/officeart/2005/8/layout/vList2"/>
    <dgm:cxn modelId="{D47A343B-F694-4F0C-AA05-58B80788FCAF}" type="presOf" srcId="{7F48B2BE-B6F4-4E0D-9FCB-EF7372B23EC1}" destId="{B28DF414-3A30-422D-BAF9-A0F6064EC688}" srcOrd="0" destOrd="0" presId="urn:microsoft.com/office/officeart/2005/8/layout/vList2"/>
    <dgm:cxn modelId="{C460C63C-9987-41E1-9169-43245D7F00E1}" srcId="{63DD105E-B997-4C5E-9248-6AE9453FA8F8}" destId="{7F48B2BE-B6F4-4E0D-9FCB-EF7372B23EC1}" srcOrd="1" destOrd="0" parTransId="{F1B4FCC2-417E-435B-BE80-F16D89C20D89}" sibTransId="{A98A8402-466B-4A67-8674-BDC563309B32}"/>
    <dgm:cxn modelId="{6D2A1560-0117-4ED8-9355-E4BA09E0FC63}" type="presOf" srcId="{63DD105E-B997-4C5E-9248-6AE9453FA8F8}" destId="{A1FD8900-8AD3-4765-B733-61B0CEE954CD}" srcOrd="0" destOrd="0" presId="urn:microsoft.com/office/officeart/2005/8/layout/vList2"/>
    <dgm:cxn modelId="{80FF228F-DCED-4DB2-93B5-FCE6D53FCFAA}" srcId="{63DD105E-B997-4C5E-9248-6AE9453FA8F8}" destId="{71F1A0B7-3D6E-4C2E-92A2-4A38FA06E366}" srcOrd="2" destOrd="0" parTransId="{8D7C0CFA-99BF-4370-8DB1-CB9BAA760891}" sibTransId="{5309E4B3-61F0-46F6-A2A0-26438A2ACCE3}"/>
    <dgm:cxn modelId="{033E28A7-6952-4BD8-A13A-89FD91E2C545}" type="presOf" srcId="{77971ED2-C283-472A-8570-3612835AF81F}" destId="{443AE146-99C5-4D4F-AFC2-EE756C0A1EC4}" srcOrd="0" destOrd="0" presId="urn:microsoft.com/office/officeart/2005/8/layout/vList2"/>
    <dgm:cxn modelId="{5D31F5BC-268F-44F7-8006-E7D1F7A993D1}" type="presOf" srcId="{71F1A0B7-3D6E-4C2E-92A2-4A38FA06E366}" destId="{C13DF0BB-FA3C-48D1-ABFB-8BCD7B8F6B75}" srcOrd="0" destOrd="0" presId="urn:microsoft.com/office/officeart/2005/8/layout/vList2"/>
    <dgm:cxn modelId="{4EF2BBD4-266D-4474-A458-0D462CB71B86}" srcId="{63DD105E-B997-4C5E-9248-6AE9453FA8F8}" destId="{77971ED2-C283-472A-8570-3612835AF81F}" srcOrd="3" destOrd="0" parTransId="{9B0C7FA0-A111-407E-BC70-35FD1B390D35}" sibTransId="{707477B2-B14E-4053-9024-17E1F3EEF5D4}"/>
    <dgm:cxn modelId="{CB699ED7-80A8-412D-AA67-788508FE936E}" type="presParOf" srcId="{A1FD8900-8AD3-4765-B733-61B0CEE954CD}" destId="{BF9C8725-DF53-4CCA-8FDE-F369D691EFC5}" srcOrd="0" destOrd="0" presId="urn:microsoft.com/office/officeart/2005/8/layout/vList2"/>
    <dgm:cxn modelId="{8B5ECC10-0685-4343-A187-17F5D15A0E75}" type="presParOf" srcId="{A1FD8900-8AD3-4765-B733-61B0CEE954CD}" destId="{295B473A-1531-4B4B-B000-6F2E332FAB62}" srcOrd="1" destOrd="0" presId="urn:microsoft.com/office/officeart/2005/8/layout/vList2"/>
    <dgm:cxn modelId="{C00F88B5-FC61-4A0C-9D17-008C9EB356DE}" type="presParOf" srcId="{A1FD8900-8AD3-4765-B733-61B0CEE954CD}" destId="{B28DF414-3A30-422D-BAF9-A0F6064EC688}" srcOrd="2" destOrd="0" presId="urn:microsoft.com/office/officeart/2005/8/layout/vList2"/>
    <dgm:cxn modelId="{BFF9A610-5A67-4A30-8A3D-F4B3DC3AF3A9}" type="presParOf" srcId="{A1FD8900-8AD3-4765-B733-61B0CEE954CD}" destId="{949B649C-C705-4679-B47F-BAE9E9F249D6}" srcOrd="3" destOrd="0" presId="urn:microsoft.com/office/officeart/2005/8/layout/vList2"/>
    <dgm:cxn modelId="{F7C964C7-CA57-4AC0-89AB-27CFC2AD41A6}" type="presParOf" srcId="{A1FD8900-8AD3-4765-B733-61B0CEE954CD}" destId="{C13DF0BB-FA3C-48D1-ABFB-8BCD7B8F6B75}" srcOrd="4" destOrd="0" presId="urn:microsoft.com/office/officeart/2005/8/layout/vList2"/>
    <dgm:cxn modelId="{674F7940-A7B0-4EB5-9DCC-1B4DFCCFF599}" type="presParOf" srcId="{A1FD8900-8AD3-4765-B733-61B0CEE954CD}" destId="{449B98C2-A748-4FA3-9D22-0CD436E8DE7B}" srcOrd="5" destOrd="0" presId="urn:microsoft.com/office/officeart/2005/8/layout/vList2"/>
    <dgm:cxn modelId="{1C9884EB-0C44-4106-9C61-4B2C4B633F38}" type="presParOf" srcId="{A1FD8900-8AD3-4765-B733-61B0CEE954CD}" destId="{443AE146-99C5-4D4F-AFC2-EE756C0A1E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9187BD-6104-4B40-AC74-C304DB52F16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4A615B0-669C-46B8-A2A2-990F33867BB1}">
      <dgm:prSet/>
      <dgm:spPr/>
      <dgm:t>
        <a:bodyPr/>
        <a:lstStyle/>
        <a:p>
          <a:r>
            <a:rPr lang="en-CA"/>
            <a:t>Tools exists for interpreting C# in a Read-Eval-Print Loop (REPL) </a:t>
          </a:r>
          <a:endParaRPr lang="en-US"/>
        </a:p>
      </dgm:t>
    </dgm:pt>
    <dgm:pt modelId="{D0B6DDA7-AA41-43B8-95F3-711208A9CC85}" type="parTrans" cxnId="{29E4FEC7-0A1A-4B24-B81D-3F7A747A4E35}">
      <dgm:prSet/>
      <dgm:spPr/>
      <dgm:t>
        <a:bodyPr/>
        <a:lstStyle/>
        <a:p>
          <a:endParaRPr lang="en-US"/>
        </a:p>
      </dgm:t>
    </dgm:pt>
    <dgm:pt modelId="{072C43C0-025F-4182-9068-B505CDCD8834}" type="sibTrans" cxnId="{29E4FEC7-0A1A-4B24-B81D-3F7A747A4E35}">
      <dgm:prSet/>
      <dgm:spPr/>
      <dgm:t>
        <a:bodyPr/>
        <a:lstStyle/>
        <a:p>
          <a:endParaRPr lang="en-US"/>
        </a:p>
      </dgm:t>
    </dgm:pt>
    <dgm:pt modelId="{449D6872-49DD-4BAF-92FA-AAD878EB75CB}">
      <dgm:prSet/>
      <dgm:spPr/>
      <dgm:t>
        <a:bodyPr/>
        <a:lstStyle/>
        <a:p>
          <a:r>
            <a:rPr lang="en-CA"/>
            <a:t>See the C# Interactive Window in Visual Studio for Windows </a:t>
          </a:r>
          <a:endParaRPr lang="en-US"/>
        </a:p>
      </dgm:t>
    </dgm:pt>
    <dgm:pt modelId="{EC0D5AB6-5E01-4693-9ECA-20686492D836}" type="parTrans" cxnId="{B15276B3-CB65-4D02-8C49-36C876CAFE9D}">
      <dgm:prSet/>
      <dgm:spPr/>
      <dgm:t>
        <a:bodyPr/>
        <a:lstStyle/>
        <a:p>
          <a:endParaRPr lang="en-US"/>
        </a:p>
      </dgm:t>
    </dgm:pt>
    <dgm:pt modelId="{37CCF65C-E06F-4B70-B3FA-59693AD36248}" type="sibTrans" cxnId="{B15276B3-CB65-4D02-8C49-36C876CAFE9D}">
      <dgm:prSet/>
      <dgm:spPr/>
      <dgm:t>
        <a:bodyPr/>
        <a:lstStyle/>
        <a:p>
          <a:endParaRPr lang="en-US"/>
        </a:p>
      </dgm:t>
    </dgm:pt>
    <dgm:pt modelId="{19C1D795-FD56-41F1-A9B3-56AFCCFB085C}">
      <dgm:prSet/>
      <dgm:spPr/>
      <dgm:t>
        <a:bodyPr/>
        <a:lstStyle/>
        <a:p>
          <a:r>
            <a:rPr lang="en-CA"/>
            <a:t>Or use the CSI.exe tool installed with Mono for Mac</a:t>
          </a:r>
          <a:endParaRPr lang="en-US"/>
        </a:p>
      </dgm:t>
    </dgm:pt>
    <dgm:pt modelId="{CA8895C4-E52D-4E44-AAC7-21EA5D932C1F}" type="parTrans" cxnId="{281FF7A0-24EC-41DF-81CF-7C6E5FD1AE31}">
      <dgm:prSet/>
      <dgm:spPr/>
      <dgm:t>
        <a:bodyPr/>
        <a:lstStyle/>
        <a:p>
          <a:endParaRPr lang="en-US"/>
        </a:p>
      </dgm:t>
    </dgm:pt>
    <dgm:pt modelId="{DC376DF0-CE89-4F18-B991-B63FC8D64CEF}" type="sibTrans" cxnId="{281FF7A0-24EC-41DF-81CF-7C6E5FD1AE31}">
      <dgm:prSet/>
      <dgm:spPr/>
      <dgm:t>
        <a:bodyPr/>
        <a:lstStyle/>
        <a:p>
          <a:endParaRPr lang="en-US"/>
        </a:p>
      </dgm:t>
    </dgm:pt>
    <dgm:pt modelId="{95A142B1-56D0-4B1C-BFF2-E1B5457C4AFC}" type="pres">
      <dgm:prSet presAssocID="{649187BD-6104-4B40-AC74-C304DB52F16D}" presName="vert0" presStyleCnt="0">
        <dgm:presLayoutVars>
          <dgm:dir/>
          <dgm:animOne val="branch"/>
          <dgm:animLvl val="lvl"/>
        </dgm:presLayoutVars>
      </dgm:prSet>
      <dgm:spPr/>
    </dgm:pt>
    <dgm:pt modelId="{9B242A2C-594B-45A7-8338-259BB08BF3D1}" type="pres">
      <dgm:prSet presAssocID="{04A615B0-669C-46B8-A2A2-990F33867BB1}" presName="thickLine" presStyleLbl="alignNode1" presStyleIdx="0" presStyleCnt="3"/>
      <dgm:spPr/>
    </dgm:pt>
    <dgm:pt modelId="{488E3C4E-82BF-42A6-AF28-3109FF2F61C5}" type="pres">
      <dgm:prSet presAssocID="{04A615B0-669C-46B8-A2A2-990F33867BB1}" presName="horz1" presStyleCnt="0"/>
      <dgm:spPr/>
    </dgm:pt>
    <dgm:pt modelId="{9D819BA0-D366-45E9-86E2-2B50E4E210D7}" type="pres">
      <dgm:prSet presAssocID="{04A615B0-669C-46B8-A2A2-990F33867BB1}" presName="tx1" presStyleLbl="revTx" presStyleIdx="0" presStyleCnt="3"/>
      <dgm:spPr/>
    </dgm:pt>
    <dgm:pt modelId="{DD74D33F-8137-47A1-9F59-AB4B2B442AB4}" type="pres">
      <dgm:prSet presAssocID="{04A615B0-669C-46B8-A2A2-990F33867BB1}" presName="vert1" presStyleCnt="0"/>
      <dgm:spPr/>
    </dgm:pt>
    <dgm:pt modelId="{5F8DCF6E-6E44-42B1-9980-4FD66B2CFE56}" type="pres">
      <dgm:prSet presAssocID="{449D6872-49DD-4BAF-92FA-AAD878EB75CB}" presName="thickLine" presStyleLbl="alignNode1" presStyleIdx="1" presStyleCnt="3"/>
      <dgm:spPr/>
    </dgm:pt>
    <dgm:pt modelId="{F23BDDCF-43CF-4A2D-8B4C-789E0C42C581}" type="pres">
      <dgm:prSet presAssocID="{449D6872-49DD-4BAF-92FA-AAD878EB75CB}" presName="horz1" presStyleCnt="0"/>
      <dgm:spPr/>
    </dgm:pt>
    <dgm:pt modelId="{0DC7903C-6048-4D4B-989C-54E6279D4A5A}" type="pres">
      <dgm:prSet presAssocID="{449D6872-49DD-4BAF-92FA-AAD878EB75CB}" presName="tx1" presStyleLbl="revTx" presStyleIdx="1" presStyleCnt="3"/>
      <dgm:spPr/>
    </dgm:pt>
    <dgm:pt modelId="{B7CD8292-D591-4A6B-8EA2-EACB8E9D72DF}" type="pres">
      <dgm:prSet presAssocID="{449D6872-49DD-4BAF-92FA-AAD878EB75CB}" presName="vert1" presStyleCnt="0"/>
      <dgm:spPr/>
    </dgm:pt>
    <dgm:pt modelId="{AEF62318-A33B-441B-9096-F94BC4C88856}" type="pres">
      <dgm:prSet presAssocID="{19C1D795-FD56-41F1-A9B3-56AFCCFB085C}" presName="thickLine" presStyleLbl="alignNode1" presStyleIdx="2" presStyleCnt="3"/>
      <dgm:spPr/>
    </dgm:pt>
    <dgm:pt modelId="{5DC9B3D9-8330-428D-85FA-EA190CF2ECDB}" type="pres">
      <dgm:prSet presAssocID="{19C1D795-FD56-41F1-A9B3-56AFCCFB085C}" presName="horz1" presStyleCnt="0"/>
      <dgm:spPr/>
    </dgm:pt>
    <dgm:pt modelId="{27C1E3CD-3DD2-4CD9-8239-379660C44701}" type="pres">
      <dgm:prSet presAssocID="{19C1D795-FD56-41F1-A9B3-56AFCCFB085C}" presName="tx1" presStyleLbl="revTx" presStyleIdx="2" presStyleCnt="3"/>
      <dgm:spPr/>
    </dgm:pt>
    <dgm:pt modelId="{2DD9006E-EF04-4145-9153-EA44614C38BE}" type="pres">
      <dgm:prSet presAssocID="{19C1D795-FD56-41F1-A9B3-56AFCCFB085C}" presName="vert1" presStyleCnt="0"/>
      <dgm:spPr/>
    </dgm:pt>
  </dgm:ptLst>
  <dgm:cxnLst>
    <dgm:cxn modelId="{213CC415-57F2-4DA3-A03E-2DF0854A7600}" type="presOf" srcId="{449D6872-49DD-4BAF-92FA-AAD878EB75CB}" destId="{0DC7903C-6048-4D4B-989C-54E6279D4A5A}" srcOrd="0" destOrd="0" presId="urn:microsoft.com/office/officeart/2008/layout/LinedList"/>
    <dgm:cxn modelId="{6656EB46-E32A-4261-812B-FF14F0945526}" type="presOf" srcId="{649187BD-6104-4B40-AC74-C304DB52F16D}" destId="{95A142B1-56D0-4B1C-BFF2-E1B5457C4AFC}" srcOrd="0" destOrd="0" presId="urn:microsoft.com/office/officeart/2008/layout/LinedList"/>
    <dgm:cxn modelId="{40D3E56D-A182-43DD-BB9D-EEB2C6D4A523}" type="presOf" srcId="{19C1D795-FD56-41F1-A9B3-56AFCCFB085C}" destId="{27C1E3CD-3DD2-4CD9-8239-379660C44701}" srcOrd="0" destOrd="0" presId="urn:microsoft.com/office/officeart/2008/layout/LinedList"/>
    <dgm:cxn modelId="{281FF7A0-24EC-41DF-81CF-7C6E5FD1AE31}" srcId="{649187BD-6104-4B40-AC74-C304DB52F16D}" destId="{19C1D795-FD56-41F1-A9B3-56AFCCFB085C}" srcOrd="2" destOrd="0" parTransId="{CA8895C4-E52D-4E44-AAC7-21EA5D932C1F}" sibTransId="{DC376DF0-CE89-4F18-B991-B63FC8D64CEF}"/>
    <dgm:cxn modelId="{B15276B3-CB65-4D02-8C49-36C876CAFE9D}" srcId="{649187BD-6104-4B40-AC74-C304DB52F16D}" destId="{449D6872-49DD-4BAF-92FA-AAD878EB75CB}" srcOrd="1" destOrd="0" parTransId="{EC0D5AB6-5E01-4693-9ECA-20686492D836}" sibTransId="{37CCF65C-E06F-4B70-B3FA-59693AD36248}"/>
    <dgm:cxn modelId="{29E4FEC7-0A1A-4B24-B81D-3F7A747A4E35}" srcId="{649187BD-6104-4B40-AC74-C304DB52F16D}" destId="{04A615B0-669C-46B8-A2A2-990F33867BB1}" srcOrd="0" destOrd="0" parTransId="{D0B6DDA7-AA41-43B8-95F3-711208A9CC85}" sibTransId="{072C43C0-025F-4182-9068-B505CDCD8834}"/>
    <dgm:cxn modelId="{392498D7-9453-4333-ACB2-9D40100F965A}" type="presOf" srcId="{04A615B0-669C-46B8-A2A2-990F33867BB1}" destId="{9D819BA0-D366-45E9-86E2-2B50E4E210D7}" srcOrd="0" destOrd="0" presId="urn:microsoft.com/office/officeart/2008/layout/LinedList"/>
    <dgm:cxn modelId="{647423C8-20B5-4C59-A343-85985E274101}" type="presParOf" srcId="{95A142B1-56D0-4B1C-BFF2-E1B5457C4AFC}" destId="{9B242A2C-594B-45A7-8338-259BB08BF3D1}" srcOrd="0" destOrd="0" presId="urn:microsoft.com/office/officeart/2008/layout/LinedList"/>
    <dgm:cxn modelId="{FD145308-F9A9-4FAE-97B0-A37E6578645C}" type="presParOf" srcId="{95A142B1-56D0-4B1C-BFF2-E1B5457C4AFC}" destId="{488E3C4E-82BF-42A6-AF28-3109FF2F61C5}" srcOrd="1" destOrd="0" presId="urn:microsoft.com/office/officeart/2008/layout/LinedList"/>
    <dgm:cxn modelId="{7C233249-7F92-4384-9843-76D766E68DD9}" type="presParOf" srcId="{488E3C4E-82BF-42A6-AF28-3109FF2F61C5}" destId="{9D819BA0-D366-45E9-86E2-2B50E4E210D7}" srcOrd="0" destOrd="0" presId="urn:microsoft.com/office/officeart/2008/layout/LinedList"/>
    <dgm:cxn modelId="{DDE79B2D-930B-400E-B9C4-0E8AA0A44063}" type="presParOf" srcId="{488E3C4E-82BF-42A6-AF28-3109FF2F61C5}" destId="{DD74D33F-8137-47A1-9F59-AB4B2B442AB4}" srcOrd="1" destOrd="0" presId="urn:microsoft.com/office/officeart/2008/layout/LinedList"/>
    <dgm:cxn modelId="{8004AC8F-07DD-4488-89CE-9649E1385AAE}" type="presParOf" srcId="{95A142B1-56D0-4B1C-BFF2-E1B5457C4AFC}" destId="{5F8DCF6E-6E44-42B1-9980-4FD66B2CFE56}" srcOrd="2" destOrd="0" presId="urn:microsoft.com/office/officeart/2008/layout/LinedList"/>
    <dgm:cxn modelId="{B72B15FE-B397-4497-9806-4DFFAFEF5632}" type="presParOf" srcId="{95A142B1-56D0-4B1C-BFF2-E1B5457C4AFC}" destId="{F23BDDCF-43CF-4A2D-8B4C-789E0C42C581}" srcOrd="3" destOrd="0" presId="urn:microsoft.com/office/officeart/2008/layout/LinedList"/>
    <dgm:cxn modelId="{54CF9E8A-2DB7-4A4F-823F-CFC983010917}" type="presParOf" srcId="{F23BDDCF-43CF-4A2D-8B4C-789E0C42C581}" destId="{0DC7903C-6048-4D4B-989C-54E6279D4A5A}" srcOrd="0" destOrd="0" presId="urn:microsoft.com/office/officeart/2008/layout/LinedList"/>
    <dgm:cxn modelId="{39239C1A-09DC-4331-BE97-7742DE2F7909}" type="presParOf" srcId="{F23BDDCF-43CF-4A2D-8B4C-789E0C42C581}" destId="{B7CD8292-D591-4A6B-8EA2-EACB8E9D72DF}" srcOrd="1" destOrd="0" presId="urn:microsoft.com/office/officeart/2008/layout/LinedList"/>
    <dgm:cxn modelId="{DF64B0CB-7DA1-4394-A2AF-9CBE7235CAEC}" type="presParOf" srcId="{95A142B1-56D0-4B1C-BFF2-E1B5457C4AFC}" destId="{AEF62318-A33B-441B-9096-F94BC4C88856}" srcOrd="4" destOrd="0" presId="urn:microsoft.com/office/officeart/2008/layout/LinedList"/>
    <dgm:cxn modelId="{1411867D-DC4D-40BF-B38A-2AB383676FF1}" type="presParOf" srcId="{95A142B1-56D0-4B1C-BFF2-E1B5457C4AFC}" destId="{5DC9B3D9-8330-428D-85FA-EA190CF2ECDB}" srcOrd="5" destOrd="0" presId="urn:microsoft.com/office/officeart/2008/layout/LinedList"/>
    <dgm:cxn modelId="{439703D2-F624-4AD6-847D-BB34D9FB5FBE}" type="presParOf" srcId="{5DC9B3D9-8330-428D-85FA-EA190CF2ECDB}" destId="{27C1E3CD-3DD2-4CD9-8239-379660C44701}" srcOrd="0" destOrd="0" presId="urn:microsoft.com/office/officeart/2008/layout/LinedList"/>
    <dgm:cxn modelId="{39FEFDBF-D61C-489F-84D1-ED48219F6C29}" type="presParOf" srcId="{5DC9B3D9-8330-428D-85FA-EA190CF2ECDB}" destId="{2DD9006E-EF04-4145-9153-EA44614C38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5530BE-37BD-4F0A-9BEA-87C8AF16401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761B58-2186-4742-8DEB-62D3A4D2E500}">
      <dgm:prSet/>
      <dgm:spPr/>
      <dgm:t>
        <a:bodyPr/>
        <a:lstStyle/>
        <a:p>
          <a:r>
            <a:rPr lang="en-CA"/>
            <a:t>Statically typed</a:t>
          </a:r>
          <a:endParaRPr lang="en-US"/>
        </a:p>
      </dgm:t>
    </dgm:pt>
    <dgm:pt modelId="{7113B7BA-3131-4353-96F2-0597CFEFE0C4}" type="parTrans" cxnId="{FA0DFCE6-6FCE-4B69-AED3-1BE6DAAFBCC2}">
      <dgm:prSet/>
      <dgm:spPr/>
      <dgm:t>
        <a:bodyPr/>
        <a:lstStyle/>
        <a:p>
          <a:endParaRPr lang="en-US"/>
        </a:p>
      </dgm:t>
    </dgm:pt>
    <dgm:pt modelId="{53882879-D474-40F7-A918-90FA868C8F78}" type="sibTrans" cxnId="{FA0DFCE6-6FCE-4B69-AED3-1BE6DAAFBCC2}">
      <dgm:prSet/>
      <dgm:spPr/>
      <dgm:t>
        <a:bodyPr/>
        <a:lstStyle/>
        <a:p>
          <a:endParaRPr lang="en-US"/>
        </a:p>
      </dgm:t>
    </dgm:pt>
    <dgm:pt modelId="{B379127E-4B5C-40E4-9E51-448A1A61014B}">
      <dgm:prSet/>
      <dgm:spPr/>
      <dgm:t>
        <a:bodyPr/>
        <a:lstStyle/>
        <a:p>
          <a:r>
            <a:rPr lang="en-CA"/>
            <a:t>Interfaces with extension methods</a:t>
          </a:r>
          <a:endParaRPr lang="en-US"/>
        </a:p>
      </dgm:t>
    </dgm:pt>
    <dgm:pt modelId="{E05190E6-A847-4700-A769-36EDF42E7C8F}" type="parTrans" cxnId="{41C35C33-7301-483D-88A3-98C2A36EE621}">
      <dgm:prSet/>
      <dgm:spPr/>
      <dgm:t>
        <a:bodyPr/>
        <a:lstStyle/>
        <a:p>
          <a:endParaRPr lang="en-US"/>
        </a:p>
      </dgm:t>
    </dgm:pt>
    <dgm:pt modelId="{D32F67F0-EC37-42B6-BD11-8B592D48CF29}" type="sibTrans" cxnId="{41C35C33-7301-483D-88A3-98C2A36EE621}">
      <dgm:prSet/>
      <dgm:spPr/>
      <dgm:t>
        <a:bodyPr/>
        <a:lstStyle/>
        <a:p>
          <a:endParaRPr lang="en-US"/>
        </a:p>
      </dgm:t>
    </dgm:pt>
    <dgm:pt modelId="{7990DD50-9478-43E1-998E-C55F830A92C2}">
      <dgm:prSet/>
      <dgm:spPr/>
      <dgm:t>
        <a:bodyPr/>
        <a:lstStyle/>
        <a:p>
          <a:r>
            <a:rPr lang="en-CA"/>
            <a:t>Safe and well-defined </a:t>
          </a:r>
          <a:endParaRPr lang="en-US"/>
        </a:p>
      </dgm:t>
    </dgm:pt>
    <dgm:pt modelId="{CBBC4C6C-4878-4DF7-9C11-00B738B6118F}" type="parTrans" cxnId="{026980DE-1E5F-45BC-AD6B-BDAEB96B1340}">
      <dgm:prSet/>
      <dgm:spPr/>
      <dgm:t>
        <a:bodyPr/>
        <a:lstStyle/>
        <a:p>
          <a:endParaRPr lang="en-US"/>
        </a:p>
      </dgm:t>
    </dgm:pt>
    <dgm:pt modelId="{01D99984-BE1A-4997-B1E9-7926030E0715}" type="sibTrans" cxnId="{026980DE-1E5F-45BC-AD6B-BDAEB96B1340}">
      <dgm:prSet/>
      <dgm:spPr/>
      <dgm:t>
        <a:bodyPr/>
        <a:lstStyle/>
        <a:p>
          <a:endParaRPr lang="en-US"/>
        </a:p>
      </dgm:t>
    </dgm:pt>
    <dgm:pt modelId="{18A6C182-9881-4F14-B700-83E0F3B54C26}">
      <dgm:prSet/>
      <dgm:spPr/>
      <dgm:t>
        <a:bodyPr/>
        <a:lstStyle/>
        <a:p>
          <a:r>
            <a:rPr lang="en-CA"/>
            <a:t>Garbage collected</a:t>
          </a:r>
          <a:endParaRPr lang="en-US"/>
        </a:p>
      </dgm:t>
    </dgm:pt>
    <dgm:pt modelId="{B0B169AC-D48B-4743-9A39-C0265154A544}" type="parTrans" cxnId="{6FF739CB-4CF5-4990-8425-8387CC3D8BC6}">
      <dgm:prSet/>
      <dgm:spPr/>
      <dgm:t>
        <a:bodyPr/>
        <a:lstStyle/>
        <a:p>
          <a:endParaRPr lang="en-US"/>
        </a:p>
      </dgm:t>
    </dgm:pt>
    <dgm:pt modelId="{2580518A-519C-4F28-A511-FA2D84AB8C13}" type="sibTrans" cxnId="{6FF739CB-4CF5-4990-8425-8387CC3D8BC6}">
      <dgm:prSet/>
      <dgm:spPr/>
      <dgm:t>
        <a:bodyPr/>
        <a:lstStyle/>
        <a:p>
          <a:endParaRPr lang="en-US"/>
        </a:p>
      </dgm:t>
    </dgm:pt>
    <dgm:pt modelId="{954390DA-E348-4A16-86A3-12B7B85D1A2B}">
      <dgm:prSet/>
      <dgm:spPr/>
      <dgm:t>
        <a:bodyPr/>
        <a:lstStyle/>
        <a:p>
          <a:r>
            <a:rPr lang="en-CA"/>
            <a:t>Good interoperability </a:t>
          </a:r>
          <a:endParaRPr lang="en-US"/>
        </a:p>
      </dgm:t>
    </dgm:pt>
    <dgm:pt modelId="{7AB942C6-592E-457D-B184-6EEAA1786668}" type="parTrans" cxnId="{2005D11F-1DAD-44DF-9D36-D8D7772F3B66}">
      <dgm:prSet/>
      <dgm:spPr/>
      <dgm:t>
        <a:bodyPr/>
        <a:lstStyle/>
        <a:p>
          <a:endParaRPr lang="en-US"/>
        </a:p>
      </dgm:t>
    </dgm:pt>
    <dgm:pt modelId="{2D7A53F2-38A1-4699-ACF8-34FCD711CD84}" type="sibTrans" cxnId="{2005D11F-1DAD-44DF-9D36-D8D7772F3B66}">
      <dgm:prSet/>
      <dgm:spPr/>
      <dgm:t>
        <a:bodyPr/>
        <a:lstStyle/>
        <a:p>
          <a:endParaRPr lang="en-US"/>
        </a:p>
      </dgm:t>
    </dgm:pt>
    <dgm:pt modelId="{7D2318B6-E996-4877-A36B-3DABF832ED88}">
      <dgm:prSet/>
      <dgm:spPr/>
      <dgm:t>
        <a:bodyPr/>
        <a:lstStyle/>
        <a:p>
          <a:r>
            <a:rPr lang="en-CA"/>
            <a:t>High quality libraries</a:t>
          </a:r>
          <a:endParaRPr lang="en-US"/>
        </a:p>
      </dgm:t>
    </dgm:pt>
    <dgm:pt modelId="{3A60927D-44DD-434A-A6C0-C00494118D91}" type="parTrans" cxnId="{AC80CD5C-35FF-4976-92C5-F91B813050C6}">
      <dgm:prSet/>
      <dgm:spPr/>
      <dgm:t>
        <a:bodyPr/>
        <a:lstStyle/>
        <a:p>
          <a:endParaRPr lang="en-US"/>
        </a:p>
      </dgm:t>
    </dgm:pt>
    <dgm:pt modelId="{17F289A3-219C-459C-A682-04FBE71500C7}" type="sibTrans" cxnId="{AC80CD5C-35FF-4976-92C5-F91B813050C6}">
      <dgm:prSet/>
      <dgm:spPr/>
      <dgm:t>
        <a:bodyPr/>
        <a:lstStyle/>
        <a:p>
          <a:endParaRPr lang="en-US"/>
        </a:p>
      </dgm:t>
    </dgm:pt>
    <dgm:pt modelId="{2ABDFEAA-0BE1-4BFD-AB51-DEE92B104712}">
      <dgm:prSet/>
      <dgm:spPr/>
      <dgm:t>
        <a:bodyPr/>
        <a:lstStyle/>
        <a:p>
          <a:r>
            <a:rPr lang="en-CA"/>
            <a:t>Excellent tooling</a:t>
          </a:r>
          <a:endParaRPr lang="en-US"/>
        </a:p>
      </dgm:t>
    </dgm:pt>
    <dgm:pt modelId="{8385574C-ED5E-4BA8-A1F9-D1A56AB95DE9}" type="parTrans" cxnId="{EACDE612-CB0E-4E13-B759-7715906AA86E}">
      <dgm:prSet/>
      <dgm:spPr/>
      <dgm:t>
        <a:bodyPr/>
        <a:lstStyle/>
        <a:p>
          <a:endParaRPr lang="en-US"/>
        </a:p>
      </dgm:t>
    </dgm:pt>
    <dgm:pt modelId="{DE5FA093-E663-4226-BA57-B900BB956678}" type="sibTrans" cxnId="{EACDE612-CB0E-4E13-B759-7715906AA86E}">
      <dgm:prSet/>
      <dgm:spPr/>
      <dgm:t>
        <a:bodyPr/>
        <a:lstStyle/>
        <a:p>
          <a:endParaRPr lang="en-US"/>
        </a:p>
      </dgm:t>
    </dgm:pt>
    <dgm:pt modelId="{C3922083-CEBB-497F-BE08-47D9807EB892}">
      <dgm:prSet/>
      <dgm:spPr/>
      <dgm:t>
        <a:bodyPr/>
        <a:lstStyle/>
        <a:p>
          <a:r>
            <a:rPr lang="en-CA"/>
            <a:t>Good performance </a:t>
          </a:r>
          <a:endParaRPr lang="en-US"/>
        </a:p>
      </dgm:t>
    </dgm:pt>
    <dgm:pt modelId="{E084ABD0-05B4-4473-B631-523014489498}" type="parTrans" cxnId="{9BA60E27-845D-4AEF-A00F-84C283661209}">
      <dgm:prSet/>
      <dgm:spPr/>
      <dgm:t>
        <a:bodyPr/>
        <a:lstStyle/>
        <a:p>
          <a:endParaRPr lang="en-US"/>
        </a:p>
      </dgm:t>
    </dgm:pt>
    <dgm:pt modelId="{97D11359-4F41-4EB5-9B85-5F2445A5128E}" type="sibTrans" cxnId="{9BA60E27-845D-4AEF-A00F-84C283661209}">
      <dgm:prSet/>
      <dgm:spPr/>
      <dgm:t>
        <a:bodyPr/>
        <a:lstStyle/>
        <a:p>
          <a:endParaRPr lang="en-US"/>
        </a:p>
      </dgm:t>
    </dgm:pt>
    <dgm:pt modelId="{0ED29C65-6F76-44F7-876B-2FDEB82C21A0}" type="pres">
      <dgm:prSet presAssocID="{075530BE-37BD-4F0A-9BEA-87C8AF16401A}" presName="diagram" presStyleCnt="0">
        <dgm:presLayoutVars>
          <dgm:dir/>
          <dgm:resizeHandles val="exact"/>
        </dgm:presLayoutVars>
      </dgm:prSet>
      <dgm:spPr/>
    </dgm:pt>
    <dgm:pt modelId="{8308A1CC-CCE3-4850-BC0E-017BBA168DD8}" type="pres">
      <dgm:prSet presAssocID="{79761B58-2186-4742-8DEB-62D3A4D2E500}" presName="node" presStyleLbl="node1" presStyleIdx="0" presStyleCnt="8">
        <dgm:presLayoutVars>
          <dgm:bulletEnabled val="1"/>
        </dgm:presLayoutVars>
      </dgm:prSet>
      <dgm:spPr/>
    </dgm:pt>
    <dgm:pt modelId="{CD352F69-15CE-4364-9886-A90AC20A994F}" type="pres">
      <dgm:prSet presAssocID="{53882879-D474-40F7-A918-90FA868C8F78}" presName="sibTrans" presStyleCnt="0"/>
      <dgm:spPr/>
    </dgm:pt>
    <dgm:pt modelId="{6E721C74-62BD-462E-93A5-9526FC49E4D8}" type="pres">
      <dgm:prSet presAssocID="{B379127E-4B5C-40E4-9E51-448A1A61014B}" presName="node" presStyleLbl="node1" presStyleIdx="1" presStyleCnt="8">
        <dgm:presLayoutVars>
          <dgm:bulletEnabled val="1"/>
        </dgm:presLayoutVars>
      </dgm:prSet>
      <dgm:spPr/>
    </dgm:pt>
    <dgm:pt modelId="{4F602AEF-C026-4CD4-9D6A-C9BBBA99716E}" type="pres">
      <dgm:prSet presAssocID="{D32F67F0-EC37-42B6-BD11-8B592D48CF29}" presName="sibTrans" presStyleCnt="0"/>
      <dgm:spPr/>
    </dgm:pt>
    <dgm:pt modelId="{88B61CA3-0E6B-4F73-BB92-3D13354E2A60}" type="pres">
      <dgm:prSet presAssocID="{7990DD50-9478-43E1-998E-C55F830A92C2}" presName="node" presStyleLbl="node1" presStyleIdx="2" presStyleCnt="8">
        <dgm:presLayoutVars>
          <dgm:bulletEnabled val="1"/>
        </dgm:presLayoutVars>
      </dgm:prSet>
      <dgm:spPr/>
    </dgm:pt>
    <dgm:pt modelId="{AC838164-407C-4BF5-AEB5-38F349EC796E}" type="pres">
      <dgm:prSet presAssocID="{01D99984-BE1A-4997-B1E9-7926030E0715}" presName="sibTrans" presStyleCnt="0"/>
      <dgm:spPr/>
    </dgm:pt>
    <dgm:pt modelId="{CE175B81-BF1E-4CB1-85B3-B51F6FFE149D}" type="pres">
      <dgm:prSet presAssocID="{18A6C182-9881-4F14-B700-83E0F3B54C26}" presName="node" presStyleLbl="node1" presStyleIdx="3" presStyleCnt="8">
        <dgm:presLayoutVars>
          <dgm:bulletEnabled val="1"/>
        </dgm:presLayoutVars>
      </dgm:prSet>
      <dgm:spPr/>
    </dgm:pt>
    <dgm:pt modelId="{C8DABBD3-52B1-4540-8711-FD2AB5D9EBC4}" type="pres">
      <dgm:prSet presAssocID="{2580518A-519C-4F28-A511-FA2D84AB8C13}" presName="sibTrans" presStyleCnt="0"/>
      <dgm:spPr/>
    </dgm:pt>
    <dgm:pt modelId="{9CCB5428-7732-4AF8-9F92-E4EB0F9AD9C8}" type="pres">
      <dgm:prSet presAssocID="{954390DA-E348-4A16-86A3-12B7B85D1A2B}" presName="node" presStyleLbl="node1" presStyleIdx="4" presStyleCnt="8">
        <dgm:presLayoutVars>
          <dgm:bulletEnabled val="1"/>
        </dgm:presLayoutVars>
      </dgm:prSet>
      <dgm:spPr/>
    </dgm:pt>
    <dgm:pt modelId="{D12567BF-17F3-432E-8C56-92E79C8C020F}" type="pres">
      <dgm:prSet presAssocID="{2D7A53F2-38A1-4699-ACF8-34FCD711CD84}" presName="sibTrans" presStyleCnt="0"/>
      <dgm:spPr/>
    </dgm:pt>
    <dgm:pt modelId="{FFAF3725-B9F2-402C-B8C5-B0DB8C7BECD2}" type="pres">
      <dgm:prSet presAssocID="{7D2318B6-E996-4877-A36B-3DABF832ED88}" presName="node" presStyleLbl="node1" presStyleIdx="5" presStyleCnt="8">
        <dgm:presLayoutVars>
          <dgm:bulletEnabled val="1"/>
        </dgm:presLayoutVars>
      </dgm:prSet>
      <dgm:spPr/>
    </dgm:pt>
    <dgm:pt modelId="{7A805016-104B-4D01-8D5A-6724B73797D1}" type="pres">
      <dgm:prSet presAssocID="{17F289A3-219C-459C-A682-04FBE71500C7}" presName="sibTrans" presStyleCnt="0"/>
      <dgm:spPr/>
    </dgm:pt>
    <dgm:pt modelId="{DFF7FBBA-59B8-4437-B96A-C2AAE40BAFD9}" type="pres">
      <dgm:prSet presAssocID="{2ABDFEAA-0BE1-4BFD-AB51-DEE92B104712}" presName="node" presStyleLbl="node1" presStyleIdx="6" presStyleCnt="8">
        <dgm:presLayoutVars>
          <dgm:bulletEnabled val="1"/>
        </dgm:presLayoutVars>
      </dgm:prSet>
      <dgm:spPr/>
    </dgm:pt>
    <dgm:pt modelId="{E546A0D6-83B9-48A8-9DBA-C4893DEEFAF9}" type="pres">
      <dgm:prSet presAssocID="{DE5FA093-E663-4226-BA57-B900BB956678}" presName="sibTrans" presStyleCnt="0"/>
      <dgm:spPr/>
    </dgm:pt>
    <dgm:pt modelId="{968CE1FB-B51E-4EFC-8BFD-9C3714C19F17}" type="pres">
      <dgm:prSet presAssocID="{C3922083-CEBB-497F-BE08-47D9807EB892}" presName="node" presStyleLbl="node1" presStyleIdx="7" presStyleCnt="8">
        <dgm:presLayoutVars>
          <dgm:bulletEnabled val="1"/>
        </dgm:presLayoutVars>
      </dgm:prSet>
      <dgm:spPr/>
    </dgm:pt>
  </dgm:ptLst>
  <dgm:cxnLst>
    <dgm:cxn modelId="{EACDE612-CB0E-4E13-B759-7715906AA86E}" srcId="{075530BE-37BD-4F0A-9BEA-87C8AF16401A}" destId="{2ABDFEAA-0BE1-4BFD-AB51-DEE92B104712}" srcOrd="6" destOrd="0" parTransId="{8385574C-ED5E-4BA8-A1F9-D1A56AB95DE9}" sibTransId="{DE5FA093-E663-4226-BA57-B900BB956678}"/>
    <dgm:cxn modelId="{2005D11F-1DAD-44DF-9D36-D8D7772F3B66}" srcId="{075530BE-37BD-4F0A-9BEA-87C8AF16401A}" destId="{954390DA-E348-4A16-86A3-12B7B85D1A2B}" srcOrd="4" destOrd="0" parTransId="{7AB942C6-592E-457D-B184-6EEAA1786668}" sibTransId="{2D7A53F2-38A1-4699-ACF8-34FCD711CD84}"/>
    <dgm:cxn modelId="{9BA60E27-845D-4AEF-A00F-84C283661209}" srcId="{075530BE-37BD-4F0A-9BEA-87C8AF16401A}" destId="{C3922083-CEBB-497F-BE08-47D9807EB892}" srcOrd="7" destOrd="0" parTransId="{E084ABD0-05B4-4473-B631-523014489498}" sibTransId="{97D11359-4F41-4EB5-9B85-5F2445A5128E}"/>
    <dgm:cxn modelId="{2491E728-FA94-47EC-84CE-F19FD0752B88}" type="presOf" srcId="{7D2318B6-E996-4877-A36B-3DABF832ED88}" destId="{FFAF3725-B9F2-402C-B8C5-B0DB8C7BECD2}" srcOrd="0" destOrd="0" presId="urn:microsoft.com/office/officeart/2005/8/layout/default"/>
    <dgm:cxn modelId="{41C35C33-7301-483D-88A3-98C2A36EE621}" srcId="{075530BE-37BD-4F0A-9BEA-87C8AF16401A}" destId="{B379127E-4B5C-40E4-9E51-448A1A61014B}" srcOrd="1" destOrd="0" parTransId="{E05190E6-A847-4700-A769-36EDF42E7C8F}" sibTransId="{D32F67F0-EC37-42B6-BD11-8B592D48CF29}"/>
    <dgm:cxn modelId="{AC80CD5C-35FF-4976-92C5-F91B813050C6}" srcId="{075530BE-37BD-4F0A-9BEA-87C8AF16401A}" destId="{7D2318B6-E996-4877-A36B-3DABF832ED88}" srcOrd="5" destOrd="0" parTransId="{3A60927D-44DD-434A-A6C0-C00494118D91}" sibTransId="{17F289A3-219C-459C-A682-04FBE71500C7}"/>
    <dgm:cxn modelId="{E2A9CC67-83B0-4EC8-A3AF-15549295CFB5}" type="presOf" srcId="{7990DD50-9478-43E1-998E-C55F830A92C2}" destId="{88B61CA3-0E6B-4F73-BB92-3D13354E2A60}" srcOrd="0" destOrd="0" presId="urn:microsoft.com/office/officeart/2005/8/layout/default"/>
    <dgm:cxn modelId="{8BD01F74-DDA1-4CDA-A595-70744D5733A8}" type="presOf" srcId="{2ABDFEAA-0BE1-4BFD-AB51-DEE92B104712}" destId="{DFF7FBBA-59B8-4437-B96A-C2AAE40BAFD9}" srcOrd="0" destOrd="0" presId="urn:microsoft.com/office/officeart/2005/8/layout/default"/>
    <dgm:cxn modelId="{5749AB58-07F0-4D5D-9D4C-8C49F433A9A8}" type="presOf" srcId="{18A6C182-9881-4F14-B700-83E0F3B54C26}" destId="{CE175B81-BF1E-4CB1-85B3-B51F6FFE149D}" srcOrd="0" destOrd="0" presId="urn:microsoft.com/office/officeart/2005/8/layout/default"/>
    <dgm:cxn modelId="{C0D6FA8E-2FBC-481E-9BD1-854D48CEA74B}" type="presOf" srcId="{C3922083-CEBB-497F-BE08-47D9807EB892}" destId="{968CE1FB-B51E-4EFC-8BFD-9C3714C19F17}" srcOrd="0" destOrd="0" presId="urn:microsoft.com/office/officeart/2005/8/layout/default"/>
    <dgm:cxn modelId="{4BAD7AB5-8734-4004-881A-0DC086203F73}" type="presOf" srcId="{075530BE-37BD-4F0A-9BEA-87C8AF16401A}" destId="{0ED29C65-6F76-44F7-876B-2FDEB82C21A0}" srcOrd="0" destOrd="0" presId="urn:microsoft.com/office/officeart/2005/8/layout/default"/>
    <dgm:cxn modelId="{6FF739CB-4CF5-4990-8425-8387CC3D8BC6}" srcId="{075530BE-37BD-4F0A-9BEA-87C8AF16401A}" destId="{18A6C182-9881-4F14-B700-83E0F3B54C26}" srcOrd="3" destOrd="0" parTransId="{B0B169AC-D48B-4743-9A39-C0265154A544}" sibTransId="{2580518A-519C-4F28-A511-FA2D84AB8C13}"/>
    <dgm:cxn modelId="{026980DE-1E5F-45BC-AD6B-BDAEB96B1340}" srcId="{075530BE-37BD-4F0A-9BEA-87C8AF16401A}" destId="{7990DD50-9478-43E1-998E-C55F830A92C2}" srcOrd="2" destOrd="0" parTransId="{CBBC4C6C-4878-4DF7-9C11-00B738B6118F}" sibTransId="{01D99984-BE1A-4997-B1E9-7926030E0715}"/>
    <dgm:cxn modelId="{8C3FC8E6-210A-4D25-ABEA-95C880CADCE1}" type="presOf" srcId="{954390DA-E348-4A16-86A3-12B7B85D1A2B}" destId="{9CCB5428-7732-4AF8-9F92-E4EB0F9AD9C8}" srcOrd="0" destOrd="0" presId="urn:microsoft.com/office/officeart/2005/8/layout/default"/>
    <dgm:cxn modelId="{FA0DFCE6-6FCE-4B69-AED3-1BE6DAAFBCC2}" srcId="{075530BE-37BD-4F0A-9BEA-87C8AF16401A}" destId="{79761B58-2186-4742-8DEB-62D3A4D2E500}" srcOrd="0" destOrd="0" parTransId="{7113B7BA-3131-4353-96F2-0597CFEFE0C4}" sibTransId="{53882879-D474-40F7-A918-90FA868C8F78}"/>
    <dgm:cxn modelId="{7E5799EB-A8E9-4BAD-9F26-8AD4D83A0E7F}" type="presOf" srcId="{79761B58-2186-4742-8DEB-62D3A4D2E500}" destId="{8308A1CC-CCE3-4850-BC0E-017BBA168DD8}" srcOrd="0" destOrd="0" presId="urn:microsoft.com/office/officeart/2005/8/layout/default"/>
    <dgm:cxn modelId="{C729DAED-F72F-4683-801B-AA36981A9F0E}" type="presOf" srcId="{B379127E-4B5C-40E4-9E51-448A1A61014B}" destId="{6E721C74-62BD-462E-93A5-9526FC49E4D8}" srcOrd="0" destOrd="0" presId="urn:microsoft.com/office/officeart/2005/8/layout/default"/>
    <dgm:cxn modelId="{C91D8726-F09E-422A-9BFB-EB95F77D4B3D}" type="presParOf" srcId="{0ED29C65-6F76-44F7-876B-2FDEB82C21A0}" destId="{8308A1CC-CCE3-4850-BC0E-017BBA168DD8}" srcOrd="0" destOrd="0" presId="urn:microsoft.com/office/officeart/2005/8/layout/default"/>
    <dgm:cxn modelId="{D99A48FD-E9D4-4F00-98BA-1A485F9ECF8E}" type="presParOf" srcId="{0ED29C65-6F76-44F7-876B-2FDEB82C21A0}" destId="{CD352F69-15CE-4364-9886-A90AC20A994F}" srcOrd="1" destOrd="0" presId="urn:microsoft.com/office/officeart/2005/8/layout/default"/>
    <dgm:cxn modelId="{DB05A890-6896-43AE-B811-0A9BDE295128}" type="presParOf" srcId="{0ED29C65-6F76-44F7-876B-2FDEB82C21A0}" destId="{6E721C74-62BD-462E-93A5-9526FC49E4D8}" srcOrd="2" destOrd="0" presId="urn:microsoft.com/office/officeart/2005/8/layout/default"/>
    <dgm:cxn modelId="{BDDE5839-BBC9-4623-A96F-4EDBF8583BBD}" type="presParOf" srcId="{0ED29C65-6F76-44F7-876B-2FDEB82C21A0}" destId="{4F602AEF-C026-4CD4-9D6A-C9BBBA99716E}" srcOrd="3" destOrd="0" presId="urn:microsoft.com/office/officeart/2005/8/layout/default"/>
    <dgm:cxn modelId="{D2446596-DCBC-41CA-A6ED-80B179C04776}" type="presParOf" srcId="{0ED29C65-6F76-44F7-876B-2FDEB82C21A0}" destId="{88B61CA3-0E6B-4F73-BB92-3D13354E2A60}" srcOrd="4" destOrd="0" presId="urn:microsoft.com/office/officeart/2005/8/layout/default"/>
    <dgm:cxn modelId="{0D50489C-C3F3-416D-B330-28A22BC9E54C}" type="presParOf" srcId="{0ED29C65-6F76-44F7-876B-2FDEB82C21A0}" destId="{AC838164-407C-4BF5-AEB5-38F349EC796E}" srcOrd="5" destOrd="0" presId="urn:microsoft.com/office/officeart/2005/8/layout/default"/>
    <dgm:cxn modelId="{D0899449-F6A1-4F8A-B241-C563E610710B}" type="presParOf" srcId="{0ED29C65-6F76-44F7-876B-2FDEB82C21A0}" destId="{CE175B81-BF1E-4CB1-85B3-B51F6FFE149D}" srcOrd="6" destOrd="0" presId="urn:microsoft.com/office/officeart/2005/8/layout/default"/>
    <dgm:cxn modelId="{31E22573-7A73-4DAF-B046-E288916A8377}" type="presParOf" srcId="{0ED29C65-6F76-44F7-876B-2FDEB82C21A0}" destId="{C8DABBD3-52B1-4540-8711-FD2AB5D9EBC4}" srcOrd="7" destOrd="0" presId="urn:microsoft.com/office/officeart/2005/8/layout/default"/>
    <dgm:cxn modelId="{A6AB228B-FA38-40B5-9AED-9D0682A7E6E3}" type="presParOf" srcId="{0ED29C65-6F76-44F7-876B-2FDEB82C21A0}" destId="{9CCB5428-7732-4AF8-9F92-E4EB0F9AD9C8}" srcOrd="8" destOrd="0" presId="urn:microsoft.com/office/officeart/2005/8/layout/default"/>
    <dgm:cxn modelId="{53F5375A-4767-4E64-9B05-8A55417819A1}" type="presParOf" srcId="{0ED29C65-6F76-44F7-876B-2FDEB82C21A0}" destId="{D12567BF-17F3-432E-8C56-92E79C8C020F}" srcOrd="9" destOrd="0" presId="urn:microsoft.com/office/officeart/2005/8/layout/default"/>
    <dgm:cxn modelId="{C14C9700-BAC8-4CC4-B58E-974DCFD647CE}" type="presParOf" srcId="{0ED29C65-6F76-44F7-876B-2FDEB82C21A0}" destId="{FFAF3725-B9F2-402C-B8C5-B0DB8C7BECD2}" srcOrd="10" destOrd="0" presId="urn:microsoft.com/office/officeart/2005/8/layout/default"/>
    <dgm:cxn modelId="{56F516E2-06F9-4998-BDDC-0E68D47C2DE2}" type="presParOf" srcId="{0ED29C65-6F76-44F7-876B-2FDEB82C21A0}" destId="{7A805016-104B-4D01-8D5A-6724B73797D1}" srcOrd="11" destOrd="0" presId="urn:microsoft.com/office/officeart/2005/8/layout/default"/>
    <dgm:cxn modelId="{B0391BE6-1E12-4822-9E9F-7F06181169BA}" type="presParOf" srcId="{0ED29C65-6F76-44F7-876B-2FDEB82C21A0}" destId="{DFF7FBBA-59B8-4437-B96A-C2AAE40BAFD9}" srcOrd="12" destOrd="0" presId="urn:microsoft.com/office/officeart/2005/8/layout/default"/>
    <dgm:cxn modelId="{5F8C83C3-FEAF-4F67-AAF7-10EF3B667F6C}" type="presParOf" srcId="{0ED29C65-6F76-44F7-876B-2FDEB82C21A0}" destId="{E546A0D6-83B9-48A8-9DBA-C4893DEEFAF9}" srcOrd="13" destOrd="0" presId="urn:microsoft.com/office/officeart/2005/8/layout/default"/>
    <dgm:cxn modelId="{29D29643-E9E8-4F57-B3A3-A58E53839B27}" type="presParOf" srcId="{0ED29C65-6F76-44F7-876B-2FDEB82C21A0}" destId="{968CE1FB-B51E-4EFC-8BFD-9C3714C19F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5FB930-1BFB-49E6-B2DA-7BBE53E473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BA2BF6-F2E3-4BD2-B170-8EA6C2EE35FF}">
      <dgm:prSet/>
      <dgm:spPr/>
      <dgm:t>
        <a:bodyPr/>
        <a:lstStyle/>
        <a:p>
          <a:r>
            <a:rPr lang="en-CA" dirty="0"/>
            <a:t>Data types</a:t>
          </a:r>
          <a:endParaRPr lang="en-US" dirty="0"/>
        </a:p>
      </dgm:t>
    </dgm:pt>
    <dgm:pt modelId="{68A3B744-06CC-4000-8122-EE0C912E4A9C}" type="parTrans" cxnId="{C62D18B3-28C8-4A37-A269-7C512F759134}">
      <dgm:prSet/>
      <dgm:spPr/>
      <dgm:t>
        <a:bodyPr/>
        <a:lstStyle/>
        <a:p>
          <a:endParaRPr lang="en-US"/>
        </a:p>
      </dgm:t>
    </dgm:pt>
    <dgm:pt modelId="{B6E10F02-327E-4599-961D-AF57DA569F33}" type="sibTrans" cxnId="{C62D18B3-28C8-4A37-A269-7C512F759134}">
      <dgm:prSet/>
      <dgm:spPr/>
      <dgm:t>
        <a:bodyPr/>
        <a:lstStyle/>
        <a:p>
          <a:endParaRPr lang="en-US"/>
        </a:p>
      </dgm:t>
    </dgm:pt>
    <dgm:pt modelId="{8A29658C-691D-45C8-B925-D1C9E9344785}">
      <dgm:prSet/>
      <dgm:spPr/>
      <dgm:t>
        <a:bodyPr/>
        <a:lstStyle/>
        <a:p>
          <a:r>
            <a:rPr lang="en-CA" dirty="0"/>
            <a:t>Functions</a:t>
          </a:r>
          <a:endParaRPr lang="en-US" dirty="0"/>
        </a:p>
      </dgm:t>
    </dgm:pt>
    <dgm:pt modelId="{54161DC4-54E4-4FA7-8507-6CC52C2426C4}" type="parTrans" cxnId="{6F85CD75-5D5B-44C1-A9D8-E716EDA90EB8}">
      <dgm:prSet/>
      <dgm:spPr/>
      <dgm:t>
        <a:bodyPr/>
        <a:lstStyle/>
        <a:p>
          <a:endParaRPr lang="en-US"/>
        </a:p>
      </dgm:t>
    </dgm:pt>
    <dgm:pt modelId="{035B034B-65EB-4FC4-85C4-0A7718AFEFAC}" type="sibTrans" cxnId="{6F85CD75-5D5B-44C1-A9D8-E716EDA90EB8}">
      <dgm:prSet/>
      <dgm:spPr/>
      <dgm:t>
        <a:bodyPr/>
        <a:lstStyle/>
        <a:p>
          <a:endParaRPr lang="en-US"/>
        </a:p>
      </dgm:t>
    </dgm:pt>
    <dgm:pt modelId="{23B93CF1-F12E-48A6-B475-4297D82D1D2D}">
      <dgm:prSet/>
      <dgm:spPr/>
      <dgm:t>
        <a:bodyPr/>
        <a:lstStyle/>
        <a:p>
          <a:r>
            <a:rPr lang="en-CA"/>
            <a:t>Statements</a:t>
          </a:r>
          <a:endParaRPr lang="en-US"/>
        </a:p>
      </dgm:t>
    </dgm:pt>
    <dgm:pt modelId="{D3A4D037-53F8-4C76-BE2A-357A218B504F}" type="parTrans" cxnId="{E7130482-E29F-4A8B-A938-B27EE49E445B}">
      <dgm:prSet/>
      <dgm:spPr/>
      <dgm:t>
        <a:bodyPr/>
        <a:lstStyle/>
        <a:p>
          <a:endParaRPr lang="en-US"/>
        </a:p>
      </dgm:t>
    </dgm:pt>
    <dgm:pt modelId="{6EDD3DE0-61C0-4B76-A680-59F4400B6BC4}" type="sibTrans" cxnId="{E7130482-E29F-4A8B-A938-B27EE49E445B}">
      <dgm:prSet/>
      <dgm:spPr/>
      <dgm:t>
        <a:bodyPr/>
        <a:lstStyle/>
        <a:p>
          <a:endParaRPr lang="en-US"/>
        </a:p>
      </dgm:t>
    </dgm:pt>
    <dgm:pt modelId="{6E1DE505-A791-4C84-A35D-37296BB2BF5B}">
      <dgm:prSet/>
      <dgm:spPr/>
      <dgm:t>
        <a:bodyPr/>
        <a:lstStyle/>
        <a:p>
          <a:r>
            <a:rPr lang="en-CA"/>
            <a:t>Expressions</a:t>
          </a:r>
          <a:endParaRPr lang="en-US"/>
        </a:p>
      </dgm:t>
    </dgm:pt>
    <dgm:pt modelId="{960077DF-E207-4271-BC4B-F00893537158}" type="parTrans" cxnId="{2027A0A0-1602-4BDF-98A4-90FB7E5D9883}">
      <dgm:prSet/>
      <dgm:spPr/>
      <dgm:t>
        <a:bodyPr/>
        <a:lstStyle/>
        <a:p>
          <a:endParaRPr lang="en-US"/>
        </a:p>
      </dgm:t>
    </dgm:pt>
    <dgm:pt modelId="{6427FEA7-D40A-44C5-BF34-83CEA9689FCA}" type="sibTrans" cxnId="{2027A0A0-1602-4BDF-98A4-90FB7E5D9883}">
      <dgm:prSet/>
      <dgm:spPr/>
      <dgm:t>
        <a:bodyPr/>
        <a:lstStyle/>
        <a:p>
          <a:endParaRPr lang="en-US"/>
        </a:p>
      </dgm:t>
    </dgm:pt>
    <dgm:pt modelId="{84E3CA08-0FDC-412E-84E5-A12673490BBA}">
      <dgm:prSet/>
      <dgm:spPr/>
      <dgm:t>
        <a:bodyPr/>
        <a:lstStyle/>
        <a:p>
          <a:r>
            <a:rPr lang="en-CA" dirty="0"/>
            <a:t>Variables</a:t>
          </a:r>
          <a:endParaRPr lang="en-US" dirty="0"/>
        </a:p>
      </dgm:t>
    </dgm:pt>
    <dgm:pt modelId="{05AAD3E6-D6DF-4617-9084-934BDC06735D}" type="parTrans" cxnId="{E3FCC663-4154-483D-A302-ACB9C3B7A87A}">
      <dgm:prSet/>
      <dgm:spPr/>
      <dgm:t>
        <a:bodyPr/>
        <a:lstStyle/>
        <a:p>
          <a:endParaRPr lang="en-US"/>
        </a:p>
      </dgm:t>
    </dgm:pt>
    <dgm:pt modelId="{506B027F-8576-4EF0-B060-91AB277EAE0B}" type="sibTrans" cxnId="{E3FCC663-4154-483D-A302-ACB9C3B7A87A}">
      <dgm:prSet/>
      <dgm:spPr/>
      <dgm:t>
        <a:bodyPr/>
        <a:lstStyle/>
        <a:p>
          <a:endParaRPr lang="en-US"/>
        </a:p>
      </dgm:t>
    </dgm:pt>
    <dgm:pt modelId="{CAA3F663-9395-49AB-A706-43044734C4D1}" type="pres">
      <dgm:prSet presAssocID="{825FB930-1BFB-49E6-B2DA-7BBE53E4738E}" presName="root" presStyleCnt="0">
        <dgm:presLayoutVars>
          <dgm:dir/>
          <dgm:resizeHandles val="exact"/>
        </dgm:presLayoutVars>
      </dgm:prSet>
      <dgm:spPr/>
    </dgm:pt>
    <dgm:pt modelId="{61A18777-3C04-42ED-A40F-D291A6DF1349}" type="pres">
      <dgm:prSet presAssocID="{825FB930-1BFB-49E6-B2DA-7BBE53E4738E}" presName="container" presStyleCnt="0">
        <dgm:presLayoutVars>
          <dgm:dir/>
          <dgm:resizeHandles val="exact"/>
        </dgm:presLayoutVars>
      </dgm:prSet>
      <dgm:spPr/>
    </dgm:pt>
    <dgm:pt modelId="{CA29E26E-1002-447D-BBBA-2AFD7335024B}" type="pres">
      <dgm:prSet presAssocID="{D1BA2BF6-F2E3-4BD2-B170-8EA6C2EE35FF}" presName="compNode" presStyleCnt="0"/>
      <dgm:spPr/>
    </dgm:pt>
    <dgm:pt modelId="{E5507A7C-CA74-4257-A472-9C9BDFAD734E}" type="pres">
      <dgm:prSet presAssocID="{D1BA2BF6-F2E3-4BD2-B170-8EA6C2EE35FF}" presName="iconBgRect" presStyleLbl="bgShp" presStyleIdx="0" presStyleCnt="5"/>
      <dgm:spPr/>
    </dgm:pt>
    <dgm:pt modelId="{A4878BA9-68B6-418B-8F07-603492C294C8}" type="pres">
      <dgm:prSet presAssocID="{D1BA2BF6-F2E3-4BD2-B170-8EA6C2EE35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2E5A2D-D127-4110-9263-A0285E9A2886}" type="pres">
      <dgm:prSet presAssocID="{D1BA2BF6-F2E3-4BD2-B170-8EA6C2EE35FF}" presName="spaceRect" presStyleCnt="0"/>
      <dgm:spPr/>
    </dgm:pt>
    <dgm:pt modelId="{F59090FF-36A0-4A1A-AF2B-6F51D9EAD94E}" type="pres">
      <dgm:prSet presAssocID="{D1BA2BF6-F2E3-4BD2-B170-8EA6C2EE35FF}" presName="textRect" presStyleLbl="revTx" presStyleIdx="0" presStyleCnt="5">
        <dgm:presLayoutVars>
          <dgm:chMax val="1"/>
          <dgm:chPref val="1"/>
        </dgm:presLayoutVars>
      </dgm:prSet>
      <dgm:spPr/>
    </dgm:pt>
    <dgm:pt modelId="{613ABC5D-495A-4535-8F88-F6FBCACDEC50}" type="pres">
      <dgm:prSet presAssocID="{B6E10F02-327E-4599-961D-AF57DA569F33}" presName="sibTrans" presStyleLbl="sibTrans2D1" presStyleIdx="0" presStyleCnt="0"/>
      <dgm:spPr/>
    </dgm:pt>
    <dgm:pt modelId="{F696AC49-4263-4124-B175-EFA4731DA32A}" type="pres">
      <dgm:prSet presAssocID="{8A29658C-691D-45C8-B925-D1C9E9344785}" presName="compNode" presStyleCnt="0"/>
      <dgm:spPr/>
    </dgm:pt>
    <dgm:pt modelId="{48AE842A-2704-456E-889F-0E9661E7E6FF}" type="pres">
      <dgm:prSet presAssocID="{8A29658C-691D-45C8-B925-D1C9E9344785}" presName="iconBgRect" presStyleLbl="bgShp" presStyleIdx="1" presStyleCnt="5"/>
      <dgm:spPr/>
    </dgm:pt>
    <dgm:pt modelId="{FE1B60B1-F8B8-4D0C-8E90-3236C2457F5E}" type="pres">
      <dgm:prSet presAssocID="{8A29658C-691D-45C8-B925-D1C9E93447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4C5B90-0FEA-499E-8B5A-253236DF847B}" type="pres">
      <dgm:prSet presAssocID="{8A29658C-691D-45C8-B925-D1C9E9344785}" presName="spaceRect" presStyleCnt="0"/>
      <dgm:spPr/>
    </dgm:pt>
    <dgm:pt modelId="{D839FDD4-C6AC-4ABA-A163-86A338942BD5}" type="pres">
      <dgm:prSet presAssocID="{8A29658C-691D-45C8-B925-D1C9E9344785}" presName="textRect" presStyleLbl="revTx" presStyleIdx="1" presStyleCnt="5">
        <dgm:presLayoutVars>
          <dgm:chMax val="1"/>
          <dgm:chPref val="1"/>
        </dgm:presLayoutVars>
      </dgm:prSet>
      <dgm:spPr/>
    </dgm:pt>
    <dgm:pt modelId="{ACE20A05-1536-456D-8D69-B82BC6B9CA9E}" type="pres">
      <dgm:prSet presAssocID="{035B034B-65EB-4FC4-85C4-0A7718AFEFAC}" presName="sibTrans" presStyleLbl="sibTrans2D1" presStyleIdx="0" presStyleCnt="0"/>
      <dgm:spPr/>
    </dgm:pt>
    <dgm:pt modelId="{76992D52-0C4E-4629-9788-E9B3D79EE30A}" type="pres">
      <dgm:prSet presAssocID="{23B93CF1-F12E-48A6-B475-4297D82D1D2D}" presName="compNode" presStyleCnt="0"/>
      <dgm:spPr/>
    </dgm:pt>
    <dgm:pt modelId="{AAF2BC89-AC98-49F0-9831-872AD88410F5}" type="pres">
      <dgm:prSet presAssocID="{23B93CF1-F12E-48A6-B475-4297D82D1D2D}" presName="iconBgRect" presStyleLbl="bgShp" presStyleIdx="2" presStyleCnt="5"/>
      <dgm:spPr/>
    </dgm:pt>
    <dgm:pt modelId="{BC15221C-E6E6-44B6-AA29-A6B8A570298D}" type="pres">
      <dgm:prSet presAssocID="{23B93CF1-F12E-48A6-B475-4297D82D1D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FE6D2DA-3567-496D-8903-3B1B65549D13}" type="pres">
      <dgm:prSet presAssocID="{23B93CF1-F12E-48A6-B475-4297D82D1D2D}" presName="spaceRect" presStyleCnt="0"/>
      <dgm:spPr/>
    </dgm:pt>
    <dgm:pt modelId="{61345741-7CEA-4C0C-8FAC-26E25B7E17C5}" type="pres">
      <dgm:prSet presAssocID="{23B93CF1-F12E-48A6-B475-4297D82D1D2D}" presName="textRect" presStyleLbl="revTx" presStyleIdx="2" presStyleCnt="5">
        <dgm:presLayoutVars>
          <dgm:chMax val="1"/>
          <dgm:chPref val="1"/>
        </dgm:presLayoutVars>
      </dgm:prSet>
      <dgm:spPr/>
    </dgm:pt>
    <dgm:pt modelId="{12496349-5143-458F-968B-E0EFF3923FD0}" type="pres">
      <dgm:prSet presAssocID="{6EDD3DE0-61C0-4B76-A680-59F4400B6BC4}" presName="sibTrans" presStyleLbl="sibTrans2D1" presStyleIdx="0" presStyleCnt="0"/>
      <dgm:spPr/>
    </dgm:pt>
    <dgm:pt modelId="{612B7370-6DF4-40E6-AA37-855F7DB90975}" type="pres">
      <dgm:prSet presAssocID="{6E1DE505-A791-4C84-A35D-37296BB2BF5B}" presName="compNode" presStyleCnt="0"/>
      <dgm:spPr/>
    </dgm:pt>
    <dgm:pt modelId="{FC62096E-E807-49BD-9D88-98DB960E10E1}" type="pres">
      <dgm:prSet presAssocID="{6E1DE505-A791-4C84-A35D-37296BB2BF5B}" presName="iconBgRect" presStyleLbl="bgShp" presStyleIdx="3" presStyleCnt="5"/>
      <dgm:spPr/>
    </dgm:pt>
    <dgm:pt modelId="{91C346F8-6B7B-4E87-905E-8DA3C0F2905B}" type="pres">
      <dgm:prSet presAssocID="{6E1DE505-A791-4C84-A35D-37296BB2BF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D3CD0B8-7DAA-41F4-A67B-174375E21AA7}" type="pres">
      <dgm:prSet presAssocID="{6E1DE505-A791-4C84-A35D-37296BB2BF5B}" presName="spaceRect" presStyleCnt="0"/>
      <dgm:spPr/>
    </dgm:pt>
    <dgm:pt modelId="{94BDD1DB-2312-4C02-8959-30D7FE2BEC7F}" type="pres">
      <dgm:prSet presAssocID="{6E1DE505-A791-4C84-A35D-37296BB2BF5B}" presName="textRect" presStyleLbl="revTx" presStyleIdx="3" presStyleCnt="5">
        <dgm:presLayoutVars>
          <dgm:chMax val="1"/>
          <dgm:chPref val="1"/>
        </dgm:presLayoutVars>
      </dgm:prSet>
      <dgm:spPr/>
    </dgm:pt>
    <dgm:pt modelId="{E5DDC178-1900-49BA-BEFD-EE59B7BBBD3A}" type="pres">
      <dgm:prSet presAssocID="{6427FEA7-D40A-44C5-BF34-83CEA9689FCA}" presName="sibTrans" presStyleLbl="sibTrans2D1" presStyleIdx="0" presStyleCnt="0"/>
      <dgm:spPr/>
    </dgm:pt>
    <dgm:pt modelId="{A076D6E8-4C4F-40D9-BFB8-0145404000CD}" type="pres">
      <dgm:prSet presAssocID="{84E3CA08-0FDC-412E-84E5-A12673490BBA}" presName="compNode" presStyleCnt="0"/>
      <dgm:spPr/>
    </dgm:pt>
    <dgm:pt modelId="{120D65C4-651C-431E-B5EB-465B714334AD}" type="pres">
      <dgm:prSet presAssocID="{84E3CA08-0FDC-412E-84E5-A12673490BBA}" presName="iconBgRect" presStyleLbl="bgShp" presStyleIdx="4" presStyleCnt="5"/>
      <dgm:spPr/>
    </dgm:pt>
    <dgm:pt modelId="{3F1C1F23-522E-4D91-8D66-78F53B2450C3}" type="pres">
      <dgm:prSet presAssocID="{84E3CA08-0FDC-412E-84E5-A12673490B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5C393DC-511D-4AAB-A685-26379A6411A1}" type="pres">
      <dgm:prSet presAssocID="{84E3CA08-0FDC-412E-84E5-A12673490BBA}" presName="spaceRect" presStyleCnt="0"/>
      <dgm:spPr/>
    </dgm:pt>
    <dgm:pt modelId="{E06A40F9-53E0-4794-A3F1-573E5E1AA054}" type="pres">
      <dgm:prSet presAssocID="{84E3CA08-0FDC-412E-84E5-A12673490B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26A302-AE82-4B21-84E5-29751559D790}" type="presOf" srcId="{6E1DE505-A791-4C84-A35D-37296BB2BF5B}" destId="{94BDD1DB-2312-4C02-8959-30D7FE2BEC7F}" srcOrd="0" destOrd="0" presId="urn:microsoft.com/office/officeart/2018/2/layout/IconCircleList"/>
    <dgm:cxn modelId="{E2B9AD11-C2FD-4D2F-806E-BC6CFDC99102}" type="presOf" srcId="{6427FEA7-D40A-44C5-BF34-83CEA9689FCA}" destId="{E5DDC178-1900-49BA-BEFD-EE59B7BBBD3A}" srcOrd="0" destOrd="0" presId="urn:microsoft.com/office/officeart/2018/2/layout/IconCircleList"/>
    <dgm:cxn modelId="{63307229-B2B3-4B2D-8F51-6F02F24434BC}" type="presOf" srcId="{23B93CF1-F12E-48A6-B475-4297D82D1D2D}" destId="{61345741-7CEA-4C0C-8FAC-26E25B7E17C5}" srcOrd="0" destOrd="0" presId="urn:microsoft.com/office/officeart/2018/2/layout/IconCircleList"/>
    <dgm:cxn modelId="{CB1AB35C-9D99-477F-898F-4AD61ADD18B4}" type="presOf" srcId="{84E3CA08-0FDC-412E-84E5-A12673490BBA}" destId="{E06A40F9-53E0-4794-A3F1-573E5E1AA054}" srcOrd="0" destOrd="0" presId="urn:microsoft.com/office/officeart/2018/2/layout/IconCircleList"/>
    <dgm:cxn modelId="{E3FCC663-4154-483D-A302-ACB9C3B7A87A}" srcId="{825FB930-1BFB-49E6-B2DA-7BBE53E4738E}" destId="{84E3CA08-0FDC-412E-84E5-A12673490BBA}" srcOrd="4" destOrd="0" parTransId="{05AAD3E6-D6DF-4617-9084-934BDC06735D}" sibTransId="{506B027F-8576-4EF0-B060-91AB277EAE0B}"/>
    <dgm:cxn modelId="{E0664F47-6BFC-4E97-B765-2E2FA19F8799}" type="presOf" srcId="{825FB930-1BFB-49E6-B2DA-7BBE53E4738E}" destId="{CAA3F663-9395-49AB-A706-43044734C4D1}" srcOrd="0" destOrd="0" presId="urn:microsoft.com/office/officeart/2018/2/layout/IconCircleList"/>
    <dgm:cxn modelId="{6F85CD75-5D5B-44C1-A9D8-E716EDA90EB8}" srcId="{825FB930-1BFB-49E6-B2DA-7BBE53E4738E}" destId="{8A29658C-691D-45C8-B925-D1C9E9344785}" srcOrd="1" destOrd="0" parTransId="{54161DC4-54E4-4FA7-8507-6CC52C2426C4}" sibTransId="{035B034B-65EB-4FC4-85C4-0A7718AFEFAC}"/>
    <dgm:cxn modelId="{0B73125A-441D-447D-89D5-ACC85F6637D5}" type="presOf" srcId="{6EDD3DE0-61C0-4B76-A680-59F4400B6BC4}" destId="{12496349-5143-458F-968B-E0EFF3923FD0}" srcOrd="0" destOrd="0" presId="urn:microsoft.com/office/officeart/2018/2/layout/IconCircleList"/>
    <dgm:cxn modelId="{E7130482-E29F-4A8B-A938-B27EE49E445B}" srcId="{825FB930-1BFB-49E6-B2DA-7BBE53E4738E}" destId="{23B93CF1-F12E-48A6-B475-4297D82D1D2D}" srcOrd="2" destOrd="0" parTransId="{D3A4D037-53F8-4C76-BE2A-357A218B504F}" sibTransId="{6EDD3DE0-61C0-4B76-A680-59F4400B6BC4}"/>
    <dgm:cxn modelId="{2A6A1A8F-F1D7-4A9F-8BE6-53BFAF14B2E1}" type="presOf" srcId="{B6E10F02-327E-4599-961D-AF57DA569F33}" destId="{613ABC5D-495A-4535-8F88-F6FBCACDEC50}" srcOrd="0" destOrd="0" presId="urn:microsoft.com/office/officeart/2018/2/layout/IconCircleList"/>
    <dgm:cxn modelId="{2027A0A0-1602-4BDF-98A4-90FB7E5D9883}" srcId="{825FB930-1BFB-49E6-B2DA-7BBE53E4738E}" destId="{6E1DE505-A791-4C84-A35D-37296BB2BF5B}" srcOrd="3" destOrd="0" parTransId="{960077DF-E207-4271-BC4B-F00893537158}" sibTransId="{6427FEA7-D40A-44C5-BF34-83CEA9689FCA}"/>
    <dgm:cxn modelId="{C62D18B3-28C8-4A37-A269-7C512F759134}" srcId="{825FB930-1BFB-49E6-B2DA-7BBE53E4738E}" destId="{D1BA2BF6-F2E3-4BD2-B170-8EA6C2EE35FF}" srcOrd="0" destOrd="0" parTransId="{68A3B744-06CC-4000-8122-EE0C912E4A9C}" sibTransId="{B6E10F02-327E-4599-961D-AF57DA569F33}"/>
    <dgm:cxn modelId="{ABB582E1-93DB-4E3C-84E1-DBA9C79C9470}" type="presOf" srcId="{8A29658C-691D-45C8-B925-D1C9E9344785}" destId="{D839FDD4-C6AC-4ABA-A163-86A338942BD5}" srcOrd="0" destOrd="0" presId="urn:microsoft.com/office/officeart/2018/2/layout/IconCircleList"/>
    <dgm:cxn modelId="{11D835E6-BDE6-48A2-91F2-534FFB9F2256}" type="presOf" srcId="{035B034B-65EB-4FC4-85C4-0A7718AFEFAC}" destId="{ACE20A05-1536-456D-8D69-B82BC6B9CA9E}" srcOrd="0" destOrd="0" presId="urn:microsoft.com/office/officeart/2018/2/layout/IconCircleList"/>
    <dgm:cxn modelId="{70C840F4-9481-4F03-B04D-1A052F4791A7}" type="presOf" srcId="{D1BA2BF6-F2E3-4BD2-B170-8EA6C2EE35FF}" destId="{F59090FF-36A0-4A1A-AF2B-6F51D9EAD94E}" srcOrd="0" destOrd="0" presId="urn:microsoft.com/office/officeart/2018/2/layout/IconCircleList"/>
    <dgm:cxn modelId="{6B775B32-901A-4F98-9A6B-172DF20FE2F1}" type="presParOf" srcId="{CAA3F663-9395-49AB-A706-43044734C4D1}" destId="{61A18777-3C04-42ED-A40F-D291A6DF1349}" srcOrd="0" destOrd="0" presId="urn:microsoft.com/office/officeart/2018/2/layout/IconCircleList"/>
    <dgm:cxn modelId="{08217229-3E2C-4388-A145-740DAC4143AC}" type="presParOf" srcId="{61A18777-3C04-42ED-A40F-D291A6DF1349}" destId="{CA29E26E-1002-447D-BBBA-2AFD7335024B}" srcOrd="0" destOrd="0" presId="urn:microsoft.com/office/officeart/2018/2/layout/IconCircleList"/>
    <dgm:cxn modelId="{B304FF80-6342-4EA4-8371-31005C4B0C8B}" type="presParOf" srcId="{CA29E26E-1002-447D-BBBA-2AFD7335024B}" destId="{E5507A7C-CA74-4257-A472-9C9BDFAD734E}" srcOrd="0" destOrd="0" presId="urn:microsoft.com/office/officeart/2018/2/layout/IconCircleList"/>
    <dgm:cxn modelId="{97FAB097-0B95-4C3B-987D-1048A17015DE}" type="presParOf" srcId="{CA29E26E-1002-447D-BBBA-2AFD7335024B}" destId="{A4878BA9-68B6-418B-8F07-603492C294C8}" srcOrd="1" destOrd="0" presId="urn:microsoft.com/office/officeart/2018/2/layout/IconCircleList"/>
    <dgm:cxn modelId="{D84CAD7F-4000-4969-81F7-68BD7F5882A9}" type="presParOf" srcId="{CA29E26E-1002-447D-BBBA-2AFD7335024B}" destId="{B52E5A2D-D127-4110-9263-A0285E9A2886}" srcOrd="2" destOrd="0" presId="urn:microsoft.com/office/officeart/2018/2/layout/IconCircleList"/>
    <dgm:cxn modelId="{AA0826D4-67D2-4827-A10A-EE60B431DA3B}" type="presParOf" srcId="{CA29E26E-1002-447D-BBBA-2AFD7335024B}" destId="{F59090FF-36A0-4A1A-AF2B-6F51D9EAD94E}" srcOrd="3" destOrd="0" presId="urn:microsoft.com/office/officeart/2018/2/layout/IconCircleList"/>
    <dgm:cxn modelId="{2A542233-61D3-4B4B-875A-86404B5E66BC}" type="presParOf" srcId="{61A18777-3C04-42ED-A40F-D291A6DF1349}" destId="{613ABC5D-495A-4535-8F88-F6FBCACDEC50}" srcOrd="1" destOrd="0" presId="urn:microsoft.com/office/officeart/2018/2/layout/IconCircleList"/>
    <dgm:cxn modelId="{3AEC71B6-D508-49B9-AB9C-E13430B850F1}" type="presParOf" srcId="{61A18777-3C04-42ED-A40F-D291A6DF1349}" destId="{F696AC49-4263-4124-B175-EFA4731DA32A}" srcOrd="2" destOrd="0" presId="urn:microsoft.com/office/officeart/2018/2/layout/IconCircleList"/>
    <dgm:cxn modelId="{B7D21F82-6505-40F7-AEDD-D46C3E219038}" type="presParOf" srcId="{F696AC49-4263-4124-B175-EFA4731DA32A}" destId="{48AE842A-2704-456E-889F-0E9661E7E6FF}" srcOrd="0" destOrd="0" presId="urn:microsoft.com/office/officeart/2018/2/layout/IconCircleList"/>
    <dgm:cxn modelId="{2170D7CC-372D-4864-8E9C-C1957051FA14}" type="presParOf" srcId="{F696AC49-4263-4124-B175-EFA4731DA32A}" destId="{FE1B60B1-F8B8-4D0C-8E90-3236C2457F5E}" srcOrd="1" destOrd="0" presId="urn:microsoft.com/office/officeart/2018/2/layout/IconCircleList"/>
    <dgm:cxn modelId="{1F0BBD06-FDE4-4B22-84C0-CD0FF66585A4}" type="presParOf" srcId="{F696AC49-4263-4124-B175-EFA4731DA32A}" destId="{0D4C5B90-0FEA-499E-8B5A-253236DF847B}" srcOrd="2" destOrd="0" presId="urn:microsoft.com/office/officeart/2018/2/layout/IconCircleList"/>
    <dgm:cxn modelId="{C2A51F64-A55B-42D0-8D3C-DC2F943690AE}" type="presParOf" srcId="{F696AC49-4263-4124-B175-EFA4731DA32A}" destId="{D839FDD4-C6AC-4ABA-A163-86A338942BD5}" srcOrd="3" destOrd="0" presId="urn:microsoft.com/office/officeart/2018/2/layout/IconCircleList"/>
    <dgm:cxn modelId="{7AD695C8-AB23-4954-A154-84FA8A58FDA5}" type="presParOf" srcId="{61A18777-3C04-42ED-A40F-D291A6DF1349}" destId="{ACE20A05-1536-456D-8D69-B82BC6B9CA9E}" srcOrd="3" destOrd="0" presId="urn:microsoft.com/office/officeart/2018/2/layout/IconCircleList"/>
    <dgm:cxn modelId="{1D1A232E-30C7-4CD6-AEC0-374AD07235CB}" type="presParOf" srcId="{61A18777-3C04-42ED-A40F-D291A6DF1349}" destId="{76992D52-0C4E-4629-9788-E9B3D79EE30A}" srcOrd="4" destOrd="0" presId="urn:microsoft.com/office/officeart/2018/2/layout/IconCircleList"/>
    <dgm:cxn modelId="{BF94C63B-C72D-4E3F-A670-EDCD76C1A090}" type="presParOf" srcId="{76992D52-0C4E-4629-9788-E9B3D79EE30A}" destId="{AAF2BC89-AC98-49F0-9831-872AD88410F5}" srcOrd="0" destOrd="0" presId="urn:microsoft.com/office/officeart/2018/2/layout/IconCircleList"/>
    <dgm:cxn modelId="{1E1DF20F-79FB-4E79-9130-94AAA008FDC9}" type="presParOf" srcId="{76992D52-0C4E-4629-9788-E9B3D79EE30A}" destId="{BC15221C-E6E6-44B6-AA29-A6B8A570298D}" srcOrd="1" destOrd="0" presId="urn:microsoft.com/office/officeart/2018/2/layout/IconCircleList"/>
    <dgm:cxn modelId="{8E81BFA6-5859-4990-A325-028BF29C106A}" type="presParOf" srcId="{76992D52-0C4E-4629-9788-E9B3D79EE30A}" destId="{3FE6D2DA-3567-496D-8903-3B1B65549D13}" srcOrd="2" destOrd="0" presId="urn:microsoft.com/office/officeart/2018/2/layout/IconCircleList"/>
    <dgm:cxn modelId="{CC776BD5-01C4-42FE-816C-A1F9904B8F96}" type="presParOf" srcId="{76992D52-0C4E-4629-9788-E9B3D79EE30A}" destId="{61345741-7CEA-4C0C-8FAC-26E25B7E17C5}" srcOrd="3" destOrd="0" presId="urn:microsoft.com/office/officeart/2018/2/layout/IconCircleList"/>
    <dgm:cxn modelId="{64B848BE-A47E-42C1-B250-9AF0DFC46037}" type="presParOf" srcId="{61A18777-3C04-42ED-A40F-D291A6DF1349}" destId="{12496349-5143-458F-968B-E0EFF3923FD0}" srcOrd="5" destOrd="0" presId="urn:microsoft.com/office/officeart/2018/2/layout/IconCircleList"/>
    <dgm:cxn modelId="{7A604543-E481-41FD-9402-B13BA3F3EC95}" type="presParOf" srcId="{61A18777-3C04-42ED-A40F-D291A6DF1349}" destId="{612B7370-6DF4-40E6-AA37-855F7DB90975}" srcOrd="6" destOrd="0" presId="urn:microsoft.com/office/officeart/2018/2/layout/IconCircleList"/>
    <dgm:cxn modelId="{93E30FF1-A65F-41D9-9133-6B62732B39E6}" type="presParOf" srcId="{612B7370-6DF4-40E6-AA37-855F7DB90975}" destId="{FC62096E-E807-49BD-9D88-98DB960E10E1}" srcOrd="0" destOrd="0" presId="urn:microsoft.com/office/officeart/2018/2/layout/IconCircleList"/>
    <dgm:cxn modelId="{5355FF69-72A4-495A-897D-1091D44CBA19}" type="presParOf" srcId="{612B7370-6DF4-40E6-AA37-855F7DB90975}" destId="{91C346F8-6B7B-4E87-905E-8DA3C0F2905B}" srcOrd="1" destOrd="0" presId="urn:microsoft.com/office/officeart/2018/2/layout/IconCircleList"/>
    <dgm:cxn modelId="{074598C8-AB35-450D-B66A-30ADE02CB76A}" type="presParOf" srcId="{612B7370-6DF4-40E6-AA37-855F7DB90975}" destId="{7D3CD0B8-7DAA-41F4-A67B-174375E21AA7}" srcOrd="2" destOrd="0" presId="urn:microsoft.com/office/officeart/2018/2/layout/IconCircleList"/>
    <dgm:cxn modelId="{8F150BC2-A633-47A3-BC26-1AD8D9C24A7E}" type="presParOf" srcId="{612B7370-6DF4-40E6-AA37-855F7DB90975}" destId="{94BDD1DB-2312-4C02-8959-30D7FE2BEC7F}" srcOrd="3" destOrd="0" presId="urn:microsoft.com/office/officeart/2018/2/layout/IconCircleList"/>
    <dgm:cxn modelId="{85779FB3-A9E9-4C9C-9AC4-DA1A50388421}" type="presParOf" srcId="{61A18777-3C04-42ED-A40F-D291A6DF1349}" destId="{E5DDC178-1900-49BA-BEFD-EE59B7BBBD3A}" srcOrd="7" destOrd="0" presId="urn:microsoft.com/office/officeart/2018/2/layout/IconCircleList"/>
    <dgm:cxn modelId="{70731C78-304B-4CF9-ACBB-0F14CDE93284}" type="presParOf" srcId="{61A18777-3C04-42ED-A40F-D291A6DF1349}" destId="{A076D6E8-4C4F-40D9-BFB8-0145404000CD}" srcOrd="8" destOrd="0" presId="urn:microsoft.com/office/officeart/2018/2/layout/IconCircleList"/>
    <dgm:cxn modelId="{FF6FDE36-371B-4C42-91A7-497C00DD4BBC}" type="presParOf" srcId="{A076D6E8-4C4F-40D9-BFB8-0145404000CD}" destId="{120D65C4-651C-431E-B5EB-465B714334AD}" srcOrd="0" destOrd="0" presId="urn:microsoft.com/office/officeart/2018/2/layout/IconCircleList"/>
    <dgm:cxn modelId="{DC3EDC12-FFCC-473B-9E0B-FFA631C666DF}" type="presParOf" srcId="{A076D6E8-4C4F-40D9-BFB8-0145404000CD}" destId="{3F1C1F23-522E-4D91-8D66-78F53B2450C3}" srcOrd="1" destOrd="0" presId="urn:microsoft.com/office/officeart/2018/2/layout/IconCircleList"/>
    <dgm:cxn modelId="{3DD6EE3F-3233-47D8-B527-99B3EDBCFE91}" type="presParOf" srcId="{A076D6E8-4C4F-40D9-BFB8-0145404000CD}" destId="{A5C393DC-511D-4AAB-A685-26379A6411A1}" srcOrd="2" destOrd="0" presId="urn:microsoft.com/office/officeart/2018/2/layout/IconCircleList"/>
    <dgm:cxn modelId="{A81615AB-BF8F-4CC3-A152-A063822406B0}" type="presParOf" srcId="{A076D6E8-4C4F-40D9-BFB8-0145404000CD}" destId="{E06A40F9-53E0-4794-A3F1-573E5E1AA0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D8CF49-8BB6-4957-A374-F492C911250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36FCC7-6E02-439F-ACA0-D355C81E6B6B}">
      <dgm:prSet/>
      <dgm:spPr/>
      <dgm:t>
        <a:bodyPr/>
        <a:lstStyle/>
        <a:p>
          <a:r>
            <a:rPr lang="en-US" b="0" i="0" dirty="0"/>
            <a:t>The order in which the statements, functions, and expressions are executed or evaluated at run-time by a thread of execution.</a:t>
          </a:r>
          <a:endParaRPr lang="en-US" dirty="0"/>
        </a:p>
      </dgm:t>
    </dgm:pt>
    <dgm:pt modelId="{5C65ACB2-53E2-4B45-B264-0AFDFDD52339}" type="parTrans" cxnId="{22D3542D-0B1B-4436-9228-A1311EB10263}">
      <dgm:prSet/>
      <dgm:spPr/>
      <dgm:t>
        <a:bodyPr/>
        <a:lstStyle/>
        <a:p>
          <a:endParaRPr lang="en-US"/>
        </a:p>
      </dgm:t>
    </dgm:pt>
    <dgm:pt modelId="{6B63C636-8F34-493C-B0D5-EFC663351BA7}" type="sibTrans" cxnId="{22D3542D-0B1B-4436-9228-A1311EB10263}">
      <dgm:prSet/>
      <dgm:spPr/>
      <dgm:t>
        <a:bodyPr/>
        <a:lstStyle/>
        <a:p>
          <a:endParaRPr lang="en-US"/>
        </a:p>
      </dgm:t>
    </dgm:pt>
    <dgm:pt modelId="{4C3A3C13-BC5A-40E7-BA8C-6CE3728307E4}">
      <dgm:prSet/>
      <dgm:spPr/>
      <dgm:t>
        <a:bodyPr/>
        <a:lstStyle/>
        <a:p>
          <a:r>
            <a:rPr lang="en-US" b="0" i="0" dirty="0"/>
            <a:t>Some statements affect control flow by choosing which statement is executed next, or the number of times a statement is executed</a:t>
          </a:r>
        </a:p>
      </dgm:t>
    </dgm:pt>
    <dgm:pt modelId="{C39EF90F-834E-45C3-A5EA-ACDF69A26F0B}" type="parTrans" cxnId="{CB9C8427-237D-44F7-B551-3F9779407D19}">
      <dgm:prSet/>
      <dgm:spPr/>
      <dgm:t>
        <a:bodyPr/>
        <a:lstStyle/>
        <a:p>
          <a:endParaRPr lang="en-US"/>
        </a:p>
      </dgm:t>
    </dgm:pt>
    <dgm:pt modelId="{87CAC631-E3E1-47F4-B232-6D2E296E2FEC}" type="sibTrans" cxnId="{CB9C8427-237D-44F7-B551-3F9779407D19}">
      <dgm:prSet/>
      <dgm:spPr/>
      <dgm:t>
        <a:bodyPr/>
        <a:lstStyle/>
        <a:p>
          <a:endParaRPr lang="en-US"/>
        </a:p>
      </dgm:t>
    </dgm:pt>
    <dgm:pt modelId="{D2E18002-289A-411E-8A2F-87C08E877E0C}">
      <dgm:prSet/>
      <dgm:spPr/>
      <dgm:t>
        <a:bodyPr/>
        <a:lstStyle/>
        <a:p>
          <a:r>
            <a:rPr lang="en-US" b="0" i="0" dirty="0"/>
            <a:t>Some expressions also affect control flow (e.g., short-circuiting)</a:t>
          </a:r>
        </a:p>
      </dgm:t>
    </dgm:pt>
    <dgm:pt modelId="{33ABC3EA-8F50-46DB-BB7A-85D8FEDB0ED8}" type="parTrans" cxnId="{91395598-00C4-43C4-8BC7-7ED2C72745A3}">
      <dgm:prSet/>
      <dgm:spPr/>
      <dgm:t>
        <a:bodyPr/>
        <a:lstStyle/>
        <a:p>
          <a:endParaRPr lang="en-CA"/>
        </a:p>
      </dgm:t>
    </dgm:pt>
    <dgm:pt modelId="{308D3355-A6FB-4F72-95EA-B50D307B3414}" type="sibTrans" cxnId="{91395598-00C4-43C4-8BC7-7ED2C72745A3}">
      <dgm:prSet/>
      <dgm:spPr/>
      <dgm:t>
        <a:bodyPr/>
        <a:lstStyle/>
        <a:p>
          <a:endParaRPr lang="en-CA"/>
        </a:p>
      </dgm:t>
    </dgm:pt>
    <dgm:pt modelId="{E76BC93F-DAFF-417F-94F7-B4C093536033}" type="pres">
      <dgm:prSet presAssocID="{5FD8CF49-8BB6-4957-A374-F492C9112501}" presName="vert0" presStyleCnt="0">
        <dgm:presLayoutVars>
          <dgm:dir/>
          <dgm:animOne val="branch"/>
          <dgm:animLvl val="lvl"/>
        </dgm:presLayoutVars>
      </dgm:prSet>
      <dgm:spPr/>
    </dgm:pt>
    <dgm:pt modelId="{AD9DD046-75A3-440A-AA0D-763F26400527}" type="pres">
      <dgm:prSet presAssocID="{5136FCC7-6E02-439F-ACA0-D355C81E6B6B}" presName="thickLine" presStyleLbl="alignNode1" presStyleIdx="0" presStyleCnt="3"/>
      <dgm:spPr/>
    </dgm:pt>
    <dgm:pt modelId="{65130201-3434-4100-AFEC-BF6FC9015227}" type="pres">
      <dgm:prSet presAssocID="{5136FCC7-6E02-439F-ACA0-D355C81E6B6B}" presName="horz1" presStyleCnt="0"/>
      <dgm:spPr/>
    </dgm:pt>
    <dgm:pt modelId="{52597C6F-4070-4A36-80FC-CA441663BDFA}" type="pres">
      <dgm:prSet presAssocID="{5136FCC7-6E02-439F-ACA0-D355C81E6B6B}" presName="tx1" presStyleLbl="revTx" presStyleIdx="0" presStyleCnt="3"/>
      <dgm:spPr/>
    </dgm:pt>
    <dgm:pt modelId="{4CAD902E-5EFA-40BD-9EE8-77767C1B912A}" type="pres">
      <dgm:prSet presAssocID="{5136FCC7-6E02-439F-ACA0-D355C81E6B6B}" presName="vert1" presStyleCnt="0"/>
      <dgm:spPr/>
    </dgm:pt>
    <dgm:pt modelId="{8B95936D-F217-4B72-9A69-12C7ACE6F326}" type="pres">
      <dgm:prSet presAssocID="{4C3A3C13-BC5A-40E7-BA8C-6CE3728307E4}" presName="thickLine" presStyleLbl="alignNode1" presStyleIdx="1" presStyleCnt="3"/>
      <dgm:spPr/>
    </dgm:pt>
    <dgm:pt modelId="{ED36EC24-6AF3-43EE-B63E-E4E711E70182}" type="pres">
      <dgm:prSet presAssocID="{4C3A3C13-BC5A-40E7-BA8C-6CE3728307E4}" presName="horz1" presStyleCnt="0"/>
      <dgm:spPr/>
    </dgm:pt>
    <dgm:pt modelId="{E8EA19EA-3970-4900-AAA1-BEB13D6C2443}" type="pres">
      <dgm:prSet presAssocID="{4C3A3C13-BC5A-40E7-BA8C-6CE3728307E4}" presName="tx1" presStyleLbl="revTx" presStyleIdx="1" presStyleCnt="3"/>
      <dgm:spPr/>
    </dgm:pt>
    <dgm:pt modelId="{3AD238FA-C305-4A99-B25B-1FF885127B99}" type="pres">
      <dgm:prSet presAssocID="{4C3A3C13-BC5A-40E7-BA8C-6CE3728307E4}" presName="vert1" presStyleCnt="0"/>
      <dgm:spPr/>
    </dgm:pt>
    <dgm:pt modelId="{6031C2B0-7709-49BD-B366-0434CD639E78}" type="pres">
      <dgm:prSet presAssocID="{D2E18002-289A-411E-8A2F-87C08E877E0C}" presName="thickLine" presStyleLbl="alignNode1" presStyleIdx="2" presStyleCnt="3"/>
      <dgm:spPr/>
    </dgm:pt>
    <dgm:pt modelId="{06BA5FA0-A72D-4DB3-A81B-11CB761268A3}" type="pres">
      <dgm:prSet presAssocID="{D2E18002-289A-411E-8A2F-87C08E877E0C}" presName="horz1" presStyleCnt="0"/>
      <dgm:spPr/>
    </dgm:pt>
    <dgm:pt modelId="{FD19757C-58B6-46FC-976B-50C1CFEEA91C}" type="pres">
      <dgm:prSet presAssocID="{D2E18002-289A-411E-8A2F-87C08E877E0C}" presName="tx1" presStyleLbl="revTx" presStyleIdx="2" presStyleCnt="3"/>
      <dgm:spPr/>
    </dgm:pt>
    <dgm:pt modelId="{F938279E-99C7-4100-AFB4-B2916653A08A}" type="pres">
      <dgm:prSet presAssocID="{D2E18002-289A-411E-8A2F-87C08E877E0C}" presName="vert1" presStyleCnt="0"/>
      <dgm:spPr/>
    </dgm:pt>
  </dgm:ptLst>
  <dgm:cxnLst>
    <dgm:cxn modelId="{CB9C8427-237D-44F7-B551-3F9779407D19}" srcId="{5FD8CF49-8BB6-4957-A374-F492C9112501}" destId="{4C3A3C13-BC5A-40E7-BA8C-6CE3728307E4}" srcOrd="1" destOrd="0" parTransId="{C39EF90F-834E-45C3-A5EA-ACDF69A26F0B}" sibTransId="{87CAC631-E3E1-47F4-B232-6D2E296E2FEC}"/>
    <dgm:cxn modelId="{22D3542D-0B1B-4436-9228-A1311EB10263}" srcId="{5FD8CF49-8BB6-4957-A374-F492C9112501}" destId="{5136FCC7-6E02-439F-ACA0-D355C81E6B6B}" srcOrd="0" destOrd="0" parTransId="{5C65ACB2-53E2-4B45-B264-0AFDFDD52339}" sibTransId="{6B63C636-8F34-493C-B0D5-EFC663351BA7}"/>
    <dgm:cxn modelId="{CD37C788-94D9-4C55-BC9A-3BF5EB0FE5C5}" type="presOf" srcId="{5136FCC7-6E02-439F-ACA0-D355C81E6B6B}" destId="{52597C6F-4070-4A36-80FC-CA441663BDFA}" srcOrd="0" destOrd="0" presId="urn:microsoft.com/office/officeart/2008/layout/LinedList"/>
    <dgm:cxn modelId="{C3BBF894-CBFE-4C21-B8AB-6966FEE6668B}" type="presOf" srcId="{4C3A3C13-BC5A-40E7-BA8C-6CE3728307E4}" destId="{E8EA19EA-3970-4900-AAA1-BEB13D6C2443}" srcOrd="0" destOrd="0" presId="urn:microsoft.com/office/officeart/2008/layout/LinedList"/>
    <dgm:cxn modelId="{91395598-00C4-43C4-8BC7-7ED2C72745A3}" srcId="{5FD8CF49-8BB6-4957-A374-F492C9112501}" destId="{D2E18002-289A-411E-8A2F-87C08E877E0C}" srcOrd="2" destOrd="0" parTransId="{33ABC3EA-8F50-46DB-BB7A-85D8FEDB0ED8}" sibTransId="{308D3355-A6FB-4F72-95EA-B50D307B3414}"/>
    <dgm:cxn modelId="{F03A23AC-BBFD-4FB9-8230-4FE1CFFBC683}" type="presOf" srcId="{5FD8CF49-8BB6-4957-A374-F492C9112501}" destId="{E76BC93F-DAFF-417F-94F7-B4C093536033}" srcOrd="0" destOrd="0" presId="urn:microsoft.com/office/officeart/2008/layout/LinedList"/>
    <dgm:cxn modelId="{449D02B3-301E-4C51-B2B7-C441EE6F43CF}" type="presOf" srcId="{D2E18002-289A-411E-8A2F-87C08E877E0C}" destId="{FD19757C-58B6-46FC-976B-50C1CFEEA91C}" srcOrd="0" destOrd="0" presId="urn:microsoft.com/office/officeart/2008/layout/LinedList"/>
    <dgm:cxn modelId="{70F909B3-B774-4AA3-BCD8-CCE29C3F7AD1}" type="presParOf" srcId="{E76BC93F-DAFF-417F-94F7-B4C093536033}" destId="{AD9DD046-75A3-440A-AA0D-763F26400527}" srcOrd="0" destOrd="0" presId="urn:microsoft.com/office/officeart/2008/layout/LinedList"/>
    <dgm:cxn modelId="{399CED75-CCF2-4D8F-BB9D-6EA6C28AE44A}" type="presParOf" srcId="{E76BC93F-DAFF-417F-94F7-B4C093536033}" destId="{65130201-3434-4100-AFEC-BF6FC9015227}" srcOrd="1" destOrd="0" presId="urn:microsoft.com/office/officeart/2008/layout/LinedList"/>
    <dgm:cxn modelId="{61387565-2F9D-4355-9854-DBC83A246407}" type="presParOf" srcId="{65130201-3434-4100-AFEC-BF6FC9015227}" destId="{52597C6F-4070-4A36-80FC-CA441663BDFA}" srcOrd="0" destOrd="0" presId="urn:microsoft.com/office/officeart/2008/layout/LinedList"/>
    <dgm:cxn modelId="{F68E54E6-D282-4D42-B179-B36484C8ADA2}" type="presParOf" srcId="{65130201-3434-4100-AFEC-BF6FC9015227}" destId="{4CAD902E-5EFA-40BD-9EE8-77767C1B912A}" srcOrd="1" destOrd="0" presId="urn:microsoft.com/office/officeart/2008/layout/LinedList"/>
    <dgm:cxn modelId="{5B9AFBFF-225C-4A71-AA2E-032D2311AF24}" type="presParOf" srcId="{E76BC93F-DAFF-417F-94F7-B4C093536033}" destId="{8B95936D-F217-4B72-9A69-12C7ACE6F326}" srcOrd="2" destOrd="0" presId="urn:microsoft.com/office/officeart/2008/layout/LinedList"/>
    <dgm:cxn modelId="{A1E0C82B-0528-4642-88D4-62208C7C544A}" type="presParOf" srcId="{E76BC93F-DAFF-417F-94F7-B4C093536033}" destId="{ED36EC24-6AF3-43EE-B63E-E4E711E70182}" srcOrd="3" destOrd="0" presId="urn:microsoft.com/office/officeart/2008/layout/LinedList"/>
    <dgm:cxn modelId="{E0FBA8D3-7E37-465F-9DDE-83F2FCA473E8}" type="presParOf" srcId="{ED36EC24-6AF3-43EE-B63E-E4E711E70182}" destId="{E8EA19EA-3970-4900-AAA1-BEB13D6C2443}" srcOrd="0" destOrd="0" presId="urn:microsoft.com/office/officeart/2008/layout/LinedList"/>
    <dgm:cxn modelId="{ED53305A-904A-45D6-B7D9-CFF4D209362C}" type="presParOf" srcId="{ED36EC24-6AF3-43EE-B63E-E4E711E70182}" destId="{3AD238FA-C305-4A99-B25B-1FF885127B99}" srcOrd="1" destOrd="0" presId="urn:microsoft.com/office/officeart/2008/layout/LinedList"/>
    <dgm:cxn modelId="{F2733DA5-324B-4F88-8598-1DD3E66405CA}" type="presParOf" srcId="{E76BC93F-DAFF-417F-94F7-B4C093536033}" destId="{6031C2B0-7709-49BD-B366-0434CD639E78}" srcOrd="4" destOrd="0" presId="urn:microsoft.com/office/officeart/2008/layout/LinedList"/>
    <dgm:cxn modelId="{4C2F4DA8-8F7A-43E0-8786-E4AA51EA005B}" type="presParOf" srcId="{E76BC93F-DAFF-417F-94F7-B4C093536033}" destId="{06BA5FA0-A72D-4DB3-A81B-11CB761268A3}" srcOrd="5" destOrd="0" presId="urn:microsoft.com/office/officeart/2008/layout/LinedList"/>
    <dgm:cxn modelId="{AF513126-94F2-4382-A7AD-F6B776F3B2B7}" type="presParOf" srcId="{06BA5FA0-A72D-4DB3-A81B-11CB761268A3}" destId="{FD19757C-58B6-46FC-976B-50C1CFEEA91C}" srcOrd="0" destOrd="0" presId="urn:microsoft.com/office/officeart/2008/layout/LinedList"/>
    <dgm:cxn modelId="{22A41060-B281-4755-8998-EC0A44F34A5E}" type="presParOf" srcId="{06BA5FA0-A72D-4DB3-A81B-11CB761268A3}" destId="{F938279E-99C7-4100-AFB4-B2916653A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AA9C4C-A83A-42C9-8BFF-4EA412B4D6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FB4AF1-9103-4BAB-9958-F29208FC21CA}">
      <dgm:prSet/>
      <dgm:spPr/>
      <dgm:t>
        <a:bodyPr/>
        <a:lstStyle/>
        <a:p>
          <a:r>
            <a:rPr lang="en-CA"/>
            <a:t>Assemblies</a:t>
          </a:r>
          <a:endParaRPr lang="en-US"/>
        </a:p>
      </dgm:t>
    </dgm:pt>
    <dgm:pt modelId="{64EA1727-6E6C-42CE-945C-B81C3C08146F}" type="parTrans" cxnId="{91D5DA99-489B-4634-8454-F41468CA9457}">
      <dgm:prSet/>
      <dgm:spPr/>
      <dgm:t>
        <a:bodyPr/>
        <a:lstStyle/>
        <a:p>
          <a:endParaRPr lang="en-US"/>
        </a:p>
      </dgm:t>
    </dgm:pt>
    <dgm:pt modelId="{36E85190-7116-4FCC-9239-B5CAA53C2D72}" type="sibTrans" cxnId="{91D5DA99-489B-4634-8454-F41468CA9457}">
      <dgm:prSet/>
      <dgm:spPr/>
      <dgm:t>
        <a:bodyPr/>
        <a:lstStyle/>
        <a:p>
          <a:endParaRPr lang="en-US"/>
        </a:p>
      </dgm:t>
    </dgm:pt>
    <dgm:pt modelId="{4A4C655E-8B24-4E65-977E-675507744C9C}">
      <dgm:prSet/>
      <dgm:spPr/>
      <dgm:t>
        <a:bodyPr/>
        <a:lstStyle/>
        <a:p>
          <a:r>
            <a:rPr lang="en-CA" dirty="0"/>
            <a:t>Compiled from one or more source files</a:t>
          </a:r>
          <a:endParaRPr lang="en-US" dirty="0"/>
        </a:p>
      </dgm:t>
    </dgm:pt>
    <dgm:pt modelId="{9242A0B5-8A8B-4405-A8A5-D3A1C805A4E5}" type="parTrans" cxnId="{A6D9B73E-61FB-46BB-A91B-D20F97DF6D76}">
      <dgm:prSet/>
      <dgm:spPr/>
      <dgm:t>
        <a:bodyPr/>
        <a:lstStyle/>
        <a:p>
          <a:endParaRPr lang="en-US"/>
        </a:p>
      </dgm:t>
    </dgm:pt>
    <dgm:pt modelId="{CB884E00-5CE9-4C9C-9A5A-7EF97A8F5F80}" type="sibTrans" cxnId="{A6D9B73E-61FB-46BB-A91B-D20F97DF6D76}">
      <dgm:prSet/>
      <dgm:spPr/>
      <dgm:t>
        <a:bodyPr/>
        <a:lstStyle/>
        <a:p>
          <a:endParaRPr lang="en-US"/>
        </a:p>
      </dgm:t>
    </dgm:pt>
    <dgm:pt modelId="{13DFB7F5-47CC-4DD9-B08C-82F3B3806D8E}">
      <dgm:prSet/>
      <dgm:spPr/>
      <dgm:t>
        <a:bodyPr/>
        <a:lstStyle/>
        <a:p>
          <a:r>
            <a:rPr lang="en-CA"/>
            <a:t>Source files </a:t>
          </a:r>
          <a:endParaRPr lang="en-US"/>
        </a:p>
      </dgm:t>
    </dgm:pt>
    <dgm:pt modelId="{DA9D7195-25AD-4397-A90D-9D3B97BD4E7F}" type="parTrans" cxnId="{D84BEF29-B19E-4D4D-97F4-4F6B8EE4CBE0}">
      <dgm:prSet/>
      <dgm:spPr/>
      <dgm:t>
        <a:bodyPr/>
        <a:lstStyle/>
        <a:p>
          <a:endParaRPr lang="en-US"/>
        </a:p>
      </dgm:t>
    </dgm:pt>
    <dgm:pt modelId="{C4D5EB16-C0F4-44CC-815F-D9300006742C}" type="sibTrans" cxnId="{D84BEF29-B19E-4D4D-97F4-4F6B8EE4CBE0}">
      <dgm:prSet/>
      <dgm:spPr/>
      <dgm:t>
        <a:bodyPr/>
        <a:lstStyle/>
        <a:p>
          <a:endParaRPr lang="en-US"/>
        </a:p>
      </dgm:t>
    </dgm:pt>
    <dgm:pt modelId="{7C87228B-2AD6-435C-B7D2-A2C6069AF91D}">
      <dgm:prSet/>
      <dgm:spPr/>
      <dgm:t>
        <a:bodyPr/>
        <a:lstStyle/>
        <a:p>
          <a:r>
            <a:rPr lang="en-CA"/>
            <a:t>Using declarations</a:t>
          </a:r>
          <a:endParaRPr lang="en-US"/>
        </a:p>
      </dgm:t>
    </dgm:pt>
    <dgm:pt modelId="{8C20F08C-E1AC-471F-AC55-8C32EE8FDEC2}" type="parTrans" cxnId="{9F6F7955-ADD2-4D9F-A066-0242BEBB8553}">
      <dgm:prSet/>
      <dgm:spPr/>
      <dgm:t>
        <a:bodyPr/>
        <a:lstStyle/>
        <a:p>
          <a:endParaRPr lang="en-US"/>
        </a:p>
      </dgm:t>
    </dgm:pt>
    <dgm:pt modelId="{DD4D4BC6-689F-4B29-9064-2DA1738E943F}" type="sibTrans" cxnId="{9F6F7955-ADD2-4D9F-A066-0242BEBB8553}">
      <dgm:prSet/>
      <dgm:spPr/>
      <dgm:t>
        <a:bodyPr/>
        <a:lstStyle/>
        <a:p>
          <a:endParaRPr lang="en-US"/>
        </a:p>
      </dgm:t>
    </dgm:pt>
    <dgm:pt modelId="{B4471B04-1C31-4FDF-991D-31A419AEE74A}">
      <dgm:prSet/>
      <dgm:spPr/>
      <dgm:t>
        <a:bodyPr/>
        <a:lstStyle/>
        <a:p>
          <a:r>
            <a:rPr lang="en-CA"/>
            <a:t>Zero or one namespace</a:t>
          </a:r>
          <a:endParaRPr lang="en-US"/>
        </a:p>
      </dgm:t>
    </dgm:pt>
    <dgm:pt modelId="{C73CB4B0-EDFB-4F2E-BEE7-C9679D066841}" type="parTrans" cxnId="{DE0644D3-61FD-48B4-B600-151FB95789C9}">
      <dgm:prSet/>
      <dgm:spPr/>
      <dgm:t>
        <a:bodyPr/>
        <a:lstStyle/>
        <a:p>
          <a:endParaRPr lang="en-US"/>
        </a:p>
      </dgm:t>
    </dgm:pt>
    <dgm:pt modelId="{82303833-B219-4279-BD87-A9247C0DF4B4}" type="sibTrans" cxnId="{DE0644D3-61FD-48B4-B600-151FB95789C9}">
      <dgm:prSet/>
      <dgm:spPr/>
      <dgm:t>
        <a:bodyPr/>
        <a:lstStyle/>
        <a:p>
          <a:endParaRPr lang="en-US"/>
        </a:p>
      </dgm:t>
    </dgm:pt>
    <dgm:pt modelId="{4CC76E30-09A2-4960-8340-C9A96FC8BAA9}">
      <dgm:prSet/>
      <dgm:spPr/>
      <dgm:t>
        <a:bodyPr/>
        <a:lstStyle/>
        <a:p>
          <a:r>
            <a:rPr lang="en-CA"/>
            <a:t>Namespaces </a:t>
          </a:r>
          <a:endParaRPr lang="en-US"/>
        </a:p>
      </dgm:t>
    </dgm:pt>
    <dgm:pt modelId="{4ECD0BFD-A1F3-4ABC-B732-18A44105F5E4}" type="parTrans" cxnId="{22B84EE3-FC9B-4AC8-A62A-6812F897D7EE}">
      <dgm:prSet/>
      <dgm:spPr/>
      <dgm:t>
        <a:bodyPr/>
        <a:lstStyle/>
        <a:p>
          <a:endParaRPr lang="en-US"/>
        </a:p>
      </dgm:t>
    </dgm:pt>
    <dgm:pt modelId="{DF4EE26D-9E37-4208-B49F-8258F390C930}" type="sibTrans" cxnId="{22B84EE3-FC9B-4AC8-A62A-6812F897D7EE}">
      <dgm:prSet/>
      <dgm:spPr/>
      <dgm:t>
        <a:bodyPr/>
        <a:lstStyle/>
        <a:p>
          <a:endParaRPr lang="en-US"/>
        </a:p>
      </dgm:t>
    </dgm:pt>
    <dgm:pt modelId="{D5D97D6C-18B8-4EDC-A5C2-A54F96E39D2E}">
      <dgm:prSet/>
      <dgm:spPr/>
      <dgm:t>
        <a:bodyPr/>
        <a:lstStyle/>
        <a:p>
          <a:r>
            <a:rPr lang="en-CA" dirty="0"/>
            <a:t>Contain types</a:t>
          </a:r>
          <a:endParaRPr lang="en-US" dirty="0"/>
        </a:p>
      </dgm:t>
    </dgm:pt>
    <dgm:pt modelId="{D051B526-B075-4CB9-B384-042473A4F72F}" type="parTrans" cxnId="{B3B6BC93-D129-4B5B-96CB-23195E60A3D2}">
      <dgm:prSet/>
      <dgm:spPr/>
      <dgm:t>
        <a:bodyPr/>
        <a:lstStyle/>
        <a:p>
          <a:endParaRPr lang="en-US"/>
        </a:p>
      </dgm:t>
    </dgm:pt>
    <dgm:pt modelId="{B16D6C73-4F91-49BC-A560-216D8421D423}" type="sibTrans" cxnId="{B3B6BC93-D129-4B5B-96CB-23195E60A3D2}">
      <dgm:prSet/>
      <dgm:spPr/>
      <dgm:t>
        <a:bodyPr/>
        <a:lstStyle/>
        <a:p>
          <a:endParaRPr lang="en-US"/>
        </a:p>
      </dgm:t>
    </dgm:pt>
    <dgm:pt modelId="{E554BC3E-E991-4087-ACFC-339C2442D0E4}">
      <dgm:prSet/>
      <dgm:spPr/>
      <dgm:t>
        <a:bodyPr/>
        <a:lstStyle/>
        <a:p>
          <a:r>
            <a:rPr lang="en-CA"/>
            <a:t>Types </a:t>
          </a:r>
          <a:endParaRPr lang="en-US"/>
        </a:p>
      </dgm:t>
    </dgm:pt>
    <dgm:pt modelId="{6B541BC7-A721-41F6-98BF-492E5655F165}" type="parTrans" cxnId="{D5302FA3-50A5-4741-B46A-CBBD64ABEED9}">
      <dgm:prSet/>
      <dgm:spPr/>
      <dgm:t>
        <a:bodyPr/>
        <a:lstStyle/>
        <a:p>
          <a:endParaRPr lang="en-US"/>
        </a:p>
      </dgm:t>
    </dgm:pt>
    <dgm:pt modelId="{19D096D1-99F2-457F-95A2-E69887B2A101}" type="sibTrans" cxnId="{D5302FA3-50A5-4741-B46A-CBBD64ABEED9}">
      <dgm:prSet/>
      <dgm:spPr/>
      <dgm:t>
        <a:bodyPr/>
        <a:lstStyle/>
        <a:p>
          <a:endParaRPr lang="en-US"/>
        </a:p>
      </dgm:t>
    </dgm:pt>
    <dgm:pt modelId="{5EF542B3-A1F5-41F0-AFF7-EFA8804208FD}">
      <dgm:prSet/>
      <dgm:spPr/>
      <dgm:t>
        <a:bodyPr/>
        <a:lstStyle/>
        <a:p>
          <a:r>
            <a:rPr lang="en-CA"/>
            <a:t>Contain static and/or instance members </a:t>
          </a:r>
          <a:endParaRPr lang="en-US"/>
        </a:p>
      </dgm:t>
    </dgm:pt>
    <dgm:pt modelId="{F2E3C7EB-4CA8-4B34-B5AE-0F3F3DA161EC}" type="parTrans" cxnId="{D1ACEC34-885F-453D-86A0-1808A07CCFC8}">
      <dgm:prSet/>
      <dgm:spPr/>
      <dgm:t>
        <a:bodyPr/>
        <a:lstStyle/>
        <a:p>
          <a:endParaRPr lang="en-US"/>
        </a:p>
      </dgm:t>
    </dgm:pt>
    <dgm:pt modelId="{21F6344A-402E-40A1-8A3D-F0FFF52BE201}" type="sibTrans" cxnId="{D1ACEC34-885F-453D-86A0-1808A07CCFC8}">
      <dgm:prSet/>
      <dgm:spPr/>
      <dgm:t>
        <a:bodyPr/>
        <a:lstStyle/>
        <a:p>
          <a:endParaRPr lang="en-US"/>
        </a:p>
      </dgm:t>
    </dgm:pt>
    <dgm:pt modelId="{ED6B0323-1668-486F-98E6-FE3F6254AF3C}">
      <dgm:prSet/>
      <dgm:spPr/>
      <dgm:t>
        <a:bodyPr/>
        <a:lstStyle/>
        <a:p>
          <a:r>
            <a:rPr lang="en-CA" dirty="0"/>
            <a:t>Always in one namespace</a:t>
          </a:r>
          <a:endParaRPr lang="en-US" dirty="0"/>
        </a:p>
      </dgm:t>
    </dgm:pt>
    <dgm:pt modelId="{4387C046-DF15-458D-8B23-F875AE288D4A}" type="parTrans" cxnId="{7DF13955-CC0E-4885-9F98-40E6EE47C6C7}">
      <dgm:prSet/>
      <dgm:spPr/>
      <dgm:t>
        <a:bodyPr/>
        <a:lstStyle/>
        <a:p>
          <a:endParaRPr lang="en-US"/>
        </a:p>
      </dgm:t>
    </dgm:pt>
    <dgm:pt modelId="{E412D6C0-675C-4D61-882C-4BF0C12B4DB2}" type="sibTrans" cxnId="{7DF13955-CC0E-4885-9F98-40E6EE47C6C7}">
      <dgm:prSet/>
      <dgm:spPr/>
      <dgm:t>
        <a:bodyPr/>
        <a:lstStyle/>
        <a:p>
          <a:endParaRPr lang="en-US"/>
        </a:p>
      </dgm:t>
    </dgm:pt>
    <dgm:pt modelId="{396DC44E-6578-438A-9667-503C9C456931}">
      <dgm:prSet/>
      <dgm:spPr/>
      <dgm:t>
        <a:bodyPr/>
        <a:lstStyle/>
        <a:p>
          <a:r>
            <a:rPr lang="en-CA" dirty="0"/>
            <a:t>But may be split across files</a:t>
          </a:r>
          <a:endParaRPr lang="en-US" dirty="0"/>
        </a:p>
      </dgm:t>
    </dgm:pt>
    <dgm:pt modelId="{D610F1E2-2158-40AA-8D41-B4AA8905D686}" type="parTrans" cxnId="{58BF2B14-D86C-4856-9312-71CDE9CF091F}">
      <dgm:prSet/>
      <dgm:spPr/>
      <dgm:t>
        <a:bodyPr/>
        <a:lstStyle/>
        <a:p>
          <a:endParaRPr lang="en-US"/>
        </a:p>
      </dgm:t>
    </dgm:pt>
    <dgm:pt modelId="{804E6196-D280-4847-99A1-59C721C8A48F}" type="sibTrans" cxnId="{58BF2B14-D86C-4856-9312-71CDE9CF091F}">
      <dgm:prSet/>
      <dgm:spPr/>
      <dgm:t>
        <a:bodyPr/>
        <a:lstStyle/>
        <a:p>
          <a:endParaRPr lang="en-US"/>
        </a:p>
      </dgm:t>
    </dgm:pt>
    <dgm:pt modelId="{1EC6FAD0-2A02-43BE-8B56-796897342E54}">
      <dgm:prSet/>
      <dgm:spPr/>
      <dgm:t>
        <a:bodyPr/>
        <a:lstStyle/>
        <a:p>
          <a:r>
            <a:rPr lang="en-US" dirty="0"/>
            <a:t>May be split across files</a:t>
          </a:r>
        </a:p>
      </dgm:t>
    </dgm:pt>
    <dgm:pt modelId="{9BF83A20-E8C8-4661-8E5D-F12CC77CE281}" type="parTrans" cxnId="{5EF33725-D494-4D6B-B6D1-E3B1C8CCB5AE}">
      <dgm:prSet/>
      <dgm:spPr/>
      <dgm:t>
        <a:bodyPr/>
        <a:lstStyle/>
        <a:p>
          <a:endParaRPr lang="en-CA"/>
        </a:p>
      </dgm:t>
    </dgm:pt>
    <dgm:pt modelId="{EA01D40B-B7BE-43D3-9E27-BCEA30D0C585}" type="sibTrans" cxnId="{5EF33725-D494-4D6B-B6D1-E3B1C8CCB5AE}">
      <dgm:prSet/>
      <dgm:spPr/>
      <dgm:t>
        <a:bodyPr/>
        <a:lstStyle/>
        <a:p>
          <a:endParaRPr lang="en-CA"/>
        </a:p>
      </dgm:t>
    </dgm:pt>
    <dgm:pt modelId="{92937220-CE5F-482E-950F-EE36A04D9820}">
      <dgm:prSet/>
      <dgm:spPr/>
      <dgm:t>
        <a:bodyPr/>
        <a:lstStyle/>
        <a:p>
          <a:r>
            <a:rPr lang="en-US" dirty="0"/>
            <a:t>May be a .exe or a .</a:t>
          </a:r>
          <a:r>
            <a:rPr lang="en-US" dirty="0" err="1"/>
            <a:t>dll</a:t>
          </a:r>
          <a:endParaRPr lang="en-US" dirty="0"/>
        </a:p>
      </dgm:t>
    </dgm:pt>
    <dgm:pt modelId="{84CADB7E-7B17-42EB-A82C-7D149004C2B3}" type="parTrans" cxnId="{502445E9-C0A4-42E4-BC7C-0BDFB96B392E}">
      <dgm:prSet/>
      <dgm:spPr/>
      <dgm:t>
        <a:bodyPr/>
        <a:lstStyle/>
        <a:p>
          <a:endParaRPr lang="en-CA"/>
        </a:p>
      </dgm:t>
    </dgm:pt>
    <dgm:pt modelId="{8756B025-11D3-4B69-83D3-6CC0765C5FAB}" type="sibTrans" cxnId="{502445E9-C0A4-42E4-BC7C-0BDFB96B392E}">
      <dgm:prSet/>
      <dgm:spPr/>
      <dgm:t>
        <a:bodyPr/>
        <a:lstStyle/>
        <a:p>
          <a:endParaRPr lang="en-CA"/>
        </a:p>
      </dgm:t>
    </dgm:pt>
    <dgm:pt modelId="{021A2FA7-8D75-4E95-A1DB-196EA7D4038F}" type="pres">
      <dgm:prSet presAssocID="{C2AA9C4C-A83A-42C9-8BFF-4EA412B4D65F}" presName="linear" presStyleCnt="0">
        <dgm:presLayoutVars>
          <dgm:animLvl val="lvl"/>
          <dgm:resizeHandles val="exact"/>
        </dgm:presLayoutVars>
      </dgm:prSet>
      <dgm:spPr/>
    </dgm:pt>
    <dgm:pt modelId="{FA5D382C-19F4-4591-9D53-5850AE722929}" type="pres">
      <dgm:prSet presAssocID="{F9FB4AF1-9103-4BAB-9958-F29208FC21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6759E0-954A-4E06-B38F-EF3EFCE2968C}" type="pres">
      <dgm:prSet presAssocID="{F9FB4AF1-9103-4BAB-9958-F29208FC21CA}" presName="childText" presStyleLbl="revTx" presStyleIdx="0" presStyleCnt="4">
        <dgm:presLayoutVars>
          <dgm:bulletEnabled val="1"/>
        </dgm:presLayoutVars>
      </dgm:prSet>
      <dgm:spPr/>
    </dgm:pt>
    <dgm:pt modelId="{E97D18D2-87BF-4C8D-A904-818FCF298B98}" type="pres">
      <dgm:prSet presAssocID="{13DFB7F5-47CC-4DD9-B08C-82F3B3806D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B56A16-9DE5-42F0-964F-BCB2E6BAB3BF}" type="pres">
      <dgm:prSet presAssocID="{13DFB7F5-47CC-4DD9-B08C-82F3B3806D8E}" presName="childText" presStyleLbl="revTx" presStyleIdx="1" presStyleCnt="4">
        <dgm:presLayoutVars>
          <dgm:bulletEnabled val="1"/>
        </dgm:presLayoutVars>
      </dgm:prSet>
      <dgm:spPr/>
    </dgm:pt>
    <dgm:pt modelId="{F5BE320E-2FBA-445A-9467-8323FBFB5042}" type="pres">
      <dgm:prSet presAssocID="{4CC76E30-09A2-4960-8340-C9A96FC8BA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196475-53E3-4BD3-A656-EF62C772FC87}" type="pres">
      <dgm:prSet presAssocID="{4CC76E30-09A2-4960-8340-C9A96FC8BAA9}" presName="childText" presStyleLbl="revTx" presStyleIdx="2" presStyleCnt="4">
        <dgm:presLayoutVars>
          <dgm:bulletEnabled val="1"/>
        </dgm:presLayoutVars>
      </dgm:prSet>
      <dgm:spPr/>
    </dgm:pt>
    <dgm:pt modelId="{09841FB9-0568-425C-BD99-2ACFE6B49F8D}" type="pres">
      <dgm:prSet presAssocID="{E554BC3E-E991-4087-ACFC-339C2442D0E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107562-A99E-4D70-A83A-42716A373B4B}" type="pres">
      <dgm:prSet presAssocID="{E554BC3E-E991-4087-ACFC-339C2442D0E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1264905-32BC-41A0-8982-E1832D39ADC3}" type="presOf" srcId="{B4471B04-1C31-4FDF-991D-31A419AEE74A}" destId="{FFB56A16-9DE5-42F0-964F-BCB2E6BAB3BF}" srcOrd="0" destOrd="1" presId="urn:microsoft.com/office/officeart/2005/8/layout/vList2"/>
    <dgm:cxn modelId="{BB845D0C-853D-479B-8F1B-6AECA2FB12B4}" type="presOf" srcId="{1EC6FAD0-2A02-43BE-8B56-796897342E54}" destId="{54196475-53E3-4BD3-A656-EF62C772FC87}" srcOrd="0" destOrd="1" presId="urn:microsoft.com/office/officeart/2005/8/layout/vList2"/>
    <dgm:cxn modelId="{58BF2B14-D86C-4856-9312-71CDE9CF091F}" srcId="{E554BC3E-E991-4087-ACFC-339C2442D0E4}" destId="{396DC44E-6578-438A-9667-503C9C456931}" srcOrd="2" destOrd="0" parTransId="{D610F1E2-2158-40AA-8D41-B4AA8905D686}" sibTransId="{804E6196-D280-4847-99A1-59C721C8A48F}"/>
    <dgm:cxn modelId="{69F0B318-E0A4-4A9D-83FA-0D14D42303C7}" type="presOf" srcId="{E554BC3E-E991-4087-ACFC-339C2442D0E4}" destId="{09841FB9-0568-425C-BD99-2ACFE6B49F8D}" srcOrd="0" destOrd="0" presId="urn:microsoft.com/office/officeart/2005/8/layout/vList2"/>
    <dgm:cxn modelId="{CEA3E324-07A0-4FDC-93B2-E620B4AF5FD5}" type="presOf" srcId="{C2AA9C4C-A83A-42C9-8BFF-4EA412B4D65F}" destId="{021A2FA7-8D75-4E95-A1DB-196EA7D4038F}" srcOrd="0" destOrd="0" presId="urn:microsoft.com/office/officeart/2005/8/layout/vList2"/>
    <dgm:cxn modelId="{5EF33725-D494-4D6B-B6D1-E3B1C8CCB5AE}" srcId="{4CC76E30-09A2-4960-8340-C9A96FC8BAA9}" destId="{1EC6FAD0-2A02-43BE-8B56-796897342E54}" srcOrd="1" destOrd="0" parTransId="{9BF83A20-E8C8-4661-8E5D-F12CC77CE281}" sibTransId="{EA01D40B-B7BE-43D3-9E27-BCEA30D0C585}"/>
    <dgm:cxn modelId="{D84BEF29-B19E-4D4D-97F4-4F6B8EE4CBE0}" srcId="{C2AA9C4C-A83A-42C9-8BFF-4EA412B4D65F}" destId="{13DFB7F5-47CC-4DD9-B08C-82F3B3806D8E}" srcOrd="1" destOrd="0" parTransId="{DA9D7195-25AD-4397-A90D-9D3B97BD4E7F}" sibTransId="{C4D5EB16-C0F4-44CC-815F-D9300006742C}"/>
    <dgm:cxn modelId="{D1ACEC34-885F-453D-86A0-1808A07CCFC8}" srcId="{E554BC3E-E991-4087-ACFC-339C2442D0E4}" destId="{5EF542B3-A1F5-41F0-AFF7-EFA8804208FD}" srcOrd="0" destOrd="0" parTransId="{F2E3C7EB-4CA8-4B34-B5AE-0F3F3DA161EC}" sibTransId="{21F6344A-402E-40A1-8A3D-F0FFF52BE201}"/>
    <dgm:cxn modelId="{336F423A-7A8C-4E7D-A30E-A7E9CD6ECEE1}" type="presOf" srcId="{D5D97D6C-18B8-4EDC-A5C2-A54F96E39D2E}" destId="{54196475-53E3-4BD3-A656-EF62C772FC87}" srcOrd="0" destOrd="0" presId="urn:microsoft.com/office/officeart/2005/8/layout/vList2"/>
    <dgm:cxn modelId="{A6D9B73E-61FB-46BB-A91B-D20F97DF6D76}" srcId="{F9FB4AF1-9103-4BAB-9958-F29208FC21CA}" destId="{4A4C655E-8B24-4E65-977E-675507744C9C}" srcOrd="0" destOrd="0" parTransId="{9242A0B5-8A8B-4405-A8A5-D3A1C805A4E5}" sibTransId="{CB884E00-5CE9-4C9C-9A5A-7EF97A8F5F80}"/>
    <dgm:cxn modelId="{C25EDE5E-FFD5-44A7-A26C-3DF960084D83}" type="presOf" srcId="{396DC44E-6578-438A-9667-503C9C456931}" destId="{52107562-A99E-4D70-A83A-42716A373B4B}" srcOrd="0" destOrd="2" presId="urn:microsoft.com/office/officeart/2005/8/layout/vList2"/>
    <dgm:cxn modelId="{7DF13955-CC0E-4885-9F98-40E6EE47C6C7}" srcId="{E554BC3E-E991-4087-ACFC-339C2442D0E4}" destId="{ED6B0323-1668-486F-98E6-FE3F6254AF3C}" srcOrd="1" destOrd="0" parTransId="{4387C046-DF15-458D-8B23-F875AE288D4A}" sibTransId="{E412D6C0-675C-4D61-882C-4BF0C12B4DB2}"/>
    <dgm:cxn modelId="{9F6F7955-ADD2-4D9F-A066-0242BEBB8553}" srcId="{13DFB7F5-47CC-4DD9-B08C-82F3B3806D8E}" destId="{7C87228B-2AD6-435C-B7D2-A2C6069AF91D}" srcOrd="0" destOrd="0" parTransId="{8C20F08C-E1AC-471F-AC55-8C32EE8FDEC2}" sibTransId="{DD4D4BC6-689F-4B29-9064-2DA1738E943F}"/>
    <dgm:cxn modelId="{312DF47A-E6FE-4A91-A61C-4E33E26B85A5}" type="presOf" srcId="{4A4C655E-8B24-4E65-977E-675507744C9C}" destId="{9A6759E0-954A-4E06-B38F-EF3EFCE2968C}" srcOrd="0" destOrd="0" presId="urn:microsoft.com/office/officeart/2005/8/layout/vList2"/>
    <dgm:cxn modelId="{C9743786-D11E-4743-B2DC-6A8C6A51E8B6}" type="presOf" srcId="{7C87228B-2AD6-435C-B7D2-A2C6069AF91D}" destId="{FFB56A16-9DE5-42F0-964F-BCB2E6BAB3BF}" srcOrd="0" destOrd="0" presId="urn:microsoft.com/office/officeart/2005/8/layout/vList2"/>
    <dgm:cxn modelId="{B3B6BC93-D129-4B5B-96CB-23195E60A3D2}" srcId="{4CC76E30-09A2-4960-8340-C9A96FC8BAA9}" destId="{D5D97D6C-18B8-4EDC-A5C2-A54F96E39D2E}" srcOrd="0" destOrd="0" parTransId="{D051B526-B075-4CB9-B384-042473A4F72F}" sibTransId="{B16D6C73-4F91-49BC-A560-216D8421D423}"/>
    <dgm:cxn modelId="{C337E893-3376-443B-B08F-40DA42517181}" type="presOf" srcId="{F9FB4AF1-9103-4BAB-9958-F29208FC21CA}" destId="{FA5D382C-19F4-4591-9D53-5850AE722929}" srcOrd="0" destOrd="0" presId="urn:microsoft.com/office/officeart/2005/8/layout/vList2"/>
    <dgm:cxn modelId="{91D5DA99-489B-4634-8454-F41468CA9457}" srcId="{C2AA9C4C-A83A-42C9-8BFF-4EA412B4D65F}" destId="{F9FB4AF1-9103-4BAB-9958-F29208FC21CA}" srcOrd="0" destOrd="0" parTransId="{64EA1727-6E6C-42CE-945C-B81C3C08146F}" sibTransId="{36E85190-7116-4FCC-9239-B5CAA53C2D72}"/>
    <dgm:cxn modelId="{D5302FA3-50A5-4741-B46A-CBBD64ABEED9}" srcId="{C2AA9C4C-A83A-42C9-8BFF-4EA412B4D65F}" destId="{E554BC3E-E991-4087-ACFC-339C2442D0E4}" srcOrd="3" destOrd="0" parTransId="{6B541BC7-A721-41F6-98BF-492E5655F165}" sibTransId="{19D096D1-99F2-457F-95A2-E69887B2A101}"/>
    <dgm:cxn modelId="{851E78A6-E92D-46C2-BB91-027BFF0C4A54}" type="presOf" srcId="{92937220-CE5F-482E-950F-EE36A04D9820}" destId="{9A6759E0-954A-4E06-B38F-EF3EFCE2968C}" srcOrd="0" destOrd="1" presId="urn:microsoft.com/office/officeart/2005/8/layout/vList2"/>
    <dgm:cxn modelId="{DD9CF7B0-0083-4CC3-BBF7-61F75FB729E9}" type="presOf" srcId="{4CC76E30-09A2-4960-8340-C9A96FC8BAA9}" destId="{F5BE320E-2FBA-445A-9467-8323FBFB5042}" srcOrd="0" destOrd="0" presId="urn:microsoft.com/office/officeart/2005/8/layout/vList2"/>
    <dgm:cxn modelId="{06A61BC6-6FFD-4155-A900-8A74452A3D8A}" type="presOf" srcId="{13DFB7F5-47CC-4DD9-B08C-82F3B3806D8E}" destId="{E97D18D2-87BF-4C8D-A904-818FCF298B98}" srcOrd="0" destOrd="0" presId="urn:microsoft.com/office/officeart/2005/8/layout/vList2"/>
    <dgm:cxn modelId="{59CF36CA-EC16-4C1F-BE31-591888C54115}" type="presOf" srcId="{ED6B0323-1668-486F-98E6-FE3F6254AF3C}" destId="{52107562-A99E-4D70-A83A-42716A373B4B}" srcOrd="0" destOrd="1" presId="urn:microsoft.com/office/officeart/2005/8/layout/vList2"/>
    <dgm:cxn modelId="{FE25AECD-9E03-4EF8-A4C9-3B8E2987A2D6}" type="presOf" srcId="{5EF542B3-A1F5-41F0-AFF7-EFA8804208FD}" destId="{52107562-A99E-4D70-A83A-42716A373B4B}" srcOrd="0" destOrd="0" presId="urn:microsoft.com/office/officeart/2005/8/layout/vList2"/>
    <dgm:cxn modelId="{DE0644D3-61FD-48B4-B600-151FB95789C9}" srcId="{13DFB7F5-47CC-4DD9-B08C-82F3B3806D8E}" destId="{B4471B04-1C31-4FDF-991D-31A419AEE74A}" srcOrd="1" destOrd="0" parTransId="{C73CB4B0-EDFB-4F2E-BEE7-C9679D066841}" sibTransId="{82303833-B219-4279-BD87-A9247C0DF4B4}"/>
    <dgm:cxn modelId="{22B84EE3-FC9B-4AC8-A62A-6812F897D7EE}" srcId="{C2AA9C4C-A83A-42C9-8BFF-4EA412B4D65F}" destId="{4CC76E30-09A2-4960-8340-C9A96FC8BAA9}" srcOrd="2" destOrd="0" parTransId="{4ECD0BFD-A1F3-4ABC-B732-18A44105F5E4}" sibTransId="{DF4EE26D-9E37-4208-B49F-8258F390C930}"/>
    <dgm:cxn modelId="{502445E9-C0A4-42E4-BC7C-0BDFB96B392E}" srcId="{F9FB4AF1-9103-4BAB-9958-F29208FC21CA}" destId="{92937220-CE5F-482E-950F-EE36A04D9820}" srcOrd="1" destOrd="0" parTransId="{84CADB7E-7B17-42EB-A82C-7D149004C2B3}" sibTransId="{8756B025-11D3-4B69-83D3-6CC0765C5FAB}"/>
    <dgm:cxn modelId="{2912F8DC-274E-43B2-AE60-3DF78B906C5B}" type="presParOf" srcId="{021A2FA7-8D75-4E95-A1DB-196EA7D4038F}" destId="{FA5D382C-19F4-4591-9D53-5850AE722929}" srcOrd="0" destOrd="0" presId="urn:microsoft.com/office/officeart/2005/8/layout/vList2"/>
    <dgm:cxn modelId="{1E7A0E31-8C5F-4598-A1D3-87D2F553EEFF}" type="presParOf" srcId="{021A2FA7-8D75-4E95-A1DB-196EA7D4038F}" destId="{9A6759E0-954A-4E06-B38F-EF3EFCE2968C}" srcOrd="1" destOrd="0" presId="urn:microsoft.com/office/officeart/2005/8/layout/vList2"/>
    <dgm:cxn modelId="{20384CE0-8C31-4942-9D6F-A2D991E8B4CC}" type="presParOf" srcId="{021A2FA7-8D75-4E95-A1DB-196EA7D4038F}" destId="{E97D18D2-87BF-4C8D-A904-818FCF298B98}" srcOrd="2" destOrd="0" presId="urn:microsoft.com/office/officeart/2005/8/layout/vList2"/>
    <dgm:cxn modelId="{599731B8-762C-4128-AA94-EE929C5F849D}" type="presParOf" srcId="{021A2FA7-8D75-4E95-A1DB-196EA7D4038F}" destId="{FFB56A16-9DE5-42F0-964F-BCB2E6BAB3BF}" srcOrd="3" destOrd="0" presId="urn:microsoft.com/office/officeart/2005/8/layout/vList2"/>
    <dgm:cxn modelId="{9D66E741-24FE-4F30-85D2-F7AA778EC672}" type="presParOf" srcId="{021A2FA7-8D75-4E95-A1DB-196EA7D4038F}" destId="{F5BE320E-2FBA-445A-9467-8323FBFB5042}" srcOrd="4" destOrd="0" presId="urn:microsoft.com/office/officeart/2005/8/layout/vList2"/>
    <dgm:cxn modelId="{3CE90C38-0AFE-4073-ADD8-99EBD74F7A52}" type="presParOf" srcId="{021A2FA7-8D75-4E95-A1DB-196EA7D4038F}" destId="{54196475-53E3-4BD3-A656-EF62C772FC87}" srcOrd="5" destOrd="0" presId="urn:microsoft.com/office/officeart/2005/8/layout/vList2"/>
    <dgm:cxn modelId="{C24B7CDC-213C-4345-B6B1-7D71B6C19FBE}" type="presParOf" srcId="{021A2FA7-8D75-4E95-A1DB-196EA7D4038F}" destId="{09841FB9-0568-425C-BD99-2ACFE6B49F8D}" srcOrd="6" destOrd="0" presId="urn:microsoft.com/office/officeart/2005/8/layout/vList2"/>
    <dgm:cxn modelId="{1435A9CC-AEA1-40C3-897F-037204D3744F}" type="presParOf" srcId="{021A2FA7-8D75-4E95-A1DB-196EA7D4038F}" destId="{52107562-A99E-4D70-A83A-42716A373B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BEC339-C603-43A5-BC4B-5BF5CE1D07C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6D6F02-921F-4187-A6DE-45855EFB0617}">
      <dgm:prSet/>
      <dgm:spPr/>
      <dgm:t>
        <a:bodyPr/>
        <a:lstStyle/>
        <a:p>
          <a:r>
            <a:rPr lang="en-CA"/>
            <a:t>Classes</a:t>
          </a:r>
          <a:endParaRPr lang="en-US"/>
        </a:p>
      </dgm:t>
    </dgm:pt>
    <dgm:pt modelId="{A6EFFB97-919B-4586-A0AA-98D4B1D08DA2}" type="parTrans" cxnId="{71BF271E-ED74-4878-BF8D-FC0B03B38571}">
      <dgm:prSet/>
      <dgm:spPr/>
      <dgm:t>
        <a:bodyPr/>
        <a:lstStyle/>
        <a:p>
          <a:endParaRPr lang="en-US"/>
        </a:p>
      </dgm:t>
    </dgm:pt>
    <dgm:pt modelId="{F104B2EB-49F9-442A-BCDF-D85FA0820178}" type="sibTrans" cxnId="{71BF271E-ED74-4878-BF8D-FC0B03B38571}">
      <dgm:prSet/>
      <dgm:spPr/>
      <dgm:t>
        <a:bodyPr/>
        <a:lstStyle/>
        <a:p>
          <a:endParaRPr lang="en-US"/>
        </a:p>
      </dgm:t>
    </dgm:pt>
    <dgm:pt modelId="{96BC2C26-C38C-40A7-AA30-0086FD4CD675}">
      <dgm:prSet/>
      <dgm:spPr/>
      <dgm:t>
        <a:bodyPr/>
        <a:lstStyle/>
        <a:p>
          <a:r>
            <a:rPr lang="en-CA"/>
            <a:t>Structs</a:t>
          </a:r>
          <a:endParaRPr lang="en-US"/>
        </a:p>
      </dgm:t>
    </dgm:pt>
    <dgm:pt modelId="{8699122B-AEE9-41AB-9F8F-4F7735122EC4}" type="parTrans" cxnId="{1F8B7AB0-6F01-424C-8A8D-F648C5670C55}">
      <dgm:prSet/>
      <dgm:spPr/>
      <dgm:t>
        <a:bodyPr/>
        <a:lstStyle/>
        <a:p>
          <a:endParaRPr lang="en-US"/>
        </a:p>
      </dgm:t>
    </dgm:pt>
    <dgm:pt modelId="{F4C86A76-DA8E-40FE-A74F-4128C8764C61}" type="sibTrans" cxnId="{1F8B7AB0-6F01-424C-8A8D-F648C5670C55}">
      <dgm:prSet/>
      <dgm:spPr/>
      <dgm:t>
        <a:bodyPr/>
        <a:lstStyle/>
        <a:p>
          <a:endParaRPr lang="en-US"/>
        </a:p>
      </dgm:t>
    </dgm:pt>
    <dgm:pt modelId="{19E1C317-2FDB-4C84-BE4B-C62564B1E198}">
      <dgm:prSet/>
      <dgm:spPr/>
      <dgm:t>
        <a:bodyPr/>
        <a:lstStyle/>
        <a:p>
          <a:r>
            <a:rPr lang="en-CA"/>
            <a:t>Interfaces</a:t>
          </a:r>
          <a:endParaRPr lang="en-US"/>
        </a:p>
      </dgm:t>
    </dgm:pt>
    <dgm:pt modelId="{91FB17DC-107B-4140-8D0A-A01445F9F0FB}" type="parTrans" cxnId="{4B67894B-FAF9-42BA-B62D-60D301EF22C4}">
      <dgm:prSet/>
      <dgm:spPr/>
      <dgm:t>
        <a:bodyPr/>
        <a:lstStyle/>
        <a:p>
          <a:endParaRPr lang="en-US"/>
        </a:p>
      </dgm:t>
    </dgm:pt>
    <dgm:pt modelId="{48F37053-B77A-49DE-8ADE-2224C793B19A}" type="sibTrans" cxnId="{4B67894B-FAF9-42BA-B62D-60D301EF22C4}">
      <dgm:prSet/>
      <dgm:spPr/>
      <dgm:t>
        <a:bodyPr/>
        <a:lstStyle/>
        <a:p>
          <a:endParaRPr lang="en-US"/>
        </a:p>
      </dgm:t>
    </dgm:pt>
    <dgm:pt modelId="{622ADAC8-56EE-4797-B190-2917A6691529}">
      <dgm:prSet/>
      <dgm:spPr/>
      <dgm:t>
        <a:bodyPr/>
        <a:lstStyle/>
        <a:p>
          <a:r>
            <a:rPr lang="en-CA"/>
            <a:t>Enums</a:t>
          </a:r>
          <a:endParaRPr lang="en-US"/>
        </a:p>
      </dgm:t>
    </dgm:pt>
    <dgm:pt modelId="{E1F252AF-F258-4BDB-93AA-7E7B748EA391}" type="parTrans" cxnId="{CD31A4BF-E042-4607-9E91-0955FF155506}">
      <dgm:prSet/>
      <dgm:spPr/>
      <dgm:t>
        <a:bodyPr/>
        <a:lstStyle/>
        <a:p>
          <a:endParaRPr lang="en-US"/>
        </a:p>
      </dgm:t>
    </dgm:pt>
    <dgm:pt modelId="{ACC395BB-0BE1-4481-B5B0-2595408F1C6F}" type="sibTrans" cxnId="{CD31A4BF-E042-4607-9E91-0955FF155506}">
      <dgm:prSet/>
      <dgm:spPr/>
      <dgm:t>
        <a:bodyPr/>
        <a:lstStyle/>
        <a:p>
          <a:endParaRPr lang="en-US"/>
        </a:p>
      </dgm:t>
    </dgm:pt>
    <dgm:pt modelId="{209768D0-DF2B-43F9-827B-CE041E3EC8C9}">
      <dgm:prSet/>
      <dgm:spPr/>
      <dgm:t>
        <a:bodyPr/>
        <a:lstStyle/>
        <a:p>
          <a:r>
            <a:rPr lang="en-CA"/>
            <a:t>Delegates</a:t>
          </a:r>
          <a:endParaRPr lang="en-US"/>
        </a:p>
      </dgm:t>
    </dgm:pt>
    <dgm:pt modelId="{D27B0E84-DFFC-4638-B83E-AF00FA83349C}" type="parTrans" cxnId="{54E38987-0F08-4543-9AFF-8EEE1A441490}">
      <dgm:prSet/>
      <dgm:spPr/>
      <dgm:t>
        <a:bodyPr/>
        <a:lstStyle/>
        <a:p>
          <a:endParaRPr lang="en-US"/>
        </a:p>
      </dgm:t>
    </dgm:pt>
    <dgm:pt modelId="{8FB383A8-D623-43F1-B6EC-3E8E7B4BE601}" type="sibTrans" cxnId="{54E38987-0F08-4543-9AFF-8EEE1A441490}">
      <dgm:prSet/>
      <dgm:spPr/>
      <dgm:t>
        <a:bodyPr/>
        <a:lstStyle/>
        <a:p>
          <a:endParaRPr lang="en-US"/>
        </a:p>
      </dgm:t>
    </dgm:pt>
    <dgm:pt modelId="{E467D0B2-FF38-4290-A485-701DA4E43B8D}" type="pres">
      <dgm:prSet presAssocID="{5ABEC339-C603-43A5-BC4B-5BF5CE1D07C5}" presName="vert0" presStyleCnt="0">
        <dgm:presLayoutVars>
          <dgm:dir/>
          <dgm:animOne val="branch"/>
          <dgm:animLvl val="lvl"/>
        </dgm:presLayoutVars>
      </dgm:prSet>
      <dgm:spPr/>
    </dgm:pt>
    <dgm:pt modelId="{A6DE1B59-82F7-4A2F-8D20-20D867DE13C1}" type="pres">
      <dgm:prSet presAssocID="{5D6D6F02-921F-4187-A6DE-45855EFB0617}" presName="thickLine" presStyleLbl="alignNode1" presStyleIdx="0" presStyleCnt="5"/>
      <dgm:spPr/>
    </dgm:pt>
    <dgm:pt modelId="{4D6B6B77-0FE0-43C9-9FF4-D67395369FE7}" type="pres">
      <dgm:prSet presAssocID="{5D6D6F02-921F-4187-A6DE-45855EFB0617}" presName="horz1" presStyleCnt="0"/>
      <dgm:spPr/>
    </dgm:pt>
    <dgm:pt modelId="{4DD2C9D4-7947-4F74-B7B1-CA3B0F64929B}" type="pres">
      <dgm:prSet presAssocID="{5D6D6F02-921F-4187-A6DE-45855EFB0617}" presName="tx1" presStyleLbl="revTx" presStyleIdx="0" presStyleCnt="5"/>
      <dgm:spPr/>
    </dgm:pt>
    <dgm:pt modelId="{EFAB2792-7343-40EF-ACD1-A7898F9CB0EC}" type="pres">
      <dgm:prSet presAssocID="{5D6D6F02-921F-4187-A6DE-45855EFB0617}" presName="vert1" presStyleCnt="0"/>
      <dgm:spPr/>
    </dgm:pt>
    <dgm:pt modelId="{C6E119F5-AC3E-4381-9134-FB54CAAE4A95}" type="pres">
      <dgm:prSet presAssocID="{96BC2C26-C38C-40A7-AA30-0086FD4CD675}" presName="thickLine" presStyleLbl="alignNode1" presStyleIdx="1" presStyleCnt="5"/>
      <dgm:spPr/>
    </dgm:pt>
    <dgm:pt modelId="{8D9B6232-A209-4D25-8C9E-FF1DFA06CCEF}" type="pres">
      <dgm:prSet presAssocID="{96BC2C26-C38C-40A7-AA30-0086FD4CD675}" presName="horz1" presStyleCnt="0"/>
      <dgm:spPr/>
    </dgm:pt>
    <dgm:pt modelId="{C1CE5CC0-06C2-41AC-8E61-28310DE82A6D}" type="pres">
      <dgm:prSet presAssocID="{96BC2C26-C38C-40A7-AA30-0086FD4CD675}" presName="tx1" presStyleLbl="revTx" presStyleIdx="1" presStyleCnt="5"/>
      <dgm:spPr/>
    </dgm:pt>
    <dgm:pt modelId="{543B4CF5-C9B7-4088-AE59-8DD3551EC424}" type="pres">
      <dgm:prSet presAssocID="{96BC2C26-C38C-40A7-AA30-0086FD4CD675}" presName="vert1" presStyleCnt="0"/>
      <dgm:spPr/>
    </dgm:pt>
    <dgm:pt modelId="{11CA0866-B728-45FA-8C92-7118D912D3B8}" type="pres">
      <dgm:prSet presAssocID="{19E1C317-2FDB-4C84-BE4B-C62564B1E198}" presName="thickLine" presStyleLbl="alignNode1" presStyleIdx="2" presStyleCnt="5"/>
      <dgm:spPr/>
    </dgm:pt>
    <dgm:pt modelId="{54615933-F79A-4C67-A385-9B1D508A1513}" type="pres">
      <dgm:prSet presAssocID="{19E1C317-2FDB-4C84-BE4B-C62564B1E198}" presName="horz1" presStyleCnt="0"/>
      <dgm:spPr/>
    </dgm:pt>
    <dgm:pt modelId="{F5989709-50EB-48B6-A1F8-59DFE0F7DE9F}" type="pres">
      <dgm:prSet presAssocID="{19E1C317-2FDB-4C84-BE4B-C62564B1E198}" presName="tx1" presStyleLbl="revTx" presStyleIdx="2" presStyleCnt="5"/>
      <dgm:spPr/>
    </dgm:pt>
    <dgm:pt modelId="{7C29C7B6-006B-4152-9C30-BBD771B4E285}" type="pres">
      <dgm:prSet presAssocID="{19E1C317-2FDB-4C84-BE4B-C62564B1E198}" presName="vert1" presStyleCnt="0"/>
      <dgm:spPr/>
    </dgm:pt>
    <dgm:pt modelId="{85E55935-A20A-43D7-A11A-56EDEEAF0DDA}" type="pres">
      <dgm:prSet presAssocID="{622ADAC8-56EE-4797-B190-2917A6691529}" presName="thickLine" presStyleLbl="alignNode1" presStyleIdx="3" presStyleCnt="5"/>
      <dgm:spPr/>
    </dgm:pt>
    <dgm:pt modelId="{1CBB3A94-490D-4429-B655-73EECBA17813}" type="pres">
      <dgm:prSet presAssocID="{622ADAC8-56EE-4797-B190-2917A6691529}" presName="horz1" presStyleCnt="0"/>
      <dgm:spPr/>
    </dgm:pt>
    <dgm:pt modelId="{345F18AC-34B1-46B6-8066-405022A4CA9C}" type="pres">
      <dgm:prSet presAssocID="{622ADAC8-56EE-4797-B190-2917A6691529}" presName="tx1" presStyleLbl="revTx" presStyleIdx="3" presStyleCnt="5"/>
      <dgm:spPr/>
    </dgm:pt>
    <dgm:pt modelId="{4DBA6D73-D03A-4160-BF41-87CD36C547E2}" type="pres">
      <dgm:prSet presAssocID="{622ADAC8-56EE-4797-B190-2917A6691529}" presName="vert1" presStyleCnt="0"/>
      <dgm:spPr/>
    </dgm:pt>
    <dgm:pt modelId="{33521B3A-F106-46AD-A368-B1CCD3699DDA}" type="pres">
      <dgm:prSet presAssocID="{209768D0-DF2B-43F9-827B-CE041E3EC8C9}" presName="thickLine" presStyleLbl="alignNode1" presStyleIdx="4" presStyleCnt="5"/>
      <dgm:spPr/>
    </dgm:pt>
    <dgm:pt modelId="{AFD122EF-4018-4E3B-A118-562BE38C8573}" type="pres">
      <dgm:prSet presAssocID="{209768D0-DF2B-43F9-827B-CE041E3EC8C9}" presName="horz1" presStyleCnt="0"/>
      <dgm:spPr/>
    </dgm:pt>
    <dgm:pt modelId="{D9040E50-7FD0-4052-B47A-A0BDBA283B06}" type="pres">
      <dgm:prSet presAssocID="{209768D0-DF2B-43F9-827B-CE041E3EC8C9}" presName="tx1" presStyleLbl="revTx" presStyleIdx="4" presStyleCnt="5"/>
      <dgm:spPr/>
    </dgm:pt>
    <dgm:pt modelId="{26519DC1-BD8F-4408-8A63-C37F5530E406}" type="pres">
      <dgm:prSet presAssocID="{209768D0-DF2B-43F9-827B-CE041E3EC8C9}" presName="vert1" presStyleCnt="0"/>
      <dgm:spPr/>
    </dgm:pt>
  </dgm:ptLst>
  <dgm:cxnLst>
    <dgm:cxn modelId="{71BF271E-ED74-4878-BF8D-FC0B03B38571}" srcId="{5ABEC339-C603-43A5-BC4B-5BF5CE1D07C5}" destId="{5D6D6F02-921F-4187-A6DE-45855EFB0617}" srcOrd="0" destOrd="0" parTransId="{A6EFFB97-919B-4586-A0AA-98D4B1D08DA2}" sibTransId="{F104B2EB-49F9-442A-BCDF-D85FA0820178}"/>
    <dgm:cxn modelId="{DAFC1822-CDB2-487B-83F6-9CF88E7206B2}" type="presOf" srcId="{96BC2C26-C38C-40A7-AA30-0086FD4CD675}" destId="{C1CE5CC0-06C2-41AC-8E61-28310DE82A6D}" srcOrd="0" destOrd="0" presId="urn:microsoft.com/office/officeart/2008/layout/LinedList"/>
    <dgm:cxn modelId="{A9B72826-DF37-4959-9D11-A448AB006B32}" type="presOf" srcId="{5D6D6F02-921F-4187-A6DE-45855EFB0617}" destId="{4DD2C9D4-7947-4F74-B7B1-CA3B0F64929B}" srcOrd="0" destOrd="0" presId="urn:microsoft.com/office/officeart/2008/layout/LinedList"/>
    <dgm:cxn modelId="{7DEDDA43-84A7-482B-A7BE-E39F8E9BA1F8}" type="presOf" srcId="{19E1C317-2FDB-4C84-BE4B-C62564B1E198}" destId="{F5989709-50EB-48B6-A1F8-59DFE0F7DE9F}" srcOrd="0" destOrd="0" presId="urn:microsoft.com/office/officeart/2008/layout/LinedList"/>
    <dgm:cxn modelId="{4B67894B-FAF9-42BA-B62D-60D301EF22C4}" srcId="{5ABEC339-C603-43A5-BC4B-5BF5CE1D07C5}" destId="{19E1C317-2FDB-4C84-BE4B-C62564B1E198}" srcOrd="2" destOrd="0" parTransId="{91FB17DC-107B-4140-8D0A-A01445F9F0FB}" sibTransId="{48F37053-B77A-49DE-8ADE-2224C793B19A}"/>
    <dgm:cxn modelId="{92F4F955-36E5-4B37-8F81-4B66CA60EF79}" type="presOf" srcId="{5ABEC339-C603-43A5-BC4B-5BF5CE1D07C5}" destId="{E467D0B2-FF38-4290-A485-701DA4E43B8D}" srcOrd="0" destOrd="0" presId="urn:microsoft.com/office/officeart/2008/layout/LinedList"/>
    <dgm:cxn modelId="{3B0F7179-66E1-45CB-875C-DE553EF470B1}" type="presOf" srcId="{209768D0-DF2B-43F9-827B-CE041E3EC8C9}" destId="{D9040E50-7FD0-4052-B47A-A0BDBA283B06}" srcOrd="0" destOrd="0" presId="urn:microsoft.com/office/officeart/2008/layout/LinedList"/>
    <dgm:cxn modelId="{54E38987-0F08-4543-9AFF-8EEE1A441490}" srcId="{5ABEC339-C603-43A5-BC4B-5BF5CE1D07C5}" destId="{209768D0-DF2B-43F9-827B-CE041E3EC8C9}" srcOrd="4" destOrd="0" parTransId="{D27B0E84-DFFC-4638-B83E-AF00FA83349C}" sibTransId="{8FB383A8-D623-43F1-B6EC-3E8E7B4BE601}"/>
    <dgm:cxn modelId="{CA424699-77F0-4A88-9294-81291CED77AF}" type="presOf" srcId="{622ADAC8-56EE-4797-B190-2917A6691529}" destId="{345F18AC-34B1-46B6-8066-405022A4CA9C}" srcOrd="0" destOrd="0" presId="urn:microsoft.com/office/officeart/2008/layout/LinedList"/>
    <dgm:cxn modelId="{1F8B7AB0-6F01-424C-8A8D-F648C5670C55}" srcId="{5ABEC339-C603-43A5-BC4B-5BF5CE1D07C5}" destId="{96BC2C26-C38C-40A7-AA30-0086FD4CD675}" srcOrd="1" destOrd="0" parTransId="{8699122B-AEE9-41AB-9F8F-4F7735122EC4}" sibTransId="{F4C86A76-DA8E-40FE-A74F-4128C8764C61}"/>
    <dgm:cxn modelId="{CD31A4BF-E042-4607-9E91-0955FF155506}" srcId="{5ABEC339-C603-43A5-BC4B-5BF5CE1D07C5}" destId="{622ADAC8-56EE-4797-B190-2917A6691529}" srcOrd="3" destOrd="0" parTransId="{E1F252AF-F258-4BDB-93AA-7E7B748EA391}" sibTransId="{ACC395BB-0BE1-4481-B5B0-2595408F1C6F}"/>
    <dgm:cxn modelId="{A2EB7197-F27C-4C6F-9CD0-102D1779769F}" type="presParOf" srcId="{E467D0B2-FF38-4290-A485-701DA4E43B8D}" destId="{A6DE1B59-82F7-4A2F-8D20-20D867DE13C1}" srcOrd="0" destOrd="0" presId="urn:microsoft.com/office/officeart/2008/layout/LinedList"/>
    <dgm:cxn modelId="{BCAF483E-A6ED-4B61-B00F-8E5E2D678686}" type="presParOf" srcId="{E467D0B2-FF38-4290-A485-701DA4E43B8D}" destId="{4D6B6B77-0FE0-43C9-9FF4-D67395369FE7}" srcOrd="1" destOrd="0" presId="urn:microsoft.com/office/officeart/2008/layout/LinedList"/>
    <dgm:cxn modelId="{64DDF2EA-39D2-4856-95CC-E2EF67CE830E}" type="presParOf" srcId="{4D6B6B77-0FE0-43C9-9FF4-D67395369FE7}" destId="{4DD2C9D4-7947-4F74-B7B1-CA3B0F64929B}" srcOrd="0" destOrd="0" presId="urn:microsoft.com/office/officeart/2008/layout/LinedList"/>
    <dgm:cxn modelId="{75638C4A-E18D-4034-A60C-D4524E9AE4EF}" type="presParOf" srcId="{4D6B6B77-0FE0-43C9-9FF4-D67395369FE7}" destId="{EFAB2792-7343-40EF-ACD1-A7898F9CB0EC}" srcOrd="1" destOrd="0" presId="urn:microsoft.com/office/officeart/2008/layout/LinedList"/>
    <dgm:cxn modelId="{263CB4D6-5D4D-4022-88C5-E112639934C4}" type="presParOf" srcId="{E467D0B2-FF38-4290-A485-701DA4E43B8D}" destId="{C6E119F5-AC3E-4381-9134-FB54CAAE4A95}" srcOrd="2" destOrd="0" presId="urn:microsoft.com/office/officeart/2008/layout/LinedList"/>
    <dgm:cxn modelId="{3CB162B9-B8F8-4829-A131-F0E79534821A}" type="presParOf" srcId="{E467D0B2-FF38-4290-A485-701DA4E43B8D}" destId="{8D9B6232-A209-4D25-8C9E-FF1DFA06CCEF}" srcOrd="3" destOrd="0" presId="urn:microsoft.com/office/officeart/2008/layout/LinedList"/>
    <dgm:cxn modelId="{B2F28901-C74E-4C51-83B5-4D1F3F4C80AA}" type="presParOf" srcId="{8D9B6232-A209-4D25-8C9E-FF1DFA06CCEF}" destId="{C1CE5CC0-06C2-41AC-8E61-28310DE82A6D}" srcOrd="0" destOrd="0" presId="urn:microsoft.com/office/officeart/2008/layout/LinedList"/>
    <dgm:cxn modelId="{458B0C29-6956-49BF-9F7D-B1C4F7E73441}" type="presParOf" srcId="{8D9B6232-A209-4D25-8C9E-FF1DFA06CCEF}" destId="{543B4CF5-C9B7-4088-AE59-8DD3551EC424}" srcOrd="1" destOrd="0" presId="urn:microsoft.com/office/officeart/2008/layout/LinedList"/>
    <dgm:cxn modelId="{0E1874D9-0D50-4B94-9840-82B79F67A2E0}" type="presParOf" srcId="{E467D0B2-FF38-4290-A485-701DA4E43B8D}" destId="{11CA0866-B728-45FA-8C92-7118D912D3B8}" srcOrd="4" destOrd="0" presId="urn:microsoft.com/office/officeart/2008/layout/LinedList"/>
    <dgm:cxn modelId="{689E873C-A097-42DB-B093-3267543EBE7A}" type="presParOf" srcId="{E467D0B2-FF38-4290-A485-701DA4E43B8D}" destId="{54615933-F79A-4C67-A385-9B1D508A1513}" srcOrd="5" destOrd="0" presId="urn:microsoft.com/office/officeart/2008/layout/LinedList"/>
    <dgm:cxn modelId="{877DAA98-0AA7-4C8A-8124-A6436C65CD00}" type="presParOf" srcId="{54615933-F79A-4C67-A385-9B1D508A1513}" destId="{F5989709-50EB-48B6-A1F8-59DFE0F7DE9F}" srcOrd="0" destOrd="0" presId="urn:microsoft.com/office/officeart/2008/layout/LinedList"/>
    <dgm:cxn modelId="{B035772D-D150-403B-B416-D6D8AAD92757}" type="presParOf" srcId="{54615933-F79A-4C67-A385-9B1D508A1513}" destId="{7C29C7B6-006B-4152-9C30-BBD771B4E285}" srcOrd="1" destOrd="0" presId="urn:microsoft.com/office/officeart/2008/layout/LinedList"/>
    <dgm:cxn modelId="{D0CB661F-2526-4407-8704-318BFF0C75D9}" type="presParOf" srcId="{E467D0B2-FF38-4290-A485-701DA4E43B8D}" destId="{85E55935-A20A-43D7-A11A-56EDEEAF0DDA}" srcOrd="6" destOrd="0" presId="urn:microsoft.com/office/officeart/2008/layout/LinedList"/>
    <dgm:cxn modelId="{B3A863FD-D48C-4E2B-BD1E-DFF4F69CCE00}" type="presParOf" srcId="{E467D0B2-FF38-4290-A485-701DA4E43B8D}" destId="{1CBB3A94-490D-4429-B655-73EECBA17813}" srcOrd="7" destOrd="0" presId="urn:microsoft.com/office/officeart/2008/layout/LinedList"/>
    <dgm:cxn modelId="{4D2A4EBA-50B9-4CD4-8FF6-8DDF163EAADD}" type="presParOf" srcId="{1CBB3A94-490D-4429-B655-73EECBA17813}" destId="{345F18AC-34B1-46B6-8066-405022A4CA9C}" srcOrd="0" destOrd="0" presId="urn:microsoft.com/office/officeart/2008/layout/LinedList"/>
    <dgm:cxn modelId="{2D220B84-9DF3-4A8A-99BB-C08884710E19}" type="presParOf" srcId="{1CBB3A94-490D-4429-B655-73EECBA17813}" destId="{4DBA6D73-D03A-4160-BF41-87CD36C547E2}" srcOrd="1" destOrd="0" presId="urn:microsoft.com/office/officeart/2008/layout/LinedList"/>
    <dgm:cxn modelId="{5B9932DF-0F66-49AE-8474-745632742F25}" type="presParOf" srcId="{E467D0B2-FF38-4290-A485-701DA4E43B8D}" destId="{33521B3A-F106-46AD-A368-B1CCD3699DDA}" srcOrd="8" destOrd="0" presId="urn:microsoft.com/office/officeart/2008/layout/LinedList"/>
    <dgm:cxn modelId="{992E91F7-0AD5-4729-9D61-77E80729E30A}" type="presParOf" srcId="{E467D0B2-FF38-4290-A485-701DA4E43B8D}" destId="{AFD122EF-4018-4E3B-A118-562BE38C8573}" srcOrd="9" destOrd="0" presId="urn:microsoft.com/office/officeart/2008/layout/LinedList"/>
    <dgm:cxn modelId="{9F61CC05-DFDD-47AE-8C8D-68E710004245}" type="presParOf" srcId="{AFD122EF-4018-4E3B-A118-562BE38C8573}" destId="{D9040E50-7FD0-4052-B47A-A0BDBA283B06}" srcOrd="0" destOrd="0" presId="urn:microsoft.com/office/officeart/2008/layout/LinedList"/>
    <dgm:cxn modelId="{0ADD8066-2B10-470B-9BAA-A2E4D99BD723}" type="presParOf" srcId="{AFD122EF-4018-4E3B-A118-562BE38C8573}" destId="{26519DC1-BD8F-4408-8A63-C37F5530E4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A3138A-3B6B-4533-BBC7-41139CCF78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DA26AA-C62B-41AD-8E1B-F5275606739D}">
      <dgm:prSet/>
      <dgm:spPr/>
      <dgm:t>
        <a:bodyPr/>
        <a:lstStyle/>
        <a:p>
          <a:r>
            <a:rPr lang="en-CA"/>
            <a:t>Introduce you to the craft of software development</a:t>
          </a:r>
          <a:endParaRPr lang="en-US"/>
        </a:p>
      </dgm:t>
    </dgm:pt>
    <dgm:pt modelId="{264B88E2-8D4D-45AF-8E84-A5A979FC9B60}" type="parTrans" cxnId="{2F97D946-4E98-4704-976C-55BF766EBA24}">
      <dgm:prSet/>
      <dgm:spPr/>
      <dgm:t>
        <a:bodyPr/>
        <a:lstStyle/>
        <a:p>
          <a:endParaRPr lang="en-US"/>
        </a:p>
      </dgm:t>
    </dgm:pt>
    <dgm:pt modelId="{40C8703F-34FF-4EAD-B01A-4410A9DE9358}" type="sibTrans" cxnId="{2F97D946-4E98-4704-976C-55BF766EBA24}">
      <dgm:prSet/>
      <dgm:spPr/>
      <dgm:t>
        <a:bodyPr/>
        <a:lstStyle/>
        <a:p>
          <a:endParaRPr lang="en-US"/>
        </a:p>
      </dgm:t>
    </dgm:pt>
    <dgm:pt modelId="{3623ADFF-35D6-4299-8BD0-BD6358AB2CB9}">
      <dgm:prSet/>
      <dgm:spPr/>
      <dgm:t>
        <a:bodyPr/>
        <a:lstStyle/>
        <a:p>
          <a:r>
            <a:rPr lang="en-CA"/>
            <a:t>Deepen your knowledge of various programming approaches</a:t>
          </a:r>
          <a:endParaRPr lang="en-US"/>
        </a:p>
      </dgm:t>
    </dgm:pt>
    <dgm:pt modelId="{5EA05C04-58D3-4151-BF26-30F5BF89D26B}" type="parTrans" cxnId="{F5D65990-7EE4-482C-97FC-C704CAA24166}">
      <dgm:prSet/>
      <dgm:spPr/>
      <dgm:t>
        <a:bodyPr/>
        <a:lstStyle/>
        <a:p>
          <a:endParaRPr lang="en-US"/>
        </a:p>
      </dgm:t>
    </dgm:pt>
    <dgm:pt modelId="{9F290526-BAFC-4AA7-8CB4-AC46D5C62CD8}" type="sibTrans" cxnId="{F5D65990-7EE4-482C-97FC-C704CAA24166}">
      <dgm:prSet/>
      <dgm:spPr/>
      <dgm:t>
        <a:bodyPr/>
        <a:lstStyle/>
        <a:p>
          <a:endParaRPr lang="en-US"/>
        </a:p>
      </dgm:t>
    </dgm:pt>
    <dgm:pt modelId="{1CD899DF-999D-4F5E-B4E5-9B83540F3C56}">
      <dgm:prSet/>
      <dgm:spPr/>
      <dgm:t>
        <a:bodyPr/>
        <a:lstStyle/>
        <a:p>
          <a:r>
            <a:rPr lang="en-CA"/>
            <a:t>Build a solid proficiency in reading and writing C#</a:t>
          </a:r>
          <a:endParaRPr lang="en-US"/>
        </a:p>
      </dgm:t>
    </dgm:pt>
    <dgm:pt modelId="{A5909FE0-5289-43E4-8770-BEAE5FAC5259}" type="parTrans" cxnId="{4D424CF7-650C-499D-A187-0526967C5B73}">
      <dgm:prSet/>
      <dgm:spPr/>
      <dgm:t>
        <a:bodyPr/>
        <a:lstStyle/>
        <a:p>
          <a:endParaRPr lang="en-US"/>
        </a:p>
      </dgm:t>
    </dgm:pt>
    <dgm:pt modelId="{6DF44DE8-B7E0-4416-AA43-0D796A59C21D}" type="sibTrans" cxnId="{4D424CF7-650C-499D-A187-0526967C5B73}">
      <dgm:prSet/>
      <dgm:spPr/>
      <dgm:t>
        <a:bodyPr/>
        <a:lstStyle/>
        <a:p>
          <a:endParaRPr lang="en-US"/>
        </a:p>
      </dgm:t>
    </dgm:pt>
    <dgm:pt modelId="{BDD9CE1A-3FB0-47C4-BF41-BCF56821C688}" type="pres">
      <dgm:prSet presAssocID="{B7A3138A-3B6B-4533-BBC7-41139CCF78D3}" presName="root" presStyleCnt="0">
        <dgm:presLayoutVars>
          <dgm:dir/>
          <dgm:resizeHandles val="exact"/>
        </dgm:presLayoutVars>
      </dgm:prSet>
      <dgm:spPr/>
    </dgm:pt>
    <dgm:pt modelId="{42DF1AA1-324C-48D3-AED4-55EBF8855645}" type="pres">
      <dgm:prSet presAssocID="{89DA26AA-C62B-41AD-8E1B-F5275606739D}" presName="compNode" presStyleCnt="0"/>
      <dgm:spPr/>
    </dgm:pt>
    <dgm:pt modelId="{9C783B7E-0AAD-4595-878C-DBCA730E40EC}" type="pres">
      <dgm:prSet presAssocID="{89DA26AA-C62B-41AD-8E1B-F527560673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F20F55B-B0EF-40DE-ABDC-865FB31D6E8F}" type="pres">
      <dgm:prSet presAssocID="{89DA26AA-C62B-41AD-8E1B-F5275606739D}" presName="spaceRect" presStyleCnt="0"/>
      <dgm:spPr/>
    </dgm:pt>
    <dgm:pt modelId="{B9A27300-02E8-4048-84A6-105A6C197E80}" type="pres">
      <dgm:prSet presAssocID="{89DA26AA-C62B-41AD-8E1B-F5275606739D}" presName="textRect" presStyleLbl="revTx" presStyleIdx="0" presStyleCnt="3">
        <dgm:presLayoutVars>
          <dgm:chMax val="1"/>
          <dgm:chPref val="1"/>
        </dgm:presLayoutVars>
      </dgm:prSet>
      <dgm:spPr/>
    </dgm:pt>
    <dgm:pt modelId="{916EBE5F-E9EF-47A8-822E-C320BC96F231}" type="pres">
      <dgm:prSet presAssocID="{40C8703F-34FF-4EAD-B01A-4410A9DE9358}" presName="sibTrans" presStyleCnt="0"/>
      <dgm:spPr/>
    </dgm:pt>
    <dgm:pt modelId="{76F3CBB2-5A44-4B37-AD62-2C285D32297F}" type="pres">
      <dgm:prSet presAssocID="{3623ADFF-35D6-4299-8BD0-BD6358AB2CB9}" presName="compNode" presStyleCnt="0"/>
      <dgm:spPr/>
    </dgm:pt>
    <dgm:pt modelId="{D3BF61F1-89B8-471B-BB94-67E80A28759D}" type="pres">
      <dgm:prSet presAssocID="{3623ADFF-35D6-4299-8BD0-BD6358AB2C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BA8916-EB6A-486B-B4AE-66C0051F7128}" type="pres">
      <dgm:prSet presAssocID="{3623ADFF-35D6-4299-8BD0-BD6358AB2CB9}" presName="spaceRect" presStyleCnt="0"/>
      <dgm:spPr/>
    </dgm:pt>
    <dgm:pt modelId="{8705CFDC-C5CC-4CB4-9EAC-095FD966FA0D}" type="pres">
      <dgm:prSet presAssocID="{3623ADFF-35D6-4299-8BD0-BD6358AB2CB9}" presName="textRect" presStyleLbl="revTx" presStyleIdx="1" presStyleCnt="3">
        <dgm:presLayoutVars>
          <dgm:chMax val="1"/>
          <dgm:chPref val="1"/>
        </dgm:presLayoutVars>
      </dgm:prSet>
      <dgm:spPr/>
    </dgm:pt>
    <dgm:pt modelId="{8BCF21A2-AF7E-4082-B8D0-26B971C39EAC}" type="pres">
      <dgm:prSet presAssocID="{9F290526-BAFC-4AA7-8CB4-AC46D5C62CD8}" presName="sibTrans" presStyleCnt="0"/>
      <dgm:spPr/>
    </dgm:pt>
    <dgm:pt modelId="{50631EED-0602-40D7-AC1D-93B5BB311EA4}" type="pres">
      <dgm:prSet presAssocID="{1CD899DF-999D-4F5E-B4E5-9B83540F3C56}" presName="compNode" presStyleCnt="0"/>
      <dgm:spPr/>
    </dgm:pt>
    <dgm:pt modelId="{4EC0E652-934D-46CB-88C4-9D92ABF66325}" type="pres">
      <dgm:prSet presAssocID="{1CD899DF-999D-4F5E-B4E5-9B83540F3C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391AF7B-9C2A-48B7-8582-01751E21A045}" type="pres">
      <dgm:prSet presAssocID="{1CD899DF-999D-4F5E-B4E5-9B83540F3C56}" presName="spaceRect" presStyleCnt="0"/>
      <dgm:spPr/>
    </dgm:pt>
    <dgm:pt modelId="{7220C289-7EA3-4C68-B786-080524B83713}" type="pres">
      <dgm:prSet presAssocID="{1CD899DF-999D-4F5E-B4E5-9B83540F3C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443C05-46E3-44B7-8DEC-A28E4E04BD91}" type="presOf" srcId="{3623ADFF-35D6-4299-8BD0-BD6358AB2CB9}" destId="{8705CFDC-C5CC-4CB4-9EAC-095FD966FA0D}" srcOrd="0" destOrd="0" presId="urn:microsoft.com/office/officeart/2018/2/layout/IconLabelList"/>
    <dgm:cxn modelId="{6C10AE2F-20AA-4343-8677-4515CA1D0D18}" type="presOf" srcId="{B7A3138A-3B6B-4533-BBC7-41139CCF78D3}" destId="{BDD9CE1A-3FB0-47C4-BF41-BCF56821C688}" srcOrd="0" destOrd="0" presId="urn:microsoft.com/office/officeart/2018/2/layout/IconLabelList"/>
    <dgm:cxn modelId="{1C2E0C40-0374-4C6E-8288-4B79470C932F}" type="presOf" srcId="{89DA26AA-C62B-41AD-8E1B-F5275606739D}" destId="{B9A27300-02E8-4048-84A6-105A6C197E80}" srcOrd="0" destOrd="0" presId="urn:microsoft.com/office/officeart/2018/2/layout/IconLabelList"/>
    <dgm:cxn modelId="{2F97D946-4E98-4704-976C-55BF766EBA24}" srcId="{B7A3138A-3B6B-4533-BBC7-41139CCF78D3}" destId="{89DA26AA-C62B-41AD-8E1B-F5275606739D}" srcOrd="0" destOrd="0" parTransId="{264B88E2-8D4D-45AF-8E84-A5A979FC9B60}" sibTransId="{40C8703F-34FF-4EAD-B01A-4410A9DE9358}"/>
    <dgm:cxn modelId="{F5D65990-7EE4-482C-97FC-C704CAA24166}" srcId="{B7A3138A-3B6B-4533-BBC7-41139CCF78D3}" destId="{3623ADFF-35D6-4299-8BD0-BD6358AB2CB9}" srcOrd="1" destOrd="0" parTransId="{5EA05C04-58D3-4151-BF26-30F5BF89D26B}" sibTransId="{9F290526-BAFC-4AA7-8CB4-AC46D5C62CD8}"/>
    <dgm:cxn modelId="{0596E8A3-DC37-4F8A-A676-F9C18FD9D9BB}" type="presOf" srcId="{1CD899DF-999D-4F5E-B4E5-9B83540F3C56}" destId="{7220C289-7EA3-4C68-B786-080524B83713}" srcOrd="0" destOrd="0" presId="urn:microsoft.com/office/officeart/2018/2/layout/IconLabelList"/>
    <dgm:cxn modelId="{4D424CF7-650C-499D-A187-0526967C5B73}" srcId="{B7A3138A-3B6B-4533-BBC7-41139CCF78D3}" destId="{1CD899DF-999D-4F5E-B4E5-9B83540F3C56}" srcOrd="2" destOrd="0" parTransId="{A5909FE0-5289-43E4-8770-BEAE5FAC5259}" sibTransId="{6DF44DE8-B7E0-4416-AA43-0D796A59C21D}"/>
    <dgm:cxn modelId="{B9B433B3-BF10-423B-8EFF-9918DCA760BF}" type="presParOf" srcId="{BDD9CE1A-3FB0-47C4-BF41-BCF56821C688}" destId="{42DF1AA1-324C-48D3-AED4-55EBF8855645}" srcOrd="0" destOrd="0" presId="urn:microsoft.com/office/officeart/2018/2/layout/IconLabelList"/>
    <dgm:cxn modelId="{025691BC-AA67-4D5E-AB70-F934A2FB3A89}" type="presParOf" srcId="{42DF1AA1-324C-48D3-AED4-55EBF8855645}" destId="{9C783B7E-0AAD-4595-878C-DBCA730E40EC}" srcOrd="0" destOrd="0" presId="urn:microsoft.com/office/officeart/2018/2/layout/IconLabelList"/>
    <dgm:cxn modelId="{ACE474BE-32EB-4EA9-A9F3-3D88C7F023CA}" type="presParOf" srcId="{42DF1AA1-324C-48D3-AED4-55EBF8855645}" destId="{5F20F55B-B0EF-40DE-ABDC-865FB31D6E8F}" srcOrd="1" destOrd="0" presId="urn:microsoft.com/office/officeart/2018/2/layout/IconLabelList"/>
    <dgm:cxn modelId="{6C19AB81-F7B7-4D96-B9DD-56EB19E34A0E}" type="presParOf" srcId="{42DF1AA1-324C-48D3-AED4-55EBF8855645}" destId="{B9A27300-02E8-4048-84A6-105A6C197E80}" srcOrd="2" destOrd="0" presId="urn:microsoft.com/office/officeart/2018/2/layout/IconLabelList"/>
    <dgm:cxn modelId="{F9E7E6B6-084F-40EB-A272-AA27D23B605B}" type="presParOf" srcId="{BDD9CE1A-3FB0-47C4-BF41-BCF56821C688}" destId="{916EBE5F-E9EF-47A8-822E-C320BC96F231}" srcOrd="1" destOrd="0" presId="urn:microsoft.com/office/officeart/2018/2/layout/IconLabelList"/>
    <dgm:cxn modelId="{A6D391FE-9681-4234-A1F4-BF55F95E38B7}" type="presParOf" srcId="{BDD9CE1A-3FB0-47C4-BF41-BCF56821C688}" destId="{76F3CBB2-5A44-4B37-AD62-2C285D32297F}" srcOrd="2" destOrd="0" presId="urn:microsoft.com/office/officeart/2018/2/layout/IconLabelList"/>
    <dgm:cxn modelId="{9FB758C9-7081-4519-AD00-1BBB580CFF91}" type="presParOf" srcId="{76F3CBB2-5A44-4B37-AD62-2C285D32297F}" destId="{D3BF61F1-89B8-471B-BB94-67E80A28759D}" srcOrd="0" destOrd="0" presId="urn:microsoft.com/office/officeart/2018/2/layout/IconLabelList"/>
    <dgm:cxn modelId="{21A2516C-C956-4E64-A965-75DCE27E5DE3}" type="presParOf" srcId="{76F3CBB2-5A44-4B37-AD62-2C285D32297F}" destId="{40BA8916-EB6A-486B-B4AE-66C0051F7128}" srcOrd="1" destOrd="0" presId="urn:microsoft.com/office/officeart/2018/2/layout/IconLabelList"/>
    <dgm:cxn modelId="{D88B9763-E3B0-4C35-8A36-FAC759A2E9EE}" type="presParOf" srcId="{76F3CBB2-5A44-4B37-AD62-2C285D32297F}" destId="{8705CFDC-C5CC-4CB4-9EAC-095FD966FA0D}" srcOrd="2" destOrd="0" presId="urn:microsoft.com/office/officeart/2018/2/layout/IconLabelList"/>
    <dgm:cxn modelId="{AAF05B80-796F-4D98-A2EB-FA6CB0090D96}" type="presParOf" srcId="{BDD9CE1A-3FB0-47C4-BF41-BCF56821C688}" destId="{8BCF21A2-AF7E-4082-B8D0-26B971C39EAC}" srcOrd="3" destOrd="0" presId="urn:microsoft.com/office/officeart/2018/2/layout/IconLabelList"/>
    <dgm:cxn modelId="{5AFE5139-4031-4D92-894B-215F33EAD814}" type="presParOf" srcId="{BDD9CE1A-3FB0-47C4-BF41-BCF56821C688}" destId="{50631EED-0602-40D7-AC1D-93B5BB311EA4}" srcOrd="4" destOrd="0" presId="urn:microsoft.com/office/officeart/2018/2/layout/IconLabelList"/>
    <dgm:cxn modelId="{30D90C49-F984-4761-A805-AEF9AC0C8D24}" type="presParOf" srcId="{50631EED-0602-40D7-AC1D-93B5BB311EA4}" destId="{4EC0E652-934D-46CB-88C4-9D92ABF66325}" srcOrd="0" destOrd="0" presId="urn:microsoft.com/office/officeart/2018/2/layout/IconLabelList"/>
    <dgm:cxn modelId="{908A971E-CBB7-4498-86B4-5AF17A2D8376}" type="presParOf" srcId="{50631EED-0602-40D7-AC1D-93B5BB311EA4}" destId="{3391AF7B-9C2A-48B7-8582-01751E21A045}" srcOrd="1" destOrd="0" presId="urn:microsoft.com/office/officeart/2018/2/layout/IconLabelList"/>
    <dgm:cxn modelId="{8B95976C-D6D4-40E8-BF37-44928C52F8A9}" type="presParOf" srcId="{50631EED-0602-40D7-AC1D-93B5BB311EA4}" destId="{7220C289-7EA3-4C68-B786-080524B837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1CF5B-0E9C-4ADC-ADDC-2662DC6C642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E78E49-4F12-4B26-BCDE-3E14A82AEACD}">
      <dgm:prSet/>
      <dgm:spPr/>
      <dgm:t>
        <a:bodyPr/>
        <a:lstStyle/>
        <a:p>
          <a:r>
            <a:rPr lang="en-CA"/>
            <a:t>20% = 5 Assignments </a:t>
          </a:r>
          <a:endParaRPr lang="en-US"/>
        </a:p>
      </dgm:t>
    </dgm:pt>
    <dgm:pt modelId="{47695105-6773-43A1-A7C1-5D204E443EC0}" type="parTrans" cxnId="{59C6250D-3E7F-4372-90FA-5070B49A039D}">
      <dgm:prSet/>
      <dgm:spPr/>
      <dgm:t>
        <a:bodyPr/>
        <a:lstStyle/>
        <a:p>
          <a:endParaRPr lang="en-US"/>
        </a:p>
      </dgm:t>
    </dgm:pt>
    <dgm:pt modelId="{0470B545-8DFB-44ED-B56D-2650CB875ACB}" type="sibTrans" cxnId="{59C6250D-3E7F-4372-90FA-5070B49A039D}">
      <dgm:prSet/>
      <dgm:spPr/>
      <dgm:t>
        <a:bodyPr/>
        <a:lstStyle/>
        <a:p>
          <a:endParaRPr lang="en-US"/>
        </a:p>
      </dgm:t>
    </dgm:pt>
    <dgm:pt modelId="{84ACEA23-0D8B-4F77-9679-67FD462C36DF}">
      <dgm:prSet/>
      <dgm:spPr/>
      <dgm:t>
        <a:bodyPr/>
        <a:lstStyle/>
        <a:p>
          <a:r>
            <a:rPr lang="en-CA"/>
            <a:t>25% = 8 Labs</a:t>
          </a:r>
          <a:endParaRPr lang="en-US"/>
        </a:p>
      </dgm:t>
    </dgm:pt>
    <dgm:pt modelId="{0A07FF76-5774-4C55-BFE1-2103D0B977B8}" type="parTrans" cxnId="{EE8ABD94-883A-42E5-99EA-8158E3C6A32B}">
      <dgm:prSet/>
      <dgm:spPr/>
      <dgm:t>
        <a:bodyPr/>
        <a:lstStyle/>
        <a:p>
          <a:endParaRPr lang="en-US"/>
        </a:p>
      </dgm:t>
    </dgm:pt>
    <dgm:pt modelId="{882AA2BC-855F-4C50-B775-AEC1602EEE5E}" type="sibTrans" cxnId="{EE8ABD94-883A-42E5-99EA-8158E3C6A32B}">
      <dgm:prSet/>
      <dgm:spPr/>
      <dgm:t>
        <a:bodyPr/>
        <a:lstStyle/>
        <a:p>
          <a:endParaRPr lang="en-US"/>
        </a:p>
      </dgm:t>
    </dgm:pt>
    <dgm:pt modelId="{15833792-4C4D-4DF1-A071-2E486B1388FF}">
      <dgm:prSet/>
      <dgm:spPr/>
      <dgm:t>
        <a:bodyPr/>
        <a:lstStyle/>
        <a:p>
          <a:r>
            <a:rPr lang="en-CA"/>
            <a:t>15% = Midterm (closed book)</a:t>
          </a:r>
          <a:endParaRPr lang="en-US"/>
        </a:p>
      </dgm:t>
    </dgm:pt>
    <dgm:pt modelId="{BC0691AF-D332-4203-90C0-EFBAE68BA0EC}" type="parTrans" cxnId="{4870E1EF-E836-4307-9C0F-1169FEA3C67F}">
      <dgm:prSet/>
      <dgm:spPr/>
      <dgm:t>
        <a:bodyPr/>
        <a:lstStyle/>
        <a:p>
          <a:endParaRPr lang="en-US"/>
        </a:p>
      </dgm:t>
    </dgm:pt>
    <dgm:pt modelId="{19A3085D-2EDB-45E2-8400-8240FF2F2BBE}" type="sibTrans" cxnId="{4870E1EF-E836-4307-9C0F-1169FEA3C67F}">
      <dgm:prSet/>
      <dgm:spPr/>
      <dgm:t>
        <a:bodyPr/>
        <a:lstStyle/>
        <a:p>
          <a:endParaRPr lang="en-US"/>
        </a:p>
      </dgm:t>
    </dgm:pt>
    <dgm:pt modelId="{995F4B71-04A8-4420-8B9F-7A95192D3387}">
      <dgm:prSet/>
      <dgm:spPr/>
      <dgm:t>
        <a:bodyPr/>
        <a:lstStyle/>
        <a:p>
          <a:r>
            <a:rPr lang="en-CA" dirty="0"/>
            <a:t>40% = Final Project (individual)</a:t>
          </a:r>
          <a:endParaRPr lang="en-US" dirty="0"/>
        </a:p>
      </dgm:t>
    </dgm:pt>
    <dgm:pt modelId="{6D2058C1-B5BF-40DC-A04B-49EBC37AF263}" type="parTrans" cxnId="{5B9377FF-7182-4D28-8CF7-6904480D1C38}">
      <dgm:prSet/>
      <dgm:spPr/>
      <dgm:t>
        <a:bodyPr/>
        <a:lstStyle/>
        <a:p>
          <a:endParaRPr lang="en-US"/>
        </a:p>
      </dgm:t>
    </dgm:pt>
    <dgm:pt modelId="{79F6C887-4AD5-4C58-BE73-2AB23924754D}" type="sibTrans" cxnId="{5B9377FF-7182-4D28-8CF7-6904480D1C38}">
      <dgm:prSet/>
      <dgm:spPr/>
      <dgm:t>
        <a:bodyPr/>
        <a:lstStyle/>
        <a:p>
          <a:endParaRPr lang="en-US"/>
        </a:p>
      </dgm:t>
    </dgm:pt>
    <dgm:pt modelId="{AB2160CA-5C31-46A6-B9A3-1F83C0FC61A5}" type="pres">
      <dgm:prSet presAssocID="{EBA1CF5B-0E9C-4ADC-ADDC-2662DC6C642D}" presName="root" presStyleCnt="0">
        <dgm:presLayoutVars>
          <dgm:dir/>
          <dgm:resizeHandles val="exact"/>
        </dgm:presLayoutVars>
      </dgm:prSet>
      <dgm:spPr/>
    </dgm:pt>
    <dgm:pt modelId="{697AFCBE-FBFB-40DB-A140-96AF523EA5AD}" type="pres">
      <dgm:prSet presAssocID="{EBA1CF5B-0E9C-4ADC-ADDC-2662DC6C642D}" presName="container" presStyleCnt="0">
        <dgm:presLayoutVars>
          <dgm:dir/>
          <dgm:resizeHandles val="exact"/>
        </dgm:presLayoutVars>
      </dgm:prSet>
      <dgm:spPr/>
    </dgm:pt>
    <dgm:pt modelId="{5A96F76B-9083-4E46-924A-F6B21DA9B15C}" type="pres">
      <dgm:prSet presAssocID="{5DE78E49-4F12-4B26-BCDE-3E14A82AEACD}" presName="compNode" presStyleCnt="0"/>
      <dgm:spPr/>
    </dgm:pt>
    <dgm:pt modelId="{EC68358D-43D0-412E-A823-5AFE3E9A311C}" type="pres">
      <dgm:prSet presAssocID="{5DE78E49-4F12-4B26-BCDE-3E14A82AEACD}" presName="iconBgRect" presStyleLbl="bgShp" presStyleIdx="0" presStyleCnt="4"/>
      <dgm:spPr/>
    </dgm:pt>
    <dgm:pt modelId="{FEEB3DF8-F961-462D-BDE3-A8DC6A2AB44E}" type="pres">
      <dgm:prSet presAssocID="{5DE78E49-4F12-4B26-BCDE-3E14A82AEA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8309F6-3A5D-4D12-9BBC-25F30EB0F13A}" type="pres">
      <dgm:prSet presAssocID="{5DE78E49-4F12-4B26-BCDE-3E14A82AEACD}" presName="spaceRect" presStyleCnt="0"/>
      <dgm:spPr/>
    </dgm:pt>
    <dgm:pt modelId="{D9C7CB73-A73B-46BF-812B-F6B0CDA90E9E}" type="pres">
      <dgm:prSet presAssocID="{5DE78E49-4F12-4B26-BCDE-3E14A82AEACD}" presName="textRect" presStyleLbl="revTx" presStyleIdx="0" presStyleCnt="4">
        <dgm:presLayoutVars>
          <dgm:chMax val="1"/>
          <dgm:chPref val="1"/>
        </dgm:presLayoutVars>
      </dgm:prSet>
      <dgm:spPr/>
    </dgm:pt>
    <dgm:pt modelId="{5A330521-6421-414E-B727-A88C043F1FA4}" type="pres">
      <dgm:prSet presAssocID="{0470B545-8DFB-44ED-B56D-2650CB875ACB}" presName="sibTrans" presStyleLbl="sibTrans2D1" presStyleIdx="0" presStyleCnt="0"/>
      <dgm:spPr/>
    </dgm:pt>
    <dgm:pt modelId="{AF7E5FB0-FE91-4110-9A53-EE3C9C7A8021}" type="pres">
      <dgm:prSet presAssocID="{84ACEA23-0D8B-4F77-9679-67FD462C36DF}" presName="compNode" presStyleCnt="0"/>
      <dgm:spPr/>
    </dgm:pt>
    <dgm:pt modelId="{8DCF26BF-E135-45B7-8650-25C179A8387D}" type="pres">
      <dgm:prSet presAssocID="{84ACEA23-0D8B-4F77-9679-67FD462C36DF}" presName="iconBgRect" presStyleLbl="bgShp" presStyleIdx="1" presStyleCnt="4"/>
      <dgm:spPr/>
    </dgm:pt>
    <dgm:pt modelId="{86CB78E2-9787-47E8-A3EC-50249F7C4BEC}" type="pres">
      <dgm:prSet presAssocID="{84ACEA23-0D8B-4F77-9679-67FD462C36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64CC7A2-7678-4771-95FB-1B2B93243B6D}" type="pres">
      <dgm:prSet presAssocID="{84ACEA23-0D8B-4F77-9679-67FD462C36DF}" presName="spaceRect" presStyleCnt="0"/>
      <dgm:spPr/>
    </dgm:pt>
    <dgm:pt modelId="{4B9A54A7-72F8-4A66-939B-C5C36AAF84A8}" type="pres">
      <dgm:prSet presAssocID="{84ACEA23-0D8B-4F77-9679-67FD462C36DF}" presName="textRect" presStyleLbl="revTx" presStyleIdx="1" presStyleCnt="4">
        <dgm:presLayoutVars>
          <dgm:chMax val="1"/>
          <dgm:chPref val="1"/>
        </dgm:presLayoutVars>
      </dgm:prSet>
      <dgm:spPr/>
    </dgm:pt>
    <dgm:pt modelId="{70A5C2C0-57A7-40ED-93D6-60AE271D7F66}" type="pres">
      <dgm:prSet presAssocID="{882AA2BC-855F-4C50-B775-AEC1602EEE5E}" presName="sibTrans" presStyleLbl="sibTrans2D1" presStyleIdx="0" presStyleCnt="0"/>
      <dgm:spPr/>
    </dgm:pt>
    <dgm:pt modelId="{2B2ADC38-F2D0-4BAA-B219-A4B7671753C5}" type="pres">
      <dgm:prSet presAssocID="{15833792-4C4D-4DF1-A071-2E486B1388FF}" presName="compNode" presStyleCnt="0"/>
      <dgm:spPr/>
    </dgm:pt>
    <dgm:pt modelId="{D0531920-C0B4-4F49-BDE6-FD0F892082C3}" type="pres">
      <dgm:prSet presAssocID="{15833792-4C4D-4DF1-A071-2E486B1388FF}" presName="iconBgRect" presStyleLbl="bgShp" presStyleIdx="2" presStyleCnt="4"/>
      <dgm:spPr/>
    </dgm:pt>
    <dgm:pt modelId="{C3564683-0CCE-4688-A6D9-B4773D814CD4}" type="pres">
      <dgm:prSet presAssocID="{15833792-4C4D-4DF1-A071-2E486B1388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70BF81E5-FE29-40CF-A0ED-F13A7FA5943B}" type="pres">
      <dgm:prSet presAssocID="{15833792-4C4D-4DF1-A071-2E486B1388FF}" presName="spaceRect" presStyleCnt="0"/>
      <dgm:spPr/>
    </dgm:pt>
    <dgm:pt modelId="{445F5AC6-267B-48A6-8509-969653A9668C}" type="pres">
      <dgm:prSet presAssocID="{15833792-4C4D-4DF1-A071-2E486B1388FF}" presName="textRect" presStyleLbl="revTx" presStyleIdx="2" presStyleCnt="4">
        <dgm:presLayoutVars>
          <dgm:chMax val="1"/>
          <dgm:chPref val="1"/>
        </dgm:presLayoutVars>
      </dgm:prSet>
      <dgm:spPr/>
    </dgm:pt>
    <dgm:pt modelId="{F4EC34D8-8E76-47BE-87EF-E197F5938AEA}" type="pres">
      <dgm:prSet presAssocID="{19A3085D-2EDB-45E2-8400-8240FF2F2BBE}" presName="sibTrans" presStyleLbl="sibTrans2D1" presStyleIdx="0" presStyleCnt="0"/>
      <dgm:spPr/>
    </dgm:pt>
    <dgm:pt modelId="{CA0DA9FB-AB83-4745-88B2-E8058B2ADBF7}" type="pres">
      <dgm:prSet presAssocID="{995F4B71-04A8-4420-8B9F-7A95192D3387}" presName="compNode" presStyleCnt="0"/>
      <dgm:spPr/>
    </dgm:pt>
    <dgm:pt modelId="{5AA8CB0C-44CF-47A2-9D9F-2F934BBCB70D}" type="pres">
      <dgm:prSet presAssocID="{995F4B71-04A8-4420-8B9F-7A95192D3387}" presName="iconBgRect" presStyleLbl="bgShp" presStyleIdx="3" presStyleCnt="4"/>
      <dgm:spPr/>
    </dgm:pt>
    <dgm:pt modelId="{B84B4575-2FBC-4D1F-A6D5-0E105E521899}" type="pres">
      <dgm:prSet presAssocID="{995F4B71-04A8-4420-8B9F-7A95192D3387}" presName="iconRect" presStyleLbl="node1" presStyleIdx="3" presStyleCnt="4" custLinFactNeighborX="5382" custLinFactNeighborY="13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 outline"/>
        </a:ext>
      </dgm:extLst>
    </dgm:pt>
    <dgm:pt modelId="{F09CD464-ED40-4203-8E23-612BFB31454E}" type="pres">
      <dgm:prSet presAssocID="{995F4B71-04A8-4420-8B9F-7A95192D3387}" presName="spaceRect" presStyleCnt="0"/>
      <dgm:spPr/>
    </dgm:pt>
    <dgm:pt modelId="{9BB3A200-F2A1-44D9-B896-246FAD9136DB}" type="pres">
      <dgm:prSet presAssocID="{995F4B71-04A8-4420-8B9F-7A95192D33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C6250D-3E7F-4372-90FA-5070B49A039D}" srcId="{EBA1CF5B-0E9C-4ADC-ADDC-2662DC6C642D}" destId="{5DE78E49-4F12-4B26-BCDE-3E14A82AEACD}" srcOrd="0" destOrd="0" parTransId="{47695105-6773-43A1-A7C1-5D204E443EC0}" sibTransId="{0470B545-8DFB-44ED-B56D-2650CB875ACB}"/>
    <dgm:cxn modelId="{06A1E95C-8A46-4686-83ED-E27A08A3B2ED}" type="presOf" srcId="{15833792-4C4D-4DF1-A071-2E486B1388FF}" destId="{445F5AC6-267B-48A6-8509-969653A9668C}" srcOrd="0" destOrd="0" presId="urn:microsoft.com/office/officeart/2018/2/layout/IconCircleList"/>
    <dgm:cxn modelId="{0A46A563-3713-4654-98DE-6685C17CF34D}" type="presOf" srcId="{0470B545-8DFB-44ED-B56D-2650CB875ACB}" destId="{5A330521-6421-414E-B727-A88C043F1FA4}" srcOrd="0" destOrd="0" presId="urn:microsoft.com/office/officeart/2018/2/layout/IconCircleList"/>
    <dgm:cxn modelId="{1B90176D-7AE7-4CB8-8DEE-670E62438214}" type="presOf" srcId="{EBA1CF5B-0E9C-4ADC-ADDC-2662DC6C642D}" destId="{AB2160CA-5C31-46A6-B9A3-1F83C0FC61A5}" srcOrd="0" destOrd="0" presId="urn:microsoft.com/office/officeart/2018/2/layout/IconCircleList"/>
    <dgm:cxn modelId="{AC6C6A7F-89D8-434B-B3DC-19F9B819DF35}" type="presOf" srcId="{84ACEA23-0D8B-4F77-9679-67FD462C36DF}" destId="{4B9A54A7-72F8-4A66-939B-C5C36AAF84A8}" srcOrd="0" destOrd="0" presId="urn:microsoft.com/office/officeart/2018/2/layout/IconCircleList"/>
    <dgm:cxn modelId="{EE8ABD94-883A-42E5-99EA-8158E3C6A32B}" srcId="{EBA1CF5B-0E9C-4ADC-ADDC-2662DC6C642D}" destId="{84ACEA23-0D8B-4F77-9679-67FD462C36DF}" srcOrd="1" destOrd="0" parTransId="{0A07FF76-5774-4C55-BFE1-2103D0B977B8}" sibTransId="{882AA2BC-855F-4C50-B775-AEC1602EEE5E}"/>
    <dgm:cxn modelId="{EB075BA6-2868-47AD-80AB-B5CA00387057}" type="presOf" srcId="{995F4B71-04A8-4420-8B9F-7A95192D3387}" destId="{9BB3A200-F2A1-44D9-B896-246FAD9136DB}" srcOrd="0" destOrd="0" presId="urn:microsoft.com/office/officeart/2018/2/layout/IconCircleList"/>
    <dgm:cxn modelId="{FC1F9ED8-0D51-4452-B8ED-EBFC571DBA13}" type="presOf" srcId="{5DE78E49-4F12-4B26-BCDE-3E14A82AEACD}" destId="{D9C7CB73-A73B-46BF-812B-F6B0CDA90E9E}" srcOrd="0" destOrd="0" presId="urn:microsoft.com/office/officeart/2018/2/layout/IconCircleList"/>
    <dgm:cxn modelId="{57016CDE-1C70-4E50-9E96-F3F1EBDD36A5}" type="presOf" srcId="{19A3085D-2EDB-45E2-8400-8240FF2F2BBE}" destId="{F4EC34D8-8E76-47BE-87EF-E197F5938AEA}" srcOrd="0" destOrd="0" presId="urn:microsoft.com/office/officeart/2018/2/layout/IconCircleList"/>
    <dgm:cxn modelId="{DDB2AAEF-C13D-4D95-8B06-9C3DC76BE3C9}" type="presOf" srcId="{882AA2BC-855F-4C50-B775-AEC1602EEE5E}" destId="{70A5C2C0-57A7-40ED-93D6-60AE271D7F66}" srcOrd="0" destOrd="0" presId="urn:microsoft.com/office/officeart/2018/2/layout/IconCircleList"/>
    <dgm:cxn modelId="{4870E1EF-E836-4307-9C0F-1169FEA3C67F}" srcId="{EBA1CF5B-0E9C-4ADC-ADDC-2662DC6C642D}" destId="{15833792-4C4D-4DF1-A071-2E486B1388FF}" srcOrd="2" destOrd="0" parTransId="{BC0691AF-D332-4203-90C0-EFBAE68BA0EC}" sibTransId="{19A3085D-2EDB-45E2-8400-8240FF2F2BBE}"/>
    <dgm:cxn modelId="{5B9377FF-7182-4D28-8CF7-6904480D1C38}" srcId="{EBA1CF5B-0E9C-4ADC-ADDC-2662DC6C642D}" destId="{995F4B71-04A8-4420-8B9F-7A95192D3387}" srcOrd="3" destOrd="0" parTransId="{6D2058C1-B5BF-40DC-A04B-49EBC37AF263}" sibTransId="{79F6C887-4AD5-4C58-BE73-2AB23924754D}"/>
    <dgm:cxn modelId="{E07D717C-8F58-4E7C-B827-F46D3EF3695B}" type="presParOf" srcId="{AB2160CA-5C31-46A6-B9A3-1F83C0FC61A5}" destId="{697AFCBE-FBFB-40DB-A140-96AF523EA5AD}" srcOrd="0" destOrd="0" presId="urn:microsoft.com/office/officeart/2018/2/layout/IconCircleList"/>
    <dgm:cxn modelId="{1177D00E-BC10-4C84-A8A6-DA2AACEFA4CF}" type="presParOf" srcId="{697AFCBE-FBFB-40DB-A140-96AF523EA5AD}" destId="{5A96F76B-9083-4E46-924A-F6B21DA9B15C}" srcOrd="0" destOrd="0" presId="urn:microsoft.com/office/officeart/2018/2/layout/IconCircleList"/>
    <dgm:cxn modelId="{E93601C4-AE9F-4230-9EF9-5476866316B4}" type="presParOf" srcId="{5A96F76B-9083-4E46-924A-F6B21DA9B15C}" destId="{EC68358D-43D0-412E-A823-5AFE3E9A311C}" srcOrd="0" destOrd="0" presId="urn:microsoft.com/office/officeart/2018/2/layout/IconCircleList"/>
    <dgm:cxn modelId="{54CDB32D-133E-4938-B546-D3ED775EDC92}" type="presParOf" srcId="{5A96F76B-9083-4E46-924A-F6B21DA9B15C}" destId="{FEEB3DF8-F961-462D-BDE3-A8DC6A2AB44E}" srcOrd="1" destOrd="0" presId="urn:microsoft.com/office/officeart/2018/2/layout/IconCircleList"/>
    <dgm:cxn modelId="{261736FF-0FB7-4E8E-942C-C522AB9FF3BA}" type="presParOf" srcId="{5A96F76B-9083-4E46-924A-F6B21DA9B15C}" destId="{F68309F6-3A5D-4D12-9BBC-25F30EB0F13A}" srcOrd="2" destOrd="0" presId="urn:microsoft.com/office/officeart/2018/2/layout/IconCircleList"/>
    <dgm:cxn modelId="{6E5B0A6B-FD49-46C4-BFA6-E5DB3A26F706}" type="presParOf" srcId="{5A96F76B-9083-4E46-924A-F6B21DA9B15C}" destId="{D9C7CB73-A73B-46BF-812B-F6B0CDA90E9E}" srcOrd="3" destOrd="0" presId="urn:microsoft.com/office/officeart/2018/2/layout/IconCircleList"/>
    <dgm:cxn modelId="{DD930398-12EF-4415-92BC-DADF00258490}" type="presParOf" srcId="{697AFCBE-FBFB-40DB-A140-96AF523EA5AD}" destId="{5A330521-6421-414E-B727-A88C043F1FA4}" srcOrd="1" destOrd="0" presId="urn:microsoft.com/office/officeart/2018/2/layout/IconCircleList"/>
    <dgm:cxn modelId="{7680F7A0-2410-49D5-897A-0CCF0AE3232D}" type="presParOf" srcId="{697AFCBE-FBFB-40DB-A140-96AF523EA5AD}" destId="{AF7E5FB0-FE91-4110-9A53-EE3C9C7A8021}" srcOrd="2" destOrd="0" presId="urn:microsoft.com/office/officeart/2018/2/layout/IconCircleList"/>
    <dgm:cxn modelId="{E0B7B2C3-4CD2-49B7-91B5-D9EF1702E2C2}" type="presParOf" srcId="{AF7E5FB0-FE91-4110-9A53-EE3C9C7A8021}" destId="{8DCF26BF-E135-45B7-8650-25C179A8387D}" srcOrd="0" destOrd="0" presId="urn:microsoft.com/office/officeart/2018/2/layout/IconCircleList"/>
    <dgm:cxn modelId="{6CB2DAE8-1597-4D14-890A-564A3F0F94F5}" type="presParOf" srcId="{AF7E5FB0-FE91-4110-9A53-EE3C9C7A8021}" destId="{86CB78E2-9787-47E8-A3EC-50249F7C4BEC}" srcOrd="1" destOrd="0" presId="urn:microsoft.com/office/officeart/2018/2/layout/IconCircleList"/>
    <dgm:cxn modelId="{EB847EE5-6BE5-407C-AE11-DD9775BEE89F}" type="presParOf" srcId="{AF7E5FB0-FE91-4110-9A53-EE3C9C7A8021}" destId="{F64CC7A2-7678-4771-95FB-1B2B93243B6D}" srcOrd="2" destOrd="0" presId="urn:microsoft.com/office/officeart/2018/2/layout/IconCircleList"/>
    <dgm:cxn modelId="{615C58A1-0C4A-4F95-928B-C3B185F56E57}" type="presParOf" srcId="{AF7E5FB0-FE91-4110-9A53-EE3C9C7A8021}" destId="{4B9A54A7-72F8-4A66-939B-C5C36AAF84A8}" srcOrd="3" destOrd="0" presId="urn:microsoft.com/office/officeart/2018/2/layout/IconCircleList"/>
    <dgm:cxn modelId="{3E2099AA-D9E1-423B-A1E2-5509EF211B23}" type="presParOf" srcId="{697AFCBE-FBFB-40DB-A140-96AF523EA5AD}" destId="{70A5C2C0-57A7-40ED-93D6-60AE271D7F66}" srcOrd="3" destOrd="0" presId="urn:microsoft.com/office/officeart/2018/2/layout/IconCircleList"/>
    <dgm:cxn modelId="{462E2498-D9B7-4CE9-9ABC-6059B17B3A30}" type="presParOf" srcId="{697AFCBE-FBFB-40DB-A140-96AF523EA5AD}" destId="{2B2ADC38-F2D0-4BAA-B219-A4B7671753C5}" srcOrd="4" destOrd="0" presId="urn:microsoft.com/office/officeart/2018/2/layout/IconCircleList"/>
    <dgm:cxn modelId="{24C75C1D-7444-4069-B369-11E328C521A1}" type="presParOf" srcId="{2B2ADC38-F2D0-4BAA-B219-A4B7671753C5}" destId="{D0531920-C0B4-4F49-BDE6-FD0F892082C3}" srcOrd="0" destOrd="0" presId="urn:microsoft.com/office/officeart/2018/2/layout/IconCircleList"/>
    <dgm:cxn modelId="{449F50D1-4EDF-4044-9D6A-8D649EE820EF}" type="presParOf" srcId="{2B2ADC38-F2D0-4BAA-B219-A4B7671753C5}" destId="{C3564683-0CCE-4688-A6D9-B4773D814CD4}" srcOrd="1" destOrd="0" presId="urn:microsoft.com/office/officeart/2018/2/layout/IconCircleList"/>
    <dgm:cxn modelId="{B393165A-F155-48C0-A077-90ED3A7EC2EF}" type="presParOf" srcId="{2B2ADC38-F2D0-4BAA-B219-A4B7671753C5}" destId="{70BF81E5-FE29-40CF-A0ED-F13A7FA5943B}" srcOrd="2" destOrd="0" presId="urn:microsoft.com/office/officeart/2018/2/layout/IconCircleList"/>
    <dgm:cxn modelId="{A8A93F99-DBE2-4EDD-9A5B-1841FFDF6F4D}" type="presParOf" srcId="{2B2ADC38-F2D0-4BAA-B219-A4B7671753C5}" destId="{445F5AC6-267B-48A6-8509-969653A9668C}" srcOrd="3" destOrd="0" presId="urn:microsoft.com/office/officeart/2018/2/layout/IconCircleList"/>
    <dgm:cxn modelId="{1C615B9F-F8CF-4814-BDBC-2D97E554B754}" type="presParOf" srcId="{697AFCBE-FBFB-40DB-A140-96AF523EA5AD}" destId="{F4EC34D8-8E76-47BE-87EF-E197F5938AEA}" srcOrd="5" destOrd="0" presId="urn:microsoft.com/office/officeart/2018/2/layout/IconCircleList"/>
    <dgm:cxn modelId="{BDA569FD-A032-454C-AFC3-17887AF94FC3}" type="presParOf" srcId="{697AFCBE-FBFB-40DB-A140-96AF523EA5AD}" destId="{CA0DA9FB-AB83-4745-88B2-E8058B2ADBF7}" srcOrd="6" destOrd="0" presId="urn:microsoft.com/office/officeart/2018/2/layout/IconCircleList"/>
    <dgm:cxn modelId="{AF22CBD8-1451-41D8-976D-BF5CEA4C47C7}" type="presParOf" srcId="{CA0DA9FB-AB83-4745-88B2-E8058B2ADBF7}" destId="{5AA8CB0C-44CF-47A2-9D9F-2F934BBCB70D}" srcOrd="0" destOrd="0" presId="urn:microsoft.com/office/officeart/2018/2/layout/IconCircleList"/>
    <dgm:cxn modelId="{0029A918-15BC-4457-9864-FE1278FF8946}" type="presParOf" srcId="{CA0DA9FB-AB83-4745-88B2-E8058B2ADBF7}" destId="{B84B4575-2FBC-4D1F-A6D5-0E105E521899}" srcOrd="1" destOrd="0" presId="urn:microsoft.com/office/officeart/2018/2/layout/IconCircleList"/>
    <dgm:cxn modelId="{3B53B8E8-A783-4A2E-8BEC-D13A68876A63}" type="presParOf" srcId="{CA0DA9FB-AB83-4745-88B2-E8058B2ADBF7}" destId="{F09CD464-ED40-4203-8E23-612BFB31454E}" srcOrd="2" destOrd="0" presId="urn:microsoft.com/office/officeart/2018/2/layout/IconCircleList"/>
    <dgm:cxn modelId="{164C22A2-5FC0-4DF6-9392-4F2D95AF8AD3}" type="presParOf" srcId="{CA0DA9FB-AB83-4745-88B2-E8058B2ADBF7}" destId="{9BB3A200-F2A1-44D9-B896-246FAD9136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67228-2C86-4679-9D21-59255CC5A8A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47B9E8-0A1C-483F-B049-EBBF4F4DEBD7}">
      <dgm:prSet/>
      <dgm:spPr/>
      <dgm:t>
        <a:bodyPr/>
        <a:lstStyle/>
        <a:p>
          <a:r>
            <a:rPr lang="en-CA"/>
            <a:t>Part one focuses on:</a:t>
          </a:r>
          <a:endParaRPr lang="en-US"/>
        </a:p>
      </dgm:t>
    </dgm:pt>
    <dgm:pt modelId="{A846959B-F97F-4155-A008-32B9447FD10D}" type="parTrans" cxnId="{09FD1D5F-ED0C-40C7-9102-AE12571626FB}">
      <dgm:prSet/>
      <dgm:spPr/>
      <dgm:t>
        <a:bodyPr/>
        <a:lstStyle/>
        <a:p>
          <a:endParaRPr lang="en-US"/>
        </a:p>
      </dgm:t>
    </dgm:pt>
    <dgm:pt modelId="{DB33D032-94F2-4ED1-9951-2A55FA1D9C86}" type="sibTrans" cxnId="{09FD1D5F-ED0C-40C7-9102-AE12571626FB}">
      <dgm:prSet/>
      <dgm:spPr/>
      <dgm:t>
        <a:bodyPr/>
        <a:lstStyle/>
        <a:p>
          <a:endParaRPr lang="en-US"/>
        </a:p>
      </dgm:t>
    </dgm:pt>
    <dgm:pt modelId="{C959A276-2727-4038-85A6-EA52C47190ED}">
      <dgm:prSet/>
      <dgm:spPr/>
      <dgm:t>
        <a:bodyPr/>
        <a:lstStyle/>
        <a:p>
          <a:r>
            <a:rPr lang="en-CA"/>
            <a:t>Become comfortable and confident with C# </a:t>
          </a:r>
          <a:endParaRPr lang="en-US"/>
        </a:p>
      </dgm:t>
    </dgm:pt>
    <dgm:pt modelId="{A4D41A53-532A-4249-B029-115408D54500}" type="parTrans" cxnId="{923A9D03-4FEA-4A81-9CCA-C280BD27FA4E}">
      <dgm:prSet/>
      <dgm:spPr/>
      <dgm:t>
        <a:bodyPr/>
        <a:lstStyle/>
        <a:p>
          <a:endParaRPr lang="en-US"/>
        </a:p>
      </dgm:t>
    </dgm:pt>
    <dgm:pt modelId="{100361CC-CBF7-4BAA-B567-F86B857A8E7B}" type="sibTrans" cxnId="{923A9D03-4FEA-4A81-9CCA-C280BD27FA4E}">
      <dgm:prSet/>
      <dgm:spPr/>
      <dgm:t>
        <a:bodyPr/>
        <a:lstStyle/>
        <a:p>
          <a:endParaRPr lang="en-US"/>
        </a:p>
      </dgm:t>
    </dgm:pt>
    <dgm:pt modelId="{EA37C7B6-2C8B-43E3-B081-BEB616E486C1}">
      <dgm:prSet/>
      <dgm:spPr/>
      <dgm:t>
        <a:bodyPr/>
        <a:lstStyle/>
        <a:p>
          <a:r>
            <a:rPr lang="en-CA"/>
            <a:t>learning a range of techniques </a:t>
          </a:r>
          <a:endParaRPr lang="en-US"/>
        </a:p>
      </dgm:t>
    </dgm:pt>
    <dgm:pt modelId="{1FBA7380-1AC3-4B44-B3A5-35FC06EDEFF8}" type="parTrans" cxnId="{FC75C4AA-6C23-42A9-80B7-BF09B7A86014}">
      <dgm:prSet/>
      <dgm:spPr/>
      <dgm:t>
        <a:bodyPr/>
        <a:lstStyle/>
        <a:p>
          <a:endParaRPr lang="en-US"/>
        </a:p>
      </dgm:t>
    </dgm:pt>
    <dgm:pt modelId="{0E82CFE0-8365-43CD-A022-84EF6F2A971D}" type="sibTrans" cxnId="{FC75C4AA-6C23-42A9-80B7-BF09B7A86014}">
      <dgm:prSet/>
      <dgm:spPr/>
      <dgm:t>
        <a:bodyPr/>
        <a:lstStyle/>
        <a:p>
          <a:endParaRPr lang="en-US"/>
        </a:p>
      </dgm:t>
    </dgm:pt>
    <dgm:pt modelId="{A388556A-D34A-4F29-88D5-C7757ECF9ABC}">
      <dgm:prSet/>
      <dgm:spPr/>
      <dgm:t>
        <a:bodyPr/>
        <a:lstStyle/>
        <a:p>
          <a:r>
            <a:rPr lang="en-CA"/>
            <a:t>Improving programming skills </a:t>
          </a:r>
          <a:endParaRPr lang="en-US"/>
        </a:p>
      </dgm:t>
    </dgm:pt>
    <dgm:pt modelId="{A1EE6FEB-FB74-44B4-9465-3A4B97252B68}" type="parTrans" cxnId="{B6E2B9E9-70A1-4C18-BD72-5C1B0AA686DF}">
      <dgm:prSet/>
      <dgm:spPr/>
      <dgm:t>
        <a:bodyPr/>
        <a:lstStyle/>
        <a:p>
          <a:endParaRPr lang="en-US"/>
        </a:p>
      </dgm:t>
    </dgm:pt>
    <dgm:pt modelId="{B00DF373-A5A4-40FD-884F-8586D14CF5E6}" type="sibTrans" cxnId="{B6E2B9E9-70A1-4C18-BD72-5C1B0AA686DF}">
      <dgm:prSet/>
      <dgm:spPr/>
      <dgm:t>
        <a:bodyPr/>
        <a:lstStyle/>
        <a:p>
          <a:endParaRPr lang="en-US"/>
        </a:p>
      </dgm:t>
    </dgm:pt>
    <dgm:pt modelId="{DC7EFC85-DCA1-493D-85F1-D43F78DDC7A4}">
      <dgm:prSet/>
      <dgm:spPr/>
      <dgm:t>
        <a:bodyPr/>
        <a:lstStyle/>
        <a:p>
          <a:r>
            <a:rPr lang="en-CA"/>
            <a:t>Developing a solid foundation </a:t>
          </a:r>
          <a:endParaRPr lang="en-US"/>
        </a:p>
      </dgm:t>
    </dgm:pt>
    <dgm:pt modelId="{DFB0DFFE-6E7A-4AA1-B4BF-CAECDA873F6C}" type="parTrans" cxnId="{7C8DBC2D-06B5-4D5E-AD74-86493AB19150}">
      <dgm:prSet/>
      <dgm:spPr/>
      <dgm:t>
        <a:bodyPr/>
        <a:lstStyle/>
        <a:p>
          <a:endParaRPr lang="en-US"/>
        </a:p>
      </dgm:t>
    </dgm:pt>
    <dgm:pt modelId="{2D3DB31E-8521-4D5F-AB05-D9AB63ED287B}" type="sibTrans" cxnId="{7C8DBC2D-06B5-4D5E-AD74-86493AB19150}">
      <dgm:prSet/>
      <dgm:spPr/>
      <dgm:t>
        <a:bodyPr/>
        <a:lstStyle/>
        <a:p>
          <a:endParaRPr lang="en-US"/>
        </a:p>
      </dgm:t>
    </dgm:pt>
    <dgm:pt modelId="{907048A5-16C1-4EDE-8986-0DBF9DC9D84A}">
      <dgm:prSet/>
      <dgm:spPr/>
      <dgm:t>
        <a:bodyPr/>
        <a:lstStyle/>
        <a:p>
          <a:r>
            <a:rPr lang="en-CA"/>
            <a:t>Part two focuses on:</a:t>
          </a:r>
          <a:endParaRPr lang="en-US"/>
        </a:p>
      </dgm:t>
    </dgm:pt>
    <dgm:pt modelId="{25E5FB0E-9E9B-4B57-A6A4-4355D00B3EFF}" type="parTrans" cxnId="{C8D76D80-65E2-4AEA-9C7A-61149C413843}">
      <dgm:prSet/>
      <dgm:spPr/>
      <dgm:t>
        <a:bodyPr/>
        <a:lstStyle/>
        <a:p>
          <a:endParaRPr lang="en-US"/>
        </a:p>
      </dgm:t>
    </dgm:pt>
    <dgm:pt modelId="{4489CE77-7EB3-4DA2-83F2-2879C364002F}" type="sibTrans" cxnId="{C8D76D80-65E2-4AEA-9C7A-61149C413843}">
      <dgm:prSet/>
      <dgm:spPr/>
      <dgm:t>
        <a:bodyPr/>
        <a:lstStyle/>
        <a:p>
          <a:endParaRPr lang="en-US"/>
        </a:p>
      </dgm:t>
    </dgm:pt>
    <dgm:pt modelId="{90155BFA-B5D8-4715-867F-7471FB85F748}">
      <dgm:prSet/>
      <dgm:spPr/>
      <dgm:t>
        <a:bodyPr/>
        <a:lstStyle/>
        <a:p>
          <a:r>
            <a:rPr lang="en-CA"/>
            <a:t>Building larger pieces of software</a:t>
          </a:r>
          <a:endParaRPr lang="en-US"/>
        </a:p>
      </dgm:t>
    </dgm:pt>
    <dgm:pt modelId="{7D48C98F-23C5-47B2-98FB-3E3AB3FEB5BC}" type="parTrans" cxnId="{F0785F3C-A9CF-4C70-8A48-EFC14CC650A2}">
      <dgm:prSet/>
      <dgm:spPr/>
      <dgm:t>
        <a:bodyPr/>
        <a:lstStyle/>
        <a:p>
          <a:endParaRPr lang="en-US"/>
        </a:p>
      </dgm:t>
    </dgm:pt>
    <dgm:pt modelId="{37EFCC9E-7C27-4BB0-A7F1-F9F57ED0EAA6}" type="sibTrans" cxnId="{F0785F3C-A9CF-4C70-8A48-EFC14CC650A2}">
      <dgm:prSet/>
      <dgm:spPr/>
      <dgm:t>
        <a:bodyPr/>
        <a:lstStyle/>
        <a:p>
          <a:endParaRPr lang="en-US"/>
        </a:p>
      </dgm:t>
    </dgm:pt>
    <dgm:pt modelId="{B3D59199-7CC9-4725-AEEB-5C508BAD427F}">
      <dgm:prSet/>
      <dgm:spPr/>
      <dgm:t>
        <a:bodyPr/>
        <a:lstStyle/>
        <a:p>
          <a:r>
            <a:rPr lang="en-CA" dirty="0"/>
            <a:t>Advanced features of the C# language </a:t>
          </a:r>
          <a:endParaRPr lang="en-US" dirty="0"/>
        </a:p>
      </dgm:t>
    </dgm:pt>
    <dgm:pt modelId="{8CC748AD-0F39-4888-BDED-7567537468CA}" type="parTrans" cxnId="{93382759-63E3-4982-A81B-D67792AD6C83}">
      <dgm:prSet/>
      <dgm:spPr/>
      <dgm:t>
        <a:bodyPr/>
        <a:lstStyle/>
        <a:p>
          <a:endParaRPr lang="en-US"/>
        </a:p>
      </dgm:t>
    </dgm:pt>
    <dgm:pt modelId="{ED6B83C2-7D89-4737-93A8-EE6E39549019}" type="sibTrans" cxnId="{93382759-63E3-4982-A81B-D67792AD6C83}">
      <dgm:prSet/>
      <dgm:spPr/>
      <dgm:t>
        <a:bodyPr/>
        <a:lstStyle/>
        <a:p>
          <a:endParaRPr lang="en-US"/>
        </a:p>
      </dgm:t>
    </dgm:pt>
    <dgm:pt modelId="{EE1669F6-533B-4D75-A49C-D43C05A13FAF}">
      <dgm:prSet/>
      <dgm:spPr/>
      <dgm:t>
        <a:bodyPr/>
        <a:lstStyle/>
        <a:p>
          <a:r>
            <a:rPr lang="en-CA" dirty="0"/>
            <a:t>Putting complex things together </a:t>
          </a:r>
          <a:endParaRPr lang="en-US" dirty="0"/>
        </a:p>
      </dgm:t>
    </dgm:pt>
    <dgm:pt modelId="{77AD9BD1-FD71-4E3A-9D89-D407500F9190}" type="parTrans" cxnId="{7EC8E21A-7DB5-4F86-9A10-4E74BC56A000}">
      <dgm:prSet/>
      <dgm:spPr/>
      <dgm:t>
        <a:bodyPr/>
        <a:lstStyle/>
        <a:p>
          <a:endParaRPr lang="en-US"/>
        </a:p>
      </dgm:t>
    </dgm:pt>
    <dgm:pt modelId="{EA1EF4E7-17F0-425B-8064-F9EFF403F741}" type="sibTrans" cxnId="{7EC8E21A-7DB5-4F86-9A10-4E74BC56A000}">
      <dgm:prSet/>
      <dgm:spPr/>
      <dgm:t>
        <a:bodyPr/>
        <a:lstStyle/>
        <a:p>
          <a:endParaRPr lang="en-US"/>
        </a:p>
      </dgm:t>
    </dgm:pt>
    <dgm:pt modelId="{C1C6BEFA-AE73-4632-832B-4E4F8A54C627}">
      <dgm:prSet/>
      <dgm:spPr/>
      <dgm:t>
        <a:bodyPr/>
        <a:lstStyle/>
        <a:p>
          <a:r>
            <a:rPr lang="en-CA"/>
            <a:t>Learning best practices and patterns </a:t>
          </a:r>
          <a:endParaRPr lang="en-US"/>
        </a:p>
      </dgm:t>
    </dgm:pt>
    <dgm:pt modelId="{B587E819-E548-40C2-BE2E-244C414DD66D}" type="parTrans" cxnId="{B506BD42-8A3F-49EA-8B31-52227E9FC27B}">
      <dgm:prSet/>
      <dgm:spPr/>
      <dgm:t>
        <a:bodyPr/>
        <a:lstStyle/>
        <a:p>
          <a:endParaRPr lang="en-US"/>
        </a:p>
      </dgm:t>
    </dgm:pt>
    <dgm:pt modelId="{408DFDF4-334D-4E95-961D-AE91EDB388BF}" type="sibTrans" cxnId="{B506BD42-8A3F-49EA-8B31-52227E9FC27B}">
      <dgm:prSet/>
      <dgm:spPr/>
      <dgm:t>
        <a:bodyPr/>
        <a:lstStyle/>
        <a:p>
          <a:endParaRPr lang="en-US"/>
        </a:p>
      </dgm:t>
    </dgm:pt>
    <dgm:pt modelId="{6E6CA8EF-992F-4F22-B1F6-8A9D7ED12585}" type="pres">
      <dgm:prSet presAssocID="{A6567228-2C86-4679-9D21-59255CC5A8AC}" presName="linear" presStyleCnt="0">
        <dgm:presLayoutVars>
          <dgm:dir/>
          <dgm:animLvl val="lvl"/>
          <dgm:resizeHandles val="exact"/>
        </dgm:presLayoutVars>
      </dgm:prSet>
      <dgm:spPr/>
    </dgm:pt>
    <dgm:pt modelId="{966B54CA-74DB-4CAE-860E-14111DF3EAD5}" type="pres">
      <dgm:prSet presAssocID="{5C47B9E8-0A1C-483F-B049-EBBF4F4DEBD7}" presName="parentLin" presStyleCnt="0"/>
      <dgm:spPr/>
    </dgm:pt>
    <dgm:pt modelId="{3AD8C267-1598-4130-8F9E-A2915BBB1CD9}" type="pres">
      <dgm:prSet presAssocID="{5C47B9E8-0A1C-483F-B049-EBBF4F4DEBD7}" presName="parentLeftMargin" presStyleLbl="node1" presStyleIdx="0" presStyleCnt="2"/>
      <dgm:spPr/>
    </dgm:pt>
    <dgm:pt modelId="{96A9B012-E73E-49AC-B22D-91ED54C64B0A}" type="pres">
      <dgm:prSet presAssocID="{5C47B9E8-0A1C-483F-B049-EBBF4F4DEB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4A75F-AD43-45F8-803A-6B53C70138D9}" type="pres">
      <dgm:prSet presAssocID="{5C47B9E8-0A1C-483F-B049-EBBF4F4DEBD7}" presName="negativeSpace" presStyleCnt="0"/>
      <dgm:spPr/>
    </dgm:pt>
    <dgm:pt modelId="{AE0A4BFB-C6A0-4CD9-83B9-8A67B2311F36}" type="pres">
      <dgm:prSet presAssocID="{5C47B9E8-0A1C-483F-B049-EBBF4F4DEBD7}" presName="childText" presStyleLbl="conFgAcc1" presStyleIdx="0" presStyleCnt="2">
        <dgm:presLayoutVars>
          <dgm:bulletEnabled val="1"/>
        </dgm:presLayoutVars>
      </dgm:prSet>
      <dgm:spPr/>
    </dgm:pt>
    <dgm:pt modelId="{C994D39B-BEB0-486D-8B91-D8015150096B}" type="pres">
      <dgm:prSet presAssocID="{DB33D032-94F2-4ED1-9951-2A55FA1D9C86}" presName="spaceBetweenRectangles" presStyleCnt="0"/>
      <dgm:spPr/>
    </dgm:pt>
    <dgm:pt modelId="{64E98F8A-1C0F-4646-8A23-BC67C6B9B417}" type="pres">
      <dgm:prSet presAssocID="{907048A5-16C1-4EDE-8986-0DBF9DC9D84A}" presName="parentLin" presStyleCnt="0"/>
      <dgm:spPr/>
    </dgm:pt>
    <dgm:pt modelId="{610ACAE3-1C35-4CE9-A868-7378299386CD}" type="pres">
      <dgm:prSet presAssocID="{907048A5-16C1-4EDE-8986-0DBF9DC9D84A}" presName="parentLeftMargin" presStyleLbl="node1" presStyleIdx="0" presStyleCnt="2"/>
      <dgm:spPr/>
    </dgm:pt>
    <dgm:pt modelId="{91E541B2-817D-4048-B462-40001126B703}" type="pres">
      <dgm:prSet presAssocID="{907048A5-16C1-4EDE-8986-0DBF9DC9D8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6F6BFF-2650-4A28-A642-301AF1EBCC85}" type="pres">
      <dgm:prSet presAssocID="{907048A5-16C1-4EDE-8986-0DBF9DC9D84A}" presName="negativeSpace" presStyleCnt="0"/>
      <dgm:spPr/>
    </dgm:pt>
    <dgm:pt modelId="{F5E5D635-CC9C-4050-BD4D-D7C864BEF328}" type="pres">
      <dgm:prSet presAssocID="{907048A5-16C1-4EDE-8986-0DBF9DC9D84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563E501-2442-452A-8EB4-9C1A7A1E4E81}" type="presOf" srcId="{90155BFA-B5D8-4715-867F-7471FB85F748}" destId="{F5E5D635-CC9C-4050-BD4D-D7C864BEF328}" srcOrd="0" destOrd="0" presId="urn:microsoft.com/office/officeart/2005/8/layout/list1"/>
    <dgm:cxn modelId="{923A9D03-4FEA-4A81-9CCA-C280BD27FA4E}" srcId="{5C47B9E8-0A1C-483F-B049-EBBF4F4DEBD7}" destId="{C959A276-2727-4038-85A6-EA52C47190ED}" srcOrd="0" destOrd="0" parTransId="{A4D41A53-532A-4249-B029-115408D54500}" sibTransId="{100361CC-CBF7-4BAA-B567-F86B857A8E7B}"/>
    <dgm:cxn modelId="{ADA29E09-9EEC-4634-A570-1F149A133662}" type="presOf" srcId="{C1C6BEFA-AE73-4632-832B-4E4F8A54C627}" destId="{F5E5D635-CC9C-4050-BD4D-D7C864BEF328}" srcOrd="0" destOrd="3" presId="urn:microsoft.com/office/officeart/2005/8/layout/list1"/>
    <dgm:cxn modelId="{7EC8E21A-7DB5-4F86-9A10-4E74BC56A000}" srcId="{907048A5-16C1-4EDE-8986-0DBF9DC9D84A}" destId="{EE1669F6-533B-4D75-A49C-D43C05A13FAF}" srcOrd="2" destOrd="0" parTransId="{77AD9BD1-FD71-4E3A-9D89-D407500F9190}" sibTransId="{EA1EF4E7-17F0-425B-8064-F9EFF403F741}"/>
    <dgm:cxn modelId="{8E312324-DD77-4320-91AF-AAFA19793B21}" type="presOf" srcId="{DC7EFC85-DCA1-493D-85F1-D43F78DDC7A4}" destId="{AE0A4BFB-C6A0-4CD9-83B9-8A67B2311F36}" srcOrd="0" destOrd="3" presId="urn:microsoft.com/office/officeart/2005/8/layout/list1"/>
    <dgm:cxn modelId="{7C8DBC2D-06B5-4D5E-AD74-86493AB19150}" srcId="{5C47B9E8-0A1C-483F-B049-EBBF4F4DEBD7}" destId="{DC7EFC85-DCA1-493D-85F1-D43F78DDC7A4}" srcOrd="3" destOrd="0" parTransId="{DFB0DFFE-6E7A-4AA1-B4BF-CAECDA873F6C}" sibTransId="{2D3DB31E-8521-4D5F-AB05-D9AB63ED287B}"/>
    <dgm:cxn modelId="{3EE12431-4DCB-46A8-86BE-3BB5BE646618}" type="presOf" srcId="{907048A5-16C1-4EDE-8986-0DBF9DC9D84A}" destId="{91E541B2-817D-4048-B462-40001126B703}" srcOrd="1" destOrd="0" presId="urn:microsoft.com/office/officeart/2005/8/layout/list1"/>
    <dgm:cxn modelId="{3EECDF31-50E9-4117-80A6-09DB0D853E57}" type="presOf" srcId="{EA37C7B6-2C8B-43E3-B081-BEB616E486C1}" destId="{AE0A4BFB-C6A0-4CD9-83B9-8A67B2311F36}" srcOrd="0" destOrd="1" presId="urn:microsoft.com/office/officeart/2005/8/layout/list1"/>
    <dgm:cxn modelId="{C8AD1032-CC7F-49D0-AC2A-D92B823D0D16}" type="presOf" srcId="{907048A5-16C1-4EDE-8986-0DBF9DC9D84A}" destId="{610ACAE3-1C35-4CE9-A868-7378299386CD}" srcOrd="0" destOrd="0" presId="urn:microsoft.com/office/officeart/2005/8/layout/list1"/>
    <dgm:cxn modelId="{F0785F3C-A9CF-4C70-8A48-EFC14CC650A2}" srcId="{907048A5-16C1-4EDE-8986-0DBF9DC9D84A}" destId="{90155BFA-B5D8-4715-867F-7471FB85F748}" srcOrd="0" destOrd="0" parTransId="{7D48C98F-23C5-47B2-98FB-3E3AB3FEB5BC}" sibTransId="{37EFCC9E-7C27-4BB0-A7F1-F9F57ED0EAA6}"/>
    <dgm:cxn modelId="{09FD1D5F-ED0C-40C7-9102-AE12571626FB}" srcId="{A6567228-2C86-4679-9D21-59255CC5A8AC}" destId="{5C47B9E8-0A1C-483F-B049-EBBF4F4DEBD7}" srcOrd="0" destOrd="0" parTransId="{A846959B-F97F-4155-A008-32B9447FD10D}" sibTransId="{DB33D032-94F2-4ED1-9951-2A55FA1D9C86}"/>
    <dgm:cxn modelId="{B506BD42-8A3F-49EA-8B31-52227E9FC27B}" srcId="{907048A5-16C1-4EDE-8986-0DBF9DC9D84A}" destId="{C1C6BEFA-AE73-4632-832B-4E4F8A54C627}" srcOrd="3" destOrd="0" parTransId="{B587E819-E548-40C2-BE2E-244C414DD66D}" sibTransId="{408DFDF4-334D-4E95-961D-AE91EDB388BF}"/>
    <dgm:cxn modelId="{F98D6B53-B0CD-41F2-B49E-D762FC24A630}" type="presOf" srcId="{A6567228-2C86-4679-9D21-59255CC5A8AC}" destId="{6E6CA8EF-992F-4F22-B1F6-8A9D7ED12585}" srcOrd="0" destOrd="0" presId="urn:microsoft.com/office/officeart/2005/8/layout/list1"/>
    <dgm:cxn modelId="{93382759-63E3-4982-A81B-D67792AD6C83}" srcId="{907048A5-16C1-4EDE-8986-0DBF9DC9D84A}" destId="{B3D59199-7CC9-4725-AEEB-5C508BAD427F}" srcOrd="1" destOrd="0" parTransId="{8CC748AD-0F39-4888-BDED-7567537468CA}" sibTransId="{ED6B83C2-7D89-4737-93A8-EE6E39549019}"/>
    <dgm:cxn modelId="{69B62D7C-89DC-4A31-BF43-0C56B8B10ECD}" type="presOf" srcId="{5C47B9E8-0A1C-483F-B049-EBBF4F4DEBD7}" destId="{96A9B012-E73E-49AC-B22D-91ED54C64B0A}" srcOrd="1" destOrd="0" presId="urn:microsoft.com/office/officeart/2005/8/layout/list1"/>
    <dgm:cxn modelId="{A8C1D87C-A047-48D3-A9F8-CDC62B6BAE7F}" type="presOf" srcId="{A388556A-D34A-4F29-88D5-C7757ECF9ABC}" destId="{AE0A4BFB-C6A0-4CD9-83B9-8A67B2311F36}" srcOrd="0" destOrd="2" presId="urn:microsoft.com/office/officeart/2005/8/layout/list1"/>
    <dgm:cxn modelId="{C8D76D80-65E2-4AEA-9C7A-61149C413843}" srcId="{A6567228-2C86-4679-9D21-59255CC5A8AC}" destId="{907048A5-16C1-4EDE-8986-0DBF9DC9D84A}" srcOrd="1" destOrd="0" parTransId="{25E5FB0E-9E9B-4B57-A6A4-4355D00B3EFF}" sibTransId="{4489CE77-7EB3-4DA2-83F2-2879C364002F}"/>
    <dgm:cxn modelId="{74842483-B5FF-40A9-A0DE-D04D60E4ED16}" type="presOf" srcId="{5C47B9E8-0A1C-483F-B049-EBBF4F4DEBD7}" destId="{3AD8C267-1598-4130-8F9E-A2915BBB1CD9}" srcOrd="0" destOrd="0" presId="urn:microsoft.com/office/officeart/2005/8/layout/list1"/>
    <dgm:cxn modelId="{FC75C4AA-6C23-42A9-80B7-BF09B7A86014}" srcId="{5C47B9E8-0A1C-483F-B049-EBBF4F4DEBD7}" destId="{EA37C7B6-2C8B-43E3-B081-BEB616E486C1}" srcOrd="1" destOrd="0" parTransId="{1FBA7380-1AC3-4B44-B3A5-35FC06EDEFF8}" sibTransId="{0E82CFE0-8365-43CD-A022-84EF6F2A971D}"/>
    <dgm:cxn modelId="{B6E2B9E9-70A1-4C18-BD72-5C1B0AA686DF}" srcId="{5C47B9E8-0A1C-483F-B049-EBBF4F4DEBD7}" destId="{A388556A-D34A-4F29-88D5-C7757ECF9ABC}" srcOrd="2" destOrd="0" parTransId="{A1EE6FEB-FB74-44B4-9465-3A4B97252B68}" sibTransId="{B00DF373-A5A4-40FD-884F-8586D14CF5E6}"/>
    <dgm:cxn modelId="{F00220EE-F046-415B-808B-9E521D43251C}" type="presOf" srcId="{EE1669F6-533B-4D75-A49C-D43C05A13FAF}" destId="{F5E5D635-CC9C-4050-BD4D-D7C864BEF328}" srcOrd="0" destOrd="2" presId="urn:microsoft.com/office/officeart/2005/8/layout/list1"/>
    <dgm:cxn modelId="{3D0884F3-730D-476C-908E-1F1AFB4DC461}" type="presOf" srcId="{C959A276-2727-4038-85A6-EA52C47190ED}" destId="{AE0A4BFB-C6A0-4CD9-83B9-8A67B2311F36}" srcOrd="0" destOrd="0" presId="urn:microsoft.com/office/officeart/2005/8/layout/list1"/>
    <dgm:cxn modelId="{91F044F7-F456-4F07-A4F6-234B13A634CC}" type="presOf" srcId="{B3D59199-7CC9-4725-AEEB-5C508BAD427F}" destId="{F5E5D635-CC9C-4050-BD4D-D7C864BEF328}" srcOrd="0" destOrd="1" presId="urn:microsoft.com/office/officeart/2005/8/layout/list1"/>
    <dgm:cxn modelId="{AB3CF698-6E79-4075-B1DC-8148DAD0BE61}" type="presParOf" srcId="{6E6CA8EF-992F-4F22-B1F6-8A9D7ED12585}" destId="{966B54CA-74DB-4CAE-860E-14111DF3EAD5}" srcOrd="0" destOrd="0" presId="urn:microsoft.com/office/officeart/2005/8/layout/list1"/>
    <dgm:cxn modelId="{7C86087E-3026-4D85-BC12-AF9F336D5B61}" type="presParOf" srcId="{966B54CA-74DB-4CAE-860E-14111DF3EAD5}" destId="{3AD8C267-1598-4130-8F9E-A2915BBB1CD9}" srcOrd="0" destOrd="0" presId="urn:microsoft.com/office/officeart/2005/8/layout/list1"/>
    <dgm:cxn modelId="{883AB6FC-6E12-42AD-ADA2-B2BA51C7DAF8}" type="presParOf" srcId="{966B54CA-74DB-4CAE-860E-14111DF3EAD5}" destId="{96A9B012-E73E-49AC-B22D-91ED54C64B0A}" srcOrd="1" destOrd="0" presId="urn:microsoft.com/office/officeart/2005/8/layout/list1"/>
    <dgm:cxn modelId="{6D7EA227-9672-4C3B-B295-250D49FFA219}" type="presParOf" srcId="{6E6CA8EF-992F-4F22-B1F6-8A9D7ED12585}" destId="{1154A75F-AD43-45F8-803A-6B53C70138D9}" srcOrd="1" destOrd="0" presId="urn:microsoft.com/office/officeart/2005/8/layout/list1"/>
    <dgm:cxn modelId="{73B837E5-1CCE-4808-BB58-2FBBA3E4C6CA}" type="presParOf" srcId="{6E6CA8EF-992F-4F22-B1F6-8A9D7ED12585}" destId="{AE0A4BFB-C6A0-4CD9-83B9-8A67B2311F36}" srcOrd="2" destOrd="0" presId="urn:microsoft.com/office/officeart/2005/8/layout/list1"/>
    <dgm:cxn modelId="{F03831CA-7D30-49D5-882A-302A31B080FD}" type="presParOf" srcId="{6E6CA8EF-992F-4F22-B1F6-8A9D7ED12585}" destId="{C994D39B-BEB0-486D-8B91-D8015150096B}" srcOrd="3" destOrd="0" presId="urn:microsoft.com/office/officeart/2005/8/layout/list1"/>
    <dgm:cxn modelId="{6791CBE2-B15B-41A7-9704-22D932178856}" type="presParOf" srcId="{6E6CA8EF-992F-4F22-B1F6-8A9D7ED12585}" destId="{64E98F8A-1C0F-4646-8A23-BC67C6B9B417}" srcOrd="4" destOrd="0" presId="urn:microsoft.com/office/officeart/2005/8/layout/list1"/>
    <dgm:cxn modelId="{0A8B8508-2CBF-431F-B806-A8CB3DDEB131}" type="presParOf" srcId="{64E98F8A-1C0F-4646-8A23-BC67C6B9B417}" destId="{610ACAE3-1C35-4CE9-A868-7378299386CD}" srcOrd="0" destOrd="0" presId="urn:microsoft.com/office/officeart/2005/8/layout/list1"/>
    <dgm:cxn modelId="{BF8E79B6-BB64-44D8-AE97-1BF00F5B1E8B}" type="presParOf" srcId="{64E98F8A-1C0F-4646-8A23-BC67C6B9B417}" destId="{91E541B2-817D-4048-B462-40001126B703}" srcOrd="1" destOrd="0" presId="urn:microsoft.com/office/officeart/2005/8/layout/list1"/>
    <dgm:cxn modelId="{D2D1AE2A-3CC7-49B7-AB22-814928603073}" type="presParOf" srcId="{6E6CA8EF-992F-4F22-B1F6-8A9D7ED12585}" destId="{746F6BFF-2650-4A28-A642-301AF1EBCC85}" srcOrd="5" destOrd="0" presId="urn:microsoft.com/office/officeart/2005/8/layout/list1"/>
    <dgm:cxn modelId="{EE6A1822-7F13-46E1-BB1B-6B4D73A005F2}" type="presParOf" srcId="{6E6CA8EF-992F-4F22-B1F6-8A9D7ED12585}" destId="{F5E5D635-CC9C-4050-BD4D-D7C864BEF3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207D2-98C6-47C1-8AB2-0B464E465D6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D68BCD-42D6-43DA-8B21-1EA596E7A806}">
      <dgm:prSet/>
      <dgm:spPr/>
      <dgm:t>
        <a:bodyPr/>
        <a:lstStyle/>
        <a:p>
          <a:r>
            <a:rPr lang="en-CA"/>
            <a:t>About Class and Overview</a:t>
          </a:r>
          <a:endParaRPr lang="en-US"/>
        </a:p>
      </dgm:t>
    </dgm:pt>
    <dgm:pt modelId="{CE7E82A2-45ED-4FD1-B879-1B505451CB22}" type="parTrans" cxnId="{2A20D24B-B1D6-448E-A49E-C7ABA44B5E5D}">
      <dgm:prSet/>
      <dgm:spPr/>
      <dgm:t>
        <a:bodyPr/>
        <a:lstStyle/>
        <a:p>
          <a:endParaRPr lang="en-US"/>
        </a:p>
      </dgm:t>
    </dgm:pt>
    <dgm:pt modelId="{0B390138-E1BB-4F2B-AD87-A9F688F9E5F3}" type="sibTrans" cxnId="{2A20D24B-B1D6-448E-A49E-C7ABA44B5E5D}">
      <dgm:prSet/>
      <dgm:spPr/>
      <dgm:t>
        <a:bodyPr/>
        <a:lstStyle/>
        <a:p>
          <a:endParaRPr lang="en-US"/>
        </a:p>
      </dgm:t>
    </dgm:pt>
    <dgm:pt modelId="{E5354407-D215-4819-B402-447AAF52E96C}">
      <dgm:prSet/>
      <dgm:spPr/>
      <dgm:t>
        <a:bodyPr/>
        <a:lstStyle/>
        <a:p>
          <a:r>
            <a:rPr lang="en-CA"/>
            <a:t>Introduction to C#</a:t>
          </a:r>
          <a:endParaRPr lang="en-US"/>
        </a:p>
      </dgm:t>
    </dgm:pt>
    <dgm:pt modelId="{F673A982-2D6D-4D8A-A624-C2492C324BBC}" type="parTrans" cxnId="{91E1495B-7510-4ADC-909A-9F068A7954CE}">
      <dgm:prSet/>
      <dgm:spPr/>
      <dgm:t>
        <a:bodyPr/>
        <a:lstStyle/>
        <a:p>
          <a:endParaRPr lang="en-US"/>
        </a:p>
      </dgm:t>
    </dgm:pt>
    <dgm:pt modelId="{7B967626-88EA-4994-8B1B-F239EFF7F369}" type="sibTrans" cxnId="{91E1495B-7510-4ADC-909A-9F068A7954CE}">
      <dgm:prSet/>
      <dgm:spPr/>
      <dgm:t>
        <a:bodyPr/>
        <a:lstStyle/>
        <a:p>
          <a:endParaRPr lang="en-US"/>
        </a:p>
      </dgm:t>
    </dgm:pt>
    <dgm:pt modelId="{762CDFAB-A280-4773-A0CA-F1A87712D05C}">
      <dgm:prSet/>
      <dgm:spPr/>
      <dgm:t>
        <a:bodyPr/>
        <a:lstStyle/>
        <a:p>
          <a:r>
            <a:rPr lang="en-CA"/>
            <a:t>System Library</a:t>
          </a:r>
          <a:endParaRPr lang="en-US"/>
        </a:p>
      </dgm:t>
    </dgm:pt>
    <dgm:pt modelId="{4B766949-992E-4FF5-899C-5714FE6E9695}" type="parTrans" cxnId="{7F3F3679-58BE-4DB4-AA58-9E3D90FDEFD3}">
      <dgm:prSet/>
      <dgm:spPr/>
      <dgm:t>
        <a:bodyPr/>
        <a:lstStyle/>
        <a:p>
          <a:endParaRPr lang="en-US"/>
        </a:p>
      </dgm:t>
    </dgm:pt>
    <dgm:pt modelId="{A6480A73-4D87-4964-89AC-E9240E89CCE3}" type="sibTrans" cxnId="{7F3F3679-58BE-4DB4-AA58-9E3D90FDEFD3}">
      <dgm:prSet/>
      <dgm:spPr/>
      <dgm:t>
        <a:bodyPr/>
        <a:lstStyle/>
        <a:p>
          <a:endParaRPr lang="en-US"/>
        </a:p>
      </dgm:t>
    </dgm:pt>
    <dgm:pt modelId="{2C2A78A4-DC19-4C05-8999-B853311B34FD}">
      <dgm:prSet/>
      <dgm:spPr/>
      <dgm:t>
        <a:bodyPr/>
        <a:lstStyle/>
        <a:p>
          <a:r>
            <a:rPr lang="en-CA" dirty="0"/>
            <a:t>Functions as Data</a:t>
          </a:r>
          <a:endParaRPr lang="en-US" dirty="0"/>
        </a:p>
      </dgm:t>
    </dgm:pt>
    <dgm:pt modelId="{A300C8CD-C953-4A81-8A3E-6F0A4D793F83}" type="parTrans" cxnId="{80738BBA-8B0D-4991-9306-E2C797BEB22B}">
      <dgm:prSet/>
      <dgm:spPr/>
      <dgm:t>
        <a:bodyPr/>
        <a:lstStyle/>
        <a:p>
          <a:endParaRPr lang="en-US"/>
        </a:p>
      </dgm:t>
    </dgm:pt>
    <dgm:pt modelId="{E3127AF7-5E62-445A-A341-68E531338231}" type="sibTrans" cxnId="{80738BBA-8B0D-4991-9306-E2C797BEB22B}">
      <dgm:prSet/>
      <dgm:spPr/>
      <dgm:t>
        <a:bodyPr/>
        <a:lstStyle/>
        <a:p>
          <a:endParaRPr lang="en-US"/>
        </a:p>
      </dgm:t>
    </dgm:pt>
    <dgm:pt modelId="{9230997F-D5D4-469D-AA84-51D8DAC18CBE}">
      <dgm:prSet/>
      <dgm:spPr/>
      <dgm:t>
        <a:bodyPr/>
        <a:lstStyle/>
        <a:p>
          <a:r>
            <a:rPr lang="en-CA" dirty="0"/>
            <a:t>Reflection and Introspection</a:t>
          </a:r>
          <a:endParaRPr lang="en-US" dirty="0"/>
        </a:p>
      </dgm:t>
    </dgm:pt>
    <dgm:pt modelId="{1E4B93FD-2962-409F-BB33-E1A86C2DA4C7}" type="parTrans" cxnId="{887F9A63-4196-4989-B278-98D7F5A99D12}">
      <dgm:prSet/>
      <dgm:spPr/>
      <dgm:t>
        <a:bodyPr/>
        <a:lstStyle/>
        <a:p>
          <a:endParaRPr lang="en-US"/>
        </a:p>
      </dgm:t>
    </dgm:pt>
    <dgm:pt modelId="{947104A3-0BD4-423D-9ED0-28998E5841F5}" type="sibTrans" cxnId="{887F9A63-4196-4989-B278-98D7F5A99D12}">
      <dgm:prSet/>
      <dgm:spPr/>
      <dgm:t>
        <a:bodyPr/>
        <a:lstStyle/>
        <a:p>
          <a:endParaRPr lang="en-US"/>
        </a:p>
      </dgm:t>
    </dgm:pt>
    <dgm:pt modelId="{1F02C239-7C09-458C-A7F9-22E3E065133F}">
      <dgm:prSet/>
      <dgm:spPr/>
      <dgm:t>
        <a:bodyPr/>
        <a:lstStyle/>
        <a:p>
          <a:r>
            <a:rPr lang="en-CA" dirty="0"/>
            <a:t>Testing, Debugging, and Error Handling </a:t>
          </a:r>
          <a:endParaRPr lang="en-US" dirty="0"/>
        </a:p>
      </dgm:t>
    </dgm:pt>
    <dgm:pt modelId="{580D7ABA-1324-448D-99BC-E14483976637}" type="parTrans" cxnId="{E73FB0E9-44C4-4E80-AE1E-9563B2C462FB}">
      <dgm:prSet/>
      <dgm:spPr/>
      <dgm:t>
        <a:bodyPr/>
        <a:lstStyle/>
        <a:p>
          <a:endParaRPr lang="en-US"/>
        </a:p>
      </dgm:t>
    </dgm:pt>
    <dgm:pt modelId="{BF76B50B-049D-4D86-BDD2-843B181F13B9}" type="sibTrans" cxnId="{E73FB0E9-44C4-4E80-AE1E-9563B2C462FB}">
      <dgm:prSet/>
      <dgm:spPr/>
      <dgm:t>
        <a:bodyPr/>
        <a:lstStyle/>
        <a:p>
          <a:endParaRPr lang="en-US"/>
        </a:p>
      </dgm:t>
    </dgm:pt>
    <dgm:pt modelId="{F65E62AC-4CBD-47A2-82CD-52F0FB26667D}">
      <dgm:prSet/>
      <dgm:spPr/>
      <dgm:t>
        <a:bodyPr/>
        <a:lstStyle/>
        <a:p>
          <a:r>
            <a:rPr lang="en-CA"/>
            <a:t>Introduction </a:t>
          </a:r>
          <a:r>
            <a:rPr lang="en-CA" dirty="0"/>
            <a:t>to Object Oriented Programming</a:t>
          </a:r>
          <a:endParaRPr lang="en-US" dirty="0"/>
        </a:p>
      </dgm:t>
    </dgm:pt>
    <dgm:pt modelId="{3EE51A2C-9681-41C9-B291-C23FD58F27CC}" type="parTrans" cxnId="{7E75CB8A-8187-41A2-9587-0C28BBC21AF0}">
      <dgm:prSet/>
      <dgm:spPr/>
    </dgm:pt>
    <dgm:pt modelId="{FE056948-642D-44C7-898F-0BFE89F4C466}" type="sibTrans" cxnId="{7E75CB8A-8187-41A2-9587-0C28BBC21AF0}">
      <dgm:prSet/>
      <dgm:spPr/>
    </dgm:pt>
    <dgm:pt modelId="{A71C8B5C-0CD8-473C-8734-30E33EDC7972}" type="pres">
      <dgm:prSet presAssocID="{ACA207D2-98C6-47C1-8AB2-0B464E465D6E}" presName="vert0" presStyleCnt="0">
        <dgm:presLayoutVars>
          <dgm:dir/>
          <dgm:animOne val="branch"/>
          <dgm:animLvl val="lvl"/>
        </dgm:presLayoutVars>
      </dgm:prSet>
      <dgm:spPr/>
    </dgm:pt>
    <dgm:pt modelId="{B94177AA-1D08-4220-99AF-95E92113CA73}" type="pres">
      <dgm:prSet presAssocID="{0DD68BCD-42D6-43DA-8B21-1EA596E7A806}" presName="thickLine" presStyleLbl="alignNode1" presStyleIdx="0" presStyleCnt="7"/>
      <dgm:spPr/>
    </dgm:pt>
    <dgm:pt modelId="{6DCD13E5-004E-4FC8-86BD-5C52EE2CBCE0}" type="pres">
      <dgm:prSet presAssocID="{0DD68BCD-42D6-43DA-8B21-1EA596E7A806}" presName="horz1" presStyleCnt="0"/>
      <dgm:spPr/>
    </dgm:pt>
    <dgm:pt modelId="{DD1A4812-1ADB-4B61-9FFB-4DDD83A626AA}" type="pres">
      <dgm:prSet presAssocID="{0DD68BCD-42D6-43DA-8B21-1EA596E7A806}" presName="tx1" presStyleLbl="revTx" presStyleIdx="0" presStyleCnt="7"/>
      <dgm:spPr/>
    </dgm:pt>
    <dgm:pt modelId="{59E3BA60-1E07-402B-B886-592DF4ED7193}" type="pres">
      <dgm:prSet presAssocID="{0DD68BCD-42D6-43DA-8B21-1EA596E7A806}" presName="vert1" presStyleCnt="0"/>
      <dgm:spPr/>
    </dgm:pt>
    <dgm:pt modelId="{61CD1CA9-D652-4EF8-AB1B-3F317140B3B0}" type="pres">
      <dgm:prSet presAssocID="{E5354407-D215-4819-B402-447AAF52E96C}" presName="thickLine" presStyleLbl="alignNode1" presStyleIdx="1" presStyleCnt="7"/>
      <dgm:spPr/>
    </dgm:pt>
    <dgm:pt modelId="{FC666772-4793-4450-AE1C-447BA63FC7B3}" type="pres">
      <dgm:prSet presAssocID="{E5354407-D215-4819-B402-447AAF52E96C}" presName="horz1" presStyleCnt="0"/>
      <dgm:spPr/>
    </dgm:pt>
    <dgm:pt modelId="{1C623161-CC4E-414D-94EC-A6B5B2ECABA3}" type="pres">
      <dgm:prSet presAssocID="{E5354407-D215-4819-B402-447AAF52E96C}" presName="tx1" presStyleLbl="revTx" presStyleIdx="1" presStyleCnt="7"/>
      <dgm:spPr/>
    </dgm:pt>
    <dgm:pt modelId="{1386D266-2AF0-4CBA-8DF9-BFC8043CE230}" type="pres">
      <dgm:prSet presAssocID="{E5354407-D215-4819-B402-447AAF52E96C}" presName="vert1" presStyleCnt="0"/>
      <dgm:spPr/>
    </dgm:pt>
    <dgm:pt modelId="{79A3CC02-A6C6-4D59-A4E6-E98129E940C6}" type="pres">
      <dgm:prSet presAssocID="{762CDFAB-A280-4773-A0CA-F1A87712D05C}" presName="thickLine" presStyleLbl="alignNode1" presStyleIdx="2" presStyleCnt="7"/>
      <dgm:spPr/>
    </dgm:pt>
    <dgm:pt modelId="{BE7AFBB9-B0F3-4C13-B002-4863207796E1}" type="pres">
      <dgm:prSet presAssocID="{762CDFAB-A280-4773-A0CA-F1A87712D05C}" presName="horz1" presStyleCnt="0"/>
      <dgm:spPr/>
    </dgm:pt>
    <dgm:pt modelId="{C1EC5E12-ABFE-4085-8143-474EEFAD6C96}" type="pres">
      <dgm:prSet presAssocID="{762CDFAB-A280-4773-A0CA-F1A87712D05C}" presName="tx1" presStyleLbl="revTx" presStyleIdx="2" presStyleCnt="7"/>
      <dgm:spPr/>
    </dgm:pt>
    <dgm:pt modelId="{DB022EF6-E2AD-4247-BFA0-1A95941F7AB2}" type="pres">
      <dgm:prSet presAssocID="{762CDFAB-A280-4773-A0CA-F1A87712D05C}" presName="vert1" presStyleCnt="0"/>
      <dgm:spPr/>
    </dgm:pt>
    <dgm:pt modelId="{BD38CBA9-BBE1-4D1E-A5AA-4ED1B0AF7EDA}" type="pres">
      <dgm:prSet presAssocID="{2C2A78A4-DC19-4C05-8999-B853311B34FD}" presName="thickLine" presStyleLbl="alignNode1" presStyleIdx="3" presStyleCnt="7"/>
      <dgm:spPr/>
    </dgm:pt>
    <dgm:pt modelId="{DE0FE2B1-9806-4385-BF7E-A0676C3E55BA}" type="pres">
      <dgm:prSet presAssocID="{2C2A78A4-DC19-4C05-8999-B853311B34FD}" presName="horz1" presStyleCnt="0"/>
      <dgm:spPr/>
    </dgm:pt>
    <dgm:pt modelId="{02DC9532-C00B-4903-B5F5-C28059A592A6}" type="pres">
      <dgm:prSet presAssocID="{2C2A78A4-DC19-4C05-8999-B853311B34FD}" presName="tx1" presStyleLbl="revTx" presStyleIdx="3" presStyleCnt="7"/>
      <dgm:spPr/>
    </dgm:pt>
    <dgm:pt modelId="{1557CCE5-81FB-432E-A81F-7CFA563AE6A0}" type="pres">
      <dgm:prSet presAssocID="{2C2A78A4-DC19-4C05-8999-B853311B34FD}" presName="vert1" presStyleCnt="0"/>
      <dgm:spPr/>
    </dgm:pt>
    <dgm:pt modelId="{68A668D8-822E-4DA6-A439-FE603CD39B77}" type="pres">
      <dgm:prSet presAssocID="{F65E62AC-4CBD-47A2-82CD-52F0FB26667D}" presName="thickLine" presStyleLbl="alignNode1" presStyleIdx="4" presStyleCnt="7"/>
      <dgm:spPr/>
    </dgm:pt>
    <dgm:pt modelId="{093760F7-032B-462D-9760-AA42EA4A7DB3}" type="pres">
      <dgm:prSet presAssocID="{F65E62AC-4CBD-47A2-82CD-52F0FB26667D}" presName="horz1" presStyleCnt="0"/>
      <dgm:spPr/>
    </dgm:pt>
    <dgm:pt modelId="{8264A73A-36FA-4D40-A0B4-D2A6F1A30649}" type="pres">
      <dgm:prSet presAssocID="{F65E62AC-4CBD-47A2-82CD-52F0FB26667D}" presName="tx1" presStyleLbl="revTx" presStyleIdx="4" presStyleCnt="7"/>
      <dgm:spPr/>
    </dgm:pt>
    <dgm:pt modelId="{E1CD68F5-7E84-4867-840C-7808ADF0298E}" type="pres">
      <dgm:prSet presAssocID="{F65E62AC-4CBD-47A2-82CD-52F0FB26667D}" presName="vert1" presStyleCnt="0"/>
      <dgm:spPr/>
    </dgm:pt>
    <dgm:pt modelId="{E35D32A1-9F1C-4050-8154-D6E172135641}" type="pres">
      <dgm:prSet presAssocID="{9230997F-D5D4-469D-AA84-51D8DAC18CBE}" presName="thickLine" presStyleLbl="alignNode1" presStyleIdx="5" presStyleCnt="7"/>
      <dgm:spPr/>
    </dgm:pt>
    <dgm:pt modelId="{8E2E0AC5-DC82-42AF-97BD-EFDE56D4B78B}" type="pres">
      <dgm:prSet presAssocID="{9230997F-D5D4-469D-AA84-51D8DAC18CBE}" presName="horz1" presStyleCnt="0"/>
      <dgm:spPr/>
    </dgm:pt>
    <dgm:pt modelId="{7BCE11A3-04B2-4B1E-A293-0F4874BB8289}" type="pres">
      <dgm:prSet presAssocID="{9230997F-D5D4-469D-AA84-51D8DAC18CBE}" presName="tx1" presStyleLbl="revTx" presStyleIdx="5" presStyleCnt="7"/>
      <dgm:spPr/>
    </dgm:pt>
    <dgm:pt modelId="{4D4ED598-3CC1-4D3A-9544-B2074DC09389}" type="pres">
      <dgm:prSet presAssocID="{9230997F-D5D4-469D-AA84-51D8DAC18CBE}" presName="vert1" presStyleCnt="0"/>
      <dgm:spPr/>
    </dgm:pt>
    <dgm:pt modelId="{0E5C3F3E-BE5A-46AD-8610-BBD74CA07816}" type="pres">
      <dgm:prSet presAssocID="{1F02C239-7C09-458C-A7F9-22E3E065133F}" presName="thickLine" presStyleLbl="alignNode1" presStyleIdx="6" presStyleCnt="7"/>
      <dgm:spPr/>
    </dgm:pt>
    <dgm:pt modelId="{FD47C7B1-BFB1-4646-AA3E-1F2E078BA15D}" type="pres">
      <dgm:prSet presAssocID="{1F02C239-7C09-458C-A7F9-22E3E065133F}" presName="horz1" presStyleCnt="0"/>
      <dgm:spPr/>
    </dgm:pt>
    <dgm:pt modelId="{147411FD-52E1-40C2-90E3-F736BBA23A0F}" type="pres">
      <dgm:prSet presAssocID="{1F02C239-7C09-458C-A7F9-22E3E065133F}" presName="tx1" presStyleLbl="revTx" presStyleIdx="6" presStyleCnt="7"/>
      <dgm:spPr/>
    </dgm:pt>
    <dgm:pt modelId="{4E91B78F-3568-43A8-9918-2CC0DD993B50}" type="pres">
      <dgm:prSet presAssocID="{1F02C239-7C09-458C-A7F9-22E3E065133F}" presName="vert1" presStyleCnt="0"/>
      <dgm:spPr/>
    </dgm:pt>
  </dgm:ptLst>
  <dgm:cxnLst>
    <dgm:cxn modelId="{48F6FB09-BEF0-49A1-8816-CF1E054D0015}" type="presOf" srcId="{ACA207D2-98C6-47C1-8AB2-0B464E465D6E}" destId="{A71C8B5C-0CD8-473C-8734-30E33EDC7972}" srcOrd="0" destOrd="0" presId="urn:microsoft.com/office/officeart/2008/layout/LinedList"/>
    <dgm:cxn modelId="{91E1495B-7510-4ADC-909A-9F068A7954CE}" srcId="{ACA207D2-98C6-47C1-8AB2-0B464E465D6E}" destId="{E5354407-D215-4819-B402-447AAF52E96C}" srcOrd="1" destOrd="0" parTransId="{F673A982-2D6D-4D8A-A624-C2492C324BBC}" sibTransId="{7B967626-88EA-4994-8B1B-F239EFF7F369}"/>
    <dgm:cxn modelId="{887F9A63-4196-4989-B278-98D7F5A99D12}" srcId="{ACA207D2-98C6-47C1-8AB2-0B464E465D6E}" destId="{9230997F-D5D4-469D-AA84-51D8DAC18CBE}" srcOrd="5" destOrd="0" parTransId="{1E4B93FD-2962-409F-BB33-E1A86C2DA4C7}" sibTransId="{947104A3-0BD4-423D-9ED0-28998E5841F5}"/>
    <dgm:cxn modelId="{2A20D24B-B1D6-448E-A49E-C7ABA44B5E5D}" srcId="{ACA207D2-98C6-47C1-8AB2-0B464E465D6E}" destId="{0DD68BCD-42D6-43DA-8B21-1EA596E7A806}" srcOrd="0" destOrd="0" parTransId="{CE7E82A2-45ED-4FD1-B879-1B505451CB22}" sibTransId="{0B390138-E1BB-4F2B-AD87-A9F688F9E5F3}"/>
    <dgm:cxn modelId="{2C646E54-DABB-421A-AEA6-3CFAE4E0B577}" type="presOf" srcId="{0DD68BCD-42D6-43DA-8B21-1EA596E7A806}" destId="{DD1A4812-1ADB-4B61-9FFB-4DDD83A626AA}" srcOrd="0" destOrd="0" presId="urn:microsoft.com/office/officeart/2008/layout/LinedList"/>
    <dgm:cxn modelId="{7F3F3679-58BE-4DB4-AA58-9E3D90FDEFD3}" srcId="{ACA207D2-98C6-47C1-8AB2-0B464E465D6E}" destId="{762CDFAB-A280-4773-A0CA-F1A87712D05C}" srcOrd="2" destOrd="0" parTransId="{4B766949-992E-4FF5-899C-5714FE6E9695}" sibTransId="{A6480A73-4D87-4964-89AC-E9240E89CCE3}"/>
    <dgm:cxn modelId="{A0A72F86-B078-41E2-BD0E-9E5CFB4E07E1}" type="presOf" srcId="{762CDFAB-A280-4773-A0CA-F1A87712D05C}" destId="{C1EC5E12-ABFE-4085-8143-474EEFAD6C96}" srcOrd="0" destOrd="0" presId="urn:microsoft.com/office/officeart/2008/layout/LinedList"/>
    <dgm:cxn modelId="{7E75CB8A-8187-41A2-9587-0C28BBC21AF0}" srcId="{ACA207D2-98C6-47C1-8AB2-0B464E465D6E}" destId="{F65E62AC-4CBD-47A2-82CD-52F0FB26667D}" srcOrd="4" destOrd="0" parTransId="{3EE51A2C-9681-41C9-B291-C23FD58F27CC}" sibTransId="{FE056948-642D-44C7-898F-0BFE89F4C466}"/>
    <dgm:cxn modelId="{D278A090-2F1E-4FB4-8801-768B2AB98972}" type="presOf" srcId="{F65E62AC-4CBD-47A2-82CD-52F0FB26667D}" destId="{8264A73A-36FA-4D40-A0B4-D2A6F1A30649}" srcOrd="0" destOrd="0" presId="urn:microsoft.com/office/officeart/2008/layout/LinedList"/>
    <dgm:cxn modelId="{503DF9A8-4810-4A83-8C63-8C94BC41AA0D}" type="presOf" srcId="{9230997F-D5D4-469D-AA84-51D8DAC18CBE}" destId="{7BCE11A3-04B2-4B1E-A293-0F4874BB8289}" srcOrd="0" destOrd="0" presId="urn:microsoft.com/office/officeart/2008/layout/LinedList"/>
    <dgm:cxn modelId="{80738BBA-8B0D-4991-9306-E2C797BEB22B}" srcId="{ACA207D2-98C6-47C1-8AB2-0B464E465D6E}" destId="{2C2A78A4-DC19-4C05-8999-B853311B34FD}" srcOrd="3" destOrd="0" parTransId="{A300C8CD-C953-4A81-8A3E-6F0A4D793F83}" sibTransId="{E3127AF7-5E62-445A-A341-68E531338231}"/>
    <dgm:cxn modelId="{1DEA22D9-6285-4A66-8E1D-87247F643FCF}" type="presOf" srcId="{E5354407-D215-4819-B402-447AAF52E96C}" destId="{1C623161-CC4E-414D-94EC-A6B5B2ECABA3}" srcOrd="0" destOrd="0" presId="urn:microsoft.com/office/officeart/2008/layout/LinedList"/>
    <dgm:cxn modelId="{BEF6F7DA-6F5F-4E79-B5BA-2CF9873CBA73}" type="presOf" srcId="{1F02C239-7C09-458C-A7F9-22E3E065133F}" destId="{147411FD-52E1-40C2-90E3-F736BBA23A0F}" srcOrd="0" destOrd="0" presId="urn:microsoft.com/office/officeart/2008/layout/LinedList"/>
    <dgm:cxn modelId="{E73FB0E9-44C4-4E80-AE1E-9563B2C462FB}" srcId="{ACA207D2-98C6-47C1-8AB2-0B464E465D6E}" destId="{1F02C239-7C09-458C-A7F9-22E3E065133F}" srcOrd="6" destOrd="0" parTransId="{580D7ABA-1324-448D-99BC-E14483976637}" sibTransId="{BF76B50B-049D-4D86-BDD2-843B181F13B9}"/>
    <dgm:cxn modelId="{EBDAAEEF-A217-4E0B-B98A-00F04799FA38}" type="presOf" srcId="{2C2A78A4-DC19-4C05-8999-B853311B34FD}" destId="{02DC9532-C00B-4903-B5F5-C28059A592A6}" srcOrd="0" destOrd="0" presId="urn:microsoft.com/office/officeart/2008/layout/LinedList"/>
    <dgm:cxn modelId="{C5247999-B5E8-4FCF-8AC4-1AA05C365EEA}" type="presParOf" srcId="{A71C8B5C-0CD8-473C-8734-30E33EDC7972}" destId="{B94177AA-1D08-4220-99AF-95E92113CA73}" srcOrd="0" destOrd="0" presId="urn:microsoft.com/office/officeart/2008/layout/LinedList"/>
    <dgm:cxn modelId="{CAD94691-5FB4-486E-88EA-6907B98EEF5D}" type="presParOf" srcId="{A71C8B5C-0CD8-473C-8734-30E33EDC7972}" destId="{6DCD13E5-004E-4FC8-86BD-5C52EE2CBCE0}" srcOrd="1" destOrd="0" presId="urn:microsoft.com/office/officeart/2008/layout/LinedList"/>
    <dgm:cxn modelId="{BDDEC918-3758-4F87-9B01-AE0D5DD6DF6D}" type="presParOf" srcId="{6DCD13E5-004E-4FC8-86BD-5C52EE2CBCE0}" destId="{DD1A4812-1ADB-4B61-9FFB-4DDD83A626AA}" srcOrd="0" destOrd="0" presId="urn:microsoft.com/office/officeart/2008/layout/LinedList"/>
    <dgm:cxn modelId="{3F3162B3-897E-4D84-867B-A677B8A132A7}" type="presParOf" srcId="{6DCD13E5-004E-4FC8-86BD-5C52EE2CBCE0}" destId="{59E3BA60-1E07-402B-B886-592DF4ED7193}" srcOrd="1" destOrd="0" presId="urn:microsoft.com/office/officeart/2008/layout/LinedList"/>
    <dgm:cxn modelId="{B66C25C8-EFD8-4836-92FD-92728F106AEC}" type="presParOf" srcId="{A71C8B5C-0CD8-473C-8734-30E33EDC7972}" destId="{61CD1CA9-D652-4EF8-AB1B-3F317140B3B0}" srcOrd="2" destOrd="0" presId="urn:microsoft.com/office/officeart/2008/layout/LinedList"/>
    <dgm:cxn modelId="{EFA56310-B343-4151-A44F-59CE2509FFA7}" type="presParOf" srcId="{A71C8B5C-0CD8-473C-8734-30E33EDC7972}" destId="{FC666772-4793-4450-AE1C-447BA63FC7B3}" srcOrd="3" destOrd="0" presId="urn:microsoft.com/office/officeart/2008/layout/LinedList"/>
    <dgm:cxn modelId="{3294BF77-AF21-4E7C-A011-A8514E4EF4F6}" type="presParOf" srcId="{FC666772-4793-4450-AE1C-447BA63FC7B3}" destId="{1C623161-CC4E-414D-94EC-A6B5B2ECABA3}" srcOrd="0" destOrd="0" presId="urn:microsoft.com/office/officeart/2008/layout/LinedList"/>
    <dgm:cxn modelId="{4044AB01-4114-4D57-AB85-2A816F05963B}" type="presParOf" srcId="{FC666772-4793-4450-AE1C-447BA63FC7B3}" destId="{1386D266-2AF0-4CBA-8DF9-BFC8043CE230}" srcOrd="1" destOrd="0" presId="urn:microsoft.com/office/officeart/2008/layout/LinedList"/>
    <dgm:cxn modelId="{B4949341-AEC8-424E-BB36-16868D68098B}" type="presParOf" srcId="{A71C8B5C-0CD8-473C-8734-30E33EDC7972}" destId="{79A3CC02-A6C6-4D59-A4E6-E98129E940C6}" srcOrd="4" destOrd="0" presId="urn:microsoft.com/office/officeart/2008/layout/LinedList"/>
    <dgm:cxn modelId="{53309179-7830-4D8F-A0ED-3C63AB60D0C4}" type="presParOf" srcId="{A71C8B5C-0CD8-473C-8734-30E33EDC7972}" destId="{BE7AFBB9-B0F3-4C13-B002-4863207796E1}" srcOrd="5" destOrd="0" presId="urn:microsoft.com/office/officeart/2008/layout/LinedList"/>
    <dgm:cxn modelId="{8F2BBB57-4DF0-42A2-93FA-1B202FB68123}" type="presParOf" srcId="{BE7AFBB9-B0F3-4C13-B002-4863207796E1}" destId="{C1EC5E12-ABFE-4085-8143-474EEFAD6C96}" srcOrd="0" destOrd="0" presId="urn:microsoft.com/office/officeart/2008/layout/LinedList"/>
    <dgm:cxn modelId="{EED20C81-2A62-4C3B-89C7-601291652149}" type="presParOf" srcId="{BE7AFBB9-B0F3-4C13-B002-4863207796E1}" destId="{DB022EF6-E2AD-4247-BFA0-1A95941F7AB2}" srcOrd="1" destOrd="0" presId="urn:microsoft.com/office/officeart/2008/layout/LinedList"/>
    <dgm:cxn modelId="{15641E8D-3934-481F-9D44-AC12706049F6}" type="presParOf" srcId="{A71C8B5C-0CD8-473C-8734-30E33EDC7972}" destId="{BD38CBA9-BBE1-4D1E-A5AA-4ED1B0AF7EDA}" srcOrd="6" destOrd="0" presId="urn:microsoft.com/office/officeart/2008/layout/LinedList"/>
    <dgm:cxn modelId="{35DF1764-E266-40D1-A330-A809D29EAB2B}" type="presParOf" srcId="{A71C8B5C-0CD8-473C-8734-30E33EDC7972}" destId="{DE0FE2B1-9806-4385-BF7E-A0676C3E55BA}" srcOrd="7" destOrd="0" presId="urn:microsoft.com/office/officeart/2008/layout/LinedList"/>
    <dgm:cxn modelId="{C5177195-CEB5-4E1B-9F5B-EDA35AD4AE2E}" type="presParOf" srcId="{DE0FE2B1-9806-4385-BF7E-A0676C3E55BA}" destId="{02DC9532-C00B-4903-B5F5-C28059A592A6}" srcOrd="0" destOrd="0" presId="urn:microsoft.com/office/officeart/2008/layout/LinedList"/>
    <dgm:cxn modelId="{E3902122-EE24-4FA3-BAB1-61CE3470C171}" type="presParOf" srcId="{DE0FE2B1-9806-4385-BF7E-A0676C3E55BA}" destId="{1557CCE5-81FB-432E-A81F-7CFA563AE6A0}" srcOrd="1" destOrd="0" presId="urn:microsoft.com/office/officeart/2008/layout/LinedList"/>
    <dgm:cxn modelId="{B7409658-52F1-4552-97FD-296BBB57E029}" type="presParOf" srcId="{A71C8B5C-0CD8-473C-8734-30E33EDC7972}" destId="{68A668D8-822E-4DA6-A439-FE603CD39B77}" srcOrd="8" destOrd="0" presId="urn:microsoft.com/office/officeart/2008/layout/LinedList"/>
    <dgm:cxn modelId="{3731781F-FDA9-4ADF-86D5-8A386F8D3AEA}" type="presParOf" srcId="{A71C8B5C-0CD8-473C-8734-30E33EDC7972}" destId="{093760F7-032B-462D-9760-AA42EA4A7DB3}" srcOrd="9" destOrd="0" presId="urn:microsoft.com/office/officeart/2008/layout/LinedList"/>
    <dgm:cxn modelId="{9F27BCDE-7DAA-4B83-8AC8-964389771CBE}" type="presParOf" srcId="{093760F7-032B-462D-9760-AA42EA4A7DB3}" destId="{8264A73A-36FA-4D40-A0B4-D2A6F1A30649}" srcOrd="0" destOrd="0" presId="urn:microsoft.com/office/officeart/2008/layout/LinedList"/>
    <dgm:cxn modelId="{154CBC3A-859A-4624-9463-F8748FE01378}" type="presParOf" srcId="{093760F7-032B-462D-9760-AA42EA4A7DB3}" destId="{E1CD68F5-7E84-4867-840C-7808ADF0298E}" srcOrd="1" destOrd="0" presId="urn:microsoft.com/office/officeart/2008/layout/LinedList"/>
    <dgm:cxn modelId="{F29DB4DE-5BAD-457B-9D81-5E4DD709B0E6}" type="presParOf" srcId="{A71C8B5C-0CD8-473C-8734-30E33EDC7972}" destId="{E35D32A1-9F1C-4050-8154-D6E172135641}" srcOrd="10" destOrd="0" presId="urn:microsoft.com/office/officeart/2008/layout/LinedList"/>
    <dgm:cxn modelId="{D9150158-C19A-4B09-8F75-48FBDAF5B8DF}" type="presParOf" srcId="{A71C8B5C-0CD8-473C-8734-30E33EDC7972}" destId="{8E2E0AC5-DC82-42AF-97BD-EFDE56D4B78B}" srcOrd="11" destOrd="0" presId="urn:microsoft.com/office/officeart/2008/layout/LinedList"/>
    <dgm:cxn modelId="{F1C0901D-FC82-4E26-9AA7-40B51A5C4380}" type="presParOf" srcId="{8E2E0AC5-DC82-42AF-97BD-EFDE56D4B78B}" destId="{7BCE11A3-04B2-4B1E-A293-0F4874BB8289}" srcOrd="0" destOrd="0" presId="urn:microsoft.com/office/officeart/2008/layout/LinedList"/>
    <dgm:cxn modelId="{0B6FD2F2-C210-4F7F-B452-A1D61720E302}" type="presParOf" srcId="{8E2E0AC5-DC82-42AF-97BD-EFDE56D4B78B}" destId="{4D4ED598-3CC1-4D3A-9544-B2074DC09389}" srcOrd="1" destOrd="0" presId="urn:microsoft.com/office/officeart/2008/layout/LinedList"/>
    <dgm:cxn modelId="{112C8CBA-5FB8-46FF-A34F-82B0EE419A87}" type="presParOf" srcId="{A71C8B5C-0CD8-473C-8734-30E33EDC7972}" destId="{0E5C3F3E-BE5A-46AD-8610-BBD74CA07816}" srcOrd="12" destOrd="0" presId="urn:microsoft.com/office/officeart/2008/layout/LinedList"/>
    <dgm:cxn modelId="{40501C7E-1ACB-4F5F-AA14-859415596508}" type="presParOf" srcId="{A71C8B5C-0CD8-473C-8734-30E33EDC7972}" destId="{FD47C7B1-BFB1-4646-AA3E-1F2E078BA15D}" srcOrd="13" destOrd="0" presId="urn:microsoft.com/office/officeart/2008/layout/LinedList"/>
    <dgm:cxn modelId="{1DB57BD5-D2D3-453F-9896-3E486EFF5226}" type="presParOf" srcId="{FD47C7B1-BFB1-4646-AA3E-1F2E078BA15D}" destId="{147411FD-52E1-40C2-90E3-F736BBA23A0F}" srcOrd="0" destOrd="0" presId="urn:microsoft.com/office/officeart/2008/layout/LinedList"/>
    <dgm:cxn modelId="{EAAC552A-9E70-4F91-A301-7A559B49C911}" type="presParOf" srcId="{FD47C7B1-BFB1-4646-AA3E-1F2E078BA15D}" destId="{4E91B78F-3568-43A8-9918-2CC0DD993B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66E114-4086-4291-AADB-0405494114D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238A6B-7F76-4F64-9B27-B6093D02D382}">
      <dgm:prSet/>
      <dgm:spPr/>
      <dgm:t>
        <a:bodyPr/>
        <a:lstStyle/>
        <a:p>
          <a:r>
            <a:rPr lang="en-CA"/>
            <a:t>Coding Style and Principles</a:t>
          </a:r>
          <a:endParaRPr lang="en-US"/>
        </a:p>
      </dgm:t>
    </dgm:pt>
    <dgm:pt modelId="{5709D2AF-A8CA-4066-942D-7C58D0AED007}" type="parTrans" cxnId="{61EAB787-DC14-424E-B6B0-52687778DAD7}">
      <dgm:prSet/>
      <dgm:spPr/>
      <dgm:t>
        <a:bodyPr/>
        <a:lstStyle/>
        <a:p>
          <a:endParaRPr lang="en-US"/>
        </a:p>
      </dgm:t>
    </dgm:pt>
    <dgm:pt modelId="{A390914D-365F-4C6F-94C2-6A06E2D2C9C3}" type="sibTrans" cxnId="{61EAB787-DC14-424E-B6B0-52687778DAD7}">
      <dgm:prSet/>
      <dgm:spPr/>
      <dgm:t>
        <a:bodyPr/>
        <a:lstStyle/>
        <a:p>
          <a:endParaRPr lang="en-US"/>
        </a:p>
      </dgm:t>
    </dgm:pt>
    <dgm:pt modelId="{441BDBB0-106B-499C-AB9D-396E3BF581EC}">
      <dgm:prSet/>
      <dgm:spPr/>
      <dgm:t>
        <a:bodyPr/>
        <a:lstStyle/>
        <a:p>
          <a:r>
            <a:rPr lang="en-CA"/>
            <a:t>Advanced features of C# </a:t>
          </a:r>
          <a:endParaRPr lang="en-US"/>
        </a:p>
      </dgm:t>
    </dgm:pt>
    <dgm:pt modelId="{4C1E39A7-FE5C-4F7B-B973-547284A6F87B}" type="parTrans" cxnId="{800CBC5A-18E8-4FB7-909E-7F3918377C8B}">
      <dgm:prSet/>
      <dgm:spPr/>
      <dgm:t>
        <a:bodyPr/>
        <a:lstStyle/>
        <a:p>
          <a:endParaRPr lang="en-US"/>
        </a:p>
      </dgm:t>
    </dgm:pt>
    <dgm:pt modelId="{460B0AB9-15E8-495D-BB0A-C92C6C805F4D}" type="sibTrans" cxnId="{800CBC5A-18E8-4FB7-909E-7F3918377C8B}">
      <dgm:prSet/>
      <dgm:spPr/>
      <dgm:t>
        <a:bodyPr/>
        <a:lstStyle/>
        <a:p>
          <a:endParaRPr lang="en-US"/>
        </a:p>
      </dgm:t>
    </dgm:pt>
    <dgm:pt modelId="{C1BBFFDB-3B59-446A-9B90-FF1ED7FEE938}">
      <dgm:prSet/>
      <dgm:spPr/>
      <dgm:t>
        <a:bodyPr/>
        <a:lstStyle/>
        <a:p>
          <a:r>
            <a:rPr lang="en-CA"/>
            <a:t>Advanced topics in Object Oriented Programming</a:t>
          </a:r>
          <a:endParaRPr lang="en-US"/>
        </a:p>
      </dgm:t>
    </dgm:pt>
    <dgm:pt modelId="{B570BA6D-5AB4-4789-9481-24D36C5CC58B}" type="parTrans" cxnId="{835D5AEE-707B-495E-B732-713A686E41BB}">
      <dgm:prSet/>
      <dgm:spPr/>
      <dgm:t>
        <a:bodyPr/>
        <a:lstStyle/>
        <a:p>
          <a:endParaRPr lang="en-US"/>
        </a:p>
      </dgm:t>
    </dgm:pt>
    <dgm:pt modelId="{A0C8DF91-58CA-4056-A641-6E532421170D}" type="sibTrans" cxnId="{835D5AEE-707B-495E-B732-713A686E41BB}">
      <dgm:prSet/>
      <dgm:spPr/>
      <dgm:t>
        <a:bodyPr/>
        <a:lstStyle/>
        <a:p>
          <a:endParaRPr lang="en-US"/>
        </a:p>
      </dgm:t>
    </dgm:pt>
    <dgm:pt modelId="{23B46A39-5BF5-4C45-8CCA-2E793A98A588}">
      <dgm:prSet/>
      <dgm:spPr/>
      <dgm:t>
        <a:bodyPr/>
        <a:lstStyle/>
        <a:p>
          <a:r>
            <a:rPr lang="en-CA"/>
            <a:t>Concurrency and Asynchronous Programming</a:t>
          </a:r>
          <a:endParaRPr lang="en-US"/>
        </a:p>
      </dgm:t>
    </dgm:pt>
    <dgm:pt modelId="{0A2DB67B-8BE5-4797-9C4E-B0C293B7E2B5}" type="parTrans" cxnId="{52B37799-7430-4826-A03F-0D0255657E19}">
      <dgm:prSet/>
      <dgm:spPr/>
      <dgm:t>
        <a:bodyPr/>
        <a:lstStyle/>
        <a:p>
          <a:endParaRPr lang="en-US"/>
        </a:p>
      </dgm:t>
    </dgm:pt>
    <dgm:pt modelId="{AE78DD8E-9CB6-4E9E-AE41-D7E5D2DA1D85}" type="sibTrans" cxnId="{52B37799-7430-4826-A03F-0D0255657E19}">
      <dgm:prSet/>
      <dgm:spPr/>
      <dgm:t>
        <a:bodyPr/>
        <a:lstStyle/>
        <a:p>
          <a:endParaRPr lang="en-US"/>
        </a:p>
      </dgm:t>
    </dgm:pt>
    <dgm:pt modelId="{CA558CB4-0D97-4317-AC55-CC57B43656CE}">
      <dgm:prSet/>
      <dgm:spPr/>
      <dgm:t>
        <a:bodyPr/>
        <a:lstStyle/>
        <a:p>
          <a:r>
            <a:rPr lang="en-CA"/>
            <a:t>Common Software Patterns</a:t>
          </a:r>
          <a:endParaRPr lang="en-US"/>
        </a:p>
      </dgm:t>
    </dgm:pt>
    <dgm:pt modelId="{739BFAD0-B573-41E4-A218-B6FCA1722D39}" type="parTrans" cxnId="{2FA02C18-A2B4-4159-B3E4-92AE9B413815}">
      <dgm:prSet/>
      <dgm:spPr/>
      <dgm:t>
        <a:bodyPr/>
        <a:lstStyle/>
        <a:p>
          <a:endParaRPr lang="en-US"/>
        </a:p>
      </dgm:t>
    </dgm:pt>
    <dgm:pt modelId="{C87A53D0-17F6-43BD-A86E-C021AE47636F}" type="sibTrans" cxnId="{2FA02C18-A2B4-4159-B3E4-92AE9B413815}">
      <dgm:prSet/>
      <dgm:spPr/>
      <dgm:t>
        <a:bodyPr/>
        <a:lstStyle/>
        <a:p>
          <a:endParaRPr lang="en-US"/>
        </a:p>
      </dgm:t>
    </dgm:pt>
    <dgm:pt modelId="{9DF61751-613B-4009-A680-E83F7DBCF1CD}">
      <dgm:prSet/>
      <dgm:spPr/>
      <dgm:t>
        <a:bodyPr/>
        <a:lstStyle/>
        <a:p>
          <a:r>
            <a:rPr lang="en-CA"/>
            <a:t>GUI Programming  </a:t>
          </a:r>
          <a:endParaRPr lang="en-US"/>
        </a:p>
      </dgm:t>
    </dgm:pt>
    <dgm:pt modelId="{6116BEE3-05FF-4339-87C9-B59AEBDC9EC5}" type="parTrans" cxnId="{0BAC5C54-90D4-4C87-AA3A-59A8B932F2DB}">
      <dgm:prSet/>
      <dgm:spPr/>
      <dgm:t>
        <a:bodyPr/>
        <a:lstStyle/>
        <a:p>
          <a:endParaRPr lang="en-US"/>
        </a:p>
      </dgm:t>
    </dgm:pt>
    <dgm:pt modelId="{90AC5093-B46D-403B-9405-C5A7BC637D69}" type="sibTrans" cxnId="{0BAC5C54-90D4-4C87-AA3A-59A8B932F2DB}">
      <dgm:prSet/>
      <dgm:spPr/>
      <dgm:t>
        <a:bodyPr/>
        <a:lstStyle/>
        <a:p>
          <a:endParaRPr lang="en-US"/>
        </a:p>
      </dgm:t>
    </dgm:pt>
    <dgm:pt modelId="{EB3BDCBB-EB7F-4BAD-B8A0-FE6A7FC497D0}">
      <dgm:prSet/>
      <dgm:spPr/>
      <dgm:t>
        <a:bodyPr/>
        <a:lstStyle/>
        <a:p>
          <a:r>
            <a:rPr lang="en-CA"/>
            <a:t>Foreign Function Interfaces and Marshaling</a:t>
          </a:r>
          <a:endParaRPr lang="en-US"/>
        </a:p>
      </dgm:t>
    </dgm:pt>
    <dgm:pt modelId="{FCD1A369-5E50-433B-B5B0-823532D92EFB}" type="parTrans" cxnId="{7032F84A-FC54-4FC6-B353-984C1DE01CEE}">
      <dgm:prSet/>
      <dgm:spPr/>
      <dgm:t>
        <a:bodyPr/>
        <a:lstStyle/>
        <a:p>
          <a:endParaRPr lang="en-US"/>
        </a:p>
      </dgm:t>
    </dgm:pt>
    <dgm:pt modelId="{0614271E-17EA-4638-99D8-18BA30352260}" type="sibTrans" cxnId="{7032F84A-FC54-4FC6-B353-984C1DE01CEE}">
      <dgm:prSet/>
      <dgm:spPr/>
      <dgm:t>
        <a:bodyPr/>
        <a:lstStyle/>
        <a:p>
          <a:endParaRPr lang="en-US"/>
        </a:p>
      </dgm:t>
    </dgm:pt>
    <dgm:pt modelId="{6D9F3920-9399-44D9-8E6B-0A5E1993DF51}" type="pres">
      <dgm:prSet presAssocID="{0366E114-4086-4291-AADB-0405494114D2}" presName="vert0" presStyleCnt="0">
        <dgm:presLayoutVars>
          <dgm:dir/>
          <dgm:animOne val="branch"/>
          <dgm:animLvl val="lvl"/>
        </dgm:presLayoutVars>
      </dgm:prSet>
      <dgm:spPr/>
    </dgm:pt>
    <dgm:pt modelId="{6159D2BD-EEF8-4583-9C14-72D850FD77C8}" type="pres">
      <dgm:prSet presAssocID="{A2238A6B-7F76-4F64-9B27-B6093D02D382}" presName="thickLine" presStyleLbl="alignNode1" presStyleIdx="0" presStyleCnt="7"/>
      <dgm:spPr/>
    </dgm:pt>
    <dgm:pt modelId="{5EFF0615-EF10-4D08-A593-C522B7505875}" type="pres">
      <dgm:prSet presAssocID="{A2238A6B-7F76-4F64-9B27-B6093D02D382}" presName="horz1" presStyleCnt="0"/>
      <dgm:spPr/>
    </dgm:pt>
    <dgm:pt modelId="{59834074-4DEE-44E6-B32B-C693CA78CA5E}" type="pres">
      <dgm:prSet presAssocID="{A2238A6B-7F76-4F64-9B27-B6093D02D382}" presName="tx1" presStyleLbl="revTx" presStyleIdx="0" presStyleCnt="7"/>
      <dgm:spPr/>
    </dgm:pt>
    <dgm:pt modelId="{99DB76DA-1A70-424E-B524-081539A4BAC8}" type="pres">
      <dgm:prSet presAssocID="{A2238A6B-7F76-4F64-9B27-B6093D02D382}" presName="vert1" presStyleCnt="0"/>
      <dgm:spPr/>
    </dgm:pt>
    <dgm:pt modelId="{31D39694-85F8-4B64-A85B-2D98DD121D8D}" type="pres">
      <dgm:prSet presAssocID="{441BDBB0-106B-499C-AB9D-396E3BF581EC}" presName="thickLine" presStyleLbl="alignNode1" presStyleIdx="1" presStyleCnt="7"/>
      <dgm:spPr/>
    </dgm:pt>
    <dgm:pt modelId="{89E24B84-01ED-4C33-B98A-4199745896F5}" type="pres">
      <dgm:prSet presAssocID="{441BDBB0-106B-499C-AB9D-396E3BF581EC}" presName="horz1" presStyleCnt="0"/>
      <dgm:spPr/>
    </dgm:pt>
    <dgm:pt modelId="{E46ECCDF-5AC8-479F-A7AB-3190FB2DCEC9}" type="pres">
      <dgm:prSet presAssocID="{441BDBB0-106B-499C-AB9D-396E3BF581EC}" presName="tx1" presStyleLbl="revTx" presStyleIdx="1" presStyleCnt="7"/>
      <dgm:spPr/>
    </dgm:pt>
    <dgm:pt modelId="{F8539553-5B61-44B4-B252-6ED56085F9B2}" type="pres">
      <dgm:prSet presAssocID="{441BDBB0-106B-499C-AB9D-396E3BF581EC}" presName="vert1" presStyleCnt="0"/>
      <dgm:spPr/>
    </dgm:pt>
    <dgm:pt modelId="{9E257BEA-6764-48AF-9322-225B27F5B186}" type="pres">
      <dgm:prSet presAssocID="{C1BBFFDB-3B59-446A-9B90-FF1ED7FEE938}" presName="thickLine" presStyleLbl="alignNode1" presStyleIdx="2" presStyleCnt="7"/>
      <dgm:spPr/>
    </dgm:pt>
    <dgm:pt modelId="{56850D84-A850-4493-A5F3-FA9592FF31FB}" type="pres">
      <dgm:prSet presAssocID="{C1BBFFDB-3B59-446A-9B90-FF1ED7FEE938}" presName="horz1" presStyleCnt="0"/>
      <dgm:spPr/>
    </dgm:pt>
    <dgm:pt modelId="{50A47F05-1EAA-4A4A-83E6-A972C473FA7E}" type="pres">
      <dgm:prSet presAssocID="{C1BBFFDB-3B59-446A-9B90-FF1ED7FEE938}" presName="tx1" presStyleLbl="revTx" presStyleIdx="2" presStyleCnt="7"/>
      <dgm:spPr/>
    </dgm:pt>
    <dgm:pt modelId="{ACD51161-025E-4268-9882-0B363E797219}" type="pres">
      <dgm:prSet presAssocID="{C1BBFFDB-3B59-446A-9B90-FF1ED7FEE938}" presName="vert1" presStyleCnt="0"/>
      <dgm:spPr/>
    </dgm:pt>
    <dgm:pt modelId="{1CE57EC0-6A20-4370-AF08-B71BDC095F32}" type="pres">
      <dgm:prSet presAssocID="{23B46A39-5BF5-4C45-8CCA-2E793A98A588}" presName="thickLine" presStyleLbl="alignNode1" presStyleIdx="3" presStyleCnt="7"/>
      <dgm:spPr/>
    </dgm:pt>
    <dgm:pt modelId="{6C2360A1-AD80-47A7-AF9E-1EDA6C5BE8C7}" type="pres">
      <dgm:prSet presAssocID="{23B46A39-5BF5-4C45-8CCA-2E793A98A588}" presName="horz1" presStyleCnt="0"/>
      <dgm:spPr/>
    </dgm:pt>
    <dgm:pt modelId="{64C71757-2710-418A-BDCA-346EADD2D2EA}" type="pres">
      <dgm:prSet presAssocID="{23B46A39-5BF5-4C45-8CCA-2E793A98A588}" presName="tx1" presStyleLbl="revTx" presStyleIdx="3" presStyleCnt="7"/>
      <dgm:spPr/>
    </dgm:pt>
    <dgm:pt modelId="{5D13C8F8-AFDA-4C1B-A7F5-1754DF452A9F}" type="pres">
      <dgm:prSet presAssocID="{23B46A39-5BF5-4C45-8CCA-2E793A98A588}" presName="vert1" presStyleCnt="0"/>
      <dgm:spPr/>
    </dgm:pt>
    <dgm:pt modelId="{046A1374-5799-4885-9014-8228BABB9C7C}" type="pres">
      <dgm:prSet presAssocID="{CA558CB4-0D97-4317-AC55-CC57B43656CE}" presName="thickLine" presStyleLbl="alignNode1" presStyleIdx="4" presStyleCnt="7"/>
      <dgm:spPr/>
    </dgm:pt>
    <dgm:pt modelId="{A3BC314F-50F9-4298-856D-DE06320D5C5A}" type="pres">
      <dgm:prSet presAssocID="{CA558CB4-0D97-4317-AC55-CC57B43656CE}" presName="horz1" presStyleCnt="0"/>
      <dgm:spPr/>
    </dgm:pt>
    <dgm:pt modelId="{7BB01ACD-DE04-451B-ACCC-2290624CC4D1}" type="pres">
      <dgm:prSet presAssocID="{CA558CB4-0D97-4317-AC55-CC57B43656CE}" presName="tx1" presStyleLbl="revTx" presStyleIdx="4" presStyleCnt="7"/>
      <dgm:spPr/>
    </dgm:pt>
    <dgm:pt modelId="{0162478C-2744-4CB3-BFF8-BBB2FB93537F}" type="pres">
      <dgm:prSet presAssocID="{CA558CB4-0D97-4317-AC55-CC57B43656CE}" presName="vert1" presStyleCnt="0"/>
      <dgm:spPr/>
    </dgm:pt>
    <dgm:pt modelId="{6A892650-36F1-4119-91D9-CED4A92BDF24}" type="pres">
      <dgm:prSet presAssocID="{9DF61751-613B-4009-A680-E83F7DBCF1CD}" presName="thickLine" presStyleLbl="alignNode1" presStyleIdx="5" presStyleCnt="7"/>
      <dgm:spPr/>
    </dgm:pt>
    <dgm:pt modelId="{A286705D-4405-48AD-BA93-6A99F4FF3BBC}" type="pres">
      <dgm:prSet presAssocID="{9DF61751-613B-4009-A680-E83F7DBCF1CD}" presName="horz1" presStyleCnt="0"/>
      <dgm:spPr/>
    </dgm:pt>
    <dgm:pt modelId="{C45D98CC-D5D2-404C-8A9D-F0D1A2D9D971}" type="pres">
      <dgm:prSet presAssocID="{9DF61751-613B-4009-A680-E83F7DBCF1CD}" presName="tx1" presStyleLbl="revTx" presStyleIdx="5" presStyleCnt="7"/>
      <dgm:spPr/>
    </dgm:pt>
    <dgm:pt modelId="{72B088A7-ABB0-4DC6-AB4A-4126A57EE27F}" type="pres">
      <dgm:prSet presAssocID="{9DF61751-613B-4009-A680-E83F7DBCF1CD}" presName="vert1" presStyleCnt="0"/>
      <dgm:spPr/>
    </dgm:pt>
    <dgm:pt modelId="{D160CDC7-D9D2-4439-82DF-C030DCA41033}" type="pres">
      <dgm:prSet presAssocID="{EB3BDCBB-EB7F-4BAD-B8A0-FE6A7FC497D0}" presName="thickLine" presStyleLbl="alignNode1" presStyleIdx="6" presStyleCnt="7"/>
      <dgm:spPr/>
    </dgm:pt>
    <dgm:pt modelId="{BC92E6A6-F280-4021-BD7B-801FEEA99D7C}" type="pres">
      <dgm:prSet presAssocID="{EB3BDCBB-EB7F-4BAD-B8A0-FE6A7FC497D0}" presName="horz1" presStyleCnt="0"/>
      <dgm:spPr/>
    </dgm:pt>
    <dgm:pt modelId="{1C6A58D2-209A-4594-8E7C-BDACF5E12FD9}" type="pres">
      <dgm:prSet presAssocID="{EB3BDCBB-EB7F-4BAD-B8A0-FE6A7FC497D0}" presName="tx1" presStyleLbl="revTx" presStyleIdx="6" presStyleCnt="7"/>
      <dgm:spPr/>
    </dgm:pt>
    <dgm:pt modelId="{252E749D-02B2-48D0-A517-0238DEA3D5EA}" type="pres">
      <dgm:prSet presAssocID="{EB3BDCBB-EB7F-4BAD-B8A0-FE6A7FC497D0}" presName="vert1" presStyleCnt="0"/>
      <dgm:spPr/>
    </dgm:pt>
  </dgm:ptLst>
  <dgm:cxnLst>
    <dgm:cxn modelId="{E11A490F-71EF-432A-BC8E-14974276AA4D}" type="presOf" srcId="{23B46A39-5BF5-4C45-8CCA-2E793A98A588}" destId="{64C71757-2710-418A-BDCA-346EADD2D2EA}" srcOrd="0" destOrd="0" presId="urn:microsoft.com/office/officeart/2008/layout/LinedList"/>
    <dgm:cxn modelId="{2FA02C18-A2B4-4159-B3E4-92AE9B413815}" srcId="{0366E114-4086-4291-AADB-0405494114D2}" destId="{CA558CB4-0D97-4317-AC55-CC57B43656CE}" srcOrd="4" destOrd="0" parTransId="{739BFAD0-B573-41E4-A218-B6FCA1722D39}" sibTransId="{C87A53D0-17F6-43BD-A86E-C021AE47636F}"/>
    <dgm:cxn modelId="{1EC52C3A-604D-4E33-A8DA-9C411E31DFB3}" type="presOf" srcId="{EB3BDCBB-EB7F-4BAD-B8A0-FE6A7FC497D0}" destId="{1C6A58D2-209A-4594-8E7C-BDACF5E12FD9}" srcOrd="0" destOrd="0" presId="urn:microsoft.com/office/officeart/2008/layout/LinedList"/>
    <dgm:cxn modelId="{A3E33061-EFA4-4A42-87E8-88D06F4C3FB3}" type="presOf" srcId="{0366E114-4086-4291-AADB-0405494114D2}" destId="{6D9F3920-9399-44D9-8E6B-0A5E1993DF51}" srcOrd="0" destOrd="0" presId="urn:microsoft.com/office/officeart/2008/layout/LinedList"/>
    <dgm:cxn modelId="{7032F84A-FC54-4FC6-B353-984C1DE01CEE}" srcId="{0366E114-4086-4291-AADB-0405494114D2}" destId="{EB3BDCBB-EB7F-4BAD-B8A0-FE6A7FC497D0}" srcOrd="6" destOrd="0" parTransId="{FCD1A369-5E50-433B-B5B0-823532D92EFB}" sibTransId="{0614271E-17EA-4638-99D8-18BA30352260}"/>
    <dgm:cxn modelId="{0BAC5C54-90D4-4C87-AA3A-59A8B932F2DB}" srcId="{0366E114-4086-4291-AADB-0405494114D2}" destId="{9DF61751-613B-4009-A680-E83F7DBCF1CD}" srcOrd="5" destOrd="0" parTransId="{6116BEE3-05FF-4339-87C9-B59AEBDC9EC5}" sibTransId="{90AC5093-B46D-403B-9405-C5A7BC637D69}"/>
    <dgm:cxn modelId="{800CBC5A-18E8-4FB7-909E-7F3918377C8B}" srcId="{0366E114-4086-4291-AADB-0405494114D2}" destId="{441BDBB0-106B-499C-AB9D-396E3BF581EC}" srcOrd="1" destOrd="0" parTransId="{4C1E39A7-FE5C-4F7B-B973-547284A6F87B}" sibTransId="{460B0AB9-15E8-495D-BB0A-C92C6C805F4D}"/>
    <dgm:cxn modelId="{61EAB787-DC14-424E-B6B0-52687778DAD7}" srcId="{0366E114-4086-4291-AADB-0405494114D2}" destId="{A2238A6B-7F76-4F64-9B27-B6093D02D382}" srcOrd="0" destOrd="0" parTransId="{5709D2AF-A8CA-4066-942D-7C58D0AED007}" sibTransId="{A390914D-365F-4C6F-94C2-6A06E2D2C9C3}"/>
    <dgm:cxn modelId="{52B37799-7430-4826-A03F-0D0255657E19}" srcId="{0366E114-4086-4291-AADB-0405494114D2}" destId="{23B46A39-5BF5-4C45-8CCA-2E793A98A588}" srcOrd="3" destOrd="0" parTransId="{0A2DB67B-8BE5-4797-9C4E-B0C293B7E2B5}" sibTransId="{AE78DD8E-9CB6-4E9E-AE41-D7E5D2DA1D85}"/>
    <dgm:cxn modelId="{B13368C6-1279-4A43-9389-B19B1B800D00}" type="presOf" srcId="{A2238A6B-7F76-4F64-9B27-B6093D02D382}" destId="{59834074-4DEE-44E6-B32B-C693CA78CA5E}" srcOrd="0" destOrd="0" presId="urn:microsoft.com/office/officeart/2008/layout/LinedList"/>
    <dgm:cxn modelId="{E50495DB-9CF4-4987-B48A-19227377194F}" type="presOf" srcId="{9DF61751-613B-4009-A680-E83F7DBCF1CD}" destId="{C45D98CC-D5D2-404C-8A9D-F0D1A2D9D971}" srcOrd="0" destOrd="0" presId="urn:microsoft.com/office/officeart/2008/layout/LinedList"/>
    <dgm:cxn modelId="{270177E8-569A-4823-9A0D-290DD0E6D601}" type="presOf" srcId="{CA558CB4-0D97-4317-AC55-CC57B43656CE}" destId="{7BB01ACD-DE04-451B-ACCC-2290624CC4D1}" srcOrd="0" destOrd="0" presId="urn:microsoft.com/office/officeart/2008/layout/LinedList"/>
    <dgm:cxn modelId="{8AEC4DEC-6599-4F80-8645-2974D8AC547C}" type="presOf" srcId="{C1BBFFDB-3B59-446A-9B90-FF1ED7FEE938}" destId="{50A47F05-1EAA-4A4A-83E6-A972C473FA7E}" srcOrd="0" destOrd="0" presId="urn:microsoft.com/office/officeart/2008/layout/LinedList"/>
    <dgm:cxn modelId="{835D5AEE-707B-495E-B732-713A686E41BB}" srcId="{0366E114-4086-4291-AADB-0405494114D2}" destId="{C1BBFFDB-3B59-446A-9B90-FF1ED7FEE938}" srcOrd="2" destOrd="0" parTransId="{B570BA6D-5AB4-4789-9481-24D36C5CC58B}" sibTransId="{A0C8DF91-58CA-4056-A641-6E532421170D}"/>
    <dgm:cxn modelId="{F4234AF4-BE85-45F5-BBDC-A260A8905CD9}" type="presOf" srcId="{441BDBB0-106B-499C-AB9D-396E3BF581EC}" destId="{E46ECCDF-5AC8-479F-A7AB-3190FB2DCEC9}" srcOrd="0" destOrd="0" presId="urn:microsoft.com/office/officeart/2008/layout/LinedList"/>
    <dgm:cxn modelId="{F6355D4A-1327-49E4-B3E2-516D65E9D12B}" type="presParOf" srcId="{6D9F3920-9399-44D9-8E6B-0A5E1993DF51}" destId="{6159D2BD-EEF8-4583-9C14-72D850FD77C8}" srcOrd="0" destOrd="0" presId="urn:microsoft.com/office/officeart/2008/layout/LinedList"/>
    <dgm:cxn modelId="{8A318CCC-3852-4D25-B615-756F3FC0E7A6}" type="presParOf" srcId="{6D9F3920-9399-44D9-8E6B-0A5E1993DF51}" destId="{5EFF0615-EF10-4D08-A593-C522B7505875}" srcOrd="1" destOrd="0" presId="urn:microsoft.com/office/officeart/2008/layout/LinedList"/>
    <dgm:cxn modelId="{A0881553-66C8-4C49-ABCB-9C980CADD236}" type="presParOf" srcId="{5EFF0615-EF10-4D08-A593-C522B7505875}" destId="{59834074-4DEE-44E6-B32B-C693CA78CA5E}" srcOrd="0" destOrd="0" presId="urn:microsoft.com/office/officeart/2008/layout/LinedList"/>
    <dgm:cxn modelId="{05CB4150-4B53-4822-8CD7-BE958EB22EF9}" type="presParOf" srcId="{5EFF0615-EF10-4D08-A593-C522B7505875}" destId="{99DB76DA-1A70-424E-B524-081539A4BAC8}" srcOrd="1" destOrd="0" presId="urn:microsoft.com/office/officeart/2008/layout/LinedList"/>
    <dgm:cxn modelId="{CF209F93-E173-4D61-8E77-9CC76B108F65}" type="presParOf" srcId="{6D9F3920-9399-44D9-8E6B-0A5E1993DF51}" destId="{31D39694-85F8-4B64-A85B-2D98DD121D8D}" srcOrd="2" destOrd="0" presId="urn:microsoft.com/office/officeart/2008/layout/LinedList"/>
    <dgm:cxn modelId="{D0EA364B-0526-407C-9925-3208B3239811}" type="presParOf" srcId="{6D9F3920-9399-44D9-8E6B-0A5E1993DF51}" destId="{89E24B84-01ED-4C33-B98A-4199745896F5}" srcOrd="3" destOrd="0" presId="urn:microsoft.com/office/officeart/2008/layout/LinedList"/>
    <dgm:cxn modelId="{4CD93529-3C17-4B08-90E4-B0F980959E4B}" type="presParOf" srcId="{89E24B84-01ED-4C33-B98A-4199745896F5}" destId="{E46ECCDF-5AC8-479F-A7AB-3190FB2DCEC9}" srcOrd="0" destOrd="0" presId="urn:microsoft.com/office/officeart/2008/layout/LinedList"/>
    <dgm:cxn modelId="{8FC42CB0-5101-4102-BF39-4B17D1C314D1}" type="presParOf" srcId="{89E24B84-01ED-4C33-B98A-4199745896F5}" destId="{F8539553-5B61-44B4-B252-6ED56085F9B2}" srcOrd="1" destOrd="0" presId="urn:microsoft.com/office/officeart/2008/layout/LinedList"/>
    <dgm:cxn modelId="{9F89A97B-FF0F-4EFE-8C2D-B0A3D3F127B0}" type="presParOf" srcId="{6D9F3920-9399-44D9-8E6B-0A5E1993DF51}" destId="{9E257BEA-6764-48AF-9322-225B27F5B186}" srcOrd="4" destOrd="0" presId="urn:microsoft.com/office/officeart/2008/layout/LinedList"/>
    <dgm:cxn modelId="{F5913E40-A415-45ED-A496-C6BA8F0C7EAF}" type="presParOf" srcId="{6D9F3920-9399-44D9-8E6B-0A5E1993DF51}" destId="{56850D84-A850-4493-A5F3-FA9592FF31FB}" srcOrd="5" destOrd="0" presId="urn:microsoft.com/office/officeart/2008/layout/LinedList"/>
    <dgm:cxn modelId="{C29C8800-1925-4C9E-A92B-5BDB13926E4F}" type="presParOf" srcId="{56850D84-A850-4493-A5F3-FA9592FF31FB}" destId="{50A47F05-1EAA-4A4A-83E6-A972C473FA7E}" srcOrd="0" destOrd="0" presId="urn:microsoft.com/office/officeart/2008/layout/LinedList"/>
    <dgm:cxn modelId="{D2CE65E9-1581-4865-9302-58058D884849}" type="presParOf" srcId="{56850D84-A850-4493-A5F3-FA9592FF31FB}" destId="{ACD51161-025E-4268-9882-0B363E797219}" srcOrd="1" destOrd="0" presId="urn:microsoft.com/office/officeart/2008/layout/LinedList"/>
    <dgm:cxn modelId="{4885A849-2469-4923-A8D7-7DD78724E733}" type="presParOf" srcId="{6D9F3920-9399-44D9-8E6B-0A5E1993DF51}" destId="{1CE57EC0-6A20-4370-AF08-B71BDC095F32}" srcOrd="6" destOrd="0" presId="urn:microsoft.com/office/officeart/2008/layout/LinedList"/>
    <dgm:cxn modelId="{1F25541D-FF23-44F0-9C28-39A2DB676A3C}" type="presParOf" srcId="{6D9F3920-9399-44D9-8E6B-0A5E1993DF51}" destId="{6C2360A1-AD80-47A7-AF9E-1EDA6C5BE8C7}" srcOrd="7" destOrd="0" presId="urn:microsoft.com/office/officeart/2008/layout/LinedList"/>
    <dgm:cxn modelId="{9F0C4AF0-DBD3-4D6B-935D-757C48DC463E}" type="presParOf" srcId="{6C2360A1-AD80-47A7-AF9E-1EDA6C5BE8C7}" destId="{64C71757-2710-418A-BDCA-346EADD2D2EA}" srcOrd="0" destOrd="0" presId="urn:microsoft.com/office/officeart/2008/layout/LinedList"/>
    <dgm:cxn modelId="{40D88B38-026B-4A81-B4D7-6C2001663968}" type="presParOf" srcId="{6C2360A1-AD80-47A7-AF9E-1EDA6C5BE8C7}" destId="{5D13C8F8-AFDA-4C1B-A7F5-1754DF452A9F}" srcOrd="1" destOrd="0" presId="urn:microsoft.com/office/officeart/2008/layout/LinedList"/>
    <dgm:cxn modelId="{28763D7A-CEA3-44CB-AD54-DCAF33ADB492}" type="presParOf" srcId="{6D9F3920-9399-44D9-8E6B-0A5E1993DF51}" destId="{046A1374-5799-4885-9014-8228BABB9C7C}" srcOrd="8" destOrd="0" presId="urn:microsoft.com/office/officeart/2008/layout/LinedList"/>
    <dgm:cxn modelId="{32997CE9-7051-4714-94BF-F5ADF1B0CB38}" type="presParOf" srcId="{6D9F3920-9399-44D9-8E6B-0A5E1993DF51}" destId="{A3BC314F-50F9-4298-856D-DE06320D5C5A}" srcOrd="9" destOrd="0" presId="urn:microsoft.com/office/officeart/2008/layout/LinedList"/>
    <dgm:cxn modelId="{545FD97E-18B9-456A-B515-7183AFCF64FC}" type="presParOf" srcId="{A3BC314F-50F9-4298-856D-DE06320D5C5A}" destId="{7BB01ACD-DE04-451B-ACCC-2290624CC4D1}" srcOrd="0" destOrd="0" presId="urn:microsoft.com/office/officeart/2008/layout/LinedList"/>
    <dgm:cxn modelId="{82FFE96C-6C1D-47FC-AEBC-8223CD7D973C}" type="presParOf" srcId="{A3BC314F-50F9-4298-856D-DE06320D5C5A}" destId="{0162478C-2744-4CB3-BFF8-BBB2FB93537F}" srcOrd="1" destOrd="0" presId="urn:microsoft.com/office/officeart/2008/layout/LinedList"/>
    <dgm:cxn modelId="{C9358DAD-67C2-4D16-8C65-00D57E62E7BF}" type="presParOf" srcId="{6D9F3920-9399-44D9-8E6B-0A5E1993DF51}" destId="{6A892650-36F1-4119-91D9-CED4A92BDF24}" srcOrd="10" destOrd="0" presId="urn:microsoft.com/office/officeart/2008/layout/LinedList"/>
    <dgm:cxn modelId="{8A25B51A-8F3E-4D0A-9BE8-82335894366E}" type="presParOf" srcId="{6D9F3920-9399-44D9-8E6B-0A5E1993DF51}" destId="{A286705D-4405-48AD-BA93-6A99F4FF3BBC}" srcOrd="11" destOrd="0" presId="urn:microsoft.com/office/officeart/2008/layout/LinedList"/>
    <dgm:cxn modelId="{35486DEF-792A-4E4B-AD12-F0F985E48EC9}" type="presParOf" srcId="{A286705D-4405-48AD-BA93-6A99F4FF3BBC}" destId="{C45D98CC-D5D2-404C-8A9D-F0D1A2D9D971}" srcOrd="0" destOrd="0" presId="urn:microsoft.com/office/officeart/2008/layout/LinedList"/>
    <dgm:cxn modelId="{D0C8F280-3721-41D2-970B-9B6D3F65CA53}" type="presParOf" srcId="{A286705D-4405-48AD-BA93-6A99F4FF3BBC}" destId="{72B088A7-ABB0-4DC6-AB4A-4126A57EE27F}" srcOrd="1" destOrd="0" presId="urn:microsoft.com/office/officeart/2008/layout/LinedList"/>
    <dgm:cxn modelId="{66FE91E3-829B-4536-9DB4-7B7C4420A5B7}" type="presParOf" srcId="{6D9F3920-9399-44D9-8E6B-0A5E1993DF51}" destId="{D160CDC7-D9D2-4439-82DF-C030DCA41033}" srcOrd="12" destOrd="0" presId="urn:microsoft.com/office/officeart/2008/layout/LinedList"/>
    <dgm:cxn modelId="{9745EA2C-12E3-406F-9645-2F1498028031}" type="presParOf" srcId="{6D9F3920-9399-44D9-8E6B-0A5E1993DF51}" destId="{BC92E6A6-F280-4021-BD7B-801FEEA99D7C}" srcOrd="13" destOrd="0" presId="urn:microsoft.com/office/officeart/2008/layout/LinedList"/>
    <dgm:cxn modelId="{FC17B5AA-5641-43E6-BD60-C0208BBB7E4E}" type="presParOf" srcId="{BC92E6A6-F280-4021-BD7B-801FEEA99D7C}" destId="{1C6A58D2-209A-4594-8E7C-BDACF5E12FD9}" srcOrd="0" destOrd="0" presId="urn:microsoft.com/office/officeart/2008/layout/LinedList"/>
    <dgm:cxn modelId="{14AB244E-6795-4561-8A3A-57A40B3D61E2}" type="presParOf" srcId="{BC92E6A6-F280-4021-BD7B-801FEEA99D7C}" destId="{252E749D-02B2-48D0-A517-0238DEA3D5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A2295-49D2-46C4-B6DD-CB8643E82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406F30-E6D1-4D3E-8F6C-9C1FB1432AB9}">
      <dgm:prSet/>
      <dgm:spPr/>
      <dgm:t>
        <a:bodyPr/>
        <a:lstStyle/>
        <a:p>
          <a:r>
            <a:rPr lang="en-CA"/>
            <a:t>Closed book </a:t>
          </a:r>
          <a:endParaRPr lang="en-US"/>
        </a:p>
      </dgm:t>
    </dgm:pt>
    <dgm:pt modelId="{3FA61096-A89F-4C97-875F-7C307F69E8EB}" type="parTrans" cxnId="{4FA211C7-E8A7-4830-BEAB-F39168F23D74}">
      <dgm:prSet/>
      <dgm:spPr/>
      <dgm:t>
        <a:bodyPr/>
        <a:lstStyle/>
        <a:p>
          <a:endParaRPr lang="en-US"/>
        </a:p>
      </dgm:t>
    </dgm:pt>
    <dgm:pt modelId="{67AAF601-5284-4D40-A983-40C4F0F595AE}" type="sibTrans" cxnId="{4FA211C7-E8A7-4830-BEAB-F39168F23D74}">
      <dgm:prSet/>
      <dgm:spPr/>
      <dgm:t>
        <a:bodyPr/>
        <a:lstStyle/>
        <a:p>
          <a:endParaRPr lang="en-US"/>
        </a:p>
      </dgm:t>
    </dgm:pt>
    <dgm:pt modelId="{80A80911-299C-46D4-8C11-7DD43C13A6A8}">
      <dgm:prSet/>
      <dgm:spPr/>
      <dgm:t>
        <a:bodyPr/>
        <a:lstStyle/>
        <a:p>
          <a:r>
            <a:rPr lang="en-CA"/>
            <a:t>Verify a basic proficiency in C# </a:t>
          </a:r>
          <a:endParaRPr lang="en-US"/>
        </a:p>
      </dgm:t>
    </dgm:pt>
    <dgm:pt modelId="{8DFAB5BD-4A6E-4BE0-9771-64368795E690}" type="parTrans" cxnId="{A6F6CB8F-DDF2-4E60-8BF5-B08DF46159D5}">
      <dgm:prSet/>
      <dgm:spPr/>
      <dgm:t>
        <a:bodyPr/>
        <a:lstStyle/>
        <a:p>
          <a:endParaRPr lang="en-US"/>
        </a:p>
      </dgm:t>
    </dgm:pt>
    <dgm:pt modelId="{6C10E056-BD95-4D8F-AC74-1F05903990F8}" type="sibTrans" cxnId="{A6F6CB8F-DDF2-4E60-8BF5-B08DF46159D5}">
      <dgm:prSet/>
      <dgm:spPr/>
      <dgm:t>
        <a:bodyPr/>
        <a:lstStyle/>
        <a:p>
          <a:endParaRPr lang="en-US"/>
        </a:p>
      </dgm:t>
    </dgm:pt>
    <dgm:pt modelId="{1B59F0F4-9164-4BA0-8A98-D7FE832407C1}">
      <dgm:prSet/>
      <dgm:spPr/>
      <dgm:t>
        <a:bodyPr/>
        <a:lstStyle/>
        <a:p>
          <a:r>
            <a:rPr lang="en-CA"/>
            <a:t>Assess understanding of key concepts</a:t>
          </a:r>
          <a:endParaRPr lang="en-US"/>
        </a:p>
      </dgm:t>
    </dgm:pt>
    <dgm:pt modelId="{5DA87D1D-2227-41E4-BBD4-33878565333B}" type="parTrans" cxnId="{DF77D631-7C22-41B4-89B3-CE9F1ACACD01}">
      <dgm:prSet/>
      <dgm:spPr/>
      <dgm:t>
        <a:bodyPr/>
        <a:lstStyle/>
        <a:p>
          <a:endParaRPr lang="en-US"/>
        </a:p>
      </dgm:t>
    </dgm:pt>
    <dgm:pt modelId="{1715BFD9-0C8A-47FE-BF76-FA4C74EF7A08}" type="sibTrans" cxnId="{DF77D631-7C22-41B4-89B3-CE9F1ACACD01}">
      <dgm:prSet/>
      <dgm:spPr/>
      <dgm:t>
        <a:bodyPr/>
        <a:lstStyle/>
        <a:p>
          <a:endParaRPr lang="en-US"/>
        </a:p>
      </dgm:t>
    </dgm:pt>
    <dgm:pt modelId="{180614E9-B17A-43AD-9C2C-D96CF728E2C3}">
      <dgm:prSet/>
      <dgm:spPr/>
      <dgm:t>
        <a:bodyPr/>
        <a:lstStyle/>
        <a:p>
          <a:r>
            <a:rPr lang="en-CA"/>
            <a:t>Covers content taught in Part 1</a:t>
          </a:r>
          <a:endParaRPr lang="en-US"/>
        </a:p>
      </dgm:t>
    </dgm:pt>
    <dgm:pt modelId="{83E957D6-93C6-4EEC-8B4E-FB689C595009}" type="parTrans" cxnId="{AA71A336-3128-4198-A5CC-763E934F5DF3}">
      <dgm:prSet/>
      <dgm:spPr/>
      <dgm:t>
        <a:bodyPr/>
        <a:lstStyle/>
        <a:p>
          <a:endParaRPr lang="en-US"/>
        </a:p>
      </dgm:t>
    </dgm:pt>
    <dgm:pt modelId="{6D6590D3-B570-47F8-B368-8CA9D332CC80}" type="sibTrans" cxnId="{AA71A336-3128-4198-A5CC-763E934F5DF3}">
      <dgm:prSet/>
      <dgm:spPr/>
      <dgm:t>
        <a:bodyPr/>
        <a:lstStyle/>
        <a:p>
          <a:endParaRPr lang="en-US"/>
        </a:p>
      </dgm:t>
    </dgm:pt>
    <dgm:pt modelId="{50E4A83E-BD16-4715-93FB-8E7BBCB91AF0}">
      <dgm:prSet/>
      <dgm:spPr/>
      <dgm:t>
        <a:bodyPr/>
        <a:lstStyle/>
        <a:p>
          <a:r>
            <a:rPr lang="en-CA"/>
            <a:t>Covers material only in notes and authoritative source </a:t>
          </a:r>
          <a:endParaRPr lang="en-US"/>
        </a:p>
      </dgm:t>
    </dgm:pt>
    <dgm:pt modelId="{71C5D554-E4AB-4CF2-8216-758F00C4F4B4}" type="parTrans" cxnId="{2166B263-736B-4EE0-BAEC-95C352170362}">
      <dgm:prSet/>
      <dgm:spPr/>
      <dgm:t>
        <a:bodyPr/>
        <a:lstStyle/>
        <a:p>
          <a:endParaRPr lang="en-US"/>
        </a:p>
      </dgm:t>
    </dgm:pt>
    <dgm:pt modelId="{CBF74293-CF6D-49E0-97FD-C85072932EC6}" type="sibTrans" cxnId="{2166B263-736B-4EE0-BAEC-95C352170362}">
      <dgm:prSet/>
      <dgm:spPr/>
      <dgm:t>
        <a:bodyPr/>
        <a:lstStyle/>
        <a:p>
          <a:endParaRPr lang="en-US"/>
        </a:p>
      </dgm:t>
    </dgm:pt>
    <dgm:pt modelId="{0C1CD71F-6DE3-4A38-93A5-04C1481D3B84}" type="pres">
      <dgm:prSet presAssocID="{B19A2295-49D2-46C4-B6DD-CB8643E82F7D}" presName="root" presStyleCnt="0">
        <dgm:presLayoutVars>
          <dgm:dir/>
          <dgm:resizeHandles val="exact"/>
        </dgm:presLayoutVars>
      </dgm:prSet>
      <dgm:spPr/>
    </dgm:pt>
    <dgm:pt modelId="{19BCAEC2-4DE2-451E-93E2-25C3F4C71E7D}" type="pres">
      <dgm:prSet presAssocID="{FC406F30-E6D1-4D3E-8F6C-9C1FB1432AB9}" presName="compNode" presStyleCnt="0"/>
      <dgm:spPr/>
    </dgm:pt>
    <dgm:pt modelId="{0B86807C-0C2B-4B4B-9027-D9EE295AE9D5}" type="pres">
      <dgm:prSet presAssocID="{FC406F30-E6D1-4D3E-8F6C-9C1FB1432AB9}" presName="bgRect" presStyleLbl="bgShp" presStyleIdx="0" presStyleCnt="5"/>
      <dgm:spPr/>
    </dgm:pt>
    <dgm:pt modelId="{511C17AD-15DF-4F8F-86F2-D17AC33800AC}" type="pres">
      <dgm:prSet presAssocID="{FC406F30-E6D1-4D3E-8F6C-9C1FB1432A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D3D72AF6-D129-467E-8F0E-C89C1F7829A3}" type="pres">
      <dgm:prSet presAssocID="{FC406F30-E6D1-4D3E-8F6C-9C1FB1432AB9}" presName="spaceRect" presStyleCnt="0"/>
      <dgm:spPr/>
    </dgm:pt>
    <dgm:pt modelId="{0D461ED8-6D99-4E2C-BE01-3040ADE6E5BB}" type="pres">
      <dgm:prSet presAssocID="{FC406F30-E6D1-4D3E-8F6C-9C1FB1432AB9}" presName="parTx" presStyleLbl="revTx" presStyleIdx="0" presStyleCnt="5">
        <dgm:presLayoutVars>
          <dgm:chMax val="0"/>
          <dgm:chPref val="0"/>
        </dgm:presLayoutVars>
      </dgm:prSet>
      <dgm:spPr/>
    </dgm:pt>
    <dgm:pt modelId="{0BEC1E98-2EDD-4760-9F0B-95B0D0F03CAF}" type="pres">
      <dgm:prSet presAssocID="{67AAF601-5284-4D40-A983-40C4F0F595AE}" presName="sibTrans" presStyleCnt="0"/>
      <dgm:spPr/>
    </dgm:pt>
    <dgm:pt modelId="{F66D4B58-22B9-4F37-9D82-B268B72E1ABA}" type="pres">
      <dgm:prSet presAssocID="{80A80911-299C-46D4-8C11-7DD43C13A6A8}" presName="compNode" presStyleCnt="0"/>
      <dgm:spPr/>
    </dgm:pt>
    <dgm:pt modelId="{249CB0E5-C163-4313-8FED-9174146E9ECA}" type="pres">
      <dgm:prSet presAssocID="{80A80911-299C-46D4-8C11-7DD43C13A6A8}" presName="bgRect" presStyleLbl="bgShp" presStyleIdx="1" presStyleCnt="5"/>
      <dgm:spPr/>
    </dgm:pt>
    <dgm:pt modelId="{B7A103C6-9A23-4ADA-9F23-ADDA043C67FC}" type="pres">
      <dgm:prSet presAssocID="{80A80911-299C-46D4-8C11-7DD43C13A6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1BE52A-B1C7-4D3E-86DF-E8FD3F045BAE}" type="pres">
      <dgm:prSet presAssocID="{80A80911-299C-46D4-8C11-7DD43C13A6A8}" presName="spaceRect" presStyleCnt="0"/>
      <dgm:spPr/>
    </dgm:pt>
    <dgm:pt modelId="{71E72369-688F-4A0F-9DCE-7EDBEDB5B530}" type="pres">
      <dgm:prSet presAssocID="{80A80911-299C-46D4-8C11-7DD43C13A6A8}" presName="parTx" presStyleLbl="revTx" presStyleIdx="1" presStyleCnt="5">
        <dgm:presLayoutVars>
          <dgm:chMax val="0"/>
          <dgm:chPref val="0"/>
        </dgm:presLayoutVars>
      </dgm:prSet>
      <dgm:spPr/>
    </dgm:pt>
    <dgm:pt modelId="{EC999A41-0A1A-4752-8E0D-001BBAA538D6}" type="pres">
      <dgm:prSet presAssocID="{6C10E056-BD95-4D8F-AC74-1F05903990F8}" presName="sibTrans" presStyleCnt="0"/>
      <dgm:spPr/>
    </dgm:pt>
    <dgm:pt modelId="{8A17B2F5-3307-418B-852F-AFB8FD112D8F}" type="pres">
      <dgm:prSet presAssocID="{1B59F0F4-9164-4BA0-8A98-D7FE832407C1}" presName="compNode" presStyleCnt="0"/>
      <dgm:spPr/>
    </dgm:pt>
    <dgm:pt modelId="{52346EDB-8D38-4A33-8620-D760FA07F268}" type="pres">
      <dgm:prSet presAssocID="{1B59F0F4-9164-4BA0-8A98-D7FE832407C1}" presName="bgRect" presStyleLbl="bgShp" presStyleIdx="2" presStyleCnt="5"/>
      <dgm:spPr/>
    </dgm:pt>
    <dgm:pt modelId="{63846EAB-A405-4538-A996-5DCEA284BF11}" type="pres">
      <dgm:prSet presAssocID="{1B59F0F4-9164-4BA0-8A98-D7FE832407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6911DC-A36F-4A82-870E-2512662AF08B}" type="pres">
      <dgm:prSet presAssocID="{1B59F0F4-9164-4BA0-8A98-D7FE832407C1}" presName="spaceRect" presStyleCnt="0"/>
      <dgm:spPr/>
    </dgm:pt>
    <dgm:pt modelId="{DAFFE079-2B5F-4B5D-8D6C-CB0DD72A7ACD}" type="pres">
      <dgm:prSet presAssocID="{1B59F0F4-9164-4BA0-8A98-D7FE832407C1}" presName="parTx" presStyleLbl="revTx" presStyleIdx="2" presStyleCnt="5">
        <dgm:presLayoutVars>
          <dgm:chMax val="0"/>
          <dgm:chPref val="0"/>
        </dgm:presLayoutVars>
      </dgm:prSet>
      <dgm:spPr/>
    </dgm:pt>
    <dgm:pt modelId="{7D72C7E2-4664-4C5A-9B1A-4DBCCB4206B2}" type="pres">
      <dgm:prSet presAssocID="{1715BFD9-0C8A-47FE-BF76-FA4C74EF7A08}" presName="sibTrans" presStyleCnt="0"/>
      <dgm:spPr/>
    </dgm:pt>
    <dgm:pt modelId="{97BA9D85-072A-42F8-8315-6819DC52E74F}" type="pres">
      <dgm:prSet presAssocID="{180614E9-B17A-43AD-9C2C-D96CF728E2C3}" presName="compNode" presStyleCnt="0"/>
      <dgm:spPr/>
    </dgm:pt>
    <dgm:pt modelId="{FD472BD4-EA22-4097-B160-EFC2244EEDBE}" type="pres">
      <dgm:prSet presAssocID="{180614E9-B17A-43AD-9C2C-D96CF728E2C3}" presName="bgRect" presStyleLbl="bgShp" presStyleIdx="3" presStyleCnt="5"/>
      <dgm:spPr/>
    </dgm:pt>
    <dgm:pt modelId="{3B915D82-5B87-4F32-960F-1F9EABD824DE}" type="pres">
      <dgm:prSet presAssocID="{180614E9-B17A-43AD-9C2C-D96CF728E2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CAA1D9C-FDD7-43DC-8291-8B70473E5074}" type="pres">
      <dgm:prSet presAssocID="{180614E9-B17A-43AD-9C2C-D96CF728E2C3}" presName="spaceRect" presStyleCnt="0"/>
      <dgm:spPr/>
    </dgm:pt>
    <dgm:pt modelId="{2EA3C358-8965-43BD-B890-4C074BD57751}" type="pres">
      <dgm:prSet presAssocID="{180614E9-B17A-43AD-9C2C-D96CF728E2C3}" presName="parTx" presStyleLbl="revTx" presStyleIdx="3" presStyleCnt="5">
        <dgm:presLayoutVars>
          <dgm:chMax val="0"/>
          <dgm:chPref val="0"/>
        </dgm:presLayoutVars>
      </dgm:prSet>
      <dgm:spPr/>
    </dgm:pt>
    <dgm:pt modelId="{00AB9EA6-4403-4D84-8978-D32F042A0E71}" type="pres">
      <dgm:prSet presAssocID="{6D6590D3-B570-47F8-B368-8CA9D332CC80}" presName="sibTrans" presStyleCnt="0"/>
      <dgm:spPr/>
    </dgm:pt>
    <dgm:pt modelId="{EC4FC6EB-DE1B-4FCA-924C-2DD50FA7D8B2}" type="pres">
      <dgm:prSet presAssocID="{50E4A83E-BD16-4715-93FB-8E7BBCB91AF0}" presName="compNode" presStyleCnt="0"/>
      <dgm:spPr/>
    </dgm:pt>
    <dgm:pt modelId="{7B58BF40-FBFA-4AF8-B456-FC19EDE03EE8}" type="pres">
      <dgm:prSet presAssocID="{50E4A83E-BD16-4715-93FB-8E7BBCB91AF0}" presName="bgRect" presStyleLbl="bgShp" presStyleIdx="4" presStyleCnt="5"/>
      <dgm:spPr/>
    </dgm:pt>
    <dgm:pt modelId="{4BC71BAF-7493-4598-92CA-4E1742CD7218}" type="pres">
      <dgm:prSet presAssocID="{50E4A83E-BD16-4715-93FB-8E7BBCB91A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07112B2-EB68-47B6-B3B6-16FD4D9D977C}" type="pres">
      <dgm:prSet presAssocID="{50E4A83E-BD16-4715-93FB-8E7BBCB91AF0}" presName="spaceRect" presStyleCnt="0"/>
      <dgm:spPr/>
    </dgm:pt>
    <dgm:pt modelId="{A45BB7C9-346C-4996-8E98-B01EF535987B}" type="pres">
      <dgm:prSet presAssocID="{50E4A83E-BD16-4715-93FB-8E7BBCB91A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9A660A-7A6F-4B33-9F0A-FBB72AD846CB}" type="presOf" srcId="{B19A2295-49D2-46C4-B6DD-CB8643E82F7D}" destId="{0C1CD71F-6DE3-4A38-93A5-04C1481D3B84}" srcOrd="0" destOrd="0" presId="urn:microsoft.com/office/officeart/2018/2/layout/IconVerticalSolidList"/>
    <dgm:cxn modelId="{DF77D631-7C22-41B4-89B3-CE9F1ACACD01}" srcId="{B19A2295-49D2-46C4-B6DD-CB8643E82F7D}" destId="{1B59F0F4-9164-4BA0-8A98-D7FE832407C1}" srcOrd="2" destOrd="0" parTransId="{5DA87D1D-2227-41E4-BBD4-33878565333B}" sibTransId="{1715BFD9-0C8A-47FE-BF76-FA4C74EF7A08}"/>
    <dgm:cxn modelId="{DDBD4032-7B27-4E89-9E88-9BF3DFA33E41}" type="presOf" srcId="{50E4A83E-BD16-4715-93FB-8E7BBCB91AF0}" destId="{A45BB7C9-346C-4996-8E98-B01EF535987B}" srcOrd="0" destOrd="0" presId="urn:microsoft.com/office/officeart/2018/2/layout/IconVerticalSolidList"/>
    <dgm:cxn modelId="{AA71A336-3128-4198-A5CC-763E934F5DF3}" srcId="{B19A2295-49D2-46C4-B6DD-CB8643E82F7D}" destId="{180614E9-B17A-43AD-9C2C-D96CF728E2C3}" srcOrd="3" destOrd="0" parTransId="{83E957D6-93C6-4EEC-8B4E-FB689C595009}" sibTransId="{6D6590D3-B570-47F8-B368-8CA9D332CC80}"/>
    <dgm:cxn modelId="{2166B263-736B-4EE0-BAEC-95C352170362}" srcId="{B19A2295-49D2-46C4-B6DD-CB8643E82F7D}" destId="{50E4A83E-BD16-4715-93FB-8E7BBCB91AF0}" srcOrd="4" destOrd="0" parTransId="{71C5D554-E4AB-4CF2-8216-758F00C4F4B4}" sibTransId="{CBF74293-CF6D-49E0-97FD-C85072932EC6}"/>
    <dgm:cxn modelId="{A443F567-42BC-47E1-928F-B6FDD8799B30}" type="presOf" srcId="{80A80911-299C-46D4-8C11-7DD43C13A6A8}" destId="{71E72369-688F-4A0F-9DCE-7EDBEDB5B530}" srcOrd="0" destOrd="0" presId="urn:microsoft.com/office/officeart/2018/2/layout/IconVerticalSolidList"/>
    <dgm:cxn modelId="{6236416F-7BCE-4162-892B-3D5467DBF031}" type="presOf" srcId="{180614E9-B17A-43AD-9C2C-D96CF728E2C3}" destId="{2EA3C358-8965-43BD-B890-4C074BD57751}" srcOrd="0" destOrd="0" presId="urn:microsoft.com/office/officeart/2018/2/layout/IconVerticalSolidList"/>
    <dgm:cxn modelId="{A6F6CB8F-DDF2-4E60-8BF5-B08DF46159D5}" srcId="{B19A2295-49D2-46C4-B6DD-CB8643E82F7D}" destId="{80A80911-299C-46D4-8C11-7DD43C13A6A8}" srcOrd="1" destOrd="0" parTransId="{8DFAB5BD-4A6E-4BE0-9771-64368795E690}" sibTransId="{6C10E056-BD95-4D8F-AC74-1F05903990F8}"/>
    <dgm:cxn modelId="{BF9767B2-0810-4DE9-BF81-F47361BFCF67}" type="presOf" srcId="{FC406F30-E6D1-4D3E-8F6C-9C1FB1432AB9}" destId="{0D461ED8-6D99-4E2C-BE01-3040ADE6E5BB}" srcOrd="0" destOrd="0" presId="urn:microsoft.com/office/officeart/2018/2/layout/IconVerticalSolidList"/>
    <dgm:cxn modelId="{4FA211C7-E8A7-4830-BEAB-F39168F23D74}" srcId="{B19A2295-49D2-46C4-B6DD-CB8643E82F7D}" destId="{FC406F30-E6D1-4D3E-8F6C-9C1FB1432AB9}" srcOrd="0" destOrd="0" parTransId="{3FA61096-A89F-4C97-875F-7C307F69E8EB}" sibTransId="{67AAF601-5284-4D40-A983-40C4F0F595AE}"/>
    <dgm:cxn modelId="{A7B7DAF0-2293-4EF5-8CBC-4A3ECE6DAB0F}" type="presOf" srcId="{1B59F0F4-9164-4BA0-8A98-D7FE832407C1}" destId="{DAFFE079-2B5F-4B5D-8D6C-CB0DD72A7ACD}" srcOrd="0" destOrd="0" presId="urn:microsoft.com/office/officeart/2018/2/layout/IconVerticalSolidList"/>
    <dgm:cxn modelId="{E82A026E-7D62-44AE-B20A-F6A27329B73A}" type="presParOf" srcId="{0C1CD71F-6DE3-4A38-93A5-04C1481D3B84}" destId="{19BCAEC2-4DE2-451E-93E2-25C3F4C71E7D}" srcOrd="0" destOrd="0" presId="urn:microsoft.com/office/officeart/2018/2/layout/IconVerticalSolidList"/>
    <dgm:cxn modelId="{DCEFA7FB-67FF-4F9E-99A3-1C6F1FCA318A}" type="presParOf" srcId="{19BCAEC2-4DE2-451E-93E2-25C3F4C71E7D}" destId="{0B86807C-0C2B-4B4B-9027-D9EE295AE9D5}" srcOrd="0" destOrd="0" presId="urn:microsoft.com/office/officeart/2018/2/layout/IconVerticalSolidList"/>
    <dgm:cxn modelId="{D7A70A2A-1963-4958-9F7A-7527B8091E37}" type="presParOf" srcId="{19BCAEC2-4DE2-451E-93E2-25C3F4C71E7D}" destId="{511C17AD-15DF-4F8F-86F2-D17AC33800AC}" srcOrd="1" destOrd="0" presId="urn:microsoft.com/office/officeart/2018/2/layout/IconVerticalSolidList"/>
    <dgm:cxn modelId="{9541CB22-E4DF-4527-AEE2-2CEC29FF659A}" type="presParOf" srcId="{19BCAEC2-4DE2-451E-93E2-25C3F4C71E7D}" destId="{D3D72AF6-D129-467E-8F0E-C89C1F7829A3}" srcOrd="2" destOrd="0" presId="urn:microsoft.com/office/officeart/2018/2/layout/IconVerticalSolidList"/>
    <dgm:cxn modelId="{022779DA-BFFD-4D41-A54B-5F9A8841084C}" type="presParOf" srcId="{19BCAEC2-4DE2-451E-93E2-25C3F4C71E7D}" destId="{0D461ED8-6D99-4E2C-BE01-3040ADE6E5BB}" srcOrd="3" destOrd="0" presId="urn:microsoft.com/office/officeart/2018/2/layout/IconVerticalSolidList"/>
    <dgm:cxn modelId="{47E100CE-7203-4BB7-9A27-A6EB051C676B}" type="presParOf" srcId="{0C1CD71F-6DE3-4A38-93A5-04C1481D3B84}" destId="{0BEC1E98-2EDD-4760-9F0B-95B0D0F03CAF}" srcOrd="1" destOrd="0" presId="urn:microsoft.com/office/officeart/2018/2/layout/IconVerticalSolidList"/>
    <dgm:cxn modelId="{6C051A78-BAE5-41F6-96C0-94A1AC2641F9}" type="presParOf" srcId="{0C1CD71F-6DE3-4A38-93A5-04C1481D3B84}" destId="{F66D4B58-22B9-4F37-9D82-B268B72E1ABA}" srcOrd="2" destOrd="0" presId="urn:microsoft.com/office/officeart/2018/2/layout/IconVerticalSolidList"/>
    <dgm:cxn modelId="{9FE8B052-1BD6-4B28-AF78-FA6EAEBD8339}" type="presParOf" srcId="{F66D4B58-22B9-4F37-9D82-B268B72E1ABA}" destId="{249CB0E5-C163-4313-8FED-9174146E9ECA}" srcOrd="0" destOrd="0" presId="urn:microsoft.com/office/officeart/2018/2/layout/IconVerticalSolidList"/>
    <dgm:cxn modelId="{A88D21E7-65CB-4A46-A5E0-857B742520B3}" type="presParOf" srcId="{F66D4B58-22B9-4F37-9D82-B268B72E1ABA}" destId="{B7A103C6-9A23-4ADA-9F23-ADDA043C67FC}" srcOrd="1" destOrd="0" presId="urn:microsoft.com/office/officeart/2018/2/layout/IconVerticalSolidList"/>
    <dgm:cxn modelId="{85127BF0-4581-4427-A1A0-5D13BD3460A0}" type="presParOf" srcId="{F66D4B58-22B9-4F37-9D82-B268B72E1ABA}" destId="{E21BE52A-B1C7-4D3E-86DF-E8FD3F045BAE}" srcOrd="2" destOrd="0" presId="urn:microsoft.com/office/officeart/2018/2/layout/IconVerticalSolidList"/>
    <dgm:cxn modelId="{83489702-D3D1-4948-80C5-FFF2EE0ABFF1}" type="presParOf" srcId="{F66D4B58-22B9-4F37-9D82-B268B72E1ABA}" destId="{71E72369-688F-4A0F-9DCE-7EDBEDB5B530}" srcOrd="3" destOrd="0" presId="urn:microsoft.com/office/officeart/2018/2/layout/IconVerticalSolidList"/>
    <dgm:cxn modelId="{C99EBBF6-316C-41F2-93A1-6E22766E6651}" type="presParOf" srcId="{0C1CD71F-6DE3-4A38-93A5-04C1481D3B84}" destId="{EC999A41-0A1A-4752-8E0D-001BBAA538D6}" srcOrd="3" destOrd="0" presId="urn:microsoft.com/office/officeart/2018/2/layout/IconVerticalSolidList"/>
    <dgm:cxn modelId="{F5FD00B1-42D0-41E2-B395-8F5D170339C1}" type="presParOf" srcId="{0C1CD71F-6DE3-4A38-93A5-04C1481D3B84}" destId="{8A17B2F5-3307-418B-852F-AFB8FD112D8F}" srcOrd="4" destOrd="0" presId="urn:microsoft.com/office/officeart/2018/2/layout/IconVerticalSolidList"/>
    <dgm:cxn modelId="{3F56BBFD-DC8E-4B29-B5DB-F2C7D33EEEFE}" type="presParOf" srcId="{8A17B2F5-3307-418B-852F-AFB8FD112D8F}" destId="{52346EDB-8D38-4A33-8620-D760FA07F268}" srcOrd="0" destOrd="0" presId="urn:microsoft.com/office/officeart/2018/2/layout/IconVerticalSolidList"/>
    <dgm:cxn modelId="{B0412827-DC3B-469F-ADDC-EBC839926D9A}" type="presParOf" srcId="{8A17B2F5-3307-418B-852F-AFB8FD112D8F}" destId="{63846EAB-A405-4538-A996-5DCEA284BF11}" srcOrd="1" destOrd="0" presId="urn:microsoft.com/office/officeart/2018/2/layout/IconVerticalSolidList"/>
    <dgm:cxn modelId="{D7E91B0F-3786-4558-99F0-275881D09582}" type="presParOf" srcId="{8A17B2F5-3307-418B-852F-AFB8FD112D8F}" destId="{5B6911DC-A36F-4A82-870E-2512662AF08B}" srcOrd="2" destOrd="0" presId="urn:microsoft.com/office/officeart/2018/2/layout/IconVerticalSolidList"/>
    <dgm:cxn modelId="{D96F9CD0-0585-4258-A39C-4AAE8B303E01}" type="presParOf" srcId="{8A17B2F5-3307-418B-852F-AFB8FD112D8F}" destId="{DAFFE079-2B5F-4B5D-8D6C-CB0DD72A7ACD}" srcOrd="3" destOrd="0" presId="urn:microsoft.com/office/officeart/2018/2/layout/IconVerticalSolidList"/>
    <dgm:cxn modelId="{44A5201B-8B96-4224-8FDE-2223AFBBC8CE}" type="presParOf" srcId="{0C1CD71F-6DE3-4A38-93A5-04C1481D3B84}" destId="{7D72C7E2-4664-4C5A-9B1A-4DBCCB4206B2}" srcOrd="5" destOrd="0" presId="urn:microsoft.com/office/officeart/2018/2/layout/IconVerticalSolidList"/>
    <dgm:cxn modelId="{7E50BA0E-5BCE-44D6-B51B-12C274C8D921}" type="presParOf" srcId="{0C1CD71F-6DE3-4A38-93A5-04C1481D3B84}" destId="{97BA9D85-072A-42F8-8315-6819DC52E74F}" srcOrd="6" destOrd="0" presId="urn:microsoft.com/office/officeart/2018/2/layout/IconVerticalSolidList"/>
    <dgm:cxn modelId="{C9371507-CDF0-481C-8940-8A0544638D86}" type="presParOf" srcId="{97BA9D85-072A-42F8-8315-6819DC52E74F}" destId="{FD472BD4-EA22-4097-B160-EFC2244EEDBE}" srcOrd="0" destOrd="0" presId="urn:microsoft.com/office/officeart/2018/2/layout/IconVerticalSolidList"/>
    <dgm:cxn modelId="{1AC2252E-C7E9-4176-B244-E5359AFA183E}" type="presParOf" srcId="{97BA9D85-072A-42F8-8315-6819DC52E74F}" destId="{3B915D82-5B87-4F32-960F-1F9EABD824DE}" srcOrd="1" destOrd="0" presId="urn:microsoft.com/office/officeart/2018/2/layout/IconVerticalSolidList"/>
    <dgm:cxn modelId="{2E40A5DD-AD9B-43B9-B5EF-C69DC1AA3C7A}" type="presParOf" srcId="{97BA9D85-072A-42F8-8315-6819DC52E74F}" destId="{5CAA1D9C-FDD7-43DC-8291-8B70473E5074}" srcOrd="2" destOrd="0" presId="urn:microsoft.com/office/officeart/2018/2/layout/IconVerticalSolidList"/>
    <dgm:cxn modelId="{106C8719-6479-4CFE-9F5B-A50983131355}" type="presParOf" srcId="{97BA9D85-072A-42F8-8315-6819DC52E74F}" destId="{2EA3C358-8965-43BD-B890-4C074BD57751}" srcOrd="3" destOrd="0" presId="urn:microsoft.com/office/officeart/2018/2/layout/IconVerticalSolidList"/>
    <dgm:cxn modelId="{87BF89E4-FF37-48A8-B6A5-672A0C6AA7E7}" type="presParOf" srcId="{0C1CD71F-6DE3-4A38-93A5-04C1481D3B84}" destId="{00AB9EA6-4403-4D84-8978-D32F042A0E71}" srcOrd="7" destOrd="0" presId="urn:microsoft.com/office/officeart/2018/2/layout/IconVerticalSolidList"/>
    <dgm:cxn modelId="{BCCC500A-3B47-46CA-9BB7-D4990584E459}" type="presParOf" srcId="{0C1CD71F-6DE3-4A38-93A5-04C1481D3B84}" destId="{EC4FC6EB-DE1B-4FCA-924C-2DD50FA7D8B2}" srcOrd="8" destOrd="0" presId="urn:microsoft.com/office/officeart/2018/2/layout/IconVerticalSolidList"/>
    <dgm:cxn modelId="{CA1440B6-09E6-4CED-816A-CC02C8CB50A0}" type="presParOf" srcId="{EC4FC6EB-DE1B-4FCA-924C-2DD50FA7D8B2}" destId="{7B58BF40-FBFA-4AF8-B456-FC19EDE03EE8}" srcOrd="0" destOrd="0" presId="urn:microsoft.com/office/officeart/2018/2/layout/IconVerticalSolidList"/>
    <dgm:cxn modelId="{C0CCD55E-0B8C-4716-BD23-AEFC31DFCC84}" type="presParOf" srcId="{EC4FC6EB-DE1B-4FCA-924C-2DD50FA7D8B2}" destId="{4BC71BAF-7493-4598-92CA-4E1742CD7218}" srcOrd="1" destOrd="0" presId="urn:microsoft.com/office/officeart/2018/2/layout/IconVerticalSolidList"/>
    <dgm:cxn modelId="{5193E540-F737-4888-B4B6-C0EF0D36A1E3}" type="presParOf" srcId="{EC4FC6EB-DE1B-4FCA-924C-2DD50FA7D8B2}" destId="{007112B2-EB68-47B6-B3B6-16FD4D9D977C}" srcOrd="2" destOrd="0" presId="urn:microsoft.com/office/officeart/2018/2/layout/IconVerticalSolidList"/>
    <dgm:cxn modelId="{CEA87851-1CB1-4BF1-9754-ABF4E288001F}" type="presParOf" srcId="{EC4FC6EB-DE1B-4FCA-924C-2DD50FA7D8B2}" destId="{A45BB7C9-346C-4996-8E98-B01EF53598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FB00EC-885A-4FD5-BA92-FF9596402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DA4ADA-E70E-4CA6-B5B1-09AA5CFCA65E}">
      <dgm:prSet/>
      <dgm:spPr/>
      <dgm:t>
        <a:bodyPr/>
        <a:lstStyle/>
        <a:p>
          <a:r>
            <a:rPr lang="en-CA"/>
            <a:t>Put together a robust piece of non-trivial software</a:t>
          </a:r>
          <a:endParaRPr lang="en-US"/>
        </a:p>
      </dgm:t>
    </dgm:pt>
    <dgm:pt modelId="{E3DF708E-2307-4723-9DEC-1FDE41566F85}" type="parTrans" cxnId="{4C856F47-6540-4F6D-AEB3-EA0AF79CFFA2}">
      <dgm:prSet/>
      <dgm:spPr/>
      <dgm:t>
        <a:bodyPr/>
        <a:lstStyle/>
        <a:p>
          <a:endParaRPr lang="en-US"/>
        </a:p>
      </dgm:t>
    </dgm:pt>
    <dgm:pt modelId="{10036B50-623A-466C-919D-FB41C4CFBC26}" type="sibTrans" cxnId="{4C856F47-6540-4F6D-AEB3-EA0AF79CFFA2}">
      <dgm:prSet/>
      <dgm:spPr/>
      <dgm:t>
        <a:bodyPr/>
        <a:lstStyle/>
        <a:p>
          <a:endParaRPr lang="en-US"/>
        </a:p>
      </dgm:t>
    </dgm:pt>
    <dgm:pt modelId="{B5080318-B16C-42F5-A90A-7EE51C865167}">
      <dgm:prSet/>
      <dgm:spPr/>
      <dgm:t>
        <a:bodyPr/>
        <a:lstStyle/>
        <a:p>
          <a:r>
            <a:rPr lang="en-CA"/>
            <a:t>Details will be provided later in the semester</a:t>
          </a:r>
          <a:endParaRPr lang="en-US"/>
        </a:p>
      </dgm:t>
    </dgm:pt>
    <dgm:pt modelId="{90855AFC-E2CC-465B-B657-3EEBFE316E01}" type="parTrans" cxnId="{39ACAAD2-71E0-4F04-AA24-C807AD8DFA30}">
      <dgm:prSet/>
      <dgm:spPr/>
      <dgm:t>
        <a:bodyPr/>
        <a:lstStyle/>
        <a:p>
          <a:endParaRPr lang="en-US"/>
        </a:p>
      </dgm:t>
    </dgm:pt>
    <dgm:pt modelId="{5B95F533-39CB-4C69-BC2F-E2DAEEA32FBE}" type="sibTrans" cxnId="{39ACAAD2-71E0-4F04-AA24-C807AD8DFA30}">
      <dgm:prSet/>
      <dgm:spPr/>
      <dgm:t>
        <a:bodyPr/>
        <a:lstStyle/>
        <a:p>
          <a:endParaRPr lang="en-US"/>
        </a:p>
      </dgm:t>
    </dgm:pt>
    <dgm:pt modelId="{C6663C7C-3246-418B-B58B-011C0D599DA9}">
      <dgm:prSet/>
      <dgm:spPr/>
      <dgm:t>
        <a:bodyPr/>
        <a:lstStyle/>
        <a:p>
          <a:r>
            <a:rPr lang="en-CA"/>
            <a:t>Leverages concepts learned in part 2  </a:t>
          </a:r>
          <a:endParaRPr lang="en-US"/>
        </a:p>
      </dgm:t>
    </dgm:pt>
    <dgm:pt modelId="{387D8D59-D4A2-4E33-9D8E-DF2C34E89C59}" type="parTrans" cxnId="{3AC59DC9-7E2E-4554-A1BD-467ED501F574}">
      <dgm:prSet/>
      <dgm:spPr/>
      <dgm:t>
        <a:bodyPr/>
        <a:lstStyle/>
        <a:p>
          <a:endParaRPr lang="en-US"/>
        </a:p>
      </dgm:t>
    </dgm:pt>
    <dgm:pt modelId="{1B7BB766-EF58-4665-B63E-507C06E2F35D}" type="sibTrans" cxnId="{3AC59DC9-7E2E-4554-A1BD-467ED501F574}">
      <dgm:prSet/>
      <dgm:spPr/>
      <dgm:t>
        <a:bodyPr/>
        <a:lstStyle/>
        <a:p>
          <a:endParaRPr lang="en-US"/>
        </a:p>
      </dgm:t>
    </dgm:pt>
    <dgm:pt modelId="{EB6CDFAA-9F5A-4F7A-B0DD-8187B151114A}" type="pres">
      <dgm:prSet presAssocID="{22FB00EC-885A-4FD5-BA92-FF9596402CF0}" presName="root" presStyleCnt="0">
        <dgm:presLayoutVars>
          <dgm:dir/>
          <dgm:resizeHandles val="exact"/>
        </dgm:presLayoutVars>
      </dgm:prSet>
      <dgm:spPr/>
    </dgm:pt>
    <dgm:pt modelId="{8405D387-BFE0-4624-8879-F7CAC5385F7F}" type="pres">
      <dgm:prSet presAssocID="{D2DA4ADA-E70E-4CA6-B5B1-09AA5CFCA65E}" presName="compNode" presStyleCnt="0"/>
      <dgm:spPr/>
    </dgm:pt>
    <dgm:pt modelId="{55235821-ECD1-4935-A3D6-719B2B7A8710}" type="pres">
      <dgm:prSet presAssocID="{D2DA4ADA-E70E-4CA6-B5B1-09AA5CFCA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75B4601-B5E7-47C2-9BD8-4C11496684DF}" type="pres">
      <dgm:prSet presAssocID="{D2DA4ADA-E70E-4CA6-B5B1-09AA5CFCA65E}" presName="spaceRect" presStyleCnt="0"/>
      <dgm:spPr/>
    </dgm:pt>
    <dgm:pt modelId="{0D8EB07C-CDC8-441D-8FC9-9DABBE581909}" type="pres">
      <dgm:prSet presAssocID="{D2DA4ADA-E70E-4CA6-B5B1-09AA5CFCA65E}" presName="textRect" presStyleLbl="revTx" presStyleIdx="0" presStyleCnt="3">
        <dgm:presLayoutVars>
          <dgm:chMax val="1"/>
          <dgm:chPref val="1"/>
        </dgm:presLayoutVars>
      </dgm:prSet>
      <dgm:spPr/>
    </dgm:pt>
    <dgm:pt modelId="{1416681F-1031-4B6D-8B5F-14CCA5B4898C}" type="pres">
      <dgm:prSet presAssocID="{10036B50-623A-466C-919D-FB41C4CFBC26}" presName="sibTrans" presStyleCnt="0"/>
      <dgm:spPr/>
    </dgm:pt>
    <dgm:pt modelId="{3AC0477D-6DC4-44B5-84A0-CD4273CA91F3}" type="pres">
      <dgm:prSet presAssocID="{B5080318-B16C-42F5-A90A-7EE51C865167}" presName="compNode" presStyleCnt="0"/>
      <dgm:spPr/>
    </dgm:pt>
    <dgm:pt modelId="{A7CEAE15-A300-49D0-A40A-1CC48819311E}" type="pres">
      <dgm:prSet presAssocID="{B5080318-B16C-42F5-A90A-7EE51C865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0B35F01-2626-452A-8B07-E2B25B29171C}" type="pres">
      <dgm:prSet presAssocID="{B5080318-B16C-42F5-A90A-7EE51C865167}" presName="spaceRect" presStyleCnt="0"/>
      <dgm:spPr/>
    </dgm:pt>
    <dgm:pt modelId="{D51097ED-10FF-4EE3-977C-6BBE52DA38C9}" type="pres">
      <dgm:prSet presAssocID="{B5080318-B16C-42F5-A90A-7EE51C865167}" presName="textRect" presStyleLbl="revTx" presStyleIdx="1" presStyleCnt="3">
        <dgm:presLayoutVars>
          <dgm:chMax val="1"/>
          <dgm:chPref val="1"/>
        </dgm:presLayoutVars>
      </dgm:prSet>
      <dgm:spPr/>
    </dgm:pt>
    <dgm:pt modelId="{503655FC-61C9-4413-8C45-EC4DE3983A63}" type="pres">
      <dgm:prSet presAssocID="{5B95F533-39CB-4C69-BC2F-E2DAEEA32FBE}" presName="sibTrans" presStyleCnt="0"/>
      <dgm:spPr/>
    </dgm:pt>
    <dgm:pt modelId="{13028A74-A0B3-4693-88EF-E4CC7337BB17}" type="pres">
      <dgm:prSet presAssocID="{C6663C7C-3246-418B-B58B-011C0D599DA9}" presName="compNode" presStyleCnt="0"/>
      <dgm:spPr/>
    </dgm:pt>
    <dgm:pt modelId="{856225F2-89A6-4F3E-B50E-29F99B5824DB}" type="pres">
      <dgm:prSet presAssocID="{C6663C7C-3246-418B-B58B-011C0D599D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2CB051-57AB-411D-B8AD-C430D2CEC4EC}" type="pres">
      <dgm:prSet presAssocID="{C6663C7C-3246-418B-B58B-011C0D599DA9}" presName="spaceRect" presStyleCnt="0"/>
      <dgm:spPr/>
    </dgm:pt>
    <dgm:pt modelId="{8158817F-CA70-40FA-827A-3EBC1A21C7CB}" type="pres">
      <dgm:prSet presAssocID="{C6663C7C-3246-418B-B58B-011C0D599D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856F47-6540-4F6D-AEB3-EA0AF79CFFA2}" srcId="{22FB00EC-885A-4FD5-BA92-FF9596402CF0}" destId="{D2DA4ADA-E70E-4CA6-B5B1-09AA5CFCA65E}" srcOrd="0" destOrd="0" parTransId="{E3DF708E-2307-4723-9DEC-1FDE41566F85}" sibTransId="{10036B50-623A-466C-919D-FB41C4CFBC26}"/>
    <dgm:cxn modelId="{DA88D089-EA94-43A6-BD19-C72CB634042F}" type="presOf" srcId="{22FB00EC-885A-4FD5-BA92-FF9596402CF0}" destId="{EB6CDFAA-9F5A-4F7A-B0DD-8187B151114A}" srcOrd="0" destOrd="0" presId="urn:microsoft.com/office/officeart/2018/2/layout/IconLabelList"/>
    <dgm:cxn modelId="{A96B708C-0911-4650-BDF1-C69B10AF03FA}" type="presOf" srcId="{C6663C7C-3246-418B-B58B-011C0D599DA9}" destId="{8158817F-CA70-40FA-827A-3EBC1A21C7CB}" srcOrd="0" destOrd="0" presId="urn:microsoft.com/office/officeart/2018/2/layout/IconLabelList"/>
    <dgm:cxn modelId="{FF409690-4422-4A01-AA3D-9CAEE4FF0B93}" type="presOf" srcId="{B5080318-B16C-42F5-A90A-7EE51C865167}" destId="{D51097ED-10FF-4EE3-977C-6BBE52DA38C9}" srcOrd="0" destOrd="0" presId="urn:microsoft.com/office/officeart/2018/2/layout/IconLabelList"/>
    <dgm:cxn modelId="{AECEB8A2-194D-4D66-8EDA-30782AECE367}" type="presOf" srcId="{D2DA4ADA-E70E-4CA6-B5B1-09AA5CFCA65E}" destId="{0D8EB07C-CDC8-441D-8FC9-9DABBE581909}" srcOrd="0" destOrd="0" presId="urn:microsoft.com/office/officeart/2018/2/layout/IconLabelList"/>
    <dgm:cxn modelId="{3AC59DC9-7E2E-4554-A1BD-467ED501F574}" srcId="{22FB00EC-885A-4FD5-BA92-FF9596402CF0}" destId="{C6663C7C-3246-418B-B58B-011C0D599DA9}" srcOrd="2" destOrd="0" parTransId="{387D8D59-D4A2-4E33-9D8E-DF2C34E89C59}" sibTransId="{1B7BB766-EF58-4665-B63E-507C06E2F35D}"/>
    <dgm:cxn modelId="{39ACAAD2-71E0-4F04-AA24-C807AD8DFA30}" srcId="{22FB00EC-885A-4FD5-BA92-FF9596402CF0}" destId="{B5080318-B16C-42F5-A90A-7EE51C865167}" srcOrd="1" destOrd="0" parTransId="{90855AFC-E2CC-465B-B657-3EEBFE316E01}" sibTransId="{5B95F533-39CB-4C69-BC2F-E2DAEEA32FBE}"/>
    <dgm:cxn modelId="{5173BDED-281B-4201-B47A-808B03C54304}" type="presParOf" srcId="{EB6CDFAA-9F5A-4F7A-B0DD-8187B151114A}" destId="{8405D387-BFE0-4624-8879-F7CAC5385F7F}" srcOrd="0" destOrd="0" presId="urn:microsoft.com/office/officeart/2018/2/layout/IconLabelList"/>
    <dgm:cxn modelId="{3279E68F-7C2C-49E6-A576-DC7FFA8C4BF8}" type="presParOf" srcId="{8405D387-BFE0-4624-8879-F7CAC5385F7F}" destId="{55235821-ECD1-4935-A3D6-719B2B7A8710}" srcOrd="0" destOrd="0" presId="urn:microsoft.com/office/officeart/2018/2/layout/IconLabelList"/>
    <dgm:cxn modelId="{19813DD9-B875-477C-B9F3-99797AD72A3C}" type="presParOf" srcId="{8405D387-BFE0-4624-8879-F7CAC5385F7F}" destId="{A75B4601-B5E7-47C2-9BD8-4C11496684DF}" srcOrd="1" destOrd="0" presId="urn:microsoft.com/office/officeart/2018/2/layout/IconLabelList"/>
    <dgm:cxn modelId="{F9B161C2-73A4-4890-AD8B-9CCDFB55796B}" type="presParOf" srcId="{8405D387-BFE0-4624-8879-F7CAC5385F7F}" destId="{0D8EB07C-CDC8-441D-8FC9-9DABBE581909}" srcOrd="2" destOrd="0" presId="urn:microsoft.com/office/officeart/2018/2/layout/IconLabelList"/>
    <dgm:cxn modelId="{290B65D0-F555-4665-83F2-4B7852BB3BA2}" type="presParOf" srcId="{EB6CDFAA-9F5A-4F7A-B0DD-8187B151114A}" destId="{1416681F-1031-4B6D-8B5F-14CCA5B4898C}" srcOrd="1" destOrd="0" presId="urn:microsoft.com/office/officeart/2018/2/layout/IconLabelList"/>
    <dgm:cxn modelId="{79642756-1A91-4F09-B896-9AC5CF97C1C6}" type="presParOf" srcId="{EB6CDFAA-9F5A-4F7A-B0DD-8187B151114A}" destId="{3AC0477D-6DC4-44B5-84A0-CD4273CA91F3}" srcOrd="2" destOrd="0" presId="urn:microsoft.com/office/officeart/2018/2/layout/IconLabelList"/>
    <dgm:cxn modelId="{BCF107DE-C8E5-4F57-99E8-533087799AE3}" type="presParOf" srcId="{3AC0477D-6DC4-44B5-84A0-CD4273CA91F3}" destId="{A7CEAE15-A300-49D0-A40A-1CC48819311E}" srcOrd="0" destOrd="0" presId="urn:microsoft.com/office/officeart/2018/2/layout/IconLabelList"/>
    <dgm:cxn modelId="{069F3B4B-166F-480F-A605-21D9887C3ABE}" type="presParOf" srcId="{3AC0477D-6DC4-44B5-84A0-CD4273CA91F3}" destId="{30B35F01-2626-452A-8B07-E2B25B29171C}" srcOrd="1" destOrd="0" presId="urn:microsoft.com/office/officeart/2018/2/layout/IconLabelList"/>
    <dgm:cxn modelId="{8E22938C-8634-4097-A916-3D99D5F0CB5C}" type="presParOf" srcId="{3AC0477D-6DC4-44B5-84A0-CD4273CA91F3}" destId="{D51097ED-10FF-4EE3-977C-6BBE52DA38C9}" srcOrd="2" destOrd="0" presId="urn:microsoft.com/office/officeart/2018/2/layout/IconLabelList"/>
    <dgm:cxn modelId="{C4279149-D62D-4AEE-AE20-C40C15BE6A52}" type="presParOf" srcId="{EB6CDFAA-9F5A-4F7A-B0DD-8187B151114A}" destId="{503655FC-61C9-4413-8C45-EC4DE3983A63}" srcOrd="3" destOrd="0" presId="urn:microsoft.com/office/officeart/2018/2/layout/IconLabelList"/>
    <dgm:cxn modelId="{D46CAD9E-DA40-4EBA-84A0-AAC39D4DC0EA}" type="presParOf" srcId="{EB6CDFAA-9F5A-4F7A-B0DD-8187B151114A}" destId="{13028A74-A0B3-4693-88EF-E4CC7337BB17}" srcOrd="4" destOrd="0" presId="urn:microsoft.com/office/officeart/2018/2/layout/IconLabelList"/>
    <dgm:cxn modelId="{7A976A14-B451-496C-8EAB-3325A86357D0}" type="presParOf" srcId="{13028A74-A0B3-4693-88EF-E4CC7337BB17}" destId="{856225F2-89A6-4F3E-B50E-29F99B5824DB}" srcOrd="0" destOrd="0" presId="urn:microsoft.com/office/officeart/2018/2/layout/IconLabelList"/>
    <dgm:cxn modelId="{F79AE5F8-6CB3-46BF-80A1-AC174BC99562}" type="presParOf" srcId="{13028A74-A0B3-4693-88EF-E4CC7337BB17}" destId="{0B2CB051-57AB-411D-B8AD-C430D2CEC4EC}" srcOrd="1" destOrd="0" presId="urn:microsoft.com/office/officeart/2018/2/layout/IconLabelList"/>
    <dgm:cxn modelId="{02DC7B94-D701-4AF5-841E-B563B9038B75}" type="presParOf" srcId="{13028A74-A0B3-4693-88EF-E4CC7337BB17}" destId="{8158817F-CA70-40FA-827A-3EBC1A21C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61CBAD-FE84-4039-9382-F00B4CDDC7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4C32A7-A9D5-412A-9837-189F44861E96}">
      <dgm:prSet/>
      <dgm:spPr/>
      <dgm:t>
        <a:bodyPr/>
        <a:lstStyle/>
        <a:p>
          <a:r>
            <a:rPr lang="en-CA"/>
            <a:t>We don’t know very much yet</a:t>
          </a:r>
          <a:endParaRPr lang="en-US"/>
        </a:p>
      </dgm:t>
    </dgm:pt>
    <dgm:pt modelId="{C8B9C9F5-C32E-4CFC-83DC-894BD1425472}" type="parTrans" cxnId="{0F270A16-DE5E-4F82-A3B9-53906955D90A}">
      <dgm:prSet/>
      <dgm:spPr/>
      <dgm:t>
        <a:bodyPr/>
        <a:lstStyle/>
        <a:p>
          <a:endParaRPr lang="en-US"/>
        </a:p>
      </dgm:t>
    </dgm:pt>
    <dgm:pt modelId="{109BE374-857A-48F2-880A-6787AC70EED9}" type="sibTrans" cxnId="{0F270A16-DE5E-4F82-A3B9-53906955D90A}">
      <dgm:prSet/>
      <dgm:spPr/>
      <dgm:t>
        <a:bodyPr/>
        <a:lstStyle/>
        <a:p>
          <a:endParaRPr lang="en-US"/>
        </a:p>
      </dgm:t>
    </dgm:pt>
    <dgm:pt modelId="{8E14ECB6-DB60-4977-9E12-212183513446}">
      <dgm:prSet/>
      <dgm:spPr/>
      <dgm:t>
        <a:bodyPr/>
        <a:lstStyle/>
        <a:p>
          <a:r>
            <a:rPr lang="en-CA"/>
            <a:t>Ideas and approaches are evolving rapidly</a:t>
          </a:r>
          <a:endParaRPr lang="en-US"/>
        </a:p>
      </dgm:t>
    </dgm:pt>
    <dgm:pt modelId="{97B17CF3-955C-461C-B01B-5FE2017DD77C}" type="parTrans" cxnId="{E188387E-F077-4843-A9C5-7F467F388B03}">
      <dgm:prSet/>
      <dgm:spPr/>
      <dgm:t>
        <a:bodyPr/>
        <a:lstStyle/>
        <a:p>
          <a:endParaRPr lang="en-US"/>
        </a:p>
      </dgm:t>
    </dgm:pt>
    <dgm:pt modelId="{65CC7591-0CFF-4CC1-A115-7E7077BC88DD}" type="sibTrans" cxnId="{E188387E-F077-4843-A9C5-7F467F388B03}">
      <dgm:prSet/>
      <dgm:spPr/>
      <dgm:t>
        <a:bodyPr/>
        <a:lstStyle/>
        <a:p>
          <a:endParaRPr lang="en-US"/>
        </a:p>
      </dgm:t>
    </dgm:pt>
    <dgm:pt modelId="{3A4ECAC1-6F54-4346-AC35-8DD36ABCFCE0}">
      <dgm:prSet/>
      <dgm:spPr/>
      <dgm:t>
        <a:bodyPr/>
        <a:lstStyle/>
        <a:p>
          <a:r>
            <a:rPr lang="en-CA"/>
            <a:t>Continuously informed by mathematics and science</a:t>
          </a:r>
          <a:endParaRPr lang="en-US"/>
        </a:p>
      </dgm:t>
    </dgm:pt>
    <dgm:pt modelId="{0B58F27D-DE8F-49AF-B226-C7F2B9B4BB42}" type="parTrans" cxnId="{0F9A7431-8109-4814-BDFE-F15D3DD31528}">
      <dgm:prSet/>
      <dgm:spPr/>
      <dgm:t>
        <a:bodyPr/>
        <a:lstStyle/>
        <a:p>
          <a:endParaRPr lang="en-US"/>
        </a:p>
      </dgm:t>
    </dgm:pt>
    <dgm:pt modelId="{E2320D7D-9AB4-4EC6-8380-B88BC29DD393}" type="sibTrans" cxnId="{0F9A7431-8109-4814-BDFE-F15D3DD31528}">
      <dgm:prSet/>
      <dgm:spPr/>
      <dgm:t>
        <a:bodyPr/>
        <a:lstStyle/>
        <a:p>
          <a:endParaRPr lang="en-US"/>
        </a:p>
      </dgm:t>
    </dgm:pt>
    <dgm:pt modelId="{E200673F-C7A4-43E4-8CB0-F775433941AE}">
      <dgm:prSet/>
      <dgm:spPr/>
      <dgm:t>
        <a:bodyPr/>
        <a:lstStyle/>
        <a:p>
          <a:r>
            <a:rPr lang="en-CA"/>
            <a:t>We will eventually be able to do practically anything </a:t>
          </a:r>
          <a:endParaRPr lang="en-US"/>
        </a:p>
      </dgm:t>
    </dgm:pt>
    <dgm:pt modelId="{FB074229-9AD0-474A-B491-D596825AFEA3}" type="parTrans" cxnId="{629C62C4-9F18-4CCB-9B93-ACF38599467F}">
      <dgm:prSet/>
      <dgm:spPr/>
      <dgm:t>
        <a:bodyPr/>
        <a:lstStyle/>
        <a:p>
          <a:endParaRPr lang="en-US"/>
        </a:p>
      </dgm:t>
    </dgm:pt>
    <dgm:pt modelId="{652F92FA-D0AE-455E-9886-352436D06695}" type="sibTrans" cxnId="{629C62C4-9F18-4CCB-9B93-ACF38599467F}">
      <dgm:prSet/>
      <dgm:spPr/>
      <dgm:t>
        <a:bodyPr/>
        <a:lstStyle/>
        <a:p>
          <a:endParaRPr lang="en-US"/>
        </a:p>
      </dgm:t>
    </dgm:pt>
    <dgm:pt modelId="{BEAF8009-871D-41B4-A06D-4A054416AD47}" type="pres">
      <dgm:prSet presAssocID="{DA61CBAD-FE84-4039-9382-F00B4CDDC76C}" presName="root" presStyleCnt="0">
        <dgm:presLayoutVars>
          <dgm:dir/>
          <dgm:resizeHandles val="exact"/>
        </dgm:presLayoutVars>
      </dgm:prSet>
      <dgm:spPr/>
    </dgm:pt>
    <dgm:pt modelId="{89BB4C85-4362-451E-BD14-C2E281B29707}" type="pres">
      <dgm:prSet presAssocID="{DA61CBAD-FE84-4039-9382-F00B4CDDC76C}" presName="container" presStyleCnt="0">
        <dgm:presLayoutVars>
          <dgm:dir/>
          <dgm:resizeHandles val="exact"/>
        </dgm:presLayoutVars>
      </dgm:prSet>
      <dgm:spPr/>
    </dgm:pt>
    <dgm:pt modelId="{8CD92EA4-D1F2-4BDF-A191-25C7D0851E85}" type="pres">
      <dgm:prSet presAssocID="{7A4C32A7-A9D5-412A-9837-189F44861E96}" presName="compNode" presStyleCnt="0"/>
      <dgm:spPr/>
    </dgm:pt>
    <dgm:pt modelId="{2D98DC9E-5C60-4861-8097-12D2C224910D}" type="pres">
      <dgm:prSet presAssocID="{7A4C32A7-A9D5-412A-9837-189F44861E96}" presName="iconBgRect" presStyleLbl="bgShp" presStyleIdx="0" presStyleCnt="4"/>
      <dgm:spPr/>
    </dgm:pt>
    <dgm:pt modelId="{6CDB5773-F816-483B-BC4C-E2ABAA2B8CD0}" type="pres">
      <dgm:prSet presAssocID="{7A4C32A7-A9D5-412A-9837-189F44861E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6E49967-77FD-4681-A6E5-71558062B4DD}" type="pres">
      <dgm:prSet presAssocID="{7A4C32A7-A9D5-412A-9837-189F44861E96}" presName="spaceRect" presStyleCnt="0"/>
      <dgm:spPr/>
    </dgm:pt>
    <dgm:pt modelId="{E79E8D17-0C4F-401B-864F-3F605CBEA1C6}" type="pres">
      <dgm:prSet presAssocID="{7A4C32A7-A9D5-412A-9837-189F44861E96}" presName="textRect" presStyleLbl="revTx" presStyleIdx="0" presStyleCnt="4">
        <dgm:presLayoutVars>
          <dgm:chMax val="1"/>
          <dgm:chPref val="1"/>
        </dgm:presLayoutVars>
      </dgm:prSet>
      <dgm:spPr/>
    </dgm:pt>
    <dgm:pt modelId="{DB9E196D-D7C8-472D-B751-672DD10FC9E5}" type="pres">
      <dgm:prSet presAssocID="{109BE374-857A-48F2-880A-6787AC70EED9}" presName="sibTrans" presStyleLbl="sibTrans2D1" presStyleIdx="0" presStyleCnt="0"/>
      <dgm:spPr/>
    </dgm:pt>
    <dgm:pt modelId="{52DA7ED5-8BFD-4425-8438-8FA609A8667E}" type="pres">
      <dgm:prSet presAssocID="{8E14ECB6-DB60-4977-9E12-212183513446}" presName="compNode" presStyleCnt="0"/>
      <dgm:spPr/>
    </dgm:pt>
    <dgm:pt modelId="{CBF3B91F-4051-46C7-AD9D-0FF0A3211391}" type="pres">
      <dgm:prSet presAssocID="{8E14ECB6-DB60-4977-9E12-212183513446}" presName="iconBgRect" presStyleLbl="bgShp" presStyleIdx="1" presStyleCnt="4"/>
      <dgm:spPr/>
    </dgm:pt>
    <dgm:pt modelId="{BF1BCCE5-2CAF-4974-BCB3-74D5FEB7C573}" type="pres">
      <dgm:prSet presAssocID="{8E14ECB6-DB60-4977-9E12-2121835134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8DA47D-7B03-42DD-BF85-6585BF02090B}" type="pres">
      <dgm:prSet presAssocID="{8E14ECB6-DB60-4977-9E12-212183513446}" presName="spaceRect" presStyleCnt="0"/>
      <dgm:spPr/>
    </dgm:pt>
    <dgm:pt modelId="{114A4ED8-72B0-4FD4-A752-9E307A734DA1}" type="pres">
      <dgm:prSet presAssocID="{8E14ECB6-DB60-4977-9E12-212183513446}" presName="textRect" presStyleLbl="revTx" presStyleIdx="1" presStyleCnt="4">
        <dgm:presLayoutVars>
          <dgm:chMax val="1"/>
          <dgm:chPref val="1"/>
        </dgm:presLayoutVars>
      </dgm:prSet>
      <dgm:spPr/>
    </dgm:pt>
    <dgm:pt modelId="{DEA1CB53-ED2C-46FA-96C5-BBF2BA206D7C}" type="pres">
      <dgm:prSet presAssocID="{65CC7591-0CFF-4CC1-A115-7E7077BC88DD}" presName="sibTrans" presStyleLbl="sibTrans2D1" presStyleIdx="0" presStyleCnt="0"/>
      <dgm:spPr/>
    </dgm:pt>
    <dgm:pt modelId="{98961AAB-E710-4ADD-A6E2-186658148396}" type="pres">
      <dgm:prSet presAssocID="{3A4ECAC1-6F54-4346-AC35-8DD36ABCFCE0}" presName="compNode" presStyleCnt="0"/>
      <dgm:spPr/>
    </dgm:pt>
    <dgm:pt modelId="{F8F564B0-6AFE-4F87-B1EC-9390CF97A39A}" type="pres">
      <dgm:prSet presAssocID="{3A4ECAC1-6F54-4346-AC35-8DD36ABCFCE0}" presName="iconBgRect" presStyleLbl="bgShp" presStyleIdx="2" presStyleCnt="4"/>
      <dgm:spPr/>
    </dgm:pt>
    <dgm:pt modelId="{D36F4C41-1799-4124-A9D3-2834BC45E671}" type="pres">
      <dgm:prSet presAssocID="{3A4ECAC1-6F54-4346-AC35-8DD36ABCFC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58356BD-DCD4-41CD-8DBE-746D304C6A27}" type="pres">
      <dgm:prSet presAssocID="{3A4ECAC1-6F54-4346-AC35-8DD36ABCFCE0}" presName="spaceRect" presStyleCnt="0"/>
      <dgm:spPr/>
    </dgm:pt>
    <dgm:pt modelId="{0227FB67-A750-44A3-9FE7-584B4E1004F7}" type="pres">
      <dgm:prSet presAssocID="{3A4ECAC1-6F54-4346-AC35-8DD36ABCFCE0}" presName="textRect" presStyleLbl="revTx" presStyleIdx="2" presStyleCnt="4">
        <dgm:presLayoutVars>
          <dgm:chMax val="1"/>
          <dgm:chPref val="1"/>
        </dgm:presLayoutVars>
      </dgm:prSet>
      <dgm:spPr/>
    </dgm:pt>
    <dgm:pt modelId="{7FBFA7A0-B943-401D-85E7-128C0E585414}" type="pres">
      <dgm:prSet presAssocID="{E2320D7D-9AB4-4EC6-8380-B88BC29DD393}" presName="sibTrans" presStyleLbl="sibTrans2D1" presStyleIdx="0" presStyleCnt="0"/>
      <dgm:spPr/>
    </dgm:pt>
    <dgm:pt modelId="{9FC42520-8C67-460F-9626-BBA22488EAB3}" type="pres">
      <dgm:prSet presAssocID="{E200673F-C7A4-43E4-8CB0-F775433941AE}" presName="compNode" presStyleCnt="0"/>
      <dgm:spPr/>
    </dgm:pt>
    <dgm:pt modelId="{7ECFD6D9-D1E7-404D-B2CC-D5EC4A7391EC}" type="pres">
      <dgm:prSet presAssocID="{E200673F-C7A4-43E4-8CB0-F775433941AE}" presName="iconBgRect" presStyleLbl="bgShp" presStyleIdx="3" presStyleCnt="4"/>
      <dgm:spPr/>
    </dgm:pt>
    <dgm:pt modelId="{05D8DC77-27CA-4A6F-A227-FEF30A3F5B9B}" type="pres">
      <dgm:prSet presAssocID="{E200673F-C7A4-43E4-8CB0-F775433941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7B208C5-C94F-4CCD-8C17-A367D71282C3}" type="pres">
      <dgm:prSet presAssocID="{E200673F-C7A4-43E4-8CB0-F775433941AE}" presName="spaceRect" presStyleCnt="0"/>
      <dgm:spPr/>
    </dgm:pt>
    <dgm:pt modelId="{11A235D6-939C-4B38-8314-8DB182A756BB}" type="pres">
      <dgm:prSet presAssocID="{E200673F-C7A4-43E4-8CB0-F775433941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855D14-E6B3-4F33-8AE0-418DB3B4F30D}" type="presOf" srcId="{DA61CBAD-FE84-4039-9382-F00B4CDDC76C}" destId="{BEAF8009-871D-41B4-A06D-4A054416AD47}" srcOrd="0" destOrd="0" presId="urn:microsoft.com/office/officeart/2018/2/layout/IconCircleList"/>
    <dgm:cxn modelId="{0F270A16-DE5E-4F82-A3B9-53906955D90A}" srcId="{DA61CBAD-FE84-4039-9382-F00B4CDDC76C}" destId="{7A4C32A7-A9D5-412A-9837-189F44861E96}" srcOrd="0" destOrd="0" parTransId="{C8B9C9F5-C32E-4CFC-83DC-894BD1425472}" sibTransId="{109BE374-857A-48F2-880A-6787AC70EED9}"/>
    <dgm:cxn modelId="{513FA919-1C8B-4E18-8961-0BD290113003}" type="presOf" srcId="{E200673F-C7A4-43E4-8CB0-F775433941AE}" destId="{11A235D6-939C-4B38-8314-8DB182A756BB}" srcOrd="0" destOrd="0" presId="urn:microsoft.com/office/officeart/2018/2/layout/IconCircleList"/>
    <dgm:cxn modelId="{0F9A7431-8109-4814-BDFE-F15D3DD31528}" srcId="{DA61CBAD-FE84-4039-9382-F00B4CDDC76C}" destId="{3A4ECAC1-6F54-4346-AC35-8DD36ABCFCE0}" srcOrd="2" destOrd="0" parTransId="{0B58F27D-DE8F-49AF-B226-C7F2B9B4BB42}" sibTransId="{E2320D7D-9AB4-4EC6-8380-B88BC29DD393}"/>
    <dgm:cxn modelId="{2AD36760-5F2E-4FDA-A644-91FD3CB95C72}" type="presOf" srcId="{E2320D7D-9AB4-4EC6-8380-B88BC29DD393}" destId="{7FBFA7A0-B943-401D-85E7-128C0E585414}" srcOrd="0" destOrd="0" presId="urn:microsoft.com/office/officeart/2018/2/layout/IconCircleList"/>
    <dgm:cxn modelId="{352C096D-F990-4899-9CB4-21B2276EDEE9}" type="presOf" srcId="{3A4ECAC1-6F54-4346-AC35-8DD36ABCFCE0}" destId="{0227FB67-A750-44A3-9FE7-584B4E1004F7}" srcOrd="0" destOrd="0" presId="urn:microsoft.com/office/officeart/2018/2/layout/IconCircleList"/>
    <dgm:cxn modelId="{8DA45676-DC83-4ACE-AB21-CFA0F8505FFF}" type="presOf" srcId="{109BE374-857A-48F2-880A-6787AC70EED9}" destId="{DB9E196D-D7C8-472D-B751-672DD10FC9E5}" srcOrd="0" destOrd="0" presId="urn:microsoft.com/office/officeart/2018/2/layout/IconCircleList"/>
    <dgm:cxn modelId="{459E877A-6DD8-4829-89F8-2C4ED4517F82}" type="presOf" srcId="{7A4C32A7-A9D5-412A-9837-189F44861E96}" destId="{E79E8D17-0C4F-401B-864F-3F605CBEA1C6}" srcOrd="0" destOrd="0" presId="urn:microsoft.com/office/officeart/2018/2/layout/IconCircleList"/>
    <dgm:cxn modelId="{E188387E-F077-4843-A9C5-7F467F388B03}" srcId="{DA61CBAD-FE84-4039-9382-F00B4CDDC76C}" destId="{8E14ECB6-DB60-4977-9E12-212183513446}" srcOrd="1" destOrd="0" parTransId="{97B17CF3-955C-461C-B01B-5FE2017DD77C}" sibTransId="{65CC7591-0CFF-4CC1-A115-7E7077BC88DD}"/>
    <dgm:cxn modelId="{053D3783-9F8F-4668-81BE-8674BF467379}" type="presOf" srcId="{8E14ECB6-DB60-4977-9E12-212183513446}" destId="{114A4ED8-72B0-4FD4-A752-9E307A734DA1}" srcOrd="0" destOrd="0" presId="urn:microsoft.com/office/officeart/2018/2/layout/IconCircleList"/>
    <dgm:cxn modelId="{629C62C4-9F18-4CCB-9B93-ACF38599467F}" srcId="{DA61CBAD-FE84-4039-9382-F00B4CDDC76C}" destId="{E200673F-C7A4-43E4-8CB0-F775433941AE}" srcOrd="3" destOrd="0" parTransId="{FB074229-9AD0-474A-B491-D596825AFEA3}" sibTransId="{652F92FA-D0AE-455E-9886-352436D06695}"/>
    <dgm:cxn modelId="{3C0E08CC-4E7E-4C65-A605-DE00163A2F4A}" type="presOf" srcId="{65CC7591-0CFF-4CC1-A115-7E7077BC88DD}" destId="{DEA1CB53-ED2C-46FA-96C5-BBF2BA206D7C}" srcOrd="0" destOrd="0" presId="urn:microsoft.com/office/officeart/2018/2/layout/IconCircleList"/>
    <dgm:cxn modelId="{569A2BA5-2692-4AC8-A8F1-C03DA8B9E0B4}" type="presParOf" srcId="{BEAF8009-871D-41B4-A06D-4A054416AD47}" destId="{89BB4C85-4362-451E-BD14-C2E281B29707}" srcOrd="0" destOrd="0" presId="urn:microsoft.com/office/officeart/2018/2/layout/IconCircleList"/>
    <dgm:cxn modelId="{FC7ABFB9-8AEA-4EBF-AFE4-371B8628A77B}" type="presParOf" srcId="{89BB4C85-4362-451E-BD14-C2E281B29707}" destId="{8CD92EA4-D1F2-4BDF-A191-25C7D0851E85}" srcOrd="0" destOrd="0" presId="urn:microsoft.com/office/officeart/2018/2/layout/IconCircleList"/>
    <dgm:cxn modelId="{28DE9D11-9467-4519-AF77-4330BA4B3863}" type="presParOf" srcId="{8CD92EA4-D1F2-4BDF-A191-25C7D0851E85}" destId="{2D98DC9E-5C60-4861-8097-12D2C224910D}" srcOrd="0" destOrd="0" presId="urn:microsoft.com/office/officeart/2018/2/layout/IconCircleList"/>
    <dgm:cxn modelId="{4D333987-2508-49A7-A294-C5DBA71A39DE}" type="presParOf" srcId="{8CD92EA4-D1F2-4BDF-A191-25C7D0851E85}" destId="{6CDB5773-F816-483B-BC4C-E2ABAA2B8CD0}" srcOrd="1" destOrd="0" presId="urn:microsoft.com/office/officeart/2018/2/layout/IconCircleList"/>
    <dgm:cxn modelId="{2C2D18A8-F44D-4EF5-8C47-0F56626CF006}" type="presParOf" srcId="{8CD92EA4-D1F2-4BDF-A191-25C7D0851E85}" destId="{56E49967-77FD-4681-A6E5-71558062B4DD}" srcOrd="2" destOrd="0" presId="urn:microsoft.com/office/officeart/2018/2/layout/IconCircleList"/>
    <dgm:cxn modelId="{BDA768F9-A902-4D75-B0D8-E4B1FCA9A894}" type="presParOf" srcId="{8CD92EA4-D1F2-4BDF-A191-25C7D0851E85}" destId="{E79E8D17-0C4F-401B-864F-3F605CBEA1C6}" srcOrd="3" destOrd="0" presId="urn:microsoft.com/office/officeart/2018/2/layout/IconCircleList"/>
    <dgm:cxn modelId="{3E246D60-3627-4FBB-9D39-AEEB433B1CB2}" type="presParOf" srcId="{89BB4C85-4362-451E-BD14-C2E281B29707}" destId="{DB9E196D-D7C8-472D-B751-672DD10FC9E5}" srcOrd="1" destOrd="0" presId="urn:microsoft.com/office/officeart/2018/2/layout/IconCircleList"/>
    <dgm:cxn modelId="{6C805E4E-8C59-40AC-A8EF-8868A39153FA}" type="presParOf" srcId="{89BB4C85-4362-451E-BD14-C2E281B29707}" destId="{52DA7ED5-8BFD-4425-8438-8FA609A8667E}" srcOrd="2" destOrd="0" presId="urn:microsoft.com/office/officeart/2018/2/layout/IconCircleList"/>
    <dgm:cxn modelId="{DB9D362D-18C9-48B3-84DA-5641CB1FFF3F}" type="presParOf" srcId="{52DA7ED5-8BFD-4425-8438-8FA609A8667E}" destId="{CBF3B91F-4051-46C7-AD9D-0FF0A3211391}" srcOrd="0" destOrd="0" presId="urn:microsoft.com/office/officeart/2018/2/layout/IconCircleList"/>
    <dgm:cxn modelId="{6D5F52F4-4977-4C50-A883-8527D629AAF9}" type="presParOf" srcId="{52DA7ED5-8BFD-4425-8438-8FA609A8667E}" destId="{BF1BCCE5-2CAF-4974-BCB3-74D5FEB7C573}" srcOrd="1" destOrd="0" presId="urn:microsoft.com/office/officeart/2018/2/layout/IconCircleList"/>
    <dgm:cxn modelId="{FB157E6F-8E35-41AD-AADF-68F8DF5B2A40}" type="presParOf" srcId="{52DA7ED5-8BFD-4425-8438-8FA609A8667E}" destId="{838DA47D-7B03-42DD-BF85-6585BF02090B}" srcOrd="2" destOrd="0" presId="urn:microsoft.com/office/officeart/2018/2/layout/IconCircleList"/>
    <dgm:cxn modelId="{7C9E3D90-16EB-487D-B348-3CD51193820D}" type="presParOf" srcId="{52DA7ED5-8BFD-4425-8438-8FA609A8667E}" destId="{114A4ED8-72B0-4FD4-A752-9E307A734DA1}" srcOrd="3" destOrd="0" presId="urn:microsoft.com/office/officeart/2018/2/layout/IconCircleList"/>
    <dgm:cxn modelId="{FE6C977B-00A7-40A0-9213-1A5B66C49BFB}" type="presParOf" srcId="{89BB4C85-4362-451E-BD14-C2E281B29707}" destId="{DEA1CB53-ED2C-46FA-96C5-BBF2BA206D7C}" srcOrd="3" destOrd="0" presId="urn:microsoft.com/office/officeart/2018/2/layout/IconCircleList"/>
    <dgm:cxn modelId="{316C8641-A62D-453D-A34D-BEC56DC0C5C2}" type="presParOf" srcId="{89BB4C85-4362-451E-BD14-C2E281B29707}" destId="{98961AAB-E710-4ADD-A6E2-186658148396}" srcOrd="4" destOrd="0" presId="urn:microsoft.com/office/officeart/2018/2/layout/IconCircleList"/>
    <dgm:cxn modelId="{FCE8841A-A090-4AC0-B501-B3D9FB5CCB04}" type="presParOf" srcId="{98961AAB-E710-4ADD-A6E2-186658148396}" destId="{F8F564B0-6AFE-4F87-B1EC-9390CF97A39A}" srcOrd="0" destOrd="0" presId="urn:microsoft.com/office/officeart/2018/2/layout/IconCircleList"/>
    <dgm:cxn modelId="{4AF29889-FD72-40B8-8CA0-9503134A3956}" type="presParOf" srcId="{98961AAB-E710-4ADD-A6E2-186658148396}" destId="{D36F4C41-1799-4124-A9D3-2834BC45E671}" srcOrd="1" destOrd="0" presId="urn:microsoft.com/office/officeart/2018/2/layout/IconCircleList"/>
    <dgm:cxn modelId="{778669B6-D037-4515-BB8D-F09AAC2C784D}" type="presParOf" srcId="{98961AAB-E710-4ADD-A6E2-186658148396}" destId="{C58356BD-DCD4-41CD-8DBE-746D304C6A27}" srcOrd="2" destOrd="0" presId="urn:microsoft.com/office/officeart/2018/2/layout/IconCircleList"/>
    <dgm:cxn modelId="{8E7146B1-DAD8-4011-BD94-F4750518B068}" type="presParOf" srcId="{98961AAB-E710-4ADD-A6E2-186658148396}" destId="{0227FB67-A750-44A3-9FE7-584B4E1004F7}" srcOrd="3" destOrd="0" presId="urn:microsoft.com/office/officeart/2018/2/layout/IconCircleList"/>
    <dgm:cxn modelId="{EDCA2FF2-0906-4FF6-954C-8266FF53F025}" type="presParOf" srcId="{89BB4C85-4362-451E-BD14-C2E281B29707}" destId="{7FBFA7A0-B943-401D-85E7-128C0E585414}" srcOrd="5" destOrd="0" presId="urn:microsoft.com/office/officeart/2018/2/layout/IconCircleList"/>
    <dgm:cxn modelId="{23C69132-017C-47E2-9576-B883547D34A2}" type="presParOf" srcId="{89BB4C85-4362-451E-BD14-C2E281B29707}" destId="{9FC42520-8C67-460F-9626-BBA22488EAB3}" srcOrd="6" destOrd="0" presId="urn:microsoft.com/office/officeart/2018/2/layout/IconCircleList"/>
    <dgm:cxn modelId="{A6658128-A53E-400E-ADFA-0D9D7DA7CB45}" type="presParOf" srcId="{9FC42520-8C67-460F-9626-BBA22488EAB3}" destId="{7ECFD6D9-D1E7-404D-B2CC-D5EC4A7391EC}" srcOrd="0" destOrd="0" presId="urn:microsoft.com/office/officeart/2018/2/layout/IconCircleList"/>
    <dgm:cxn modelId="{EE6E2E8A-6F61-4C91-A72B-937789C90727}" type="presParOf" srcId="{9FC42520-8C67-460F-9626-BBA22488EAB3}" destId="{05D8DC77-27CA-4A6F-A227-FEF30A3F5B9B}" srcOrd="1" destOrd="0" presId="urn:microsoft.com/office/officeart/2018/2/layout/IconCircleList"/>
    <dgm:cxn modelId="{74B5E001-4BFC-4081-A030-E3AF45C2CFB3}" type="presParOf" srcId="{9FC42520-8C67-460F-9626-BBA22488EAB3}" destId="{27B208C5-C94F-4CCD-8C17-A367D71282C3}" srcOrd="2" destOrd="0" presId="urn:microsoft.com/office/officeart/2018/2/layout/IconCircleList"/>
    <dgm:cxn modelId="{983A865A-6461-4380-8F27-6FEE4F74B49C}" type="presParOf" srcId="{9FC42520-8C67-460F-9626-BBA22488EAB3}" destId="{11A235D6-939C-4B38-8314-8DB182A756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1ADF0-46A7-4140-89B6-2DCF57FF38F5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2C3-7481-4B43-AF68-10CF5B1651B6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/>
            <a:t>This class is a follow-up to CS211, Introduction to Programming. </a:t>
          </a:r>
          <a:endParaRPr lang="en-US" sz="4900" kern="1200"/>
        </a:p>
      </dsp:txBody>
      <dsp:txXfrm>
        <a:off x="0" y="3272"/>
        <a:ext cx="9677915" cy="2231761"/>
      </dsp:txXfrm>
    </dsp:sp>
    <dsp:sp modelId="{9DC0F896-B57C-4431-A438-D668A73CF657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C76D-AD83-4BD9-8DA4-2715BD2DE108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We will be using C# 7  as the language of instruction. </a:t>
          </a:r>
          <a:endParaRPr lang="en-US" sz="4900" kern="1200" dirty="0"/>
        </a:p>
      </dsp:txBody>
      <dsp:txXfrm>
        <a:off x="0" y="2235034"/>
        <a:ext cx="9677915" cy="2231761"/>
      </dsp:txXfrm>
    </dsp:sp>
    <dsp:sp modelId="{2D6E47FA-E6FB-4D20-B5FB-13B9E5348FD0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1FD1-1A42-4A2D-888F-AFE3A0C876A6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Emphasis on  hands-on assignments culminating in a final project. </a:t>
          </a:r>
          <a:endParaRPr lang="en-US" sz="4900" kern="1200" dirty="0"/>
        </a:p>
      </dsp:txBody>
      <dsp:txXfrm>
        <a:off x="0" y="4466795"/>
        <a:ext cx="9677915" cy="22317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F90CF-1868-407E-A99D-BC8275453D44}">
      <dsp:nvSpPr>
        <dsp:cNvPr id="0" name=""/>
        <dsp:cNvSpPr/>
      </dsp:nvSpPr>
      <dsp:spPr>
        <a:xfrm>
          <a:off x="1161488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8E2A5-20E4-4DB7-AF96-8EC3C8E2E94E}">
      <dsp:nvSpPr>
        <dsp:cNvPr id="0" name=""/>
        <dsp:cNvSpPr/>
      </dsp:nvSpPr>
      <dsp:spPr>
        <a:xfrm>
          <a:off x="1554035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4904A-0F33-461D-B73F-CF6A716CD91E}">
      <dsp:nvSpPr>
        <dsp:cNvPr id="0" name=""/>
        <dsp:cNvSpPr/>
      </dsp:nvSpPr>
      <dsp:spPr>
        <a:xfrm>
          <a:off x="572667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200" kern="1200" dirty="0"/>
            <a:t>Understand</a:t>
          </a:r>
          <a:endParaRPr lang="en-US" sz="3200" kern="1200" dirty="0"/>
        </a:p>
      </dsp:txBody>
      <dsp:txXfrm>
        <a:off x="572667" y="3695939"/>
        <a:ext cx="3019593" cy="720000"/>
      </dsp:txXfrm>
    </dsp:sp>
    <dsp:sp modelId="{6C1926E7-723C-4BDF-A1DA-C0309EFDC831}">
      <dsp:nvSpPr>
        <dsp:cNvPr id="0" name=""/>
        <dsp:cNvSpPr/>
      </dsp:nvSpPr>
      <dsp:spPr>
        <a:xfrm>
          <a:off x="4709510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791EC-9BDB-41CC-A96F-28541D741955}">
      <dsp:nvSpPr>
        <dsp:cNvPr id="0" name=""/>
        <dsp:cNvSpPr/>
      </dsp:nvSpPr>
      <dsp:spPr>
        <a:xfrm>
          <a:off x="5102057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B45F-D7AF-47C6-85F8-AA16AFE0BA4B}">
      <dsp:nvSpPr>
        <dsp:cNvPr id="0" name=""/>
        <dsp:cNvSpPr/>
      </dsp:nvSpPr>
      <dsp:spPr>
        <a:xfrm>
          <a:off x="4120689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200" kern="1200"/>
            <a:t>Plan</a:t>
          </a:r>
          <a:endParaRPr lang="en-US" sz="3200" kern="1200"/>
        </a:p>
      </dsp:txBody>
      <dsp:txXfrm>
        <a:off x="4120689" y="3695939"/>
        <a:ext cx="3019593" cy="720000"/>
      </dsp:txXfrm>
    </dsp:sp>
    <dsp:sp modelId="{596B288A-272F-476F-BA48-1511E804A019}">
      <dsp:nvSpPr>
        <dsp:cNvPr id="0" name=""/>
        <dsp:cNvSpPr/>
      </dsp:nvSpPr>
      <dsp:spPr>
        <a:xfrm>
          <a:off x="8257532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CDB86-F414-4C14-A46B-D46F183B9293}">
      <dsp:nvSpPr>
        <dsp:cNvPr id="0" name=""/>
        <dsp:cNvSpPr/>
      </dsp:nvSpPr>
      <dsp:spPr>
        <a:xfrm>
          <a:off x="8650079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28A8F-EA78-4AEF-AFAF-F5935B02E28F}">
      <dsp:nvSpPr>
        <dsp:cNvPr id="0" name=""/>
        <dsp:cNvSpPr/>
      </dsp:nvSpPr>
      <dsp:spPr>
        <a:xfrm>
          <a:off x="7668711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200" kern="1200"/>
            <a:t>Implement</a:t>
          </a:r>
          <a:endParaRPr lang="en-US" sz="3200" kern="1200"/>
        </a:p>
      </dsp:txBody>
      <dsp:txXfrm>
        <a:off x="7668711" y="3695939"/>
        <a:ext cx="3019593" cy="720000"/>
      </dsp:txXfrm>
    </dsp:sp>
    <dsp:sp modelId="{5F97B032-30FA-4EA1-A6DA-8602C2AF59E7}">
      <dsp:nvSpPr>
        <dsp:cNvPr id="0" name=""/>
        <dsp:cNvSpPr/>
      </dsp:nvSpPr>
      <dsp:spPr>
        <a:xfrm>
          <a:off x="11805554" y="1280265"/>
          <a:ext cx="1841951" cy="18419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8AADA-8D36-4221-BEBF-764A9EE53B46}">
      <dsp:nvSpPr>
        <dsp:cNvPr id="0" name=""/>
        <dsp:cNvSpPr/>
      </dsp:nvSpPr>
      <dsp:spPr>
        <a:xfrm>
          <a:off x="12198101" y="1672812"/>
          <a:ext cx="1056857" cy="1056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96801-5304-4C8D-B49D-F2C605893DFF}">
      <dsp:nvSpPr>
        <dsp:cNvPr id="0" name=""/>
        <dsp:cNvSpPr/>
      </dsp:nvSpPr>
      <dsp:spPr>
        <a:xfrm>
          <a:off x="11216733" y="3695939"/>
          <a:ext cx="30195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200" kern="1200"/>
            <a:t>Measure</a:t>
          </a:r>
          <a:endParaRPr lang="en-US" sz="3200" kern="1200"/>
        </a:p>
      </dsp:txBody>
      <dsp:txXfrm>
        <a:off x="11216733" y="3695939"/>
        <a:ext cx="3019593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0FFE0-34A4-451A-B9AB-AC9B62099135}">
      <dsp:nvSpPr>
        <dsp:cNvPr id="0" name=""/>
        <dsp:cNvSpPr/>
      </dsp:nvSpPr>
      <dsp:spPr>
        <a:xfrm>
          <a:off x="0" y="1655"/>
          <a:ext cx="9677915" cy="32830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C# is a mature and efficient general-purpose high-level language with good support for object-oriented and functional programming techniques.  </a:t>
          </a:r>
          <a:endParaRPr lang="en-US" sz="4600" kern="1200"/>
        </a:p>
      </dsp:txBody>
      <dsp:txXfrm>
        <a:off x="160264" y="161919"/>
        <a:ext cx="9357387" cy="2962491"/>
      </dsp:txXfrm>
    </dsp:sp>
    <dsp:sp modelId="{B9C5C7AD-452F-4353-815E-BB7B317573EC}">
      <dsp:nvSpPr>
        <dsp:cNvPr id="0" name=""/>
        <dsp:cNvSpPr/>
      </dsp:nvSpPr>
      <dsp:spPr>
        <a:xfrm>
          <a:off x="0" y="3417155"/>
          <a:ext cx="9677915" cy="3283019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C# programs are usually compiled to IL (intermediate language) byte-code and executed within the .NET execution environment. </a:t>
          </a:r>
          <a:endParaRPr lang="en-US" sz="4600" kern="1200"/>
        </a:p>
      </dsp:txBody>
      <dsp:txXfrm>
        <a:off x="160264" y="3577419"/>
        <a:ext cx="9357387" cy="29624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8725-DF53-4CCA-8FDE-F369D691EFC5}">
      <dsp:nvSpPr>
        <dsp:cNvPr id="0" name=""/>
        <dsp:cNvSpPr/>
      </dsp:nvSpPr>
      <dsp:spPr>
        <a:xfrm>
          <a:off x="0" y="918395"/>
          <a:ext cx="967791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Typically, .NET apps are compiled to intermediate language (IL) and is contained in assemblies.</a:t>
          </a:r>
        </a:p>
      </dsp:txBody>
      <dsp:txXfrm>
        <a:off x="56315" y="974710"/>
        <a:ext cx="9565285" cy="1040990"/>
      </dsp:txXfrm>
    </dsp:sp>
    <dsp:sp modelId="{B28DF414-3A30-422D-BAF9-A0F6064EC688}">
      <dsp:nvSpPr>
        <dsp:cNvPr id="0" name=""/>
        <dsp:cNvSpPr/>
      </dsp:nvSpPr>
      <dsp:spPr>
        <a:xfrm>
          <a:off x="0" y="2155535"/>
          <a:ext cx="9677915" cy="115362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At run time, the just-in-time (JIT) compiler of the CLR (Common Language Runtime) translates IL to native code</a:t>
          </a:r>
        </a:p>
      </dsp:txBody>
      <dsp:txXfrm>
        <a:off x="56315" y="2211850"/>
        <a:ext cx="9565285" cy="1040990"/>
      </dsp:txXfrm>
    </dsp:sp>
    <dsp:sp modelId="{C13DF0BB-FA3C-48D1-ABFB-8BCD7B8F6B75}">
      <dsp:nvSpPr>
        <dsp:cNvPr id="0" name=""/>
        <dsp:cNvSpPr/>
      </dsp:nvSpPr>
      <dsp:spPr>
        <a:xfrm>
          <a:off x="0" y="3392675"/>
          <a:ext cx="9677915" cy="115362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Assemblies take the form of executables (.exe) or dynamically linked libraries (.dll)</a:t>
          </a:r>
        </a:p>
      </dsp:txBody>
      <dsp:txXfrm>
        <a:off x="56315" y="3448990"/>
        <a:ext cx="9565285" cy="1040990"/>
      </dsp:txXfrm>
    </dsp:sp>
    <dsp:sp modelId="{443AE146-99C5-4D4F-AFC2-EE756C0A1EC4}">
      <dsp:nvSpPr>
        <dsp:cNvPr id="0" name=""/>
        <dsp:cNvSpPr/>
      </dsp:nvSpPr>
      <dsp:spPr>
        <a:xfrm>
          <a:off x="0" y="4629815"/>
          <a:ext cx="9677915" cy="11536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An assembly is a collection of types and resources that are built to work together and form a logical unit of functionality</a:t>
          </a:r>
          <a:endParaRPr lang="en-US" sz="2900" kern="1200"/>
        </a:p>
      </dsp:txBody>
      <dsp:txXfrm>
        <a:off x="56315" y="4686130"/>
        <a:ext cx="9565285" cy="10409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42A2C-594B-45A7-8338-259BB08BF3D1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19BA0-D366-45E9-86E2-2B50E4E210D7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Tools exists for interpreting C# in a Read-Eval-Print Loop (REPL) </a:t>
          </a:r>
          <a:endParaRPr lang="en-US" sz="5400" kern="1200"/>
        </a:p>
      </dsp:txBody>
      <dsp:txXfrm>
        <a:off x="0" y="3272"/>
        <a:ext cx="9677915" cy="2231761"/>
      </dsp:txXfrm>
    </dsp:sp>
    <dsp:sp modelId="{5F8DCF6E-6E44-42B1-9980-4FD66B2CFE56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7903C-6048-4D4B-989C-54E6279D4A5A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See the C# Interactive Window in Visual Studio for Windows </a:t>
          </a:r>
          <a:endParaRPr lang="en-US" sz="5400" kern="1200"/>
        </a:p>
      </dsp:txBody>
      <dsp:txXfrm>
        <a:off x="0" y="2235034"/>
        <a:ext cx="9677915" cy="2231761"/>
      </dsp:txXfrm>
    </dsp:sp>
    <dsp:sp modelId="{AEF62318-A33B-441B-9096-F94BC4C88856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1E3CD-3DD2-4CD9-8239-379660C44701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Or use the CSI.exe tool installed with Mono for Mac</a:t>
          </a:r>
          <a:endParaRPr lang="en-US" sz="5400" kern="1200"/>
        </a:p>
      </dsp:txBody>
      <dsp:txXfrm>
        <a:off x="0" y="4466795"/>
        <a:ext cx="9677915" cy="22317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8A1CC-CCE3-4850-BC0E-017BBA168DD8}">
      <dsp:nvSpPr>
        <dsp:cNvPr id="0" name=""/>
        <dsp:cNvSpPr/>
      </dsp:nvSpPr>
      <dsp:spPr>
        <a:xfrm>
          <a:off x="4338" y="610845"/>
          <a:ext cx="3441934" cy="2065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Statically typed</a:t>
          </a:r>
          <a:endParaRPr lang="en-US" sz="3800" kern="1200"/>
        </a:p>
      </dsp:txBody>
      <dsp:txXfrm>
        <a:off x="4338" y="610845"/>
        <a:ext cx="3441934" cy="2065160"/>
      </dsp:txXfrm>
    </dsp:sp>
    <dsp:sp modelId="{6E721C74-62BD-462E-93A5-9526FC49E4D8}">
      <dsp:nvSpPr>
        <dsp:cNvPr id="0" name=""/>
        <dsp:cNvSpPr/>
      </dsp:nvSpPr>
      <dsp:spPr>
        <a:xfrm>
          <a:off x="3790466" y="610845"/>
          <a:ext cx="3441934" cy="2065160"/>
        </a:xfrm>
        <a:prstGeom prst="rect">
          <a:avLst/>
        </a:prstGeom>
        <a:solidFill>
          <a:schemeClr val="accent2">
            <a:hueOff val="-182482"/>
            <a:satOff val="501"/>
            <a:lumOff val="3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Interfaces with extension methods</a:t>
          </a:r>
          <a:endParaRPr lang="en-US" sz="3800" kern="1200"/>
        </a:p>
      </dsp:txBody>
      <dsp:txXfrm>
        <a:off x="3790466" y="610845"/>
        <a:ext cx="3441934" cy="2065160"/>
      </dsp:txXfrm>
    </dsp:sp>
    <dsp:sp modelId="{88B61CA3-0E6B-4F73-BB92-3D13354E2A60}">
      <dsp:nvSpPr>
        <dsp:cNvPr id="0" name=""/>
        <dsp:cNvSpPr/>
      </dsp:nvSpPr>
      <dsp:spPr>
        <a:xfrm>
          <a:off x="7576593" y="610845"/>
          <a:ext cx="3441934" cy="2065160"/>
        </a:xfrm>
        <a:prstGeom prst="rect">
          <a:avLst/>
        </a:prstGeom>
        <a:solidFill>
          <a:schemeClr val="accent2">
            <a:hueOff val="-364964"/>
            <a:satOff val="1003"/>
            <a:lumOff val="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Safe and well-defined </a:t>
          </a:r>
          <a:endParaRPr lang="en-US" sz="3800" kern="1200"/>
        </a:p>
      </dsp:txBody>
      <dsp:txXfrm>
        <a:off x="7576593" y="610845"/>
        <a:ext cx="3441934" cy="2065160"/>
      </dsp:txXfrm>
    </dsp:sp>
    <dsp:sp modelId="{CE175B81-BF1E-4CB1-85B3-B51F6FFE149D}">
      <dsp:nvSpPr>
        <dsp:cNvPr id="0" name=""/>
        <dsp:cNvSpPr/>
      </dsp:nvSpPr>
      <dsp:spPr>
        <a:xfrm>
          <a:off x="11362721" y="610845"/>
          <a:ext cx="3441934" cy="2065160"/>
        </a:xfrm>
        <a:prstGeom prst="rect">
          <a:avLst/>
        </a:prstGeom>
        <a:solidFill>
          <a:schemeClr val="accent2">
            <a:hueOff val="-547446"/>
            <a:satOff val="1504"/>
            <a:lumOff val="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Garbage collected</a:t>
          </a:r>
          <a:endParaRPr lang="en-US" sz="3800" kern="1200"/>
        </a:p>
      </dsp:txBody>
      <dsp:txXfrm>
        <a:off x="11362721" y="610845"/>
        <a:ext cx="3441934" cy="2065160"/>
      </dsp:txXfrm>
    </dsp:sp>
    <dsp:sp modelId="{9CCB5428-7732-4AF8-9F92-E4EB0F9AD9C8}">
      <dsp:nvSpPr>
        <dsp:cNvPr id="0" name=""/>
        <dsp:cNvSpPr/>
      </dsp:nvSpPr>
      <dsp:spPr>
        <a:xfrm>
          <a:off x="4338" y="3020199"/>
          <a:ext cx="3441934" cy="2065160"/>
        </a:xfrm>
        <a:prstGeom prst="rect">
          <a:avLst/>
        </a:prstGeom>
        <a:solidFill>
          <a:schemeClr val="accent2">
            <a:hueOff val="-729929"/>
            <a:satOff val="2005"/>
            <a:lumOff val="13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Good interoperability </a:t>
          </a:r>
          <a:endParaRPr lang="en-US" sz="3800" kern="1200"/>
        </a:p>
      </dsp:txBody>
      <dsp:txXfrm>
        <a:off x="4338" y="3020199"/>
        <a:ext cx="3441934" cy="2065160"/>
      </dsp:txXfrm>
    </dsp:sp>
    <dsp:sp modelId="{FFAF3725-B9F2-402C-B8C5-B0DB8C7BECD2}">
      <dsp:nvSpPr>
        <dsp:cNvPr id="0" name=""/>
        <dsp:cNvSpPr/>
      </dsp:nvSpPr>
      <dsp:spPr>
        <a:xfrm>
          <a:off x="3790466" y="3020199"/>
          <a:ext cx="3441934" cy="2065160"/>
        </a:xfrm>
        <a:prstGeom prst="rect">
          <a:avLst/>
        </a:prstGeom>
        <a:solidFill>
          <a:schemeClr val="accent2">
            <a:hueOff val="-912411"/>
            <a:satOff val="2506"/>
            <a:lumOff val="16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High quality libraries</a:t>
          </a:r>
          <a:endParaRPr lang="en-US" sz="3800" kern="1200"/>
        </a:p>
      </dsp:txBody>
      <dsp:txXfrm>
        <a:off x="3790466" y="3020199"/>
        <a:ext cx="3441934" cy="2065160"/>
      </dsp:txXfrm>
    </dsp:sp>
    <dsp:sp modelId="{DFF7FBBA-59B8-4437-B96A-C2AAE40BAFD9}">
      <dsp:nvSpPr>
        <dsp:cNvPr id="0" name=""/>
        <dsp:cNvSpPr/>
      </dsp:nvSpPr>
      <dsp:spPr>
        <a:xfrm>
          <a:off x="7576593" y="3020199"/>
          <a:ext cx="3441934" cy="2065160"/>
        </a:xfrm>
        <a:prstGeom prst="rect">
          <a:avLst/>
        </a:prstGeom>
        <a:solidFill>
          <a:schemeClr val="accent2">
            <a:hueOff val="-1094893"/>
            <a:satOff val="3008"/>
            <a:lumOff val="20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Excellent tooling</a:t>
          </a:r>
          <a:endParaRPr lang="en-US" sz="3800" kern="1200"/>
        </a:p>
      </dsp:txBody>
      <dsp:txXfrm>
        <a:off x="7576593" y="3020199"/>
        <a:ext cx="3441934" cy="2065160"/>
      </dsp:txXfrm>
    </dsp:sp>
    <dsp:sp modelId="{968CE1FB-B51E-4EFC-8BFD-9C3714C19F17}">
      <dsp:nvSpPr>
        <dsp:cNvPr id="0" name=""/>
        <dsp:cNvSpPr/>
      </dsp:nvSpPr>
      <dsp:spPr>
        <a:xfrm>
          <a:off x="11362721" y="3020199"/>
          <a:ext cx="3441934" cy="2065160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Good performance </a:t>
          </a:r>
          <a:endParaRPr lang="en-US" sz="3800" kern="1200"/>
        </a:p>
      </dsp:txBody>
      <dsp:txXfrm>
        <a:off x="11362721" y="3020199"/>
        <a:ext cx="3441934" cy="20651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07A7C-CA74-4257-A472-9C9BDFAD734E}">
      <dsp:nvSpPr>
        <dsp:cNvPr id="0" name=""/>
        <dsp:cNvSpPr/>
      </dsp:nvSpPr>
      <dsp:spPr>
        <a:xfrm>
          <a:off x="85823" y="1095052"/>
          <a:ext cx="1268872" cy="1268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78BA9-68B6-418B-8F07-603492C294C8}">
      <dsp:nvSpPr>
        <dsp:cNvPr id="0" name=""/>
        <dsp:cNvSpPr/>
      </dsp:nvSpPr>
      <dsp:spPr>
        <a:xfrm>
          <a:off x="352286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90FF-36A0-4A1A-AF2B-6F51D9EAD94E}">
      <dsp:nvSpPr>
        <dsp:cNvPr id="0" name=""/>
        <dsp:cNvSpPr/>
      </dsp:nvSpPr>
      <dsp:spPr>
        <a:xfrm>
          <a:off x="1626596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Data types</a:t>
          </a:r>
          <a:endParaRPr lang="en-US" sz="2400" kern="1200" dirty="0"/>
        </a:p>
      </dsp:txBody>
      <dsp:txXfrm>
        <a:off x="1626596" y="1095052"/>
        <a:ext cx="2990913" cy="1268872"/>
      </dsp:txXfrm>
    </dsp:sp>
    <dsp:sp modelId="{48AE842A-2704-456E-889F-0E9661E7E6FF}">
      <dsp:nvSpPr>
        <dsp:cNvPr id="0" name=""/>
        <dsp:cNvSpPr/>
      </dsp:nvSpPr>
      <dsp:spPr>
        <a:xfrm>
          <a:off x="5138653" y="1095052"/>
          <a:ext cx="1268872" cy="12688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B60B1-F8B8-4D0C-8E90-3236C2457F5E}">
      <dsp:nvSpPr>
        <dsp:cNvPr id="0" name=""/>
        <dsp:cNvSpPr/>
      </dsp:nvSpPr>
      <dsp:spPr>
        <a:xfrm>
          <a:off x="5405116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9FDD4-C6AC-4ABA-A163-86A338942BD5}">
      <dsp:nvSpPr>
        <dsp:cNvPr id="0" name=""/>
        <dsp:cNvSpPr/>
      </dsp:nvSpPr>
      <dsp:spPr>
        <a:xfrm>
          <a:off x="6679427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Functions</a:t>
          </a:r>
          <a:endParaRPr lang="en-US" sz="2400" kern="1200" dirty="0"/>
        </a:p>
      </dsp:txBody>
      <dsp:txXfrm>
        <a:off x="6679427" y="1095052"/>
        <a:ext cx="2990913" cy="1268872"/>
      </dsp:txXfrm>
    </dsp:sp>
    <dsp:sp modelId="{AAF2BC89-AC98-49F0-9831-872AD88410F5}">
      <dsp:nvSpPr>
        <dsp:cNvPr id="0" name=""/>
        <dsp:cNvSpPr/>
      </dsp:nvSpPr>
      <dsp:spPr>
        <a:xfrm>
          <a:off x="10191484" y="1095052"/>
          <a:ext cx="1268872" cy="12688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5221C-E6E6-44B6-AA29-A6B8A570298D}">
      <dsp:nvSpPr>
        <dsp:cNvPr id="0" name=""/>
        <dsp:cNvSpPr/>
      </dsp:nvSpPr>
      <dsp:spPr>
        <a:xfrm>
          <a:off x="10457947" y="1361516"/>
          <a:ext cx="735945" cy="735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45741-7CEA-4C0C-8FAC-26E25B7E17C5}">
      <dsp:nvSpPr>
        <dsp:cNvPr id="0" name=""/>
        <dsp:cNvSpPr/>
      </dsp:nvSpPr>
      <dsp:spPr>
        <a:xfrm>
          <a:off x="11732257" y="1095052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Statements</a:t>
          </a:r>
          <a:endParaRPr lang="en-US" sz="2400" kern="1200"/>
        </a:p>
      </dsp:txBody>
      <dsp:txXfrm>
        <a:off x="11732257" y="1095052"/>
        <a:ext cx="2990913" cy="1268872"/>
      </dsp:txXfrm>
    </dsp:sp>
    <dsp:sp modelId="{FC62096E-E807-49BD-9D88-98DB960E10E1}">
      <dsp:nvSpPr>
        <dsp:cNvPr id="0" name=""/>
        <dsp:cNvSpPr/>
      </dsp:nvSpPr>
      <dsp:spPr>
        <a:xfrm>
          <a:off x="85823" y="3332279"/>
          <a:ext cx="1268872" cy="12688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346F8-6B7B-4E87-905E-8DA3C0F2905B}">
      <dsp:nvSpPr>
        <dsp:cNvPr id="0" name=""/>
        <dsp:cNvSpPr/>
      </dsp:nvSpPr>
      <dsp:spPr>
        <a:xfrm>
          <a:off x="352286" y="3598743"/>
          <a:ext cx="735945" cy="735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DD1DB-2312-4C02-8959-30D7FE2BEC7F}">
      <dsp:nvSpPr>
        <dsp:cNvPr id="0" name=""/>
        <dsp:cNvSpPr/>
      </dsp:nvSpPr>
      <dsp:spPr>
        <a:xfrm>
          <a:off x="1626596" y="3332279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Expressions</a:t>
          </a:r>
          <a:endParaRPr lang="en-US" sz="2400" kern="1200"/>
        </a:p>
      </dsp:txBody>
      <dsp:txXfrm>
        <a:off x="1626596" y="3332279"/>
        <a:ext cx="2990913" cy="1268872"/>
      </dsp:txXfrm>
    </dsp:sp>
    <dsp:sp modelId="{120D65C4-651C-431E-B5EB-465B714334AD}">
      <dsp:nvSpPr>
        <dsp:cNvPr id="0" name=""/>
        <dsp:cNvSpPr/>
      </dsp:nvSpPr>
      <dsp:spPr>
        <a:xfrm>
          <a:off x="5138653" y="3332279"/>
          <a:ext cx="1268872" cy="12688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C1F23-522E-4D91-8D66-78F53B2450C3}">
      <dsp:nvSpPr>
        <dsp:cNvPr id="0" name=""/>
        <dsp:cNvSpPr/>
      </dsp:nvSpPr>
      <dsp:spPr>
        <a:xfrm>
          <a:off x="5405116" y="3598743"/>
          <a:ext cx="735945" cy="735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40F9-53E0-4794-A3F1-573E5E1AA054}">
      <dsp:nvSpPr>
        <dsp:cNvPr id="0" name=""/>
        <dsp:cNvSpPr/>
      </dsp:nvSpPr>
      <dsp:spPr>
        <a:xfrm>
          <a:off x="6679427" y="3332279"/>
          <a:ext cx="2990913" cy="126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Variables</a:t>
          </a:r>
          <a:endParaRPr lang="en-US" sz="2400" kern="1200" dirty="0"/>
        </a:p>
      </dsp:txBody>
      <dsp:txXfrm>
        <a:off x="6679427" y="3332279"/>
        <a:ext cx="2990913" cy="12688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DD046-75A3-440A-AA0D-763F26400527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97C6F-4070-4A36-80FC-CA441663BDFA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The order in which the statements, functions, and expressions are executed or evaluated at run-time by a thread of execution.</a:t>
          </a:r>
          <a:endParaRPr lang="en-US" sz="3800" kern="1200" dirty="0"/>
        </a:p>
      </dsp:txBody>
      <dsp:txXfrm>
        <a:off x="0" y="3272"/>
        <a:ext cx="9677915" cy="2231761"/>
      </dsp:txXfrm>
    </dsp:sp>
    <dsp:sp modelId="{8B95936D-F217-4B72-9A69-12C7ACE6F326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19EA-3970-4900-AAA1-BEB13D6C2443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Some statements affect control flow by choosing which statement is executed next, or the number of times a statement is executed</a:t>
          </a:r>
        </a:p>
      </dsp:txBody>
      <dsp:txXfrm>
        <a:off x="0" y="2235034"/>
        <a:ext cx="9677915" cy="2231761"/>
      </dsp:txXfrm>
    </dsp:sp>
    <dsp:sp modelId="{6031C2B0-7709-49BD-B366-0434CD639E78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9757C-58B6-46FC-976B-50C1CFEEA91C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Some expressions also affect control flow (e.g., short-circuiting)</a:t>
          </a:r>
        </a:p>
      </dsp:txBody>
      <dsp:txXfrm>
        <a:off x="0" y="4466795"/>
        <a:ext cx="9677915" cy="22317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D382C-19F4-4591-9D53-5850AE722929}">
      <dsp:nvSpPr>
        <dsp:cNvPr id="0" name=""/>
        <dsp:cNvSpPr/>
      </dsp:nvSpPr>
      <dsp:spPr>
        <a:xfrm>
          <a:off x="0" y="118677"/>
          <a:ext cx="967791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Assemblies</a:t>
          </a:r>
          <a:endParaRPr lang="en-US" sz="3000" kern="1200"/>
        </a:p>
      </dsp:txBody>
      <dsp:txXfrm>
        <a:off x="35125" y="153802"/>
        <a:ext cx="9607665" cy="649299"/>
      </dsp:txXfrm>
    </dsp:sp>
    <dsp:sp modelId="{9A6759E0-954A-4E06-B38F-EF3EFCE2968C}">
      <dsp:nvSpPr>
        <dsp:cNvPr id="0" name=""/>
        <dsp:cNvSpPr/>
      </dsp:nvSpPr>
      <dsp:spPr>
        <a:xfrm>
          <a:off x="0" y="838227"/>
          <a:ext cx="967791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Compiled from one or more source files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May be a .exe or a .</a:t>
          </a:r>
          <a:r>
            <a:rPr lang="en-US" sz="2300" kern="1200" dirty="0" err="1"/>
            <a:t>dll</a:t>
          </a:r>
          <a:endParaRPr lang="en-US" sz="2300" kern="1200" dirty="0"/>
        </a:p>
      </dsp:txBody>
      <dsp:txXfrm>
        <a:off x="0" y="838227"/>
        <a:ext cx="9677915" cy="791774"/>
      </dsp:txXfrm>
    </dsp:sp>
    <dsp:sp modelId="{E97D18D2-87BF-4C8D-A904-818FCF298B98}">
      <dsp:nvSpPr>
        <dsp:cNvPr id="0" name=""/>
        <dsp:cNvSpPr/>
      </dsp:nvSpPr>
      <dsp:spPr>
        <a:xfrm>
          <a:off x="0" y="1630002"/>
          <a:ext cx="9677915" cy="719549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Source files </a:t>
          </a:r>
          <a:endParaRPr lang="en-US" sz="3000" kern="1200"/>
        </a:p>
      </dsp:txBody>
      <dsp:txXfrm>
        <a:off x="35125" y="1665127"/>
        <a:ext cx="9607665" cy="649299"/>
      </dsp:txXfrm>
    </dsp:sp>
    <dsp:sp modelId="{FFB56A16-9DE5-42F0-964F-BCB2E6BAB3BF}">
      <dsp:nvSpPr>
        <dsp:cNvPr id="0" name=""/>
        <dsp:cNvSpPr/>
      </dsp:nvSpPr>
      <dsp:spPr>
        <a:xfrm>
          <a:off x="0" y="2349552"/>
          <a:ext cx="967791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/>
            <a:t>Using declarations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/>
            <a:t>Zero or one namespace</a:t>
          </a:r>
          <a:endParaRPr lang="en-US" sz="2300" kern="1200"/>
        </a:p>
      </dsp:txBody>
      <dsp:txXfrm>
        <a:off x="0" y="2349552"/>
        <a:ext cx="9677915" cy="791774"/>
      </dsp:txXfrm>
    </dsp:sp>
    <dsp:sp modelId="{F5BE320E-2FBA-445A-9467-8323FBFB5042}">
      <dsp:nvSpPr>
        <dsp:cNvPr id="0" name=""/>
        <dsp:cNvSpPr/>
      </dsp:nvSpPr>
      <dsp:spPr>
        <a:xfrm>
          <a:off x="0" y="3141327"/>
          <a:ext cx="9677915" cy="719549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Namespaces </a:t>
          </a:r>
          <a:endParaRPr lang="en-US" sz="3000" kern="1200"/>
        </a:p>
      </dsp:txBody>
      <dsp:txXfrm>
        <a:off x="35125" y="3176452"/>
        <a:ext cx="9607665" cy="649299"/>
      </dsp:txXfrm>
    </dsp:sp>
    <dsp:sp modelId="{54196475-53E3-4BD3-A656-EF62C772FC87}">
      <dsp:nvSpPr>
        <dsp:cNvPr id="0" name=""/>
        <dsp:cNvSpPr/>
      </dsp:nvSpPr>
      <dsp:spPr>
        <a:xfrm>
          <a:off x="0" y="3860877"/>
          <a:ext cx="967791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Contain types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May be split across files</a:t>
          </a:r>
        </a:p>
      </dsp:txBody>
      <dsp:txXfrm>
        <a:off x="0" y="3860877"/>
        <a:ext cx="9677915" cy="791774"/>
      </dsp:txXfrm>
    </dsp:sp>
    <dsp:sp modelId="{09841FB9-0568-425C-BD99-2ACFE6B49F8D}">
      <dsp:nvSpPr>
        <dsp:cNvPr id="0" name=""/>
        <dsp:cNvSpPr/>
      </dsp:nvSpPr>
      <dsp:spPr>
        <a:xfrm>
          <a:off x="0" y="4652652"/>
          <a:ext cx="9677915" cy="719549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Types </a:t>
          </a:r>
          <a:endParaRPr lang="en-US" sz="3000" kern="1200"/>
        </a:p>
      </dsp:txBody>
      <dsp:txXfrm>
        <a:off x="35125" y="4687777"/>
        <a:ext cx="9607665" cy="649299"/>
      </dsp:txXfrm>
    </dsp:sp>
    <dsp:sp modelId="{52107562-A99E-4D70-A83A-42716A373B4B}">
      <dsp:nvSpPr>
        <dsp:cNvPr id="0" name=""/>
        <dsp:cNvSpPr/>
      </dsp:nvSpPr>
      <dsp:spPr>
        <a:xfrm>
          <a:off x="0" y="5372202"/>
          <a:ext cx="967791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/>
            <a:t>Contain static and/or instance members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Always in one namespace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But may be split across files</a:t>
          </a:r>
          <a:endParaRPr lang="en-US" sz="2300" kern="1200" dirty="0"/>
        </a:p>
      </dsp:txBody>
      <dsp:txXfrm>
        <a:off x="0" y="5372202"/>
        <a:ext cx="9677915" cy="12109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E1B59-82F7-4A2F-8D20-20D867DE13C1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2C9D4-7947-4F74-B7B1-CA3B0F64929B}">
      <dsp:nvSpPr>
        <dsp:cNvPr id="0" name=""/>
        <dsp:cNvSpPr/>
      </dsp:nvSpPr>
      <dsp:spPr>
        <a:xfrm>
          <a:off x="0" y="818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Classes</a:t>
          </a:r>
          <a:endParaRPr lang="en-US" sz="6200" kern="1200"/>
        </a:p>
      </dsp:txBody>
      <dsp:txXfrm>
        <a:off x="0" y="818"/>
        <a:ext cx="9677915" cy="1340038"/>
      </dsp:txXfrm>
    </dsp:sp>
    <dsp:sp modelId="{C6E119F5-AC3E-4381-9134-FB54CAAE4A95}">
      <dsp:nvSpPr>
        <dsp:cNvPr id="0" name=""/>
        <dsp:cNvSpPr/>
      </dsp:nvSpPr>
      <dsp:spPr>
        <a:xfrm>
          <a:off x="0" y="1340856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E5CC0-06C2-41AC-8E61-28310DE82A6D}">
      <dsp:nvSpPr>
        <dsp:cNvPr id="0" name=""/>
        <dsp:cNvSpPr/>
      </dsp:nvSpPr>
      <dsp:spPr>
        <a:xfrm>
          <a:off x="0" y="1340856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Structs</a:t>
          </a:r>
          <a:endParaRPr lang="en-US" sz="6200" kern="1200"/>
        </a:p>
      </dsp:txBody>
      <dsp:txXfrm>
        <a:off x="0" y="1340856"/>
        <a:ext cx="9677915" cy="1340038"/>
      </dsp:txXfrm>
    </dsp:sp>
    <dsp:sp modelId="{11CA0866-B728-45FA-8C92-7118D912D3B8}">
      <dsp:nvSpPr>
        <dsp:cNvPr id="0" name=""/>
        <dsp:cNvSpPr/>
      </dsp:nvSpPr>
      <dsp:spPr>
        <a:xfrm>
          <a:off x="0" y="26808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9709-50EB-48B6-A1F8-59DFE0F7DE9F}">
      <dsp:nvSpPr>
        <dsp:cNvPr id="0" name=""/>
        <dsp:cNvSpPr/>
      </dsp:nvSpPr>
      <dsp:spPr>
        <a:xfrm>
          <a:off x="0" y="2680895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Interfaces</a:t>
          </a:r>
          <a:endParaRPr lang="en-US" sz="6200" kern="1200"/>
        </a:p>
      </dsp:txBody>
      <dsp:txXfrm>
        <a:off x="0" y="2680895"/>
        <a:ext cx="9677915" cy="1340038"/>
      </dsp:txXfrm>
    </dsp:sp>
    <dsp:sp modelId="{85E55935-A20A-43D7-A11A-56EDEEAF0DDA}">
      <dsp:nvSpPr>
        <dsp:cNvPr id="0" name=""/>
        <dsp:cNvSpPr/>
      </dsp:nvSpPr>
      <dsp:spPr>
        <a:xfrm>
          <a:off x="0" y="40209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F18AC-34B1-46B6-8066-405022A4CA9C}">
      <dsp:nvSpPr>
        <dsp:cNvPr id="0" name=""/>
        <dsp:cNvSpPr/>
      </dsp:nvSpPr>
      <dsp:spPr>
        <a:xfrm>
          <a:off x="0" y="4020934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Enums</a:t>
          </a:r>
          <a:endParaRPr lang="en-US" sz="6200" kern="1200"/>
        </a:p>
      </dsp:txBody>
      <dsp:txXfrm>
        <a:off x="0" y="4020934"/>
        <a:ext cx="9677915" cy="1340038"/>
      </dsp:txXfrm>
    </dsp:sp>
    <dsp:sp modelId="{33521B3A-F106-46AD-A368-B1CCD3699DDA}">
      <dsp:nvSpPr>
        <dsp:cNvPr id="0" name=""/>
        <dsp:cNvSpPr/>
      </dsp:nvSpPr>
      <dsp:spPr>
        <a:xfrm>
          <a:off x="0" y="5360973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40E50-7FD0-4052-B47A-A0BDBA283B06}">
      <dsp:nvSpPr>
        <dsp:cNvPr id="0" name=""/>
        <dsp:cNvSpPr/>
      </dsp:nvSpPr>
      <dsp:spPr>
        <a:xfrm>
          <a:off x="0" y="5360973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Delegates</a:t>
          </a:r>
          <a:endParaRPr lang="en-US" sz="6200" kern="1200"/>
        </a:p>
      </dsp:txBody>
      <dsp:txXfrm>
        <a:off x="0" y="5360973"/>
        <a:ext cx="9677915" cy="1340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3B7E-0AAD-4595-878C-DBCA730E40EC}">
      <dsp:nvSpPr>
        <dsp:cNvPr id="0" name=""/>
        <dsp:cNvSpPr/>
      </dsp:nvSpPr>
      <dsp:spPr>
        <a:xfrm>
          <a:off x="1469636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27300-02E8-4048-84A6-105A6C197E80}">
      <dsp:nvSpPr>
        <dsp:cNvPr id="0" name=""/>
        <dsp:cNvSpPr/>
      </dsp:nvSpPr>
      <dsp:spPr>
        <a:xfrm>
          <a:off x="303859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Introduce you to the craft of software development</a:t>
          </a:r>
          <a:endParaRPr lang="en-US" sz="2400" kern="1200"/>
        </a:p>
      </dsp:txBody>
      <dsp:txXfrm>
        <a:off x="303859" y="3673884"/>
        <a:ext cx="4239186" cy="720000"/>
      </dsp:txXfrm>
    </dsp:sp>
    <dsp:sp modelId="{D3BF61F1-89B8-471B-BB94-67E80A28759D}">
      <dsp:nvSpPr>
        <dsp:cNvPr id="0" name=""/>
        <dsp:cNvSpPr/>
      </dsp:nvSpPr>
      <dsp:spPr>
        <a:xfrm>
          <a:off x="6450680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5CFDC-C5CC-4CB4-9EAC-095FD966FA0D}">
      <dsp:nvSpPr>
        <dsp:cNvPr id="0" name=""/>
        <dsp:cNvSpPr/>
      </dsp:nvSpPr>
      <dsp:spPr>
        <a:xfrm>
          <a:off x="5284903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Deepen your knowledge of various programming approaches</a:t>
          </a:r>
          <a:endParaRPr lang="en-US" sz="2400" kern="1200"/>
        </a:p>
      </dsp:txBody>
      <dsp:txXfrm>
        <a:off x="5284903" y="3673884"/>
        <a:ext cx="4239186" cy="720000"/>
      </dsp:txXfrm>
    </dsp:sp>
    <dsp:sp modelId="{4EC0E652-934D-46CB-88C4-9D92ABF66325}">
      <dsp:nvSpPr>
        <dsp:cNvPr id="0" name=""/>
        <dsp:cNvSpPr/>
      </dsp:nvSpPr>
      <dsp:spPr>
        <a:xfrm>
          <a:off x="11431724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C289-7EA3-4C68-B786-080524B83713}">
      <dsp:nvSpPr>
        <dsp:cNvPr id="0" name=""/>
        <dsp:cNvSpPr/>
      </dsp:nvSpPr>
      <dsp:spPr>
        <a:xfrm>
          <a:off x="10265947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Build a solid proficiency in reading and writing C#</a:t>
          </a:r>
          <a:endParaRPr lang="en-US" sz="2400" kern="1200"/>
        </a:p>
      </dsp:txBody>
      <dsp:txXfrm>
        <a:off x="10265947" y="3673884"/>
        <a:ext cx="423918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358D-43D0-412E-A823-5AFE3E9A311C}">
      <dsp:nvSpPr>
        <dsp:cNvPr id="0" name=""/>
        <dsp:cNvSpPr/>
      </dsp:nvSpPr>
      <dsp:spPr>
        <a:xfrm>
          <a:off x="104180" y="430980"/>
          <a:ext cx="1932944" cy="1932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B3DF8-F961-462D-BDE3-A8DC6A2AB44E}">
      <dsp:nvSpPr>
        <dsp:cNvPr id="0" name=""/>
        <dsp:cNvSpPr/>
      </dsp:nvSpPr>
      <dsp:spPr>
        <a:xfrm>
          <a:off x="510098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7CB73-A73B-46BF-812B-F6B0CDA90E9E}">
      <dsp:nvSpPr>
        <dsp:cNvPr id="0" name=""/>
        <dsp:cNvSpPr/>
      </dsp:nvSpPr>
      <dsp:spPr>
        <a:xfrm>
          <a:off x="245132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20% = 5 Assignments </a:t>
          </a:r>
          <a:endParaRPr lang="en-US" sz="2400" kern="1200"/>
        </a:p>
      </dsp:txBody>
      <dsp:txXfrm>
        <a:off x="2451327" y="430980"/>
        <a:ext cx="4556226" cy="1932944"/>
      </dsp:txXfrm>
    </dsp:sp>
    <dsp:sp modelId="{8DCF26BF-E135-45B7-8650-25C179A8387D}">
      <dsp:nvSpPr>
        <dsp:cNvPr id="0" name=""/>
        <dsp:cNvSpPr/>
      </dsp:nvSpPr>
      <dsp:spPr>
        <a:xfrm>
          <a:off x="7801440" y="430980"/>
          <a:ext cx="1932944" cy="1932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78E2-9787-47E8-A3EC-50249F7C4BEC}">
      <dsp:nvSpPr>
        <dsp:cNvPr id="0" name=""/>
        <dsp:cNvSpPr/>
      </dsp:nvSpPr>
      <dsp:spPr>
        <a:xfrm>
          <a:off x="8207359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A54A7-72F8-4A66-939B-C5C36AAF84A8}">
      <dsp:nvSpPr>
        <dsp:cNvPr id="0" name=""/>
        <dsp:cNvSpPr/>
      </dsp:nvSpPr>
      <dsp:spPr>
        <a:xfrm>
          <a:off x="1014858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25% = 8 Labs</a:t>
          </a:r>
          <a:endParaRPr lang="en-US" sz="2400" kern="1200"/>
        </a:p>
      </dsp:txBody>
      <dsp:txXfrm>
        <a:off x="10148587" y="430980"/>
        <a:ext cx="4556226" cy="1932944"/>
      </dsp:txXfrm>
    </dsp:sp>
    <dsp:sp modelId="{D0531920-C0B4-4F49-BDE6-FD0F892082C3}">
      <dsp:nvSpPr>
        <dsp:cNvPr id="0" name=""/>
        <dsp:cNvSpPr/>
      </dsp:nvSpPr>
      <dsp:spPr>
        <a:xfrm>
          <a:off x="104180" y="3332279"/>
          <a:ext cx="1932944" cy="19329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4683-0CCE-4688-A6D9-B4773D814CD4}">
      <dsp:nvSpPr>
        <dsp:cNvPr id="0" name=""/>
        <dsp:cNvSpPr/>
      </dsp:nvSpPr>
      <dsp:spPr>
        <a:xfrm>
          <a:off x="510098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F5AC6-267B-48A6-8509-969653A9668C}">
      <dsp:nvSpPr>
        <dsp:cNvPr id="0" name=""/>
        <dsp:cNvSpPr/>
      </dsp:nvSpPr>
      <dsp:spPr>
        <a:xfrm>
          <a:off x="245132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15% = Midterm (closed book)</a:t>
          </a:r>
          <a:endParaRPr lang="en-US" sz="2400" kern="1200"/>
        </a:p>
      </dsp:txBody>
      <dsp:txXfrm>
        <a:off x="2451327" y="3332279"/>
        <a:ext cx="4556226" cy="1932944"/>
      </dsp:txXfrm>
    </dsp:sp>
    <dsp:sp modelId="{5AA8CB0C-44CF-47A2-9D9F-2F934BBCB70D}">
      <dsp:nvSpPr>
        <dsp:cNvPr id="0" name=""/>
        <dsp:cNvSpPr/>
      </dsp:nvSpPr>
      <dsp:spPr>
        <a:xfrm>
          <a:off x="7801440" y="3332279"/>
          <a:ext cx="1932944" cy="19329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B4575-2FBC-4D1F-A6D5-0E105E521899}">
      <dsp:nvSpPr>
        <dsp:cNvPr id="0" name=""/>
        <dsp:cNvSpPr/>
      </dsp:nvSpPr>
      <dsp:spPr>
        <a:xfrm>
          <a:off x="8267697" y="3753108"/>
          <a:ext cx="1121107" cy="1121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3A200-F2A1-44D9-B896-246FAD9136DB}">
      <dsp:nvSpPr>
        <dsp:cNvPr id="0" name=""/>
        <dsp:cNvSpPr/>
      </dsp:nvSpPr>
      <dsp:spPr>
        <a:xfrm>
          <a:off x="1014858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40% = Final Project (individual)</a:t>
          </a:r>
          <a:endParaRPr lang="en-US" sz="2400" kern="1200" dirty="0"/>
        </a:p>
      </dsp:txBody>
      <dsp:txXfrm>
        <a:off x="10148587" y="3332279"/>
        <a:ext cx="4556226" cy="1932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4BFB-C6A0-4CD9-83B9-8A67B2311F36}">
      <dsp:nvSpPr>
        <dsp:cNvPr id="0" name=""/>
        <dsp:cNvSpPr/>
      </dsp:nvSpPr>
      <dsp:spPr>
        <a:xfrm>
          <a:off x="0" y="529414"/>
          <a:ext cx="9677915" cy="274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14" tIns="624840" rIns="75111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Become comfortable and confident with C#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learning a range of techniques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Improving programming skills 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Developing a solid foundation </a:t>
          </a:r>
          <a:endParaRPr lang="en-US" sz="3000" kern="1200"/>
        </a:p>
      </dsp:txBody>
      <dsp:txXfrm>
        <a:off x="0" y="529414"/>
        <a:ext cx="9677915" cy="2740500"/>
      </dsp:txXfrm>
    </dsp:sp>
    <dsp:sp modelId="{96A9B012-E73E-49AC-B22D-91ED54C64B0A}">
      <dsp:nvSpPr>
        <dsp:cNvPr id="0" name=""/>
        <dsp:cNvSpPr/>
      </dsp:nvSpPr>
      <dsp:spPr>
        <a:xfrm>
          <a:off x="483895" y="86614"/>
          <a:ext cx="677454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62" tIns="0" rIns="25606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Part one focuses on:</a:t>
          </a:r>
          <a:endParaRPr lang="en-US" sz="3000" kern="1200"/>
        </a:p>
      </dsp:txBody>
      <dsp:txXfrm>
        <a:off x="527126" y="129845"/>
        <a:ext cx="6688078" cy="799138"/>
      </dsp:txXfrm>
    </dsp:sp>
    <dsp:sp modelId="{F5E5D635-CC9C-4050-BD4D-D7C864BEF328}">
      <dsp:nvSpPr>
        <dsp:cNvPr id="0" name=""/>
        <dsp:cNvSpPr/>
      </dsp:nvSpPr>
      <dsp:spPr>
        <a:xfrm>
          <a:off x="0" y="3874715"/>
          <a:ext cx="9677915" cy="274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14" tIns="624840" rIns="75111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Building larger pieces of software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Advanced features of the C# language 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Putting complex things together 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/>
            <a:t>Learning best practices and patterns </a:t>
          </a:r>
          <a:endParaRPr lang="en-US" sz="3000" kern="1200"/>
        </a:p>
      </dsp:txBody>
      <dsp:txXfrm>
        <a:off x="0" y="3874715"/>
        <a:ext cx="9677915" cy="2740500"/>
      </dsp:txXfrm>
    </dsp:sp>
    <dsp:sp modelId="{91E541B2-817D-4048-B462-40001126B703}">
      <dsp:nvSpPr>
        <dsp:cNvPr id="0" name=""/>
        <dsp:cNvSpPr/>
      </dsp:nvSpPr>
      <dsp:spPr>
        <a:xfrm>
          <a:off x="483895" y="3431915"/>
          <a:ext cx="677454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62" tIns="0" rIns="25606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Part two focuses on:</a:t>
          </a:r>
          <a:endParaRPr lang="en-US" sz="3000" kern="1200"/>
        </a:p>
      </dsp:txBody>
      <dsp:txXfrm>
        <a:off x="527126" y="3475146"/>
        <a:ext cx="6688078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177AA-1D08-4220-99AF-95E92113CA73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4812-1ADB-4B61-9FFB-4DDD83A626AA}">
      <dsp:nvSpPr>
        <dsp:cNvPr id="0" name=""/>
        <dsp:cNvSpPr/>
      </dsp:nvSpPr>
      <dsp:spPr>
        <a:xfrm>
          <a:off x="0" y="81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About Class and Overview</a:t>
          </a:r>
          <a:endParaRPr lang="en-US" sz="3800" kern="1200"/>
        </a:p>
      </dsp:txBody>
      <dsp:txXfrm>
        <a:off x="0" y="818"/>
        <a:ext cx="9677915" cy="957170"/>
      </dsp:txXfrm>
    </dsp:sp>
    <dsp:sp modelId="{61CD1CA9-D652-4EF8-AB1B-3F317140B3B0}">
      <dsp:nvSpPr>
        <dsp:cNvPr id="0" name=""/>
        <dsp:cNvSpPr/>
      </dsp:nvSpPr>
      <dsp:spPr>
        <a:xfrm>
          <a:off x="0" y="95798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3161-CC4E-414D-94EC-A6B5B2ECABA3}">
      <dsp:nvSpPr>
        <dsp:cNvPr id="0" name=""/>
        <dsp:cNvSpPr/>
      </dsp:nvSpPr>
      <dsp:spPr>
        <a:xfrm>
          <a:off x="0" y="95798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Introduction to C#</a:t>
          </a:r>
          <a:endParaRPr lang="en-US" sz="3800" kern="1200"/>
        </a:p>
      </dsp:txBody>
      <dsp:txXfrm>
        <a:off x="0" y="957988"/>
        <a:ext cx="9677915" cy="957170"/>
      </dsp:txXfrm>
    </dsp:sp>
    <dsp:sp modelId="{79A3CC02-A6C6-4D59-A4E6-E98129E940C6}">
      <dsp:nvSpPr>
        <dsp:cNvPr id="0" name=""/>
        <dsp:cNvSpPr/>
      </dsp:nvSpPr>
      <dsp:spPr>
        <a:xfrm>
          <a:off x="0" y="1915159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5E12-ABFE-4085-8143-474EEFAD6C96}">
      <dsp:nvSpPr>
        <dsp:cNvPr id="0" name=""/>
        <dsp:cNvSpPr/>
      </dsp:nvSpPr>
      <dsp:spPr>
        <a:xfrm>
          <a:off x="0" y="191515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System Library</a:t>
          </a:r>
          <a:endParaRPr lang="en-US" sz="3800" kern="1200"/>
        </a:p>
      </dsp:txBody>
      <dsp:txXfrm>
        <a:off x="0" y="1915159"/>
        <a:ext cx="9677915" cy="957170"/>
      </dsp:txXfrm>
    </dsp:sp>
    <dsp:sp modelId="{BD38CBA9-BBE1-4D1E-A5AA-4ED1B0AF7EDA}">
      <dsp:nvSpPr>
        <dsp:cNvPr id="0" name=""/>
        <dsp:cNvSpPr/>
      </dsp:nvSpPr>
      <dsp:spPr>
        <a:xfrm>
          <a:off x="0" y="2872329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C9532-C00B-4903-B5F5-C28059A592A6}">
      <dsp:nvSpPr>
        <dsp:cNvPr id="0" name=""/>
        <dsp:cNvSpPr/>
      </dsp:nvSpPr>
      <dsp:spPr>
        <a:xfrm>
          <a:off x="0" y="287232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Functions as Data</a:t>
          </a:r>
          <a:endParaRPr lang="en-US" sz="3800" kern="1200" dirty="0"/>
        </a:p>
      </dsp:txBody>
      <dsp:txXfrm>
        <a:off x="0" y="2872329"/>
        <a:ext cx="9677915" cy="957170"/>
      </dsp:txXfrm>
    </dsp:sp>
    <dsp:sp modelId="{68A668D8-822E-4DA6-A439-FE603CD39B77}">
      <dsp:nvSpPr>
        <dsp:cNvPr id="0" name=""/>
        <dsp:cNvSpPr/>
      </dsp:nvSpPr>
      <dsp:spPr>
        <a:xfrm>
          <a:off x="0" y="382950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4A73A-36FA-4D40-A0B4-D2A6F1A30649}">
      <dsp:nvSpPr>
        <dsp:cNvPr id="0" name=""/>
        <dsp:cNvSpPr/>
      </dsp:nvSpPr>
      <dsp:spPr>
        <a:xfrm>
          <a:off x="0" y="382950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Introduction </a:t>
          </a:r>
          <a:r>
            <a:rPr lang="en-CA" sz="3800" kern="1200" dirty="0"/>
            <a:t>to Object Oriented Programming</a:t>
          </a:r>
          <a:endParaRPr lang="en-US" sz="3800" kern="1200" dirty="0"/>
        </a:p>
      </dsp:txBody>
      <dsp:txXfrm>
        <a:off x="0" y="3829500"/>
        <a:ext cx="9677915" cy="957170"/>
      </dsp:txXfrm>
    </dsp:sp>
    <dsp:sp modelId="{E35D32A1-9F1C-4050-8154-D6E172135641}">
      <dsp:nvSpPr>
        <dsp:cNvPr id="0" name=""/>
        <dsp:cNvSpPr/>
      </dsp:nvSpPr>
      <dsp:spPr>
        <a:xfrm>
          <a:off x="0" y="478667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E11A3-04B2-4B1E-A293-0F4874BB8289}">
      <dsp:nvSpPr>
        <dsp:cNvPr id="0" name=""/>
        <dsp:cNvSpPr/>
      </dsp:nvSpPr>
      <dsp:spPr>
        <a:xfrm>
          <a:off x="0" y="478667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Reflection and Introspection</a:t>
          </a:r>
          <a:endParaRPr lang="en-US" sz="3800" kern="1200" dirty="0"/>
        </a:p>
      </dsp:txBody>
      <dsp:txXfrm>
        <a:off x="0" y="4786670"/>
        <a:ext cx="9677915" cy="957170"/>
      </dsp:txXfrm>
    </dsp:sp>
    <dsp:sp modelId="{0E5C3F3E-BE5A-46AD-8610-BBD74CA07816}">
      <dsp:nvSpPr>
        <dsp:cNvPr id="0" name=""/>
        <dsp:cNvSpPr/>
      </dsp:nvSpPr>
      <dsp:spPr>
        <a:xfrm>
          <a:off x="0" y="5743841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11FD-52E1-40C2-90E3-F736BBA23A0F}">
      <dsp:nvSpPr>
        <dsp:cNvPr id="0" name=""/>
        <dsp:cNvSpPr/>
      </dsp:nvSpPr>
      <dsp:spPr>
        <a:xfrm>
          <a:off x="0" y="5743841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Testing, Debugging, and Error Handling </a:t>
          </a:r>
          <a:endParaRPr lang="en-US" sz="3800" kern="1200" dirty="0"/>
        </a:p>
      </dsp:txBody>
      <dsp:txXfrm>
        <a:off x="0" y="5743841"/>
        <a:ext cx="9677915" cy="957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9D2BD-EEF8-4583-9C14-72D850FD77C8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34074-4DEE-44E6-B32B-C693CA78CA5E}">
      <dsp:nvSpPr>
        <dsp:cNvPr id="0" name=""/>
        <dsp:cNvSpPr/>
      </dsp:nvSpPr>
      <dsp:spPr>
        <a:xfrm>
          <a:off x="0" y="81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Coding Style and Principles</a:t>
          </a:r>
          <a:endParaRPr lang="en-US" sz="3600" kern="1200"/>
        </a:p>
      </dsp:txBody>
      <dsp:txXfrm>
        <a:off x="0" y="818"/>
        <a:ext cx="9677915" cy="957170"/>
      </dsp:txXfrm>
    </dsp:sp>
    <dsp:sp modelId="{31D39694-85F8-4B64-A85B-2D98DD121D8D}">
      <dsp:nvSpPr>
        <dsp:cNvPr id="0" name=""/>
        <dsp:cNvSpPr/>
      </dsp:nvSpPr>
      <dsp:spPr>
        <a:xfrm>
          <a:off x="0" y="95798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ECCDF-5AC8-479F-A7AB-3190FB2DCEC9}">
      <dsp:nvSpPr>
        <dsp:cNvPr id="0" name=""/>
        <dsp:cNvSpPr/>
      </dsp:nvSpPr>
      <dsp:spPr>
        <a:xfrm>
          <a:off x="0" y="95798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Advanced features of C# </a:t>
          </a:r>
          <a:endParaRPr lang="en-US" sz="3600" kern="1200"/>
        </a:p>
      </dsp:txBody>
      <dsp:txXfrm>
        <a:off x="0" y="957988"/>
        <a:ext cx="9677915" cy="957170"/>
      </dsp:txXfrm>
    </dsp:sp>
    <dsp:sp modelId="{9E257BEA-6764-48AF-9322-225B27F5B186}">
      <dsp:nvSpPr>
        <dsp:cNvPr id="0" name=""/>
        <dsp:cNvSpPr/>
      </dsp:nvSpPr>
      <dsp:spPr>
        <a:xfrm>
          <a:off x="0" y="1915159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47F05-1EAA-4A4A-83E6-A972C473FA7E}">
      <dsp:nvSpPr>
        <dsp:cNvPr id="0" name=""/>
        <dsp:cNvSpPr/>
      </dsp:nvSpPr>
      <dsp:spPr>
        <a:xfrm>
          <a:off x="0" y="191515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Advanced topics in Object Oriented Programming</a:t>
          </a:r>
          <a:endParaRPr lang="en-US" sz="3600" kern="1200"/>
        </a:p>
      </dsp:txBody>
      <dsp:txXfrm>
        <a:off x="0" y="1915159"/>
        <a:ext cx="9677915" cy="957170"/>
      </dsp:txXfrm>
    </dsp:sp>
    <dsp:sp modelId="{1CE57EC0-6A20-4370-AF08-B71BDC095F32}">
      <dsp:nvSpPr>
        <dsp:cNvPr id="0" name=""/>
        <dsp:cNvSpPr/>
      </dsp:nvSpPr>
      <dsp:spPr>
        <a:xfrm>
          <a:off x="0" y="2872329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71757-2710-418A-BDCA-346EADD2D2EA}">
      <dsp:nvSpPr>
        <dsp:cNvPr id="0" name=""/>
        <dsp:cNvSpPr/>
      </dsp:nvSpPr>
      <dsp:spPr>
        <a:xfrm>
          <a:off x="0" y="287232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Concurrency and Asynchronous Programming</a:t>
          </a:r>
          <a:endParaRPr lang="en-US" sz="3600" kern="1200"/>
        </a:p>
      </dsp:txBody>
      <dsp:txXfrm>
        <a:off x="0" y="2872329"/>
        <a:ext cx="9677915" cy="957170"/>
      </dsp:txXfrm>
    </dsp:sp>
    <dsp:sp modelId="{046A1374-5799-4885-9014-8228BABB9C7C}">
      <dsp:nvSpPr>
        <dsp:cNvPr id="0" name=""/>
        <dsp:cNvSpPr/>
      </dsp:nvSpPr>
      <dsp:spPr>
        <a:xfrm>
          <a:off x="0" y="382950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01ACD-DE04-451B-ACCC-2290624CC4D1}">
      <dsp:nvSpPr>
        <dsp:cNvPr id="0" name=""/>
        <dsp:cNvSpPr/>
      </dsp:nvSpPr>
      <dsp:spPr>
        <a:xfrm>
          <a:off x="0" y="382950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Common Software Patterns</a:t>
          </a:r>
          <a:endParaRPr lang="en-US" sz="3600" kern="1200"/>
        </a:p>
      </dsp:txBody>
      <dsp:txXfrm>
        <a:off x="0" y="3829500"/>
        <a:ext cx="9677915" cy="957170"/>
      </dsp:txXfrm>
    </dsp:sp>
    <dsp:sp modelId="{6A892650-36F1-4119-91D9-CED4A92BDF24}">
      <dsp:nvSpPr>
        <dsp:cNvPr id="0" name=""/>
        <dsp:cNvSpPr/>
      </dsp:nvSpPr>
      <dsp:spPr>
        <a:xfrm>
          <a:off x="0" y="4786670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D98CC-D5D2-404C-8A9D-F0D1A2D9D971}">
      <dsp:nvSpPr>
        <dsp:cNvPr id="0" name=""/>
        <dsp:cNvSpPr/>
      </dsp:nvSpPr>
      <dsp:spPr>
        <a:xfrm>
          <a:off x="0" y="478667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GUI Programming  </a:t>
          </a:r>
          <a:endParaRPr lang="en-US" sz="3600" kern="1200"/>
        </a:p>
      </dsp:txBody>
      <dsp:txXfrm>
        <a:off x="0" y="4786670"/>
        <a:ext cx="9677915" cy="957170"/>
      </dsp:txXfrm>
    </dsp:sp>
    <dsp:sp modelId="{D160CDC7-D9D2-4439-82DF-C030DCA41033}">
      <dsp:nvSpPr>
        <dsp:cNvPr id="0" name=""/>
        <dsp:cNvSpPr/>
      </dsp:nvSpPr>
      <dsp:spPr>
        <a:xfrm>
          <a:off x="0" y="5743841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A58D2-209A-4594-8E7C-BDACF5E12FD9}">
      <dsp:nvSpPr>
        <dsp:cNvPr id="0" name=""/>
        <dsp:cNvSpPr/>
      </dsp:nvSpPr>
      <dsp:spPr>
        <a:xfrm>
          <a:off x="0" y="5743841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Foreign Function Interfaces and Marshaling</a:t>
          </a:r>
          <a:endParaRPr lang="en-US" sz="3600" kern="1200"/>
        </a:p>
      </dsp:txBody>
      <dsp:txXfrm>
        <a:off x="0" y="5743841"/>
        <a:ext cx="9677915" cy="957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807C-0C2B-4B4B-9027-D9EE295AE9D5}">
      <dsp:nvSpPr>
        <dsp:cNvPr id="0" name=""/>
        <dsp:cNvSpPr/>
      </dsp:nvSpPr>
      <dsp:spPr>
        <a:xfrm>
          <a:off x="0" y="5235"/>
          <a:ext cx="9677915" cy="11152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C17AD-15DF-4F8F-86F2-D17AC33800AC}">
      <dsp:nvSpPr>
        <dsp:cNvPr id="0" name=""/>
        <dsp:cNvSpPr/>
      </dsp:nvSpPr>
      <dsp:spPr>
        <a:xfrm>
          <a:off x="337355" y="256161"/>
          <a:ext cx="613374" cy="613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61ED8-6D99-4E2C-BE01-3040ADE6E5BB}">
      <dsp:nvSpPr>
        <dsp:cNvPr id="0" name=""/>
        <dsp:cNvSpPr/>
      </dsp:nvSpPr>
      <dsp:spPr>
        <a:xfrm>
          <a:off x="1288086" y="5235"/>
          <a:ext cx="8389828" cy="111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28" tIns="118028" rIns="118028" bIns="118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Closed book </a:t>
          </a:r>
          <a:endParaRPr lang="en-US" sz="1900" kern="1200"/>
        </a:p>
      </dsp:txBody>
      <dsp:txXfrm>
        <a:off x="1288086" y="5235"/>
        <a:ext cx="8389828" cy="1115226"/>
      </dsp:txXfrm>
    </dsp:sp>
    <dsp:sp modelId="{249CB0E5-C163-4313-8FED-9174146E9ECA}">
      <dsp:nvSpPr>
        <dsp:cNvPr id="0" name=""/>
        <dsp:cNvSpPr/>
      </dsp:nvSpPr>
      <dsp:spPr>
        <a:xfrm>
          <a:off x="0" y="1399268"/>
          <a:ext cx="9677915" cy="11152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03C6-9A23-4ADA-9F23-ADDA043C67FC}">
      <dsp:nvSpPr>
        <dsp:cNvPr id="0" name=""/>
        <dsp:cNvSpPr/>
      </dsp:nvSpPr>
      <dsp:spPr>
        <a:xfrm>
          <a:off x="337355" y="1650194"/>
          <a:ext cx="613374" cy="613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72369-688F-4A0F-9DCE-7EDBEDB5B530}">
      <dsp:nvSpPr>
        <dsp:cNvPr id="0" name=""/>
        <dsp:cNvSpPr/>
      </dsp:nvSpPr>
      <dsp:spPr>
        <a:xfrm>
          <a:off x="1288086" y="1399268"/>
          <a:ext cx="8389828" cy="111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28" tIns="118028" rIns="118028" bIns="118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Verify a basic proficiency in C# </a:t>
          </a:r>
          <a:endParaRPr lang="en-US" sz="1900" kern="1200"/>
        </a:p>
      </dsp:txBody>
      <dsp:txXfrm>
        <a:off x="1288086" y="1399268"/>
        <a:ext cx="8389828" cy="1115226"/>
      </dsp:txXfrm>
    </dsp:sp>
    <dsp:sp modelId="{52346EDB-8D38-4A33-8620-D760FA07F268}">
      <dsp:nvSpPr>
        <dsp:cNvPr id="0" name=""/>
        <dsp:cNvSpPr/>
      </dsp:nvSpPr>
      <dsp:spPr>
        <a:xfrm>
          <a:off x="0" y="2793301"/>
          <a:ext cx="9677915" cy="11152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46EAB-A405-4538-A996-5DCEA284BF11}">
      <dsp:nvSpPr>
        <dsp:cNvPr id="0" name=""/>
        <dsp:cNvSpPr/>
      </dsp:nvSpPr>
      <dsp:spPr>
        <a:xfrm>
          <a:off x="337355" y="3044227"/>
          <a:ext cx="613374" cy="613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FE079-2B5F-4B5D-8D6C-CB0DD72A7ACD}">
      <dsp:nvSpPr>
        <dsp:cNvPr id="0" name=""/>
        <dsp:cNvSpPr/>
      </dsp:nvSpPr>
      <dsp:spPr>
        <a:xfrm>
          <a:off x="1288086" y="2793301"/>
          <a:ext cx="8389828" cy="111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28" tIns="118028" rIns="118028" bIns="118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Assess understanding of key concepts</a:t>
          </a:r>
          <a:endParaRPr lang="en-US" sz="1900" kern="1200"/>
        </a:p>
      </dsp:txBody>
      <dsp:txXfrm>
        <a:off x="1288086" y="2793301"/>
        <a:ext cx="8389828" cy="1115226"/>
      </dsp:txXfrm>
    </dsp:sp>
    <dsp:sp modelId="{FD472BD4-EA22-4097-B160-EFC2244EEDBE}">
      <dsp:nvSpPr>
        <dsp:cNvPr id="0" name=""/>
        <dsp:cNvSpPr/>
      </dsp:nvSpPr>
      <dsp:spPr>
        <a:xfrm>
          <a:off x="0" y="4187334"/>
          <a:ext cx="9677915" cy="11152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15D82-5B87-4F32-960F-1F9EABD824DE}">
      <dsp:nvSpPr>
        <dsp:cNvPr id="0" name=""/>
        <dsp:cNvSpPr/>
      </dsp:nvSpPr>
      <dsp:spPr>
        <a:xfrm>
          <a:off x="337355" y="4438260"/>
          <a:ext cx="613374" cy="6133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3C358-8965-43BD-B890-4C074BD57751}">
      <dsp:nvSpPr>
        <dsp:cNvPr id="0" name=""/>
        <dsp:cNvSpPr/>
      </dsp:nvSpPr>
      <dsp:spPr>
        <a:xfrm>
          <a:off x="1288086" y="4187334"/>
          <a:ext cx="8389828" cy="111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28" tIns="118028" rIns="118028" bIns="118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Covers content taught in Part 1</a:t>
          </a:r>
          <a:endParaRPr lang="en-US" sz="1900" kern="1200"/>
        </a:p>
      </dsp:txBody>
      <dsp:txXfrm>
        <a:off x="1288086" y="4187334"/>
        <a:ext cx="8389828" cy="1115226"/>
      </dsp:txXfrm>
    </dsp:sp>
    <dsp:sp modelId="{7B58BF40-FBFA-4AF8-B456-FC19EDE03EE8}">
      <dsp:nvSpPr>
        <dsp:cNvPr id="0" name=""/>
        <dsp:cNvSpPr/>
      </dsp:nvSpPr>
      <dsp:spPr>
        <a:xfrm>
          <a:off x="0" y="5581367"/>
          <a:ext cx="9677915" cy="11152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1BAF-7493-4598-92CA-4E1742CD7218}">
      <dsp:nvSpPr>
        <dsp:cNvPr id="0" name=""/>
        <dsp:cNvSpPr/>
      </dsp:nvSpPr>
      <dsp:spPr>
        <a:xfrm>
          <a:off x="337355" y="5832293"/>
          <a:ext cx="613374" cy="6133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B7C9-346C-4996-8E98-B01EF535987B}">
      <dsp:nvSpPr>
        <dsp:cNvPr id="0" name=""/>
        <dsp:cNvSpPr/>
      </dsp:nvSpPr>
      <dsp:spPr>
        <a:xfrm>
          <a:off x="1288086" y="5581367"/>
          <a:ext cx="8389828" cy="111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28" tIns="118028" rIns="118028" bIns="1180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Covers material only in notes and authoritative source </a:t>
          </a:r>
          <a:endParaRPr lang="en-US" sz="1900" kern="1200"/>
        </a:p>
      </dsp:txBody>
      <dsp:txXfrm>
        <a:off x="1288086" y="5581367"/>
        <a:ext cx="8389828" cy="11152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35821-ECD1-4935-A3D6-719B2B7A8710}">
      <dsp:nvSpPr>
        <dsp:cNvPr id="0" name=""/>
        <dsp:cNvSpPr/>
      </dsp:nvSpPr>
      <dsp:spPr>
        <a:xfrm>
          <a:off x="1469636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B07C-CDC8-441D-8FC9-9DABBE581909}">
      <dsp:nvSpPr>
        <dsp:cNvPr id="0" name=""/>
        <dsp:cNvSpPr/>
      </dsp:nvSpPr>
      <dsp:spPr>
        <a:xfrm>
          <a:off x="303859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Put together a robust piece of non-trivial software</a:t>
          </a:r>
          <a:endParaRPr lang="en-US" sz="2500" kern="1200"/>
        </a:p>
      </dsp:txBody>
      <dsp:txXfrm>
        <a:off x="303859" y="3673884"/>
        <a:ext cx="4239186" cy="720000"/>
      </dsp:txXfrm>
    </dsp:sp>
    <dsp:sp modelId="{A7CEAE15-A300-49D0-A40A-1CC48819311E}">
      <dsp:nvSpPr>
        <dsp:cNvPr id="0" name=""/>
        <dsp:cNvSpPr/>
      </dsp:nvSpPr>
      <dsp:spPr>
        <a:xfrm>
          <a:off x="6450680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097ED-10FF-4EE3-977C-6BBE52DA38C9}">
      <dsp:nvSpPr>
        <dsp:cNvPr id="0" name=""/>
        <dsp:cNvSpPr/>
      </dsp:nvSpPr>
      <dsp:spPr>
        <a:xfrm>
          <a:off x="5284903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Details will be provided later in the semester</a:t>
          </a:r>
          <a:endParaRPr lang="en-US" sz="2500" kern="1200"/>
        </a:p>
      </dsp:txBody>
      <dsp:txXfrm>
        <a:off x="5284903" y="3673884"/>
        <a:ext cx="4239186" cy="720000"/>
      </dsp:txXfrm>
    </dsp:sp>
    <dsp:sp modelId="{856225F2-89A6-4F3E-B50E-29F99B5824DB}">
      <dsp:nvSpPr>
        <dsp:cNvPr id="0" name=""/>
        <dsp:cNvSpPr/>
      </dsp:nvSpPr>
      <dsp:spPr>
        <a:xfrm>
          <a:off x="11431724" y="1302320"/>
          <a:ext cx="1907633" cy="1907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8817F-CA70-40FA-827A-3EBC1A21C7CB}">
      <dsp:nvSpPr>
        <dsp:cNvPr id="0" name=""/>
        <dsp:cNvSpPr/>
      </dsp:nvSpPr>
      <dsp:spPr>
        <a:xfrm>
          <a:off x="10265947" y="3673884"/>
          <a:ext cx="42391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Leverages concepts learned in part 2  </a:t>
          </a:r>
          <a:endParaRPr lang="en-US" sz="2500" kern="1200"/>
        </a:p>
      </dsp:txBody>
      <dsp:txXfrm>
        <a:off x="10265947" y="3673884"/>
        <a:ext cx="423918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8DC9E-5C60-4861-8097-12D2C224910D}">
      <dsp:nvSpPr>
        <dsp:cNvPr id="0" name=""/>
        <dsp:cNvSpPr/>
      </dsp:nvSpPr>
      <dsp:spPr>
        <a:xfrm>
          <a:off x="104180" y="430980"/>
          <a:ext cx="1932944" cy="1932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B5773-F816-483B-BC4C-E2ABAA2B8CD0}">
      <dsp:nvSpPr>
        <dsp:cNvPr id="0" name=""/>
        <dsp:cNvSpPr/>
      </dsp:nvSpPr>
      <dsp:spPr>
        <a:xfrm>
          <a:off x="510098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E8D17-0C4F-401B-864F-3F605CBEA1C6}">
      <dsp:nvSpPr>
        <dsp:cNvPr id="0" name=""/>
        <dsp:cNvSpPr/>
      </dsp:nvSpPr>
      <dsp:spPr>
        <a:xfrm>
          <a:off x="245132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We don’t know very much yet</a:t>
          </a:r>
          <a:endParaRPr lang="en-US" sz="2400" kern="1200"/>
        </a:p>
      </dsp:txBody>
      <dsp:txXfrm>
        <a:off x="2451327" y="430980"/>
        <a:ext cx="4556226" cy="1932944"/>
      </dsp:txXfrm>
    </dsp:sp>
    <dsp:sp modelId="{CBF3B91F-4051-46C7-AD9D-0FF0A3211391}">
      <dsp:nvSpPr>
        <dsp:cNvPr id="0" name=""/>
        <dsp:cNvSpPr/>
      </dsp:nvSpPr>
      <dsp:spPr>
        <a:xfrm>
          <a:off x="7801440" y="430980"/>
          <a:ext cx="1932944" cy="1932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CE5-2CAF-4974-BCB3-74D5FEB7C573}">
      <dsp:nvSpPr>
        <dsp:cNvPr id="0" name=""/>
        <dsp:cNvSpPr/>
      </dsp:nvSpPr>
      <dsp:spPr>
        <a:xfrm>
          <a:off x="8207359" y="836899"/>
          <a:ext cx="1121107" cy="1121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A4ED8-72B0-4FD4-A752-9E307A734DA1}">
      <dsp:nvSpPr>
        <dsp:cNvPr id="0" name=""/>
        <dsp:cNvSpPr/>
      </dsp:nvSpPr>
      <dsp:spPr>
        <a:xfrm>
          <a:off x="10148587" y="430980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Ideas and approaches are evolving rapidly</a:t>
          </a:r>
          <a:endParaRPr lang="en-US" sz="2400" kern="1200"/>
        </a:p>
      </dsp:txBody>
      <dsp:txXfrm>
        <a:off x="10148587" y="430980"/>
        <a:ext cx="4556226" cy="1932944"/>
      </dsp:txXfrm>
    </dsp:sp>
    <dsp:sp modelId="{F8F564B0-6AFE-4F87-B1EC-9390CF97A39A}">
      <dsp:nvSpPr>
        <dsp:cNvPr id="0" name=""/>
        <dsp:cNvSpPr/>
      </dsp:nvSpPr>
      <dsp:spPr>
        <a:xfrm>
          <a:off x="104180" y="3332279"/>
          <a:ext cx="1932944" cy="19329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F4C41-1799-4124-A9D3-2834BC45E671}">
      <dsp:nvSpPr>
        <dsp:cNvPr id="0" name=""/>
        <dsp:cNvSpPr/>
      </dsp:nvSpPr>
      <dsp:spPr>
        <a:xfrm>
          <a:off x="510098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7FB67-A750-44A3-9FE7-584B4E1004F7}">
      <dsp:nvSpPr>
        <dsp:cNvPr id="0" name=""/>
        <dsp:cNvSpPr/>
      </dsp:nvSpPr>
      <dsp:spPr>
        <a:xfrm>
          <a:off x="245132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Continuously informed by mathematics and science</a:t>
          </a:r>
          <a:endParaRPr lang="en-US" sz="2400" kern="1200"/>
        </a:p>
      </dsp:txBody>
      <dsp:txXfrm>
        <a:off x="2451327" y="3332279"/>
        <a:ext cx="4556226" cy="1932944"/>
      </dsp:txXfrm>
    </dsp:sp>
    <dsp:sp modelId="{7ECFD6D9-D1E7-404D-B2CC-D5EC4A7391EC}">
      <dsp:nvSpPr>
        <dsp:cNvPr id="0" name=""/>
        <dsp:cNvSpPr/>
      </dsp:nvSpPr>
      <dsp:spPr>
        <a:xfrm>
          <a:off x="7801440" y="3332279"/>
          <a:ext cx="1932944" cy="19329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8DC77-27CA-4A6F-A227-FEF30A3F5B9B}">
      <dsp:nvSpPr>
        <dsp:cNvPr id="0" name=""/>
        <dsp:cNvSpPr/>
      </dsp:nvSpPr>
      <dsp:spPr>
        <a:xfrm>
          <a:off x="8207359" y="3738198"/>
          <a:ext cx="1121107" cy="1121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35D6-939C-4B38-8314-8DB182A756BB}">
      <dsp:nvSpPr>
        <dsp:cNvPr id="0" name=""/>
        <dsp:cNvSpPr/>
      </dsp:nvSpPr>
      <dsp:spPr>
        <a:xfrm>
          <a:off x="10148587" y="3332279"/>
          <a:ext cx="4556226" cy="19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We will eventually be able to do practically anything </a:t>
          </a:r>
          <a:endParaRPr lang="en-US" sz="2400" kern="1200"/>
        </a:p>
      </dsp:txBody>
      <dsp:txXfrm>
        <a:off x="10148587" y="3332279"/>
        <a:ext cx="4556226" cy="193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whats-new/csharp-version-histor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71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55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3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https://learn.microsoft.com/en-us/dotnet/csharp/whats-new/csharp-version-history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78C2D-CF05-4937-9097-A9A8F0EB0F4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3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61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https://learn.microsoft.com/en-us/dotnet/csharp/fundamentals/program-structure/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9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52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74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iggins/bishops-cs3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raf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learn.microsoft.com/en-us/dotnet/csharp/tour-of-csharp/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https://learn.microsoft.com/en-us/dotnet/standard/assembly/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deploying/native-aot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L2CPP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cl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unsafe-cod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roslyn-sdk/source-generators-overview" TargetMode="External"/><Relationship Id="rId2" Type="http://schemas.openxmlformats.org/officeDocument/2006/relationships/hyperlink" Target="https://learn.microsoft.com/en-us/dotnet/csharp/language-reference/preprocessor-directiv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iggins/cs321" TargetMode="External"/><Relationship Id="rId2" Type="http://schemas.openxmlformats.org/officeDocument/2006/relationships/hyperlink" Target="https://learn.microsoft.com/en-us/dotnet/csharp/languag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builtin-types/built-in-types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learn.microsoft.com/en-us/dotnet/csharp/programming-guide/types/boxing-and-unbox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copilot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8DF2F5-FD9D-CDEC-46DE-0AEF3CC4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970" y="6309360"/>
            <a:ext cx="14950440" cy="1988820"/>
          </a:xfrm>
        </p:spPr>
        <p:txBody>
          <a:bodyPr>
            <a:normAutofit/>
          </a:bodyPr>
          <a:lstStyle/>
          <a:p>
            <a:r>
              <a:rPr lang="en-CA" sz="9900" dirty="0">
                <a:solidFill>
                  <a:schemeClr val="accent1"/>
                </a:solidFill>
              </a:rPr>
              <a:t>CS321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3DF8-DD14-15D0-140C-309358CA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295" y="8394192"/>
            <a:ext cx="13151790" cy="836676"/>
          </a:xfrm>
        </p:spPr>
        <p:txBody>
          <a:bodyPr>
            <a:normAutofit/>
          </a:bodyPr>
          <a:lstStyle/>
          <a:p>
            <a:r>
              <a:rPr lang="en-CA" sz="2600" dirty="0">
                <a:solidFill>
                  <a:schemeClr val="accent1"/>
                </a:solidFill>
              </a:rPr>
              <a:t>Advanced Programming Techniques, Bishop’s University, Winter 2023 </a:t>
            </a:r>
            <a:br>
              <a:rPr lang="en-CA" sz="2600" dirty="0">
                <a:solidFill>
                  <a:schemeClr val="accent1"/>
                </a:solidFill>
              </a:rPr>
            </a:br>
            <a:r>
              <a:rPr lang="en-CA" sz="2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https://github.com/cdiggins/cs321</a:t>
            </a:r>
            <a:endParaRPr lang="en-CA" sz="2600" dirty="0">
              <a:solidFill>
                <a:schemeClr val="accent1"/>
              </a:solidFill>
            </a:endParaRPr>
          </a:p>
          <a:p>
            <a:endParaRPr lang="en-CA" sz="2600" dirty="0">
              <a:solidFill>
                <a:schemeClr val="accent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4928924-517D-75F1-3172-9127DE6F8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24" b="27494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B91-58BE-3646-FCD2-DB013CDE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Course Outline –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3F9D7-9CF9-1745-D77F-37A6EB3FB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278304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47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046B-2609-1099-0D59-2901C5A5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Course Outline – Part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388FF-39A9-746C-C73D-F724B07CA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55944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0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A5AA-DEEC-291F-5E58-F84DD41F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About Midterm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092C63-D35D-DD27-709B-15EEE913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80124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08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1CAA-B6ED-61AB-BBE9-505EE867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Final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EBD2E-9BD4-80CD-771A-8AA867DC0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125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21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FAFE9-AB9D-0C7A-0C3C-BFAA184C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Craft of Software Development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5296DE-2F21-34CF-9C21-256B17E41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50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CB24D-A95A-173D-B84F-74F060E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What is a Craft </a:t>
            </a:r>
          </a:p>
        </p:txBody>
      </p:sp>
      <p:pic>
        <p:nvPicPr>
          <p:cNvPr id="7" name="Graphic 6" descr="Briefcase">
            <a:extLst>
              <a:ext uri="{FF2B5EF4-FFF2-40B4-BE49-F238E27FC236}">
                <a16:creationId xmlns:a16="http://schemas.microsoft.com/office/drawing/2014/main" id="{12C72439-59AA-3CD5-8826-D956DBFE7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17DA-AF2B-4895-82D3-C0626A12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4"/>
              </a:rPr>
              <a:t>From Wikipedia</a:t>
            </a:r>
            <a:r>
              <a:rPr lang="en-US" dirty="0">
                <a:solidFill>
                  <a:schemeClr val="tx1"/>
                </a:solidFill>
              </a:rPr>
              <a:t>: A craft or trade is a pastime or an occupation that requires particular skills and knowledge of skilled work. In a historical sense, particularly the Middle Ages and earlier, the term is usually applied to people occupied in small scale production of goods, or their maintenance, for example by tinkers.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Seems to be a good definition! 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5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8D45-86F4-FFFD-0BCF-A412E686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Software Development is Exciting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5349F-E7CF-CDA7-8098-615648721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9147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6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B84C-05C7-8175-705D-EB901F5A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Four Steps to Software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13113-0489-3A75-E083-0FAF06AEB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2907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75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16D01-3E2C-861E-35F0-E5815ED5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2525F9-7DCC-4BAA-B5C4-F7ABDB9E4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 overview of the language and run-time</a:t>
            </a:r>
          </a:p>
        </p:txBody>
      </p:sp>
    </p:spTree>
    <p:extLst>
      <p:ext uri="{BB962C8B-B14F-4D97-AF65-F5344CB8AC3E}">
        <p14:creationId xmlns:p14="http://schemas.microsoft.com/office/powerpoint/2010/main" val="246185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019-6910-E9C6-9F93-B7757F0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About C#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869D2-1A11-0C6C-0873-8D4EFD6CE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497694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6199E-47B9-5961-C0C4-36E343CE1B14}"/>
              </a:ext>
            </a:extLst>
          </p:cNvPr>
          <p:cNvSpPr txBox="1"/>
          <p:nvPr/>
        </p:nvSpPr>
        <p:spPr>
          <a:xfrm>
            <a:off x="5257800" y="880110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7"/>
              </a:rPr>
              <a:t>https://learn.microsoft.com/en-us/dotnet/csharp/tour-of-csharp/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0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21AB-211B-4487-798C-89132709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About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767FD9-2B8D-DDEB-B083-B427BC71E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8403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77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19C-4400-C44E-6D36-10BEA18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places where C#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BB27-EE88-9095-70BD-F21F25E5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Windows application programming</a:t>
            </a:r>
          </a:p>
          <a:p>
            <a:r>
              <a:rPr lang="en-CA" dirty="0">
                <a:solidFill>
                  <a:schemeClr val="tx1"/>
                </a:solidFill>
              </a:rPr>
              <a:t>Linux and Mac application development </a:t>
            </a:r>
          </a:p>
          <a:p>
            <a:r>
              <a:rPr lang="en-CA" dirty="0">
                <a:solidFill>
                  <a:schemeClr val="tx1"/>
                </a:solidFill>
              </a:rPr>
              <a:t>Mobile app development (Xamarin and Maui)</a:t>
            </a:r>
          </a:p>
          <a:p>
            <a:r>
              <a:rPr lang="en-CA" dirty="0">
                <a:solidFill>
                  <a:schemeClr val="tx1"/>
                </a:solidFill>
              </a:rPr>
              <a:t>Unity scripting</a:t>
            </a:r>
          </a:p>
          <a:p>
            <a:r>
              <a:rPr lang="en-CA" dirty="0">
                <a:solidFill>
                  <a:schemeClr val="tx1"/>
                </a:solidFill>
              </a:rPr>
              <a:t>Plug-in Development for Windows applications</a:t>
            </a:r>
          </a:p>
          <a:p>
            <a:r>
              <a:rPr lang="en-CA" dirty="0">
                <a:solidFill>
                  <a:schemeClr val="tx1"/>
                </a:solidFill>
              </a:rPr>
              <a:t>Server-Side scripting (ASP.NET)</a:t>
            </a:r>
          </a:p>
          <a:p>
            <a:r>
              <a:rPr lang="en-CA" dirty="0">
                <a:solidFill>
                  <a:schemeClr val="tx1"/>
                </a:solidFill>
              </a:rPr>
              <a:t>Limited usage Web Client (</a:t>
            </a:r>
            <a:r>
              <a:rPr lang="en-CA" dirty="0" err="1">
                <a:solidFill>
                  <a:schemeClr val="tx1"/>
                </a:solidFill>
              </a:rPr>
              <a:t>Blazor</a:t>
            </a:r>
            <a:r>
              <a:rPr lang="en-CA" dirty="0">
                <a:solidFill>
                  <a:schemeClr val="tx1"/>
                </a:solidFill>
              </a:rPr>
              <a:t>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01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D4C5-1F14-9985-5CBD-3402E870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Assemblies and JIT Compilation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DBD462-96FF-6A8C-69E7-0B96074C2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20421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30C348-CE24-BA3D-A66E-75C84E26D72F}"/>
              </a:ext>
            </a:extLst>
          </p:cNvPr>
          <p:cNvSpPr txBox="1"/>
          <p:nvPr/>
        </p:nvSpPr>
        <p:spPr>
          <a:xfrm>
            <a:off x="5715000" y="8518934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CA" dirty="0">
                <a:hlinkClick r:id="rId7"/>
              </a:rPr>
              <a:t>https://learn.microsoft.com/en-us/dotnet/standard/assembly/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17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F5D-9408-372D-6F87-9D27909B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 dirty="0"/>
              <a:t>Ahead of Time (AOT) Compilation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6D5C10-1F26-6A15-5F0B-89402576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r="51129"/>
          <a:stretch/>
        </p:blipFill>
        <p:spPr>
          <a:xfrm>
            <a:off x="335004" y="365760"/>
            <a:ext cx="5470255" cy="95669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24DB-1274-4B7F-9303-E44E84F0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.NET Native compiles UWP apps directly to native code. </a:t>
            </a:r>
          </a:p>
          <a:p>
            <a:pPr lvl="1"/>
            <a:r>
              <a:rPr lang="en-US" dirty="0"/>
              <a:t>See : </a:t>
            </a:r>
            <a:r>
              <a:rPr lang="en-US" dirty="0">
                <a:hlinkClick r:id="rId3"/>
              </a:rPr>
              <a:t>https://learn.microsoft.com/en-us/dotnet/core/deploying/native-aot/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Unity IL2CPP (Intermediate Language To C++) scripting backend converts IL code into C++ code, then uses the C++ code to create a native binary file. 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4"/>
              </a:rPr>
              <a:t>https://docs.unity3d.com/Manual/IL2CPP.html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885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12E2-8AA7-C0E2-7BD4-38FAF2B9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Limitations of AOT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1F2E-E1A1-2099-05A3-3E1E1C36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 dynamic loading (for example, </a:t>
            </a:r>
            <a:r>
              <a:rPr lang="en-US" dirty="0" err="1">
                <a:solidFill>
                  <a:schemeClr val="tx1"/>
                </a:solidFill>
              </a:rPr>
              <a:t>Assembly.LoadFile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No runtime code generation (for example, </a:t>
            </a:r>
            <a:r>
              <a:rPr lang="en-US" dirty="0" err="1">
                <a:solidFill>
                  <a:schemeClr val="tx1"/>
                </a:solidFill>
              </a:rPr>
              <a:t>System.Reflection.Emit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No built-in COM (only applies to Windows)</a:t>
            </a:r>
          </a:p>
          <a:p>
            <a:r>
              <a:rPr lang="en-US" dirty="0">
                <a:solidFill>
                  <a:schemeClr val="tx1"/>
                </a:solidFill>
              </a:rPr>
              <a:t>Some reflection APIs don’t work as expected </a:t>
            </a:r>
          </a:p>
          <a:p>
            <a:r>
              <a:rPr lang="en-US" dirty="0">
                <a:solidFill>
                  <a:schemeClr val="tx1"/>
                </a:solidFill>
              </a:rPr>
              <a:t>Implies compilation into a single file</a:t>
            </a:r>
          </a:p>
          <a:p>
            <a:r>
              <a:rPr lang="en-US" dirty="0">
                <a:solidFill>
                  <a:schemeClr val="tx1"/>
                </a:solidFill>
              </a:rPr>
              <a:t>Apps include required runtime libraries increasing their size</a:t>
            </a:r>
          </a:p>
          <a:p>
            <a:r>
              <a:rPr lang="en-US" dirty="0">
                <a:solidFill>
                  <a:schemeClr val="tx1"/>
                </a:solidFill>
              </a:rPr>
              <a:t>Limited diagnostic support (debugging and profiling).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459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016-01C3-F92A-95CC-E1B73CFD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C# REPL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008EC-F972-7780-D236-22499E0F6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2460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28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097EF-433D-2AC8-73EA-0DF00E6D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199"/>
            <a:ext cx="5404104" cy="7904476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chemeClr val="tx2"/>
                </a:solidFill>
              </a:rPr>
              <a:t>Execution Environment 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1898335"/>
            <a:ext cx="10546" cy="5897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1375-4FEC-6216-5BCC-298E526F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773" y="965199"/>
            <a:ext cx="9259999" cy="7904475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sz="3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.NET provides a run-time environment called the common language runtime that runs the code and provides services that make the development process easier. Code that that targets the runtime is called managed code.</a:t>
            </a:r>
          </a:p>
          <a:p>
            <a:pPr marL="68580" indent="0">
              <a:buNone/>
            </a:pPr>
            <a:endParaRPr lang="en-US" sz="3000" b="0" i="0" dirty="0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pPr marL="411480" lvl="1" indent="0">
              <a:buNone/>
            </a:pPr>
            <a:r>
              <a:rPr lang="en-CA" dirty="0">
                <a:solidFill>
                  <a:schemeClr val="tx2"/>
                </a:solidFill>
                <a:hlinkClick r:id="rId2"/>
              </a:rPr>
              <a:t>https://learn.microsoft.com/en-us/dotnet/standard/clr</a:t>
            </a:r>
            <a:r>
              <a:rPr lang="en-CA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22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6AC3-91B2-11EE-DB3B-A2DFEC78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Unsafe Code and Pointers</a:t>
            </a: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15231025-59EF-AA2C-B60C-AE638CEB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931" y="3140683"/>
            <a:ext cx="4344854" cy="4344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FA3A-6DE7-779B-C9A4-EE819028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65" y="3086100"/>
            <a:ext cx="9787341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By default C# generates code that is verifiable</a:t>
            </a:r>
          </a:p>
          <a:p>
            <a:r>
              <a:rPr lang="en-CA" dirty="0">
                <a:solidFill>
                  <a:schemeClr val="tx1"/>
                </a:solidFill>
              </a:rPr>
              <a:t>C# supports pointers within </a:t>
            </a:r>
            <a:r>
              <a:rPr lang="en-CA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unsafe contexts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Unsafe code can only be used within unsafe blocks within unsafe projects.</a:t>
            </a:r>
          </a:p>
          <a:p>
            <a:r>
              <a:rPr lang="en-CA" dirty="0">
                <a:solidFill>
                  <a:schemeClr val="tx1"/>
                </a:solidFill>
              </a:rPr>
              <a:t>Best to only use within projects designed for interfacing with low-level code.</a:t>
            </a:r>
          </a:p>
          <a:p>
            <a:r>
              <a:rPr lang="en-CA" dirty="0">
                <a:solidFill>
                  <a:schemeClr val="tx1"/>
                </a:solidFill>
              </a:rPr>
              <a:t>Not necessary for high-performance code.  </a:t>
            </a:r>
          </a:p>
        </p:txBody>
      </p:sp>
    </p:spTree>
    <p:extLst>
      <p:ext uri="{BB962C8B-B14F-4D97-AF65-F5344CB8AC3E}">
        <p14:creationId xmlns:p14="http://schemas.microsoft.com/office/powerpoint/2010/main" val="427508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6C7-5917-A223-763E-D2C17B25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47F2-44F0-660A-492D-F6EAEA42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C# doesn’t have a macro pre-processor but supports a few </a:t>
            </a:r>
            <a:r>
              <a:rPr lang="en-CA" dirty="0">
                <a:solidFill>
                  <a:schemeClr val="tx1"/>
                </a:solidFill>
                <a:hlinkClick r:id="rId2"/>
              </a:rPr>
              <a:t>directives</a:t>
            </a:r>
            <a:r>
              <a:rPr lang="en-CA" dirty="0">
                <a:solidFill>
                  <a:schemeClr val="tx1"/>
                </a:solidFill>
              </a:rPr>
              <a:t> for conditional compilation</a:t>
            </a:r>
          </a:p>
          <a:p>
            <a:r>
              <a:rPr lang="en-CA" dirty="0">
                <a:solidFill>
                  <a:schemeClr val="tx1"/>
                </a:solidFill>
              </a:rPr>
              <a:t>Tool-chain supports compile-time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source generators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4" name="Picture 2" descr="Graphic describing the different parts of source generation">
            <a:extLst>
              <a:ext uri="{FF2B5EF4-FFF2-40B4-BE49-F238E27FC236}">
                <a16:creationId xmlns:a16="http://schemas.microsoft.com/office/drawing/2014/main" id="{C9136E21-92AC-5FCB-D565-77F239E0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42560"/>
            <a:ext cx="1020112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0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F90C-9FB3-899A-3FF8-FD670B44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Versions: a new one every 2-3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BF6-C222-D26D-E6ED-8D1EB169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751138"/>
            <a:ext cx="15773400" cy="652700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C# 1.0 – 2002 a nice little language</a:t>
            </a:r>
          </a:p>
          <a:p>
            <a:r>
              <a:rPr lang="en-CA" dirty="0">
                <a:solidFill>
                  <a:schemeClr val="tx1"/>
                </a:solidFill>
              </a:rPr>
              <a:t>C# 2.0 – 2005 generics: now we are talking</a:t>
            </a:r>
          </a:p>
          <a:p>
            <a:r>
              <a:rPr lang="en-CA" dirty="0">
                <a:solidFill>
                  <a:schemeClr val="tx1"/>
                </a:solidFill>
              </a:rPr>
              <a:t>C# 3.0 – 2007 lambda: WOW! </a:t>
            </a:r>
          </a:p>
          <a:p>
            <a:r>
              <a:rPr lang="en-CA" dirty="0">
                <a:solidFill>
                  <a:schemeClr val="tx1"/>
                </a:solidFill>
              </a:rPr>
              <a:t>C# 4.0 – 2010 dynamic keyword</a:t>
            </a:r>
          </a:p>
          <a:p>
            <a:r>
              <a:rPr lang="en-CA" dirty="0">
                <a:solidFill>
                  <a:schemeClr val="tx1"/>
                </a:solidFill>
              </a:rPr>
              <a:t>C# 5.0 – 2012 async / await (important, but took awhile to Grok)</a:t>
            </a:r>
          </a:p>
          <a:p>
            <a:r>
              <a:rPr lang="en-CA" dirty="0">
                <a:solidFill>
                  <a:schemeClr val="tx1"/>
                </a:solidFill>
              </a:rPr>
              <a:t>C# 6.0 – 2015 lots of syntactic sugar 	</a:t>
            </a:r>
          </a:p>
          <a:p>
            <a:r>
              <a:rPr lang="en-CA" dirty="0">
                <a:solidFill>
                  <a:schemeClr val="tx1"/>
                </a:solidFill>
              </a:rPr>
              <a:t>C# 7.0 – 2017 tuples and deconstruction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6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3ED-9104-E06A-C696-10EB91C6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Wait, what??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448A-2A2B-4BE0-EC02-F6B1B5BC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C# 7.1 – 2017</a:t>
            </a:r>
          </a:p>
          <a:p>
            <a:r>
              <a:rPr lang="en-CA" dirty="0"/>
              <a:t>C# 7.2 – 2017</a:t>
            </a:r>
          </a:p>
          <a:p>
            <a:r>
              <a:rPr lang="en-CA" dirty="0"/>
              <a:t>C# 7.3 – 2018</a:t>
            </a:r>
          </a:p>
          <a:p>
            <a:r>
              <a:rPr lang="en-CA" dirty="0"/>
              <a:t>C# 8.0 – 2018</a:t>
            </a:r>
          </a:p>
          <a:p>
            <a:r>
              <a:rPr lang="en-CA" dirty="0"/>
              <a:t>C# 9.0 – 2020</a:t>
            </a:r>
          </a:p>
          <a:p>
            <a:r>
              <a:rPr lang="en-CA" dirty="0"/>
              <a:t>C# 10.0 – 2021</a:t>
            </a:r>
          </a:p>
          <a:p>
            <a:r>
              <a:rPr lang="en-CA" dirty="0"/>
              <a:t>C# 11.0 – 2022  </a:t>
            </a:r>
          </a:p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574B75-29CA-9862-E5B0-05E9FE9A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38500"/>
            <a:ext cx="5975669" cy="50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8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ECD9-2DAB-4205-EFB1-8D12677F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Goals</a:t>
            </a:r>
            <a:endParaRPr lang="en-CA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83CC84-3CAD-4686-13FD-737C36531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4125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857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E880-65EA-C27C-B2F6-C8AA3F93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.NET Runtime and Default C#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BEE81-6967-32D6-650F-08D94FCE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267" y="3423647"/>
            <a:ext cx="10573667" cy="50982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C4366-1A5A-DFB3-2DCD-DD7CDBDB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69" y="2536033"/>
            <a:ext cx="10425063" cy="7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629E-2AE5-F0AA-0B46-5C9C5E48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.NET Standard 2.0 (Most Portable)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8DA1-A9A3-E231-8CDA-49DC3611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3276000"/>
            <a:ext cx="5524499" cy="4197476"/>
          </a:xfrm>
        </p:spPr>
        <p:txBody>
          <a:bodyPr/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Targets .NET Framework since 4.6.2 and Unity 2018.1, as well as other .NET implementations.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0D709-8E25-4E6B-5A3D-6D2314EE2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8" b="-3214"/>
          <a:stretch/>
        </p:blipFill>
        <p:spPr>
          <a:xfrm>
            <a:off x="7543800" y="3031709"/>
            <a:ext cx="10201911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11D34D-1E0A-4BD7-A96B-819E27E1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1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5872-9F70-4A54-AC1D-67A26D8F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6858000"/>
            <a:ext cx="17586960" cy="307466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EED17-515A-4F3B-A1C2-1562AFCE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7869"/>
            <a:ext cx="17586960" cy="95647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A921-BF20-1F56-CD83-DEDFE41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171083"/>
            <a:ext cx="14813280" cy="2115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Some C# and C++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7D9A-57E2-F1AB-8828-0E104AFA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949309"/>
            <a:ext cx="14809306" cy="5327252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C# is garbage collected</a:t>
            </a:r>
          </a:p>
          <a:p>
            <a:r>
              <a:rPr lang="en-CA" dirty="0">
                <a:solidFill>
                  <a:schemeClr val="tx1"/>
                </a:solidFill>
              </a:rPr>
              <a:t>C# produced verifiable byte code which is compiled “just in time” (JIT)</a:t>
            </a:r>
          </a:p>
          <a:p>
            <a:r>
              <a:rPr lang="en-CA" dirty="0">
                <a:solidFill>
                  <a:schemeClr val="tx1"/>
                </a:solidFill>
              </a:rPr>
              <a:t>C# supports introspection, reflection, and run-time code generation </a:t>
            </a:r>
          </a:p>
          <a:p>
            <a:r>
              <a:rPr lang="en-CA" dirty="0">
                <a:solidFill>
                  <a:schemeClr val="tx1"/>
                </a:solidFill>
              </a:rPr>
              <a:t>In C# classes have different semantics than structs</a:t>
            </a:r>
          </a:p>
          <a:p>
            <a:r>
              <a:rPr lang="en-CA" dirty="0">
                <a:solidFill>
                  <a:schemeClr val="tx1"/>
                </a:solidFill>
              </a:rPr>
              <a:t>C# pointer types and operations are allowed, but only in </a:t>
            </a:r>
            <a:r>
              <a:rPr lang="en-CA" i="1" dirty="0">
                <a:solidFill>
                  <a:schemeClr val="tx1"/>
                </a:solidFill>
              </a:rPr>
              <a:t>unsafe</a:t>
            </a:r>
            <a:r>
              <a:rPr lang="en-CA" dirty="0">
                <a:solidFill>
                  <a:schemeClr val="tx1"/>
                </a:solidFill>
              </a:rPr>
              <a:t> contexts</a:t>
            </a:r>
          </a:p>
          <a:p>
            <a:r>
              <a:rPr lang="en-CA" dirty="0">
                <a:solidFill>
                  <a:schemeClr val="tx1"/>
                </a:solidFill>
              </a:rPr>
              <a:t>C# strings and arrays are classes</a:t>
            </a:r>
          </a:p>
          <a:p>
            <a:r>
              <a:rPr lang="en-CA" dirty="0">
                <a:solidFill>
                  <a:schemeClr val="tx1"/>
                </a:solidFill>
              </a:rPr>
              <a:t>C# supports only single inheritance, but has interfaces </a:t>
            </a:r>
          </a:p>
        </p:txBody>
      </p:sp>
    </p:spTree>
    <p:extLst>
      <p:ext uri="{BB962C8B-B14F-4D97-AF65-F5344CB8AC3E}">
        <p14:creationId xmlns:p14="http://schemas.microsoft.com/office/powerpoint/2010/main" val="386213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E81F-EA93-31B4-DF27-E02B245D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Things I like about C# as a Language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432BA1-0A0D-ADF3-B4CE-66229DB89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5867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30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A7E87-AF22-0E50-0542-94752077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Elements of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B98D-1925-CA5C-B081-0496535A7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refresher using C# </a:t>
            </a:r>
          </a:p>
        </p:txBody>
      </p:sp>
    </p:spTree>
    <p:extLst>
      <p:ext uri="{BB962C8B-B14F-4D97-AF65-F5344CB8AC3E}">
        <p14:creationId xmlns:p14="http://schemas.microsoft.com/office/powerpoint/2010/main" val="55224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683E-CFBF-9450-5DB4-F205841E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Key Elements of a Program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912338-C72B-307C-4CCF-B0CA08C710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19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DDBD-A20E-4DDB-F72C-DDE1D8BD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F0E7-7DAF-EBAC-9854-40C35831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8496299" cy="6057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data type is a category of data values. As a programmer you can define new types using class, struct, interface, and </a:t>
            </a:r>
            <a:r>
              <a:rPr lang="en-US" dirty="0" err="1">
                <a:solidFill>
                  <a:schemeClr val="tx1"/>
                </a:solidFill>
              </a:rPr>
              <a:t>enum</a:t>
            </a:r>
            <a:r>
              <a:rPr lang="en-US" dirty="0">
                <a:solidFill>
                  <a:schemeClr val="tx1"/>
                </a:solidFill>
              </a:rPr>
              <a:t> declarations.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 type declarations define operations, member functions, and member variables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FED92-5A40-7E3F-479C-CDDE570D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0" y="3100086"/>
            <a:ext cx="54574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5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8CAE-317F-68E9-0C51-C159A76F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C80D-03D9-DC32-41F3-45358F47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7810499" cy="6057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function in programming is a code block that has zero or more input values (parameters), and an optional output.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Unlike functions in mathematics, they don't have to have a return value and may cause side-effects to happen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C2A56-2BA8-2532-747F-CB226411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3050603"/>
            <a:ext cx="6600781" cy="197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5D60D-9703-5A8C-BA72-E0DF5B32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631138"/>
            <a:ext cx="4613877" cy="16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335-D7DA-4702-6739-B5812FF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C7BA-AC15-7519-DA19-44B06F1A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statement is a unit of code that conceptually represents a single action. Statements may be compound, consisting of embedded statements, or are simple and terminated with the ';' character.</a:t>
            </a:r>
          </a:p>
          <a:p>
            <a:r>
              <a:rPr lang="en-US" dirty="0">
                <a:solidFill>
                  <a:schemeClr val="tx1"/>
                </a:solidFill>
              </a:rPr>
              <a:t>Some common examples of simple statements include: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Return statement 		- return (a * x * x) + (b * x) + c;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Variable declaration 		- var a = 42;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Assignment statement 	- x = Quadratic(1,2,3,4);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call statement 	- </a:t>
            </a:r>
            <a:r>
              <a:rPr lang="en-US" dirty="0" err="1">
                <a:solidFill>
                  <a:schemeClr val="tx1"/>
                </a:solidFill>
              </a:rPr>
              <a:t>Debug.Log</a:t>
            </a:r>
            <a:r>
              <a:rPr lang="en-US" dirty="0">
                <a:solidFill>
                  <a:schemeClr val="tx1"/>
                </a:solidFill>
              </a:rPr>
              <a:t>("hello");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90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0E4-8E9F-CA3D-22E3-D6F047EC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91D4-68E7-01D5-E9B4-6A64ACFE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 literal expression is a representation of a value directly in code. 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F1894-B450-49C3-2525-A46B9759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92" y="4076700"/>
            <a:ext cx="8421972" cy="34366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77CF6AF-C32D-9F36-6A34-F9D5673D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686" y="4436582"/>
            <a:ext cx="4285314" cy="2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5E88-BB4B-6B58-C980-7FF3B4A2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84E1-5566-95B7-F04D-37C9DF87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67100"/>
            <a:ext cx="10185401" cy="5214051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Official C# Language Reference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https://learn.microsoft.com/en-us/dotnet/csharp/language-reference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Supplemental reading: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“C# In Depth Fourth Edition” by Jon Skeet</a:t>
            </a:r>
          </a:p>
          <a:p>
            <a:r>
              <a:rPr lang="en-CA" dirty="0">
                <a:solidFill>
                  <a:schemeClr val="tx1"/>
                </a:solidFill>
              </a:rPr>
              <a:t>Notes posted to GitHub at: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https://github.com/cdiggins/cs321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 descr="C# in Depth: Fourth Edition: Skeet, Jon: 9781617294532: Books - Amazon.ca">
            <a:extLst>
              <a:ext uri="{FF2B5EF4-FFF2-40B4-BE49-F238E27FC236}">
                <a16:creationId xmlns:a16="http://schemas.microsoft.com/office/drawing/2014/main" id="{8475E8F1-2E06-DEC9-FCA0-200DE509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711" y="2144315"/>
            <a:ext cx="5218989" cy="652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3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7B7-FA82-225F-6A5F-1E24F717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D188-BED2-168F-4020-82C787B5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value is a piece of data such as a number or Boolean or object.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Values are created by a computer program by evaluating expressions.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Every value has a type.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Values never change, but variables might change which value they refer to. 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Values are sometimes, but not always, stored in memory. 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Pretend they are, it makes it easier. </a:t>
            </a:r>
          </a:p>
          <a:p>
            <a:pPr marL="68580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9548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D231-020B-B2CE-E8D9-EAA157CE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AA4E-25B5-CE1C-DF15-9E095348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A type is a category of values. C# comes with a few types built in (primitives).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– a whole number (integer) between approx. -2 billion and +2 billion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 – a text character, such as 'a' or '9' or '/n'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 – a sequence of zero or more text characters.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 – a Boolean logic value representing true or false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 – a numerical value with a decimal point (e.g., 3.141)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byte</a:t>
            </a:r>
            <a:r>
              <a:rPr lang="en-US" dirty="0">
                <a:solidFill>
                  <a:schemeClr val="tx1"/>
                </a:solidFill>
              </a:rPr>
              <a:t> – an unsigned whole number between 0 and 255.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966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9C55-3D44-6897-C0DA-D022C2C7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Defined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9123-A17A-2C75-3E04-83DBE275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120776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New types can be defined using class, struct, interface, and </a:t>
            </a:r>
            <a:r>
              <a:rPr lang="en-CA" dirty="0" err="1">
                <a:solidFill>
                  <a:schemeClr val="tx1"/>
                </a:solidFill>
              </a:rPr>
              <a:t>enum</a:t>
            </a:r>
            <a:r>
              <a:rPr lang="en-CA" dirty="0">
                <a:solidFill>
                  <a:schemeClr val="tx1"/>
                </a:solidFill>
              </a:rPr>
              <a:t> declarations. </a:t>
            </a:r>
          </a:p>
          <a:p>
            <a:r>
              <a:rPr lang="en-CA" dirty="0">
                <a:solidFill>
                  <a:schemeClr val="tx1"/>
                </a:solidFill>
              </a:rPr>
              <a:t>Types can be placed in a library to be reused. </a:t>
            </a:r>
          </a:p>
          <a:p>
            <a:r>
              <a:rPr lang="en-CA" dirty="0">
                <a:solidFill>
                  <a:schemeClr val="tx1"/>
                </a:solidFill>
              </a:rPr>
              <a:t>Types may contain: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Member variable (Fields)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Member functions (Method)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Operations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Constructors </a:t>
            </a:r>
          </a:p>
          <a:p>
            <a:r>
              <a:rPr lang="en-CA" dirty="0">
                <a:solidFill>
                  <a:schemeClr val="tx1"/>
                </a:solidFill>
              </a:rPr>
              <a:t>Types may have per-instance data, or static shared data. </a:t>
            </a:r>
          </a:p>
          <a:p>
            <a:r>
              <a:rPr lang="en-CA" dirty="0">
                <a:solidFill>
                  <a:schemeClr val="tx1"/>
                </a:solidFill>
              </a:rPr>
              <a:t>Types can inherit behavior or data from other types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636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153-A619-37A0-5037-E9AF46F5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74FE-5781-8755-D367-672B4BB2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9029699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 most common kind of user defined type is a class. </a:t>
            </a:r>
          </a:p>
          <a:p>
            <a:r>
              <a:rPr lang="en-CA" dirty="0">
                <a:solidFill>
                  <a:schemeClr val="tx1"/>
                </a:solidFill>
              </a:rPr>
              <a:t>A class is a set of data elements (fields) that can be treated as a single entity along with functions and operations for this type.</a:t>
            </a:r>
          </a:p>
          <a:p>
            <a:r>
              <a:rPr lang="en-CA" dirty="0">
                <a:solidFill>
                  <a:schemeClr val="tx1"/>
                </a:solidFill>
              </a:rPr>
              <a:t>Instances of a class are called objects. </a:t>
            </a:r>
          </a:p>
          <a:p>
            <a:r>
              <a:rPr lang="en-CA" dirty="0">
                <a:solidFill>
                  <a:schemeClr val="tx1"/>
                </a:solidFill>
              </a:rPr>
              <a:t>Class instances are created using the “new” keywords</a:t>
            </a:r>
          </a:p>
          <a:p>
            <a:r>
              <a:rPr lang="en-CA" dirty="0">
                <a:solidFill>
                  <a:schemeClr val="tx1"/>
                </a:solidFill>
              </a:rPr>
              <a:t>Class instances are initialized using the constructor special method.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D38BA-7887-4948-D07C-ED46B284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81300"/>
            <a:ext cx="606380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29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0735-E490-75EB-7FCF-8BA8AA83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8892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Control Flow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B197A-2132-02E1-9BFD-37E4E0E60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450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753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B86-AD1E-CFF0-10DF-58A92D0A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Common Statement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E61C-558D-9F7D-57CA-D4E8B3F0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Branching statements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 - branch statements affect control flow by determining what statement is executed next </a:t>
            </a: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Loop Statements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– loops affect control flow by executing an embedded statement, repeatedly while a condition evaluates to true.</a:t>
            </a: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Variable declarations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- declares a new variable and optionally initializes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Expression statements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– either assign a value to a variable or execute a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Block statements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- a set of zero more statements delimited by curly braces {} and that creates a new variable declaration space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69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FC59B-61A1-0E2F-1D74-55F81755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Language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96331-4E06-FE45-A824-918EDD94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High-Level Details</a:t>
            </a:r>
          </a:p>
        </p:txBody>
      </p:sp>
    </p:spTree>
    <p:extLst>
      <p:ext uri="{BB962C8B-B14F-4D97-AF65-F5344CB8AC3E}">
        <p14:creationId xmlns:p14="http://schemas.microsoft.com/office/powerpoint/2010/main" val="2004161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60B7-2204-60A0-8873-674AAB04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6700"/>
              <a:t>Organization of a C#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543E8F-D8BE-A676-B420-111412CEB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35864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36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201B-E63C-85EE-D64C-28116431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Kinds of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2BC10-3859-7DEF-0778-3D8E0297C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23998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125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85A5788-B388-3EFD-982B-FE39B2AAE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25000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05C3D-A824-44C3-3F24-6890747B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FDB1-FADC-5B0F-6CEA-A2E50250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C# classes are always allocated on the heap</a:t>
            </a:r>
          </a:p>
          <a:p>
            <a:r>
              <a:rPr lang="en-CA" dirty="0">
                <a:solidFill>
                  <a:schemeClr val="bg1"/>
                </a:solidFill>
              </a:rPr>
              <a:t>Unlike C++ their memory address can change.</a:t>
            </a:r>
          </a:p>
          <a:p>
            <a:r>
              <a:rPr lang="en-CA" dirty="0">
                <a:solidFill>
                  <a:schemeClr val="bg1"/>
                </a:solidFill>
              </a:rPr>
              <a:t>Means that in unsafe mode you have to “pin” pointers </a:t>
            </a:r>
          </a:p>
          <a:p>
            <a:r>
              <a:rPr lang="en-CA" dirty="0">
                <a:solidFill>
                  <a:schemeClr val="bg1"/>
                </a:solidFill>
              </a:rPr>
              <a:t>This prevents the GC from moving or reclaiming the memory</a:t>
            </a:r>
          </a:p>
          <a:p>
            <a:r>
              <a:rPr lang="en-CA" dirty="0">
                <a:solidFill>
                  <a:schemeClr val="bg1"/>
                </a:solidFill>
              </a:rPr>
              <a:t>Interfaces are also reference types</a:t>
            </a:r>
          </a:p>
          <a:p>
            <a:r>
              <a:rPr lang="en-CA" dirty="0">
                <a:solidFill>
                  <a:schemeClr val="bg1"/>
                </a:solidFill>
              </a:rPr>
              <a:t>All reference types inherit from </a:t>
            </a:r>
            <a:r>
              <a:rPr lang="en-CA" dirty="0" err="1">
                <a:solidFill>
                  <a:schemeClr val="bg1"/>
                </a:solidFill>
              </a:rPr>
              <a:t>System.Object</a:t>
            </a:r>
            <a:endParaRPr lang="en-CA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FA-F486-4213-1DDC-32432278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Course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6068D-EBB8-3C15-F47C-83B4BED8C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7181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4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1946-8B2A-648C-BF6E-F61A2378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FF61-9511-B38A-1518-65D32A42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Most built-in types in C# are value types.</a:t>
            </a:r>
          </a:p>
          <a:p>
            <a:r>
              <a:rPr lang="en-CA" dirty="0">
                <a:solidFill>
                  <a:schemeClr val="tx1"/>
                </a:solidFill>
              </a:rPr>
              <a:t>Value types are defined in C# using the “struct” keyword</a:t>
            </a:r>
          </a:p>
          <a:p>
            <a:r>
              <a:rPr lang="en-CA" dirty="0">
                <a:solidFill>
                  <a:schemeClr val="tx1"/>
                </a:solidFill>
              </a:rPr>
              <a:t>This means that they are defined on the stack and have copy-by-value semantics</a:t>
            </a:r>
          </a:p>
          <a:p>
            <a:r>
              <a:rPr lang="en-CA" dirty="0">
                <a:solidFill>
                  <a:schemeClr val="tx1"/>
                </a:solidFill>
              </a:rPr>
              <a:t>Value types cannot inherit from other types </a:t>
            </a:r>
          </a:p>
        </p:txBody>
      </p:sp>
    </p:spTree>
    <p:extLst>
      <p:ext uri="{BB962C8B-B14F-4D97-AF65-F5344CB8AC3E}">
        <p14:creationId xmlns:p14="http://schemas.microsoft.com/office/powerpoint/2010/main" val="3383516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C4A2-7A39-35C3-F3B7-704C394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73DF5-2470-243D-AF35-67168B99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885" y="914400"/>
            <a:ext cx="8115656" cy="845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1A9B0F-F01E-37ED-DB25-0C6286F9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83" y="2883916"/>
            <a:ext cx="6318837" cy="2259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3458E-61FB-D1DE-3907-558BDA84C175}"/>
              </a:ext>
            </a:extLst>
          </p:cNvPr>
          <p:cNvSpPr txBox="1"/>
          <p:nvPr/>
        </p:nvSpPr>
        <p:spPr>
          <a:xfrm>
            <a:off x="1743165" y="5448300"/>
            <a:ext cx="6210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https://learn.microsoft.com/en-us/dotnet/csharp/language-reference/builtin-types/built-in-types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851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033C54-130E-47B2-AED6-625156FB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19F0-C895-E307-A7DB-712A2C9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096" y="914400"/>
            <a:ext cx="5373624" cy="2034540"/>
          </a:xfrm>
        </p:spPr>
        <p:txBody>
          <a:bodyPr>
            <a:normAutofit/>
          </a:bodyPr>
          <a:lstStyle/>
          <a:p>
            <a:r>
              <a:rPr lang="en-CA" sz="4800"/>
              <a:t>Boxing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242FE5-C72F-4A84-8716-823E3186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08" y="365760"/>
            <a:ext cx="10991135" cy="95669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ECEA-F754-2C8D-F931-E3351D37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096" y="3086100"/>
            <a:ext cx="5373624" cy="60579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Value types can be implicitly cast into a </a:t>
            </a:r>
            <a:r>
              <a:rPr lang="en-CA" sz="2400" dirty="0" err="1">
                <a:solidFill>
                  <a:schemeClr val="tx1"/>
                </a:solidFill>
              </a:rPr>
              <a:t>System.Object</a:t>
            </a:r>
            <a:r>
              <a:rPr lang="en-CA" sz="2400" dirty="0">
                <a:solidFill>
                  <a:schemeClr val="tx1"/>
                </a:solidFill>
              </a:rPr>
              <a:t> reference type</a:t>
            </a:r>
          </a:p>
          <a:p>
            <a:r>
              <a:rPr lang="en-CA" sz="2400" dirty="0">
                <a:solidFill>
                  <a:schemeClr val="tx1"/>
                </a:solidFill>
              </a:rPr>
              <a:t>This process is called boxing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Explicitly casting from a boxed value type to a value type is called unboxing</a:t>
            </a:r>
          </a:p>
          <a:p>
            <a:r>
              <a:rPr lang="en-CA" sz="2400" dirty="0">
                <a:hlinkClick r:id="rId2"/>
              </a:rPr>
              <a:t>https://learn.microsoft.com/en-us/dotnet/csharp/programming-guide/types/boxing-and-unboxing</a:t>
            </a:r>
            <a:r>
              <a:rPr lang="en-CA" sz="2400" dirty="0"/>
              <a:t> </a:t>
            </a:r>
          </a:p>
          <a:p>
            <a:r>
              <a:rPr lang="en-CA" sz="2400" dirty="0">
                <a:solidFill>
                  <a:schemeClr val="tx1"/>
                </a:solidFill>
              </a:rPr>
              <a:t>We will review this in practice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B9ED3-F084-4F4D-A18E-3FEB1520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22938-EAF8-4DE0-8FA0-31B5109FC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038" y="1116334"/>
            <a:ext cx="5133063" cy="4752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A58AB-BA35-A0E0-2673-46CE4014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1" y="2791280"/>
            <a:ext cx="4682037" cy="14030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3B1F50-587A-4270-941C-3D03C3891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4612" y="1116334"/>
            <a:ext cx="4186284" cy="30949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310D42-418C-4ACE-BF95-D8FA7E02C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038" y="6131856"/>
            <a:ext cx="5133063" cy="3078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BCF05-8734-4C35-8112-28A5AC3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4612" y="4457311"/>
            <a:ext cx="4186283" cy="4752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A4328-1340-25D9-9B08-EF75CA5C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74" y="5139736"/>
            <a:ext cx="3720547" cy="33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4" descr="Notebook with scribbles">
            <a:extLst>
              <a:ext uri="{FF2B5EF4-FFF2-40B4-BE49-F238E27FC236}">
                <a16:creationId xmlns:a16="http://schemas.microsoft.com/office/drawing/2014/main" id="{63EB5736-6B85-4F7F-2D35-28FC3D8E0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22" b="9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96C2E-B384-1681-E7C1-3EE28E7C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Course Progression and Division</a:t>
            </a:r>
            <a:endParaRPr lang="en-C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6AD441-58D3-75FF-2F50-E3B1E025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/>
              <a:t>Labs focus on smaller tasks and tools</a:t>
            </a:r>
          </a:p>
          <a:p>
            <a:r>
              <a:rPr lang="en-CA"/>
              <a:t>Assignments focus on concepts, design, ideas, planning</a:t>
            </a:r>
          </a:p>
          <a:p>
            <a:r>
              <a:rPr lang="en-CA"/>
              <a:t>Best practices become more important later </a:t>
            </a:r>
          </a:p>
          <a:p>
            <a:r>
              <a:rPr lang="en-CA"/>
              <a:t>Midterm will be closed book</a:t>
            </a:r>
          </a:p>
          <a:p>
            <a:r>
              <a:rPr lang="en-CA"/>
              <a:t>Projects to be done individually</a:t>
            </a:r>
          </a:p>
          <a:p>
            <a:r>
              <a:rPr lang="en-CA"/>
              <a:t>Helping each other out is encouraged, be careful to do your own work</a:t>
            </a:r>
          </a:p>
          <a:p>
            <a:r>
              <a:rPr lang="en-CA"/>
              <a:t>Class will become more challenging towards the end </a:t>
            </a:r>
          </a:p>
        </p:txBody>
      </p:sp>
    </p:spTree>
    <p:extLst>
      <p:ext uri="{BB962C8B-B14F-4D97-AF65-F5344CB8AC3E}">
        <p14:creationId xmlns:p14="http://schemas.microsoft.com/office/powerpoint/2010/main" val="30272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D2EBC-57E6-B602-D255-6594200D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2D60-B420-488E-9B44-E919CD81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sz="3000">
                <a:solidFill>
                  <a:schemeClr val="tx1"/>
                </a:solidFill>
              </a:rPr>
              <a:t>Plagiarism is a kind of academic dishonesty in which an individual uses the work of another without appropriate acknowledgement. </a:t>
            </a:r>
          </a:p>
          <a:p>
            <a:pPr marL="68580" indent="0">
              <a:buNone/>
            </a:pPr>
            <a:r>
              <a:rPr lang="en-US" sz="3000">
                <a:solidFill>
                  <a:schemeClr val="tx1"/>
                </a:solidFill>
              </a:rPr>
              <a:t>Plagiarism includes but is not limited to the following practices: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another’s work without acknowledgement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Copying material without quotation marks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Paraphrasing too closely the exact words of the originating author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Submitting work written in whole or in part as one’s own by another individual.</a:t>
            </a:r>
          </a:p>
          <a:p>
            <a:endParaRPr lang="en-CA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4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ED804532-8CCF-A079-C816-C9CD9BEDB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4112" b="983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00680-CEBD-DA55-A3B4-27FB8FB0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736-F9CF-CB68-872C-1723C8666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Using an AI tool for help is okay (like </a:t>
            </a:r>
            <a:r>
              <a:rPr lang="en-CA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Copilot</a:t>
            </a:r>
            <a:r>
              <a:rPr lang="en-CA">
                <a:solidFill>
                  <a:schemeClr val="bg1"/>
                </a:solidFill>
              </a:rPr>
              <a:t>)</a:t>
            </a:r>
          </a:p>
          <a:p>
            <a:r>
              <a:rPr lang="en-CA">
                <a:solidFill>
                  <a:schemeClr val="bg1"/>
                </a:solidFill>
              </a:rPr>
              <a:t>Using </a:t>
            </a:r>
            <a:r>
              <a:rPr lang="en-CA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StackOverflow.com</a:t>
            </a:r>
            <a:r>
              <a:rPr lang="en-CA">
                <a:solidFill>
                  <a:schemeClr val="bg1"/>
                </a:solidFill>
              </a:rPr>
              <a:t> is fine </a:t>
            </a:r>
          </a:p>
          <a:p>
            <a:r>
              <a:rPr lang="en-CA">
                <a:solidFill>
                  <a:schemeClr val="bg1"/>
                </a:solidFill>
              </a:rPr>
              <a:t>Asking friends for help is fine</a:t>
            </a:r>
          </a:p>
          <a:p>
            <a:r>
              <a:rPr lang="en-CA">
                <a:solidFill>
                  <a:schemeClr val="bg1"/>
                </a:solidFill>
              </a:rPr>
              <a:t>Plagiarism is </a:t>
            </a:r>
            <a:r>
              <a:rPr lang="en-CA" i="1">
                <a:solidFill>
                  <a:schemeClr val="bg1"/>
                </a:solidFill>
              </a:rPr>
              <a:t>not acceptable!</a:t>
            </a:r>
          </a:p>
          <a:p>
            <a:r>
              <a:rPr lang="en-CA">
                <a:solidFill>
                  <a:schemeClr val="bg1"/>
                </a:solidFill>
              </a:rPr>
              <a:t>Credit all of your sources: friends, internet, or AI</a:t>
            </a:r>
          </a:p>
          <a:p>
            <a:r>
              <a:rPr lang="en-CA">
                <a:solidFill>
                  <a:schemeClr val="bg1"/>
                </a:solidFill>
              </a:rPr>
              <a:t>Do the work yourself, use other sources as tools  </a:t>
            </a:r>
          </a:p>
          <a:p>
            <a:pPr marL="0" indent="0">
              <a:buNone/>
            </a:pPr>
            <a:endParaRPr lang="en-CA">
              <a:solidFill>
                <a:schemeClr val="bg1"/>
              </a:solidFill>
            </a:endParaRPr>
          </a:p>
          <a:p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9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F4F5-06EF-9332-137A-A9E1705C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Before and After Midterm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435F5-8169-D6B6-0BDB-1D4CFAC86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59429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397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7609</TotalTime>
  <Words>2398</Words>
  <Application>Microsoft Office PowerPoint</Application>
  <PresentationFormat>Custom</PresentationFormat>
  <Paragraphs>299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Segoe UI</vt:lpstr>
      <vt:lpstr>-apple-system</vt:lpstr>
      <vt:lpstr>Calibri</vt:lpstr>
      <vt:lpstr>Corbel</vt:lpstr>
      <vt:lpstr>Base</vt:lpstr>
      <vt:lpstr>CS321</vt:lpstr>
      <vt:lpstr>About</vt:lpstr>
      <vt:lpstr>Goals</vt:lpstr>
      <vt:lpstr>Reference Materials</vt:lpstr>
      <vt:lpstr>Course Evaluation</vt:lpstr>
      <vt:lpstr>Course Progression and Division</vt:lpstr>
      <vt:lpstr>Plagiarism</vt:lpstr>
      <vt:lpstr>Academic Integrity</vt:lpstr>
      <vt:lpstr>Before and After Midterm</vt:lpstr>
      <vt:lpstr>Course Outline – Part 1</vt:lpstr>
      <vt:lpstr>Course Outline – Part 2</vt:lpstr>
      <vt:lpstr>About Midterm</vt:lpstr>
      <vt:lpstr>Final Project</vt:lpstr>
      <vt:lpstr>Craft of Software Development</vt:lpstr>
      <vt:lpstr>What is a Craft </vt:lpstr>
      <vt:lpstr>Software Development is Exciting</vt:lpstr>
      <vt:lpstr>Four Steps to Software Development</vt:lpstr>
      <vt:lpstr>About C#</vt:lpstr>
      <vt:lpstr>About C#</vt:lpstr>
      <vt:lpstr>Some places where C# is Used</vt:lpstr>
      <vt:lpstr>Assemblies and JIT Compilation</vt:lpstr>
      <vt:lpstr>Ahead of Time (AOT) Compilation </vt:lpstr>
      <vt:lpstr>Some Limitations of AOT Compilation</vt:lpstr>
      <vt:lpstr>C# REPL</vt:lpstr>
      <vt:lpstr>Execution Environment  </vt:lpstr>
      <vt:lpstr>Unsafe Code and Pointers</vt:lpstr>
      <vt:lpstr>Source Code Generation</vt:lpstr>
      <vt:lpstr>C# Versions: a new one every 2-3 years</vt:lpstr>
      <vt:lpstr>Wait, what??</vt:lpstr>
      <vt:lpstr>.NET Runtime and Default C# Language</vt:lpstr>
      <vt:lpstr>.NET Standard 2.0 (Most Portable)</vt:lpstr>
      <vt:lpstr>Some C# and C++ Differences</vt:lpstr>
      <vt:lpstr>Things I like about C# as a Language</vt:lpstr>
      <vt:lpstr>Elements of CODE</vt:lpstr>
      <vt:lpstr>Key Elements of a Program</vt:lpstr>
      <vt:lpstr>Data Types</vt:lpstr>
      <vt:lpstr>Functions</vt:lpstr>
      <vt:lpstr>Statements</vt:lpstr>
      <vt:lpstr>Literal Expressions</vt:lpstr>
      <vt:lpstr>Values</vt:lpstr>
      <vt:lpstr>Types</vt:lpstr>
      <vt:lpstr>User Defined Types</vt:lpstr>
      <vt:lpstr>Class</vt:lpstr>
      <vt:lpstr>Control Flow </vt:lpstr>
      <vt:lpstr>Common Statement Types</vt:lpstr>
      <vt:lpstr>C# Language</vt:lpstr>
      <vt:lpstr>Organization of a C# Program</vt:lpstr>
      <vt:lpstr>Kinds of Types</vt:lpstr>
      <vt:lpstr>Reference Types</vt:lpstr>
      <vt:lpstr>Value Types</vt:lpstr>
      <vt:lpstr>Built-in Types</vt:lpstr>
      <vt:lpstr>Boxing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26</cp:revision>
  <dcterms:created xsi:type="dcterms:W3CDTF">2022-10-07T01:31:58Z</dcterms:created>
  <dcterms:modified xsi:type="dcterms:W3CDTF">2023-01-14T19:00:10Z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