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63"/>
  </p:notesMasterIdLst>
  <p:sldIdLst>
    <p:sldId id="449" r:id="rId2"/>
    <p:sldId id="450" r:id="rId3"/>
    <p:sldId id="474" r:id="rId4"/>
    <p:sldId id="472" r:id="rId5"/>
    <p:sldId id="458" r:id="rId6"/>
    <p:sldId id="473" r:id="rId7"/>
    <p:sldId id="453" r:id="rId8"/>
    <p:sldId id="470" r:id="rId9"/>
    <p:sldId id="451" r:id="rId10"/>
    <p:sldId id="517" r:id="rId11"/>
    <p:sldId id="475" r:id="rId12"/>
    <p:sldId id="460" r:id="rId13"/>
    <p:sldId id="483" r:id="rId14"/>
    <p:sldId id="478" r:id="rId15"/>
    <p:sldId id="500" r:id="rId16"/>
    <p:sldId id="523" r:id="rId17"/>
    <p:sldId id="501" r:id="rId18"/>
    <p:sldId id="502" r:id="rId19"/>
    <p:sldId id="522" r:id="rId20"/>
    <p:sldId id="479" r:id="rId21"/>
    <p:sldId id="476" r:id="rId22"/>
    <p:sldId id="477" r:id="rId23"/>
    <p:sldId id="481" r:id="rId24"/>
    <p:sldId id="480" r:id="rId25"/>
    <p:sldId id="489" r:id="rId26"/>
    <p:sldId id="495" r:id="rId27"/>
    <p:sldId id="496" r:id="rId28"/>
    <p:sldId id="497" r:id="rId29"/>
    <p:sldId id="498" r:id="rId30"/>
    <p:sldId id="499" r:id="rId31"/>
    <p:sldId id="461" r:id="rId32"/>
    <p:sldId id="485" r:id="rId33"/>
    <p:sldId id="462" r:id="rId34"/>
    <p:sldId id="463" r:id="rId35"/>
    <p:sldId id="486" r:id="rId36"/>
    <p:sldId id="487" r:id="rId37"/>
    <p:sldId id="465" r:id="rId38"/>
    <p:sldId id="488" r:id="rId39"/>
    <p:sldId id="464" r:id="rId40"/>
    <p:sldId id="492" r:id="rId41"/>
    <p:sldId id="491" r:id="rId42"/>
    <p:sldId id="524" r:id="rId43"/>
    <p:sldId id="493" r:id="rId44"/>
    <p:sldId id="494" r:id="rId45"/>
    <p:sldId id="505" r:id="rId46"/>
    <p:sldId id="504" r:id="rId47"/>
    <p:sldId id="509" r:id="rId48"/>
    <p:sldId id="506" r:id="rId49"/>
    <p:sldId id="507" r:id="rId50"/>
    <p:sldId id="466" r:id="rId51"/>
    <p:sldId id="518" r:id="rId52"/>
    <p:sldId id="503" r:id="rId53"/>
    <p:sldId id="468" r:id="rId54"/>
    <p:sldId id="510" r:id="rId55"/>
    <p:sldId id="520" r:id="rId56"/>
    <p:sldId id="512" r:id="rId57"/>
    <p:sldId id="513" r:id="rId58"/>
    <p:sldId id="514" r:id="rId59"/>
    <p:sldId id="516" r:id="rId60"/>
    <p:sldId id="519" r:id="rId61"/>
    <p:sldId id="515" r:id="rId62"/>
  </p:sldIdLst>
  <p:sldSz cx="18288000" cy="10287000"/>
  <p:notesSz cx="18288000" cy="10287000"/>
  <p:embeddedFontLs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Corbel" panose="020B0503020204020204" pitchFamily="34" charset="0"/>
      <p:regular r:id="rId68"/>
      <p:bold r:id="rId69"/>
      <p:italic r:id="rId70"/>
      <p:boldItalic r:id="rId7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01A89A-3712-41E2-BF55-950BE4AEAD7D}">
          <p14:sldIdLst>
            <p14:sldId id="449"/>
          </p14:sldIdLst>
        </p14:section>
        <p14:section name="Interfaces" id="{7C3913F0-D5E2-40D2-BCD0-91D89612AFCA}">
          <p14:sldIdLst>
            <p14:sldId id="450"/>
            <p14:sldId id="474"/>
            <p14:sldId id="472"/>
            <p14:sldId id="458"/>
            <p14:sldId id="473"/>
            <p14:sldId id="453"/>
            <p14:sldId id="470"/>
          </p14:sldIdLst>
        </p14:section>
        <p14:section name="Extensions" id="{4F6BBCD0-04B6-4751-A843-9D9129B74208}">
          <p14:sldIdLst>
            <p14:sldId id="451"/>
            <p14:sldId id="517"/>
            <p14:sldId id="475"/>
          </p14:sldIdLst>
        </p14:section>
        <p14:section name=" LINQ" id="{04A124B8-0546-4180-A1CC-3A0E98143CAA}">
          <p14:sldIdLst>
            <p14:sldId id="460"/>
            <p14:sldId id="483"/>
            <p14:sldId id="478"/>
          </p14:sldIdLst>
        </p14:section>
        <p14:section name="Exceptions" id="{52446942-F3BE-42A9-ACF7-9F615DA0F0F0}">
          <p14:sldIdLst>
            <p14:sldId id="500"/>
            <p14:sldId id="523"/>
            <p14:sldId id="501"/>
            <p14:sldId id="502"/>
            <p14:sldId id="522"/>
          </p14:sldIdLst>
        </p14:section>
        <p14:section name="Disposable" id="{FB046ACF-2E21-4F01-816E-3B86EF96A04C}">
          <p14:sldIdLst>
            <p14:sldId id="479"/>
            <p14:sldId id="476"/>
            <p14:sldId id="477"/>
            <p14:sldId id="481"/>
            <p14:sldId id="480"/>
            <p14:sldId id="489"/>
          </p14:sldIdLst>
        </p14:section>
        <p14:section name="Foreach" id="{076862D9-EC0E-4F39-AC9D-D58662EC2213}">
          <p14:sldIdLst>
            <p14:sldId id="495"/>
            <p14:sldId id="496"/>
            <p14:sldId id="497"/>
            <p14:sldId id="498"/>
            <p14:sldId id="499"/>
          </p14:sldIdLst>
        </p14:section>
        <p14:section name="LINQ2" id="{DC6EC134-9DE9-48BA-85A8-6EA440B5A4C8}">
          <p14:sldIdLst>
            <p14:sldId id="461"/>
            <p14:sldId id="485"/>
            <p14:sldId id="462"/>
            <p14:sldId id="463"/>
            <p14:sldId id="486"/>
            <p14:sldId id="487"/>
            <p14:sldId id="465"/>
            <p14:sldId id="488"/>
            <p14:sldId id="464"/>
            <p14:sldId id="492"/>
            <p14:sldId id="491"/>
          </p14:sldIdLst>
        </p14:section>
        <p14:section name="Iterator methods" id="{AB2B0EC2-CA6C-4C58-B3F7-734C929B666C}">
          <p14:sldIdLst>
            <p14:sldId id="524"/>
            <p14:sldId id="493"/>
            <p14:sldId id="494"/>
            <p14:sldId id="505"/>
            <p14:sldId id="504"/>
            <p14:sldId id="509"/>
            <p14:sldId id="506"/>
            <p14:sldId id="507"/>
            <p14:sldId id="466"/>
            <p14:sldId id="518"/>
          </p14:sldIdLst>
        </p14:section>
        <p14:section name="Functional Array" id="{CD8CEFD8-BDC7-4B7C-B667-DCB4F731BC13}">
          <p14:sldIdLst>
            <p14:sldId id="503"/>
            <p14:sldId id="468"/>
            <p14:sldId id="510"/>
            <p14:sldId id="520"/>
            <p14:sldId id="512"/>
            <p14:sldId id="513"/>
            <p14:sldId id="514"/>
            <p14:sldId id="516"/>
            <p14:sldId id="519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897CC3-879A-4300-BF31-4DB6EABB5CB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748664-BB0D-407B-8211-2733F7E960B3}">
      <dgm:prSet/>
      <dgm:spPr/>
      <dgm:t>
        <a:bodyPr/>
        <a:lstStyle/>
        <a:p>
          <a:r>
            <a:rPr lang="en-CA"/>
            <a:t>A set of methods and properties that a class or struct must implement</a:t>
          </a:r>
          <a:endParaRPr lang="en-US"/>
        </a:p>
      </dgm:t>
    </dgm:pt>
    <dgm:pt modelId="{3291B641-597C-40CF-B1A1-A66637B2CB3E}" type="parTrans" cxnId="{4D506D61-A01E-45A6-9B0F-E7FAE0CDB16E}">
      <dgm:prSet/>
      <dgm:spPr/>
      <dgm:t>
        <a:bodyPr/>
        <a:lstStyle/>
        <a:p>
          <a:endParaRPr lang="en-US"/>
        </a:p>
      </dgm:t>
    </dgm:pt>
    <dgm:pt modelId="{0C181A4E-B8A6-4FA7-8AFE-93291EE78CB6}" type="sibTrans" cxnId="{4D506D61-A01E-45A6-9B0F-E7FAE0CDB16E}">
      <dgm:prSet/>
      <dgm:spPr/>
      <dgm:t>
        <a:bodyPr/>
        <a:lstStyle/>
        <a:p>
          <a:endParaRPr lang="en-US"/>
        </a:p>
      </dgm:t>
    </dgm:pt>
    <dgm:pt modelId="{039CE871-A4FD-4BF3-B931-212B2079E091}">
      <dgm:prSet/>
      <dgm:spPr/>
      <dgm:t>
        <a:bodyPr/>
        <a:lstStyle/>
        <a:p>
          <a:r>
            <a:rPr lang="en-CA"/>
            <a:t>Like a contract</a:t>
          </a:r>
          <a:endParaRPr lang="en-US"/>
        </a:p>
      </dgm:t>
    </dgm:pt>
    <dgm:pt modelId="{4D846024-E35C-4697-9044-BDEAEEA1FA22}" type="parTrans" cxnId="{1D791A1B-0F04-4C17-98EB-DFEAE0B6FBC0}">
      <dgm:prSet/>
      <dgm:spPr/>
      <dgm:t>
        <a:bodyPr/>
        <a:lstStyle/>
        <a:p>
          <a:endParaRPr lang="en-US"/>
        </a:p>
      </dgm:t>
    </dgm:pt>
    <dgm:pt modelId="{B5C1B3B7-D228-461A-AFD0-C047346EA227}" type="sibTrans" cxnId="{1D791A1B-0F04-4C17-98EB-DFEAE0B6FBC0}">
      <dgm:prSet/>
      <dgm:spPr/>
      <dgm:t>
        <a:bodyPr/>
        <a:lstStyle/>
        <a:p>
          <a:endParaRPr lang="en-US"/>
        </a:p>
      </dgm:t>
    </dgm:pt>
    <dgm:pt modelId="{C2A83BC8-1A86-4453-8173-4FCA1B033F69}">
      <dgm:prSet/>
      <dgm:spPr/>
      <dgm:t>
        <a:bodyPr/>
        <a:lstStyle/>
        <a:p>
          <a:r>
            <a:rPr lang="en-CA"/>
            <a:t>It’s a kind of type that can refer to a category of types</a:t>
          </a:r>
          <a:endParaRPr lang="en-US"/>
        </a:p>
      </dgm:t>
    </dgm:pt>
    <dgm:pt modelId="{A3E2AF64-C32C-4278-8E98-8B4E411DCFD6}" type="parTrans" cxnId="{EA493A98-E95D-47C7-92E7-FB93CEC4DB70}">
      <dgm:prSet/>
      <dgm:spPr/>
      <dgm:t>
        <a:bodyPr/>
        <a:lstStyle/>
        <a:p>
          <a:endParaRPr lang="en-US"/>
        </a:p>
      </dgm:t>
    </dgm:pt>
    <dgm:pt modelId="{1F932846-3039-4CC3-9C2E-2E5E62401603}" type="sibTrans" cxnId="{EA493A98-E95D-47C7-92E7-FB93CEC4DB70}">
      <dgm:prSet/>
      <dgm:spPr/>
      <dgm:t>
        <a:bodyPr/>
        <a:lstStyle/>
        <a:p>
          <a:endParaRPr lang="en-US"/>
        </a:p>
      </dgm:t>
    </dgm:pt>
    <dgm:pt modelId="{94C02D18-EDBA-4BC2-AB10-1345BFB9DDC3}">
      <dgm:prSet/>
      <dgm:spPr/>
      <dgm:t>
        <a:bodyPr/>
        <a:lstStyle/>
        <a:p>
          <a:r>
            <a:rPr lang="en-CA"/>
            <a:t>Similar to a base class </a:t>
          </a:r>
          <a:endParaRPr lang="en-US"/>
        </a:p>
      </dgm:t>
    </dgm:pt>
    <dgm:pt modelId="{54BAA570-A51E-4120-AFEA-13D741061AF1}" type="parTrans" cxnId="{DF693C5F-80B2-4A0D-8F83-4688A6399A22}">
      <dgm:prSet/>
      <dgm:spPr/>
      <dgm:t>
        <a:bodyPr/>
        <a:lstStyle/>
        <a:p>
          <a:endParaRPr lang="en-US"/>
        </a:p>
      </dgm:t>
    </dgm:pt>
    <dgm:pt modelId="{F51BDCE4-C262-4BFA-867C-8CE31F61816E}" type="sibTrans" cxnId="{DF693C5F-80B2-4A0D-8F83-4688A6399A22}">
      <dgm:prSet/>
      <dgm:spPr/>
      <dgm:t>
        <a:bodyPr/>
        <a:lstStyle/>
        <a:p>
          <a:endParaRPr lang="en-US"/>
        </a:p>
      </dgm:t>
    </dgm:pt>
    <dgm:pt modelId="{B7481E67-7B15-4238-9091-3C93F1349B8E}" type="pres">
      <dgm:prSet presAssocID="{58897CC3-879A-4300-BF31-4DB6EABB5CBB}" presName="linear" presStyleCnt="0">
        <dgm:presLayoutVars>
          <dgm:animLvl val="lvl"/>
          <dgm:resizeHandles val="exact"/>
        </dgm:presLayoutVars>
      </dgm:prSet>
      <dgm:spPr/>
    </dgm:pt>
    <dgm:pt modelId="{A8A2BBB5-AA25-4A67-AC01-3CE05F4C93DF}" type="pres">
      <dgm:prSet presAssocID="{C2748664-BB0D-407B-8211-2733F7E960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4F47DD-4A6E-4AA4-A1A9-5196577F1788}" type="pres">
      <dgm:prSet presAssocID="{0C181A4E-B8A6-4FA7-8AFE-93291EE78CB6}" presName="spacer" presStyleCnt="0"/>
      <dgm:spPr/>
    </dgm:pt>
    <dgm:pt modelId="{AA14A427-7F76-4FC9-82D1-C180D8409BE4}" type="pres">
      <dgm:prSet presAssocID="{039CE871-A4FD-4BF3-B931-212B2079E0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0721EE-EC25-4DB3-B2FE-5D4019A9066B}" type="pres">
      <dgm:prSet presAssocID="{B5C1B3B7-D228-461A-AFD0-C047346EA227}" presName="spacer" presStyleCnt="0"/>
      <dgm:spPr/>
    </dgm:pt>
    <dgm:pt modelId="{D2658C75-CCD5-48DF-B126-F660721E3315}" type="pres">
      <dgm:prSet presAssocID="{C2A83BC8-1A86-4453-8173-4FCA1B033F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81FC13-BB6B-4520-A389-7F414832DDDC}" type="pres">
      <dgm:prSet presAssocID="{1F932846-3039-4CC3-9C2E-2E5E62401603}" presName="spacer" presStyleCnt="0"/>
      <dgm:spPr/>
    </dgm:pt>
    <dgm:pt modelId="{805608A4-9147-417D-BE31-700257DA28C8}" type="pres">
      <dgm:prSet presAssocID="{94C02D18-EDBA-4BC2-AB10-1345BFB9DDC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2ADF607-D471-4368-B0FD-07D9BF11A449}" type="presOf" srcId="{039CE871-A4FD-4BF3-B931-212B2079E091}" destId="{AA14A427-7F76-4FC9-82D1-C180D8409BE4}" srcOrd="0" destOrd="0" presId="urn:microsoft.com/office/officeart/2005/8/layout/vList2"/>
    <dgm:cxn modelId="{1D791A1B-0F04-4C17-98EB-DFEAE0B6FBC0}" srcId="{58897CC3-879A-4300-BF31-4DB6EABB5CBB}" destId="{039CE871-A4FD-4BF3-B931-212B2079E091}" srcOrd="1" destOrd="0" parTransId="{4D846024-E35C-4697-9044-BDEAEEA1FA22}" sibTransId="{B5C1B3B7-D228-461A-AFD0-C047346EA227}"/>
    <dgm:cxn modelId="{166EA83C-0AE4-413A-83C3-4BEE04FEFFF2}" type="presOf" srcId="{58897CC3-879A-4300-BF31-4DB6EABB5CBB}" destId="{B7481E67-7B15-4238-9091-3C93F1349B8E}" srcOrd="0" destOrd="0" presId="urn:microsoft.com/office/officeart/2005/8/layout/vList2"/>
    <dgm:cxn modelId="{DF693C5F-80B2-4A0D-8F83-4688A6399A22}" srcId="{58897CC3-879A-4300-BF31-4DB6EABB5CBB}" destId="{94C02D18-EDBA-4BC2-AB10-1345BFB9DDC3}" srcOrd="3" destOrd="0" parTransId="{54BAA570-A51E-4120-AFEA-13D741061AF1}" sibTransId="{F51BDCE4-C262-4BFA-867C-8CE31F61816E}"/>
    <dgm:cxn modelId="{4D506D61-A01E-45A6-9B0F-E7FAE0CDB16E}" srcId="{58897CC3-879A-4300-BF31-4DB6EABB5CBB}" destId="{C2748664-BB0D-407B-8211-2733F7E960B3}" srcOrd="0" destOrd="0" parTransId="{3291B641-597C-40CF-B1A1-A66637B2CB3E}" sibTransId="{0C181A4E-B8A6-4FA7-8AFE-93291EE78CB6}"/>
    <dgm:cxn modelId="{117FC66E-988D-4412-B165-723A9273757C}" type="presOf" srcId="{C2748664-BB0D-407B-8211-2733F7E960B3}" destId="{A8A2BBB5-AA25-4A67-AC01-3CE05F4C93DF}" srcOrd="0" destOrd="0" presId="urn:microsoft.com/office/officeart/2005/8/layout/vList2"/>
    <dgm:cxn modelId="{D917AA57-11F9-4951-B759-D6ACC5FD74C7}" type="presOf" srcId="{C2A83BC8-1A86-4453-8173-4FCA1B033F69}" destId="{D2658C75-CCD5-48DF-B126-F660721E3315}" srcOrd="0" destOrd="0" presId="urn:microsoft.com/office/officeart/2005/8/layout/vList2"/>
    <dgm:cxn modelId="{EA493A98-E95D-47C7-92E7-FB93CEC4DB70}" srcId="{58897CC3-879A-4300-BF31-4DB6EABB5CBB}" destId="{C2A83BC8-1A86-4453-8173-4FCA1B033F69}" srcOrd="2" destOrd="0" parTransId="{A3E2AF64-C32C-4278-8E98-8B4E411DCFD6}" sibTransId="{1F932846-3039-4CC3-9C2E-2E5E62401603}"/>
    <dgm:cxn modelId="{168D68DD-C3E7-4693-8043-9A2B125F0EB5}" type="presOf" srcId="{94C02D18-EDBA-4BC2-AB10-1345BFB9DDC3}" destId="{805608A4-9147-417D-BE31-700257DA28C8}" srcOrd="0" destOrd="0" presId="urn:microsoft.com/office/officeart/2005/8/layout/vList2"/>
    <dgm:cxn modelId="{921579C3-8ACA-4694-A159-263D2020BE0C}" type="presParOf" srcId="{B7481E67-7B15-4238-9091-3C93F1349B8E}" destId="{A8A2BBB5-AA25-4A67-AC01-3CE05F4C93DF}" srcOrd="0" destOrd="0" presId="urn:microsoft.com/office/officeart/2005/8/layout/vList2"/>
    <dgm:cxn modelId="{A1CAE0D8-A08D-4961-A312-02AC9987BAEE}" type="presParOf" srcId="{B7481E67-7B15-4238-9091-3C93F1349B8E}" destId="{1A4F47DD-4A6E-4AA4-A1A9-5196577F1788}" srcOrd="1" destOrd="0" presId="urn:microsoft.com/office/officeart/2005/8/layout/vList2"/>
    <dgm:cxn modelId="{8F3D0D37-34B8-499C-BD6E-0F1A3DF423BC}" type="presParOf" srcId="{B7481E67-7B15-4238-9091-3C93F1349B8E}" destId="{AA14A427-7F76-4FC9-82D1-C180D8409BE4}" srcOrd="2" destOrd="0" presId="urn:microsoft.com/office/officeart/2005/8/layout/vList2"/>
    <dgm:cxn modelId="{E6197BC4-D9AE-4541-811B-2D0A58EA2051}" type="presParOf" srcId="{B7481E67-7B15-4238-9091-3C93F1349B8E}" destId="{5D0721EE-EC25-4DB3-B2FE-5D4019A9066B}" srcOrd="3" destOrd="0" presId="urn:microsoft.com/office/officeart/2005/8/layout/vList2"/>
    <dgm:cxn modelId="{32E9C76C-D017-45CE-9382-5E4A0A70A1A6}" type="presParOf" srcId="{B7481E67-7B15-4238-9091-3C93F1349B8E}" destId="{D2658C75-CCD5-48DF-B126-F660721E3315}" srcOrd="4" destOrd="0" presId="urn:microsoft.com/office/officeart/2005/8/layout/vList2"/>
    <dgm:cxn modelId="{B5ED1231-A07A-4248-AAAA-89C737718D4E}" type="presParOf" srcId="{B7481E67-7B15-4238-9091-3C93F1349B8E}" destId="{4181FC13-BB6B-4520-A389-7F414832DDDC}" srcOrd="5" destOrd="0" presId="urn:microsoft.com/office/officeart/2005/8/layout/vList2"/>
    <dgm:cxn modelId="{79881C4E-0133-4BD9-83DA-D10CECB0A51E}" type="presParOf" srcId="{B7481E67-7B15-4238-9091-3C93F1349B8E}" destId="{805608A4-9147-417D-BE31-700257DA28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7541B9B-E027-4D46-81CA-9EE5D32F6BB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044196-BBD6-492C-8230-8175929685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200" dirty="0"/>
            <a:t>Also called “lazy evaluation”. </a:t>
          </a:r>
          <a:endParaRPr lang="en-US" sz="3200" dirty="0"/>
        </a:p>
      </dgm:t>
    </dgm:pt>
    <dgm:pt modelId="{8BBCCB04-CE7B-4995-9ADD-1F5EB5A4A29D}" type="parTrans" cxnId="{FB8C8CDE-D0B3-4BA3-BBA6-0C6568CD1A3B}">
      <dgm:prSet/>
      <dgm:spPr/>
      <dgm:t>
        <a:bodyPr/>
        <a:lstStyle/>
        <a:p>
          <a:endParaRPr lang="en-US"/>
        </a:p>
      </dgm:t>
    </dgm:pt>
    <dgm:pt modelId="{B3F18477-0E1F-4A9F-86AF-7710A7390CA0}" type="sibTrans" cxnId="{FB8C8CDE-D0B3-4BA3-BBA6-0C6568CD1A3B}">
      <dgm:prSet/>
      <dgm:spPr/>
      <dgm:t>
        <a:bodyPr/>
        <a:lstStyle/>
        <a:p>
          <a:endParaRPr lang="en-US"/>
        </a:p>
      </dgm:t>
    </dgm:pt>
    <dgm:pt modelId="{40399EE7-A97F-4D74-883F-31FCD0BB70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200" dirty="0"/>
            <a:t>Values in an </a:t>
          </a:r>
          <a:r>
            <a:rPr lang="en-CA" sz="3200" dirty="0" err="1"/>
            <a:t>IEnumerable</a:t>
          </a:r>
          <a:r>
            <a:rPr lang="en-CA" sz="3200" dirty="0"/>
            <a:t> are retrieved only when requested</a:t>
          </a:r>
          <a:endParaRPr lang="en-US" sz="3200" dirty="0"/>
        </a:p>
      </dgm:t>
    </dgm:pt>
    <dgm:pt modelId="{C9E94CF3-04B6-41CB-929F-2E28B0600F5A}" type="parTrans" cxnId="{D5768EEF-8EA9-4ADB-9462-6A00E092B388}">
      <dgm:prSet/>
      <dgm:spPr/>
      <dgm:t>
        <a:bodyPr/>
        <a:lstStyle/>
        <a:p>
          <a:endParaRPr lang="en-US"/>
        </a:p>
      </dgm:t>
    </dgm:pt>
    <dgm:pt modelId="{AA6031CB-63EA-437B-B312-8E15317442D8}" type="sibTrans" cxnId="{D5768EEF-8EA9-4ADB-9462-6A00E092B388}">
      <dgm:prSet/>
      <dgm:spPr/>
      <dgm:t>
        <a:bodyPr/>
        <a:lstStyle/>
        <a:p>
          <a:endParaRPr lang="en-US"/>
        </a:p>
      </dgm:t>
    </dgm:pt>
    <dgm:pt modelId="{12DA626D-B841-4576-B5EC-854AD4F90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3200" dirty="0"/>
            <a:t>This is why an </a:t>
          </a:r>
          <a:r>
            <a:rPr lang="en-CA" sz="3200" dirty="0" err="1"/>
            <a:t>IEnumerable</a:t>
          </a:r>
          <a:r>
            <a:rPr lang="en-CA" sz="3200" dirty="0"/>
            <a:t> can represent infinite sequences </a:t>
          </a:r>
          <a:endParaRPr lang="en-US" sz="3200" dirty="0"/>
        </a:p>
      </dgm:t>
    </dgm:pt>
    <dgm:pt modelId="{0E84EDFD-47D2-4125-8EA5-776B3301AA77}" type="parTrans" cxnId="{555C5795-9F7E-44F4-85DE-DC2D03716453}">
      <dgm:prSet/>
      <dgm:spPr/>
      <dgm:t>
        <a:bodyPr/>
        <a:lstStyle/>
        <a:p>
          <a:endParaRPr lang="en-US"/>
        </a:p>
      </dgm:t>
    </dgm:pt>
    <dgm:pt modelId="{846DB7DD-7574-44AA-9D4E-2F5F4DBE84A3}" type="sibTrans" cxnId="{555C5795-9F7E-44F4-85DE-DC2D03716453}">
      <dgm:prSet/>
      <dgm:spPr/>
      <dgm:t>
        <a:bodyPr/>
        <a:lstStyle/>
        <a:p>
          <a:endParaRPr lang="en-US"/>
        </a:p>
      </dgm:t>
    </dgm:pt>
    <dgm:pt modelId="{8F669129-D571-41E6-9786-18593C46B15D}" type="pres">
      <dgm:prSet presAssocID="{87541B9B-E027-4D46-81CA-9EE5D32F6BB1}" presName="root" presStyleCnt="0">
        <dgm:presLayoutVars>
          <dgm:dir/>
          <dgm:resizeHandles val="exact"/>
        </dgm:presLayoutVars>
      </dgm:prSet>
      <dgm:spPr/>
    </dgm:pt>
    <dgm:pt modelId="{E2B48C34-872D-424B-A005-63D7D54CF045}" type="pres">
      <dgm:prSet presAssocID="{85044196-BBD6-492C-8230-8175929685F3}" presName="compNode" presStyleCnt="0"/>
      <dgm:spPr/>
    </dgm:pt>
    <dgm:pt modelId="{CC3F167D-82A3-4D3A-9EF5-C86457DB0355}" type="pres">
      <dgm:prSet presAssocID="{85044196-BBD6-492C-8230-8175929685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1F9627-D583-4198-A6FD-645D149F4A58}" type="pres">
      <dgm:prSet presAssocID="{85044196-BBD6-492C-8230-8175929685F3}" presName="spaceRect" presStyleCnt="0"/>
      <dgm:spPr/>
    </dgm:pt>
    <dgm:pt modelId="{4485860A-7A22-4FBD-8280-BE5BDF7E1D48}" type="pres">
      <dgm:prSet presAssocID="{85044196-BBD6-492C-8230-8175929685F3}" presName="textRect" presStyleLbl="revTx" presStyleIdx="0" presStyleCnt="3">
        <dgm:presLayoutVars>
          <dgm:chMax val="1"/>
          <dgm:chPref val="1"/>
        </dgm:presLayoutVars>
      </dgm:prSet>
      <dgm:spPr/>
    </dgm:pt>
    <dgm:pt modelId="{AE538C34-8032-4344-A299-3D32F06DB21F}" type="pres">
      <dgm:prSet presAssocID="{B3F18477-0E1F-4A9F-86AF-7710A7390CA0}" presName="sibTrans" presStyleCnt="0"/>
      <dgm:spPr/>
    </dgm:pt>
    <dgm:pt modelId="{329456FB-92CA-4AA4-B763-32C474F746D4}" type="pres">
      <dgm:prSet presAssocID="{40399EE7-A97F-4D74-883F-31FCD0BB70AA}" presName="compNode" presStyleCnt="0"/>
      <dgm:spPr/>
    </dgm:pt>
    <dgm:pt modelId="{315D7C83-48BF-45BF-B2D2-B0A513D8B586}" type="pres">
      <dgm:prSet presAssocID="{40399EE7-A97F-4D74-883F-31FCD0BB70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D7D19D1-9A6C-490A-8352-76887B42AE8B}" type="pres">
      <dgm:prSet presAssocID="{40399EE7-A97F-4D74-883F-31FCD0BB70AA}" presName="spaceRect" presStyleCnt="0"/>
      <dgm:spPr/>
    </dgm:pt>
    <dgm:pt modelId="{FFBA028C-004C-4EBC-94C7-8682245A3213}" type="pres">
      <dgm:prSet presAssocID="{40399EE7-A97F-4D74-883F-31FCD0BB70AA}" presName="textRect" presStyleLbl="revTx" presStyleIdx="1" presStyleCnt="3">
        <dgm:presLayoutVars>
          <dgm:chMax val="1"/>
          <dgm:chPref val="1"/>
        </dgm:presLayoutVars>
      </dgm:prSet>
      <dgm:spPr/>
    </dgm:pt>
    <dgm:pt modelId="{9ECF4076-859C-4104-A253-7BB7365F149D}" type="pres">
      <dgm:prSet presAssocID="{AA6031CB-63EA-437B-B312-8E15317442D8}" presName="sibTrans" presStyleCnt="0"/>
      <dgm:spPr/>
    </dgm:pt>
    <dgm:pt modelId="{113EDDEF-C55C-4D11-ADF3-9A549BE76AE1}" type="pres">
      <dgm:prSet presAssocID="{12DA626D-B841-4576-B5EC-854AD4F90696}" presName="compNode" presStyleCnt="0"/>
      <dgm:spPr/>
    </dgm:pt>
    <dgm:pt modelId="{E0572B75-731C-49F2-8F1D-44B6D288056A}" type="pres">
      <dgm:prSet presAssocID="{12DA626D-B841-4576-B5EC-854AD4F906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4B6239-BA82-44E7-B322-68A2442794A5}" type="pres">
      <dgm:prSet presAssocID="{12DA626D-B841-4576-B5EC-854AD4F90696}" presName="spaceRect" presStyleCnt="0"/>
      <dgm:spPr/>
    </dgm:pt>
    <dgm:pt modelId="{4AB14287-2D61-484C-A1AE-A511894E1135}" type="pres">
      <dgm:prSet presAssocID="{12DA626D-B841-4576-B5EC-854AD4F906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386A13-BCE0-4A74-BD3E-F8623656173E}" type="presOf" srcId="{12DA626D-B841-4576-B5EC-854AD4F90696}" destId="{4AB14287-2D61-484C-A1AE-A511894E1135}" srcOrd="0" destOrd="0" presId="urn:microsoft.com/office/officeart/2018/2/layout/IconLabelList"/>
    <dgm:cxn modelId="{09AC1768-EC17-4FCF-8E02-78E3DBABA022}" type="presOf" srcId="{85044196-BBD6-492C-8230-8175929685F3}" destId="{4485860A-7A22-4FBD-8280-BE5BDF7E1D48}" srcOrd="0" destOrd="0" presId="urn:microsoft.com/office/officeart/2018/2/layout/IconLabelList"/>
    <dgm:cxn modelId="{45148250-EC06-48E6-9F5C-35DF04DF5D4E}" type="presOf" srcId="{40399EE7-A97F-4D74-883F-31FCD0BB70AA}" destId="{FFBA028C-004C-4EBC-94C7-8682245A3213}" srcOrd="0" destOrd="0" presId="urn:microsoft.com/office/officeart/2018/2/layout/IconLabelList"/>
    <dgm:cxn modelId="{555C5795-9F7E-44F4-85DE-DC2D03716453}" srcId="{87541B9B-E027-4D46-81CA-9EE5D32F6BB1}" destId="{12DA626D-B841-4576-B5EC-854AD4F90696}" srcOrd="2" destOrd="0" parTransId="{0E84EDFD-47D2-4125-8EA5-776B3301AA77}" sibTransId="{846DB7DD-7574-44AA-9D4E-2F5F4DBE84A3}"/>
    <dgm:cxn modelId="{FB8C8CDE-D0B3-4BA3-BBA6-0C6568CD1A3B}" srcId="{87541B9B-E027-4D46-81CA-9EE5D32F6BB1}" destId="{85044196-BBD6-492C-8230-8175929685F3}" srcOrd="0" destOrd="0" parTransId="{8BBCCB04-CE7B-4995-9ADD-1F5EB5A4A29D}" sibTransId="{B3F18477-0E1F-4A9F-86AF-7710A7390CA0}"/>
    <dgm:cxn modelId="{D5768EEF-8EA9-4ADB-9462-6A00E092B388}" srcId="{87541B9B-E027-4D46-81CA-9EE5D32F6BB1}" destId="{40399EE7-A97F-4D74-883F-31FCD0BB70AA}" srcOrd="1" destOrd="0" parTransId="{C9E94CF3-04B6-41CB-929F-2E28B0600F5A}" sibTransId="{AA6031CB-63EA-437B-B312-8E15317442D8}"/>
    <dgm:cxn modelId="{0EB536FD-37AF-40C7-900C-ED2B90FAC6A1}" type="presOf" srcId="{87541B9B-E027-4D46-81CA-9EE5D32F6BB1}" destId="{8F669129-D571-41E6-9786-18593C46B15D}" srcOrd="0" destOrd="0" presId="urn:microsoft.com/office/officeart/2018/2/layout/IconLabelList"/>
    <dgm:cxn modelId="{B6B1DC4E-59D7-4EDC-92A7-820AF7068C30}" type="presParOf" srcId="{8F669129-D571-41E6-9786-18593C46B15D}" destId="{E2B48C34-872D-424B-A005-63D7D54CF045}" srcOrd="0" destOrd="0" presId="urn:microsoft.com/office/officeart/2018/2/layout/IconLabelList"/>
    <dgm:cxn modelId="{B96EC0CF-89D7-48D5-A1EF-5319E01A7E58}" type="presParOf" srcId="{E2B48C34-872D-424B-A005-63D7D54CF045}" destId="{CC3F167D-82A3-4D3A-9EF5-C86457DB0355}" srcOrd="0" destOrd="0" presId="urn:microsoft.com/office/officeart/2018/2/layout/IconLabelList"/>
    <dgm:cxn modelId="{5842815F-571D-4A08-9F15-242B14CBCF00}" type="presParOf" srcId="{E2B48C34-872D-424B-A005-63D7D54CF045}" destId="{C51F9627-D583-4198-A6FD-645D149F4A58}" srcOrd="1" destOrd="0" presId="urn:microsoft.com/office/officeart/2018/2/layout/IconLabelList"/>
    <dgm:cxn modelId="{5D626541-60F5-42FA-8777-352DBB78526C}" type="presParOf" srcId="{E2B48C34-872D-424B-A005-63D7D54CF045}" destId="{4485860A-7A22-4FBD-8280-BE5BDF7E1D48}" srcOrd="2" destOrd="0" presId="urn:microsoft.com/office/officeart/2018/2/layout/IconLabelList"/>
    <dgm:cxn modelId="{8F0C7B05-1EE3-4352-B32A-C245F8D4D220}" type="presParOf" srcId="{8F669129-D571-41E6-9786-18593C46B15D}" destId="{AE538C34-8032-4344-A299-3D32F06DB21F}" srcOrd="1" destOrd="0" presId="urn:microsoft.com/office/officeart/2018/2/layout/IconLabelList"/>
    <dgm:cxn modelId="{F0F0B691-316E-4BB0-8EC0-368B0E82D244}" type="presParOf" srcId="{8F669129-D571-41E6-9786-18593C46B15D}" destId="{329456FB-92CA-4AA4-B763-32C474F746D4}" srcOrd="2" destOrd="0" presId="urn:microsoft.com/office/officeart/2018/2/layout/IconLabelList"/>
    <dgm:cxn modelId="{D088C328-FC66-4A1F-887D-454C44D5D4D4}" type="presParOf" srcId="{329456FB-92CA-4AA4-B763-32C474F746D4}" destId="{315D7C83-48BF-45BF-B2D2-B0A513D8B586}" srcOrd="0" destOrd="0" presId="urn:microsoft.com/office/officeart/2018/2/layout/IconLabelList"/>
    <dgm:cxn modelId="{B5AE62F8-332B-4A2C-8BCB-E6CE45A707A0}" type="presParOf" srcId="{329456FB-92CA-4AA4-B763-32C474F746D4}" destId="{CD7D19D1-9A6C-490A-8352-76887B42AE8B}" srcOrd="1" destOrd="0" presId="urn:microsoft.com/office/officeart/2018/2/layout/IconLabelList"/>
    <dgm:cxn modelId="{B1E4AD72-4171-4D18-A5EA-9D5C1C92328F}" type="presParOf" srcId="{329456FB-92CA-4AA4-B763-32C474F746D4}" destId="{FFBA028C-004C-4EBC-94C7-8682245A3213}" srcOrd="2" destOrd="0" presId="urn:microsoft.com/office/officeart/2018/2/layout/IconLabelList"/>
    <dgm:cxn modelId="{AAF7D13C-091F-4316-B7E0-EADEEBA42870}" type="presParOf" srcId="{8F669129-D571-41E6-9786-18593C46B15D}" destId="{9ECF4076-859C-4104-A253-7BB7365F149D}" srcOrd="3" destOrd="0" presId="urn:microsoft.com/office/officeart/2018/2/layout/IconLabelList"/>
    <dgm:cxn modelId="{8245B01D-5B69-4636-A526-9D3EB6E9A456}" type="presParOf" srcId="{8F669129-D571-41E6-9786-18593C46B15D}" destId="{113EDDEF-C55C-4D11-ADF3-9A549BE76AE1}" srcOrd="4" destOrd="0" presId="urn:microsoft.com/office/officeart/2018/2/layout/IconLabelList"/>
    <dgm:cxn modelId="{79E2DB07-46F9-414E-BBD7-FCC678DEC355}" type="presParOf" srcId="{113EDDEF-C55C-4D11-ADF3-9A549BE76AE1}" destId="{E0572B75-731C-49F2-8F1D-44B6D288056A}" srcOrd="0" destOrd="0" presId="urn:microsoft.com/office/officeart/2018/2/layout/IconLabelList"/>
    <dgm:cxn modelId="{398C1BB7-C41A-4348-920F-99B432DA11FD}" type="presParOf" srcId="{113EDDEF-C55C-4D11-ADF3-9A549BE76AE1}" destId="{F34B6239-BA82-44E7-B322-68A2442794A5}" srcOrd="1" destOrd="0" presId="urn:microsoft.com/office/officeart/2018/2/layout/IconLabelList"/>
    <dgm:cxn modelId="{56C63078-E067-45A4-A3B4-04D6497F4DA9}" type="presParOf" srcId="{113EDDEF-C55C-4D11-ADF3-9A549BE76AE1}" destId="{4AB14287-2D61-484C-A1AE-A511894E11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2E5940-8F8B-4B1E-BE42-363FB977A8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F5910C-86EE-49A1-A1BC-1DF744B487C0}">
      <dgm:prSet/>
      <dgm:spPr/>
      <dgm:t>
        <a:bodyPr/>
        <a:lstStyle/>
        <a:p>
          <a:r>
            <a:rPr lang="en-CA"/>
            <a:t>Take a sequence and an element, or another sequence and create a new sequence. </a:t>
          </a:r>
          <a:endParaRPr lang="en-US"/>
        </a:p>
      </dgm:t>
    </dgm:pt>
    <dgm:pt modelId="{B7C9DCC6-E4FF-44A5-A016-B45F9892CE08}" type="parTrans" cxnId="{78AFE008-570A-4588-817C-16A477A9B759}">
      <dgm:prSet/>
      <dgm:spPr/>
      <dgm:t>
        <a:bodyPr/>
        <a:lstStyle/>
        <a:p>
          <a:endParaRPr lang="en-US"/>
        </a:p>
      </dgm:t>
    </dgm:pt>
    <dgm:pt modelId="{57A78B39-BF1A-45E8-9A53-34672A7B2601}" type="sibTrans" cxnId="{78AFE008-570A-4588-817C-16A477A9B759}">
      <dgm:prSet/>
      <dgm:spPr/>
      <dgm:t>
        <a:bodyPr/>
        <a:lstStyle/>
        <a:p>
          <a:endParaRPr lang="en-US"/>
        </a:p>
      </dgm:t>
    </dgm:pt>
    <dgm:pt modelId="{F0B40C5B-C645-435B-965A-22560D920C71}">
      <dgm:prSet/>
      <dgm:spPr/>
      <dgm:t>
        <a:bodyPr/>
        <a:lstStyle/>
        <a:p>
          <a:r>
            <a:rPr lang="en-CA"/>
            <a:t>No container is created and the original sequence is not iterated. </a:t>
          </a:r>
          <a:endParaRPr lang="en-US"/>
        </a:p>
      </dgm:t>
    </dgm:pt>
    <dgm:pt modelId="{8D6BFAD6-1C32-475B-BF9A-DB0C24D75290}" type="parTrans" cxnId="{F8C11BAD-D41B-4513-9285-630D1D958335}">
      <dgm:prSet/>
      <dgm:spPr/>
      <dgm:t>
        <a:bodyPr/>
        <a:lstStyle/>
        <a:p>
          <a:endParaRPr lang="en-US"/>
        </a:p>
      </dgm:t>
    </dgm:pt>
    <dgm:pt modelId="{8AE95E15-F4C3-47A3-AEB7-56DAB7B1EF91}" type="sibTrans" cxnId="{F8C11BAD-D41B-4513-9285-630D1D958335}">
      <dgm:prSet/>
      <dgm:spPr/>
      <dgm:t>
        <a:bodyPr/>
        <a:lstStyle/>
        <a:p>
          <a:endParaRPr lang="en-US"/>
        </a:p>
      </dgm:t>
    </dgm:pt>
    <dgm:pt modelId="{4E2C843A-3973-41C6-98C2-181628E3B535}">
      <dgm:prSet/>
      <dgm:spPr/>
      <dgm:t>
        <a:bodyPr/>
        <a:lstStyle/>
        <a:p>
          <a:r>
            <a:rPr lang="en-CA"/>
            <a:t>Very efficient when used once or twice.</a:t>
          </a:r>
          <a:endParaRPr lang="en-US"/>
        </a:p>
      </dgm:t>
    </dgm:pt>
    <dgm:pt modelId="{2B7D435D-6E1F-4C44-9B02-DFCF69E0F057}" type="parTrans" cxnId="{438DA0A0-81EF-4479-A931-0174EA997657}">
      <dgm:prSet/>
      <dgm:spPr/>
      <dgm:t>
        <a:bodyPr/>
        <a:lstStyle/>
        <a:p>
          <a:endParaRPr lang="en-US"/>
        </a:p>
      </dgm:t>
    </dgm:pt>
    <dgm:pt modelId="{5C1540D9-EC12-49EF-B44B-12C09C869764}" type="sibTrans" cxnId="{438DA0A0-81EF-4479-A931-0174EA997657}">
      <dgm:prSet/>
      <dgm:spPr/>
      <dgm:t>
        <a:bodyPr/>
        <a:lstStyle/>
        <a:p>
          <a:endParaRPr lang="en-US"/>
        </a:p>
      </dgm:t>
    </dgm:pt>
    <dgm:pt modelId="{57F1A908-8F6B-442D-B5C5-D1DA1A7DE497}">
      <dgm:prSet/>
      <dgm:spPr/>
      <dgm:t>
        <a:bodyPr/>
        <a:lstStyle/>
        <a:p>
          <a:r>
            <a:rPr lang="en-CA"/>
            <a:t>Using them repeatedly to create a sequence from scratch would be very slow </a:t>
          </a:r>
          <a:endParaRPr lang="en-US"/>
        </a:p>
      </dgm:t>
    </dgm:pt>
    <dgm:pt modelId="{F1B99DF8-EA57-4C13-9AE7-85C2403D0FE1}" type="parTrans" cxnId="{ECB0F393-8EF5-46E6-972A-558524E674D1}">
      <dgm:prSet/>
      <dgm:spPr/>
      <dgm:t>
        <a:bodyPr/>
        <a:lstStyle/>
        <a:p>
          <a:endParaRPr lang="en-US"/>
        </a:p>
      </dgm:t>
    </dgm:pt>
    <dgm:pt modelId="{CF04A952-4A0C-4519-A697-01154E6E69AA}" type="sibTrans" cxnId="{ECB0F393-8EF5-46E6-972A-558524E674D1}">
      <dgm:prSet/>
      <dgm:spPr/>
      <dgm:t>
        <a:bodyPr/>
        <a:lstStyle/>
        <a:p>
          <a:endParaRPr lang="en-US"/>
        </a:p>
      </dgm:t>
    </dgm:pt>
    <dgm:pt modelId="{1ACD4CA2-0AF8-4641-B01E-F633201CDD31}">
      <dgm:prSet/>
      <dgm:spPr/>
      <dgm:t>
        <a:bodyPr/>
        <a:lstStyle/>
        <a:p>
          <a:r>
            <a:rPr lang="en-CA"/>
            <a:t>Each function call creates a complex object</a:t>
          </a:r>
          <a:endParaRPr lang="en-US"/>
        </a:p>
      </dgm:t>
    </dgm:pt>
    <dgm:pt modelId="{563FACE9-4AB6-4F3C-9BF0-02E42C5F5090}" type="parTrans" cxnId="{24BF496E-4841-4E7C-98D3-AB2BE84C82D0}">
      <dgm:prSet/>
      <dgm:spPr/>
      <dgm:t>
        <a:bodyPr/>
        <a:lstStyle/>
        <a:p>
          <a:endParaRPr lang="en-US"/>
        </a:p>
      </dgm:t>
    </dgm:pt>
    <dgm:pt modelId="{3CA81948-1291-4F11-BDDF-C25607906527}" type="sibTrans" cxnId="{24BF496E-4841-4E7C-98D3-AB2BE84C82D0}">
      <dgm:prSet/>
      <dgm:spPr/>
      <dgm:t>
        <a:bodyPr/>
        <a:lstStyle/>
        <a:p>
          <a:endParaRPr lang="en-US"/>
        </a:p>
      </dgm:t>
    </dgm:pt>
    <dgm:pt modelId="{5EAED4FA-05D9-499E-9A80-7F266365494C}" type="pres">
      <dgm:prSet presAssocID="{A22E5940-8F8B-4B1E-BE42-363FB977A8A7}" presName="linear" presStyleCnt="0">
        <dgm:presLayoutVars>
          <dgm:animLvl val="lvl"/>
          <dgm:resizeHandles val="exact"/>
        </dgm:presLayoutVars>
      </dgm:prSet>
      <dgm:spPr/>
    </dgm:pt>
    <dgm:pt modelId="{F3E726DD-983C-4912-A88A-431FD2445990}" type="pres">
      <dgm:prSet presAssocID="{1DF5910C-86EE-49A1-A1BC-1DF744B487C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546366F-B568-4FB5-858C-34D8BE215C6A}" type="pres">
      <dgm:prSet presAssocID="{57A78B39-BF1A-45E8-9A53-34672A7B2601}" presName="spacer" presStyleCnt="0"/>
      <dgm:spPr/>
    </dgm:pt>
    <dgm:pt modelId="{C26104F2-DF71-41F8-8949-5737929281FA}" type="pres">
      <dgm:prSet presAssocID="{F0B40C5B-C645-435B-965A-22560D920C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4AB727-54E6-4756-92AB-61F3FE09478D}" type="pres">
      <dgm:prSet presAssocID="{8AE95E15-F4C3-47A3-AEB7-56DAB7B1EF91}" presName="spacer" presStyleCnt="0"/>
      <dgm:spPr/>
    </dgm:pt>
    <dgm:pt modelId="{17487985-4A82-4962-A19B-D78C9EAC5167}" type="pres">
      <dgm:prSet presAssocID="{4E2C843A-3973-41C6-98C2-181628E3B53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BD76F7-EA59-4AFE-A376-78E4F328F5B0}" type="pres">
      <dgm:prSet presAssocID="{5C1540D9-EC12-49EF-B44B-12C09C869764}" presName="spacer" presStyleCnt="0"/>
      <dgm:spPr/>
    </dgm:pt>
    <dgm:pt modelId="{43AAD2A2-49E4-416D-A24E-4C6963542CEB}" type="pres">
      <dgm:prSet presAssocID="{57F1A908-8F6B-442D-B5C5-D1DA1A7DE4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A43520-2F09-49F1-8932-760F84BF5E1C}" type="pres">
      <dgm:prSet presAssocID="{CF04A952-4A0C-4519-A697-01154E6E69AA}" presName="spacer" presStyleCnt="0"/>
      <dgm:spPr/>
    </dgm:pt>
    <dgm:pt modelId="{51130E33-9E74-4B97-A0AF-50E6552C890F}" type="pres">
      <dgm:prSet presAssocID="{1ACD4CA2-0AF8-4641-B01E-F633201CDD3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8AFE008-570A-4588-817C-16A477A9B759}" srcId="{A22E5940-8F8B-4B1E-BE42-363FB977A8A7}" destId="{1DF5910C-86EE-49A1-A1BC-1DF744B487C0}" srcOrd="0" destOrd="0" parTransId="{B7C9DCC6-E4FF-44A5-A016-B45F9892CE08}" sibTransId="{57A78B39-BF1A-45E8-9A53-34672A7B2601}"/>
    <dgm:cxn modelId="{362C2C0C-551A-4C04-9938-3A591BF8761A}" type="presOf" srcId="{A22E5940-8F8B-4B1E-BE42-363FB977A8A7}" destId="{5EAED4FA-05D9-499E-9A80-7F266365494C}" srcOrd="0" destOrd="0" presId="urn:microsoft.com/office/officeart/2005/8/layout/vList2"/>
    <dgm:cxn modelId="{24BF496E-4841-4E7C-98D3-AB2BE84C82D0}" srcId="{A22E5940-8F8B-4B1E-BE42-363FB977A8A7}" destId="{1ACD4CA2-0AF8-4641-B01E-F633201CDD31}" srcOrd="4" destOrd="0" parTransId="{563FACE9-4AB6-4F3C-9BF0-02E42C5F5090}" sibTransId="{3CA81948-1291-4F11-BDDF-C25607906527}"/>
    <dgm:cxn modelId="{E5630B50-0AF2-413D-B545-60081CBB5CC9}" type="presOf" srcId="{1ACD4CA2-0AF8-4641-B01E-F633201CDD31}" destId="{51130E33-9E74-4B97-A0AF-50E6552C890F}" srcOrd="0" destOrd="0" presId="urn:microsoft.com/office/officeart/2005/8/layout/vList2"/>
    <dgm:cxn modelId="{A2283885-DBD6-423A-834E-1C761E0CF0BD}" type="presOf" srcId="{1DF5910C-86EE-49A1-A1BC-1DF744B487C0}" destId="{F3E726DD-983C-4912-A88A-431FD2445990}" srcOrd="0" destOrd="0" presId="urn:microsoft.com/office/officeart/2005/8/layout/vList2"/>
    <dgm:cxn modelId="{1F349088-BE3B-4563-8EC4-CBCAB0BF1A24}" type="presOf" srcId="{4E2C843A-3973-41C6-98C2-181628E3B535}" destId="{17487985-4A82-4962-A19B-D78C9EAC5167}" srcOrd="0" destOrd="0" presId="urn:microsoft.com/office/officeart/2005/8/layout/vList2"/>
    <dgm:cxn modelId="{ECB0F393-8EF5-46E6-972A-558524E674D1}" srcId="{A22E5940-8F8B-4B1E-BE42-363FB977A8A7}" destId="{57F1A908-8F6B-442D-B5C5-D1DA1A7DE497}" srcOrd="3" destOrd="0" parTransId="{F1B99DF8-EA57-4C13-9AE7-85C2403D0FE1}" sibTransId="{CF04A952-4A0C-4519-A697-01154E6E69AA}"/>
    <dgm:cxn modelId="{438DA0A0-81EF-4479-A931-0174EA997657}" srcId="{A22E5940-8F8B-4B1E-BE42-363FB977A8A7}" destId="{4E2C843A-3973-41C6-98C2-181628E3B535}" srcOrd="2" destOrd="0" parTransId="{2B7D435D-6E1F-4C44-9B02-DFCF69E0F057}" sibTransId="{5C1540D9-EC12-49EF-B44B-12C09C869764}"/>
    <dgm:cxn modelId="{F8C11BAD-D41B-4513-9285-630D1D958335}" srcId="{A22E5940-8F8B-4B1E-BE42-363FB977A8A7}" destId="{F0B40C5B-C645-435B-965A-22560D920C71}" srcOrd="1" destOrd="0" parTransId="{8D6BFAD6-1C32-475B-BF9A-DB0C24D75290}" sibTransId="{8AE95E15-F4C3-47A3-AEB7-56DAB7B1EF91}"/>
    <dgm:cxn modelId="{AB582EE4-6444-43C4-A264-2A7CBE6E32D1}" type="presOf" srcId="{57F1A908-8F6B-442D-B5C5-D1DA1A7DE497}" destId="{43AAD2A2-49E4-416D-A24E-4C6963542CEB}" srcOrd="0" destOrd="0" presId="urn:microsoft.com/office/officeart/2005/8/layout/vList2"/>
    <dgm:cxn modelId="{C85941F3-1D96-49E9-8C62-FCF15FD38F4C}" type="presOf" srcId="{F0B40C5B-C645-435B-965A-22560D920C71}" destId="{C26104F2-DF71-41F8-8949-5737929281FA}" srcOrd="0" destOrd="0" presId="urn:microsoft.com/office/officeart/2005/8/layout/vList2"/>
    <dgm:cxn modelId="{8B76C403-7F03-4C21-B73C-D10A979B4FAB}" type="presParOf" srcId="{5EAED4FA-05D9-499E-9A80-7F266365494C}" destId="{F3E726DD-983C-4912-A88A-431FD2445990}" srcOrd="0" destOrd="0" presId="urn:microsoft.com/office/officeart/2005/8/layout/vList2"/>
    <dgm:cxn modelId="{67A1F731-1DE9-4DDE-B56F-BFB43950751E}" type="presParOf" srcId="{5EAED4FA-05D9-499E-9A80-7F266365494C}" destId="{3546366F-B568-4FB5-858C-34D8BE215C6A}" srcOrd="1" destOrd="0" presId="urn:microsoft.com/office/officeart/2005/8/layout/vList2"/>
    <dgm:cxn modelId="{1F1CAC2F-3B57-43E8-8CD6-F5AF289F10A6}" type="presParOf" srcId="{5EAED4FA-05D9-499E-9A80-7F266365494C}" destId="{C26104F2-DF71-41F8-8949-5737929281FA}" srcOrd="2" destOrd="0" presId="urn:microsoft.com/office/officeart/2005/8/layout/vList2"/>
    <dgm:cxn modelId="{633D75EA-5195-4E42-91FF-9DFC0BE2AA9A}" type="presParOf" srcId="{5EAED4FA-05D9-499E-9A80-7F266365494C}" destId="{924AB727-54E6-4756-92AB-61F3FE09478D}" srcOrd="3" destOrd="0" presId="urn:microsoft.com/office/officeart/2005/8/layout/vList2"/>
    <dgm:cxn modelId="{DC16AA74-FECF-4194-9A6B-B46992835BB8}" type="presParOf" srcId="{5EAED4FA-05D9-499E-9A80-7F266365494C}" destId="{17487985-4A82-4962-A19B-D78C9EAC5167}" srcOrd="4" destOrd="0" presId="urn:microsoft.com/office/officeart/2005/8/layout/vList2"/>
    <dgm:cxn modelId="{D2F8CB61-3303-4CE5-ABE9-C83EAECBCBC3}" type="presParOf" srcId="{5EAED4FA-05D9-499E-9A80-7F266365494C}" destId="{5DBD76F7-EA59-4AFE-A376-78E4F328F5B0}" srcOrd="5" destOrd="0" presId="urn:microsoft.com/office/officeart/2005/8/layout/vList2"/>
    <dgm:cxn modelId="{19D9ACBA-A011-42BD-A88E-1C8B1564E7C6}" type="presParOf" srcId="{5EAED4FA-05D9-499E-9A80-7F266365494C}" destId="{43AAD2A2-49E4-416D-A24E-4C6963542CEB}" srcOrd="6" destOrd="0" presId="urn:microsoft.com/office/officeart/2005/8/layout/vList2"/>
    <dgm:cxn modelId="{0FB48A37-83F4-4767-9933-4834A1CCD471}" type="presParOf" srcId="{5EAED4FA-05D9-499E-9A80-7F266365494C}" destId="{EEA43520-2F09-49F1-8932-760F84BF5E1C}" srcOrd="7" destOrd="0" presId="urn:microsoft.com/office/officeart/2005/8/layout/vList2"/>
    <dgm:cxn modelId="{09DF6F80-ADA1-40A9-92E9-047D880AE5A1}" type="presParOf" srcId="{5EAED4FA-05D9-499E-9A80-7F266365494C}" destId="{51130E33-9E74-4B97-A0AF-50E6552C89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68B22D-F776-4D91-8483-4D6622ED318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2F1756-1EC2-44F3-9776-D15590F08DF7}">
      <dgm:prSet/>
      <dgm:spPr/>
      <dgm:t>
        <a:bodyPr/>
        <a:lstStyle/>
        <a:p>
          <a:pPr>
            <a:defRPr cap="all"/>
          </a:pPr>
          <a:r>
            <a:rPr lang="en-CA"/>
            <a:t>Empty</a:t>
          </a:r>
          <a:endParaRPr lang="en-US"/>
        </a:p>
      </dgm:t>
    </dgm:pt>
    <dgm:pt modelId="{8B5B564B-8325-4D4F-977D-F0111F2EE9CA}" type="parTrans" cxnId="{BCE48681-5F4E-4620-AC2F-E5C957147EE5}">
      <dgm:prSet/>
      <dgm:spPr/>
      <dgm:t>
        <a:bodyPr/>
        <a:lstStyle/>
        <a:p>
          <a:endParaRPr lang="en-US"/>
        </a:p>
      </dgm:t>
    </dgm:pt>
    <dgm:pt modelId="{3D51578E-A7D6-4CCC-9D9A-99DD5476CAAF}" type="sibTrans" cxnId="{BCE48681-5F4E-4620-AC2F-E5C957147EE5}">
      <dgm:prSet/>
      <dgm:spPr/>
      <dgm:t>
        <a:bodyPr/>
        <a:lstStyle/>
        <a:p>
          <a:endParaRPr lang="en-US"/>
        </a:p>
      </dgm:t>
    </dgm:pt>
    <dgm:pt modelId="{A0CF3F66-128C-4630-954D-1A80517CA5CD}">
      <dgm:prSet/>
      <dgm:spPr/>
      <dgm:t>
        <a:bodyPr/>
        <a:lstStyle/>
        <a:p>
          <a:pPr>
            <a:defRPr cap="all"/>
          </a:pPr>
          <a:r>
            <a:rPr lang="en-CA"/>
            <a:t>Range</a:t>
          </a:r>
          <a:endParaRPr lang="en-US"/>
        </a:p>
      </dgm:t>
    </dgm:pt>
    <dgm:pt modelId="{2CCA1F03-9823-4BE6-8DAD-070FE6F7D941}" type="parTrans" cxnId="{820E298D-33EF-4BB7-918B-D726DB7BA50D}">
      <dgm:prSet/>
      <dgm:spPr/>
      <dgm:t>
        <a:bodyPr/>
        <a:lstStyle/>
        <a:p>
          <a:endParaRPr lang="en-US"/>
        </a:p>
      </dgm:t>
    </dgm:pt>
    <dgm:pt modelId="{0CEE5635-D1A8-42CD-BBA7-A9E9F9AE69FD}" type="sibTrans" cxnId="{820E298D-33EF-4BB7-918B-D726DB7BA50D}">
      <dgm:prSet/>
      <dgm:spPr/>
      <dgm:t>
        <a:bodyPr/>
        <a:lstStyle/>
        <a:p>
          <a:endParaRPr lang="en-US"/>
        </a:p>
      </dgm:t>
    </dgm:pt>
    <dgm:pt modelId="{71EE22C7-79CB-43F7-9A2C-314938D046D7}">
      <dgm:prSet/>
      <dgm:spPr/>
      <dgm:t>
        <a:bodyPr/>
        <a:lstStyle/>
        <a:p>
          <a:pPr>
            <a:defRPr cap="all"/>
          </a:pPr>
          <a:r>
            <a:rPr lang="en-CA"/>
            <a:t>Repeat</a:t>
          </a:r>
          <a:endParaRPr lang="en-US"/>
        </a:p>
      </dgm:t>
    </dgm:pt>
    <dgm:pt modelId="{4D79A8D4-10C9-4495-B4FA-72D4339562CE}" type="parTrans" cxnId="{C63366DC-D081-4070-B3B0-26909466E564}">
      <dgm:prSet/>
      <dgm:spPr/>
      <dgm:t>
        <a:bodyPr/>
        <a:lstStyle/>
        <a:p>
          <a:endParaRPr lang="en-US"/>
        </a:p>
      </dgm:t>
    </dgm:pt>
    <dgm:pt modelId="{268C28AD-C7B2-4F41-9F82-AE4E84E2E525}" type="sibTrans" cxnId="{C63366DC-D081-4070-B3B0-26909466E564}">
      <dgm:prSet/>
      <dgm:spPr/>
      <dgm:t>
        <a:bodyPr/>
        <a:lstStyle/>
        <a:p>
          <a:endParaRPr lang="en-US"/>
        </a:p>
      </dgm:t>
    </dgm:pt>
    <dgm:pt modelId="{7F131A0C-8ABC-4FC3-8727-AC8E3A84A4B6}" type="pres">
      <dgm:prSet presAssocID="{1868B22D-F776-4D91-8483-4D6622ED3189}" presName="root" presStyleCnt="0">
        <dgm:presLayoutVars>
          <dgm:dir/>
          <dgm:resizeHandles val="exact"/>
        </dgm:presLayoutVars>
      </dgm:prSet>
      <dgm:spPr/>
    </dgm:pt>
    <dgm:pt modelId="{DD784B68-BE1E-440A-BF8A-FD13099703CD}" type="pres">
      <dgm:prSet presAssocID="{4A2F1756-1EC2-44F3-9776-D15590F08DF7}" presName="compNode" presStyleCnt="0"/>
      <dgm:spPr/>
    </dgm:pt>
    <dgm:pt modelId="{097A92F6-E541-404D-9DB2-E0F1AFB085A4}" type="pres">
      <dgm:prSet presAssocID="{4A2F1756-1EC2-44F3-9776-D15590F08DF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CB752C-F27D-4384-9FF1-372A3FCE6799}" type="pres">
      <dgm:prSet presAssocID="{4A2F1756-1EC2-44F3-9776-D15590F08D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57D51F6-C1B1-4421-BD68-3306C76F5A02}" type="pres">
      <dgm:prSet presAssocID="{4A2F1756-1EC2-44F3-9776-D15590F08DF7}" presName="spaceRect" presStyleCnt="0"/>
      <dgm:spPr/>
    </dgm:pt>
    <dgm:pt modelId="{381637AB-CB7A-402B-9CDA-B7D023EB0699}" type="pres">
      <dgm:prSet presAssocID="{4A2F1756-1EC2-44F3-9776-D15590F08DF7}" presName="textRect" presStyleLbl="revTx" presStyleIdx="0" presStyleCnt="3">
        <dgm:presLayoutVars>
          <dgm:chMax val="1"/>
          <dgm:chPref val="1"/>
        </dgm:presLayoutVars>
      </dgm:prSet>
      <dgm:spPr/>
    </dgm:pt>
    <dgm:pt modelId="{25CFFDF7-3F2C-4AA2-B2C9-8328EEAF1A7B}" type="pres">
      <dgm:prSet presAssocID="{3D51578E-A7D6-4CCC-9D9A-99DD5476CAAF}" presName="sibTrans" presStyleCnt="0"/>
      <dgm:spPr/>
    </dgm:pt>
    <dgm:pt modelId="{C081346B-3DFF-4249-BFA8-81882AF48C8F}" type="pres">
      <dgm:prSet presAssocID="{A0CF3F66-128C-4630-954D-1A80517CA5CD}" presName="compNode" presStyleCnt="0"/>
      <dgm:spPr/>
    </dgm:pt>
    <dgm:pt modelId="{15BE4993-F309-4244-AC9B-2D0CD00E11ED}" type="pres">
      <dgm:prSet presAssocID="{A0CF3F66-128C-4630-954D-1A80517CA5C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AD19D1-5F39-4BEA-BE00-034307A1794C}" type="pres">
      <dgm:prSet presAssocID="{A0CF3F66-128C-4630-954D-1A80517CA5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Gun"/>
        </a:ext>
      </dgm:extLst>
    </dgm:pt>
    <dgm:pt modelId="{AC877048-7922-47B5-8B68-CC1FB9EB139F}" type="pres">
      <dgm:prSet presAssocID="{A0CF3F66-128C-4630-954D-1A80517CA5CD}" presName="spaceRect" presStyleCnt="0"/>
      <dgm:spPr/>
    </dgm:pt>
    <dgm:pt modelId="{058B264C-BDB0-4055-9253-EFCA5C06713E}" type="pres">
      <dgm:prSet presAssocID="{A0CF3F66-128C-4630-954D-1A80517CA5CD}" presName="textRect" presStyleLbl="revTx" presStyleIdx="1" presStyleCnt="3">
        <dgm:presLayoutVars>
          <dgm:chMax val="1"/>
          <dgm:chPref val="1"/>
        </dgm:presLayoutVars>
      </dgm:prSet>
      <dgm:spPr/>
    </dgm:pt>
    <dgm:pt modelId="{4A159F61-CBB9-4E86-84AA-8EE64E71F325}" type="pres">
      <dgm:prSet presAssocID="{0CEE5635-D1A8-42CD-BBA7-A9E9F9AE69FD}" presName="sibTrans" presStyleCnt="0"/>
      <dgm:spPr/>
    </dgm:pt>
    <dgm:pt modelId="{9A847B8A-CA13-4410-83E1-2BEBD894ADDC}" type="pres">
      <dgm:prSet presAssocID="{71EE22C7-79CB-43F7-9A2C-314938D046D7}" presName="compNode" presStyleCnt="0"/>
      <dgm:spPr/>
    </dgm:pt>
    <dgm:pt modelId="{E462536A-AB80-4EF5-9941-274696039272}" type="pres">
      <dgm:prSet presAssocID="{71EE22C7-79CB-43F7-9A2C-314938D046D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9C1E574-DE1F-4F69-B083-ADD98E01109A}" type="pres">
      <dgm:prSet presAssocID="{71EE22C7-79CB-43F7-9A2C-314938D046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BCAC24FC-D9B6-4B7A-9217-8CD5EABDD897}" type="pres">
      <dgm:prSet presAssocID="{71EE22C7-79CB-43F7-9A2C-314938D046D7}" presName="spaceRect" presStyleCnt="0"/>
      <dgm:spPr/>
    </dgm:pt>
    <dgm:pt modelId="{BE10EE5F-AB3D-452F-9D5B-A62E35EA7CF5}" type="pres">
      <dgm:prSet presAssocID="{71EE22C7-79CB-43F7-9A2C-314938D046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94165A-6A9C-4272-BAE5-55BB74DE7420}" type="presOf" srcId="{71EE22C7-79CB-43F7-9A2C-314938D046D7}" destId="{BE10EE5F-AB3D-452F-9D5B-A62E35EA7CF5}" srcOrd="0" destOrd="0" presId="urn:microsoft.com/office/officeart/2018/5/layout/IconLeafLabelList"/>
    <dgm:cxn modelId="{BCE48681-5F4E-4620-AC2F-E5C957147EE5}" srcId="{1868B22D-F776-4D91-8483-4D6622ED3189}" destId="{4A2F1756-1EC2-44F3-9776-D15590F08DF7}" srcOrd="0" destOrd="0" parTransId="{8B5B564B-8325-4D4F-977D-F0111F2EE9CA}" sibTransId="{3D51578E-A7D6-4CCC-9D9A-99DD5476CAAF}"/>
    <dgm:cxn modelId="{820E298D-33EF-4BB7-918B-D726DB7BA50D}" srcId="{1868B22D-F776-4D91-8483-4D6622ED3189}" destId="{A0CF3F66-128C-4630-954D-1A80517CA5CD}" srcOrd="1" destOrd="0" parTransId="{2CCA1F03-9823-4BE6-8DAD-070FE6F7D941}" sibTransId="{0CEE5635-D1A8-42CD-BBA7-A9E9F9AE69FD}"/>
    <dgm:cxn modelId="{4FCAD2B6-70B2-42C6-9FB3-FD321C2AA1E6}" type="presOf" srcId="{1868B22D-F776-4D91-8483-4D6622ED3189}" destId="{7F131A0C-8ABC-4FC3-8727-AC8E3A84A4B6}" srcOrd="0" destOrd="0" presId="urn:microsoft.com/office/officeart/2018/5/layout/IconLeafLabelList"/>
    <dgm:cxn modelId="{D1169FC1-AB78-4D19-AB31-D8EE52B49912}" type="presOf" srcId="{4A2F1756-1EC2-44F3-9776-D15590F08DF7}" destId="{381637AB-CB7A-402B-9CDA-B7D023EB0699}" srcOrd="0" destOrd="0" presId="urn:microsoft.com/office/officeart/2018/5/layout/IconLeafLabelList"/>
    <dgm:cxn modelId="{1821BAC1-A523-475A-8219-D6CA69108B89}" type="presOf" srcId="{A0CF3F66-128C-4630-954D-1A80517CA5CD}" destId="{058B264C-BDB0-4055-9253-EFCA5C06713E}" srcOrd="0" destOrd="0" presId="urn:microsoft.com/office/officeart/2018/5/layout/IconLeafLabelList"/>
    <dgm:cxn modelId="{C63366DC-D081-4070-B3B0-26909466E564}" srcId="{1868B22D-F776-4D91-8483-4D6622ED3189}" destId="{71EE22C7-79CB-43F7-9A2C-314938D046D7}" srcOrd="2" destOrd="0" parTransId="{4D79A8D4-10C9-4495-B4FA-72D4339562CE}" sibTransId="{268C28AD-C7B2-4F41-9F82-AE4E84E2E525}"/>
    <dgm:cxn modelId="{6E01AE7A-601F-4CAB-993B-0C4C6FB96229}" type="presParOf" srcId="{7F131A0C-8ABC-4FC3-8727-AC8E3A84A4B6}" destId="{DD784B68-BE1E-440A-BF8A-FD13099703CD}" srcOrd="0" destOrd="0" presId="urn:microsoft.com/office/officeart/2018/5/layout/IconLeafLabelList"/>
    <dgm:cxn modelId="{13A78410-E9FA-4A9A-BCEB-024C645DA2EC}" type="presParOf" srcId="{DD784B68-BE1E-440A-BF8A-FD13099703CD}" destId="{097A92F6-E541-404D-9DB2-E0F1AFB085A4}" srcOrd="0" destOrd="0" presId="urn:microsoft.com/office/officeart/2018/5/layout/IconLeafLabelList"/>
    <dgm:cxn modelId="{05921218-EC1C-40D9-9676-64F38CCC3B2B}" type="presParOf" srcId="{DD784B68-BE1E-440A-BF8A-FD13099703CD}" destId="{B2CB752C-F27D-4384-9FF1-372A3FCE6799}" srcOrd="1" destOrd="0" presId="urn:microsoft.com/office/officeart/2018/5/layout/IconLeafLabelList"/>
    <dgm:cxn modelId="{070200A0-062A-4BEB-B0FE-293E224C0A4A}" type="presParOf" srcId="{DD784B68-BE1E-440A-BF8A-FD13099703CD}" destId="{B57D51F6-C1B1-4421-BD68-3306C76F5A02}" srcOrd="2" destOrd="0" presId="urn:microsoft.com/office/officeart/2018/5/layout/IconLeafLabelList"/>
    <dgm:cxn modelId="{9EDF111C-D9ED-4B97-BE6B-9655339CCA3B}" type="presParOf" srcId="{DD784B68-BE1E-440A-BF8A-FD13099703CD}" destId="{381637AB-CB7A-402B-9CDA-B7D023EB0699}" srcOrd="3" destOrd="0" presId="urn:microsoft.com/office/officeart/2018/5/layout/IconLeafLabelList"/>
    <dgm:cxn modelId="{6BB2BE2B-CA4C-4A82-8B7C-D90C924E77D8}" type="presParOf" srcId="{7F131A0C-8ABC-4FC3-8727-AC8E3A84A4B6}" destId="{25CFFDF7-3F2C-4AA2-B2C9-8328EEAF1A7B}" srcOrd="1" destOrd="0" presId="urn:microsoft.com/office/officeart/2018/5/layout/IconLeafLabelList"/>
    <dgm:cxn modelId="{AF50A3C5-371D-47B2-B278-070EEBE5833E}" type="presParOf" srcId="{7F131A0C-8ABC-4FC3-8727-AC8E3A84A4B6}" destId="{C081346B-3DFF-4249-BFA8-81882AF48C8F}" srcOrd="2" destOrd="0" presId="urn:microsoft.com/office/officeart/2018/5/layout/IconLeafLabelList"/>
    <dgm:cxn modelId="{79D700FC-82AB-4E96-8909-FF0696201BB1}" type="presParOf" srcId="{C081346B-3DFF-4249-BFA8-81882AF48C8F}" destId="{15BE4993-F309-4244-AC9B-2D0CD00E11ED}" srcOrd="0" destOrd="0" presId="urn:microsoft.com/office/officeart/2018/5/layout/IconLeafLabelList"/>
    <dgm:cxn modelId="{155223F0-5589-4C3C-B0FC-77922C7F0F58}" type="presParOf" srcId="{C081346B-3DFF-4249-BFA8-81882AF48C8F}" destId="{43AD19D1-5F39-4BEA-BE00-034307A1794C}" srcOrd="1" destOrd="0" presId="urn:microsoft.com/office/officeart/2018/5/layout/IconLeafLabelList"/>
    <dgm:cxn modelId="{A8126582-17F6-4D89-896D-D0ACBBDDE3B8}" type="presParOf" srcId="{C081346B-3DFF-4249-BFA8-81882AF48C8F}" destId="{AC877048-7922-47B5-8B68-CC1FB9EB139F}" srcOrd="2" destOrd="0" presId="urn:microsoft.com/office/officeart/2018/5/layout/IconLeafLabelList"/>
    <dgm:cxn modelId="{F2F6D32F-69CC-44D9-8258-6DEE85ECCFB2}" type="presParOf" srcId="{C081346B-3DFF-4249-BFA8-81882AF48C8F}" destId="{058B264C-BDB0-4055-9253-EFCA5C06713E}" srcOrd="3" destOrd="0" presId="urn:microsoft.com/office/officeart/2018/5/layout/IconLeafLabelList"/>
    <dgm:cxn modelId="{8AFDECC3-814A-4D14-B79E-1CB8F28C5A55}" type="presParOf" srcId="{7F131A0C-8ABC-4FC3-8727-AC8E3A84A4B6}" destId="{4A159F61-CBB9-4E86-84AA-8EE64E71F325}" srcOrd="3" destOrd="0" presId="urn:microsoft.com/office/officeart/2018/5/layout/IconLeafLabelList"/>
    <dgm:cxn modelId="{9B9DF3F2-32E4-45F9-BD44-136253EC8052}" type="presParOf" srcId="{7F131A0C-8ABC-4FC3-8727-AC8E3A84A4B6}" destId="{9A847B8A-CA13-4410-83E1-2BEBD894ADDC}" srcOrd="4" destOrd="0" presId="urn:microsoft.com/office/officeart/2018/5/layout/IconLeafLabelList"/>
    <dgm:cxn modelId="{19A54F1E-92DD-4872-841D-295E9F69BE3A}" type="presParOf" srcId="{9A847B8A-CA13-4410-83E1-2BEBD894ADDC}" destId="{E462536A-AB80-4EF5-9941-274696039272}" srcOrd="0" destOrd="0" presId="urn:microsoft.com/office/officeart/2018/5/layout/IconLeafLabelList"/>
    <dgm:cxn modelId="{5BB0182A-569C-492E-93AA-946766EDAC1E}" type="presParOf" srcId="{9A847B8A-CA13-4410-83E1-2BEBD894ADDC}" destId="{99C1E574-DE1F-4F69-B083-ADD98E01109A}" srcOrd="1" destOrd="0" presId="urn:microsoft.com/office/officeart/2018/5/layout/IconLeafLabelList"/>
    <dgm:cxn modelId="{6FFD7232-43BF-4ECE-A789-50341C61AF3A}" type="presParOf" srcId="{9A847B8A-CA13-4410-83E1-2BEBD894ADDC}" destId="{BCAC24FC-D9B6-4B7A-9217-8CD5EABDD897}" srcOrd="2" destOrd="0" presId="urn:microsoft.com/office/officeart/2018/5/layout/IconLeafLabelList"/>
    <dgm:cxn modelId="{6E503705-66D3-4AFD-9B29-04343E57A9E2}" type="presParOf" srcId="{9A847B8A-CA13-4410-83E1-2BEBD894ADDC}" destId="{BE10EE5F-AB3D-452F-9D5B-A62E35EA7C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9643A8B-042E-4FCC-B596-FBFF0C59353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03C257-F854-48EE-8E83-DFC88F344179}">
      <dgm:prSet/>
      <dgm:spPr/>
      <dgm:t>
        <a:bodyPr/>
        <a:lstStyle/>
        <a:p>
          <a:r>
            <a:rPr lang="en-CA"/>
            <a:t>Any method that has a yield statement</a:t>
          </a:r>
          <a:endParaRPr lang="en-US"/>
        </a:p>
      </dgm:t>
    </dgm:pt>
    <dgm:pt modelId="{F9B450B4-ED71-47E0-A8C1-E2AF5A721220}" type="parTrans" cxnId="{88C45F96-1899-4E62-8B89-71DE91D4A58B}">
      <dgm:prSet/>
      <dgm:spPr/>
      <dgm:t>
        <a:bodyPr/>
        <a:lstStyle/>
        <a:p>
          <a:endParaRPr lang="en-US"/>
        </a:p>
      </dgm:t>
    </dgm:pt>
    <dgm:pt modelId="{22EBE475-8AC2-4D38-8A70-42DAD20C2309}" type="sibTrans" cxnId="{88C45F96-1899-4E62-8B89-71DE91D4A58B}">
      <dgm:prSet/>
      <dgm:spPr/>
      <dgm:t>
        <a:bodyPr/>
        <a:lstStyle/>
        <a:p>
          <a:endParaRPr lang="en-US"/>
        </a:p>
      </dgm:t>
    </dgm:pt>
    <dgm:pt modelId="{CBA6D4DC-228F-45C0-8E49-4ACB61468D7E}">
      <dgm:prSet/>
      <dgm:spPr/>
      <dgm:t>
        <a:bodyPr/>
        <a:lstStyle/>
        <a:p>
          <a:r>
            <a:rPr lang="en-CA" dirty="0"/>
            <a:t>Creates an object under the hood</a:t>
          </a:r>
          <a:endParaRPr lang="en-US" dirty="0"/>
        </a:p>
      </dgm:t>
    </dgm:pt>
    <dgm:pt modelId="{6D7F2C9E-4C6C-4202-BDA1-7BA5DF9A1304}" type="parTrans" cxnId="{61B8C336-0F07-4E41-9596-8DA059972A69}">
      <dgm:prSet/>
      <dgm:spPr/>
      <dgm:t>
        <a:bodyPr/>
        <a:lstStyle/>
        <a:p>
          <a:endParaRPr lang="en-US"/>
        </a:p>
      </dgm:t>
    </dgm:pt>
    <dgm:pt modelId="{A4C9CDE9-969C-465D-8409-80AFC998EA98}" type="sibTrans" cxnId="{61B8C336-0F07-4E41-9596-8DA059972A69}">
      <dgm:prSet/>
      <dgm:spPr/>
      <dgm:t>
        <a:bodyPr/>
        <a:lstStyle/>
        <a:p>
          <a:endParaRPr lang="en-US"/>
        </a:p>
      </dgm:t>
    </dgm:pt>
    <dgm:pt modelId="{32AE2CFD-5D91-4D62-BC05-EE730122B919}">
      <dgm:prSet/>
      <dgm:spPr/>
      <dgm:t>
        <a:bodyPr/>
        <a:lstStyle/>
        <a:p>
          <a:r>
            <a:rPr lang="en-CA" dirty="0"/>
            <a:t>This object stores all local variables </a:t>
          </a:r>
          <a:endParaRPr lang="en-US" dirty="0"/>
        </a:p>
      </dgm:t>
    </dgm:pt>
    <dgm:pt modelId="{CB823636-B4F7-4BF9-9B2E-E96638D9F01F}" type="parTrans" cxnId="{82B0D3F5-38D0-4436-8C23-1EFB97669C9B}">
      <dgm:prSet/>
      <dgm:spPr/>
      <dgm:t>
        <a:bodyPr/>
        <a:lstStyle/>
        <a:p>
          <a:endParaRPr lang="en-US"/>
        </a:p>
      </dgm:t>
    </dgm:pt>
    <dgm:pt modelId="{AAE6F15B-DCF7-430C-BC2B-688E6C121044}" type="sibTrans" cxnId="{82B0D3F5-38D0-4436-8C23-1EFB97669C9B}">
      <dgm:prSet/>
      <dgm:spPr/>
      <dgm:t>
        <a:bodyPr/>
        <a:lstStyle/>
        <a:p>
          <a:endParaRPr lang="en-US"/>
        </a:p>
      </dgm:t>
    </dgm:pt>
    <dgm:pt modelId="{EB74A2EA-DC24-4752-8371-F55CBB3AA8B0}">
      <dgm:prSet/>
      <dgm:spPr/>
      <dgm:t>
        <a:bodyPr/>
        <a:lstStyle/>
        <a:p>
          <a:r>
            <a:rPr lang="en-CA" dirty="0"/>
            <a:t>Also stores the next instruction</a:t>
          </a:r>
          <a:endParaRPr lang="en-US" dirty="0"/>
        </a:p>
      </dgm:t>
    </dgm:pt>
    <dgm:pt modelId="{65C44C4A-02FE-43CE-A5C4-1CCDCECBD4B9}" type="parTrans" cxnId="{53CA0485-F066-4D5D-8F6B-121E95FD9B56}">
      <dgm:prSet/>
      <dgm:spPr/>
      <dgm:t>
        <a:bodyPr/>
        <a:lstStyle/>
        <a:p>
          <a:endParaRPr lang="en-US"/>
        </a:p>
      </dgm:t>
    </dgm:pt>
    <dgm:pt modelId="{8826ADF1-3BCA-41C0-930D-96FD61DE170A}" type="sibTrans" cxnId="{53CA0485-F066-4D5D-8F6B-121E95FD9B56}">
      <dgm:prSet/>
      <dgm:spPr/>
      <dgm:t>
        <a:bodyPr/>
        <a:lstStyle/>
        <a:p>
          <a:endParaRPr lang="en-US"/>
        </a:p>
      </dgm:t>
    </dgm:pt>
    <dgm:pt modelId="{367803EC-5424-4EA4-8544-BA8FD20DF5E6}">
      <dgm:prSet/>
      <dgm:spPr/>
      <dgm:t>
        <a:bodyPr/>
        <a:lstStyle/>
        <a:p>
          <a:r>
            <a:rPr lang="en-CA" dirty="0"/>
            <a:t>Just like a stack frame</a:t>
          </a:r>
          <a:endParaRPr lang="en-US" dirty="0"/>
        </a:p>
      </dgm:t>
    </dgm:pt>
    <dgm:pt modelId="{10F996CD-E47A-4F5A-869D-80C29FBC150B}" type="parTrans" cxnId="{19D3084D-8211-453C-B2ED-293EFFEC4AB3}">
      <dgm:prSet/>
      <dgm:spPr/>
      <dgm:t>
        <a:bodyPr/>
        <a:lstStyle/>
        <a:p>
          <a:endParaRPr lang="en-US"/>
        </a:p>
      </dgm:t>
    </dgm:pt>
    <dgm:pt modelId="{FFA951E2-5F0A-4173-99A4-29D75998AAC6}" type="sibTrans" cxnId="{19D3084D-8211-453C-B2ED-293EFFEC4AB3}">
      <dgm:prSet/>
      <dgm:spPr/>
      <dgm:t>
        <a:bodyPr/>
        <a:lstStyle/>
        <a:p>
          <a:endParaRPr lang="en-US"/>
        </a:p>
      </dgm:t>
    </dgm:pt>
    <dgm:pt modelId="{6A6678C7-BBB0-44FC-B250-A27FB4847F7A}" type="pres">
      <dgm:prSet presAssocID="{E9643A8B-042E-4FCC-B596-FBFF0C593531}" presName="vert0" presStyleCnt="0">
        <dgm:presLayoutVars>
          <dgm:dir/>
          <dgm:animOne val="branch"/>
          <dgm:animLvl val="lvl"/>
        </dgm:presLayoutVars>
      </dgm:prSet>
      <dgm:spPr/>
    </dgm:pt>
    <dgm:pt modelId="{DC94401C-CF85-45F9-BACB-2FD52D9C0278}" type="pres">
      <dgm:prSet presAssocID="{F703C257-F854-48EE-8E83-DFC88F344179}" presName="thickLine" presStyleLbl="alignNode1" presStyleIdx="0" presStyleCnt="5"/>
      <dgm:spPr/>
    </dgm:pt>
    <dgm:pt modelId="{E79A52D8-5C18-4AB3-B688-56059A6C58BF}" type="pres">
      <dgm:prSet presAssocID="{F703C257-F854-48EE-8E83-DFC88F344179}" presName="horz1" presStyleCnt="0"/>
      <dgm:spPr/>
    </dgm:pt>
    <dgm:pt modelId="{1B5857E4-CC2D-4FF8-B7AC-691700ADE2F8}" type="pres">
      <dgm:prSet presAssocID="{F703C257-F854-48EE-8E83-DFC88F344179}" presName="tx1" presStyleLbl="revTx" presStyleIdx="0" presStyleCnt="5"/>
      <dgm:spPr/>
    </dgm:pt>
    <dgm:pt modelId="{5E02279A-74A7-485D-80CA-6DE409A89160}" type="pres">
      <dgm:prSet presAssocID="{F703C257-F854-48EE-8E83-DFC88F344179}" presName="vert1" presStyleCnt="0"/>
      <dgm:spPr/>
    </dgm:pt>
    <dgm:pt modelId="{C9A3762F-1018-478F-8878-1E578B142D95}" type="pres">
      <dgm:prSet presAssocID="{CBA6D4DC-228F-45C0-8E49-4ACB61468D7E}" presName="thickLine" presStyleLbl="alignNode1" presStyleIdx="1" presStyleCnt="5"/>
      <dgm:spPr/>
    </dgm:pt>
    <dgm:pt modelId="{68299047-5DF3-43D3-AA03-BAF4138362A9}" type="pres">
      <dgm:prSet presAssocID="{CBA6D4DC-228F-45C0-8E49-4ACB61468D7E}" presName="horz1" presStyleCnt="0"/>
      <dgm:spPr/>
    </dgm:pt>
    <dgm:pt modelId="{22BEE78E-789C-40C8-9507-A68C613B2D26}" type="pres">
      <dgm:prSet presAssocID="{CBA6D4DC-228F-45C0-8E49-4ACB61468D7E}" presName="tx1" presStyleLbl="revTx" presStyleIdx="1" presStyleCnt="5"/>
      <dgm:spPr/>
    </dgm:pt>
    <dgm:pt modelId="{310B0613-740B-466F-8DEE-809F4FE9C2A8}" type="pres">
      <dgm:prSet presAssocID="{CBA6D4DC-228F-45C0-8E49-4ACB61468D7E}" presName="vert1" presStyleCnt="0"/>
      <dgm:spPr/>
    </dgm:pt>
    <dgm:pt modelId="{327D2255-8D5C-497D-AE6F-AECD40197CED}" type="pres">
      <dgm:prSet presAssocID="{32AE2CFD-5D91-4D62-BC05-EE730122B919}" presName="thickLine" presStyleLbl="alignNode1" presStyleIdx="2" presStyleCnt="5"/>
      <dgm:spPr/>
    </dgm:pt>
    <dgm:pt modelId="{EF2D2768-92F0-4E7B-ACAF-7CA0C48DCA2C}" type="pres">
      <dgm:prSet presAssocID="{32AE2CFD-5D91-4D62-BC05-EE730122B919}" presName="horz1" presStyleCnt="0"/>
      <dgm:spPr/>
    </dgm:pt>
    <dgm:pt modelId="{D2F5BF13-90D9-4033-ADEC-4C476EB8CCD6}" type="pres">
      <dgm:prSet presAssocID="{32AE2CFD-5D91-4D62-BC05-EE730122B919}" presName="tx1" presStyleLbl="revTx" presStyleIdx="2" presStyleCnt="5"/>
      <dgm:spPr/>
    </dgm:pt>
    <dgm:pt modelId="{402F03A2-29A5-4DFC-9E13-476ADE71434E}" type="pres">
      <dgm:prSet presAssocID="{32AE2CFD-5D91-4D62-BC05-EE730122B919}" presName="vert1" presStyleCnt="0"/>
      <dgm:spPr/>
    </dgm:pt>
    <dgm:pt modelId="{CF0F6E28-E6E4-43DD-822C-CCA818338651}" type="pres">
      <dgm:prSet presAssocID="{EB74A2EA-DC24-4752-8371-F55CBB3AA8B0}" presName="thickLine" presStyleLbl="alignNode1" presStyleIdx="3" presStyleCnt="5"/>
      <dgm:spPr/>
    </dgm:pt>
    <dgm:pt modelId="{EF0F03C5-94BC-4FDF-BA53-0D128C842B96}" type="pres">
      <dgm:prSet presAssocID="{EB74A2EA-DC24-4752-8371-F55CBB3AA8B0}" presName="horz1" presStyleCnt="0"/>
      <dgm:spPr/>
    </dgm:pt>
    <dgm:pt modelId="{E37D3370-3748-4AE1-B7F1-CB3E9B85C2F7}" type="pres">
      <dgm:prSet presAssocID="{EB74A2EA-DC24-4752-8371-F55CBB3AA8B0}" presName="tx1" presStyleLbl="revTx" presStyleIdx="3" presStyleCnt="5"/>
      <dgm:spPr/>
    </dgm:pt>
    <dgm:pt modelId="{73979C02-E56A-4DFE-B0A4-55EA13C25079}" type="pres">
      <dgm:prSet presAssocID="{EB74A2EA-DC24-4752-8371-F55CBB3AA8B0}" presName="vert1" presStyleCnt="0"/>
      <dgm:spPr/>
    </dgm:pt>
    <dgm:pt modelId="{B56F36D5-1D7D-4D16-A9DC-0C76E5023B08}" type="pres">
      <dgm:prSet presAssocID="{367803EC-5424-4EA4-8544-BA8FD20DF5E6}" presName="thickLine" presStyleLbl="alignNode1" presStyleIdx="4" presStyleCnt="5"/>
      <dgm:spPr/>
    </dgm:pt>
    <dgm:pt modelId="{FE5A2148-BDFE-4CFD-9107-3D1EF3760DD5}" type="pres">
      <dgm:prSet presAssocID="{367803EC-5424-4EA4-8544-BA8FD20DF5E6}" presName="horz1" presStyleCnt="0"/>
      <dgm:spPr/>
    </dgm:pt>
    <dgm:pt modelId="{55C9E3F2-089F-49B7-A03F-92F801D5C0E4}" type="pres">
      <dgm:prSet presAssocID="{367803EC-5424-4EA4-8544-BA8FD20DF5E6}" presName="tx1" presStyleLbl="revTx" presStyleIdx="4" presStyleCnt="5"/>
      <dgm:spPr/>
    </dgm:pt>
    <dgm:pt modelId="{1FAD17BA-37F9-4741-B015-16B55EE66AD7}" type="pres">
      <dgm:prSet presAssocID="{367803EC-5424-4EA4-8544-BA8FD20DF5E6}" presName="vert1" presStyleCnt="0"/>
      <dgm:spPr/>
    </dgm:pt>
  </dgm:ptLst>
  <dgm:cxnLst>
    <dgm:cxn modelId="{61B8C336-0F07-4E41-9596-8DA059972A69}" srcId="{E9643A8B-042E-4FCC-B596-FBFF0C593531}" destId="{CBA6D4DC-228F-45C0-8E49-4ACB61468D7E}" srcOrd="1" destOrd="0" parTransId="{6D7F2C9E-4C6C-4202-BDA1-7BA5DF9A1304}" sibTransId="{A4C9CDE9-969C-465D-8409-80AFC998EA98}"/>
    <dgm:cxn modelId="{5491F663-53C1-4932-AF19-227B06377D16}" type="presOf" srcId="{E9643A8B-042E-4FCC-B596-FBFF0C593531}" destId="{6A6678C7-BBB0-44FC-B250-A27FB4847F7A}" srcOrd="0" destOrd="0" presId="urn:microsoft.com/office/officeart/2008/layout/LinedList"/>
    <dgm:cxn modelId="{19D3084D-8211-453C-B2ED-293EFFEC4AB3}" srcId="{E9643A8B-042E-4FCC-B596-FBFF0C593531}" destId="{367803EC-5424-4EA4-8544-BA8FD20DF5E6}" srcOrd="4" destOrd="0" parTransId="{10F996CD-E47A-4F5A-869D-80C29FBC150B}" sibTransId="{FFA951E2-5F0A-4173-99A4-29D75998AAC6}"/>
    <dgm:cxn modelId="{8E844357-413A-4072-BC8D-E78FB936A632}" type="presOf" srcId="{367803EC-5424-4EA4-8544-BA8FD20DF5E6}" destId="{55C9E3F2-089F-49B7-A03F-92F801D5C0E4}" srcOrd="0" destOrd="0" presId="urn:microsoft.com/office/officeart/2008/layout/LinedList"/>
    <dgm:cxn modelId="{C94C2280-506F-4009-AB1E-2FD3C12D906C}" type="presOf" srcId="{EB74A2EA-DC24-4752-8371-F55CBB3AA8B0}" destId="{E37D3370-3748-4AE1-B7F1-CB3E9B85C2F7}" srcOrd="0" destOrd="0" presId="urn:microsoft.com/office/officeart/2008/layout/LinedList"/>
    <dgm:cxn modelId="{53CA0485-F066-4D5D-8F6B-121E95FD9B56}" srcId="{E9643A8B-042E-4FCC-B596-FBFF0C593531}" destId="{EB74A2EA-DC24-4752-8371-F55CBB3AA8B0}" srcOrd="3" destOrd="0" parTransId="{65C44C4A-02FE-43CE-A5C4-1CCDCECBD4B9}" sibTransId="{8826ADF1-3BCA-41C0-930D-96FD61DE170A}"/>
    <dgm:cxn modelId="{662F2A91-D89B-4980-85DF-46E9A9B82724}" type="presOf" srcId="{32AE2CFD-5D91-4D62-BC05-EE730122B919}" destId="{D2F5BF13-90D9-4033-ADEC-4C476EB8CCD6}" srcOrd="0" destOrd="0" presId="urn:microsoft.com/office/officeart/2008/layout/LinedList"/>
    <dgm:cxn modelId="{88C45F96-1899-4E62-8B89-71DE91D4A58B}" srcId="{E9643A8B-042E-4FCC-B596-FBFF0C593531}" destId="{F703C257-F854-48EE-8E83-DFC88F344179}" srcOrd="0" destOrd="0" parTransId="{F9B450B4-ED71-47E0-A8C1-E2AF5A721220}" sibTransId="{22EBE475-8AC2-4D38-8A70-42DAD20C2309}"/>
    <dgm:cxn modelId="{B2A1E2B1-D206-4221-8982-9B10BADFB11A}" type="presOf" srcId="{F703C257-F854-48EE-8E83-DFC88F344179}" destId="{1B5857E4-CC2D-4FF8-B7AC-691700ADE2F8}" srcOrd="0" destOrd="0" presId="urn:microsoft.com/office/officeart/2008/layout/LinedList"/>
    <dgm:cxn modelId="{045297E6-BCED-4C82-B58B-BA58A2EB493F}" type="presOf" srcId="{CBA6D4DC-228F-45C0-8E49-4ACB61468D7E}" destId="{22BEE78E-789C-40C8-9507-A68C613B2D26}" srcOrd="0" destOrd="0" presId="urn:microsoft.com/office/officeart/2008/layout/LinedList"/>
    <dgm:cxn modelId="{82B0D3F5-38D0-4436-8C23-1EFB97669C9B}" srcId="{E9643A8B-042E-4FCC-B596-FBFF0C593531}" destId="{32AE2CFD-5D91-4D62-BC05-EE730122B919}" srcOrd="2" destOrd="0" parTransId="{CB823636-B4F7-4BF9-9B2E-E96638D9F01F}" sibTransId="{AAE6F15B-DCF7-430C-BC2B-688E6C121044}"/>
    <dgm:cxn modelId="{8547AEDE-A740-427E-BFBF-6D94A9728CB1}" type="presParOf" srcId="{6A6678C7-BBB0-44FC-B250-A27FB4847F7A}" destId="{DC94401C-CF85-45F9-BACB-2FD52D9C0278}" srcOrd="0" destOrd="0" presId="urn:microsoft.com/office/officeart/2008/layout/LinedList"/>
    <dgm:cxn modelId="{5CC1D0E3-807F-46EC-9DFD-851837C9DF40}" type="presParOf" srcId="{6A6678C7-BBB0-44FC-B250-A27FB4847F7A}" destId="{E79A52D8-5C18-4AB3-B688-56059A6C58BF}" srcOrd="1" destOrd="0" presId="urn:microsoft.com/office/officeart/2008/layout/LinedList"/>
    <dgm:cxn modelId="{EBE06E9A-E7CB-4221-848A-55F6D60ED3C9}" type="presParOf" srcId="{E79A52D8-5C18-4AB3-B688-56059A6C58BF}" destId="{1B5857E4-CC2D-4FF8-B7AC-691700ADE2F8}" srcOrd="0" destOrd="0" presId="urn:microsoft.com/office/officeart/2008/layout/LinedList"/>
    <dgm:cxn modelId="{1D27BB99-9C79-4B07-8EC3-C43713851AA9}" type="presParOf" srcId="{E79A52D8-5C18-4AB3-B688-56059A6C58BF}" destId="{5E02279A-74A7-485D-80CA-6DE409A89160}" srcOrd="1" destOrd="0" presId="urn:microsoft.com/office/officeart/2008/layout/LinedList"/>
    <dgm:cxn modelId="{1A58CAAF-0520-4652-8F31-2F1A2AB2F6C6}" type="presParOf" srcId="{6A6678C7-BBB0-44FC-B250-A27FB4847F7A}" destId="{C9A3762F-1018-478F-8878-1E578B142D95}" srcOrd="2" destOrd="0" presId="urn:microsoft.com/office/officeart/2008/layout/LinedList"/>
    <dgm:cxn modelId="{7F444486-A6EB-4AA9-8134-3646FE76B819}" type="presParOf" srcId="{6A6678C7-BBB0-44FC-B250-A27FB4847F7A}" destId="{68299047-5DF3-43D3-AA03-BAF4138362A9}" srcOrd="3" destOrd="0" presId="urn:microsoft.com/office/officeart/2008/layout/LinedList"/>
    <dgm:cxn modelId="{DA5C7588-DF3B-4106-BD98-3D76F6A16829}" type="presParOf" srcId="{68299047-5DF3-43D3-AA03-BAF4138362A9}" destId="{22BEE78E-789C-40C8-9507-A68C613B2D26}" srcOrd="0" destOrd="0" presId="urn:microsoft.com/office/officeart/2008/layout/LinedList"/>
    <dgm:cxn modelId="{5107E64E-26DF-466E-A602-D098768FB9B6}" type="presParOf" srcId="{68299047-5DF3-43D3-AA03-BAF4138362A9}" destId="{310B0613-740B-466F-8DEE-809F4FE9C2A8}" srcOrd="1" destOrd="0" presId="urn:microsoft.com/office/officeart/2008/layout/LinedList"/>
    <dgm:cxn modelId="{565D01E7-A544-4356-8FD8-89E668AF2F8A}" type="presParOf" srcId="{6A6678C7-BBB0-44FC-B250-A27FB4847F7A}" destId="{327D2255-8D5C-497D-AE6F-AECD40197CED}" srcOrd="4" destOrd="0" presId="urn:microsoft.com/office/officeart/2008/layout/LinedList"/>
    <dgm:cxn modelId="{8B80E9A4-699C-4090-9C77-22264232D9B2}" type="presParOf" srcId="{6A6678C7-BBB0-44FC-B250-A27FB4847F7A}" destId="{EF2D2768-92F0-4E7B-ACAF-7CA0C48DCA2C}" srcOrd="5" destOrd="0" presId="urn:microsoft.com/office/officeart/2008/layout/LinedList"/>
    <dgm:cxn modelId="{170E3FA6-D5F5-4063-BEEB-3ED709DD0AC7}" type="presParOf" srcId="{EF2D2768-92F0-4E7B-ACAF-7CA0C48DCA2C}" destId="{D2F5BF13-90D9-4033-ADEC-4C476EB8CCD6}" srcOrd="0" destOrd="0" presId="urn:microsoft.com/office/officeart/2008/layout/LinedList"/>
    <dgm:cxn modelId="{32CF875D-9552-41A8-93D8-00922B51036F}" type="presParOf" srcId="{EF2D2768-92F0-4E7B-ACAF-7CA0C48DCA2C}" destId="{402F03A2-29A5-4DFC-9E13-476ADE71434E}" srcOrd="1" destOrd="0" presId="urn:microsoft.com/office/officeart/2008/layout/LinedList"/>
    <dgm:cxn modelId="{AD47ACA0-A8B1-49FB-B405-7EFCD87510E8}" type="presParOf" srcId="{6A6678C7-BBB0-44FC-B250-A27FB4847F7A}" destId="{CF0F6E28-E6E4-43DD-822C-CCA818338651}" srcOrd="6" destOrd="0" presId="urn:microsoft.com/office/officeart/2008/layout/LinedList"/>
    <dgm:cxn modelId="{5456D98F-D340-43DA-9B74-9AD7B187F118}" type="presParOf" srcId="{6A6678C7-BBB0-44FC-B250-A27FB4847F7A}" destId="{EF0F03C5-94BC-4FDF-BA53-0D128C842B96}" srcOrd="7" destOrd="0" presId="urn:microsoft.com/office/officeart/2008/layout/LinedList"/>
    <dgm:cxn modelId="{AD5E4737-519D-40AE-93CE-D7D172FEFBE9}" type="presParOf" srcId="{EF0F03C5-94BC-4FDF-BA53-0D128C842B96}" destId="{E37D3370-3748-4AE1-B7F1-CB3E9B85C2F7}" srcOrd="0" destOrd="0" presId="urn:microsoft.com/office/officeart/2008/layout/LinedList"/>
    <dgm:cxn modelId="{73FEC498-68B5-4301-85FD-B22F064C4E3D}" type="presParOf" srcId="{EF0F03C5-94BC-4FDF-BA53-0D128C842B96}" destId="{73979C02-E56A-4DFE-B0A4-55EA13C25079}" srcOrd="1" destOrd="0" presId="urn:microsoft.com/office/officeart/2008/layout/LinedList"/>
    <dgm:cxn modelId="{2554C7B2-DB06-4A00-8202-8A5D9E4E5DB4}" type="presParOf" srcId="{6A6678C7-BBB0-44FC-B250-A27FB4847F7A}" destId="{B56F36D5-1D7D-4D16-A9DC-0C76E5023B08}" srcOrd="8" destOrd="0" presId="urn:microsoft.com/office/officeart/2008/layout/LinedList"/>
    <dgm:cxn modelId="{A1F71C25-025D-4413-96F7-E9485093F0EA}" type="presParOf" srcId="{6A6678C7-BBB0-44FC-B250-A27FB4847F7A}" destId="{FE5A2148-BDFE-4CFD-9107-3D1EF3760DD5}" srcOrd="9" destOrd="0" presId="urn:microsoft.com/office/officeart/2008/layout/LinedList"/>
    <dgm:cxn modelId="{95BD6E75-29E1-4D37-94E4-81DFBB02C10A}" type="presParOf" srcId="{FE5A2148-BDFE-4CFD-9107-3D1EF3760DD5}" destId="{55C9E3F2-089F-49B7-A03F-92F801D5C0E4}" srcOrd="0" destOrd="0" presId="urn:microsoft.com/office/officeart/2008/layout/LinedList"/>
    <dgm:cxn modelId="{56CF9281-BD19-45A8-96D4-D0935D27FC56}" type="presParOf" srcId="{FE5A2148-BDFE-4CFD-9107-3D1EF3760DD5}" destId="{1FAD17BA-37F9-4741-B015-16B55EE66A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841BD1-6DD9-4CC9-A911-42EAAF78F599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5A09AB9-06F0-44E1-88FC-5940A224095E}">
      <dgm:prSet/>
      <dgm:spPr/>
      <dgm:t>
        <a:bodyPr/>
        <a:lstStyle/>
        <a:p>
          <a:r>
            <a:rPr lang="en-CA" dirty="0"/>
            <a:t>You never finish enumerating</a:t>
          </a:r>
          <a:endParaRPr lang="en-US" dirty="0"/>
        </a:p>
      </dgm:t>
    </dgm:pt>
    <dgm:pt modelId="{B524C8C6-521B-4671-8229-8C80A6A041A2}" type="parTrans" cxnId="{29C066CB-05DC-4445-BF0E-D329C3055E0D}">
      <dgm:prSet/>
      <dgm:spPr/>
      <dgm:t>
        <a:bodyPr/>
        <a:lstStyle/>
        <a:p>
          <a:endParaRPr lang="en-US"/>
        </a:p>
      </dgm:t>
    </dgm:pt>
    <dgm:pt modelId="{FAF83BBC-C3D4-41E8-87BF-19D4E332CAD6}" type="sibTrans" cxnId="{29C066CB-05DC-4445-BF0E-D329C3055E0D}">
      <dgm:prSet/>
      <dgm:spPr/>
      <dgm:t>
        <a:bodyPr/>
        <a:lstStyle/>
        <a:p>
          <a:endParaRPr lang="en-US"/>
        </a:p>
      </dgm:t>
    </dgm:pt>
    <dgm:pt modelId="{CF8E212B-9AFD-44BB-944F-784D1D20AEF0}">
      <dgm:prSet/>
      <dgm:spPr/>
      <dgm:t>
        <a:bodyPr/>
        <a:lstStyle/>
        <a:p>
          <a:r>
            <a:rPr lang="en-CA"/>
            <a:t>Therefore you cannot put it in memory</a:t>
          </a:r>
          <a:endParaRPr lang="en-US"/>
        </a:p>
      </dgm:t>
    </dgm:pt>
    <dgm:pt modelId="{70AE16C5-4C1C-4C08-BF19-E98BE5828309}" type="parTrans" cxnId="{5188CD89-775E-4E26-A303-62130CC60764}">
      <dgm:prSet/>
      <dgm:spPr/>
      <dgm:t>
        <a:bodyPr/>
        <a:lstStyle/>
        <a:p>
          <a:endParaRPr lang="en-US"/>
        </a:p>
      </dgm:t>
    </dgm:pt>
    <dgm:pt modelId="{4A587532-91FB-43E8-BACB-3FD15B73F160}" type="sibTrans" cxnId="{5188CD89-775E-4E26-A303-62130CC60764}">
      <dgm:prSet/>
      <dgm:spPr/>
      <dgm:t>
        <a:bodyPr/>
        <a:lstStyle/>
        <a:p>
          <a:endParaRPr lang="en-US"/>
        </a:p>
      </dgm:t>
    </dgm:pt>
    <dgm:pt modelId="{3BC8AD0A-F7F0-47FB-95A5-A19A175D604C}">
      <dgm:prSet/>
      <dgm:spPr/>
      <dgm:t>
        <a:bodyPr/>
        <a:lstStyle/>
        <a:p>
          <a:r>
            <a:rPr lang="en-CA"/>
            <a:t>You can however take a finite part of it </a:t>
          </a:r>
          <a:endParaRPr lang="en-US"/>
        </a:p>
      </dgm:t>
    </dgm:pt>
    <dgm:pt modelId="{61978B87-4AD5-4A02-B94E-F75269FA8797}" type="parTrans" cxnId="{F249EBDC-CAEF-4441-914C-8CDDF53F2EE4}">
      <dgm:prSet/>
      <dgm:spPr/>
      <dgm:t>
        <a:bodyPr/>
        <a:lstStyle/>
        <a:p>
          <a:endParaRPr lang="en-US"/>
        </a:p>
      </dgm:t>
    </dgm:pt>
    <dgm:pt modelId="{1E75BE89-6E3D-458F-82FD-3204E54EB442}" type="sibTrans" cxnId="{F249EBDC-CAEF-4441-914C-8CDDF53F2EE4}">
      <dgm:prSet/>
      <dgm:spPr/>
      <dgm:t>
        <a:bodyPr/>
        <a:lstStyle/>
        <a:p>
          <a:endParaRPr lang="en-US"/>
        </a:p>
      </dgm:t>
    </dgm:pt>
    <dgm:pt modelId="{2BF9B539-D222-4256-8F49-83B75817E3D5}">
      <dgm:prSet/>
      <dgm:spPr/>
      <dgm:t>
        <a:bodyPr/>
        <a:lstStyle/>
        <a:p>
          <a:r>
            <a:rPr lang="en-CA"/>
            <a:t>You can also transform or filter it </a:t>
          </a:r>
          <a:endParaRPr lang="en-US"/>
        </a:p>
      </dgm:t>
    </dgm:pt>
    <dgm:pt modelId="{8855BB8B-068D-42AE-8EA4-10CFB0CCC724}" type="parTrans" cxnId="{A3A90D96-757A-4F88-9D36-31B52DFB0BC3}">
      <dgm:prSet/>
      <dgm:spPr/>
      <dgm:t>
        <a:bodyPr/>
        <a:lstStyle/>
        <a:p>
          <a:endParaRPr lang="en-US"/>
        </a:p>
      </dgm:t>
    </dgm:pt>
    <dgm:pt modelId="{D70DE55E-5A91-4530-A7ED-2F266ADEA16D}" type="sibTrans" cxnId="{A3A90D96-757A-4F88-9D36-31B52DFB0BC3}">
      <dgm:prSet/>
      <dgm:spPr/>
      <dgm:t>
        <a:bodyPr/>
        <a:lstStyle/>
        <a:p>
          <a:endParaRPr lang="en-US"/>
        </a:p>
      </dgm:t>
    </dgm:pt>
    <dgm:pt modelId="{4878623A-DC92-4AC1-9C79-F64150B59732}" type="pres">
      <dgm:prSet presAssocID="{2F841BD1-6DD9-4CC9-A911-42EAAF78F599}" presName="matrix" presStyleCnt="0">
        <dgm:presLayoutVars>
          <dgm:chMax val="1"/>
          <dgm:dir/>
          <dgm:resizeHandles val="exact"/>
        </dgm:presLayoutVars>
      </dgm:prSet>
      <dgm:spPr/>
    </dgm:pt>
    <dgm:pt modelId="{BC5A8C29-FAF7-436C-A60C-F9DE65582F77}" type="pres">
      <dgm:prSet presAssocID="{2F841BD1-6DD9-4CC9-A911-42EAAF78F599}" presName="diamond" presStyleLbl="bgShp" presStyleIdx="0" presStyleCnt="1"/>
      <dgm:spPr/>
    </dgm:pt>
    <dgm:pt modelId="{FB001CA3-9D23-4E2B-8989-1D2A352C24FC}" type="pres">
      <dgm:prSet presAssocID="{2F841BD1-6DD9-4CC9-A911-42EAAF78F59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A887CE-65B6-4479-83FD-D4F052D3A64B}" type="pres">
      <dgm:prSet presAssocID="{2F841BD1-6DD9-4CC9-A911-42EAAF78F59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8A8CD4D-76ED-4F93-A23C-239602DF5A12}" type="pres">
      <dgm:prSet presAssocID="{2F841BD1-6DD9-4CC9-A911-42EAAF78F59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6AF6E8E-FC37-4E95-AA40-0792F461EE7D}" type="pres">
      <dgm:prSet presAssocID="{2F841BD1-6DD9-4CC9-A911-42EAAF78F59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D85D64-1FE2-4006-8CD1-517E347804D7}" type="presOf" srcId="{2BF9B539-D222-4256-8F49-83B75817E3D5}" destId="{56AF6E8E-FC37-4E95-AA40-0792F461EE7D}" srcOrd="0" destOrd="0" presId="urn:microsoft.com/office/officeart/2005/8/layout/matrix3"/>
    <dgm:cxn modelId="{4A13E472-FED8-4807-A279-690326D4719A}" type="presOf" srcId="{2F841BD1-6DD9-4CC9-A911-42EAAF78F599}" destId="{4878623A-DC92-4AC1-9C79-F64150B59732}" srcOrd="0" destOrd="0" presId="urn:microsoft.com/office/officeart/2005/8/layout/matrix3"/>
    <dgm:cxn modelId="{5188CD89-775E-4E26-A303-62130CC60764}" srcId="{2F841BD1-6DD9-4CC9-A911-42EAAF78F599}" destId="{CF8E212B-9AFD-44BB-944F-784D1D20AEF0}" srcOrd="1" destOrd="0" parTransId="{70AE16C5-4C1C-4C08-BF19-E98BE5828309}" sibTransId="{4A587532-91FB-43E8-BACB-3FD15B73F160}"/>
    <dgm:cxn modelId="{A3A90D96-757A-4F88-9D36-31B52DFB0BC3}" srcId="{2F841BD1-6DD9-4CC9-A911-42EAAF78F599}" destId="{2BF9B539-D222-4256-8F49-83B75817E3D5}" srcOrd="3" destOrd="0" parTransId="{8855BB8B-068D-42AE-8EA4-10CFB0CCC724}" sibTransId="{D70DE55E-5A91-4530-A7ED-2F266ADEA16D}"/>
    <dgm:cxn modelId="{76EE47B6-6656-4745-988D-7A92F7861F73}" type="presOf" srcId="{85A09AB9-06F0-44E1-88FC-5940A224095E}" destId="{FB001CA3-9D23-4E2B-8989-1D2A352C24FC}" srcOrd="0" destOrd="0" presId="urn:microsoft.com/office/officeart/2005/8/layout/matrix3"/>
    <dgm:cxn modelId="{29C066CB-05DC-4445-BF0E-D329C3055E0D}" srcId="{2F841BD1-6DD9-4CC9-A911-42EAAF78F599}" destId="{85A09AB9-06F0-44E1-88FC-5940A224095E}" srcOrd="0" destOrd="0" parTransId="{B524C8C6-521B-4671-8229-8C80A6A041A2}" sibTransId="{FAF83BBC-C3D4-41E8-87BF-19D4E332CAD6}"/>
    <dgm:cxn modelId="{6E20F0CE-2D8C-486A-8A55-1D548920B850}" type="presOf" srcId="{3BC8AD0A-F7F0-47FB-95A5-A19A175D604C}" destId="{18A8CD4D-76ED-4F93-A23C-239602DF5A12}" srcOrd="0" destOrd="0" presId="urn:microsoft.com/office/officeart/2005/8/layout/matrix3"/>
    <dgm:cxn modelId="{7DF831D7-08D9-4934-8F3A-7343496A14D5}" type="presOf" srcId="{CF8E212B-9AFD-44BB-944F-784D1D20AEF0}" destId="{F9A887CE-65B6-4479-83FD-D4F052D3A64B}" srcOrd="0" destOrd="0" presId="urn:microsoft.com/office/officeart/2005/8/layout/matrix3"/>
    <dgm:cxn modelId="{F249EBDC-CAEF-4441-914C-8CDDF53F2EE4}" srcId="{2F841BD1-6DD9-4CC9-A911-42EAAF78F599}" destId="{3BC8AD0A-F7F0-47FB-95A5-A19A175D604C}" srcOrd="2" destOrd="0" parTransId="{61978B87-4AD5-4A02-B94E-F75269FA8797}" sibTransId="{1E75BE89-6E3D-458F-82FD-3204E54EB442}"/>
    <dgm:cxn modelId="{0F020D95-CC3C-42F8-999A-9BCC05B52C4F}" type="presParOf" srcId="{4878623A-DC92-4AC1-9C79-F64150B59732}" destId="{BC5A8C29-FAF7-436C-A60C-F9DE65582F77}" srcOrd="0" destOrd="0" presId="urn:microsoft.com/office/officeart/2005/8/layout/matrix3"/>
    <dgm:cxn modelId="{D7270AF8-90F6-4409-B70F-6D3717826B1B}" type="presParOf" srcId="{4878623A-DC92-4AC1-9C79-F64150B59732}" destId="{FB001CA3-9D23-4E2B-8989-1D2A352C24FC}" srcOrd="1" destOrd="0" presId="urn:microsoft.com/office/officeart/2005/8/layout/matrix3"/>
    <dgm:cxn modelId="{DA41C59D-F402-475A-8BAC-13719E05E980}" type="presParOf" srcId="{4878623A-DC92-4AC1-9C79-F64150B59732}" destId="{F9A887CE-65B6-4479-83FD-D4F052D3A64B}" srcOrd="2" destOrd="0" presId="urn:microsoft.com/office/officeart/2005/8/layout/matrix3"/>
    <dgm:cxn modelId="{1AED4E5C-E902-4A7B-857D-88ACC0192F1B}" type="presParOf" srcId="{4878623A-DC92-4AC1-9C79-F64150B59732}" destId="{18A8CD4D-76ED-4F93-A23C-239602DF5A12}" srcOrd="3" destOrd="0" presId="urn:microsoft.com/office/officeart/2005/8/layout/matrix3"/>
    <dgm:cxn modelId="{72E34045-C816-4777-9B75-31F1ECF858DC}" type="presParOf" srcId="{4878623A-DC92-4AC1-9C79-F64150B59732}" destId="{56AF6E8E-FC37-4E95-AA40-0792F461EE7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B943D32-0112-4FF7-BC0C-94364A5A19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7F58AE-1C13-4950-9831-53908452BBAB}">
      <dgm:prSet/>
      <dgm:spPr/>
      <dgm:t>
        <a:bodyPr/>
        <a:lstStyle/>
        <a:p>
          <a:r>
            <a:rPr lang="en-CA"/>
            <a:t>Select</a:t>
          </a:r>
          <a:endParaRPr lang="en-US"/>
        </a:p>
      </dgm:t>
    </dgm:pt>
    <dgm:pt modelId="{E0A79523-7F40-4C0F-8D31-2681E8FBFFD9}" type="parTrans" cxnId="{91251894-F84A-44D3-B87F-8BC7B281C919}">
      <dgm:prSet/>
      <dgm:spPr/>
      <dgm:t>
        <a:bodyPr/>
        <a:lstStyle/>
        <a:p>
          <a:endParaRPr lang="en-US"/>
        </a:p>
      </dgm:t>
    </dgm:pt>
    <dgm:pt modelId="{B01D6F62-1BB4-42C1-9BCC-2FAB755A6850}" type="sibTrans" cxnId="{91251894-F84A-44D3-B87F-8BC7B281C919}">
      <dgm:prSet/>
      <dgm:spPr/>
      <dgm:t>
        <a:bodyPr/>
        <a:lstStyle/>
        <a:p>
          <a:endParaRPr lang="en-US"/>
        </a:p>
      </dgm:t>
    </dgm:pt>
    <dgm:pt modelId="{5969C77D-1D11-4F3A-837F-65BA2E31ED17}">
      <dgm:prSet/>
      <dgm:spPr/>
      <dgm:t>
        <a:bodyPr/>
        <a:lstStyle/>
        <a:p>
          <a:r>
            <a:rPr lang="en-CA"/>
            <a:t>Where </a:t>
          </a:r>
          <a:endParaRPr lang="en-US"/>
        </a:p>
      </dgm:t>
    </dgm:pt>
    <dgm:pt modelId="{04B36503-B263-4B74-859A-74AD6191AF4F}" type="parTrans" cxnId="{2FCABAED-E061-4D8C-9095-F1B7DA8EB2F8}">
      <dgm:prSet/>
      <dgm:spPr/>
      <dgm:t>
        <a:bodyPr/>
        <a:lstStyle/>
        <a:p>
          <a:endParaRPr lang="en-US"/>
        </a:p>
      </dgm:t>
    </dgm:pt>
    <dgm:pt modelId="{49943152-8660-4C8E-90BE-AB8B57789363}" type="sibTrans" cxnId="{2FCABAED-E061-4D8C-9095-F1B7DA8EB2F8}">
      <dgm:prSet/>
      <dgm:spPr/>
      <dgm:t>
        <a:bodyPr/>
        <a:lstStyle/>
        <a:p>
          <a:endParaRPr lang="en-US"/>
        </a:p>
      </dgm:t>
    </dgm:pt>
    <dgm:pt modelId="{E27B8D98-E5D1-4E49-9FAE-B0803FB3AF84}">
      <dgm:prSet/>
      <dgm:spPr/>
      <dgm:t>
        <a:bodyPr/>
        <a:lstStyle/>
        <a:p>
          <a:r>
            <a:rPr lang="en-CA"/>
            <a:t>Prepend</a:t>
          </a:r>
          <a:endParaRPr lang="en-US"/>
        </a:p>
      </dgm:t>
    </dgm:pt>
    <dgm:pt modelId="{0690BB71-6F0A-40E2-9C3D-2D32F0342CC6}" type="parTrans" cxnId="{FDF63219-D9B4-489C-84A6-98A4E6B5765B}">
      <dgm:prSet/>
      <dgm:spPr/>
      <dgm:t>
        <a:bodyPr/>
        <a:lstStyle/>
        <a:p>
          <a:endParaRPr lang="en-US"/>
        </a:p>
      </dgm:t>
    </dgm:pt>
    <dgm:pt modelId="{5F09EB0F-C7D3-47AA-91D0-977526650F17}" type="sibTrans" cxnId="{FDF63219-D9B4-489C-84A6-98A4E6B5765B}">
      <dgm:prSet/>
      <dgm:spPr/>
      <dgm:t>
        <a:bodyPr/>
        <a:lstStyle/>
        <a:p>
          <a:endParaRPr lang="en-US"/>
        </a:p>
      </dgm:t>
    </dgm:pt>
    <dgm:pt modelId="{3316B426-561B-4E4D-881F-FC3445787129}">
      <dgm:prSet/>
      <dgm:spPr/>
      <dgm:t>
        <a:bodyPr/>
        <a:lstStyle/>
        <a:p>
          <a:r>
            <a:rPr lang="en-CA"/>
            <a:t>Take</a:t>
          </a:r>
          <a:endParaRPr lang="en-US"/>
        </a:p>
      </dgm:t>
    </dgm:pt>
    <dgm:pt modelId="{C80DCF92-A58B-402A-AFB9-955304E8A039}" type="parTrans" cxnId="{3EFA5345-5D89-4201-8897-4BFEC3A60AE4}">
      <dgm:prSet/>
      <dgm:spPr/>
      <dgm:t>
        <a:bodyPr/>
        <a:lstStyle/>
        <a:p>
          <a:endParaRPr lang="en-US"/>
        </a:p>
      </dgm:t>
    </dgm:pt>
    <dgm:pt modelId="{5EFACCE3-8597-42E2-8C1B-4A8ECCDFD313}" type="sibTrans" cxnId="{3EFA5345-5D89-4201-8897-4BFEC3A60AE4}">
      <dgm:prSet/>
      <dgm:spPr/>
      <dgm:t>
        <a:bodyPr/>
        <a:lstStyle/>
        <a:p>
          <a:endParaRPr lang="en-US"/>
        </a:p>
      </dgm:t>
    </dgm:pt>
    <dgm:pt modelId="{06871C3E-291E-4655-8537-5E8838DD104E}">
      <dgm:prSet/>
      <dgm:spPr/>
      <dgm:t>
        <a:bodyPr/>
        <a:lstStyle/>
        <a:p>
          <a:r>
            <a:rPr lang="en-CA"/>
            <a:t>Skip</a:t>
          </a:r>
          <a:endParaRPr lang="en-US"/>
        </a:p>
      </dgm:t>
    </dgm:pt>
    <dgm:pt modelId="{C8CA7AC3-2A2F-4D27-82A1-883679558874}" type="parTrans" cxnId="{E2ABA215-3BB4-44D8-A05C-7EBC47CC3DBD}">
      <dgm:prSet/>
      <dgm:spPr/>
      <dgm:t>
        <a:bodyPr/>
        <a:lstStyle/>
        <a:p>
          <a:endParaRPr lang="en-US"/>
        </a:p>
      </dgm:t>
    </dgm:pt>
    <dgm:pt modelId="{66BE7DD4-26A6-4C1E-AF6E-7B4D832D6A26}" type="sibTrans" cxnId="{E2ABA215-3BB4-44D8-A05C-7EBC47CC3DBD}">
      <dgm:prSet/>
      <dgm:spPr/>
      <dgm:t>
        <a:bodyPr/>
        <a:lstStyle/>
        <a:p>
          <a:endParaRPr lang="en-US"/>
        </a:p>
      </dgm:t>
    </dgm:pt>
    <dgm:pt modelId="{524B41D2-988B-4624-B7D3-894E76884AF4}">
      <dgm:prSet/>
      <dgm:spPr/>
      <dgm:t>
        <a:bodyPr/>
        <a:lstStyle/>
        <a:p>
          <a:r>
            <a:rPr lang="en-CA"/>
            <a:t>First</a:t>
          </a:r>
          <a:endParaRPr lang="en-US"/>
        </a:p>
      </dgm:t>
    </dgm:pt>
    <dgm:pt modelId="{101929A9-EB70-4F38-934B-685BD4AE7FD6}" type="parTrans" cxnId="{8A91CE85-E687-4B5C-AEA1-291677FAD936}">
      <dgm:prSet/>
      <dgm:spPr/>
      <dgm:t>
        <a:bodyPr/>
        <a:lstStyle/>
        <a:p>
          <a:endParaRPr lang="en-US"/>
        </a:p>
      </dgm:t>
    </dgm:pt>
    <dgm:pt modelId="{72FA093C-6F80-441E-AFC8-200C4FC02408}" type="sibTrans" cxnId="{8A91CE85-E687-4B5C-AEA1-291677FAD936}">
      <dgm:prSet/>
      <dgm:spPr/>
      <dgm:t>
        <a:bodyPr/>
        <a:lstStyle/>
        <a:p>
          <a:endParaRPr lang="en-US"/>
        </a:p>
      </dgm:t>
    </dgm:pt>
    <dgm:pt modelId="{C3B5555E-4248-48FF-8F80-30EDD313A0B9}">
      <dgm:prSet/>
      <dgm:spPr/>
      <dgm:t>
        <a:bodyPr/>
        <a:lstStyle/>
        <a:p>
          <a:r>
            <a:rPr lang="en-CA"/>
            <a:t>Zip</a:t>
          </a:r>
          <a:endParaRPr lang="en-US"/>
        </a:p>
      </dgm:t>
    </dgm:pt>
    <dgm:pt modelId="{34415E07-CC47-4358-94E9-D1B89BDEBD04}" type="parTrans" cxnId="{E0211E5F-FE98-4EF7-940E-F42FE6E03900}">
      <dgm:prSet/>
      <dgm:spPr/>
      <dgm:t>
        <a:bodyPr/>
        <a:lstStyle/>
        <a:p>
          <a:endParaRPr lang="en-US"/>
        </a:p>
      </dgm:t>
    </dgm:pt>
    <dgm:pt modelId="{3C17C13F-E7BA-4659-AA3E-96153C6CF901}" type="sibTrans" cxnId="{E0211E5F-FE98-4EF7-940E-F42FE6E03900}">
      <dgm:prSet/>
      <dgm:spPr/>
      <dgm:t>
        <a:bodyPr/>
        <a:lstStyle/>
        <a:p>
          <a:endParaRPr lang="en-US"/>
        </a:p>
      </dgm:t>
    </dgm:pt>
    <dgm:pt modelId="{BF4F2AFC-5B56-407A-9B2E-7136FFF2A91D}" type="pres">
      <dgm:prSet presAssocID="{1B943D32-0112-4FF7-BC0C-94364A5A1934}" presName="vert0" presStyleCnt="0">
        <dgm:presLayoutVars>
          <dgm:dir/>
          <dgm:animOne val="branch"/>
          <dgm:animLvl val="lvl"/>
        </dgm:presLayoutVars>
      </dgm:prSet>
      <dgm:spPr/>
    </dgm:pt>
    <dgm:pt modelId="{CD0EAEEF-23BE-4EFC-80FB-1868E67BB6A9}" type="pres">
      <dgm:prSet presAssocID="{A17F58AE-1C13-4950-9831-53908452BBAB}" presName="thickLine" presStyleLbl="alignNode1" presStyleIdx="0" presStyleCnt="7"/>
      <dgm:spPr/>
    </dgm:pt>
    <dgm:pt modelId="{93350883-7819-4CFC-B3A3-306786CF6BEC}" type="pres">
      <dgm:prSet presAssocID="{A17F58AE-1C13-4950-9831-53908452BBAB}" presName="horz1" presStyleCnt="0"/>
      <dgm:spPr/>
    </dgm:pt>
    <dgm:pt modelId="{2B18F5FC-6CBF-42DC-808F-7859A2E98C55}" type="pres">
      <dgm:prSet presAssocID="{A17F58AE-1C13-4950-9831-53908452BBAB}" presName="tx1" presStyleLbl="revTx" presStyleIdx="0" presStyleCnt="7"/>
      <dgm:spPr/>
    </dgm:pt>
    <dgm:pt modelId="{071AB870-00C0-4C0F-89DA-57777320378C}" type="pres">
      <dgm:prSet presAssocID="{A17F58AE-1C13-4950-9831-53908452BBAB}" presName="vert1" presStyleCnt="0"/>
      <dgm:spPr/>
    </dgm:pt>
    <dgm:pt modelId="{65775218-5285-420D-BB6D-282A1FE058F7}" type="pres">
      <dgm:prSet presAssocID="{5969C77D-1D11-4F3A-837F-65BA2E31ED17}" presName="thickLine" presStyleLbl="alignNode1" presStyleIdx="1" presStyleCnt="7"/>
      <dgm:spPr/>
    </dgm:pt>
    <dgm:pt modelId="{B462B730-E467-4BB8-AF88-43DDFF1712AB}" type="pres">
      <dgm:prSet presAssocID="{5969C77D-1D11-4F3A-837F-65BA2E31ED17}" presName="horz1" presStyleCnt="0"/>
      <dgm:spPr/>
    </dgm:pt>
    <dgm:pt modelId="{05CF6BFD-016C-4B85-BC30-4B8E624F44EE}" type="pres">
      <dgm:prSet presAssocID="{5969C77D-1D11-4F3A-837F-65BA2E31ED17}" presName="tx1" presStyleLbl="revTx" presStyleIdx="1" presStyleCnt="7"/>
      <dgm:spPr/>
    </dgm:pt>
    <dgm:pt modelId="{C1AE078C-C1E4-44FA-AD91-3452268DDDF3}" type="pres">
      <dgm:prSet presAssocID="{5969C77D-1D11-4F3A-837F-65BA2E31ED17}" presName="vert1" presStyleCnt="0"/>
      <dgm:spPr/>
    </dgm:pt>
    <dgm:pt modelId="{A1CC3878-47F4-46D7-A75A-C191895A0281}" type="pres">
      <dgm:prSet presAssocID="{E27B8D98-E5D1-4E49-9FAE-B0803FB3AF84}" presName="thickLine" presStyleLbl="alignNode1" presStyleIdx="2" presStyleCnt="7"/>
      <dgm:spPr/>
    </dgm:pt>
    <dgm:pt modelId="{89CDE2F9-B79E-42D1-A0B0-99CBF6BF36A0}" type="pres">
      <dgm:prSet presAssocID="{E27B8D98-E5D1-4E49-9FAE-B0803FB3AF84}" presName="horz1" presStyleCnt="0"/>
      <dgm:spPr/>
    </dgm:pt>
    <dgm:pt modelId="{EA4D0BF5-7618-4F47-ACB7-3756C8F78ED6}" type="pres">
      <dgm:prSet presAssocID="{E27B8D98-E5D1-4E49-9FAE-B0803FB3AF84}" presName="tx1" presStyleLbl="revTx" presStyleIdx="2" presStyleCnt="7"/>
      <dgm:spPr/>
    </dgm:pt>
    <dgm:pt modelId="{FDBA079D-208C-43DF-BDD7-572813207C42}" type="pres">
      <dgm:prSet presAssocID="{E27B8D98-E5D1-4E49-9FAE-B0803FB3AF84}" presName="vert1" presStyleCnt="0"/>
      <dgm:spPr/>
    </dgm:pt>
    <dgm:pt modelId="{AA9921CB-E29E-40F6-BCD6-976DC3286F70}" type="pres">
      <dgm:prSet presAssocID="{3316B426-561B-4E4D-881F-FC3445787129}" presName="thickLine" presStyleLbl="alignNode1" presStyleIdx="3" presStyleCnt="7"/>
      <dgm:spPr/>
    </dgm:pt>
    <dgm:pt modelId="{C6033127-DC33-4E61-88C3-A30D62561C6A}" type="pres">
      <dgm:prSet presAssocID="{3316B426-561B-4E4D-881F-FC3445787129}" presName="horz1" presStyleCnt="0"/>
      <dgm:spPr/>
    </dgm:pt>
    <dgm:pt modelId="{3730C29A-2111-4604-BE91-B1E0FF044F04}" type="pres">
      <dgm:prSet presAssocID="{3316B426-561B-4E4D-881F-FC3445787129}" presName="tx1" presStyleLbl="revTx" presStyleIdx="3" presStyleCnt="7"/>
      <dgm:spPr/>
    </dgm:pt>
    <dgm:pt modelId="{183CEEDC-C868-4D44-851E-F55BFF5B00D4}" type="pres">
      <dgm:prSet presAssocID="{3316B426-561B-4E4D-881F-FC3445787129}" presName="vert1" presStyleCnt="0"/>
      <dgm:spPr/>
    </dgm:pt>
    <dgm:pt modelId="{AF15792B-8EBE-4B30-A729-242299866BFA}" type="pres">
      <dgm:prSet presAssocID="{06871C3E-291E-4655-8537-5E8838DD104E}" presName="thickLine" presStyleLbl="alignNode1" presStyleIdx="4" presStyleCnt="7"/>
      <dgm:spPr/>
    </dgm:pt>
    <dgm:pt modelId="{9C244834-6FC1-4A9F-B07C-768B21AE965D}" type="pres">
      <dgm:prSet presAssocID="{06871C3E-291E-4655-8537-5E8838DD104E}" presName="horz1" presStyleCnt="0"/>
      <dgm:spPr/>
    </dgm:pt>
    <dgm:pt modelId="{8B6A9047-0C52-439A-931F-BAF677F54187}" type="pres">
      <dgm:prSet presAssocID="{06871C3E-291E-4655-8537-5E8838DD104E}" presName="tx1" presStyleLbl="revTx" presStyleIdx="4" presStyleCnt="7"/>
      <dgm:spPr/>
    </dgm:pt>
    <dgm:pt modelId="{4519091D-4DDF-48D4-9A47-C49CE4B970DE}" type="pres">
      <dgm:prSet presAssocID="{06871C3E-291E-4655-8537-5E8838DD104E}" presName="vert1" presStyleCnt="0"/>
      <dgm:spPr/>
    </dgm:pt>
    <dgm:pt modelId="{4C8D2879-385E-4788-94C8-DC6984BB9F8C}" type="pres">
      <dgm:prSet presAssocID="{524B41D2-988B-4624-B7D3-894E76884AF4}" presName="thickLine" presStyleLbl="alignNode1" presStyleIdx="5" presStyleCnt="7"/>
      <dgm:spPr/>
    </dgm:pt>
    <dgm:pt modelId="{4F0C20C9-E9BA-4026-8726-CABAE123F11B}" type="pres">
      <dgm:prSet presAssocID="{524B41D2-988B-4624-B7D3-894E76884AF4}" presName="horz1" presStyleCnt="0"/>
      <dgm:spPr/>
    </dgm:pt>
    <dgm:pt modelId="{F947F1A3-A90B-4267-97F3-F4DA58C70BE5}" type="pres">
      <dgm:prSet presAssocID="{524B41D2-988B-4624-B7D3-894E76884AF4}" presName="tx1" presStyleLbl="revTx" presStyleIdx="5" presStyleCnt="7"/>
      <dgm:spPr/>
    </dgm:pt>
    <dgm:pt modelId="{E25F7817-D57A-454F-86D7-18C0D80E28B3}" type="pres">
      <dgm:prSet presAssocID="{524B41D2-988B-4624-B7D3-894E76884AF4}" presName="vert1" presStyleCnt="0"/>
      <dgm:spPr/>
    </dgm:pt>
    <dgm:pt modelId="{F849CD40-BBFF-4259-88AD-0E740ED87129}" type="pres">
      <dgm:prSet presAssocID="{C3B5555E-4248-48FF-8F80-30EDD313A0B9}" presName="thickLine" presStyleLbl="alignNode1" presStyleIdx="6" presStyleCnt="7"/>
      <dgm:spPr/>
    </dgm:pt>
    <dgm:pt modelId="{4A3E73FC-91CA-42C8-8553-0B6F4485D96C}" type="pres">
      <dgm:prSet presAssocID="{C3B5555E-4248-48FF-8F80-30EDD313A0B9}" presName="horz1" presStyleCnt="0"/>
      <dgm:spPr/>
    </dgm:pt>
    <dgm:pt modelId="{E78E5CB8-DB40-426E-A693-52CEECE53E89}" type="pres">
      <dgm:prSet presAssocID="{C3B5555E-4248-48FF-8F80-30EDD313A0B9}" presName="tx1" presStyleLbl="revTx" presStyleIdx="6" presStyleCnt="7"/>
      <dgm:spPr/>
    </dgm:pt>
    <dgm:pt modelId="{162EE99F-E99E-45C0-A326-2C8352FB09E8}" type="pres">
      <dgm:prSet presAssocID="{C3B5555E-4248-48FF-8F80-30EDD313A0B9}" presName="vert1" presStyleCnt="0"/>
      <dgm:spPr/>
    </dgm:pt>
  </dgm:ptLst>
  <dgm:cxnLst>
    <dgm:cxn modelId="{E2ABA215-3BB4-44D8-A05C-7EBC47CC3DBD}" srcId="{1B943D32-0112-4FF7-BC0C-94364A5A1934}" destId="{06871C3E-291E-4655-8537-5E8838DD104E}" srcOrd="4" destOrd="0" parTransId="{C8CA7AC3-2A2F-4D27-82A1-883679558874}" sibTransId="{66BE7DD4-26A6-4C1E-AF6E-7B4D832D6A26}"/>
    <dgm:cxn modelId="{FDF63219-D9B4-489C-84A6-98A4E6B5765B}" srcId="{1B943D32-0112-4FF7-BC0C-94364A5A1934}" destId="{E27B8D98-E5D1-4E49-9FAE-B0803FB3AF84}" srcOrd="2" destOrd="0" parTransId="{0690BB71-6F0A-40E2-9C3D-2D32F0342CC6}" sibTransId="{5F09EB0F-C7D3-47AA-91D0-977526650F17}"/>
    <dgm:cxn modelId="{3E77F725-6F6E-49C7-9A9D-522F5E6B37B6}" type="presOf" srcId="{524B41D2-988B-4624-B7D3-894E76884AF4}" destId="{F947F1A3-A90B-4267-97F3-F4DA58C70BE5}" srcOrd="0" destOrd="0" presId="urn:microsoft.com/office/officeart/2008/layout/LinedList"/>
    <dgm:cxn modelId="{0FD9022A-4BF9-4012-8464-F59D111D4835}" type="presOf" srcId="{3316B426-561B-4E4D-881F-FC3445787129}" destId="{3730C29A-2111-4604-BE91-B1E0FF044F04}" srcOrd="0" destOrd="0" presId="urn:microsoft.com/office/officeart/2008/layout/LinedList"/>
    <dgm:cxn modelId="{E0211E5F-FE98-4EF7-940E-F42FE6E03900}" srcId="{1B943D32-0112-4FF7-BC0C-94364A5A1934}" destId="{C3B5555E-4248-48FF-8F80-30EDD313A0B9}" srcOrd="6" destOrd="0" parTransId="{34415E07-CC47-4358-94E9-D1B89BDEBD04}" sibTransId="{3C17C13F-E7BA-4659-AA3E-96153C6CF901}"/>
    <dgm:cxn modelId="{3EFA5345-5D89-4201-8897-4BFEC3A60AE4}" srcId="{1B943D32-0112-4FF7-BC0C-94364A5A1934}" destId="{3316B426-561B-4E4D-881F-FC3445787129}" srcOrd="3" destOrd="0" parTransId="{C80DCF92-A58B-402A-AFB9-955304E8A039}" sibTransId="{5EFACCE3-8597-42E2-8C1B-4A8ECCDFD313}"/>
    <dgm:cxn modelId="{ED6EFB51-18B6-4FBF-8CE9-54C54897340B}" type="presOf" srcId="{A17F58AE-1C13-4950-9831-53908452BBAB}" destId="{2B18F5FC-6CBF-42DC-808F-7859A2E98C55}" srcOrd="0" destOrd="0" presId="urn:microsoft.com/office/officeart/2008/layout/LinedList"/>
    <dgm:cxn modelId="{8EAA9079-56BE-4C0D-9A35-0419973237B3}" type="presOf" srcId="{E27B8D98-E5D1-4E49-9FAE-B0803FB3AF84}" destId="{EA4D0BF5-7618-4F47-ACB7-3756C8F78ED6}" srcOrd="0" destOrd="0" presId="urn:microsoft.com/office/officeart/2008/layout/LinedList"/>
    <dgm:cxn modelId="{83329E7D-7AB7-4BB5-89AF-F671DD7B1CB8}" type="presOf" srcId="{C3B5555E-4248-48FF-8F80-30EDD313A0B9}" destId="{E78E5CB8-DB40-426E-A693-52CEECE53E89}" srcOrd="0" destOrd="0" presId="urn:microsoft.com/office/officeart/2008/layout/LinedList"/>
    <dgm:cxn modelId="{8A91CE85-E687-4B5C-AEA1-291677FAD936}" srcId="{1B943D32-0112-4FF7-BC0C-94364A5A1934}" destId="{524B41D2-988B-4624-B7D3-894E76884AF4}" srcOrd="5" destOrd="0" parTransId="{101929A9-EB70-4F38-934B-685BD4AE7FD6}" sibTransId="{72FA093C-6F80-441E-AFC8-200C4FC02408}"/>
    <dgm:cxn modelId="{91251894-F84A-44D3-B87F-8BC7B281C919}" srcId="{1B943D32-0112-4FF7-BC0C-94364A5A1934}" destId="{A17F58AE-1C13-4950-9831-53908452BBAB}" srcOrd="0" destOrd="0" parTransId="{E0A79523-7F40-4C0F-8D31-2681E8FBFFD9}" sibTransId="{B01D6F62-1BB4-42C1-9BCC-2FAB755A6850}"/>
    <dgm:cxn modelId="{10DF4899-6614-44E9-89DC-254D4DDB1647}" type="presOf" srcId="{06871C3E-291E-4655-8537-5E8838DD104E}" destId="{8B6A9047-0C52-439A-931F-BAF677F54187}" srcOrd="0" destOrd="0" presId="urn:microsoft.com/office/officeart/2008/layout/LinedList"/>
    <dgm:cxn modelId="{460151A9-1C69-4E64-ACDF-93C6DCB62EC3}" type="presOf" srcId="{1B943D32-0112-4FF7-BC0C-94364A5A1934}" destId="{BF4F2AFC-5B56-407A-9B2E-7136FFF2A91D}" srcOrd="0" destOrd="0" presId="urn:microsoft.com/office/officeart/2008/layout/LinedList"/>
    <dgm:cxn modelId="{841B33E9-70DF-4E6A-B10D-D230F916BE79}" type="presOf" srcId="{5969C77D-1D11-4F3A-837F-65BA2E31ED17}" destId="{05CF6BFD-016C-4B85-BC30-4B8E624F44EE}" srcOrd="0" destOrd="0" presId="urn:microsoft.com/office/officeart/2008/layout/LinedList"/>
    <dgm:cxn modelId="{2FCABAED-E061-4D8C-9095-F1B7DA8EB2F8}" srcId="{1B943D32-0112-4FF7-BC0C-94364A5A1934}" destId="{5969C77D-1D11-4F3A-837F-65BA2E31ED17}" srcOrd="1" destOrd="0" parTransId="{04B36503-B263-4B74-859A-74AD6191AF4F}" sibTransId="{49943152-8660-4C8E-90BE-AB8B57789363}"/>
    <dgm:cxn modelId="{F43F19AE-B107-48A4-B950-259D8F6FD768}" type="presParOf" srcId="{BF4F2AFC-5B56-407A-9B2E-7136FFF2A91D}" destId="{CD0EAEEF-23BE-4EFC-80FB-1868E67BB6A9}" srcOrd="0" destOrd="0" presId="urn:microsoft.com/office/officeart/2008/layout/LinedList"/>
    <dgm:cxn modelId="{33729187-E1DC-4529-847C-4D995013EAD1}" type="presParOf" srcId="{BF4F2AFC-5B56-407A-9B2E-7136FFF2A91D}" destId="{93350883-7819-4CFC-B3A3-306786CF6BEC}" srcOrd="1" destOrd="0" presId="urn:microsoft.com/office/officeart/2008/layout/LinedList"/>
    <dgm:cxn modelId="{1C706DE4-77BC-4C97-9CF0-DF6C4B275CE0}" type="presParOf" srcId="{93350883-7819-4CFC-B3A3-306786CF6BEC}" destId="{2B18F5FC-6CBF-42DC-808F-7859A2E98C55}" srcOrd="0" destOrd="0" presId="urn:microsoft.com/office/officeart/2008/layout/LinedList"/>
    <dgm:cxn modelId="{949C0B47-8FC6-488E-8609-AFF8191454EF}" type="presParOf" srcId="{93350883-7819-4CFC-B3A3-306786CF6BEC}" destId="{071AB870-00C0-4C0F-89DA-57777320378C}" srcOrd="1" destOrd="0" presId="urn:microsoft.com/office/officeart/2008/layout/LinedList"/>
    <dgm:cxn modelId="{099FEC21-1A8A-494E-A6F6-BD3D643EF39D}" type="presParOf" srcId="{BF4F2AFC-5B56-407A-9B2E-7136FFF2A91D}" destId="{65775218-5285-420D-BB6D-282A1FE058F7}" srcOrd="2" destOrd="0" presId="urn:microsoft.com/office/officeart/2008/layout/LinedList"/>
    <dgm:cxn modelId="{E301F34C-48A8-49B3-AD4F-25EB65A7E42D}" type="presParOf" srcId="{BF4F2AFC-5B56-407A-9B2E-7136FFF2A91D}" destId="{B462B730-E467-4BB8-AF88-43DDFF1712AB}" srcOrd="3" destOrd="0" presId="urn:microsoft.com/office/officeart/2008/layout/LinedList"/>
    <dgm:cxn modelId="{53EBDEE4-8E98-4706-ADC7-738267810E75}" type="presParOf" srcId="{B462B730-E467-4BB8-AF88-43DDFF1712AB}" destId="{05CF6BFD-016C-4B85-BC30-4B8E624F44EE}" srcOrd="0" destOrd="0" presId="urn:microsoft.com/office/officeart/2008/layout/LinedList"/>
    <dgm:cxn modelId="{23A2879C-94AF-4791-9E62-06241235FD2D}" type="presParOf" srcId="{B462B730-E467-4BB8-AF88-43DDFF1712AB}" destId="{C1AE078C-C1E4-44FA-AD91-3452268DDDF3}" srcOrd="1" destOrd="0" presId="urn:microsoft.com/office/officeart/2008/layout/LinedList"/>
    <dgm:cxn modelId="{D2B79AAA-22E6-4A72-A250-2C9BBBE4F22F}" type="presParOf" srcId="{BF4F2AFC-5B56-407A-9B2E-7136FFF2A91D}" destId="{A1CC3878-47F4-46D7-A75A-C191895A0281}" srcOrd="4" destOrd="0" presId="urn:microsoft.com/office/officeart/2008/layout/LinedList"/>
    <dgm:cxn modelId="{C1C0D221-75B8-4648-81A4-7841B6FCE766}" type="presParOf" srcId="{BF4F2AFC-5B56-407A-9B2E-7136FFF2A91D}" destId="{89CDE2F9-B79E-42D1-A0B0-99CBF6BF36A0}" srcOrd="5" destOrd="0" presId="urn:microsoft.com/office/officeart/2008/layout/LinedList"/>
    <dgm:cxn modelId="{082154EB-B696-4782-8B79-02AAED398C3D}" type="presParOf" srcId="{89CDE2F9-B79E-42D1-A0B0-99CBF6BF36A0}" destId="{EA4D0BF5-7618-4F47-ACB7-3756C8F78ED6}" srcOrd="0" destOrd="0" presId="urn:microsoft.com/office/officeart/2008/layout/LinedList"/>
    <dgm:cxn modelId="{8E1CEFEF-5461-4C65-9139-AD3AEE8D29C1}" type="presParOf" srcId="{89CDE2F9-B79E-42D1-A0B0-99CBF6BF36A0}" destId="{FDBA079D-208C-43DF-BDD7-572813207C42}" srcOrd="1" destOrd="0" presId="urn:microsoft.com/office/officeart/2008/layout/LinedList"/>
    <dgm:cxn modelId="{AC384F05-BD0E-4EC8-8066-ACD8E6FA1D28}" type="presParOf" srcId="{BF4F2AFC-5B56-407A-9B2E-7136FFF2A91D}" destId="{AA9921CB-E29E-40F6-BCD6-976DC3286F70}" srcOrd="6" destOrd="0" presId="urn:microsoft.com/office/officeart/2008/layout/LinedList"/>
    <dgm:cxn modelId="{F25E8F14-EB3E-4010-9E13-F150920E0B62}" type="presParOf" srcId="{BF4F2AFC-5B56-407A-9B2E-7136FFF2A91D}" destId="{C6033127-DC33-4E61-88C3-A30D62561C6A}" srcOrd="7" destOrd="0" presId="urn:microsoft.com/office/officeart/2008/layout/LinedList"/>
    <dgm:cxn modelId="{B04D380E-F454-41EA-9541-71E9B6506168}" type="presParOf" srcId="{C6033127-DC33-4E61-88C3-A30D62561C6A}" destId="{3730C29A-2111-4604-BE91-B1E0FF044F04}" srcOrd="0" destOrd="0" presId="urn:microsoft.com/office/officeart/2008/layout/LinedList"/>
    <dgm:cxn modelId="{5F3CF9A0-C376-408A-8097-20F3638018C7}" type="presParOf" srcId="{C6033127-DC33-4E61-88C3-A30D62561C6A}" destId="{183CEEDC-C868-4D44-851E-F55BFF5B00D4}" srcOrd="1" destOrd="0" presId="urn:microsoft.com/office/officeart/2008/layout/LinedList"/>
    <dgm:cxn modelId="{FA38B0F4-F85E-44C9-8AF3-B330C714A392}" type="presParOf" srcId="{BF4F2AFC-5B56-407A-9B2E-7136FFF2A91D}" destId="{AF15792B-8EBE-4B30-A729-242299866BFA}" srcOrd="8" destOrd="0" presId="urn:microsoft.com/office/officeart/2008/layout/LinedList"/>
    <dgm:cxn modelId="{F1870C9C-17D4-45BE-B727-519294EABEB3}" type="presParOf" srcId="{BF4F2AFC-5B56-407A-9B2E-7136FFF2A91D}" destId="{9C244834-6FC1-4A9F-B07C-768B21AE965D}" srcOrd="9" destOrd="0" presId="urn:microsoft.com/office/officeart/2008/layout/LinedList"/>
    <dgm:cxn modelId="{7AD5AC03-078E-44F9-BC64-2CE578AD87DD}" type="presParOf" srcId="{9C244834-6FC1-4A9F-B07C-768B21AE965D}" destId="{8B6A9047-0C52-439A-931F-BAF677F54187}" srcOrd="0" destOrd="0" presId="urn:microsoft.com/office/officeart/2008/layout/LinedList"/>
    <dgm:cxn modelId="{EFF1A1BD-B911-44DF-8D22-8CC6D220FDDA}" type="presParOf" srcId="{9C244834-6FC1-4A9F-B07C-768B21AE965D}" destId="{4519091D-4DDF-48D4-9A47-C49CE4B970DE}" srcOrd="1" destOrd="0" presId="urn:microsoft.com/office/officeart/2008/layout/LinedList"/>
    <dgm:cxn modelId="{A6FCD162-C9E1-4C0B-8F0E-4E6E919EB9A8}" type="presParOf" srcId="{BF4F2AFC-5B56-407A-9B2E-7136FFF2A91D}" destId="{4C8D2879-385E-4788-94C8-DC6984BB9F8C}" srcOrd="10" destOrd="0" presId="urn:microsoft.com/office/officeart/2008/layout/LinedList"/>
    <dgm:cxn modelId="{F84926FF-FB29-49F6-8B24-FE1B3756BD59}" type="presParOf" srcId="{BF4F2AFC-5B56-407A-9B2E-7136FFF2A91D}" destId="{4F0C20C9-E9BA-4026-8726-CABAE123F11B}" srcOrd="11" destOrd="0" presId="urn:microsoft.com/office/officeart/2008/layout/LinedList"/>
    <dgm:cxn modelId="{B9C4381C-AE90-4F5F-B6E3-6A469F9575D3}" type="presParOf" srcId="{4F0C20C9-E9BA-4026-8726-CABAE123F11B}" destId="{F947F1A3-A90B-4267-97F3-F4DA58C70BE5}" srcOrd="0" destOrd="0" presId="urn:microsoft.com/office/officeart/2008/layout/LinedList"/>
    <dgm:cxn modelId="{88751115-2E40-44BD-ACAD-51ABE357F216}" type="presParOf" srcId="{4F0C20C9-E9BA-4026-8726-CABAE123F11B}" destId="{E25F7817-D57A-454F-86D7-18C0D80E28B3}" srcOrd="1" destOrd="0" presId="urn:microsoft.com/office/officeart/2008/layout/LinedList"/>
    <dgm:cxn modelId="{4AE370DD-F8A7-435C-878F-597A15F70B79}" type="presParOf" srcId="{BF4F2AFC-5B56-407A-9B2E-7136FFF2A91D}" destId="{F849CD40-BBFF-4259-88AD-0E740ED87129}" srcOrd="12" destOrd="0" presId="urn:microsoft.com/office/officeart/2008/layout/LinedList"/>
    <dgm:cxn modelId="{7C33853E-78FF-45E2-9AF6-690586612D30}" type="presParOf" srcId="{BF4F2AFC-5B56-407A-9B2E-7136FFF2A91D}" destId="{4A3E73FC-91CA-42C8-8553-0B6F4485D96C}" srcOrd="13" destOrd="0" presId="urn:microsoft.com/office/officeart/2008/layout/LinedList"/>
    <dgm:cxn modelId="{14E8D9E8-9ACC-4006-BC5F-7964869B4BEA}" type="presParOf" srcId="{4A3E73FC-91CA-42C8-8553-0B6F4485D96C}" destId="{E78E5CB8-DB40-426E-A693-52CEECE53E89}" srcOrd="0" destOrd="0" presId="urn:microsoft.com/office/officeart/2008/layout/LinedList"/>
    <dgm:cxn modelId="{B5634F97-FB2E-4D88-82E9-B112DF880569}" type="presParOf" srcId="{4A3E73FC-91CA-42C8-8553-0B6F4485D96C}" destId="{162EE99F-E99E-45C0-A326-2C8352FB09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881A667-9B01-40D8-89A3-CD53F0AC64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52F3972-2BFE-40D7-B23C-55DC26F26173}">
      <dgm:prSet custT="1"/>
      <dgm:spPr/>
      <dgm:t>
        <a:bodyPr/>
        <a:lstStyle/>
        <a:p>
          <a:r>
            <a:rPr lang="en-CA" sz="3200" dirty="0"/>
            <a:t>A mapping from integers to values</a:t>
          </a:r>
          <a:endParaRPr lang="en-US" sz="3200" dirty="0"/>
        </a:p>
      </dgm:t>
    </dgm:pt>
    <dgm:pt modelId="{34C74DE5-4713-4E81-AE5C-EFE4F39F64B6}" type="parTrans" cxnId="{E0C8259B-12E9-4D6A-B627-3ADC583454AF}">
      <dgm:prSet/>
      <dgm:spPr/>
      <dgm:t>
        <a:bodyPr/>
        <a:lstStyle/>
        <a:p>
          <a:endParaRPr lang="en-US"/>
        </a:p>
      </dgm:t>
    </dgm:pt>
    <dgm:pt modelId="{11D7DE19-8C53-4FBE-9143-C53CCFFCFCE2}" type="sibTrans" cxnId="{E0C8259B-12E9-4D6A-B627-3ADC583454AF}">
      <dgm:prSet/>
      <dgm:spPr/>
      <dgm:t>
        <a:bodyPr/>
        <a:lstStyle/>
        <a:p>
          <a:endParaRPr lang="en-US"/>
        </a:p>
      </dgm:t>
    </dgm:pt>
    <dgm:pt modelId="{E5E38C41-3825-43ED-827F-034FD67664BF}">
      <dgm:prSet custT="1"/>
      <dgm:spPr/>
      <dgm:t>
        <a:bodyPr/>
        <a:lstStyle/>
        <a:p>
          <a:r>
            <a:rPr lang="en-CA" sz="3200" dirty="0"/>
            <a:t>Can retrieve count, and elements, in constant time</a:t>
          </a:r>
          <a:endParaRPr lang="en-US" sz="3200" dirty="0"/>
        </a:p>
      </dgm:t>
    </dgm:pt>
    <dgm:pt modelId="{3042F0A9-D870-46EF-9442-A2C74DB0EC29}" type="parTrans" cxnId="{6026F92B-804E-49F9-AE9B-211DA938817D}">
      <dgm:prSet/>
      <dgm:spPr/>
      <dgm:t>
        <a:bodyPr/>
        <a:lstStyle/>
        <a:p>
          <a:endParaRPr lang="en-US"/>
        </a:p>
      </dgm:t>
    </dgm:pt>
    <dgm:pt modelId="{4FF154BE-5CD8-4F79-9368-0933D1392BC4}" type="sibTrans" cxnId="{6026F92B-804E-49F9-AE9B-211DA938817D}">
      <dgm:prSet/>
      <dgm:spPr/>
      <dgm:t>
        <a:bodyPr/>
        <a:lstStyle/>
        <a:p>
          <a:endParaRPr lang="en-US"/>
        </a:p>
      </dgm:t>
    </dgm:pt>
    <dgm:pt modelId="{6B616B70-81D1-44CD-99EE-0A922371A3F6}">
      <dgm:prSet/>
      <dgm:spPr/>
      <dgm:t>
        <a:bodyPr/>
        <a:lstStyle/>
        <a:p>
          <a:r>
            <a:rPr lang="en-CA" dirty="0"/>
            <a:t>It may or may not be mutable (i.e., allow updates)</a:t>
          </a:r>
          <a:endParaRPr lang="en-US" dirty="0"/>
        </a:p>
      </dgm:t>
    </dgm:pt>
    <dgm:pt modelId="{BD0F55C4-F8E8-488A-94EC-609123D63BD4}" type="parTrans" cxnId="{B0FC66DA-9E1F-4BB7-B60A-5C823E3E835C}">
      <dgm:prSet/>
      <dgm:spPr/>
      <dgm:t>
        <a:bodyPr/>
        <a:lstStyle/>
        <a:p>
          <a:endParaRPr lang="en-US"/>
        </a:p>
      </dgm:t>
    </dgm:pt>
    <dgm:pt modelId="{7AE25BEB-7FD3-4FBB-8EEC-120499FB0D88}" type="sibTrans" cxnId="{B0FC66DA-9E1F-4BB7-B60A-5C823E3E835C}">
      <dgm:prSet/>
      <dgm:spPr/>
      <dgm:t>
        <a:bodyPr/>
        <a:lstStyle/>
        <a:p>
          <a:endParaRPr lang="en-US"/>
        </a:p>
      </dgm:t>
    </dgm:pt>
    <dgm:pt modelId="{4F456AAE-345A-4F3C-89D9-01C2EDD2A498}">
      <dgm:prSet/>
      <dgm:spPr/>
      <dgm:t>
        <a:bodyPr/>
        <a:lstStyle/>
        <a:p>
          <a:r>
            <a:rPr lang="en-CA"/>
            <a:t>If not mutable, things can get interesting!</a:t>
          </a:r>
          <a:endParaRPr lang="en-US"/>
        </a:p>
      </dgm:t>
    </dgm:pt>
    <dgm:pt modelId="{FEEBE2DD-D63C-413D-9361-099FA7F35264}" type="parTrans" cxnId="{92FCAB9D-F1F2-47EE-A278-2BB7E3CE1959}">
      <dgm:prSet/>
      <dgm:spPr/>
      <dgm:t>
        <a:bodyPr/>
        <a:lstStyle/>
        <a:p>
          <a:endParaRPr lang="en-US"/>
        </a:p>
      </dgm:t>
    </dgm:pt>
    <dgm:pt modelId="{5328AB03-7139-4549-8D81-86C3B3F438A4}" type="sibTrans" cxnId="{92FCAB9D-F1F2-47EE-A278-2BB7E3CE1959}">
      <dgm:prSet/>
      <dgm:spPr/>
      <dgm:t>
        <a:bodyPr/>
        <a:lstStyle/>
        <a:p>
          <a:endParaRPr lang="en-US"/>
        </a:p>
      </dgm:t>
    </dgm:pt>
    <dgm:pt modelId="{80E422E7-209C-4E9F-8B97-CD3C7D66B176}" type="pres">
      <dgm:prSet presAssocID="{C881A667-9B01-40D8-89A3-CD53F0AC640C}" presName="root" presStyleCnt="0">
        <dgm:presLayoutVars>
          <dgm:dir/>
          <dgm:resizeHandles val="exact"/>
        </dgm:presLayoutVars>
      </dgm:prSet>
      <dgm:spPr/>
    </dgm:pt>
    <dgm:pt modelId="{2EC72F6A-DE6D-4CBE-8129-696D84775FC3}" type="pres">
      <dgm:prSet presAssocID="{C52F3972-2BFE-40D7-B23C-55DC26F26173}" presName="compNode" presStyleCnt="0"/>
      <dgm:spPr/>
    </dgm:pt>
    <dgm:pt modelId="{21D98DB9-E72A-466E-A62D-8A226139FE3A}" type="pres">
      <dgm:prSet presAssocID="{C52F3972-2BFE-40D7-B23C-55DC26F261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00526B-52CF-4125-A8FC-7DB13A4A8309}" type="pres">
      <dgm:prSet presAssocID="{C52F3972-2BFE-40D7-B23C-55DC26F26173}" presName="spaceRect" presStyleCnt="0"/>
      <dgm:spPr/>
    </dgm:pt>
    <dgm:pt modelId="{9DE7E338-F330-4CF4-972B-EF5AC1CE19DC}" type="pres">
      <dgm:prSet presAssocID="{C52F3972-2BFE-40D7-B23C-55DC26F26173}" presName="textRect" presStyleLbl="revTx" presStyleIdx="0" presStyleCnt="4">
        <dgm:presLayoutVars>
          <dgm:chMax val="1"/>
          <dgm:chPref val="1"/>
        </dgm:presLayoutVars>
      </dgm:prSet>
      <dgm:spPr/>
    </dgm:pt>
    <dgm:pt modelId="{AA79C565-2753-4DD0-9193-653671909D58}" type="pres">
      <dgm:prSet presAssocID="{11D7DE19-8C53-4FBE-9143-C53CCFFCFCE2}" presName="sibTrans" presStyleCnt="0"/>
      <dgm:spPr/>
    </dgm:pt>
    <dgm:pt modelId="{79AEB893-5551-40DE-8B8D-F434BFE5D517}" type="pres">
      <dgm:prSet presAssocID="{E5E38C41-3825-43ED-827F-034FD67664BF}" presName="compNode" presStyleCnt="0"/>
      <dgm:spPr/>
    </dgm:pt>
    <dgm:pt modelId="{B0E6AD57-16C0-455C-8E0C-6E91BC5DA421}" type="pres">
      <dgm:prSet presAssocID="{E5E38C41-3825-43ED-827F-034FD67664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23C2596-9BEE-41ED-9C40-CCDA229CB12A}" type="pres">
      <dgm:prSet presAssocID="{E5E38C41-3825-43ED-827F-034FD67664BF}" presName="spaceRect" presStyleCnt="0"/>
      <dgm:spPr/>
    </dgm:pt>
    <dgm:pt modelId="{255965C8-EDA7-4399-9134-5F8117DFFD16}" type="pres">
      <dgm:prSet presAssocID="{E5E38C41-3825-43ED-827F-034FD67664BF}" presName="textRect" presStyleLbl="revTx" presStyleIdx="1" presStyleCnt="4">
        <dgm:presLayoutVars>
          <dgm:chMax val="1"/>
          <dgm:chPref val="1"/>
        </dgm:presLayoutVars>
      </dgm:prSet>
      <dgm:spPr/>
    </dgm:pt>
    <dgm:pt modelId="{8E343871-3E35-4632-BA0C-9F4D65B1063E}" type="pres">
      <dgm:prSet presAssocID="{4FF154BE-5CD8-4F79-9368-0933D1392BC4}" presName="sibTrans" presStyleCnt="0"/>
      <dgm:spPr/>
    </dgm:pt>
    <dgm:pt modelId="{2B63178B-CF38-482E-A0E6-739E46E19197}" type="pres">
      <dgm:prSet presAssocID="{6B616B70-81D1-44CD-99EE-0A922371A3F6}" presName="compNode" presStyleCnt="0"/>
      <dgm:spPr/>
    </dgm:pt>
    <dgm:pt modelId="{F4811882-B99D-4721-961F-41D0AB342A1F}" type="pres">
      <dgm:prSet presAssocID="{6B616B70-81D1-44CD-99EE-0A922371A3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7ED123D5-31CE-4316-8C98-7E2C9572E432}" type="pres">
      <dgm:prSet presAssocID="{6B616B70-81D1-44CD-99EE-0A922371A3F6}" presName="spaceRect" presStyleCnt="0"/>
      <dgm:spPr/>
    </dgm:pt>
    <dgm:pt modelId="{D20846E0-FD08-455F-88FC-74CDB2D4FE3F}" type="pres">
      <dgm:prSet presAssocID="{6B616B70-81D1-44CD-99EE-0A922371A3F6}" presName="textRect" presStyleLbl="revTx" presStyleIdx="2" presStyleCnt="4">
        <dgm:presLayoutVars>
          <dgm:chMax val="1"/>
          <dgm:chPref val="1"/>
        </dgm:presLayoutVars>
      </dgm:prSet>
      <dgm:spPr/>
    </dgm:pt>
    <dgm:pt modelId="{CF35855A-99C2-4F8A-8B2B-C3E8BE212747}" type="pres">
      <dgm:prSet presAssocID="{7AE25BEB-7FD3-4FBB-8EEC-120499FB0D88}" presName="sibTrans" presStyleCnt="0"/>
      <dgm:spPr/>
    </dgm:pt>
    <dgm:pt modelId="{5CA3F929-86FF-41D3-972B-5CC95EFFF484}" type="pres">
      <dgm:prSet presAssocID="{4F456AAE-345A-4F3C-89D9-01C2EDD2A498}" presName="compNode" presStyleCnt="0"/>
      <dgm:spPr/>
    </dgm:pt>
    <dgm:pt modelId="{D7B4D1F1-E491-4A2A-965C-40A3D02C9B52}" type="pres">
      <dgm:prSet presAssocID="{4F456AAE-345A-4F3C-89D9-01C2EDD2A4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5219A06-53C0-450A-8FDE-277F0A1AA9E9}" type="pres">
      <dgm:prSet presAssocID="{4F456AAE-345A-4F3C-89D9-01C2EDD2A498}" presName="spaceRect" presStyleCnt="0"/>
      <dgm:spPr/>
    </dgm:pt>
    <dgm:pt modelId="{E9172434-E3C2-40A0-B47B-B07AAE245A5A}" type="pres">
      <dgm:prSet presAssocID="{4F456AAE-345A-4F3C-89D9-01C2EDD2A4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3C6C1A-6128-4D20-AA74-2799DA6A527C}" type="presOf" srcId="{4F456AAE-345A-4F3C-89D9-01C2EDD2A498}" destId="{E9172434-E3C2-40A0-B47B-B07AAE245A5A}" srcOrd="0" destOrd="0" presId="urn:microsoft.com/office/officeart/2018/2/layout/IconLabelList"/>
    <dgm:cxn modelId="{6026F92B-804E-49F9-AE9B-211DA938817D}" srcId="{C881A667-9B01-40D8-89A3-CD53F0AC640C}" destId="{E5E38C41-3825-43ED-827F-034FD67664BF}" srcOrd="1" destOrd="0" parTransId="{3042F0A9-D870-46EF-9442-A2C74DB0EC29}" sibTransId="{4FF154BE-5CD8-4F79-9368-0933D1392BC4}"/>
    <dgm:cxn modelId="{DAB13169-EABE-42E1-8DC9-2D15CDB82EF0}" type="presOf" srcId="{E5E38C41-3825-43ED-827F-034FD67664BF}" destId="{255965C8-EDA7-4399-9134-5F8117DFFD16}" srcOrd="0" destOrd="0" presId="urn:microsoft.com/office/officeart/2018/2/layout/IconLabelList"/>
    <dgm:cxn modelId="{13397990-0447-4941-8DCF-4CCF481FD49B}" type="presOf" srcId="{C52F3972-2BFE-40D7-B23C-55DC26F26173}" destId="{9DE7E338-F330-4CF4-972B-EF5AC1CE19DC}" srcOrd="0" destOrd="0" presId="urn:microsoft.com/office/officeart/2018/2/layout/IconLabelList"/>
    <dgm:cxn modelId="{E0C8259B-12E9-4D6A-B627-3ADC583454AF}" srcId="{C881A667-9B01-40D8-89A3-CD53F0AC640C}" destId="{C52F3972-2BFE-40D7-B23C-55DC26F26173}" srcOrd="0" destOrd="0" parTransId="{34C74DE5-4713-4E81-AE5C-EFE4F39F64B6}" sibTransId="{11D7DE19-8C53-4FBE-9143-C53CCFFCFCE2}"/>
    <dgm:cxn modelId="{92FCAB9D-F1F2-47EE-A278-2BB7E3CE1959}" srcId="{C881A667-9B01-40D8-89A3-CD53F0AC640C}" destId="{4F456AAE-345A-4F3C-89D9-01C2EDD2A498}" srcOrd="3" destOrd="0" parTransId="{FEEBE2DD-D63C-413D-9361-099FA7F35264}" sibTransId="{5328AB03-7139-4549-8D81-86C3B3F438A4}"/>
    <dgm:cxn modelId="{B0FC66DA-9E1F-4BB7-B60A-5C823E3E835C}" srcId="{C881A667-9B01-40D8-89A3-CD53F0AC640C}" destId="{6B616B70-81D1-44CD-99EE-0A922371A3F6}" srcOrd="2" destOrd="0" parTransId="{BD0F55C4-F8E8-488A-94EC-609123D63BD4}" sibTransId="{7AE25BEB-7FD3-4FBB-8EEC-120499FB0D88}"/>
    <dgm:cxn modelId="{84FF26F2-3B27-41D1-BB42-FD8F15B9C1BA}" type="presOf" srcId="{C881A667-9B01-40D8-89A3-CD53F0AC640C}" destId="{80E422E7-209C-4E9F-8B97-CD3C7D66B176}" srcOrd="0" destOrd="0" presId="urn:microsoft.com/office/officeart/2018/2/layout/IconLabelList"/>
    <dgm:cxn modelId="{CEB9B8F2-D183-4B6B-AC7D-B25A584C9FF9}" type="presOf" srcId="{6B616B70-81D1-44CD-99EE-0A922371A3F6}" destId="{D20846E0-FD08-455F-88FC-74CDB2D4FE3F}" srcOrd="0" destOrd="0" presId="urn:microsoft.com/office/officeart/2018/2/layout/IconLabelList"/>
    <dgm:cxn modelId="{B0C03592-B0E8-46CD-A0B5-49B4E4EDA22D}" type="presParOf" srcId="{80E422E7-209C-4E9F-8B97-CD3C7D66B176}" destId="{2EC72F6A-DE6D-4CBE-8129-696D84775FC3}" srcOrd="0" destOrd="0" presId="urn:microsoft.com/office/officeart/2018/2/layout/IconLabelList"/>
    <dgm:cxn modelId="{5DF02F72-764C-4A2B-8289-843429513CF3}" type="presParOf" srcId="{2EC72F6A-DE6D-4CBE-8129-696D84775FC3}" destId="{21D98DB9-E72A-466E-A62D-8A226139FE3A}" srcOrd="0" destOrd="0" presId="urn:microsoft.com/office/officeart/2018/2/layout/IconLabelList"/>
    <dgm:cxn modelId="{E26ADCD2-202D-46F2-8065-976AD075D46F}" type="presParOf" srcId="{2EC72F6A-DE6D-4CBE-8129-696D84775FC3}" destId="{9D00526B-52CF-4125-A8FC-7DB13A4A8309}" srcOrd="1" destOrd="0" presId="urn:microsoft.com/office/officeart/2018/2/layout/IconLabelList"/>
    <dgm:cxn modelId="{F88FE1B6-B75E-4695-962E-D7C647927647}" type="presParOf" srcId="{2EC72F6A-DE6D-4CBE-8129-696D84775FC3}" destId="{9DE7E338-F330-4CF4-972B-EF5AC1CE19DC}" srcOrd="2" destOrd="0" presId="urn:microsoft.com/office/officeart/2018/2/layout/IconLabelList"/>
    <dgm:cxn modelId="{87B7FAFE-A660-48F0-A700-1C19B11DAEFF}" type="presParOf" srcId="{80E422E7-209C-4E9F-8B97-CD3C7D66B176}" destId="{AA79C565-2753-4DD0-9193-653671909D58}" srcOrd="1" destOrd="0" presId="urn:microsoft.com/office/officeart/2018/2/layout/IconLabelList"/>
    <dgm:cxn modelId="{83523247-07C4-45D3-860F-5193EC24B7A0}" type="presParOf" srcId="{80E422E7-209C-4E9F-8B97-CD3C7D66B176}" destId="{79AEB893-5551-40DE-8B8D-F434BFE5D517}" srcOrd="2" destOrd="0" presId="urn:microsoft.com/office/officeart/2018/2/layout/IconLabelList"/>
    <dgm:cxn modelId="{1613D3ED-1B00-4B98-BEA1-9EA641B93151}" type="presParOf" srcId="{79AEB893-5551-40DE-8B8D-F434BFE5D517}" destId="{B0E6AD57-16C0-455C-8E0C-6E91BC5DA421}" srcOrd="0" destOrd="0" presId="urn:microsoft.com/office/officeart/2018/2/layout/IconLabelList"/>
    <dgm:cxn modelId="{4CCE1204-75B2-45A2-AB29-604364D5F5C0}" type="presParOf" srcId="{79AEB893-5551-40DE-8B8D-F434BFE5D517}" destId="{D23C2596-9BEE-41ED-9C40-CCDA229CB12A}" srcOrd="1" destOrd="0" presId="urn:microsoft.com/office/officeart/2018/2/layout/IconLabelList"/>
    <dgm:cxn modelId="{77C9815A-DB12-4240-A5B8-306FDB5B8BDC}" type="presParOf" srcId="{79AEB893-5551-40DE-8B8D-F434BFE5D517}" destId="{255965C8-EDA7-4399-9134-5F8117DFFD16}" srcOrd="2" destOrd="0" presId="urn:microsoft.com/office/officeart/2018/2/layout/IconLabelList"/>
    <dgm:cxn modelId="{98A4F288-0DC5-452C-ABDC-FB46F146D2FA}" type="presParOf" srcId="{80E422E7-209C-4E9F-8B97-CD3C7D66B176}" destId="{8E343871-3E35-4632-BA0C-9F4D65B1063E}" srcOrd="3" destOrd="0" presId="urn:microsoft.com/office/officeart/2018/2/layout/IconLabelList"/>
    <dgm:cxn modelId="{EA5D6457-0CC7-4435-B07B-C6EEADA98485}" type="presParOf" srcId="{80E422E7-209C-4E9F-8B97-CD3C7D66B176}" destId="{2B63178B-CF38-482E-A0E6-739E46E19197}" srcOrd="4" destOrd="0" presId="urn:microsoft.com/office/officeart/2018/2/layout/IconLabelList"/>
    <dgm:cxn modelId="{CF57F184-D366-43B0-A207-7070BF785E36}" type="presParOf" srcId="{2B63178B-CF38-482E-A0E6-739E46E19197}" destId="{F4811882-B99D-4721-961F-41D0AB342A1F}" srcOrd="0" destOrd="0" presId="urn:microsoft.com/office/officeart/2018/2/layout/IconLabelList"/>
    <dgm:cxn modelId="{42D9CE59-F1DD-4D9F-B9FB-9B4CCED42D28}" type="presParOf" srcId="{2B63178B-CF38-482E-A0E6-739E46E19197}" destId="{7ED123D5-31CE-4316-8C98-7E2C9572E432}" srcOrd="1" destOrd="0" presId="urn:microsoft.com/office/officeart/2018/2/layout/IconLabelList"/>
    <dgm:cxn modelId="{796FF83B-F7ED-440A-96B1-AEE3A8792E3F}" type="presParOf" srcId="{2B63178B-CF38-482E-A0E6-739E46E19197}" destId="{D20846E0-FD08-455F-88FC-74CDB2D4FE3F}" srcOrd="2" destOrd="0" presId="urn:microsoft.com/office/officeart/2018/2/layout/IconLabelList"/>
    <dgm:cxn modelId="{38070C26-29A8-4856-9649-125AAE0C4867}" type="presParOf" srcId="{80E422E7-209C-4E9F-8B97-CD3C7D66B176}" destId="{CF35855A-99C2-4F8A-8B2B-C3E8BE212747}" srcOrd="5" destOrd="0" presId="urn:microsoft.com/office/officeart/2018/2/layout/IconLabelList"/>
    <dgm:cxn modelId="{7819CA34-07FF-4EE4-A851-989D4EABAEBA}" type="presParOf" srcId="{80E422E7-209C-4E9F-8B97-CD3C7D66B176}" destId="{5CA3F929-86FF-41D3-972B-5CC95EFFF484}" srcOrd="6" destOrd="0" presId="urn:microsoft.com/office/officeart/2018/2/layout/IconLabelList"/>
    <dgm:cxn modelId="{76D0F2E5-723B-4333-BCBC-4D6189FE32B5}" type="presParOf" srcId="{5CA3F929-86FF-41D3-972B-5CC95EFFF484}" destId="{D7B4D1F1-E491-4A2A-965C-40A3D02C9B52}" srcOrd="0" destOrd="0" presId="urn:microsoft.com/office/officeart/2018/2/layout/IconLabelList"/>
    <dgm:cxn modelId="{EC51F2B7-83AB-4658-9B6D-E59034E86E62}" type="presParOf" srcId="{5CA3F929-86FF-41D3-972B-5CC95EFFF484}" destId="{85219A06-53C0-450A-8FDE-277F0A1AA9E9}" srcOrd="1" destOrd="0" presId="urn:microsoft.com/office/officeart/2018/2/layout/IconLabelList"/>
    <dgm:cxn modelId="{36876620-110D-4A22-AD9F-BA398DC90977}" type="presParOf" srcId="{5CA3F929-86FF-41D3-972B-5CC95EFFF484}" destId="{E9172434-E3C2-40A0-B47B-B07AAE245A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4F5B134-8CAF-4D69-85FF-208AA9DF63D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8C45BB-2E9B-44FD-938A-382F8C0DAFC6}">
      <dgm:prSet/>
      <dgm:spPr/>
      <dgm:t>
        <a:bodyPr/>
        <a:lstStyle/>
        <a:p>
          <a:r>
            <a:rPr lang="en-CA" dirty="0"/>
            <a:t>Must enumerate a filtered array before you can get count </a:t>
          </a:r>
          <a:endParaRPr lang="en-US" dirty="0"/>
        </a:p>
      </dgm:t>
    </dgm:pt>
    <dgm:pt modelId="{1D14F849-EC6A-48A7-8504-E4191158C243}" type="parTrans" cxnId="{F3740D68-B878-4C4A-8424-319DE99DC3CF}">
      <dgm:prSet/>
      <dgm:spPr/>
      <dgm:t>
        <a:bodyPr/>
        <a:lstStyle/>
        <a:p>
          <a:endParaRPr lang="en-US"/>
        </a:p>
      </dgm:t>
    </dgm:pt>
    <dgm:pt modelId="{C9E71192-F268-4026-B7A8-E1E7CFD685D7}" type="sibTrans" cxnId="{F3740D68-B878-4C4A-8424-319DE99DC3CF}">
      <dgm:prSet/>
      <dgm:spPr/>
      <dgm:t>
        <a:bodyPr/>
        <a:lstStyle/>
        <a:p>
          <a:endParaRPr lang="en-US"/>
        </a:p>
      </dgm:t>
    </dgm:pt>
    <dgm:pt modelId="{3EAD3DB8-CCD6-4DBF-A582-E18C6E8B6381}">
      <dgm:prSet/>
      <dgm:spPr/>
      <dgm:t>
        <a:bodyPr/>
        <a:lstStyle/>
        <a:p>
          <a:r>
            <a:rPr lang="en-CA" dirty="0"/>
            <a:t>We lose constant time indexing and constant time count </a:t>
          </a:r>
          <a:endParaRPr lang="en-US" dirty="0"/>
        </a:p>
      </dgm:t>
    </dgm:pt>
    <dgm:pt modelId="{E08F3D6E-B10B-412A-885C-1749DCD568B8}" type="parTrans" cxnId="{9FEBAD92-C18F-4851-9FCC-BBE7EAACB5F0}">
      <dgm:prSet/>
      <dgm:spPr/>
      <dgm:t>
        <a:bodyPr/>
        <a:lstStyle/>
        <a:p>
          <a:endParaRPr lang="en-US"/>
        </a:p>
      </dgm:t>
    </dgm:pt>
    <dgm:pt modelId="{1C62357C-C837-4E77-8471-04DE6ACF7826}" type="sibTrans" cxnId="{9FEBAD92-C18F-4851-9FCC-BBE7EAACB5F0}">
      <dgm:prSet/>
      <dgm:spPr/>
      <dgm:t>
        <a:bodyPr/>
        <a:lstStyle/>
        <a:p>
          <a:endParaRPr lang="en-US"/>
        </a:p>
      </dgm:t>
    </dgm:pt>
    <dgm:pt modelId="{E49A05FD-48A5-4715-8799-F22A1C08C30A}">
      <dgm:prSet/>
      <dgm:spPr/>
      <dgm:t>
        <a:bodyPr/>
        <a:lstStyle/>
        <a:p>
          <a:r>
            <a:rPr lang="en-CA"/>
            <a:t>Either: create a new collection</a:t>
          </a:r>
          <a:endParaRPr lang="en-US"/>
        </a:p>
      </dgm:t>
    </dgm:pt>
    <dgm:pt modelId="{55DE9D28-0A18-452F-A439-6085E7253638}" type="parTrans" cxnId="{951C1055-F9FB-4366-ADF4-CADB4D831780}">
      <dgm:prSet/>
      <dgm:spPr/>
      <dgm:t>
        <a:bodyPr/>
        <a:lstStyle/>
        <a:p>
          <a:endParaRPr lang="en-US"/>
        </a:p>
      </dgm:t>
    </dgm:pt>
    <dgm:pt modelId="{DA10FBD1-953F-4098-B0AA-4D98F988F572}" type="sibTrans" cxnId="{951C1055-F9FB-4366-ADF4-CADB4D831780}">
      <dgm:prSet/>
      <dgm:spPr/>
      <dgm:t>
        <a:bodyPr/>
        <a:lstStyle/>
        <a:p>
          <a:endParaRPr lang="en-US"/>
        </a:p>
      </dgm:t>
    </dgm:pt>
    <dgm:pt modelId="{23A1F5D4-3C73-479E-83CE-264C121660F6}">
      <dgm:prSet/>
      <dgm:spPr/>
      <dgm:t>
        <a:bodyPr/>
        <a:lstStyle/>
        <a:p>
          <a:r>
            <a:rPr lang="en-CA"/>
            <a:t>Or: treat the result as an IEnumerable</a:t>
          </a:r>
          <a:endParaRPr lang="en-US"/>
        </a:p>
      </dgm:t>
    </dgm:pt>
    <dgm:pt modelId="{BC1C2F46-64B7-4B94-A280-F2E6D22F9710}" type="parTrans" cxnId="{775703C0-32AA-4EDC-9474-A1F905F5F46C}">
      <dgm:prSet/>
      <dgm:spPr/>
      <dgm:t>
        <a:bodyPr/>
        <a:lstStyle/>
        <a:p>
          <a:endParaRPr lang="en-US"/>
        </a:p>
      </dgm:t>
    </dgm:pt>
    <dgm:pt modelId="{D5990DA5-EAAD-48B3-A0C7-BDA2CF3BD9E5}" type="sibTrans" cxnId="{775703C0-32AA-4EDC-9474-A1F905F5F46C}">
      <dgm:prSet/>
      <dgm:spPr/>
      <dgm:t>
        <a:bodyPr/>
        <a:lstStyle/>
        <a:p>
          <a:endParaRPr lang="en-US"/>
        </a:p>
      </dgm:t>
    </dgm:pt>
    <dgm:pt modelId="{1532E0D2-5283-45FB-8327-27CA1FC04550}" type="pres">
      <dgm:prSet presAssocID="{D4F5B134-8CAF-4D69-85FF-208AA9DF63D8}" presName="outerComposite" presStyleCnt="0">
        <dgm:presLayoutVars>
          <dgm:chMax val="5"/>
          <dgm:dir/>
          <dgm:resizeHandles val="exact"/>
        </dgm:presLayoutVars>
      </dgm:prSet>
      <dgm:spPr/>
    </dgm:pt>
    <dgm:pt modelId="{1EE63F37-D0E6-41BB-BEC3-6CA4B18284B9}" type="pres">
      <dgm:prSet presAssocID="{D4F5B134-8CAF-4D69-85FF-208AA9DF63D8}" presName="dummyMaxCanvas" presStyleCnt="0">
        <dgm:presLayoutVars/>
      </dgm:prSet>
      <dgm:spPr/>
    </dgm:pt>
    <dgm:pt modelId="{59F6FE09-A522-4A8A-B483-1A956E209DAC}" type="pres">
      <dgm:prSet presAssocID="{D4F5B134-8CAF-4D69-85FF-208AA9DF63D8}" presName="FourNodes_1" presStyleLbl="node1" presStyleIdx="0" presStyleCnt="4">
        <dgm:presLayoutVars>
          <dgm:bulletEnabled val="1"/>
        </dgm:presLayoutVars>
      </dgm:prSet>
      <dgm:spPr/>
    </dgm:pt>
    <dgm:pt modelId="{63BDA8B3-2695-4880-A85C-2C39EAE007E5}" type="pres">
      <dgm:prSet presAssocID="{D4F5B134-8CAF-4D69-85FF-208AA9DF63D8}" presName="FourNodes_2" presStyleLbl="node1" presStyleIdx="1" presStyleCnt="4">
        <dgm:presLayoutVars>
          <dgm:bulletEnabled val="1"/>
        </dgm:presLayoutVars>
      </dgm:prSet>
      <dgm:spPr/>
    </dgm:pt>
    <dgm:pt modelId="{E5CDE38E-455B-489E-BD5F-732EA2FCFEDF}" type="pres">
      <dgm:prSet presAssocID="{D4F5B134-8CAF-4D69-85FF-208AA9DF63D8}" presName="FourNodes_3" presStyleLbl="node1" presStyleIdx="2" presStyleCnt="4">
        <dgm:presLayoutVars>
          <dgm:bulletEnabled val="1"/>
        </dgm:presLayoutVars>
      </dgm:prSet>
      <dgm:spPr/>
    </dgm:pt>
    <dgm:pt modelId="{644F2FDB-35FD-43E2-A174-C595134225C5}" type="pres">
      <dgm:prSet presAssocID="{D4F5B134-8CAF-4D69-85FF-208AA9DF63D8}" presName="FourNodes_4" presStyleLbl="node1" presStyleIdx="3" presStyleCnt="4">
        <dgm:presLayoutVars>
          <dgm:bulletEnabled val="1"/>
        </dgm:presLayoutVars>
      </dgm:prSet>
      <dgm:spPr/>
    </dgm:pt>
    <dgm:pt modelId="{4B0DB5F9-D6F2-45AE-A37F-DF248A5B41BF}" type="pres">
      <dgm:prSet presAssocID="{D4F5B134-8CAF-4D69-85FF-208AA9DF63D8}" presName="FourConn_1-2" presStyleLbl="fgAccFollowNode1" presStyleIdx="0" presStyleCnt="3">
        <dgm:presLayoutVars>
          <dgm:bulletEnabled val="1"/>
        </dgm:presLayoutVars>
      </dgm:prSet>
      <dgm:spPr/>
    </dgm:pt>
    <dgm:pt modelId="{C17A0429-E0D5-4E60-9ADE-9F2B51046226}" type="pres">
      <dgm:prSet presAssocID="{D4F5B134-8CAF-4D69-85FF-208AA9DF63D8}" presName="FourConn_2-3" presStyleLbl="fgAccFollowNode1" presStyleIdx="1" presStyleCnt="3">
        <dgm:presLayoutVars>
          <dgm:bulletEnabled val="1"/>
        </dgm:presLayoutVars>
      </dgm:prSet>
      <dgm:spPr/>
    </dgm:pt>
    <dgm:pt modelId="{880F897A-DC14-4855-8E44-90B43A32F96A}" type="pres">
      <dgm:prSet presAssocID="{D4F5B134-8CAF-4D69-85FF-208AA9DF63D8}" presName="FourConn_3-4" presStyleLbl="fgAccFollowNode1" presStyleIdx="2" presStyleCnt="3">
        <dgm:presLayoutVars>
          <dgm:bulletEnabled val="1"/>
        </dgm:presLayoutVars>
      </dgm:prSet>
      <dgm:spPr/>
    </dgm:pt>
    <dgm:pt modelId="{EE70FE36-875C-4FE9-A67D-087054A9A99A}" type="pres">
      <dgm:prSet presAssocID="{D4F5B134-8CAF-4D69-85FF-208AA9DF63D8}" presName="FourNodes_1_text" presStyleLbl="node1" presStyleIdx="3" presStyleCnt="4">
        <dgm:presLayoutVars>
          <dgm:bulletEnabled val="1"/>
        </dgm:presLayoutVars>
      </dgm:prSet>
      <dgm:spPr/>
    </dgm:pt>
    <dgm:pt modelId="{6FB53143-ABB8-424E-9638-42294C0E2AAA}" type="pres">
      <dgm:prSet presAssocID="{D4F5B134-8CAF-4D69-85FF-208AA9DF63D8}" presName="FourNodes_2_text" presStyleLbl="node1" presStyleIdx="3" presStyleCnt="4">
        <dgm:presLayoutVars>
          <dgm:bulletEnabled val="1"/>
        </dgm:presLayoutVars>
      </dgm:prSet>
      <dgm:spPr/>
    </dgm:pt>
    <dgm:pt modelId="{984D2835-5A45-40B4-BC87-8360087AD40D}" type="pres">
      <dgm:prSet presAssocID="{D4F5B134-8CAF-4D69-85FF-208AA9DF63D8}" presName="FourNodes_3_text" presStyleLbl="node1" presStyleIdx="3" presStyleCnt="4">
        <dgm:presLayoutVars>
          <dgm:bulletEnabled val="1"/>
        </dgm:presLayoutVars>
      </dgm:prSet>
      <dgm:spPr/>
    </dgm:pt>
    <dgm:pt modelId="{2EE5F7F7-9714-4455-8B59-701AA3464B6D}" type="pres">
      <dgm:prSet presAssocID="{D4F5B134-8CAF-4D69-85FF-208AA9DF63D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13BD0A-9CF8-4B43-8679-54D221AFCD02}" type="presOf" srcId="{D4F5B134-8CAF-4D69-85FF-208AA9DF63D8}" destId="{1532E0D2-5283-45FB-8327-27CA1FC04550}" srcOrd="0" destOrd="0" presId="urn:microsoft.com/office/officeart/2005/8/layout/vProcess5"/>
    <dgm:cxn modelId="{A217570B-68E9-49D7-A06D-559D0440D26D}" type="presOf" srcId="{1C62357C-C837-4E77-8471-04DE6ACF7826}" destId="{C17A0429-E0D5-4E60-9ADE-9F2B51046226}" srcOrd="0" destOrd="0" presId="urn:microsoft.com/office/officeart/2005/8/layout/vProcess5"/>
    <dgm:cxn modelId="{2EDC5B10-E6C0-4D59-94CE-C5B833CAE212}" type="presOf" srcId="{3EAD3DB8-CCD6-4DBF-A582-E18C6E8B6381}" destId="{63BDA8B3-2695-4880-A85C-2C39EAE007E5}" srcOrd="0" destOrd="0" presId="urn:microsoft.com/office/officeart/2005/8/layout/vProcess5"/>
    <dgm:cxn modelId="{F598131F-3DA8-4174-9707-105A4E8FDB02}" type="presOf" srcId="{23A1F5D4-3C73-479E-83CE-264C121660F6}" destId="{644F2FDB-35FD-43E2-A174-C595134225C5}" srcOrd="0" destOrd="0" presId="urn:microsoft.com/office/officeart/2005/8/layout/vProcess5"/>
    <dgm:cxn modelId="{1402D92A-5739-454C-8F40-B734C0989F56}" type="presOf" srcId="{23A1F5D4-3C73-479E-83CE-264C121660F6}" destId="{2EE5F7F7-9714-4455-8B59-701AA3464B6D}" srcOrd="1" destOrd="0" presId="urn:microsoft.com/office/officeart/2005/8/layout/vProcess5"/>
    <dgm:cxn modelId="{3DD42C3B-D98B-432B-B129-6C6E4857670C}" type="presOf" srcId="{E49A05FD-48A5-4715-8799-F22A1C08C30A}" destId="{E5CDE38E-455B-489E-BD5F-732EA2FCFEDF}" srcOrd="0" destOrd="0" presId="urn:microsoft.com/office/officeart/2005/8/layout/vProcess5"/>
    <dgm:cxn modelId="{2557EA5C-57B1-488A-9536-68E81387EBFB}" type="presOf" srcId="{E18C45BB-2E9B-44FD-938A-382F8C0DAFC6}" destId="{EE70FE36-875C-4FE9-A67D-087054A9A99A}" srcOrd="1" destOrd="0" presId="urn:microsoft.com/office/officeart/2005/8/layout/vProcess5"/>
    <dgm:cxn modelId="{F3740D68-B878-4C4A-8424-319DE99DC3CF}" srcId="{D4F5B134-8CAF-4D69-85FF-208AA9DF63D8}" destId="{E18C45BB-2E9B-44FD-938A-382F8C0DAFC6}" srcOrd="0" destOrd="0" parTransId="{1D14F849-EC6A-48A7-8504-E4191158C243}" sibTransId="{C9E71192-F268-4026-B7A8-E1E7CFD685D7}"/>
    <dgm:cxn modelId="{84CE2C6A-A253-4C96-87AC-7142F5AB33D6}" type="presOf" srcId="{E18C45BB-2E9B-44FD-938A-382F8C0DAFC6}" destId="{59F6FE09-A522-4A8A-B483-1A956E209DAC}" srcOrd="0" destOrd="0" presId="urn:microsoft.com/office/officeart/2005/8/layout/vProcess5"/>
    <dgm:cxn modelId="{4FC1A66B-EA35-4140-833F-D2DAB1748EFD}" type="presOf" srcId="{DA10FBD1-953F-4098-B0AA-4D98F988F572}" destId="{880F897A-DC14-4855-8E44-90B43A32F96A}" srcOrd="0" destOrd="0" presId="urn:microsoft.com/office/officeart/2005/8/layout/vProcess5"/>
    <dgm:cxn modelId="{951C1055-F9FB-4366-ADF4-CADB4D831780}" srcId="{D4F5B134-8CAF-4D69-85FF-208AA9DF63D8}" destId="{E49A05FD-48A5-4715-8799-F22A1C08C30A}" srcOrd="2" destOrd="0" parTransId="{55DE9D28-0A18-452F-A439-6085E7253638}" sibTransId="{DA10FBD1-953F-4098-B0AA-4D98F988F572}"/>
    <dgm:cxn modelId="{595CFB57-0975-4E10-A066-1E2392222D6A}" type="presOf" srcId="{E49A05FD-48A5-4715-8799-F22A1C08C30A}" destId="{984D2835-5A45-40B4-BC87-8360087AD40D}" srcOrd="1" destOrd="0" presId="urn:microsoft.com/office/officeart/2005/8/layout/vProcess5"/>
    <dgm:cxn modelId="{9FEBAD92-C18F-4851-9FCC-BBE7EAACB5F0}" srcId="{D4F5B134-8CAF-4D69-85FF-208AA9DF63D8}" destId="{3EAD3DB8-CCD6-4DBF-A582-E18C6E8B6381}" srcOrd="1" destOrd="0" parTransId="{E08F3D6E-B10B-412A-885C-1749DCD568B8}" sibTransId="{1C62357C-C837-4E77-8471-04DE6ACF7826}"/>
    <dgm:cxn modelId="{17A756A6-FC4C-4501-BDB9-FE91BCB65B87}" type="presOf" srcId="{3EAD3DB8-CCD6-4DBF-A582-E18C6E8B6381}" destId="{6FB53143-ABB8-424E-9638-42294C0E2AAA}" srcOrd="1" destOrd="0" presId="urn:microsoft.com/office/officeart/2005/8/layout/vProcess5"/>
    <dgm:cxn modelId="{775703C0-32AA-4EDC-9474-A1F905F5F46C}" srcId="{D4F5B134-8CAF-4D69-85FF-208AA9DF63D8}" destId="{23A1F5D4-3C73-479E-83CE-264C121660F6}" srcOrd="3" destOrd="0" parTransId="{BC1C2F46-64B7-4B94-A280-F2E6D22F9710}" sibTransId="{D5990DA5-EAAD-48B3-A0C7-BDA2CF3BD9E5}"/>
    <dgm:cxn modelId="{7F7376E9-69F0-4843-98A0-9F932C3A80A8}" type="presOf" srcId="{C9E71192-F268-4026-B7A8-E1E7CFD685D7}" destId="{4B0DB5F9-D6F2-45AE-A37F-DF248A5B41BF}" srcOrd="0" destOrd="0" presId="urn:microsoft.com/office/officeart/2005/8/layout/vProcess5"/>
    <dgm:cxn modelId="{7465FC9B-9A96-41FC-809C-16EE6F9A4993}" type="presParOf" srcId="{1532E0D2-5283-45FB-8327-27CA1FC04550}" destId="{1EE63F37-D0E6-41BB-BEC3-6CA4B18284B9}" srcOrd="0" destOrd="0" presId="urn:microsoft.com/office/officeart/2005/8/layout/vProcess5"/>
    <dgm:cxn modelId="{9B726EE5-9980-4FF8-A77D-6B008BF0DE95}" type="presParOf" srcId="{1532E0D2-5283-45FB-8327-27CA1FC04550}" destId="{59F6FE09-A522-4A8A-B483-1A956E209DAC}" srcOrd="1" destOrd="0" presId="urn:microsoft.com/office/officeart/2005/8/layout/vProcess5"/>
    <dgm:cxn modelId="{1564FDD8-7AF4-407C-8FBF-76BE01278C13}" type="presParOf" srcId="{1532E0D2-5283-45FB-8327-27CA1FC04550}" destId="{63BDA8B3-2695-4880-A85C-2C39EAE007E5}" srcOrd="2" destOrd="0" presId="urn:microsoft.com/office/officeart/2005/8/layout/vProcess5"/>
    <dgm:cxn modelId="{9BE6D045-0DE4-43B3-A6B0-8DC8D37DC004}" type="presParOf" srcId="{1532E0D2-5283-45FB-8327-27CA1FC04550}" destId="{E5CDE38E-455B-489E-BD5F-732EA2FCFEDF}" srcOrd="3" destOrd="0" presId="urn:microsoft.com/office/officeart/2005/8/layout/vProcess5"/>
    <dgm:cxn modelId="{580C9E61-432B-4F8C-9672-92064C5F8C98}" type="presParOf" srcId="{1532E0D2-5283-45FB-8327-27CA1FC04550}" destId="{644F2FDB-35FD-43E2-A174-C595134225C5}" srcOrd="4" destOrd="0" presId="urn:microsoft.com/office/officeart/2005/8/layout/vProcess5"/>
    <dgm:cxn modelId="{0B86D64E-0FC7-4C42-921F-05672B2C3357}" type="presParOf" srcId="{1532E0D2-5283-45FB-8327-27CA1FC04550}" destId="{4B0DB5F9-D6F2-45AE-A37F-DF248A5B41BF}" srcOrd="5" destOrd="0" presId="urn:microsoft.com/office/officeart/2005/8/layout/vProcess5"/>
    <dgm:cxn modelId="{DD32242B-37CF-4D7A-998A-70E7DE8C541B}" type="presParOf" srcId="{1532E0D2-5283-45FB-8327-27CA1FC04550}" destId="{C17A0429-E0D5-4E60-9ADE-9F2B51046226}" srcOrd="6" destOrd="0" presId="urn:microsoft.com/office/officeart/2005/8/layout/vProcess5"/>
    <dgm:cxn modelId="{3131CDC9-3F23-4A8F-904F-C2A28A869529}" type="presParOf" srcId="{1532E0D2-5283-45FB-8327-27CA1FC04550}" destId="{880F897A-DC14-4855-8E44-90B43A32F96A}" srcOrd="7" destOrd="0" presId="urn:microsoft.com/office/officeart/2005/8/layout/vProcess5"/>
    <dgm:cxn modelId="{7FC8D716-51BD-4503-80CB-3A7F4E2538BF}" type="presParOf" srcId="{1532E0D2-5283-45FB-8327-27CA1FC04550}" destId="{EE70FE36-875C-4FE9-A67D-087054A9A99A}" srcOrd="8" destOrd="0" presId="urn:microsoft.com/office/officeart/2005/8/layout/vProcess5"/>
    <dgm:cxn modelId="{325B2257-3ED7-49AA-A549-34459101C54B}" type="presParOf" srcId="{1532E0D2-5283-45FB-8327-27CA1FC04550}" destId="{6FB53143-ABB8-424E-9638-42294C0E2AAA}" srcOrd="9" destOrd="0" presId="urn:microsoft.com/office/officeart/2005/8/layout/vProcess5"/>
    <dgm:cxn modelId="{FC54A5ED-AA81-4C98-83AA-8FC3BD0F6799}" type="presParOf" srcId="{1532E0D2-5283-45FB-8327-27CA1FC04550}" destId="{984D2835-5A45-40B4-BC87-8360087AD40D}" srcOrd="10" destOrd="0" presId="urn:microsoft.com/office/officeart/2005/8/layout/vProcess5"/>
    <dgm:cxn modelId="{79DDDFB2-6759-47CF-AE18-60E16890F97F}" type="presParOf" srcId="{1532E0D2-5283-45FB-8327-27CA1FC04550}" destId="{2EE5F7F7-9714-4455-8B59-701AA3464B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E8975E-5F54-4FC0-9C13-3E1AA6CE22F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CAE3F0-A16B-44D7-8C12-D5FAD1B847A8}">
      <dgm:prSet/>
      <dgm:spPr/>
      <dgm:t>
        <a:bodyPr/>
        <a:lstStyle/>
        <a:p>
          <a:r>
            <a:rPr lang="en-CA"/>
            <a:t>As the return type of a function</a:t>
          </a:r>
          <a:endParaRPr lang="en-US"/>
        </a:p>
      </dgm:t>
    </dgm:pt>
    <dgm:pt modelId="{92B4BEA9-4F15-4EE3-92FF-C08A379AF351}" type="parTrans" cxnId="{56757CDB-1D96-4B34-9D80-35BFA8557DFF}">
      <dgm:prSet/>
      <dgm:spPr/>
      <dgm:t>
        <a:bodyPr/>
        <a:lstStyle/>
        <a:p>
          <a:endParaRPr lang="en-US"/>
        </a:p>
      </dgm:t>
    </dgm:pt>
    <dgm:pt modelId="{C07358A0-AD16-409B-86A2-B45C183F1ECD}" type="sibTrans" cxnId="{56757CDB-1D96-4B34-9D80-35BFA8557DFF}">
      <dgm:prSet/>
      <dgm:spPr/>
      <dgm:t>
        <a:bodyPr/>
        <a:lstStyle/>
        <a:p>
          <a:endParaRPr lang="en-US"/>
        </a:p>
      </dgm:t>
    </dgm:pt>
    <dgm:pt modelId="{5EF28434-129D-458C-AE7D-CD754F50056B}">
      <dgm:prSet/>
      <dgm:spPr/>
      <dgm:t>
        <a:bodyPr/>
        <a:lstStyle/>
        <a:p>
          <a:r>
            <a:rPr lang="en-CA"/>
            <a:t>As the type of a parameter</a:t>
          </a:r>
          <a:endParaRPr lang="en-US"/>
        </a:p>
      </dgm:t>
    </dgm:pt>
    <dgm:pt modelId="{A4F8E8EB-ECB3-4224-92C4-DD12B6814DB3}" type="parTrans" cxnId="{16D6E7C0-065D-4BE1-93F4-EBE0EA879A8E}">
      <dgm:prSet/>
      <dgm:spPr/>
      <dgm:t>
        <a:bodyPr/>
        <a:lstStyle/>
        <a:p>
          <a:endParaRPr lang="en-US"/>
        </a:p>
      </dgm:t>
    </dgm:pt>
    <dgm:pt modelId="{B084176B-5C5F-4F24-81F9-CFC4461D5457}" type="sibTrans" cxnId="{16D6E7C0-065D-4BE1-93F4-EBE0EA879A8E}">
      <dgm:prSet/>
      <dgm:spPr/>
      <dgm:t>
        <a:bodyPr/>
        <a:lstStyle/>
        <a:p>
          <a:endParaRPr lang="en-US"/>
        </a:p>
      </dgm:t>
    </dgm:pt>
    <dgm:pt modelId="{57EA119D-D569-49A1-A385-DC1EC501DAFE}">
      <dgm:prSet/>
      <dgm:spPr/>
      <dgm:t>
        <a:bodyPr/>
        <a:lstStyle/>
        <a:p>
          <a:r>
            <a:rPr lang="en-CA"/>
            <a:t>As the type of a field or property </a:t>
          </a:r>
          <a:endParaRPr lang="en-US"/>
        </a:p>
      </dgm:t>
    </dgm:pt>
    <dgm:pt modelId="{9D811C41-F4BC-4F48-82B7-A808FC3C8489}" type="parTrans" cxnId="{803EA290-B861-48EB-A08E-C47CBDD91EBB}">
      <dgm:prSet/>
      <dgm:spPr/>
      <dgm:t>
        <a:bodyPr/>
        <a:lstStyle/>
        <a:p>
          <a:endParaRPr lang="en-US"/>
        </a:p>
      </dgm:t>
    </dgm:pt>
    <dgm:pt modelId="{450B60E5-271A-40B0-A7D0-CC06D484D2AA}" type="sibTrans" cxnId="{803EA290-B861-48EB-A08E-C47CBDD91EBB}">
      <dgm:prSet/>
      <dgm:spPr/>
      <dgm:t>
        <a:bodyPr/>
        <a:lstStyle/>
        <a:p>
          <a:endParaRPr lang="en-US"/>
        </a:p>
      </dgm:t>
    </dgm:pt>
    <dgm:pt modelId="{BBBF395B-E072-4D26-89F9-7D9E969D4488}">
      <dgm:prSet/>
      <dgm:spPr/>
      <dgm:t>
        <a:bodyPr/>
        <a:lstStyle/>
        <a:p>
          <a:r>
            <a:rPr lang="en-CA"/>
            <a:t>As the type of a variable </a:t>
          </a:r>
          <a:endParaRPr lang="en-US"/>
        </a:p>
      </dgm:t>
    </dgm:pt>
    <dgm:pt modelId="{8980BB90-BD46-49FB-A21D-5B997AA41284}" type="parTrans" cxnId="{C7DAD466-BF61-4749-8D00-3E93285D9B54}">
      <dgm:prSet/>
      <dgm:spPr/>
      <dgm:t>
        <a:bodyPr/>
        <a:lstStyle/>
        <a:p>
          <a:endParaRPr lang="en-US"/>
        </a:p>
      </dgm:t>
    </dgm:pt>
    <dgm:pt modelId="{48640CBD-DA68-4E17-BA62-955AE8B87284}" type="sibTrans" cxnId="{C7DAD466-BF61-4749-8D00-3E93285D9B54}">
      <dgm:prSet/>
      <dgm:spPr/>
      <dgm:t>
        <a:bodyPr/>
        <a:lstStyle/>
        <a:p>
          <a:endParaRPr lang="en-US"/>
        </a:p>
      </dgm:t>
    </dgm:pt>
    <dgm:pt modelId="{9525356C-7D61-457D-B0F1-99B2348BEAAF}" type="pres">
      <dgm:prSet presAssocID="{0DE8975E-5F54-4FC0-9C13-3E1AA6CE22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E9A287-477D-45D4-8047-2F59886245A9}" type="pres">
      <dgm:prSet presAssocID="{6DCAE3F0-A16B-44D7-8C12-D5FAD1B847A8}" presName="hierRoot1" presStyleCnt="0"/>
      <dgm:spPr/>
    </dgm:pt>
    <dgm:pt modelId="{F64F4487-9F58-4C88-B5B1-817F36F40ACF}" type="pres">
      <dgm:prSet presAssocID="{6DCAE3F0-A16B-44D7-8C12-D5FAD1B847A8}" presName="composite" presStyleCnt="0"/>
      <dgm:spPr/>
    </dgm:pt>
    <dgm:pt modelId="{DDB2E41A-5E52-4652-9966-138549C3DED6}" type="pres">
      <dgm:prSet presAssocID="{6DCAE3F0-A16B-44D7-8C12-D5FAD1B847A8}" presName="background" presStyleLbl="node0" presStyleIdx="0" presStyleCnt="4"/>
      <dgm:spPr/>
    </dgm:pt>
    <dgm:pt modelId="{6B5EA14A-AEA8-443B-92D5-2E9C5C9EE487}" type="pres">
      <dgm:prSet presAssocID="{6DCAE3F0-A16B-44D7-8C12-D5FAD1B847A8}" presName="text" presStyleLbl="fgAcc0" presStyleIdx="0" presStyleCnt="4">
        <dgm:presLayoutVars>
          <dgm:chPref val="3"/>
        </dgm:presLayoutVars>
      </dgm:prSet>
      <dgm:spPr/>
    </dgm:pt>
    <dgm:pt modelId="{09FA9FC5-B393-440B-B093-382358D785BA}" type="pres">
      <dgm:prSet presAssocID="{6DCAE3F0-A16B-44D7-8C12-D5FAD1B847A8}" presName="hierChild2" presStyleCnt="0"/>
      <dgm:spPr/>
    </dgm:pt>
    <dgm:pt modelId="{F222A26A-C677-4549-9282-A5547D898787}" type="pres">
      <dgm:prSet presAssocID="{5EF28434-129D-458C-AE7D-CD754F50056B}" presName="hierRoot1" presStyleCnt="0"/>
      <dgm:spPr/>
    </dgm:pt>
    <dgm:pt modelId="{5DAF2DD6-7CD9-43F5-9B9B-028FC282B321}" type="pres">
      <dgm:prSet presAssocID="{5EF28434-129D-458C-AE7D-CD754F50056B}" presName="composite" presStyleCnt="0"/>
      <dgm:spPr/>
    </dgm:pt>
    <dgm:pt modelId="{A0CFB233-47CA-45A3-91D2-E2A341981EAA}" type="pres">
      <dgm:prSet presAssocID="{5EF28434-129D-458C-AE7D-CD754F50056B}" presName="background" presStyleLbl="node0" presStyleIdx="1" presStyleCnt="4"/>
      <dgm:spPr/>
    </dgm:pt>
    <dgm:pt modelId="{B86C7F1A-5311-479D-A896-4E3118B929EB}" type="pres">
      <dgm:prSet presAssocID="{5EF28434-129D-458C-AE7D-CD754F50056B}" presName="text" presStyleLbl="fgAcc0" presStyleIdx="1" presStyleCnt="4">
        <dgm:presLayoutVars>
          <dgm:chPref val="3"/>
        </dgm:presLayoutVars>
      </dgm:prSet>
      <dgm:spPr/>
    </dgm:pt>
    <dgm:pt modelId="{6D0FFB57-2403-4D79-BCF6-6DBC3218F51C}" type="pres">
      <dgm:prSet presAssocID="{5EF28434-129D-458C-AE7D-CD754F50056B}" presName="hierChild2" presStyleCnt="0"/>
      <dgm:spPr/>
    </dgm:pt>
    <dgm:pt modelId="{7A106A15-7CD5-4D33-9A98-3FF1BC1C8E3E}" type="pres">
      <dgm:prSet presAssocID="{57EA119D-D569-49A1-A385-DC1EC501DAFE}" presName="hierRoot1" presStyleCnt="0"/>
      <dgm:spPr/>
    </dgm:pt>
    <dgm:pt modelId="{CCD87728-B107-4A71-BDE1-A323972A7BAF}" type="pres">
      <dgm:prSet presAssocID="{57EA119D-D569-49A1-A385-DC1EC501DAFE}" presName="composite" presStyleCnt="0"/>
      <dgm:spPr/>
    </dgm:pt>
    <dgm:pt modelId="{7E33E556-FDAF-4E23-A0D1-4C4BAD41909B}" type="pres">
      <dgm:prSet presAssocID="{57EA119D-D569-49A1-A385-DC1EC501DAFE}" presName="background" presStyleLbl="node0" presStyleIdx="2" presStyleCnt="4"/>
      <dgm:spPr/>
    </dgm:pt>
    <dgm:pt modelId="{FC41AC46-89C8-4B6F-8727-9E23FD978300}" type="pres">
      <dgm:prSet presAssocID="{57EA119D-D569-49A1-A385-DC1EC501DAFE}" presName="text" presStyleLbl="fgAcc0" presStyleIdx="2" presStyleCnt="4">
        <dgm:presLayoutVars>
          <dgm:chPref val="3"/>
        </dgm:presLayoutVars>
      </dgm:prSet>
      <dgm:spPr/>
    </dgm:pt>
    <dgm:pt modelId="{A92A0303-4B85-4420-81FF-B7D693AEE8F7}" type="pres">
      <dgm:prSet presAssocID="{57EA119D-D569-49A1-A385-DC1EC501DAFE}" presName="hierChild2" presStyleCnt="0"/>
      <dgm:spPr/>
    </dgm:pt>
    <dgm:pt modelId="{59215402-F145-411E-8701-208E247A40E4}" type="pres">
      <dgm:prSet presAssocID="{BBBF395B-E072-4D26-89F9-7D9E969D4488}" presName="hierRoot1" presStyleCnt="0"/>
      <dgm:spPr/>
    </dgm:pt>
    <dgm:pt modelId="{7F1800D9-0F0D-43B4-BD84-83E7CE914A66}" type="pres">
      <dgm:prSet presAssocID="{BBBF395B-E072-4D26-89F9-7D9E969D4488}" presName="composite" presStyleCnt="0"/>
      <dgm:spPr/>
    </dgm:pt>
    <dgm:pt modelId="{D8B2E8ED-F777-404E-B9D5-58D6D57C2DFC}" type="pres">
      <dgm:prSet presAssocID="{BBBF395B-E072-4D26-89F9-7D9E969D4488}" presName="background" presStyleLbl="node0" presStyleIdx="3" presStyleCnt="4"/>
      <dgm:spPr/>
    </dgm:pt>
    <dgm:pt modelId="{13623894-0944-491A-81BB-7F5FEC59A319}" type="pres">
      <dgm:prSet presAssocID="{BBBF395B-E072-4D26-89F9-7D9E969D4488}" presName="text" presStyleLbl="fgAcc0" presStyleIdx="3" presStyleCnt="4">
        <dgm:presLayoutVars>
          <dgm:chPref val="3"/>
        </dgm:presLayoutVars>
      </dgm:prSet>
      <dgm:spPr/>
    </dgm:pt>
    <dgm:pt modelId="{99F44B9A-F527-4AFA-9367-D42C84FD7E79}" type="pres">
      <dgm:prSet presAssocID="{BBBF395B-E072-4D26-89F9-7D9E969D4488}" presName="hierChild2" presStyleCnt="0"/>
      <dgm:spPr/>
    </dgm:pt>
  </dgm:ptLst>
  <dgm:cxnLst>
    <dgm:cxn modelId="{12F0841F-F9C6-4462-9192-96D18D8F6DC7}" type="presOf" srcId="{57EA119D-D569-49A1-A385-DC1EC501DAFE}" destId="{FC41AC46-89C8-4B6F-8727-9E23FD978300}" srcOrd="0" destOrd="0" presId="urn:microsoft.com/office/officeart/2005/8/layout/hierarchy1"/>
    <dgm:cxn modelId="{196EF926-536F-4A44-BF23-6D0AE4853EEF}" type="presOf" srcId="{6DCAE3F0-A16B-44D7-8C12-D5FAD1B847A8}" destId="{6B5EA14A-AEA8-443B-92D5-2E9C5C9EE487}" srcOrd="0" destOrd="0" presId="urn:microsoft.com/office/officeart/2005/8/layout/hierarchy1"/>
    <dgm:cxn modelId="{32417266-0EF1-4657-82A4-6D69967D6C2A}" type="presOf" srcId="{5EF28434-129D-458C-AE7D-CD754F50056B}" destId="{B86C7F1A-5311-479D-A896-4E3118B929EB}" srcOrd="0" destOrd="0" presId="urn:microsoft.com/office/officeart/2005/8/layout/hierarchy1"/>
    <dgm:cxn modelId="{C7DAD466-BF61-4749-8D00-3E93285D9B54}" srcId="{0DE8975E-5F54-4FC0-9C13-3E1AA6CE22F5}" destId="{BBBF395B-E072-4D26-89F9-7D9E969D4488}" srcOrd="3" destOrd="0" parTransId="{8980BB90-BD46-49FB-A21D-5B997AA41284}" sibTransId="{48640CBD-DA68-4E17-BA62-955AE8B87284}"/>
    <dgm:cxn modelId="{803EA290-B861-48EB-A08E-C47CBDD91EBB}" srcId="{0DE8975E-5F54-4FC0-9C13-3E1AA6CE22F5}" destId="{57EA119D-D569-49A1-A385-DC1EC501DAFE}" srcOrd="2" destOrd="0" parTransId="{9D811C41-F4BC-4F48-82B7-A808FC3C8489}" sibTransId="{450B60E5-271A-40B0-A7D0-CC06D484D2AA}"/>
    <dgm:cxn modelId="{7781E5BC-BC4F-4367-8D89-7B6EC8D89486}" type="presOf" srcId="{BBBF395B-E072-4D26-89F9-7D9E969D4488}" destId="{13623894-0944-491A-81BB-7F5FEC59A319}" srcOrd="0" destOrd="0" presId="urn:microsoft.com/office/officeart/2005/8/layout/hierarchy1"/>
    <dgm:cxn modelId="{16D6E7C0-065D-4BE1-93F4-EBE0EA879A8E}" srcId="{0DE8975E-5F54-4FC0-9C13-3E1AA6CE22F5}" destId="{5EF28434-129D-458C-AE7D-CD754F50056B}" srcOrd="1" destOrd="0" parTransId="{A4F8E8EB-ECB3-4224-92C4-DD12B6814DB3}" sibTransId="{B084176B-5C5F-4F24-81F9-CFC4461D5457}"/>
    <dgm:cxn modelId="{56757CDB-1D96-4B34-9D80-35BFA8557DFF}" srcId="{0DE8975E-5F54-4FC0-9C13-3E1AA6CE22F5}" destId="{6DCAE3F0-A16B-44D7-8C12-D5FAD1B847A8}" srcOrd="0" destOrd="0" parTransId="{92B4BEA9-4F15-4EE3-92FF-C08A379AF351}" sibTransId="{C07358A0-AD16-409B-86A2-B45C183F1ECD}"/>
    <dgm:cxn modelId="{4DD411ED-665C-41A6-B16A-3DB09FD465B1}" type="presOf" srcId="{0DE8975E-5F54-4FC0-9C13-3E1AA6CE22F5}" destId="{9525356C-7D61-457D-B0F1-99B2348BEAAF}" srcOrd="0" destOrd="0" presId="urn:microsoft.com/office/officeart/2005/8/layout/hierarchy1"/>
    <dgm:cxn modelId="{1D999A66-75B1-45EE-A583-31C6489EFB26}" type="presParOf" srcId="{9525356C-7D61-457D-B0F1-99B2348BEAAF}" destId="{A6E9A287-477D-45D4-8047-2F59886245A9}" srcOrd="0" destOrd="0" presId="urn:microsoft.com/office/officeart/2005/8/layout/hierarchy1"/>
    <dgm:cxn modelId="{CB83E467-C511-482A-B1ED-D5717814CE99}" type="presParOf" srcId="{A6E9A287-477D-45D4-8047-2F59886245A9}" destId="{F64F4487-9F58-4C88-B5B1-817F36F40ACF}" srcOrd="0" destOrd="0" presId="urn:microsoft.com/office/officeart/2005/8/layout/hierarchy1"/>
    <dgm:cxn modelId="{81B8B378-4E00-491F-887C-1558C0C63696}" type="presParOf" srcId="{F64F4487-9F58-4C88-B5B1-817F36F40ACF}" destId="{DDB2E41A-5E52-4652-9966-138549C3DED6}" srcOrd="0" destOrd="0" presId="urn:microsoft.com/office/officeart/2005/8/layout/hierarchy1"/>
    <dgm:cxn modelId="{570CB176-2AD1-4BAB-8066-943E761504DC}" type="presParOf" srcId="{F64F4487-9F58-4C88-B5B1-817F36F40ACF}" destId="{6B5EA14A-AEA8-443B-92D5-2E9C5C9EE487}" srcOrd="1" destOrd="0" presId="urn:microsoft.com/office/officeart/2005/8/layout/hierarchy1"/>
    <dgm:cxn modelId="{5CEF7B45-2E67-4BF5-AB9E-480DF9D7C104}" type="presParOf" srcId="{A6E9A287-477D-45D4-8047-2F59886245A9}" destId="{09FA9FC5-B393-440B-B093-382358D785BA}" srcOrd="1" destOrd="0" presId="urn:microsoft.com/office/officeart/2005/8/layout/hierarchy1"/>
    <dgm:cxn modelId="{58ECAAA8-A2F7-49CE-8581-54361544FE73}" type="presParOf" srcId="{9525356C-7D61-457D-B0F1-99B2348BEAAF}" destId="{F222A26A-C677-4549-9282-A5547D898787}" srcOrd="1" destOrd="0" presId="urn:microsoft.com/office/officeart/2005/8/layout/hierarchy1"/>
    <dgm:cxn modelId="{2CF769D4-6CC2-4FB3-A0E4-949074EC7831}" type="presParOf" srcId="{F222A26A-C677-4549-9282-A5547D898787}" destId="{5DAF2DD6-7CD9-43F5-9B9B-028FC282B321}" srcOrd="0" destOrd="0" presId="urn:microsoft.com/office/officeart/2005/8/layout/hierarchy1"/>
    <dgm:cxn modelId="{4E5127EC-3EEB-4F9F-AF8A-BD96CD3A1FA3}" type="presParOf" srcId="{5DAF2DD6-7CD9-43F5-9B9B-028FC282B321}" destId="{A0CFB233-47CA-45A3-91D2-E2A341981EAA}" srcOrd="0" destOrd="0" presId="urn:microsoft.com/office/officeart/2005/8/layout/hierarchy1"/>
    <dgm:cxn modelId="{4D0485FF-C09A-4981-BDF6-09817071E4AE}" type="presParOf" srcId="{5DAF2DD6-7CD9-43F5-9B9B-028FC282B321}" destId="{B86C7F1A-5311-479D-A896-4E3118B929EB}" srcOrd="1" destOrd="0" presId="urn:microsoft.com/office/officeart/2005/8/layout/hierarchy1"/>
    <dgm:cxn modelId="{25B2BCF5-F043-4235-8A15-8A95A05CA734}" type="presParOf" srcId="{F222A26A-C677-4549-9282-A5547D898787}" destId="{6D0FFB57-2403-4D79-BCF6-6DBC3218F51C}" srcOrd="1" destOrd="0" presId="urn:microsoft.com/office/officeart/2005/8/layout/hierarchy1"/>
    <dgm:cxn modelId="{1639868E-B5A6-42F9-B176-FCDD9F744056}" type="presParOf" srcId="{9525356C-7D61-457D-B0F1-99B2348BEAAF}" destId="{7A106A15-7CD5-4D33-9A98-3FF1BC1C8E3E}" srcOrd="2" destOrd="0" presId="urn:microsoft.com/office/officeart/2005/8/layout/hierarchy1"/>
    <dgm:cxn modelId="{F8B76851-4BB6-4DA5-9294-0231D60FA7D0}" type="presParOf" srcId="{7A106A15-7CD5-4D33-9A98-3FF1BC1C8E3E}" destId="{CCD87728-B107-4A71-BDE1-A323972A7BAF}" srcOrd="0" destOrd="0" presId="urn:microsoft.com/office/officeart/2005/8/layout/hierarchy1"/>
    <dgm:cxn modelId="{1EAFFFDC-B8D2-4EE6-8B57-924E6BC26E28}" type="presParOf" srcId="{CCD87728-B107-4A71-BDE1-A323972A7BAF}" destId="{7E33E556-FDAF-4E23-A0D1-4C4BAD41909B}" srcOrd="0" destOrd="0" presId="urn:microsoft.com/office/officeart/2005/8/layout/hierarchy1"/>
    <dgm:cxn modelId="{1062E1E1-2222-41D9-8F48-FECFAAAA6EB6}" type="presParOf" srcId="{CCD87728-B107-4A71-BDE1-A323972A7BAF}" destId="{FC41AC46-89C8-4B6F-8727-9E23FD978300}" srcOrd="1" destOrd="0" presId="urn:microsoft.com/office/officeart/2005/8/layout/hierarchy1"/>
    <dgm:cxn modelId="{8CEBFB0D-AE81-4232-8348-BC4EF1223DA4}" type="presParOf" srcId="{7A106A15-7CD5-4D33-9A98-3FF1BC1C8E3E}" destId="{A92A0303-4B85-4420-81FF-B7D693AEE8F7}" srcOrd="1" destOrd="0" presId="urn:microsoft.com/office/officeart/2005/8/layout/hierarchy1"/>
    <dgm:cxn modelId="{EB717A07-4D38-4A39-BC4D-9667DC162103}" type="presParOf" srcId="{9525356C-7D61-457D-B0F1-99B2348BEAAF}" destId="{59215402-F145-411E-8701-208E247A40E4}" srcOrd="3" destOrd="0" presId="urn:microsoft.com/office/officeart/2005/8/layout/hierarchy1"/>
    <dgm:cxn modelId="{C91DD53C-AE82-4585-9BDE-85AA1B1B8179}" type="presParOf" srcId="{59215402-F145-411E-8701-208E247A40E4}" destId="{7F1800D9-0F0D-43B4-BD84-83E7CE914A66}" srcOrd="0" destOrd="0" presId="urn:microsoft.com/office/officeart/2005/8/layout/hierarchy1"/>
    <dgm:cxn modelId="{D946BDE3-C796-4A18-ACDE-E3F3053892AB}" type="presParOf" srcId="{7F1800D9-0F0D-43B4-BD84-83E7CE914A66}" destId="{D8B2E8ED-F777-404E-B9D5-58D6D57C2DFC}" srcOrd="0" destOrd="0" presId="urn:microsoft.com/office/officeart/2005/8/layout/hierarchy1"/>
    <dgm:cxn modelId="{8B915133-01B9-466C-96B9-A3EF093C5E21}" type="presParOf" srcId="{7F1800D9-0F0D-43B4-BD84-83E7CE914A66}" destId="{13623894-0944-491A-81BB-7F5FEC59A319}" srcOrd="1" destOrd="0" presId="urn:microsoft.com/office/officeart/2005/8/layout/hierarchy1"/>
    <dgm:cxn modelId="{BA18E89C-34B6-4483-85BF-4474029165C5}" type="presParOf" srcId="{59215402-F145-411E-8701-208E247A40E4}" destId="{99F44B9A-F527-4AFA-9367-D42C84FD7E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73EC-F8CF-4113-BBF6-6F56F54F1D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B1C6A8-9BE3-4F13-B00C-7571A43E3DB1}">
      <dgm:prSet/>
      <dgm:spPr/>
      <dgm:t>
        <a:bodyPr/>
        <a:lstStyle/>
        <a:p>
          <a:r>
            <a:rPr lang="en-CA"/>
            <a:t>You can only create classes or structs</a:t>
          </a:r>
          <a:endParaRPr lang="en-US"/>
        </a:p>
      </dgm:t>
    </dgm:pt>
    <dgm:pt modelId="{DAFA32C9-5EC4-4CD8-BD1F-440B1B852FB9}" type="parTrans" cxnId="{8EC836C3-E343-4F23-8E5D-D762ACEC1E49}">
      <dgm:prSet/>
      <dgm:spPr/>
      <dgm:t>
        <a:bodyPr/>
        <a:lstStyle/>
        <a:p>
          <a:endParaRPr lang="en-US"/>
        </a:p>
      </dgm:t>
    </dgm:pt>
    <dgm:pt modelId="{D033828B-C246-42CA-875A-A1F4802ABB7A}" type="sibTrans" cxnId="{8EC836C3-E343-4F23-8E5D-D762ACEC1E49}">
      <dgm:prSet/>
      <dgm:spPr/>
      <dgm:t>
        <a:bodyPr/>
        <a:lstStyle/>
        <a:p>
          <a:endParaRPr lang="en-US"/>
        </a:p>
      </dgm:t>
    </dgm:pt>
    <dgm:pt modelId="{FEB64D1E-1ADB-4812-AA91-003BB1DEBBC4}">
      <dgm:prSet/>
      <dgm:spPr/>
      <dgm:t>
        <a:bodyPr/>
        <a:lstStyle/>
        <a:p>
          <a:r>
            <a:rPr lang="en-CA"/>
            <a:t>Therefore values never have a run-time type of an interface</a:t>
          </a:r>
          <a:endParaRPr lang="en-US"/>
        </a:p>
      </dgm:t>
    </dgm:pt>
    <dgm:pt modelId="{CEC893FA-AF35-4A45-BA68-2CF0029554F7}" type="parTrans" cxnId="{E349BE6B-F4C0-4590-9AEB-E991A2DB7327}">
      <dgm:prSet/>
      <dgm:spPr/>
      <dgm:t>
        <a:bodyPr/>
        <a:lstStyle/>
        <a:p>
          <a:endParaRPr lang="en-US"/>
        </a:p>
      </dgm:t>
    </dgm:pt>
    <dgm:pt modelId="{4008A54B-BD64-4444-AEBF-30324790B392}" type="sibTrans" cxnId="{E349BE6B-F4C0-4590-9AEB-E991A2DB7327}">
      <dgm:prSet/>
      <dgm:spPr/>
      <dgm:t>
        <a:bodyPr/>
        <a:lstStyle/>
        <a:p>
          <a:endParaRPr lang="en-US"/>
        </a:p>
      </dgm:t>
    </dgm:pt>
    <dgm:pt modelId="{DC816DE1-0CB7-497D-A6DF-ECC24DB917B7}">
      <dgm:prSet/>
      <dgm:spPr/>
      <dgm:t>
        <a:bodyPr/>
        <a:lstStyle/>
        <a:p>
          <a:r>
            <a:rPr lang="en-CA"/>
            <a:t>The run-time type is based on the type a value was created with </a:t>
          </a:r>
          <a:endParaRPr lang="en-US"/>
        </a:p>
      </dgm:t>
    </dgm:pt>
    <dgm:pt modelId="{E7609EB4-6828-4904-8437-0AE5C98F3961}" type="parTrans" cxnId="{38CBE20A-434B-46A8-BEE5-3DD34C3FE217}">
      <dgm:prSet/>
      <dgm:spPr/>
      <dgm:t>
        <a:bodyPr/>
        <a:lstStyle/>
        <a:p>
          <a:endParaRPr lang="en-US"/>
        </a:p>
      </dgm:t>
    </dgm:pt>
    <dgm:pt modelId="{F0D0B325-F86F-414C-A4A1-DFB7CE3E7E6F}" type="sibTrans" cxnId="{38CBE20A-434B-46A8-BEE5-3DD34C3FE217}">
      <dgm:prSet/>
      <dgm:spPr/>
      <dgm:t>
        <a:bodyPr/>
        <a:lstStyle/>
        <a:p>
          <a:endParaRPr lang="en-US"/>
        </a:p>
      </dgm:t>
    </dgm:pt>
    <dgm:pt modelId="{AE306801-0730-48F2-999D-9D4EF01AE9E0}">
      <dgm:prSet/>
      <dgm:spPr/>
      <dgm:t>
        <a:bodyPr/>
        <a:lstStyle/>
        <a:p>
          <a:r>
            <a:rPr lang="en-CA"/>
            <a:t>In other words the type passed to the “new” operator</a:t>
          </a:r>
          <a:endParaRPr lang="en-US"/>
        </a:p>
      </dgm:t>
    </dgm:pt>
    <dgm:pt modelId="{B984DD75-B6BD-45B9-9E30-025E6565036F}" type="parTrans" cxnId="{BE7A84DC-95BD-4C06-B84D-EA5AB81DF733}">
      <dgm:prSet/>
      <dgm:spPr/>
      <dgm:t>
        <a:bodyPr/>
        <a:lstStyle/>
        <a:p>
          <a:endParaRPr lang="en-US"/>
        </a:p>
      </dgm:t>
    </dgm:pt>
    <dgm:pt modelId="{15477414-2810-46C9-AA65-929BE6D97E41}" type="sibTrans" cxnId="{BE7A84DC-95BD-4C06-B84D-EA5AB81DF733}">
      <dgm:prSet/>
      <dgm:spPr/>
      <dgm:t>
        <a:bodyPr/>
        <a:lstStyle/>
        <a:p>
          <a:endParaRPr lang="en-US"/>
        </a:p>
      </dgm:t>
    </dgm:pt>
    <dgm:pt modelId="{247387BE-C4E5-4C33-AB28-D67AF6BDE9CC}" type="pres">
      <dgm:prSet presAssocID="{ED3973EC-F8CF-4113-BBF6-6F56F54F1DC1}" presName="root" presStyleCnt="0">
        <dgm:presLayoutVars>
          <dgm:dir/>
          <dgm:resizeHandles val="exact"/>
        </dgm:presLayoutVars>
      </dgm:prSet>
      <dgm:spPr/>
    </dgm:pt>
    <dgm:pt modelId="{61DC020C-5573-4EEA-8095-F222494B7171}" type="pres">
      <dgm:prSet presAssocID="{92B1C6A8-9BE3-4F13-B00C-7571A43E3DB1}" presName="compNode" presStyleCnt="0"/>
      <dgm:spPr/>
    </dgm:pt>
    <dgm:pt modelId="{291F2287-CE2A-43B0-BA4D-3EC3EEE181F8}" type="pres">
      <dgm:prSet presAssocID="{92B1C6A8-9BE3-4F13-B00C-7571A43E3DB1}" presName="bgRect" presStyleLbl="bgShp" presStyleIdx="0" presStyleCnt="4"/>
      <dgm:spPr/>
    </dgm:pt>
    <dgm:pt modelId="{239DC617-2F40-40E0-84A3-EBC8DE91DC2E}" type="pres">
      <dgm:prSet presAssocID="{92B1C6A8-9BE3-4F13-B00C-7571A43E3D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7703B16-FE6C-4056-B011-04210463C62E}" type="pres">
      <dgm:prSet presAssocID="{92B1C6A8-9BE3-4F13-B00C-7571A43E3DB1}" presName="spaceRect" presStyleCnt="0"/>
      <dgm:spPr/>
    </dgm:pt>
    <dgm:pt modelId="{9E5EAF3D-1799-496D-BE7A-7B57B3119357}" type="pres">
      <dgm:prSet presAssocID="{92B1C6A8-9BE3-4F13-B00C-7571A43E3DB1}" presName="parTx" presStyleLbl="revTx" presStyleIdx="0" presStyleCnt="4">
        <dgm:presLayoutVars>
          <dgm:chMax val="0"/>
          <dgm:chPref val="0"/>
        </dgm:presLayoutVars>
      </dgm:prSet>
      <dgm:spPr/>
    </dgm:pt>
    <dgm:pt modelId="{8E06E61A-DE74-4933-86E1-81C3C71DB620}" type="pres">
      <dgm:prSet presAssocID="{D033828B-C246-42CA-875A-A1F4802ABB7A}" presName="sibTrans" presStyleCnt="0"/>
      <dgm:spPr/>
    </dgm:pt>
    <dgm:pt modelId="{ABF27675-390E-4F6A-8529-0E3335AC365F}" type="pres">
      <dgm:prSet presAssocID="{FEB64D1E-1ADB-4812-AA91-003BB1DEBBC4}" presName="compNode" presStyleCnt="0"/>
      <dgm:spPr/>
    </dgm:pt>
    <dgm:pt modelId="{CBDFB410-0599-4C0C-83C1-A2B97F694BEC}" type="pres">
      <dgm:prSet presAssocID="{FEB64D1E-1ADB-4812-AA91-003BB1DEBBC4}" presName="bgRect" presStyleLbl="bgShp" presStyleIdx="1" presStyleCnt="4"/>
      <dgm:spPr/>
    </dgm:pt>
    <dgm:pt modelId="{E11C69D0-EBBB-4162-85E6-C85DCC3A8FBE}" type="pres">
      <dgm:prSet presAssocID="{FEB64D1E-1ADB-4812-AA91-003BB1DEBB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FDDDFDA-55EE-4D44-B62C-2F66D9EC7362}" type="pres">
      <dgm:prSet presAssocID="{FEB64D1E-1ADB-4812-AA91-003BB1DEBBC4}" presName="spaceRect" presStyleCnt="0"/>
      <dgm:spPr/>
    </dgm:pt>
    <dgm:pt modelId="{F2290868-4141-445F-88E0-2D63E5A089D4}" type="pres">
      <dgm:prSet presAssocID="{FEB64D1E-1ADB-4812-AA91-003BB1DEBBC4}" presName="parTx" presStyleLbl="revTx" presStyleIdx="1" presStyleCnt="4">
        <dgm:presLayoutVars>
          <dgm:chMax val="0"/>
          <dgm:chPref val="0"/>
        </dgm:presLayoutVars>
      </dgm:prSet>
      <dgm:spPr/>
    </dgm:pt>
    <dgm:pt modelId="{6D28E227-6098-4AEC-BF3F-7041D6A2B421}" type="pres">
      <dgm:prSet presAssocID="{4008A54B-BD64-4444-AEBF-30324790B392}" presName="sibTrans" presStyleCnt="0"/>
      <dgm:spPr/>
    </dgm:pt>
    <dgm:pt modelId="{1FA4A592-9BB7-401C-B9CF-16C6C170AE9E}" type="pres">
      <dgm:prSet presAssocID="{DC816DE1-0CB7-497D-A6DF-ECC24DB917B7}" presName="compNode" presStyleCnt="0"/>
      <dgm:spPr/>
    </dgm:pt>
    <dgm:pt modelId="{6B84466A-D2AB-4DC6-880D-D7EB46D91A2E}" type="pres">
      <dgm:prSet presAssocID="{DC816DE1-0CB7-497D-A6DF-ECC24DB917B7}" presName="bgRect" presStyleLbl="bgShp" presStyleIdx="2" presStyleCnt="4"/>
      <dgm:spPr/>
    </dgm:pt>
    <dgm:pt modelId="{246ADACA-5D27-4CCF-A826-E33D8540EDA8}" type="pres">
      <dgm:prSet presAssocID="{DC816DE1-0CB7-497D-A6DF-ECC24DB917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E66EC56-0672-4731-8992-36CB20256338}" type="pres">
      <dgm:prSet presAssocID="{DC816DE1-0CB7-497D-A6DF-ECC24DB917B7}" presName="spaceRect" presStyleCnt="0"/>
      <dgm:spPr/>
    </dgm:pt>
    <dgm:pt modelId="{5E2482A4-7DF8-43B8-931F-02E99228E6B3}" type="pres">
      <dgm:prSet presAssocID="{DC816DE1-0CB7-497D-A6DF-ECC24DB917B7}" presName="parTx" presStyleLbl="revTx" presStyleIdx="2" presStyleCnt="4">
        <dgm:presLayoutVars>
          <dgm:chMax val="0"/>
          <dgm:chPref val="0"/>
        </dgm:presLayoutVars>
      </dgm:prSet>
      <dgm:spPr/>
    </dgm:pt>
    <dgm:pt modelId="{7EE09282-03E7-4617-A40F-543C3BF1DCB4}" type="pres">
      <dgm:prSet presAssocID="{F0D0B325-F86F-414C-A4A1-DFB7CE3E7E6F}" presName="sibTrans" presStyleCnt="0"/>
      <dgm:spPr/>
    </dgm:pt>
    <dgm:pt modelId="{FA8AE20B-8634-4F69-85AC-EC739EEC26AF}" type="pres">
      <dgm:prSet presAssocID="{AE306801-0730-48F2-999D-9D4EF01AE9E0}" presName="compNode" presStyleCnt="0"/>
      <dgm:spPr/>
    </dgm:pt>
    <dgm:pt modelId="{73AAB185-DD39-423B-801A-008A50609EF5}" type="pres">
      <dgm:prSet presAssocID="{AE306801-0730-48F2-999D-9D4EF01AE9E0}" presName="bgRect" presStyleLbl="bgShp" presStyleIdx="3" presStyleCnt="4"/>
      <dgm:spPr/>
    </dgm:pt>
    <dgm:pt modelId="{B8AA5858-60D8-4910-BC0B-2F28C7E4C3A2}" type="pres">
      <dgm:prSet presAssocID="{AE306801-0730-48F2-999D-9D4EF01AE9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1B021B6A-906D-407A-8BAC-2B3382152517}" type="pres">
      <dgm:prSet presAssocID="{AE306801-0730-48F2-999D-9D4EF01AE9E0}" presName="spaceRect" presStyleCnt="0"/>
      <dgm:spPr/>
    </dgm:pt>
    <dgm:pt modelId="{A8529EAC-63E4-4528-9CDB-233A503F98D8}" type="pres">
      <dgm:prSet presAssocID="{AE306801-0730-48F2-999D-9D4EF01AE9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CBE20A-434B-46A8-BEE5-3DD34C3FE217}" srcId="{ED3973EC-F8CF-4113-BBF6-6F56F54F1DC1}" destId="{DC816DE1-0CB7-497D-A6DF-ECC24DB917B7}" srcOrd="2" destOrd="0" parTransId="{E7609EB4-6828-4904-8437-0AE5C98F3961}" sibTransId="{F0D0B325-F86F-414C-A4A1-DFB7CE3E7E6F}"/>
    <dgm:cxn modelId="{0304290B-B3BE-4A2E-90CB-6E8E7D3DE572}" type="presOf" srcId="{DC816DE1-0CB7-497D-A6DF-ECC24DB917B7}" destId="{5E2482A4-7DF8-43B8-931F-02E99228E6B3}" srcOrd="0" destOrd="0" presId="urn:microsoft.com/office/officeart/2018/2/layout/IconVerticalSolidList"/>
    <dgm:cxn modelId="{EC6A7B16-068A-429C-BC40-2808D2ED9BD8}" type="presOf" srcId="{92B1C6A8-9BE3-4F13-B00C-7571A43E3DB1}" destId="{9E5EAF3D-1799-496D-BE7A-7B57B3119357}" srcOrd="0" destOrd="0" presId="urn:microsoft.com/office/officeart/2018/2/layout/IconVerticalSolidList"/>
    <dgm:cxn modelId="{F4C02E31-7FB9-4FD2-B54B-2D7735C8FE5D}" type="presOf" srcId="{FEB64D1E-1ADB-4812-AA91-003BB1DEBBC4}" destId="{F2290868-4141-445F-88E0-2D63E5A089D4}" srcOrd="0" destOrd="0" presId="urn:microsoft.com/office/officeart/2018/2/layout/IconVerticalSolidList"/>
    <dgm:cxn modelId="{E349BE6B-F4C0-4590-9AEB-E991A2DB7327}" srcId="{ED3973EC-F8CF-4113-BBF6-6F56F54F1DC1}" destId="{FEB64D1E-1ADB-4812-AA91-003BB1DEBBC4}" srcOrd="1" destOrd="0" parTransId="{CEC893FA-AF35-4A45-BA68-2CF0029554F7}" sibTransId="{4008A54B-BD64-4444-AEBF-30324790B392}"/>
    <dgm:cxn modelId="{2E5EEF56-EE9A-43A2-893E-F851273D679D}" type="presOf" srcId="{AE306801-0730-48F2-999D-9D4EF01AE9E0}" destId="{A8529EAC-63E4-4528-9CDB-233A503F98D8}" srcOrd="0" destOrd="0" presId="urn:microsoft.com/office/officeart/2018/2/layout/IconVerticalSolidList"/>
    <dgm:cxn modelId="{435DC0B7-BE68-45F4-B7AC-8B240911A467}" type="presOf" srcId="{ED3973EC-F8CF-4113-BBF6-6F56F54F1DC1}" destId="{247387BE-C4E5-4C33-AB28-D67AF6BDE9CC}" srcOrd="0" destOrd="0" presId="urn:microsoft.com/office/officeart/2018/2/layout/IconVerticalSolidList"/>
    <dgm:cxn modelId="{8EC836C3-E343-4F23-8E5D-D762ACEC1E49}" srcId="{ED3973EC-F8CF-4113-BBF6-6F56F54F1DC1}" destId="{92B1C6A8-9BE3-4F13-B00C-7571A43E3DB1}" srcOrd="0" destOrd="0" parTransId="{DAFA32C9-5EC4-4CD8-BD1F-440B1B852FB9}" sibTransId="{D033828B-C246-42CA-875A-A1F4802ABB7A}"/>
    <dgm:cxn modelId="{BE7A84DC-95BD-4C06-B84D-EA5AB81DF733}" srcId="{ED3973EC-F8CF-4113-BBF6-6F56F54F1DC1}" destId="{AE306801-0730-48F2-999D-9D4EF01AE9E0}" srcOrd="3" destOrd="0" parTransId="{B984DD75-B6BD-45B9-9E30-025E6565036F}" sibTransId="{15477414-2810-46C9-AA65-929BE6D97E41}"/>
    <dgm:cxn modelId="{997D672E-00B3-48E8-B176-8015EF5A6975}" type="presParOf" srcId="{247387BE-C4E5-4C33-AB28-D67AF6BDE9CC}" destId="{61DC020C-5573-4EEA-8095-F222494B7171}" srcOrd="0" destOrd="0" presId="urn:microsoft.com/office/officeart/2018/2/layout/IconVerticalSolidList"/>
    <dgm:cxn modelId="{17D6E0AA-804E-40F4-989D-B92BEFD9283D}" type="presParOf" srcId="{61DC020C-5573-4EEA-8095-F222494B7171}" destId="{291F2287-CE2A-43B0-BA4D-3EC3EEE181F8}" srcOrd="0" destOrd="0" presId="urn:microsoft.com/office/officeart/2018/2/layout/IconVerticalSolidList"/>
    <dgm:cxn modelId="{BF5CE707-F38F-45DC-9275-398945704800}" type="presParOf" srcId="{61DC020C-5573-4EEA-8095-F222494B7171}" destId="{239DC617-2F40-40E0-84A3-EBC8DE91DC2E}" srcOrd="1" destOrd="0" presId="urn:microsoft.com/office/officeart/2018/2/layout/IconVerticalSolidList"/>
    <dgm:cxn modelId="{3506E345-A3CE-42C6-88EF-CD235D843926}" type="presParOf" srcId="{61DC020C-5573-4EEA-8095-F222494B7171}" destId="{F7703B16-FE6C-4056-B011-04210463C62E}" srcOrd="2" destOrd="0" presId="urn:microsoft.com/office/officeart/2018/2/layout/IconVerticalSolidList"/>
    <dgm:cxn modelId="{821A4728-35A5-49AE-B2CB-FD2C0A0F1381}" type="presParOf" srcId="{61DC020C-5573-4EEA-8095-F222494B7171}" destId="{9E5EAF3D-1799-496D-BE7A-7B57B3119357}" srcOrd="3" destOrd="0" presId="urn:microsoft.com/office/officeart/2018/2/layout/IconVerticalSolidList"/>
    <dgm:cxn modelId="{D0AD4837-F2C3-49C3-882C-D7CAFA877270}" type="presParOf" srcId="{247387BE-C4E5-4C33-AB28-D67AF6BDE9CC}" destId="{8E06E61A-DE74-4933-86E1-81C3C71DB620}" srcOrd="1" destOrd="0" presId="urn:microsoft.com/office/officeart/2018/2/layout/IconVerticalSolidList"/>
    <dgm:cxn modelId="{4ADFA2EB-D9D3-4F66-8136-E9C71BE5C14A}" type="presParOf" srcId="{247387BE-C4E5-4C33-AB28-D67AF6BDE9CC}" destId="{ABF27675-390E-4F6A-8529-0E3335AC365F}" srcOrd="2" destOrd="0" presId="urn:microsoft.com/office/officeart/2018/2/layout/IconVerticalSolidList"/>
    <dgm:cxn modelId="{BE1CA2C4-11F0-4354-A765-D53D3338B1A9}" type="presParOf" srcId="{ABF27675-390E-4F6A-8529-0E3335AC365F}" destId="{CBDFB410-0599-4C0C-83C1-A2B97F694BEC}" srcOrd="0" destOrd="0" presId="urn:microsoft.com/office/officeart/2018/2/layout/IconVerticalSolidList"/>
    <dgm:cxn modelId="{EC272A94-744A-418D-8F4B-1ECB2211FBA5}" type="presParOf" srcId="{ABF27675-390E-4F6A-8529-0E3335AC365F}" destId="{E11C69D0-EBBB-4162-85E6-C85DCC3A8FBE}" srcOrd="1" destOrd="0" presId="urn:microsoft.com/office/officeart/2018/2/layout/IconVerticalSolidList"/>
    <dgm:cxn modelId="{D18387AE-A6B0-40DC-924F-092293031B1E}" type="presParOf" srcId="{ABF27675-390E-4F6A-8529-0E3335AC365F}" destId="{7FDDDFDA-55EE-4D44-B62C-2F66D9EC7362}" srcOrd="2" destOrd="0" presId="urn:microsoft.com/office/officeart/2018/2/layout/IconVerticalSolidList"/>
    <dgm:cxn modelId="{5CA953EA-B810-44B7-9669-A688902BA265}" type="presParOf" srcId="{ABF27675-390E-4F6A-8529-0E3335AC365F}" destId="{F2290868-4141-445F-88E0-2D63E5A089D4}" srcOrd="3" destOrd="0" presId="urn:microsoft.com/office/officeart/2018/2/layout/IconVerticalSolidList"/>
    <dgm:cxn modelId="{0DDAA8BC-B9CB-4DED-AE86-FC29F824331C}" type="presParOf" srcId="{247387BE-C4E5-4C33-AB28-D67AF6BDE9CC}" destId="{6D28E227-6098-4AEC-BF3F-7041D6A2B421}" srcOrd="3" destOrd="0" presId="urn:microsoft.com/office/officeart/2018/2/layout/IconVerticalSolidList"/>
    <dgm:cxn modelId="{C701A4CC-EDCF-4D86-A624-5FC8BCD69B83}" type="presParOf" srcId="{247387BE-C4E5-4C33-AB28-D67AF6BDE9CC}" destId="{1FA4A592-9BB7-401C-B9CF-16C6C170AE9E}" srcOrd="4" destOrd="0" presId="urn:microsoft.com/office/officeart/2018/2/layout/IconVerticalSolidList"/>
    <dgm:cxn modelId="{861137C9-A23E-42FE-B0CC-16811C2589F0}" type="presParOf" srcId="{1FA4A592-9BB7-401C-B9CF-16C6C170AE9E}" destId="{6B84466A-D2AB-4DC6-880D-D7EB46D91A2E}" srcOrd="0" destOrd="0" presId="urn:microsoft.com/office/officeart/2018/2/layout/IconVerticalSolidList"/>
    <dgm:cxn modelId="{110740BB-BCB5-47A4-8BD8-443AC1E94260}" type="presParOf" srcId="{1FA4A592-9BB7-401C-B9CF-16C6C170AE9E}" destId="{246ADACA-5D27-4CCF-A826-E33D8540EDA8}" srcOrd="1" destOrd="0" presId="urn:microsoft.com/office/officeart/2018/2/layout/IconVerticalSolidList"/>
    <dgm:cxn modelId="{C30C549F-EE57-4E55-B665-3C49D985CDA2}" type="presParOf" srcId="{1FA4A592-9BB7-401C-B9CF-16C6C170AE9E}" destId="{CE66EC56-0672-4731-8992-36CB20256338}" srcOrd="2" destOrd="0" presId="urn:microsoft.com/office/officeart/2018/2/layout/IconVerticalSolidList"/>
    <dgm:cxn modelId="{7F68A49D-3E1E-4287-A500-6EDE97A1506A}" type="presParOf" srcId="{1FA4A592-9BB7-401C-B9CF-16C6C170AE9E}" destId="{5E2482A4-7DF8-43B8-931F-02E99228E6B3}" srcOrd="3" destOrd="0" presId="urn:microsoft.com/office/officeart/2018/2/layout/IconVerticalSolidList"/>
    <dgm:cxn modelId="{A3A54007-D349-4572-ADCA-B9CA3F64237F}" type="presParOf" srcId="{247387BE-C4E5-4C33-AB28-D67AF6BDE9CC}" destId="{7EE09282-03E7-4617-A40F-543C3BF1DCB4}" srcOrd="5" destOrd="0" presId="urn:microsoft.com/office/officeart/2018/2/layout/IconVerticalSolidList"/>
    <dgm:cxn modelId="{9CF5830C-82F6-4DCF-AE91-C00EB1987884}" type="presParOf" srcId="{247387BE-C4E5-4C33-AB28-D67AF6BDE9CC}" destId="{FA8AE20B-8634-4F69-85AC-EC739EEC26AF}" srcOrd="6" destOrd="0" presId="urn:microsoft.com/office/officeart/2018/2/layout/IconVerticalSolidList"/>
    <dgm:cxn modelId="{E2BA8671-9826-439E-BF8D-FF51968AF1A7}" type="presParOf" srcId="{FA8AE20B-8634-4F69-85AC-EC739EEC26AF}" destId="{73AAB185-DD39-423B-801A-008A50609EF5}" srcOrd="0" destOrd="0" presId="urn:microsoft.com/office/officeart/2018/2/layout/IconVerticalSolidList"/>
    <dgm:cxn modelId="{8CD7409D-B8E0-49B7-B8B4-DE7261425836}" type="presParOf" srcId="{FA8AE20B-8634-4F69-85AC-EC739EEC26AF}" destId="{B8AA5858-60D8-4910-BC0B-2F28C7E4C3A2}" srcOrd="1" destOrd="0" presId="urn:microsoft.com/office/officeart/2018/2/layout/IconVerticalSolidList"/>
    <dgm:cxn modelId="{3CED7568-ED71-4B32-9CD9-06792C2C9B29}" type="presParOf" srcId="{FA8AE20B-8634-4F69-85AC-EC739EEC26AF}" destId="{1B021B6A-906D-407A-8BAC-2B3382152517}" srcOrd="2" destOrd="0" presId="urn:microsoft.com/office/officeart/2018/2/layout/IconVerticalSolidList"/>
    <dgm:cxn modelId="{6D8B4A46-D9E5-49BF-9751-A605C9D95E22}" type="presParOf" srcId="{FA8AE20B-8634-4F69-85AC-EC739EEC26AF}" destId="{A8529EAC-63E4-4528-9CDB-233A503F98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77EB2B-D6CD-4BFD-8533-02D9E23A0E1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23D79A-6D49-4B90-877F-FDB92CDBFD83}">
      <dgm:prSet/>
      <dgm:spPr/>
      <dgm:t>
        <a:bodyPr/>
        <a:lstStyle/>
        <a:p>
          <a:r>
            <a:rPr lang="en-CA"/>
            <a:t>You can only have one base class but multiple interfaces</a:t>
          </a:r>
          <a:endParaRPr lang="en-US"/>
        </a:p>
      </dgm:t>
    </dgm:pt>
    <dgm:pt modelId="{64AD0F8D-928D-48F9-8918-29106399B21D}" type="parTrans" cxnId="{4A4FF60A-5826-4756-800F-D17478F1269A}">
      <dgm:prSet/>
      <dgm:spPr/>
      <dgm:t>
        <a:bodyPr/>
        <a:lstStyle/>
        <a:p>
          <a:endParaRPr lang="en-US"/>
        </a:p>
      </dgm:t>
    </dgm:pt>
    <dgm:pt modelId="{B36B84D5-8A29-4CFA-98ED-D114F19D5008}" type="sibTrans" cxnId="{4A4FF60A-5826-4756-800F-D17478F1269A}">
      <dgm:prSet/>
      <dgm:spPr/>
      <dgm:t>
        <a:bodyPr/>
        <a:lstStyle/>
        <a:p>
          <a:endParaRPr lang="en-US"/>
        </a:p>
      </dgm:t>
    </dgm:pt>
    <dgm:pt modelId="{75F7A0E4-5E1A-407F-914A-4C82A7B83E10}">
      <dgm:prSet/>
      <dgm:spPr/>
      <dgm:t>
        <a:bodyPr/>
        <a:lstStyle/>
        <a:p>
          <a:r>
            <a:rPr lang="en-CA"/>
            <a:t>Abstract base class can have fields and constructor</a:t>
          </a:r>
          <a:endParaRPr lang="en-US"/>
        </a:p>
      </dgm:t>
    </dgm:pt>
    <dgm:pt modelId="{69F9985E-2103-46CC-B341-7C1B88AC2174}" type="parTrans" cxnId="{BCDF4A76-B8D0-40E9-8F90-622481239414}">
      <dgm:prSet/>
      <dgm:spPr/>
      <dgm:t>
        <a:bodyPr/>
        <a:lstStyle/>
        <a:p>
          <a:endParaRPr lang="en-US"/>
        </a:p>
      </dgm:t>
    </dgm:pt>
    <dgm:pt modelId="{A5CA724C-02D9-4E57-9816-2EF07E4D9BD7}" type="sibTrans" cxnId="{BCDF4A76-B8D0-40E9-8F90-622481239414}">
      <dgm:prSet/>
      <dgm:spPr/>
      <dgm:t>
        <a:bodyPr/>
        <a:lstStyle/>
        <a:p>
          <a:endParaRPr lang="en-US"/>
        </a:p>
      </dgm:t>
    </dgm:pt>
    <dgm:pt modelId="{421AE537-C9BC-46A7-9B99-EB3FB77FDB92}">
      <dgm:prSet/>
      <dgm:spPr/>
      <dgm:t>
        <a:bodyPr/>
        <a:lstStyle/>
        <a:p>
          <a:r>
            <a:rPr lang="en-CA"/>
            <a:t>Abstract base class can specify static members </a:t>
          </a:r>
          <a:endParaRPr lang="en-US"/>
        </a:p>
      </dgm:t>
    </dgm:pt>
    <dgm:pt modelId="{3A519C3A-1C38-41FA-97A9-572725B3EBA7}" type="parTrans" cxnId="{EC5AE8F5-0040-4A9C-A9B7-537D5B99B65C}">
      <dgm:prSet/>
      <dgm:spPr/>
      <dgm:t>
        <a:bodyPr/>
        <a:lstStyle/>
        <a:p>
          <a:endParaRPr lang="en-US"/>
        </a:p>
      </dgm:t>
    </dgm:pt>
    <dgm:pt modelId="{93E9C9A6-4E8D-46D6-89F0-B23218538C4D}" type="sibTrans" cxnId="{EC5AE8F5-0040-4A9C-A9B7-537D5B99B65C}">
      <dgm:prSet/>
      <dgm:spPr/>
      <dgm:t>
        <a:bodyPr/>
        <a:lstStyle/>
        <a:p>
          <a:endParaRPr lang="en-US"/>
        </a:p>
      </dgm:t>
    </dgm:pt>
    <dgm:pt modelId="{CA01FA27-5BED-433C-B538-93487BB05521}">
      <dgm:prSet/>
      <dgm:spPr/>
      <dgm:t>
        <a:bodyPr/>
        <a:lstStyle/>
        <a:p>
          <a:r>
            <a:rPr lang="en-CA"/>
            <a:t>Structs can not inherit from classes, but can implement interfaces  </a:t>
          </a:r>
          <a:endParaRPr lang="en-US"/>
        </a:p>
      </dgm:t>
    </dgm:pt>
    <dgm:pt modelId="{A42568BE-FDBA-4B14-B311-CFAF40477E6E}" type="parTrans" cxnId="{7C096C3F-5245-4A86-8B18-E168B0B98937}">
      <dgm:prSet/>
      <dgm:spPr/>
      <dgm:t>
        <a:bodyPr/>
        <a:lstStyle/>
        <a:p>
          <a:endParaRPr lang="en-US"/>
        </a:p>
      </dgm:t>
    </dgm:pt>
    <dgm:pt modelId="{BAC309D9-AF9F-4D86-96F8-B66D0F291665}" type="sibTrans" cxnId="{7C096C3F-5245-4A86-8B18-E168B0B98937}">
      <dgm:prSet/>
      <dgm:spPr/>
      <dgm:t>
        <a:bodyPr/>
        <a:lstStyle/>
        <a:p>
          <a:endParaRPr lang="en-US"/>
        </a:p>
      </dgm:t>
    </dgm:pt>
    <dgm:pt modelId="{12A1DB68-0118-41AE-BD71-8A52C14E7C0F}" type="pres">
      <dgm:prSet presAssocID="{2A77EB2B-D6CD-4BFD-8533-02D9E23A0E11}" presName="linear" presStyleCnt="0">
        <dgm:presLayoutVars>
          <dgm:animLvl val="lvl"/>
          <dgm:resizeHandles val="exact"/>
        </dgm:presLayoutVars>
      </dgm:prSet>
      <dgm:spPr/>
    </dgm:pt>
    <dgm:pt modelId="{365B4833-F793-4DFD-95BA-63908DD1A124}" type="pres">
      <dgm:prSet presAssocID="{4F23D79A-6D49-4B90-877F-FDB92CDBFD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9EAB7A-299B-44E5-A7CE-D04DE831D5C3}" type="pres">
      <dgm:prSet presAssocID="{B36B84D5-8A29-4CFA-98ED-D114F19D5008}" presName="spacer" presStyleCnt="0"/>
      <dgm:spPr/>
    </dgm:pt>
    <dgm:pt modelId="{72D8AF6C-56C2-4DF2-B03C-05B90CF181B2}" type="pres">
      <dgm:prSet presAssocID="{75F7A0E4-5E1A-407F-914A-4C82A7B83E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CC04D3-224B-4850-A765-E34B4A301D84}" type="pres">
      <dgm:prSet presAssocID="{A5CA724C-02D9-4E57-9816-2EF07E4D9BD7}" presName="spacer" presStyleCnt="0"/>
      <dgm:spPr/>
    </dgm:pt>
    <dgm:pt modelId="{7CC03708-87AD-4D50-963F-DAD3BB6B13E6}" type="pres">
      <dgm:prSet presAssocID="{421AE537-C9BC-46A7-9B99-EB3FB77FDB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9A9813-FB07-4560-83B3-88E1AFFAED25}" type="pres">
      <dgm:prSet presAssocID="{93E9C9A6-4E8D-46D6-89F0-B23218538C4D}" presName="spacer" presStyleCnt="0"/>
      <dgm:spPr/>
    </dgm:pt>
    <dgm:pt modelId="{3C4C9F7B-2451-4F92-A599-974C7A5A471B}" type="pres">
      <dgm:prSet presAssocID="{CA01FA27-5BED-433C-B538-93487BB055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4FF60A-5826-4756-800F-D17478F1269A}" srcId="{2A77EB2B-D6CD-4BFD-8533-02D9E23A0E11}" destId="{4F23D79A-6D49-4B90-877F-FDB92CDBFD83}" srcOrd="0" destOrd="0" parTransId="{64AD0F8D-928D-48F9-8918-29106399B21D}" sibTransId="{B36B84D5-8A29-4CFA-98ED-D114F19D5008}"/>
    <dgm:cxn modelId="{7253E121-435B-414F-85F2-6C0B6DAB6DAD}" type="presOf" srcId="{CA01FA27-5BED-433C-B538-93487BB05521}" destId="{3C4C9F7B-2451-4F92-A599-974C7A5A471B}" srcOrd="0" destOrd="0" presId="urn:microsoft.com/office/officeart/2005/8/layout/vList2"/>
    <dgm:cxn modelId="{7C096C3F-5245-4A86-8B18-E168B0B98937}" srcId="{2A77EB2B-D6CD-4BFD-8533-02D9E23A0E11}" destId="{CA01FA27-5BED-433C-B538-93487BB05521}" srcOrd="3" destOrd="0" parTransId="{A42568BE-FDBA-4B14-B311-CFAF40477E6E}" sibTransId="{BAC309D9-AF9F-4D86-96F8-B66D0F291665}"/>
    <dgm:cxn modelId="{3CE74F53-8277-46ED-98FC-186A3E997156}" type="presOf" srcId="{75F7A0E4-5E1A-407F-914A-4C82A7B83E10}" destId="{72D8AF6C-56C2-4DF2-B03C-05B90CF181B2}" srcOrd="0" destOrd="0" presId="urn:microsoft.com/office/officeart/2005/8/layout/vList2"/>
    <dgm:cxn modelId="{BCDF4A76-B8D0-40E9-8F90-622481239414}" srcId="{2A77EB2B-D6CD-4BFD-8533-02D9E23A0E11}" destId="{75F7A0E4-5E1A-407F-914A-4C82A7B83E10}" srcOrd="1" destOrd="0" parTransId="{69F9985E-2103-46CC-B341-7C1B88AC2174}" sibTransId="{A5CA724C-02D9-4E57-9816-2EF07E4D9BD7}"/>
    <dgm:cxn modelId="{3E2459AB-EAAA-4063-A9CD-86C165165870}" type="presOf" srcId="{2A77EB2B-D6CD-4BFD-8533-02D9E23A0E11}" destId="{12A1DB68-0118-41AE-BD71-8A52C14E7C0F}" srcOrd="0" destOrd="0" presId="urn:microsoft.com/office/officeart/2005/8/layout/vList2"/>
    <dgm:cxn modelId="{6FB3D7BF-F06A-40FF-A5B6-810F13E89422}" type="presOf" srcId="{4F23D79A-6D49-4B90-877F-FDB92CDBFD83}" destId="{365B4833-F793-4DFD-95BA-63908DD1A124}" srcOrd="0" destOrd="0" presId="urn:microsoft.com/office/officeart/2005/8/layout/vList2"/>
    <dgm:cxn modelId="{52ECE6DB-43DA-4636-842A-0F6657FFDB98}" type="presOf" srcId="{421AE537-C9BC-46A7-9B99-EB3FB77FDB92}" destId="{7CC03708-87AD-4D50-963F-DAD3BB6B13E6}" srcOrd="0" destOrd="0" presId="urn:microsoft.com/office/officeart/2005/8/layout/vList2"/>
    <dgm:cxn modelId="{EC5AE8F5-0040-4A9C-A9B7-537D5B99B65C}" srcId="{2A77EB2B-D6CD-4BFD-8533-02D9E23A0E11}" destId="{421AE537-C9BC-46A7-9B99-EB3FB77FDB92}" srcOrd="2" destOrd="0" parTransId="{3A519C3A-1C38-41FA-97A9-572725B3EBA7}" sibTransId="{93E9C9A6-4E8D-46D6-89F0-B23218538C4D}"/>
    <dgm:cxn modelId="{19254A0A-B564-458B-B2E5-8EA8A17060BA}" type="presParOf" srcId="{12A1DB68-0118-41AE-BD71-8A52C14E7C0F}" destId="{365B4833-F793-4DFD-95BA-63908DD1A124}" srcOrd="0" destOrd="0" presId="urn:microsoft.com/office/officeart/2005/8/layout/vList2"/>
    <dgm:cxn modelId="{B1E7A371-614D-4D24-957D-70C264CB6990}" type="presParOf" srcId="{12A1DB68-0118-41AE-BD71-8A52C14E7C0F}" destId="{949EAB7A-299B-44E5-A7CE-D04DE831D5C3}" srcOrd="1" destOrd="0" presId="urn:microsoft.com/office/officeart/2005/8/layout/vList2"/>
    <dgm:cxn modelId="{A1DF84AD-0302-40FC-9A3C-F6C2CCE582A1}" type="presParOf" srcId="{12A1DB68-0118-41AE-BD71-8A52C14E7C0F}" destId="{72D8AF6C-56C2-4DF2-B03C-05B90CF181B2}" srcOrd="2" destOrd="0" presId="urn:microsoft.com/office/officeart/2005/8/layout/vList2"/>
    <dgm:cxn modelId="{9EA36541-5E88-4C15-8598-E0EB038ACBFB}" type="presParOf" srcId="{12A1DB68-0118-41AE-BD71-8A52C14E7C0F}" destId="{0FCC04D3-224B-4850-A765-E34B4A301D84}" srcOrd="3" destOrd="0" presId="urn:microsoft.com/office/officeart/2005/8/layout/vList2"/>
    <dgm:cxn modelId="{141DB05A-72B3-48DD-8519-450EDA166D25}" type="presParOf" srcId="{12A1DB68-0118-41AE-BD71-8A52C14E7C0F}" destId="{7CC03708-87AD-4D50-963F-DAD3BB6B13E6}" srcOrd="4" destOrd="0" presId="urn:microsoft.com/office/officeart/2005/8/layout/vList2"/>
    <dgm:cxn modelId="{408C1273-A8BE-4553-BA43-B5FF8C5BF965}" type="presParOf" srcId="{12A1DB68-0118-41AE-BD71-8A52C14E7C0F}" destId="{319A9813-FB07-4560-83B3-88E1AFFAED25}" srcOrd="5" destOrd="0" presId="urn:microsoft.com/office/officeart/2005/8/layout/vList2"/>
    <dgm:cxn modelId="{D19461C1-1347-4EED-9783-E1A5AE82DCBD}" type="presParOf" srcId="{12A1DB68-0118-41AE-BD71-8A52C14E7C0F}" destId="{3C4C9F7B-2451-4F92-A599-974C7A5A471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A700AB-2AE1-42E5-B025-147F30643B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8383F6-69CE-4B32-A331-67587E43DA2D}">
      <dgm:prSet/>
      <dgm:spPr/>
      <dgm:t>
        <a:bodyPr/>
        <a:lstStyle/>
        <a:p>
          <a:r>
            <a:rPr lang="en-CA"/>
            <a:t>Nothing really, they are just very permissive </a:t>
          </a:r>
          <a:endParaRPr lang="en-US"/>
        </a:p>
      </dgm:t>
    </dgm:pt>
    <dgm:pt modelId="{B6D28025-BFC5-49B8-B270-7F60EFB66EDE}" type="parTrans" cxnId="{8A4E9301-C711-4979-BB21-8E03A0387A82}">
      <dgm:prSet/>
      <dgm:spPr/>
      <dgm:t>
        <a:bodyPr/>
        <a:lstStyle/>
        <a:p>
          <a:endParaRPr lang="en-US"/>
        </a:p>
      </dgm:t>
    </dgm:pt>
    <dgm:pt modelId="{A3C7BC86-E015-4C99-8092-3C76B16A7986}" type="sibTrans" cxnId="{8A4E9301-C711-4979-BB21-8E03A0387A82}">
      <dgm:prSet/>
      <dgm:spPr/>
      <dgm:t>
        <a:bodyPr/>
        <a:lstStyle/>
        <a:p>
          <a:endParaRPr lang="en-US"/>
        </a:p>
      </dgm:t>
    </dgm:pt>
    <dgm:pt modelId="{3D127FA4-4CFC-49D9-8D37-DFE2A4CC1160}">
      <dgm:prSet/>
      <dgm:spPr/>
      <dgm:t>
        <a:bodyPr/>
        <a:lstStyle/>
        <a:p>
          <a:r>
            <a:rPr lang="en-CA" dirty="0"/>
            <a:t>Can increase dependency on implementation details</a:t>
          </a:r>
          <a:endParaRPr lang="en-US" dirty="0"/>
        </a:p>
      </dgm:t>
    </dgm:pt>
    <dgm:pt modelId="{0A97578C-EDE0-4C5A-9DC8-1A1470193087}" type="parTrans" cxnId="{73D6951E-9C82-4F4B-88B0-6E18A4855CED}">
      <dgm:prSet/>
      <dgm:spPr/>
      <dgm:t>
        <a:bodyPr/>
        <a:lstStyle/>
        <a:p>
          <a:endParaRPr lang="en-US"/>
        </a:p>
      </dgm:t>
    </dgm:pt>
    <dgm:pt modelId="{3E43361B-A281-4B50-B398-37FC1FA0F4B2}" type="sibTrans" cxnId="{73D6951E-9C82-4F4B-88B0-6E18A4855CED}">
      <dgm:prSet/>
      <dgm:spPr/>
      <dgm:t>
        <a:bodyPr/>
        <a:lstStyle/>
        <a:p>
          <a:endParaRPr lang="en-US"/>
        </a:p>
      </dgm:t>
    </dgm:pt>
    <dgm:pt modelId="{86906DE6-592D-4A56-8D93-4F206F0A7364}" type="pres">
      <dgm:prSet presAssocID="{89A700AB-2AE1-42E5-B025-147F30643B60}" presName="linear" presStyleCnt="0">
        <dgm:presLayoutVars>
          <dgm:animLvl val="lvl"/>
          <dgm:resizeHandles val="exact"/>
        </dgm:presLayoutVars>
      </dgm:prSet>
      <dgm:spPr/>
    </dgm:pt>
    <dgm:pt modelId="{E42CB1B7-2A6A-4A6F-97DA-E00C3A192CAE}" type="pres">
      <dgm:prSet presAssocID="{B88383F6-69CE-4B32-A331-67587E43DA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087A1B-C8E9-4239-9D9A-1A6F5631CDF2}" type="pres">
      <dgm:prSet presAssocID="{A3C7BC86-E015-4C99-8092-3C76B16A7986}" presName="spacer" presStyleCnt="0"/>
      <dgm:spPr/>
    </dgm:pt>
    <dgm:pt modelId="{90360F98-329E-486F-B44E-C37351A5A14C}" type="pres">
      <dgm:prSet presAssocID="{3D127FA4-4CFC-49D9-8D37-DFE2A4CC11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4E9301-C711-4979-BB21-8E03A0387A82}" srcId="{89A700AB-2AE1-42E5-B025-147F30643B60}" destId="{B88383F6-69CE-4B32-A331-67587E43DA2D}" srcOrd="0" destOrd="0" parTransId="{B6D28025-BFC5-49B8-B270-7F60EFB66EDE}" sibTransId="{A3C7BC86-E015-4C99-8092-3C76B16A7986}"/>
    <dgm:cxn modelId="{73D6951E-9C82-4F4B-88B0-6E18A4855CED}" srcId="{89A700AB-2AE1-42E5-B025-147F30643B60}" destId="{3D127FA4-4CFC-49D9-8D37-DFE2A4CC1160}" srcOrd="1" destOrd="0" parTransId="{0A97578C-EDE0-4C5A-9DC8-1A1470193087}" sibTransId="{3E43361B-A281-4B50-B398-37FC1FA0F4B2}"/>
    <dgm:cxn modelId="{6D3A3022-EC92-4A5D-82CD-937179431B27}" type="presOf" srcId="{89A700AB-2AE1-42E5-B025-147F30643B60}" destId="{86906DE6-592D-4A56-8D93-4F206F0A7364}" srcOrd="0" destOrd="0" presId="urn:microsoft.com/office/officeart/2005/8/layout/vList2"/>
    <dgm:cxn modelId="{5D3FA643-741A-40E6-A41D-AC8FCD220637}" type="presOf" srcId="{B88383F6-69CE-4B32-A331-67587E43DA2D}" destId="{E42CB1B7-2A6A-4A6F-97DA-E00C3A192CAE}" srcOrd="0" destOrd="0" presId="urn:microsoft.com/office/officeart/2005/8/layout/vList2"/>
    <dgm:cxn modelId="{7798F084-E402-45CD-BDF7-043BA4B7644E}" type="presOf" srcId="{3D127FA4-4CFC-49D9-8D37-DFE2A4CC1160}" destId="{90360F98-329E-486F-B44E-C37351A5A14C}" srcOrd="0" destOrd="0" presId="urn:microsoft.com/office/officeart/2005/8/layout/vList2"/>
    <dgm:cxn modelId="{66635EF4-39F2-4C09-A461-51F6D1AEDC4B}" type="presParOf" srcId="{86906DE6-592D-4A56-8D93-4F206F0A7364}" destId="{E42CB1B7-2A6A-4A6F-97DA-E00C3A192CAE}" srcOrd="0" destOrd="0" presId="urn:microsoft.com/office/officeart/2005/8/layout/vList2"/>
    <dgm:cxn modelId="{98D65EAC-80E9-44B3-9962-7344BC2BD094}" type="presParOf" srcId="{86906DE6-592D-4A56-8D93-4F206F0A7364}" destId="{BE087A1B-C8E9-4239-9D9A-1A6F5631CDF2}" srcOrd="1" destOrd="0" presId="urn:microsoft.com/office/officeart/2005/8/layout/vList2"/>
    <dgm:cxn modelId="{1D5B4FC4-F48C-4298-BC5F-2B6401969FB1}" type="presParOf" srcId="{86906DE6-592D-4A56-8D93-4F206F0A7364}" destId="{90360F98-329E-486F-B44E-C37351A5A14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A58DA2-71B5-465B-BA04-DBF22FDC4D76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514695-14BE-4073-A8D2-81DF9C6EE0D2}">
      <dgm:prSet/>
      <dgm:spPr/>
      <dgm:t>
        <a:bodyPr/>
        <a:lstStyle/>
        <a:p>
          <a:r>
            <a:rPr lang="en-CA"/>
            <a:t>Allow you to add functions to classes or interfaces without modifying code </a:t>
          </a:r>
          <a:endParaRPr lang="en-US"/>
        </a:p>
      </dgm:t>
    </dgm:pt>
    <dgm:pt modelId="{2E19066A-D42B-4998-A669-5AEBD4784635}" type="parTrans" cxnId="{06B1A9E9-4824-48B0-85DF-1659F4163BF9}">
      <dgm:prSet/>
      <dgm:spPr/>
      <dgm:t>
        <a:bodyPr/>
        <a:lstStyle/>
        <a:p>
          <a:endParaRPr lang="en-US"/>
        </a:p>
      </dgm:t>
    </dgm:pt>
    <dgm:pt modelId="{5035D074-E1E0-4E6C-9C16-BD898982B49B}" type="sibTrans" cxnId="{06B1A9E9-4824-48B0-85DF-1659F4163BF9}">
      <dgm:prSet/>
      <dgm:spPr/>
      <dgm:t>
        <a:bodyPr/>
        <a:lstStyle/>
        <a:p>
          <a:endParaRPr lang="en-US"/>
        </a:p>
      </dgm:t>
    </dgm:pt>
    <dgm:pt modelId="{977B048D-F035-42ED-85F0-921914DBB001}">
      <dgm:prSet/>
      <dgm:spPr/>
      <dgm:t>
        <a:bodyPr/>
        <a:lstStyle/>
        <a:p>
          <a:r>
            <a:rPr lang="en-CA"/>
            <a:t>Can be called as if they were defined in the class or interface</a:t>
          </a:r>
          <a:endParaRPr lang="en-US"/>
        </a:p>
      </dgm:t>
    </dgm:pt>
    <dgm:pt modelId="{7E60D04C-9866-4856-A5B1-47A14A6E79E8}" type="parTrans" cxnId="{0B378933-59D4-41B2-93C4-F66199C5D9FA}">
      <dgm:prSet/>
      <dgm:spPr/>
      <dgm:t>
        <a:bodyPr/>
        <a:lstStyle/>
        <a:p>
          <a:endParaRPr lang="en-US"/>
        </a:p>
      </dgm:t>
    </dgm:pt>
    <dgm:pt modelId="{806CCA47-EBB2-434F-892A-1C51BF46A2AA}" type="sibTrans" cxnId="{0B378933-59D4-41B2-93C4-F66199C5D9FA}">
      <dgm:prSet/>
      <dgm:spPr/>
      <dgm:t>
        <a:bodyPr/>
        <a:lstStyle/>
        <a:p>
          <a:endParaRPr lang="en-US"/>
        </a:p>
      </dgm:t>
    </dgm:pt>
    <dgm:pt modelId="{9D4A7378-3814-4243-AB65-6FA66A54D541}" type="pres">
      <dgm:prSet presAssocID="{22A58DA2-71B5-465B-BA04-DBF22FDC4D76}" presName="Name0" presStyleCnt="0">
        <dgm:presLayoutVars>
          <dgm:dir/>
          <dgm:resizeHandles val="exact"/>
        </dgm:presLayoutVars>
      </dgm:prSet>
      <dgm:spPr/>
    </dgm:pt>
    <dgm:pt modelId="{A6A16D48-8A62-4661-B678-AD91E7F97DDC}" type="pres">
      <dgm:prSet presAssocID="{66514695-14BE-4073-A8D2-81DF9C6EE0D2}" presName="node" presStyleLbl="node1" presStyleIdx="0" presStyleCnt="3">
        <dgm:presLayoutVars>
          <dgm:bulletEnabled val="1"/>
        </dgm:presLayoutVars>
      </dgm:prSet>
      <dgm:spPr/>
    </dgm:pt>
    <dgm:pt modelId="{9A39AB94-99E5-4CA8-933D-CFBB3F3D2781}" type="pres">
      <dgm:prSet presAssocID="{5035D074-E1E0-4E6C-9C16-BD898982B49B}" presName="sibTransSpacerBeforeConnector" presStyleCnt="0"/>
      <dgm:spPr/>
    </dgm:pt>
    <dgm:pt modelId="{87570A12-80DD-4339-AA87-9A0CF7039C57}" type="pres">
      <dgm:prSet presAssocID="{5035D074-E1E0-4E6C-9C16-BD898982B49B}" presName="sibTrans" presStyleLbl="node1" presStyleIdx="1" presStyleCnt="3"/>
      <dgm:spPr/>
    </dgm:pt>
    <dgm:pt modelId="{24E49D7A-1B3D-4FDE-B40A-33920AC3EEB7}" type="pres">
      <dgm:prSet presAssocID="{5035D074-E1E0-4E6C-9C16-BD898982B49B}" presName="sibTransSpacerAfterConnector" presStyleCnt="0"/>
      <dgm:spPr/>
    </dgm:pt>
    <dgm:pt modelId="{0A437890-0602-4A3F-BF32-18BBC39E9496}" type="pres">
      <dgm:prSet presAssocID="{977B048D-F035-42ED-85F0-921914DBB001}" presName="node" presStyleLbl="node1" presStyleIdx="2" presStyleCnt="3">
        <dgm:presLayoutVars>
          <dgm:bulletEnabled val="1"/>
        </dgm:presLayoutVars>
      </dgm:prSet>
      <dgm:spPr/>
    </dgm:pt>
  </dgm:ptLst>
  <dgm:cxnLst>
    <dgm:cxn modelId="{0B378933-59D4-41B2-93C4-F66199C5D9FA}" srcId="{22A58DA2-71B5-465B-BA04-DBF22FDC4D76}" destId="{977B048D-F035-42ED-85F0-921914DBB001}" srcOrd="1" destOrd="0" parTransId="{7E60D04C-9866-4856-A5B1-47A14A6E79E8}" sibTransId="{806CCA47-EBB2-434F-892A-1C51BF46A2AA}"/>
    <dgm:cxn modelId="{497ED664-A557-4F2D-930B-A1FF7663FAE2}" type="presOf" srcId="{22A58DA2-71B5-465B-BA04-DBF22FDC4D76}" destId="{9D4A7378-3814-4243-AB65-6FA66A54D541}" srcOrd="0" destOrd="0" presId="urn:microsoft.com/office/officeart/2016/7/layout/BasicProcessNew"/>
    <dgm:cxn modelId="{4F189182-1237-45DB-90A1-F1694057B588}" type="presOf" srcId="{5035D074-E1E0-4E6C-9C16-BD898982B49B}" destId="{87570A12-80DD-4339-AA87-9A0CF7039C57}" srcOrd="0" destOrd="0" presId="urn:microsoft.com/office/officeart/2016/7/layout/BasicProcessNew"/>
    <dgm:cxn modelId="{9FC1DEB9-802B-4883-8944-333ED885438A}" type="presOf" srcId="{977B048D-F035-42ED-85F0-921914DBB001}" destId="{0A437890-0602-4A3F-BF32-18BBC39E9496}" srcOrd="0" destOrd="0" presId="urn:microsoft.com/office/officeart/2016/7/layout/BasicProcessNew"/>
    <dgm:cxn modelId="{35CD84DB-FFB2-4C2A-BC8A-3A8C08CD6E17}" type="presOf" srcId="{66514695-14BE-4073-A8D2-81DF9C6EE0D2}" destId="{A6A16D48-8A62-4661-B678-AD91E7F97DDC}" srcOrd="0" destOrd="0" presId="urn:microsoft.com/office/officeart/2016/7/layout/BasicProcessNew"/>
    <dgm:cxn modelId="{06B1A9E9-4824-48B0-85DF-1659F4163BF9}" srcId="{22A58DA2-71B5-465B-BA04-DBF22FDC4D76}" destId="{66514695-14BE-4073-A8D2-81DF9C6EE0D2}" srcOrd="0" destOrd="0" parTransId="{2E19066A-D42B-4998-A669-5AEBD4784635}" sibTransId="{5035D074-E1E0-4E6C-9C16-BD898982B49B}"/>
    <dgm:cxn modelId="{AC1496C6-07B8-41CE-AE62-208A057F0925}" type="presParOf" srcId="{9D4A7378-3814-4243-AB65-6FA66A54D541}" destId="{A6A16D48-8A62-4661-B678-AD91E7F97DDC}" srcOrd="0" destOrd="0" presId="urn:microsoft.com/office/officeart/2016/7/layout/BasicProcessNew"/>
    <dgm:cxn modelId="{499E593A-9F87-4E85-AA56-2A072E5509EE}" type="presParOf" srcId="{9D4A7378-3814-4243-AB65-6FA66A54D541}" destId="{9A39AB94-99E5-4CA8-933D-CFBB3F3D2781}" srcOrd="1" destOrd="0" presId="urn:microsoft.com/office/officeart/2016/7/layout/BasicProcessNew"/>
    <dgm:cxn modelId="{14959279-4E34-4AE6-8144-02A5730E59AC}" type="presParOf" srcId="{9D4A7378-3814-4243-AB65-6FA66A54D541}" destId="{87570A12-80DD-4339-AA87-9A0CF7039C57}" srcOrd="2" destOrd="0" presId="urn:microsoft.com/office/officeart/2016/7/layout/BasicProcessNew"/>
    <dgm:cxn modelId="{6C66D3AF-67B0-4A47-B969-2D2657A50ED6}" type="presParOf" srcId="{9D4A7378-3814-4243-AB65-6FA66A54D541}" destId="{24E49D7A-1B3D-4FDE-B40A-33920AC3EEB7}" srcOrd="3" destOrd="0" presId="urn:microsoft.com/office/officeart/2016/7/layout/BasicProcessNew"/>
    <dgm:cxn modelId="{8702B0AA-0A0D-42F8-B21D-38AA6F3CB589}" type="presParOf" srcId="{9D4A7378-3814-4243-AB65-6FA66A54D541}" destId="{0A437890-0602-4A3F-BF32-18BBC39E9496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CD42CB-5FD9-45A4-9F64-55BCD52F54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0E0EDE-1E31-438A-82B5-187ADDA1BD97}">
      <dgm:prSet/>
      <dgm:spPr/>
      <dgm:t>
        <a:bodyPr/>
        <a:lstStyle/>
        <a:p>
          <a:r>
            <a:rPr lang="en-CA"/>
            <a:t>Extension methods can only be placed in a static class</a:t>
          </a:r>
          <a:endParaRPr lang="en-US"/>
        </a:p>
      </dgm:t>
    </dgm:pt>
    <dgm:pt modelId="{4A767711-F4C2-42FD-9131-D74A963092A2}" type="parTrans" cxnId="{8521D5DB-519C-420F-8894-EFE8032EF808}">
      <dgm:prSet/>
      <dgm:spPr/>
      <dgm:t>
        <a:bodyPr/>
        <a:lstStyle/>
        <a:p>
          <a:endParaRPr lang="en-US"/>
        </a:p>
      </dgm:t>
    </dgm:pt>
    <dgm:pt modelId="{253E8D98-987C-4AF4-A349-74FB692BBE1C}" type="sibTrans" cxnId="{8521D5DB-519C-420F-8894-EFE8032EF808}">
      <dgm:prSet/>
      <dgm:spPr/>
      <dgm:t>
        <a:bodyPr/>
        <a:lstStyle/>
        <a:p>
          <a:endParaRPr lang="en-US"/>
        </a:p>
      </dgm:t>
    </dgm:pt>
    <dgm:pt modelId="{CCB41B04-8AD9-4476-BBA7-4F7119C0A210}">
      <dgm:prSet/>
      <dgm:spPr/>
      <dgm:t>
        <a:bodyPr/>
        <a:lstStyle/>
        <a:p>
          <a:r>
            <a:rPr lang="en-CA"/>
            <a:t>They are applied to any type: class, struct, interface </a:t>
          </a:r>
          <a:endParaRPr lang="en-US"/>
        </a:p>
      </dgm:t>
    </dgm:pt>
    <dgm:pt modelId="{EDF615B0-CA41-48AB-B496-37A8D112E59E}" type="parTrans" cxnId="{3F16EA4C-3A4E-4B35-B920-AA7F06552F37}">
      <dgm:prSet/>
      <dgm:spPr/>
      <dgm:t>
        <a:bodyPr/>
        <a:lstStyle/>
        <a:p>
          <a:endParaRPr lang="en-US"/>
        </a:p>
      </dgm:t>
    </dgm:pt>
    <dgm:pt modelId="{CF1923B2-6194-4200-AD8C-B7198FF16C29}" type="sibTrans" cxnId="{3F16EA4C-3A4E-4B35-B920-AA7F06552F37}">
      <dgm:prSet/>
      <dgm:spPr/>
      <dgm:t>
        <a:bodyPr/>
        <a:lstStyle/>
        <a:p>
          <a:endParaRPr lang="en-US"/>
        </a:p>
      </dgm:t>
    </dgm:pt>
    <dgm:pt modelId="{E4800410-52DE-4589-91E4-6AF206B3C9C8}">
      <dgm:prSet/>
      <dgm:spPr/>
      <dgm:t>
        <a:bodyPr/>
        <a:lstStyle/>
        <a:p>
          <a:r>
            <a:rPr lang="en-CA"/>
            <a:t>The first argument must be prefixed with the “this” keyword</a:t>
          </a:r>
          <a:endParaRPr lang="en-US"/>
        </a:p>
      </dgm:t>
    </dgm:pt>
    <dgm:pt modelId="{58C249EC-D074-4B26-BCB7-8B062497C17A}" type="parTrans" cxnId="{F9F1D571-02B5-4A0C-BD88-BE8598B13255}">
      <dgm:prSet/>
      <dgm:spPr/>
      <dgm:t>
        <a:bodyPr/>
        <a:lstStyle/>
        <a:p>
          <a:endParaRPr lang="en-US"/>
        </a:p>
      </dgm:t>
    </dgm:pt>
    <dgm:pt modelId="{17E4E752-FEFF-43DE-BB86-1BFF01350094}" type="sibTrans" cxnId="{F9F1D571-02B5-4A0C-BD88-BE8598B13255}">
      <dgm:prSet/>
      <dgm:spPr/>
      <dgm:t>
        <a:bodyPr/>
        <a:lstStyle/>
        <a:p>
          <a:endParaRPr lang="en-US"/>
        </a:p>
      </dgm:t>
    </dgm:pt>
    <dgm:pt modelId="{8D069346-8017-452B-82F0-A227035BC8AD}">
      <dgm:prSet/>
      <dgm:spPr/>
      <dgm:t>
        <a:bodyPr/>
        <a:lstStyle/>
        <a:p>
          <a:r>
            <a:rPr lang="en-CA"/>
            <a:t>It can be invoked as a regular static method, or using object syntax</a:t>
          </a:r>
          <a:endParaRPr lang="en-US"/>
        </a:p>
      </dgm:t>
    </dgm:pt>
    <dgm:pt modelId="{0CB05D9C-3BB0-4C72-AF0A-27485ED45E07}" type="parTrans" cxnId="{33B6A435-ACE0-4F6B-BA1A-5F3982D5BA7B}">
      <dgm:prSet/>
      <dgm:spPr/>
      <dgm:t>
        <a:bodyPr/>
        <a:lstStyle/>
        <a:p>
          <a:endParaRPr lang="en-US"/>
        </a:p>
      </dgm:t>
    </dgm:pt>
    <dgm:pt modelId="{4E6570F9-3492-4BE8-849E-ED923459D5E5}" type="sibTrans" cxnId="{33B6A435-ACE0-4F6B-BA1A-5F3982D5BA7B}">
      <dgm:prSet/>
      <dgm:spPr/>
      <dgm:t>
        <a:bodyPr/>
        <a:lstStyle/>
        <a:p>
          <a:endParaRPr lang="en-US"/>
        </a:p>
      </dgm:t>
    </dgm:pt>
    <dgm:pt modelId="{169AC967-CBB6-425B-8014-A6F424DA4965}" type="pres">
      <dgm:prSet presAssocID="{41CD42CB-5FD9-45A4-9F64-55BCD52F5414}" presName="linear" presStyleCnt="0">
        <dgm:presLayoutVars>
          <dgm:animLvl val="lvl"/>
          <dgm:resizeHandles val="exact"/>
        </dgm:presLayoutVars>
      </dgm:prSet>
      <dgm:spPr/>
    </dgm:pt>
    <dgm:pt modelId="{CF175C07-D4C0-4226-85CE-750EBEBC1C67}" type="pres">
      <dgm:prSet presAssocID="{AD0E0EDE-1E31-438A-82B5-187ADDA1BD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174173-F6A1-4B0B-A997-631A7E62493D}" type="pres">
      <dgm:prSet presAssocID="{253E8D98-987C-4AF4-A349-74FB692BBE1C}" presName="spacer" presStyleCnt="0"/>
      <dgm:spPr/>
    </dgm:pt>
    <dgm:pt modelId="{6BCE193E-2619-43C0-B9B7-5E5549EEC2E2}" type="pres">
      <dgm:prSet presAssocID="{CCB41B04-8AD9-4476-BBA7-4F7119C0A2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FE8124-5AF7-4F11-8B65-4AD0327CB8C0}" type="pres">
      <dgm:prSet presAssocID="{CF1923B2-6194-4200-AD8C-B7198FF16C29}" presName="spacer" presStyleCnt="0"/>
      <dgm:spPr/>
    </dgm:pt>
    <dgm:pt modelId="{710CF83C-F5E3-4049-8F80-ADA91F50E2B2}" type="pres">
      <dgm:prSet presAssocID="{E4800410-52DE-4589-91E4-6AF206B3C9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253B98-6FEC-474E-999D-08B673D9BC76}" type="pres">
      <dgm:prSet presAssocID="{17E4E752-FEFF-43DE-BB86-1BFF01350094}" presName="spacer" presStyleCnt="0"/>
      <dgm:spPr/>
    </dgm:pt>
    <dgm:pt modelId="{03317118-7D67-447F-B3E4-3B1A99AFCF16}" type="pres">
      <dgm:prSet presAssocID="{8D069346-8017-452B-82F0-A227035BC8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3B6A435-ACE0-4F6B-BA1A-5F3982D5BA7B}" srcId="{41CD42CB-5FD9-45A4-9F64-55BCD52F5414}" destId="{8D069346-8017-452B-82F0-A227035BC8AD}" srcOrd="3" destOrd="0" parTransId="{0CB05D9C-3BB0-4C72-AF0A-27485ED45E07}" sibTransId="{4E6570F9-3492-4BE8-849E-ED923459D5E5}"/>
    <dgm:cxn modelId="{1EC00C39-2780-4F46-ADA0-9724B0B4D352}" type="presOf" srcId="{E4800410-52DE-4589-91E4-6AF206B3C9C8}" destId="{710CF83C-F5E3-4049-8F80-ADA91F50E2B2}" srcOrd="0" destOrd="0" presId="urn:microsoft.com/office/officeart/2005/8/layout/vList2"/>
    <dgm:cxn modelId="{EBF2C35B-16BA-4885-958A-171687D8190F}" type="presOf" srcId="{41CD42CB-5FD9-45A4-9F64-55BCD52F5414}" destId="{169AC967-CBB6-425B-8014-A6F424DA4965}" srcOrd="0" destOrd="0" presId="urn:microsoft.com/office/officeart/2005/8/layout/vList2"/>
    <dgm:cxn modelId="{3F16EA4C-3A4E-4B35-B920-AA7F06552F37}" srcId="{41CD42CB-5FD9-45A4-9F64-55BCD52F5414}" destId="{CCB41B04-8AD9-4476-BBA7-4F7119C0A210}" srcOrd="1" destOrd="0" parTransId="{EDF615B0-CA41-48AB-B496-37A8D112E59E}" sibTransId="{CF1923B2-6194-4200-AD8C-B7198FF16C29}"/>
    <dgm:cxn modelId="{1D374650-93EB-4588-BAFB-7251D8C54C4D}" type="presOf" srcId="{8D069346-8017-452B-82F0-A227035BC8AD}" destId="{03317118-7D67-447F-B3E4-3B1A99AFCF16}" srcOrd="0" destOrd="0" presId="urn:microsoft.com/office/officeart/2005/8/layout/vList2"/>
    <dgm:cxn modelId="{F9F1D571-02B5-4A0C-BD88-BE8598B13255}" srcId="{41CD42CB-5FD9-45A4-9F64-55BCD52F5414}" destId="{E4800410-52DE-4589-91E4-6AF206B3C9C8}" srcOrd="2" destOrd="0" parTransId="{58C249EC-D074-4B26-BCB7-8B062497C17A}" sibTransId="{17E4E752-FEFF-43DE-BB86-1BFF01350094}"/>
    <dgm:cxn modelId="{014EE1A5-DE64-46E7-8B4A-CCF84ECE355C}" type="presOf" srcId="{AD0E0EDE-1E31-438A-82B5-187ADDA1BD97}" destId="{CF175C07-D4C0-4226-85CE-750EBEBC1C67}" srcOrd="0" destOrd="0" presId="urn:microsoft.com/office/officeart/2005/8/layout/vList2"/>
    <dgm:cxn modelId="{0BD97ADA-5F56-452A-873A-F184E293B385}" type="presOf" srcId="{CCB41B04-8AD9-4476-BBA7-4F7119C0A210}" destId="{6BCE193E-2619-43C0-B9B7-5E5549EEC2E2}" srcOrd="0" destOrd="0" presId="urn:microsoft.com/office/officeart/2005/8/layout/vList2"/>
    <dgm:cxn modelId="{8521D5DB-519C-420F-8894-EFE8032EF808}" srcId="{41CD42CB-5FD9-45A4-9F64-55BCD52F5414}" destId="{AD0E0EDE-1E31-438A-82B5-187ADDA1BD97}" srcOrd="0" destOrd="0" parTransId="{4A767711-F4C2-42FD-9131-D74A963092A2}" sibTransId="{253E8D98-987C-4AF4-A349-74FB692BBE1C}"/>
    <dgm:cxn modelId="{B0973F36-1B1D-4639-8040-7BE9983A39B1}" type="presParOf" srcId="{169AC967-CBB6-425B-8014-A6F424DA4965}" destId="{CF175C07-D4C0-4226-85CE-750EBEBC1C67}" srcOrd="0" destOrd="0" presId="urn:microsoft.com/office/officeart/2005/8/layout/vList2"/>
    <dgm:cxn modelId="{BFB0C1B0-0364-44D1-99D8-4C3E858CC4D7}" type="presParOf" srcId="{169AC967-CBB6-425B-8014-A6F424DA4965}" destId="{88174173-F6A1-4B0B-A997-631A7E62493D}" srcOrd="1" destOrd="0" presId="urn:microsoft.com/office/officeart/2005/8/layout/vList2"/>
    <dgm:cxn modelId="{A7B90C70-3098-412A-9611-933FE02A0D8D}" type="presParOf" srcId="{169AC967-CBB6-425B-8014-A6F424DA4965}" destId="{6BCE193E-2619-43C0-B9B7-5E5549EEC2E2}" srcOrd="2" destOrd="0" presId="urn:microsoft.com/office/officeart/2005/8/layout/vList2"/>
    <dgm:cxn modelId="{A6B6D280-5C7F-470D-9D08-35AF075725F4}" type="presParOf" srcId="{169AC967-CBB6-425B-8014-A6F424DA4965}" destId="{ADFE8124-5AF7-4F11-8B65-4AD0327CB8C0}" srcOrd="3" destOrd="0" presId="urn:microsoft.com/office/officeart/2005/8/layout/vList2"/>
    <dgm:cxn modelId="{BF96A164-2B6F-45F2-95C3-01B6E70A39E7}" type="presParOf" srcId="{169AC967-CBB6-425B-8014-A6F424DA4965}" destId="{710CF83C-F5E3-4049-8F80-ADA91F50E2B2}" srcOrd="4" destOrd="0" presId="urn:microsoft.com/office/officeart/2005/8/layout/vList2"/>
    <dgm:cxn modelId="{962354D1-9A8F-4CCA-B4AF-400157D71370}" type="presParOf" srcId="{169AC967-CBB6-425B-8014-A6F424DA4965}" destId="{7B253B98-6FEC-474E-999D-08B673D9BC76}" srcOrd="5" destOrd="0" presId="urn:microsoft.com/office/officeart/2005/8/layout/vList2"/>
    <dgm:cxn modelId="{8B182186-1AC4-4AB9-827D-FE358533A2F8}" type="presParOf" srcId="{169AC967-CBB6-425B-8014-A6F424DA4965}" destId="{03317118-7D67-447F-B3E4-3B1A99AFCF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E390187-14AA-4266-9BE9-3526E9C222D8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A0CB8D-7793-472B-957D-A6FC2D4AC98E}">
      <dgm:prSet/>
      <dgm:spPr/>
      <dgm:t>
        <a:bodyPr/>
        <a:lstStyle/>
        <a:p>
          <a:r>
            <a:rPr lang="en-CA"/>
            <a:t>Provides a mechanism for releasing unmanaged resources</a:t>
          </a:r>
          <a:endParaRPr lang="en-US"/>
        </a:p>
      </dgm:t>
    </dgm:pt>
    <dgm:pt modelId="{C66F5C87-CD58-4CBC-A366-511EA7F8A8A2}" type="parTrans" cxnId="{6BB751AB-C3C2-4C24-90D8-415AE6979D24}">
      <dgm:prSet/>
      <dgm:spPr/>
      <dgm:t>
        <a:bodyPr/>
        <a:lstStyle/>
        <a:p>
          <a:endParaRPr lang="en-US"/>
        </a:p>
      </dgm:t>
    </dgm:pt>
    <dgm:pt modelId="{12A48348-F747-4003-AB72-BA6891EC8F6F}" type="sibTrans" cxnId="{6BB751AB-C3C2-4C24-90D8-415AE6979D24}">
      <dgm:prSet/>
      <dgm:spPr/>
      <dgm:t>
        <a:bodyPr/>
        <a:lstStyle/>
        <a:p>
          <a:endParaRPr lang="en-US"/>
        </a:p>
      </dgm:t>
    </dgm:pt>
    <dgm:pt modelId="{B15CB03E-9A94-4AD2-AAC7-C7B42C1C6822}">
      <dgm:prSet/>
      <dgm:spPr/>
      <dgm:t>
        <a:bodyPr/>
        <a:lstStyle/>
        <a:p>
          <a:r>
            <a:rPr lang="en-CA"/>
            <a:t>For example: closing a file </a:t>
          </a:r>
          <a:endParaRPr lang="en-US"/>
        </a:p>
      </dgm:t>
    </dgm:pt>
    <dgm:pt modelId="{5778B372-5BEE-4E4D-A1AD-4FABD2D162FA}" type="parTrans" cxnId="{FD025255-D1C8-4EFD-AFF0-757785AC9C6E}">
      <dgm:prSet/>
      <dgm:spPr/>
      <dgm:t>
        <a:bodyPr/>
        <a:lstStyle/>
        <a:p>
          <a:endParaRPr lang="en-US"/>
        </a:p>
      </dgm:t>
    </dgm:pt>
    <dgm:pt modelId="{1BDD37E3-7665-4A16-B2D4-53934F794CA3}" type="sibTrans" cxnId="{FD025255-D1C8-4EFD-AFF0-757785AC9C6E}">
      <dgm:prSet/>
      <dgm:spPr/>
      <dgm:t>
        <a:bodyPr/>
        <a:lstStyle/>
        <a:p>
          <a:endParaRPr lang="en-US"/>
        </a:p>
      </dgm:t>
    </dgm:pt>
    <dgm:pt modelId="{54258E2F-523C-46DF-898D-52DAF56CC54A}">
      <dgm:prSet/>
      <dgm:spPr/>
      <dgm:t>
        <a:bodyPr/>
        <a:lstStyle/>
        <a:p>
          <a:r>
            <a:rPr lang="en-CA"/>
            <a:t>Or deleting an object in a C++ library</a:t>
          </a:r>
          <a:endParaRPr lang="en-US"/>
        </a:p>
      </dgm:t>
    </dgm:pt>
    <dgm:pt modelId="{938B2B9C-8D3E-466F-87E0-1A8A50F813BF}" type="parTrans" cxnId="{DED97D70-5D9E-46A2-8A4F-609864D8C2EC}">
      <dgm:prSet/>
      <dgm:spPr/>
      <dgm:t>
        <a:bodyPr/>
        <a:lstStyle/>
        <a:p>
          <a:endParaRPr lang="en-US"/>
        </a:p>
      </dgm:t>
    </dgm:pt>
    <dgm:pt modelId="{0CD94658-64ED-4497-BB59-496E661971EE}" type="sibTrans" cxnId="{DED97D70-5D9E-46A2-8A4F-609864D8C2EC}">
      <dgm:prSet/>
      <dgm:spPr/>
      <dgm:t>
        <a:bodyPr/>
        <a:lstStyle/>
        <a:p>
          <a:endParaRPr lang="en-US"/>
        </a:p>
      </dgm:t>
    </dgm:pt>
    <dgm:pt modelId="{B9EBB276-3011-4A03-849C-D12E16EF79BC}" type="pres">
      <dgm:prSet presAssocID="{EE390187-14AA-4266-9BE9-3526E9C222D8}" presName="diagram" presStyleCnt="0">
        <dgm:presLayoutVars>
          <dgm:dir/>
          <dgm:resizeHandles/>
        </dgm:presLayoutVars>
      </dgm:prSet>
      <dgm:spPr/>
    </dgm:pt>
    <dgm:pt modelId="{2218E057-3C62-4125-97EE-26569E50E1E8}" type="pres">
      <dgm:prSet presAssocID="{90A0CB8D-7793-472B-957D-A6FC2D4AC98E}" presName="firstNode" presStyleLbl="node1" presStyleIdx="0" presStyleCnt="3">
        <dgm:presLayoutVars>
          <dgm:bulletEnabled val="1"/>
        </dgm:presLayoutVars>
      </dgm:prSet>
      <dgm:spPr/>
    </dgm:pt>
    <dgm:pt modelId="{7DF06C7B-F4E6-4E03-B012-69C43B569985}" type="pres">
      <dgm:prSet presAssocID="{12A48348-F747-4003-AB72-BA6891EC8F6F}" presName="sibTrans" presStyleLbl="sibTrans2D1" presStyleIdx="0" presStyleCnt="2"/>
      <dgm:spPr/>
    </dgm:pt>
    <dgm:pt modelId="{35147EB9-62C0-42C6-A5D2-732E240E92C7}" type="pres">
      <dgm:prSet presAssocID="{B15CB03E-9A94-4AD2-AAC7-C7B42C1C6822}" presName="middleNode" presStyleCnt="0"/>
      <dgm:spPr/>
    </dgm:pt>
    <dgm:pt modelId="{76E8503B-E2BF-4637-B886-F00C0F76C7F2}" type="pres">
      <dgm:prSet presAssocID="{B15CB03E-9A94-4AD2-AAC7-C7B42C1C6822}" presName="padding" presStyleLbl="node1" presStyleIdx="0" presStyleCnt="3"/>
      <dgm:spPr/>
    </dgm:pt>
    <dgm:pt modelId="{88B3DCEB-D8F1-4360-8FD3-92C0F51CFC65}" type="pres">
      <dgm:prSet presAssocID="{B15CB03E-9A94-4AD2-AAC7-C7B42C1C6822}" presName="shape" presStyleLbl="node1" presStyleIdx="1" presStyleCnt="3">
        <dgm:presLayoutVars>
          <dgm:bulletEnabled val="1"/>
        </dgm:presLayoutVars>
      </dgm:prSet>
      <dgm:spPr/>
    </dgm:pt>
    <dgm:pt modelId="{F34E894F-5F06-46C2-9E0A-423AD2F10C50}" type="pres">
      <dgm:prSet presAssocID="{1BDD37E3-7665-4A16-B2D4-53934F794CA3}" presName="sibTrans" presStyleLbl="sibTrans2D1" presStyleIdx="1" presStyleCnt="2"/>
      <dgm:spPr/>
    </dgm:pt>
    <dgm:pt modelId="{36BE9A51-73B7-44CE-8C95-0C83BB51EA95}" type="pres">
      <dgm:prSet presAssocID="{54258E2F-523C-46DF-898D-52DAF56CC54A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0EA285C-D126-4C10-99C4-C6AC01998E3E}" type="presOf" srcId="{90A0CB8D-7793-472B-957D-A6FC2D4AC98E}" destId="{2218E057-3C62-4125-97EE-26569E50E1E8}" srcOrd="0" destOrd="0" presId="urn:microsoft.com/office/officeart/2005/8/layout/bProcess2"/>
    <dgm:cxn modelId="{81270247-79BE-468C-9EA8-9BEE3F2D4D27}" type="presOf" srcId="{B15CB03E-9A94-4AD2-AAC7-C7B42C1C6822}" destId="{88B3DCEB-D8F1-4360-8FD3-92C0F51CFC65}" srcOrd="0" destOrd="0" presId="urn:microsoft.com/office/officeart/2005/8/layout/bProcess2"/>
    <dgm:cxn modelId="{DD68AD4D-9B12-4AB1-88E5-FF12B158DCF7}" type="presOf" srcId="{EE390187-14AA-4266-9BE9-3526E9C222D8}" destId="{B9EBB276-3011-4A03-849C-D12E16EF79BC}" srcOrd="0" destOrd="0" presId="urn:microsoft.com/office/officeart/2005/8/layout/bProcess2"/>
    <dgm:cxn modelId="{DED97D70-5D9E-46A2-8A4F-609864D8C2EC}" srcId="{EE390187-14AA-4266-9BE9-3526E9C222D8}" destId="{54258E2F-523C-46DF-898D-52DAF56CC54A}" srcOrd="2" destOrd="0" parTransId="{938B2B9C-8D3E-466F-87E0-1A8A50F813BF}" sibTransId="{0CD94658-64ED-4497-BB59-496E661971EE}"/>
    <dgm:cxn modelId="{FD025255-D1C8-4EFD-AFF0-757785AC9C6E}" srcId="{EE390187-14AA-4266-9BE9-3526E9C222D8}" destId="{B15CB03E-9A94-4AD2-AAC7-C7B42C1C6822}" srcOrd="1" destOrd="0" parTransId="{5778B372-5BEE-4E4D-A1AD-4FABD2D162FA}" sibTransId="{1BDD37E3-7665-4A16-B2D4-53934F794CA3}"/>
    <dgm:cxn modelId="{9D94617C-D53F-4175-A59D-9A8F7A8F343F}" type="presOf" srcId="{54258E2F-523C-46DF-898D-52DAF56CC54A}" destId="{36BE9A51-73B7-44CE-8C95-0C83BB51EA95}" srcOrd="0" destOrd="0" presId="urn:microsoft.com/office/officeart/2005/8/layout/bProcess2"/>
    <dgm:cxn modelId="{6BB751AB-C3C2-4C24-90D8-415AE6979D24}" srcId="{EE390187-14AA-4266-9BE9-3526E9C222D8}" destId="{90A0CB8D-7793-472B-957D-A6FC2D4AC98E}" srcOrd="0" destOrd="0" parTransId="{C66F5C87-CD58-4CBC-A366-511EA7F8A8A2}" sibTransId="{12A48348-F747-4003-AB72-BA6891EC8F6F}"/>
    <dgm:cxn modelId="{2D2CDCC9-8622-426F-887D-BA1DD983DED9}" type="presOf" srcId="{12A48348-F747-4003-AB72-BA6891EC8F6F}" destId="{7DF06C7B-F4E6-4E03-B012-69C43B569985}" srcOrd="0" destOrd="0" presId="urn:microsoft.com/office/officeart/2005/8/layout/bProcess2"/>
    <dgm:cxn modelId="{009263FF-8CAF-4BF4-A4C0-AB289DDBD9A9}" type="presOf" srcId="{1BDD37E3-7665-4A16-B2D4-53934F794CA3}" destId="{F34E894F-5F06-46C2-9E0A-423AD2F10C50}" srcOrd="0" destOrd="0" presId="urn:microsoft.com/office/officeart/2005/8/layout/bProcess2"/>
    <dgm:cxn modelId="{A9AD2052-DBCD-425D-AF4C-7E36FCAEFAF1}" type="presParOf" srcId="{B9EBB276-3011-4A03-849C-D12E16EF79BC}" destId="{2218E057-3C62-4125-97EE-26569E50E1E8}" srcOrd="0" destOrd="0" presId="urn:microsoft.com/office/officeart/2005/8/layout/bProcess2"/>
    <dgm:cxn modelId="{63661BEF-6DE2-4AB2-9499-992D926FDE0B}" type="presParOf" srcId="{B9EBB276-3011-4A03-849C-D12E16EF79BC}" destId="{7DF06C7B-F4E6-4E03-B012-69C43B569985}" srcOrd="1" destOrd="0" presId="urn:microsoft.com/office/officeart/2005/8/layout/bProcess2"/>
    <dgm:cxn modelId="{72E2D221-7045-43F0-A795-4090AAA83756}" type="presParOf" srcId="{B9EBB276-3011-4A03-849C-D12E16EF79BC}" destId="{35147EB9-62C0-42C6-A5D2-732E240E92C7}" srcOrd="2" destOrd="0" presId="urn:microsoft.com/office/officeart/2005/8/layout/bProcess2"/>
    <dgm:cxn modelId="{D84BBA2D-2B0B-4D9D-8901-3BA93FA0EF34}" type="presParOf" srcId="{35147EB9-62C0-42C6-A5D2-732E240E92C7}" destId="{76E8503B-E2BF-4637-B886-F00C0F76C7F2}" srcOrd="0" destOrd="0" presId="urn:microsoft.com/office/officeart/2005/8/layout/bProcess2"/>
    <dgm:cxn modelId="{8E33B438-2C6B-4FC6-96B6-76B191FE2AEF}" type="presParOf" srcId="{35147EB9-62C0-42C6-A5D2-732E240E92C7}" destId="{88B3DCEB-D8F1-4360-8FD3-92C0F51CFC65}" srcOrd="1" destOrd="0" presId="urn:microsoft.com/office/officeart/2005/8/layout/bProcess2"/>
    <dgm:cxn modelId="{542F4971-9C22-401A-AD3A-81854E4F1BD1}" type="presParOf" srcId="{B9EBB276-3011-4A03-849C-D12E16EF79BC}" destId="{F34E894F-5F06-46C2-9E0A-423AD2F10C50}" srcOrd="3" destOrd="0" presId="urn:microsoft.com/office/officeart/2005/8/layout/bProcess2"/>
    <dgm:cxn modelId="{8391E139-09E0-4F47-9A18-B36DC16246BE}" type="presParOf" srcId="{B9EBB276-3011-4A03-849C-D12E16EF79BC}" destId="{36BE9A51-73B7-44CE-8C95-0C83BB51EA95}" srcOrd="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B0015B-FB5E-4C9F-872E-3D3233F1C99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85C4BC-8652-495F-80F4-59F9D58FD7E0}">
      <dgm:prSet/>
      <dgm:spPr/>
      <dgm:t>
        <a:bodyPr/>
        <a:lstStyle/>
        <a:p>
          <a:r>
            <a:rPr lang="en-CA"/>
            <a:t>With a block statement </a:t>
          </a:r>
          <a:endParaRPr lang="en-US"/>
        </a:p>
      </dgm:t>
    </dgm:pt>
    <dgm:pt modelId="{0C471382-2121-4393-9028-F5E5F2454D1A}" type="parTrans" cxnId="{B1BED03F-F11C-4FF2-821B-94AF3B617F76}">
      <dgm:prSet/>
      <dgm:spPr/>
      <dgm:t>
        <a:bodyPr/>
        <a:lstStyle/>
        <a:p>
          <a:endParaRPr lang="en-US"/>
        </a:p>
      </dgm:t>
    </dgm:pt>
    <dgm:pt modelId="{43C48504-5DB0-4344-8C26-B3F56270045D}" type="sibTrans" cxnId="{B1BED03F-F11C-4FF2-821B-94AF3B617F76}">
      <dgm:prSet/>
      <dgm:spPr/>
      <dgm:t>
        <a:bodyPr/>
        <a:lstStyle/>
        <a:p>
          <a:endParaRPr lang="en-US"/>
        </a:p>
      </dgm:t>
    </dgm:pt>
    <dgm:pt modelId="{F8582032-D066-460C-AA81-28DA6EBD587F}">
      <dgm:prSet/>
      <dgm:spPr/>
      <dgm:t>
        <a:bodyPr/>
        <a:lstStyle/>
        <a:p>
          <a:r>
            <a:rPr lang="en-CA"/>
            <a:t>Without a block statement</a:t>
          </a:r>
          <a:endParaRPr lang="en-US"/>
        </a:p>
      </dgm:t>
    </dgm:pt>
    <dgm:pt modelId="{D2C3C1EF-6AEC-46F0-BF45-E7275E413E64}" type="parTrans" cxnId="{94C8279D-50B8-47C0-9458-A9F2AED81BCB}">
      <dgm:prSet/>
      <dgm:spPr/>
      <dgm:t>
        <a:bodyPr/>
        <a:lstStyle/>
        <a:p>
          <a:endParaRPr lang="en-US"/>
        </a:p>
      </dgm:t>
    </dgm:pt>
    <dgm:pt modelId="{14B4C135-657A-42FB-A871-5C9EB962D188}" type="sibTrans" cxnId="{94C8279D-50B8-47C0-9458-A9F2AED81BCB}">
      <dgm:prSet/>
      <dgm:spPr/>
      <dgm:t>
        <a:bodyPr/>
        <a:lstStyle/>
        <a:p>
          <a:endParaRPr lang="en-US"/>
        </a:p>
      </dgm:t>
    </dgm:pt>
    <dgm:pt modelId="{2DA74DF0-2F68-46AF-BCA4-0FF8D40D227D}" type="pres">
      <dgm:prSet presAssocID="{56B0015B-FB5E-4C9F-872E-3D3233F1C9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ED85A1-4173-492E-ABFB-4A915110AEAF}" type="pres">
      <dgm:prSet presAssocID="{0585C4BC-8652-495F-80F4-59F9D58FD7E0}" presName="hierRoot1" presStyleCnt="0"/>
      <dgm:spPr/>
    </dgm:pt>
    <dgm:pt modelId="{9D98F310-06B8-4A53-83DA-C7357334FDFB}" type="pres">
      <dgm:prSet presAssocID="{0585C4BC-8652-495F-80F4-59F9D58FD7E0}" presName="composite" presStyleCnt="0"/>
      <dgm:spPr/>
    </dgm:pt>
    <dgm:pt modelId="{81A0EB8F-2BED-403C-BB45-C410BA2FAA87}" type="pres">
      <dgm:prSet presAssocID="{0585C4BC-8652-495F-80F4-59F9D58FD7E0}" presName="background" presStyleLbl="node0" presStyleIdx="0" presStyleCnt="2"/>
      <dgm:spPr/>
    </dgm:pt>
    <dgm:pt modelId="{0763EBCD-6DE3-4EBC-8889-2FA06ED5153B}" type="pres">
      <dgm:prSet presAssocID="{0585C4BC-8652-495F-80F4-59F9D58FD7E0}" presName="text" presStyleLbl="fgAcc0" presStyleIdx="0" presStyleCnt="2">
        <dgm:presLayoutVars>
          <dgm:chPref val="3"/>
        </dgm:presLayoutVars>
      </dgm:prSet>
      <dgm:spPr/>
    </dgm:pt>
    <dgm:pt modelId="{A0FD14EF-9BE4-41FE-B0C0-87856BC52A7F}" type="pres">
      <dgm:prSet presAssocID="{0585C4BC-8652-495F-80F4-59F9D58FD7E0}" presName="hierChild2" presStyleCnt="0"/>
      <dgm:spPr/>
    </dgm:pt>
    <dgm:pt modelId="{FEE4D21B-8F72-4546-8134-BA8F5EEE2C5F}" type="pres">
      <dgm:prSet presAssocID="{F8582032-D066-460C-AA81-28DA6EBD587F}" presName="hierRoot1" presStyleCnt="0"/>
      <dgm:spPr/>
    </dgm:pt>
    <dgm:pt modelId="{37DCBF53-5A13-4271-B36A-5A670419FA67}" type="pres">
      <dgm:prSet presAssocID="{F8582032-D066-460C-AA81-28DA6EBD587F}" presName="composite" presStyleCnt="0"/>
      <dgm:spPr/>
    </dgm:pt>
    <dgm:pt modelId="{95C0E43F-004B-4E31-9155-00EE69DDEA79}" type="pres">
      <dgm:prSet presAssocID="{F8582032-D066-460C-AA81-28DA6EBD587F}" presName="background" presStyleLbl="node0" presStyleIdx="1" presStyleCnt="2"/>
      <dgm:spPr/>
    </dgm:pt>
    <dgm:pt modelId="{62AA83C3-5F79-4C66-929E-48F8550E1909}" type="pres">
      <dgm:prSet presAssocID="{F8582032-D066-460C-AA81-28DA6EBD587F}" presName="text" presStyleLbl="fgAcc0" presStyleIdx="1" presStyleCnt="2">
        <dgm:presLayoutVars>
          <dgm:chPref val="3"/>
        </dgm:presLayoutVars>
      </dgm:prSet>
      <dgm:spPr/>
    </dgm:pt>
    <dgm:pt modelId="{CE251BE7-F966-4442-B8C6-5EBB23A03D93}" type="pres">
      <dgm:prSet presAssocID="{F8582032-D066-460C-AA81-28DA6EBD587F}" presName="hierChild2" presStyleCnt="0"/>
      <dgm:spPr/>
    </dgm:pt>
  </dgm:ptLst>
  <dgm:cxnLst>
    <dgm:cxn modelId="{F2359D1C-488E-4181-B0AE-D0F28BEFE652}" type="presOf" srcId="{F8582032-D066-460C-AA81-28DA6EBD587F}" destId="{62AA83C3-5F79-4C66-929E-48F8550E1909}" srcOrd="0" destOrd="0" presId="urn:microsoft.com/office/officeart/2005/8/layout/hierarchy1"/>
    <dgm:cxn modelId="{B1BED03F-F11C-4FF2-821B-94AF3B617F76}" srcId="{56B0015B-FB5E-4C9F-872E-3D3233F1C995}" destId="{0585C4BC-8652-495F-80F4-59F9D58FD7E0}" srcOrd="0" destOrd="0" parTransId="{0C471382-2121-4393-9028-F5E5F2454D1A}" sibTransId="{43C48504-5DB0-4344-8C26-B3F56270045D}"/>
    <dgm:cxn modelId="{47AE555C-685E-43BC-AA10-B94F0CB5A974}" type="presOf" srcId="{56B0015B-FB5E-4C9F-872E-3D3233F1C995}" destId="{2DA74DF0-2F68-46AF-BCA4-0FF8D40D227D}" srcOrd="0" destOrd="0" presId="urn:microsoft.com/office/officeart/2005/8/layout/hierarchy1"/>
    <dgm:cxn modelId="{574D0D85-7579-4275-8A57-6FDD5D4B6612}" type="presOf" srcId="{0585C4BC-8652-495F-80F4-59F9D58FD7E0}" destId="{0763EBCD-6DE3-4EBC-8889-2FA06ED5153B}" srcOrd="0" destOrd="0" presId="urn:microsoft.com/office/officeart/2005/8/layout/hierarchy1"/>
    <dgm:cxn modelId="{94C8279D-50B8-47C0-9458-A9F2AED81BCB}" srcId="{56B0015B-FB5E-4C9F-872E-3D3233F1C995}" destId="{F8582032-D066-460C-AA81-28DA6EBD587F}" srcOrd="1" destOrd="0" parTransId="{D2C3C1EF-6AEC-46F0-BF45-E7275E413E64}" sibTransId="{14B4C135-657A-42FB-A871-5C9EB962D188}"/>
    <dgm:cxn modelId="{80691816-4F5F-44CB-9E0C-9C5078BA2CE1}" type="presParOf" srcId="{2DA74DF0-2F68-46AF-BCA4-0FF8D40D227D}" destId="{89ED85A1-4173-492E-ABFB-4A915110AEAF}" srcOrd="0" destOrd="0" presId="urn:microsoft.com/office/officeart/2005/8/layout/hierarchy1"/>
    <dgm:cxn modelId="{6830AEC5-0D72-42FF-B9C0-A29EF71CC584}" type="presParOf" srcId="{89ED85A1-4173-492E-ABFB-4A915110AEAF}" destId="{9D98F310-06B8-4A53-83DA-C7357334FDFB}" srcOrd="0" destOrd="0" presId="urn:microsoft.com/office/officeart/2005/8/layout/hierarchy1"/>
    <dgm:cxn modelId="{4C2905AC-556A-4B9A-843B-004994AC9C54}" type="presParOf" srcId="{9D98F310-06B8-4A53-83DA-C7357334FDFB}" destId="{81A0EB8F-2BED-403C-BB45-C410BA2FAA87}" srcOrd="0" destOrd="0" presId="urn:microsoft.com/office/officeart/2005/8/layout/hierarchy1"/>
    <dgm:cxn modelId="{85963198-10AC-431D-9BDC-B8552ACF7C55}" type="presParOf" srcId="{9D98F310-06B8-4A53-83DA-C7357334FDFB}" destId="{0763EBCD-6DE3-4EBC-8889-2FA06ED5153B}" srcOrd="1" destOrd="0" presId="urn:microsoft.com/office/officeart/2005/8/layout/hierarchy1"/>
    <dgm:cxn modelId="{88AD3AE9-D5B0-47C6-BA6A-888D5A77B399}" type="presParOf" srcId="{89ED85A1-4173-492E-ABFB-4A915110AEAF}" destId="{A0FD14EF-9BE4-41FE-B0C0-87856BC52A7F}" srcOrd="1" destOrd="0" presId="urn:microsoft.com/office/officeart/2005/8/layout/hierarchy1"/>
    <dgm:cxn modelId="{F14FFED7-B0E0-42F1-8900-1C9FB6005427}" type="presParOf" srcId="{2DA74DF0-2F68-46AF-BCA4-0FF8D40D227D}" destId="{FEE4D21B-8F72-4546-8134-BA8F5EEE2C5F}" srcOrd="1" destOrd="0" presId="urn:microsoft.com/office/officeart/2005/8/layout/hierarchy1"/>
    <dgm:cxn modelId="{6A41F4EE-E120-4B65-ABCA-80541FFDD338}" type="presParOf" srcId="{FEE4D21B-8F72-4546-8134-BA8F5EEE2C5F}" destId="{37DCBF53-5A13-4271-B36A-5A670419FA67}" srcOrd="0" destOrd="0" presId="urn:microsoft.com/office/officeart/2005/8/layout/hierarchy1"/>
    <dgm:cxn modelId="{23317FC0-84CF-49F8-9B2D-B5870396904A}" type="presParOf" srcId="{37DCBF53-5A13-4271-B36A-5A670419FA67}" destId="{95C0E43F-004B-4E31-9155-00EE69DDEA79}" srcOrd="0" destOrd="0" presId="urn:microsoft.com/office/officeart/2005/8/layout/hierarchy1"/>
    <dgm:cxn modelId="{C539C02A-86AF-4DE6-A20A-B197B831B154}" type="presParOf" srcId="{37DCBF53-5A13-4271-B36A-5A670419FA67}" destId="{62AA83C3-5F79-4C66-929E-48F8550E1909}" srcOrd="1" destOrd="0" presId="urn:microsoft.com/office/officeart/2005/8/layout/hierarchy1"/>
    <dgm:cxn modelId="{09A480A8-4B0D-4F85-87D2-BF52704D3649}" type="presParOf" srcId="{FEE4D21B-8F72-4546-8134-BA8F5EEE2C5F}" destId="{CE251BE7-F966-4442-B8C6-5EBB23A03D9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2BBB5-AA25-4A67-AC01-3CE05F4C93DF}">
      <dsp:nvSpPr>
        <dsp:cNvPr id="0" name=""/>
        <dsp:cNvSpPr/>
      </dsp:nvSpPr>
      <dsp:spPr>
        <a:xfrm>
          <a:off x="0" y="79595"/>
          <a:ext cx="9677915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A set of methods and properties that a class or struct must implement</a:t>
          </a:r>
          <a:endParaRPr lang="en-US" sz="3900" kern="1200"/>
        </a:p>
      </dsp:txBody>
      <dsp:txXfrm>
        <a:off x="75734" y="155329"/>
        <a:ext cx="9526447" cy="1399952"/>
      </dsp:txXfrm>
    </dsp:sp>
    <dsp:sp modelId="{AA14A427-7F76-4FC9-82D1-C180D8409BE4}">
      <dsp:nvSpPr>
        <dsp:cNvPr id="0" name=""/>
        <dsp:cNvSpPr/>
      </dsp:nvSpPr>
      <dsp:spPr>
        <a:xfrm>
          <a:off x="0" y="1743335"/>
          <a:ext cx="9677915" cy="1551420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Like a contract</a:t>
          </a:r>
          <a:endParaRPr lang="en-US" sz="3900" kern="1200"/>
        </a:p>
      </dsp:txBody>
      <dsp:txXfrm>
        <a:off x="75734" y="1819069"/>
        <a:ext cx="9526447" cy="1399952"/>
      </dsp:txXfrm>
    </dsp:sp>
    <dsp:sp modelId="{D2658C75-CCD5-48DF-B126-F660721E3315}">
      <dsp:nvSpPr>
        <dsp:cNvPr id="0" name=""/>
        <dsp:cNvSpPr/>
      </dsp:nvSpPr>
      <dsp:spPr>
        <a:xfrm>
          <a:off x="0" y="3407075"/>
          <a:ext cx="9677915" cy="1551420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It’s a kind of type that can refer to a category of types</a:t>
          </a:r>
          <a:endParaRPr lang="en-US" sz="3900" kern="1200"/>
        </a:p>
      </dsp:txBody>
      <dsp:txXfrm>
        <a:off x="75734" y="3482809"/>
        <a:ext cx="9526447" cy="1399952"/>
      </dsp:txXfrm>
    </dsp:sp>
    <dsp:sp modelId="{805608A4-9147-417D-BE31-700257DA28C8}">
      <dsp:nvSpPr>
        <dsp:cNvPr id="0" name=""/>
        <dsp:cNvSpPr/>
      </dsp:nvSpPr>
      <dsp:spPr>
        <a:xfrm>
          <a:off x="0" y="5070815"/>
          <a:ext cx="9677915" cy="15514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Similar to a base class </a:t>
          </a:r>
          <a:endParaRPr lang="en-US" sz="3900" kern="1200"/>
        </a:p>
      </dsp:txBody>
      <dsp:txXfrm>
        <a:off x="75734" y="5146549"/>
        <a:ext cx="9526447" cy="13999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F167D-82A3-4D3A-9EF5-C86457DB0355}">
      <dsp:nvSpPr>
        <dsp:cNvPr id="0" name=""/>
        <dsp:cNvSpPr/>
      </dsp:nvSpPr>
      <dsp:spPr>
        <a:xfrm>
          <a:off x="1469710" y="734133"/>
          <a:ext cx="1907660" cy="1907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5860A-7A22-4FBD-8280-BE5BDF7E1D48}">
      <dsp:nvSpPr>
        <dsp:cNvPr id="0" name=""/>
        <dsp:cNvSpPr/>
      </dsp:nvSpPr>
      <dsp:spPr>
        <a:xfrm>
          <a:off x="303918" y="3330406"/>
          <a:ext cx="4239245" cy="19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Also called “lazy evaluation”. </a:t>
          </a:r>
          <a:endParaRPr lang="en-US" sz="3200" kern="1200" dirty="0"/>
        </a:p>
      </dsp:txBody>
      <dsp:txXfrm>
        <a:off x="303918" y="3330406"/>
        <a:ext cx="4239245" cy="1993359"/>
      </dsp:txXfrm>
    </dsp:sp>
    <dsp:sp modelId="{315D7C83-48BF-45BF-B2D2-B0A513D8B586}">
      <dsp:nvSpPr>
        <dsp:cNvPr id="0" name=""/>
        <dsp:cNvSpPr/>
      </dsp:nvSpPr>
      <dsp:spPr>
        <a:xfrm>
          <a:off x="6450823" y="734133"/>
          <a:ext cx="1907660" cy="1907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A028C-004C-4EBC-94C7-8682245A3213}">
      <dsp:nvSpPr>
        <dsp:cNvPr id="0" name=""/>
        <dsp:cNvSpPr/>
      </dsp:nvSpPr>
      <dsp:spPr>
        <a:xfrm>
          <a:off x="5285030" y="3330406"/>
          <a:ext cx="4239245" cy="19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Values in an </a:t>
          </a:r>
          <a:r>
            <a:rPr lang="en-CA" sz="3200" kern="1200" dirty="0" err="1"/>
            <a:t>IEnumerable</a:t>
          </a:r>
          <a:r>
            <a:rPr lang="en-CA" sz="3200" kern="1200" dirty="0"/>
            <a:t> are retrieved only when requested</a:t>
          </a:r>
          <a:endParaRPr lang="en-US" sz="3200" kern="1200" dirty="0"/>
        </a:p>
      </dsp:txBody>
      <dsp:txXfrm>
        <a:off x="5285030" y="3330406"/>
        <a:ext cx="4239245" cy="1993359"/>
      </dsp:txXfrm>
    </dsp:sp>
    <dsp:sp modelId="{E0572B75-731C-49F2-8F1D-44B6D288056A}">
      <dsp:nvSpPr>
        <dsp:cNvPr id="0" name=""/>
        <dsp:cNvSpPr/>
      </dsp:nvSpPr>
      <dsp:spPr>
        <a:xfrm>
          <a:off x="11431936" y="734133"/>
          <a:ext cx="1907660" cy="1907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14287-2D61-484C-A1AE-A511894E1135}">
      <dsp:nvSpPr>
        <dsp:cNvPr id="0" name=""/>
        <dsp:cNvSpPr/>
      </dsp:nvSpPr>
      <dsp:spPr>
        <a:xfrm>
          <a:off x="10266143" y="3330406"/>
          <a:ext cx="4239245" cy="19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This is why an </a:t>
          </a:r>
          <a:r>
            <a:rPr lang="en-CA" sz="3200" kern="1200" dirty="0" err="1"/>
            <a:t>IEnumerable</a:t>
          </a:r>
          <a:r>
            <a:rPr lang="en-CA" sz="3200" kern="1200" dirty="0"/>
            <a:t> can represent infinite sequences </a:t>
          </a:r>
          <a:endParaRPr lang="en-US" sz="3200" kern="1200" dirty="0"/>
        </a:p>
      </dsp:txBody>
      <dsp:txXfrm>
        <a:off x="10266143" y="3330406"/>
        <a:ext cx="4239245" cy="19933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726DD-983C-4912-A88A-431FD2445990}">
      <dsp:nvSpPr>
        <dsp:cNvPr id="0" name=""/>
        <dsp:cNvSpPr/>
      </dsp:nvSpPr>
      <dsp:spPr>
        <a:xfrm>
          <a:off x="0" y="679259"/>
          <a:ext cx="14808994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Take a sequence and an element, or another sequence and create a new sequence. </a:t>
          </a:r>
          <a:endParaRPr lang="en-US" sz="3300" kern="1200"/>
        </a:p>
      </dsp:txBody>
      <dsp:txXfrm>
        <a:off x="38638" y="717897"/>
        <a:ext cx="14731718" cy="714229"/>
      </dsp:txXfrm>
    </dsp:sp>
    <dsp:sp modelId="{C26104F2-DF71-41F8-8949-5737929281FA}">
      <dsp:nvSpPr>
        <dsp:cNvPr id="0" name=""/>
        <dsp:cNvSpPr/>
      </dsp:nvSpPr>
      <dsp:spPr>
        <a:xfrm>
          <a:off x="0" y="1565804"/>
          <a:ext cx="14808994" cy="791505"/>
        </a:xfrm>
        <a:prstGeom prst="roundRect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No container is created and the original sequence is not iterated. </a:t>
          </a:r>
          <a:endParaRPr lang="en-US" sz="3300" kern="1200"/>
        </a:p>
      </dsp:txBody>
      <dsp:txXfrm>
        <a:off x="38638" y="1604442"/>
        <a:ext cx="14731718" cy="714229"/>
      </dsp:txXfrm>
    </dsp:sp>
    <dsp:sp modelId="{17487985-4A82-4962-A19B-D78C9EAC5167}">
      <dsp:nvSpPr>
        <dsp:cNvPr id="0" name=""/>
        <dsp:cNvSpPr/>
      </dsp:nvSpPr>
      <dsp:spPr>
        <a:xfrm>
          <a:off x="0" y="2452350"/>
          <a:ext cx="14808994" cy="791505"/>
        </a:xfrm>
        <a:prstGeom prst="roundRect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Very efficient when used once or twice.</a:t>
          </a:r>
          <a:endParaRPr lang="en-US" sz="3300" kern="1200"/>
        </a:p>
      </dsp:txBody>
      <dsp:txXfrm>
        <a:off x="38638" y="2490988"/>
        <a:ext cx="14731718" cy="714229"/>
      </dsp:txXfrm>
    </dsp:sp>
    <dsp:sp modelId="{43AAD2A2-49E4-416D-A24E-4C6963542CEB}">
      <dsp:nvSpPr>
        <dsp:cNvPr id="0" name=""/>
        <dsp:cNvSpPr/>
      </dsp:nvSpPr>
      <dsp:spPr>
        <a:xfrm>
          <a:off x="0" y="3338895"/>
          <a:ext cx="14808994" cy="791505"/>
        </a:xfrm>
        <a:prstGeom prst="roundRect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Using them repeatedly to create a sequence from scratch would be very slow </a:t>
          </a:r>
          <a:endParaRPr lang="en-US" sz="3300" kern="1200"/>
        </a:p>
      </dsp:txBody>
      <dsp:txXfrm>
        <a:off x="38638" y="3377533"/>
        <a:ext cx="14731718" cy="714229"/>
      </dsp:txXfrm>
    </dsp:sp>
    <dsp:sp modelId="{51130E33-9E74-4B97-A0AF-50E6552C890F}">
      <dsp:nvSpPr>
        <dsp:cNvPr id="0" name=""/>
        <dsp:cNvSpPr/>
      </dsp:nvSpPr>
      <dsp:spPr>
        <a:xfrm>
          <a:off x="0" y="4225440"/>
          <a:ext cx="14808994" cy="791505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Each function call creates a complex object</a:t>
          </a:r>
          <a:endParaRPr lang="en-US" sz="3300" kern="1200"/>
        </a:p>
      </dsp:txBody>
      <dsp:txXfrm>
        <a:off x="38638" y="4264078"/>
        <a:ext cx="14731718" cy="7142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A92F6-E541-404D-9DB2-E0F1AFB085A4}">
      <dsp:nvSpPr>
        <dsp:cNvPr id="0" name=""/>
        <dsp:cNvSpPr/>
      </dsp:nvSpPr>
      <dsp:spPr>
        <a:xfrm>
          <a:off x="2076497" y="10481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752C-F27D-4384-9FF1-372A3FCE6799}">
      <dsp:nvSpPr>
        <dsp:cNvPr id="0" name=""/>
        <dsp:cNvSpPr/>
      </dsp:nvSpPr>
      <dsp:spPr>
        <a:xfrm>
          <a:off x="2544497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637AB-CB7A-402B-9CDA-B7D023EB0699}">
      <dsp:nvSpPr>
        <dsp:cNvPr id="0" name=""/>
        <dsp:cNvSpPr/>
      </dsp:nvSpPr>
      <dsp:spPr>
        <a:xfrm>
          <a:off x="1374497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000" kern="1200"/>
            <a:t>Empty</a:t>
          </a:r>
          <a:endParaRPr lang="en-US" sz="4000" kern="1200"/>
        </a:p>
      </dsp:txBody>
      <dsp:txXfrm>
        <a:off x="1374497" y="3928102"/>
        <a:ext cx="3600000" cy="720000"/>
      </dsp:txXfrm>
    </dsp:sp>
    <dsp:sp modelId="{15BE4993-F309-4244-AC9B-2D0CD00E11ED}">
      <dsp:nvSpPr>
        <dsp:cNvPr id="0" name=""/>
        <dsp:cNvSpPr/>
      </dsp:nvSpPr>
      <dsp:spPr>
        <a:xfrm>
          <a:off x="6306497" y="10481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D19D1-5F39-4BEA-BE00-034307A1794C}">
      <dsp:nvSpPr>
        <dsp:cNvPr id="0" name=""/>
        <dsp:cNvSpPr/>
      </dsp:nvSpPr>
      <dsp:spPr>
        <a:xfrm>
          <a:off x="6774497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B264C-BDB0-4055-9253-EFCA5C06713E}">
      <dsp:nvSpPr>
        <dsp:cNvPr id="0" name=""/>
        <dsp:cNvSpPr/>
      </dsp:nvSpPr>
      <dsp:spPr>
        <a:xfrm>
          <a:off x="5604497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000" kern="1200"/>
            <a:t>Range</a:t>
          </a:r>
          <a:endParaRPr lang="en-US" sz="4000" kern="1200"/>
        </a:p>
      </dsp:txBody>
      <dsp:txXfrm>
        <a:off x="5604497" y="3928102"/>
        <a:ext cx="3600000" cy="720000"/>
      </dsp:txXfrm>
    </dsp:sp>
    <dsp:sp modelId="{E462536A-AB80-4EF5-9941-274696039272}">
      <dsp:nvSpPr>
        <dsp:cNvPr id="0" name=""/>
        <dsp:cNvSpPr/>
      </dsp:nvSpPr>
      <dsp:spPr>
        <a:xfrm>
          <a:off x="10536496" y="10481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1E574-DE1F-4F69-B083-ADD98E01109A}">
      <dsp:nvSpPr>
        <dsp:cNvPr id="0" name=""/>
        <dsp:cNvSpPr/>
      </dsp:nvSpPr>
      <dsp:spPr>
        <a:xfrm>
          <a:off x="11004496" y="1516102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0EE5F-AB3D-452F-9D5B-A62E35EA7CF5}">
      <dsp:nvSpPr>
        <dsp:cNvPr id="0" name=""/>
        <dsp:cNvSpPr/>
      </dsp:nvSpPr>
      <dsp:spPr>
        <a:xfrm>
          <a:off x="9834496" y="39281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4000" kern="1200"/>
            <a:t>Repeat</a:t>
          </a:r>
          <a:endParaRPr lang="en-US" sz="4000" kern="1200"/>
        </a:p>
      </dsp:txBody>
      <dsp:txXfrm>
        <a:off x="9834496" y="3928102"/>
        <a:ext cx="360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4401C-CF85-45F9-BACB-2FD52D9C0278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857E4-CC2D-4FF8-B7AC-691700ADE2F8}">
      <dsp:nvSpPr>
        <dsp:cNvPr id="0" name=""/>
        <dsp:cNvSpPr/>
      </dsp:nvSpPr>
      <dsp:spPr>
        <a:xfrm>
          <a:off x="0" y="818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/>
            <a:t>Any method that has a yield statement</a:t>
          </a:r>
          <a:endParaRPr lang="en-US" sz="4500" kern="1200"/>
        </a:p>
      </dsp:txBody>
      <dsp:txXfrm>
        <a:off x="0" y="818"/>
        <a:ext cx="9677915" cy="1340038"/>
      </dsp:txXfrm>
    </dsp:sp>
    <dsp:sp modelId="{C9A3762F-1018-478F-8878-1E578B142D95}">
      <dsp:nvSpPr>
        <dsp:cNvPr id="0" name=""/>
        <dsp:cNvSpPr/>
      </dsp:nvSpPr>
      <dsp:spPr>
        <a:xfrm>
          <a:off x="0" y="1340856"/>
          <a:ext cx="9677915" cy="0"/>
        </a:xfrm>
        <a:prstGeom prst="line">
          <a:avLst/>
        </a:prstGeom>
        <a:solidFill>
          <a:schemeClr val="accent2">
            <a:hueOff val="-319344"/>
            <a:satOff val="877"/>
            <a:lumOff val="588"/>
            <a:alphaOff val="0"/>
          </a:schemeClr>
        </a:solidFill>
        <a:ln w="19050" cap="flat" cmpd="sng" algn="ctr">
          <a:solidFill>
            <a:schemeClr val="accent2">
              <a:hueOff val="-319344"/>
              <a:satOff val="877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EE78E-789C-40C8-9507-A68C613B2D26}">
      <dsp:nvSpPr>
        <dsp:cNvPr id="0" name=""/>
        <dsp:cNvSpPr/>
      </dsp:nvSpPr>
      <dsp:spPr>
        <a:xfrm>
          <a:off x="0" y="1340856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Creates an object under the hood</a:t>
          </a:r>
          <a:endParaRPr lang="en-US" sz="4500" kern="1200" dirty="0"/>
        </a:p>
      </dsp:txBody>
      <dsp:txXfrm>
        <a:off x="0" y="1340856"/>
        <a:ext cx="9677915" cy="1340038"/>
      </dsp:txXfrm>
    </dsp:sp>
    <dsp:sp modelId="{327D2255-8D5C-497D-AE6F-AECD40197CED}">
      <dsp:nvSpPr>
        <dsp:cNvPr id="0" name=""/>
        <dsp:cNvSpPr/>
      </dsp:nvSpPr>
      <dsp:spPr>
        <a:xfrm>
          <a:off x="0" y="2680895"/>
          <a:ext cx="9677915" cy="0"/>
        </a:xfrm>
        <a:prstGeom prst="lin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5BF13-90D9-4033-ADEC-4C476EB8CCD6}">
      <dsp:nvSpPr>
        <dsp:cNvPr id="0" name=""/>
        <dsp:cNvSpPr/>
      </dsp:nvSpPr>
      <dsp:spPr>
        <a:xfrm>
          <a:off x="0" y="2680895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This object stores all local variables </a:t>
          </a:r>
          <a:endParaRPr lang="en-US" sz="4500" kern="1200" dirty="0"/>
        </a:p>
      </dsp:txBody>
      <dsp:txXfrm>
        <a:off x="0" y="2680895"/>
        <a:ext cx="9677915" cy="1340038"/>
      </dsp:txXfrm>
    </dsp:sp>
    <dsp:sp modelId="{CF0F6E28-E6E4-43DD-822C-CCA818338651}">
      <dsp:nvSpPr>
        <dsp:cNvPr id="0" name=""/>
        <dsp:cNvSpPr/>
      </dsp:nvSpPr>
      <dsp:spPr>
        <a:xfrm>
          <a:off x="0" y="4020934"/>
          <a:ext cx="9677915" cy="0"/>
        </a:xfrm>
        <a:prstGeom prst="line">
          <a:avLst/>
        </a:prstGeom>
        <a:solidFill>
          <a:schemeClr val="accent2">
            <a:hueOff val="-958031"/>
            <a:satOff val="2632"/>
            <a:lumOff val="1764"/>
            <a:alphaOff val="0"/>
          </a:schemeClr>
        </a:solidFill>
        <a:ln w="19050" cap="flat" cmpd="sng" algn="ctr">
          <a:solidFill>
            <a:schemeClr val="accent2">
              <a:hueOff val="-958031"/>
              <a:satOff val="2632"/>
              <a:lumOff val="1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D3370-3748-4AE1-B7F1-CB3E9B85C2F7}">
      <dsp:nvSpPr>
        <dsp:cNvPr id="0" name=""/>
        <dsp:cNvSpPr/>
      </dsp:nvSpPr>
      <dsp:spPr>
        <a:xfrm>
          <a:off x="0" y="4020934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Also stores the next instruction</a:t>
          </a:r>
          <a:endParaRPr lang="en-US" sz="4500" kern="1200" dirty="0"/>
        </a:p>
      </dsp:txBody>
      <dsp:txXfrm>
        <a:off x="0" y="4020934"/>
        <a:ext cx="9677915" cy="1340038"/>
      </dsp:txXfrm>
    </dsp:sp>
    <dsp:sp modelId="{B56F36D5-1D7D-4D16-A9DC-0C76E5023B08}">
      <dsp:nvSpPr>
        <dsp:cNvPr id="0" name=""/>
        <dsp:cNvSpPr/>
      </dsp:nvSpPr>
      <dsp:spPr>
        <a:xfrm>
          <a:off x="0" y="5360973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9E3F2-089F-49B7-A03F-92F801D5C0E4}">
      <dsp:nvSpPr>
        <dsp:cNvPr id="0" name=""/>
        <dsp:cNvSpPr/>
      </dsp:nvSpPr>
      <dsp:spPr>
        <a:xfrm>
          <a:off x="0" y="5360973"/>
          <a:ext cx="9677915" cy="134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500" kern="1200" dirty="0"/>
            <a:t>Just like a stack frame</a:t>
          </a:r>
          <a:endParaRPr lang="en-US" sz="4500" kern="1200" dirty="0"/>
        </a:p>
      </dsp:txBody>
      <dsp:txXfrm>
        <a:off x="0" y="5360973"/>
        <a:ext cx="9677915" cy="13400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A8C29-FAF7-436C-A60C-F9DE65582F77}">
      <dsp:nvSpPr>
        <dsp:cNvPr id="0" name=""/>
        <dsp:cNvSpPr/>
      </dsp:nvSpPr>
      <dsp:spPr>
        <a:xfrm>
          <a:off x="691753" y="0"/>
          <a:ext cx="7698581" cy="769858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01CA3-9D23-4E2B-8989-1D2A352C24FC}">
      <dsp:nvSpPr>
        <dsp:cNvPr id="0" name=""/>
        <dsp:cNvSpPr/>
      </dsp:nvSpPr>
      <dsp:spPr>
        <a:xfrm>
          <a:off x="1423118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You never finish enumerating</a:t>
          </a:r>
          <a:endParaRPr lang="en-US" sz="3500" kern="1200" dirty="0"/>
        </a:p>
      </dsp:txBody>
      <dsp:txXfrm>
        <a:off x="1569685" y="877932"/>
        <a:ext cx="2709312" cy="2709312"/>
      </dsp:txXfrm>
    </dsp:sp>
    <dsp:sp modelId="{F9A887CE-65B6-4479-83FD-D4F052D3A64B}">
      <dsp:nvSpPr>
        <dsp:cNvPr id="0" name=""/>
        <dsp:cNvSpPr/>
      </dsp:nvSpPr>
      <dsp:spPr>
        <a:xfrm>
          <a:off x="4656522" y="731365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Therefore you cannot put it in memory</a:t>
          </a:r>
          <a:endParaRPr lang="en-US" sz="3500" kern="1200"/>
        </a:p>
      </dsp:txBody>
      <dsp:txXfrm>
        <a:off x="4803089" y="877932"/>
        <a:ext cx="2709312" cy="2709312"/>
      </dsp:txXfrm>
    </dsp:sp>
    <dsp:sp modelId="{18A8CD4D-76ED-4F93-A23C-239602DF5A12}">
      <dsp:nvSpPr>
        <dsp:cNvPr id="0" name=""/>
        <dsp:cNvSpPr/>
      </dsp:nvSpPr>
      <dsp:spPr>
        <a:xfrm>
          <a:off x="1423118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You can however take a finite part of it </a:t>
          </a:r>
          <a:endParaRPr lang="en-US" sz="3500" kern="1200"/>
        </a:p>
      </dsp:txBody>
      <dsp:txXfrm>
        <a:off x="1569685" y="4111336"/>
        <a:ext cx="2709312" cy="2709312"/>
      </dsp:txXfrm>
    </dsp:sp>
    <dsp:sp modelId="{56AF6E8E-FC37-4E95-AA40-0792F461EE7D}">
      <dsp:nvSpPr>
        <dsp:cNvPr id="0" name=""/>
        <dsp:cNvSpPr/>
      </dsp:nvSpPr>
      <dsp:spPr>
        <a:xfrm>
          <a:off x="4656522" y="3964769"/>
          <a:ext cx="3002446" cy="300244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/>
            <a:t>You can also transform or filter it </a:t>
          </a:r>
          <a:endParaRPr lang="en-US" sz="3500" kern="1200"/>
        </a:p>
      </dsp:txBody>
      <dsp:txXfrm>
        <a:off x="4803089" y="4111336"/>
        <a:ext cx="2709312" cy="27093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EAEEF-23BE-4EFC-80FB-1868E67BB6A9}">
      <dsp:nvSpPr>
        <dsp:cNvPr id="0" name=""/>
        <dsp:cNvSpPr/>
      </dsp:nvSpPr>
      <dsp:spPr>
        <a:xfrm>
          <a:off x="0" y="818"/>
          <a:ext cx="967791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8F5FC-6CBF-42DC-808F-7859A2E98C55}">
      <dsp:nvSpPr>
        <dsp:cNvPr id="0" name=""/>
        <dsp:cNvSpPr/>
      </dsp:nvSpPr>
      <dsp:spPr>
        <a:xfrm>
          <a:off x="0" y="818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Select</a:t>
          </a:r>
          <a:endParaRPr lang="en-US" sz="4400" kern="1200"/>
        </a:p>
      </dsp:txBody>
      <dsp:txXfrm>
        <a:off x="0" y="818"/>
        <a:ext cx="9677915" cy="957170"/>
      </dsp:txXfrm>
    </dsp:sp>
    <dsp:sp modelId="{65775218-5285-420D-BB6D-282A1FE058F7}">
      <dsp:nvSpPr>
        <dsp:cNvPr id="0" name=""/>
        <dsp:cNvSpPr/>
      </dsp:nvSpPr>
      <dsp:spPr>
        <a:xfrm>
          <a:off x="0" y="957988"/>
          <a:ext cx="9677915" cy="0"/>
        </a:xfrm>
        <a:prstGeom prst="line">
          <a:avLst/>
        </a:prstGeom>
        <a:solidFill>
          <a:schemeClr val="accent2">
            <a:hueOff val="-212896"/>
            <a:satOff val="585"/>
            <a:lumOff val="392"/>
            <a:alphaOff val="0"/>
          </a:schemeClr>
        </a:solidFill>
        <a:ln w="19050" cap="flat" cmpd="sng" algn="ctr">
          <a:solidFill>
            <a:schemeClr val="accent2">
              <a:hueOff val="-212896"/>
              <a:satOff val="585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F6BFD-016C-4B85-BC30-4B8E624F44EE}">
      <dsp:nvSpPr>
        <dsp:cNvPr id="0" name=""/>
        <dsp:cNvSpPr/>
      </dsp:nvSpPr>
      <dsp:spPr>
        <a:xfrm>
          <a:off x="0" y="957988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Where </a:t>
          </a:r>
          <a:endParaRPr lang="en-US" sz="4400" kern="1200"/>
        </a:p>
      </dsp:txBody>
      <dsp:txXfrm>
        <a:off x="0" y="957988"/>
        <a:ext cx="9677915" cy="957170"/>
      </dsp:txXfrm>
    </dsp:sp>
    <dsp:sp modelId="{A1CC3878-47F4-46D7-A75A-C191895A0281}">
      <dsp:nvSpPr>
        <dsp:cNvPr id="0" name=""/>
        <dsp:cNvSpPr/>
      </dsp:nvSpPr>
      <dsp:spPr>
        <a:xfrm>
          <a:off x="0" y="1915159"/>
          <a:ext cx="9677915" cy="0"/>
        </a:xfrm>
        <a:prstGeom prst="line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accent2">
              <a:hueOff val="-425792"/>
              <a:satOff val="1170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D0BF5-7618-4F47-ACB7-3756C8F78ED6}">
      <dsp:nvSpPr>
        <dsp:cNvPr id="0" name=""/>
        <dsp:cNvSpPr/>
      </dsp:nvSpPr>
      <dsp:spPr>
        <a:xfrm>
          <a:off x="0" y="1915159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Prepend</a:t>
          </a:r>
          <a:endParaRPr lang="en-US" sz="4400" kern="1200"/>
        </a:p>
      </dsp:txBody>
      <dsp:txXfrm>
        <a:off x="0" y="1915159"/>
        <a:ext cx="9677915" cy="957170"/>
      </dsp:txXfrm>
    </dsp:sp>
    <dsp:sp modelId="{AA9921CB-E29E-40F6-BCD6-976DC3286F70}">
      <dsp:nvSpPr>
        <dsp:cNvPr id="0" name=""/>
        <dsp:cNvSpPr/>
      </dsp:nvSpPr>
      <dsp:spPr>
        <a:xfrm>
          <a:off x="0" y="2872329"/>
          <a:ext cx="9677915" cy="0"/>
        </a:xfrm>
        <a:prstGeom prst="line">
          <a:avLst/>
        </a:prstGeom>
        <a:solidFill>
          <a:schemeClr val="accent2">
            <a:hueOff val="-638687"/>
            <a:satOff val="1755"/>
            <a:lumOff val="1176"/>
            <a:alphaOff val="0"/>
          </a:schemeClr>
        </a:solidFill>
        <a:ln w="19050" cap="flat" cmpd="sng" algn="ctr">
          <a:solidFill>
            <a:schemeClr val="accent2">
              <a:hueOff val="-638687"/>
              <a:satOff val="175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0C29A-2111-4604-BE91-B1E0FF044F04}">
      <dsp:nvSpPr>
        <dsp:cNvPr id="0" name=""/>
        <dsp:cNvSpPr/>
      </dsp:nvSpPr>
      <dsp:spPr>
        <a:xfrm>
          <a:off x="0" y="2872329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Take</a:t>
          </a:r>
          <a:endParaRPr lang="en-US" sz="4400" kern="1200"/>
        </a:p>
      </dsp:txBody>
      <dsp:txXfrm>
        <a:off x="0" y="2872329"/>
        <a:ext cx="9677915" cy="957170"/>
      </dsp:txXfrm>
    </dsp:sp>
    <dsp:sp modelId="{AF15792B-8EBE-4B30-A729-242299866BFA}">
      <dsp:nvSpPr>
        <dsp:cNvPr id="0" name=""/>
        <dsp:cNvSpPr/>
      </dsp:nvSpPr>
      <dsp:spPr>
        <a:xfrm>
          <a:off x="0" y="3829500"/>
          <a:ext cx="9677915" cy="0"/>
        </a:xfrm>
        <a:prstGeom prst="line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accent2">
              <a:hueOff val="-851583"/>
              <a:satOff val="2339"/>
              <a:lumOff val="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A9047-0C52-439A-931F-BAF677F54187}">
      <dsp:nvSpPr>
        <dsp:cNvPr id="0" name=""/>
        <dsp:cNvSpPr/>
      </dsp:nvSpPr>
      <dsp:spPr>
        <a:xfrm>
          <a:off x="0" y="3829500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Skip</a:t>
          </a:r>
          <a:endParaRPr lang="en-US" sz="4400" kern="1200"/>
        </a:p>
      </dsp:txBody>
      <dsp:txXfrm>
        <a:off x="0" y="3829500"/>
        <a:ext cx="9677915" cy="957170"/>
      </dsp:txXfrm>
    </dsp:sp>
    <dsp:sp modelId="{4C8D2879-385E-4788-94C8-DC6984BB9F8C}">
      <dsp:nvSpPr>
        <dsp:cNvPr id="0" name=""/>
        <dsp:cNvSpPr/>
      </dsp:nvSpPr>
      <dsp:spPr>
        <a:xfrm>
          <a:off x="0" y="4786670"/>
          <a:ext cx="9677915" cy="0"/>
        </a:xfrm>
        <a:prstGeom prst="line">
          <a:avLst/>
        </a:prstGeom>
        <a:solidFill>
          <a:schemeClr val="accent2">
            <a:hueOff val="-1064479"/>
            <a:satOff val="2924"/>
            <a:lumOff val="1960"/>
            <a:alphaOff val="0"/>
          </a:schemeClr>
        </a:solidFill>
        <a:ln w="19050" cap="flat" cmpd="sng" algn="ctr">
          <a:solidFill>
            <a:schemeClr val="accent2">
              <a:hueOff val="-1064479"/>
              <a:satOff val="2924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7F1A3-A90B-4267-97F3-F4DA58C70BE5}">
      <dsp:nvSpPr>
        <dsp:cNvPr id="0" name=""/>
        <dsp:cNvSpPr/>
      </dsp:nvSpPr>
      <dsp:spPr>
        <a:xfrm>
          <a:off x="0" y="4786670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First</a:t>
          </a:r>
          <a:endParaRPr lang="en-US" sz="4400" kern="1200"/>
        </a:p>
      </dsp:txBody>
      <dsp:txXfrm>
        <a:off x="0" y="4786670"/>
        <a:ext cx="9677915" cy="957170"/>
      </dsp:txXfrm>
    </dsp:sp>
    <dsp:sp modelId="{F849CD40-BBFF-4259-88AD-0E740ED87129}">
      <dsp:nvSpPr>
        <dsp:cNvPr id="0" name=""/>
        <dsp:cNvSpPr/>
      </dsp:nvSpPr>
      <dsp:spPr>
        <a:xfrm>
          <a:off x="0" y="5743841"/>
          <a:ext cx="9677915" cy="0"/>
        </a:xfrm>
        <a:prstGeom prst="line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accent2">
              <a:hueOff val="-1277375"/>
              <a:satOff val="3509"/>
              <a:lumOff val="2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5CB8-DB40-426E-A693-52CEECE53E89}">
      <dsp:nvSpPr>
        <dsp:cNvPr id="0" name=""/>
        <dsp:cNvSpPr/>
      </dsp:nvSpPr>
      <dsp:spPr>
        <a:xfrm>
          <a:off x="0" y="5743841"/>
          <a:ext cx="9677915" cy="95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400" kern="1200"/>
            <a:t>Zip</a:t>
          </a:r>
          <a:endParaRPr lang="en-US" sz="4400" kern="1200"/>
        </a:p>
      </dsp:txBody>
      <dsp:txXfrm>
        <a:off x="0" y="5743841"/>
        <a:ext cx="9677915" cy="95717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98DB9-E72A-466E-A62D-8A226139FE3A}">
      <dsp:nvSpPr>
        <dsp:cNvPr id="0" name=""/>
        <dsp:cNvSpPr/>
      </dsp:nvSpPr>
      <dsp:spPr>
        <a:xfrm>
          <a:off x="1403055" y="989745"/>
          <a:ext cx="1358816" cy="1358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7E338-F330-4CF4-972B-EF5AC1CE19DC}">
      <dsp:nvSpPr>
        <dsp:cNvPr id="0" name=""/>
        <dsp:cNvSpPr/>
      </dsp:nvSpPr>
      <dsp:spPr>
        <a:xfrm>
          <a:off x="572667" y="2906459"/>
          <a:ext cx="3019593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 mapping from integers to values</a:t>
          </a:r>
          <a:endParaRPr lang="en-US" sz="3200" kern="1200" dirty="0"/>
        </a:p>
      </dsp:txBody>
      <dsp:txXfrm>
        <a:off x="572667" y="2906459"/>
        <a:ext cx="3019593" cy="1800000"/>
      </dsp:txXfrm>
    </dsp:sp>
    <dsp:sp modelId="{B0E6AD57-16C0-455C-8E0C-6E91BC5DA421}">
      <dsp:nvSpPr>
        <dsp:cNvPr id="0" name=""/>
        <dsp:cNvSpPr/>
      </dsp:nvSpPr>
      <dsp:spPr>
        <a:xfrm>
          <a:off x="4951077" y="989745"/>
          <a:ext cx="1358816" cy="1358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965C8-EDA7-4399-9134-5F8117DFFD16}">
      <dsp:nvSpPr>
        <dsp:cNvPr id="0" name=""/>
        <dsp:cNvSpPr/>
      </dsp:nvSpPr>
      <dsp:spPr>
        <a:xfrm>
          <a:off x="4120689" y="2906459"/>
          <a:ext cx="3019593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Can retrieve count, and elements, in constant time</a:t>
          </a:r>
          <a:endParaRPr lang="en-US" sz="3200" kern="1200" dirty="0"/>
        </a:p>
      </dsp:txBody>
      <dsp:txXfrm>
        <a:off x="4120689" y="2906459"/>
        <a:ext cx="3019593" cy="1800000"/>
      </dsp:txXfrm>
    </dsp:sp>
    <dsp:sp modelId="{F4811882-B99D-4721-961F-41D0AB342A1F}">
      <dsp:nvSpPr>
        <dsp:cNvPr id="0" name=""/>
        <dsp:cNvSpPr/>
      </dsp:nvSpPr>
      <dsp:spPr>
        <a:xfrm>
          <a:off x="8499099" y="989745"/>
          <a:ext cx="1358816" cy="1358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846E0-FD08-455F-88FC-74CDB2D4FE3F}">
      <dsp:nvSpPr>
        <dsp:cNvPr id="0" name=""/>
        <dsp:cNvSpPr/>
      </dsp:nvSpPr>
      <dsp:spPr>
        <a:xfrm>
          <a:off x="7668711" y="2906459"/>
          <a:ext cx="3019593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It may or may not be mutable (i.e., allow updates)</a:t>
          </a:r>
          <a:endParaRPr lang="en-US" sz="3200" kern="1200" dirty="0"/>
        </a:p>
      </dsp:txBody>
      <dsp:txXfrm>
        <a:off x="7668711" y="2906459"/>
        <a:ext cx="3019593" cy="1800000"/>
      </dsp:txXfrm>
    </dsp:sp>
    <dsp:sp modelId="{D7B4D1F1-E491-4A2A-965C-40A3D02C9B52}">
      <dsp:nvSpPr>
        <dsp:cNvPr id="0" name=""/>
        <dsp:cNvSpPr/>
      </dsp:nvSpPr>
      <dsp:spPr>
        <a:xfrm>
          <a:off x="12047121" y="989745"/>
          <a:ext cx="1358816" cy="1358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2434-E3C2-40A0-B47B-B07AAE245A5A}">
      <dsp:nvSpPr>
        <dsp:cNvPr id="0" name=""/>
        <dsp:cNvSpPr/>
      </dsp:nvSpPr>
      <dsp:spPr>
        <a:xfrm>
          <a:off x="11216733" y="2906459"/>
          <a:ext cx="3019593" cy="18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If not mutable, things can get interesting!</a:t>
          </a:r>
          <a:endParaRPr lang="en-US" sz="3200" kern="1200"/>
        </a:p>
      </dsp:txBody>
      <dsp:txXfrm>
        <a:off x="11216733" y="2906459"/>
        <a:ext cx="3019593" cy="180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6FE09-A522-4A8A-B483-1A956E209DAC}">
      <dsp:nvSpPr>
        <dsp:cNvPr id="0" name=""/>
        <dsp:cNvSpPr/>
      </dsp:nvSpPr>
      <dsp:spPr>
        <a:xfrm>
          <a:off x="0" y="0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Must enumerate a filtered array before you can get count </a:t>
          </a:r>
          <a:endParaRPr lang="en-US" sz="3300" kern="1200" dirty="0"/>
        </a:p>
      </dsp:txBody>
      <dsp:txXfrm>
        <a:off x="36704" y="36704"/>
        <a:ext cx="10389039" cy="1179757"/>
      </dsp:txXfrm>
    </dsp:sp>
    <dsp:sp modelId="{63BDA8B3-2695-4880-A85C-2C39EAE007E5}">
      <dsp:nvSpPr>
        <dsp:cNvPr id="0" name=""/>
        <dsp:cNvSpPr/>
      </dsp:nvSpPr>
      <dsp:spPr>
        <a:xfrm>
          <a:off x="992202" y="1481013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 dirty="0"/>
            <a:t>We lose constant time indexing and constant time count </a:t>
          </a:r>
          <a:endParaRPr lang="en-US" sz="3300" kern="1200" dirty="0"/>
        </a:p>
      </dsp:txBody>
      <dsp:txXfrm>
        <a:off x="1028906" y="1517717"/>
        <a:ext cx="9967027" cy="1179757"/>
      </dsp:txXfrm>
    </dsp:sp>
    <dsp:sp modelId="{E5CDE38E-455B-489E-BD5F-732EA2FCFEDF}">
      <dsp:nvSpPr>
        <dsp:cNvPr id="0" name=""/>
        <dsp:cNvSpPr/>
      </dsp:nvSpPr>
      <dsp:spPr>
        <a:xfrm>
          <a:off x="1969596" y="2962026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Either: create a new collection</a:t>
          </a:r>
          <a:endParaRPr lang="en-US" sz="3300" kern="1200"/>
        </a:p>
      </dsp:txBody>
      <dsp:txXfrm>
        <a:off x="2006300" y="2998730"/>
        <a:ext cx="9981836" cy="1179757"/>
      </dsp:txXfrm>
    </dsp:sp>
    <dsp:sp modelId="{644F2FDB-35FD-43E2-A174-C595134225C5}">
      <dsp:nvSpPr>
        <dsp:cNvPr id="0" name=""/>
        <dsp:cNvSpPr/>
      </dsp:nvSpPr>
      <dsp:spPr>
        <a:xfrm>
          <a:off x="2961798" y="4443039"/>
          <a:ext cx="11847195" cy="1253165"/>
        </a:xfrm>
        <a:prstGeom prst="roundRect">
          <a:avLst>
            <a:gd name="adj" fmla="val 10000"/>
          </a:avLst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300" kern="1200"/>
            <a:t>Or: treat the result as an IEnumerable</a:t>
          </a:r>
          <a:endParaRPr lang="en-US" sz="3300" kern="1200"/>
        </a:p>
      </dsp:txBody>
      <dsp:txXfrm>
        <a:off x="2998502" y="4479743"/>
        <a:ext cx="9967027" cy="1179757"/>
      </dsp:txXfrm>
    </dsp:sp>
    <dsp:sp modelId="{4B0DB5F9-D6F2-45AE-A37F-DF248A5B41BF}">
      <dsp:nvSpPr>
        <dsp:cNvPr id="0" name=""/>
        <dsp:cNvSpPr/>
      </dsp:nvSpPr>
      <dsp:spPr>
        <a:xfrm>
          <a:off x="11032637" y="959810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215912" y="959810"/>
        <a:ext cx="448007" cy="612954"/>
      </dsp:txXfrm>
    </dsp:sp>
    <dsp:sp modelId="{C17A0429-E0D5-4E60-9ADE-9F2B51046226}">
      <dsp:nvSpPr>
        <dsp:cNvPr id="0" name=""/>
        <dsp:cNvSpPr/>
      </dsp:nvSpPr>
      <dsp:spPr>
        <a:xfrm>
          <a:off x="12024840" y="2440823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62340"/>
            <a:satOff val="2206"/>
            <a:lumOff val="28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62340"/>
              <a:satOff val="2206"/>
              <a:lumOff val="2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208115" y="2440823"/>
        <a:ext cx="448007" cy="612954"/>
      </dsp:txXfrm>
    </dsp:sp>
    <dsp:sp modelId="{880F897A-DC14-4855-8E44-90B43A32F96A}">
      <dsp:nvSpPr>
        <dsp:cNvPr id="0" name=""/>
        <dsp:cNvSpPr/>
      </dsp:nvSpPr>
      <dsp:spPr>
        <a:xfrm>
          <a:off x="13002234" y="3921837"/>
          <a:ext cx="814557" cy="8145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24680"/>
            <a:satOff val="4413"/>
            <a:lumOff val="56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24680"/>
              <a:satOff val="4413"/>
              <a:lumOff val="5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3185509" y="3921837"/>
        <a:ext cx="448007" cy="6129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2E41A-5E52-4652-9966-138549C3DED6}">
      <dsp:nvSpPr>
        <dsp:cNvPr id="0" name=""/>
        <dsp:cNvSpPr/>
      </dsp:nvSpPr>
      <dsp:spPr>
        <a:xfrm>
          <a:off x="4338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EA14A-AEA8-443B-92D5-2E9C5C9EE487}">
      <dsp:nvSpPr>
        <dsp:cNvPr id="0" name=""/>
        <dsp:cNvSpPr/>
      </dsp:nvSpPr>
      <dsp:spPr>
        <a:xfrm>
          <a:off x="348531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As the return type of a function</a:t>
          </a:r>
          <a:endParaRPr lang="en-US" sz="3700" kern="1200"/>
        </a:p>
      </dsp:txBody>
      <dsp:txXfrm>
        <a:off x="406144" y="2085674"/>
        <a:ext cx="2982514" cy="1851839"/>
      </dsp:txXfrm>
    </dsp:sp>
    <dsp:sp modelId="{A0CFB233-47CA-45A3-91D2-E2A341981EAA}">
      <dsp:nvSpPr>
        <dsp:cNvPr id="0" name=""/>
        <dsp:cNvSpPr/>
      </dsp:nvSpPr>
      <dsp:spPr>
        <a:xfrm>
          <a:off x="3790466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C7F1A-5311-479D-A896-4E3118B929EB}">
      <dsp:nvSpPr>
        <dsp:cNvPr id="0" name=""/>
        <dsp:cNvSpPr/>
      </dsp:nvSpPr>
      <dsp:spPr>
        <a:xfrm>
          <a:off x="4134659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As the type of a parameter</a:t>
          </a:r>
          <a:endParaRPr lang="en-US" sz="3700" kern="1200"/>
        </a:p>
      </dsp:txBody>
      <dsp:txXfrm>
        <a:off x="4192272" y="2085674"/>
        <a:ext cx="2982514" cy="1851839"/>
      </dsp:txXfrm>
    </dsp:sp>
    <dsp:sp modelId="{7E33E556-FDAF-4E23-A0D1-4C4BAD41909B}">
      <dsp:nvSpPr>
        <dsp:cNvPr id="0" name=""/>
        <dsp:cNvSpPr/>
      </dsp:nvSpPr>
      <dsp:spPr>
        <a:xfrm>
          <a:off x="7576593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1AC46-89C8-4B6F-8727-9E23FD978300}">
      <dsp:nvSpPr>
        <dsp:cNvPr id="0" name=""/>
        <dsp:cNvSpPr/>
      </dsp:nvSpPr>
      <dsp:spPr>
        <a:xfrm>
          <a:off x="7920787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As the type of a field or property </a:t>
          </a:r>
          <a:endParaRPr lang="en-US" sz="3700" kern="1200"/>
        </a:p>
      </dsp:txBody>
      <dsp:txXfrm>
        <a:off x="7978400" y="2085674"/>
        <a:ext cx="2982514" cy="1851839"/>
      </dsp:txXfrm>
    </dsp:sp>
    <dsp:sp modelId="{D8B2E8ED-F777-404E-B9D5-58D6D57C2DFC}">
      <dsp:nvSpPr>
        <dsp:cNvPr id="0" name=""/>
        <dsp:cNvSpPr/>
      </dsp:nvSpPr>
      <dsp:spPr>
        <a:xfrm>
          <a:off x="11362721" y="1701077"/>
          <a:ext cx="3097740" cy="1967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23894-0944-491A-81BB-7F5FEC59A319}">
      <dsp:nvSpPr>
        <dsp:cNvPr id="0" name=""/>
        <dsp:cNvSpPr/>
      </dsp:nvSpPr>
      <dsp:spPr>
        <a:xfrm>
          <a:off x="11706914" y="2028061"/>
          <a:ext cx="3097740" cy="19670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700" kern="1200"/>
            <a:t>As the type of a variable </a:t>
          </a:r>
          <a:endParaRPr lang="en-US" sz="3700" kern="1200"/>
        </a:p>
      </dsp:txBody>
      <dsp:txXfrm>
        <a:off x="11764527" y="2085674"/>
        <a:ext cx="2982514" cy="1851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F2287-CE2A-43B0-BA4D-3EC3EEE181F8}">
      <dsp:nvSpPr>
        <dsp:cNvPr id="0" name=""/>
        <dsp:cNvSpPr/>
      </dsp:nvSpPr>
      <dsp:spPr>
        <a:xfrm>
          <a:off x="0" y="2364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DC617-2F40-40E0-84A3-EBC8DE91DC2E}">
      <dsp:nvSpPr>
        <dsp:cNvPr id="0" name=""/>
        <dsp:cNvSpPr/>
      </dsp:nvSpPr>
      <dsp:spPr>
        <a:xfrm>
          <a:off x="362457" y="271960"/>
          <a:ext cx="659013" cy="659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EAF3D-1799-496D-BE7A-7B57B3119357}">
      <dsp:nvSpPr>
        <dsp:cNvPr id="0" name=""/>
        <dsp:cNvSpPr/>
      </dsp:nvSpPr>
      <dsp:spPr>
        <a:xfrm>
          <a:off x="1383927" y="2364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You can only create classes or structs</a:t>
          </a:r>
          <a:endParaRPr lang="en-US" sz="2200" kern="1200"/>
        </a:p>
      </dsp:txBody>
      <dsp:txXfrm>
        <a:off x="1383927" y="2364"/>
        <a:ext cx="13425066" cy="1198205"/>
      </dsp:txXfrm>
    </dsp:sp>
    <dsp:sp modelId="{CBDFB410-0599-4C0C-83C1-A2B97F694BEC}">
      <dsp:nvSpPr>
        <dsp:cNvPr id="0" name=""/>
        <dsp:cNvSpPr/>
      </dsp:nvSpPr>
      <dsp:spPr>
        <a:xfrm>
          <a:off x="0" y="1500121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C69D0-EBBB-4162-85E6-C85DCC3A8FBE}">
      <dsp:nvSpPr>
        <dsp:cNvPr id="0" name=""/>
        <dsp:cNvSpPr/>
      </dsp:nvSpPr>
      <dsp:spPr>
        <a:xfrm>
          <a:off x="362457" y="1769717"/>
          <a:ext cx="659013" cy="659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90868-4141-445F-88E0-2D63E5A089D4}">
      <dsp:nvSpPr>
        <dsp:cNvPr id="0" name=""/>
        <dsp:cNvSpPr/>
      </dsp:nvSpPr>
      <dsp:spPr>
        <a:xfrm>
          <a:off x="1383927" y="1500121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Therefore values never have a run-time type of an interface</a:t>
          </a:r>
          <a:endParaRPr lang="en-US" sz="2200" kern="1200"/>
        </a:p>
      </dsp:txBody>
      <dsp:txXfrm>
        <a:off x="1383927" y="1500121"/>
        <a:ext cx="13425066" cy="1198205"/>
      </dsp:txXfrm>
    </dsp:sp>
    <dsp:sp modelId="{6B84466A-D2AB-4DC6-880D-D7EB46D91A2E}">
      <dsp:nvSpPr>
        <dsp:cNvPr id="0" name=""/>
        <dsp:cNvSpPr/>
      </dsp:nvSpPr>
      <dsp:spPr>
        <a:xfrm>
          <a:off x="0" y="2997878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ADACA-5D27-4CCF-A826-E33D8540EDA8}">
      <dsp:nvSpPr>
        <dsp:cNvPr id="0" name=""/>
        <dsp:cNvSpPr/>
      </dsp:nvSpPr>
      <dsp:spPr>
        <a:xfrm>
          <a:off x="362457" y="3267474"/>
          <a:ext cx="659013" cy="659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482A4-7DF8-43B8-931F-02E99228E6B3}">
      <dsp:nvSpPr>
        <dsp:cNvPr id="0" name=""/>
        <dsp:cNvSpPr/>
      </dsp:nvSpPr>
      <dsp:spPr>
        <a:xfrm>
          <a:off x="1383927" y="2997878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The run-time type is based on the type a value was created with </a:t>
          </a:r>
          <a:endParaRPr lang="en-US" sz="2200" kern="1200"/>
        </a:p>
      </dsp:txBody>
      <dsp:txXfrm>
        <a:off x="1383927" y="2997878"/>
        <a:ext cx="13425066" cy="1198205"/>
      </dsp:txXfrm>
    </dsp:sp>
    <dsp:sp modelId="{73AAB185-DD39-423B-801A-008A50609EF5}">
      <dsp:nvSpPr>
        <dsp:cNvPr id="0" name=""/>
        <dsp:cNvSpPr/>
      </dsp:nvSpPr>
      <dsp:spPr>
        <a:xfrm>
          <a:off x="0" y="4495635"/>
          <a:ext cx="14808994" cy="1198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A5858-60D8-4910-BC0B-2F28C7E4C3A2}">
      <dsp:nvSpPr>
        <dsp:cNvPr id="0" name=""/>
        <dsp:cNvSpPr/>
      </dsp:nvSpPr>
      <dsp:spPr>
        <a:xfrm>
          <a:off x="362457" y="4765231"/>
          <a:ext cx="659013" cy="659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29EAC-63E4-4528-9CDB-233A503F98D8}">
      <dsp:nvSpPr>
        <dsp:cNvPr id="0" name=""/>
        <dsp:cNvSpPr/>
      </dsp:nvSpPr>
      <dsp:spPr>
        <a:xfrm>
          <a:off x="1383927" y="4495635"/>
          <a:ext cx="13425066" cy="119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10" tIns="126810" rIns="126810" bIns="1268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In other words the type passed to the “new” operator</a:t>
          </a:r>
          <a:endParaRPr lang="en-US" sz="2200" kern="1200"/>
        </a:p>
      </dsp:txBody>
      <dsp:txXfrm>
        <a:off x="1383927" y="4495635"/>
        <a:ext cx="13425066" cy="11982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B4833-F793-4DFD-95BA-63908DD1A124}">
      <dsp:nvSpPr>
        <dsp:cNvPr id="0" name=""/>
        <dsp:cNvSpPr/>
      </dsp:nvSpPr>
      <dsp:spPr>
        <a:xfrm>
          <a:off x="0" y="79595"/>
          <a:ext cx="9677915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You can only have one base class but multiple interfaces</a:t>
          </a:r>
          <a:endParaRPr lang="en-US" sz="3900" kern="1200"/>
        </a:p>
      </dsp:txBody>
      <dsp:txXfrm>
        <a:off x="75734" y="155329"/>
        <a:ext cx="9526447" cy="1399952"/>
      </dsp:txXfrm>
    </dsp:sp>
    <dsp:sp modelId="{72D8AF6C-56C2-4DF2-B03C-05B90CF181B2}">
      <dsp:nvSpPr>
        <dsp:cNvPr id="0" name=""/>
        <dsp:cNvSpPr/>
      </dsp:nvSpPr>
      <dsp:spPr>
        <a:xfrm>
          <a:off x="0" y="1743335"/>
          <a:ext cx="9677915" cy="1551420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Abstract base class can have fields and constructor</a:t>
          </a:r>
          <a:endParaRPr lang="en-US" sz="3900" kern="1200"/>
        </a:p>
      </dsp:txBody>
      <dsp:txXfrm>
        <a:off x="75734" y="1819069"/>
        <a:ext cx="9526447" cy="1399952"/>
      </dsp:txXfrm>
    </dsp:sp>
    <dsp:sp modelId="{7CC03708-87AD-4D50-963F-DAD3BB6B13E6}">
      <dsp:nvSpPr>
        <dsp:cNvPr id="0" name=""/>
        <dsp:cNvSpPr/>
      </dsp:nvSpPr>
      <dsp:spPr>
        <a:xfrm>
          <a:off x="0" y="3407075"/>
          <a:ext cx="9677915" cy="1551420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Abstract base class can specify static members </a:t>
          </a:r>
          <a:endParaRPr lang="en-US" sz="3900" kern="1200"/>
        </a:p>
      </dsp:txBody>
      <dsp:txXfrm>
        <a:off x="75734" y="3482809"/>
        <a:ext cx="9526447" cy="1399952"/>
      </dsp:txXfrm>
    </dsp:sp>
    <dsp:sp modelId="{3C4C9F7B-2451-4F92-A599-974C7A5A471B}">
      <dsp:nvSpPr>
        <dsp:cNvPr id="0" name=""/>
        <dsp:cNvSpPr/>
      </dsp:nvSpPr>
      <dsp:spPr>
        <a:xfrm>
          <a:off x="0" y="5070815"/>
          <a:ext cx="9677915" cy="15514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Structs can not inherit from classes, but can implement interfaces  </a:t>
          </a:r>
          <a:endParaRPr lang="en-US" sz="3900" kern="1200"/>
        </a:p>
      </dsp:txBody>
      <dsp:txXfrm>
        <a:off x="75734" y="5146549"/>
        <a:ext cx="9526447" cy="1399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CB1B7-2A6A-4A6F-97DA-E00C3A192CAE}">
      <dsp:nvSpPr>
        <dsp:cNvPr id="0" name=""/>
        <dsp:cNvSpPr/>
      </dsp:nvSpPr>
      <dsp:spPr>
        <a:xfrm>
          <a:off x="0" y="712835"/>
          <a:ext cx="9677915" cy="2545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400" kern="1200"/>
            <a:t>Nothing really, they are just very permissive </a:t>
          </a:r>
          <a:endParaRPr lang="en-US" sz="6400" kern="1200"/>
        </a:p>
      </dsp:txBody>
      <dsp:txXfrm>
        <a:off x="124282" y="837117"/>
        <a:ext cx="9429351" cy="2297356"/>
      </dsp:txXfrm>
    </dsp:sp>
    <dsp:sp modelId="{90360F98-329E-486F-B44E-C37351A5A14C}">
      <dsp:nvSpPr>
        <dsp:cNvPr id="0" name=""/>
        <dsp:cNvSpPr/>
      </dsp:nvSpPr>
      <dsp:spPr>
        <a:xfrm>
          <a:off x="0" y="3443075"/>
          <a:ext cx="9677915" cy="25459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400" kern="1200" dirty="0"/>
            <a:t>Can increase dependency on implementation details</a:t>
          </a:r>
          <a:endParaRPr lang="en-US" sz="6400" kern="1200" dirty="0"/>
        </a:p>
      </dsp:txBody>
      <dsp:txXfrm>
        <a:off x="124282" y="3567357"/>
        <a:ext cx="9429351" cy="22973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16D48-8A62-4661-B678-AD91E7F97DDC}">
      <dsp:nvSpPr>
        <dsp:cNvPr id="0" name=""/>
        <dsp:cNvSpPr/>
      </dsp:nvSpPr>
      <dsp:spPr>
        <a:xfrm>
          <a:off x="7559" y="985439"/>
          <a:ext cx="6811702" cy="4087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kern="1200"/>
            <a:t>Allow you to add functions to classes or interfaces without modifying code </a:t>
          </a:r>
          <a:endParaRPr lang="en-US" sz="5900" kern="1200"/>
        </a:p>
      </dsp:txBody>
      <dsp:txXfrm>
        <a:off x="7559" y="985439"/>
        <a:ext cx="6811702" cy="4087021"/>
      </dsp:txXfrm>
    </dsp:sp>
    <dsp:sp modelId="{87570A12-80DD-4339-AA87-9A0CF7039C57}">
      <dsp:nvSpPr>
        <dsp:cNvPr id="0" name=""/>
        <dsp:cNvSpPr/>
      </dsp:nvSpPr>
      <dsp:spPr>
        <a:xfrm>
          <a:off x="6893775" y="2907450"/>
          <a:ext cx="102175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37890-0602-4A3F-BF32-18BBC39E9496}">
      <dsp:nvSpPr>
        <dsp:cNvPr id="0" name=""/>
        <dsp:cNvSpPr/>
      </dsp:nvSpPr>
      <dsp:spPr>
        <a:xfrm>
          <a:off x="7990044" y="985439"/>
          <a:ext cx="6811702" cy="4087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900" kern="1200"/>
            <a:t>Can be called as if they were defined in the class or interface</a:t>
          </a:r>
          <a:endParaRPr lang="en-US" sz="5900" kern="1200"/>
        </a:p>
      </dsp:txBody>
      <dsp:txXfrm>
        <a:off x="7990044" y="985439"/>
        <a:ext cx="6811702" cy="4087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5C07-D4C0-4226-85CE-750EBEBC1C67}">
      <dsp:nvSpPr>
        <dsp:cNvPr id="0" name=""/>
        <dsp:cNvSpPr/>
      </dsp:nvSpPr>
      <dsp:spPr>
        <a:xfrm>
          <a:off x="0" y="79595"/>
          <a:ext cx="9677915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Extension methods can only be placed in a static class</a:t>
          </a:r>
          <a:endParaRPr lang="en-US" sz="3900" kern="1200"/>
        </a:p>
      </dsp:txBody>
      <dsp:txXfrm>
        <a:off x="75734" y="155329"/>
        <a:ext cx="9526447" cy="1399952"/>
      </dsp:txXfrm>
    </dsp:sp>
    <dsp:sp modelId="{6BCE193E-2619-43C0-B9B7-5E5549EEC2E2}">
      <dsp:nvSpPr>
        <dsp:cNvPr id="0" name=""/>
        <dsp:cNvSpPr/>
      </dsp:nvSpPr>
      <dsp:spPr>
        <a:xfrm>
          <a:off x="0" y="1743335"/>
          <a:ext cx="9677915" cy="1551420"/>
        </a:xfrm>
        <a:prstGeom prst="roundRect">
          <a:avLst/>
        </a:prstGeom>
        <a:solidFill>
          <a:schemeClr val="accent2">
            <a:hueOff val="-425792"/>
            <a:satOff val="117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They are applied to any type: class, struct, interface </a:t>
          </a:r>
          <a:endParaRPr lang="en-US" sz="3900" kern="1200"/>
        </a:p>
      </dsp:txBody>
      <dsp:txXfrm>
        <a:off x="75734" y="1819069"/>
        <a:ext cx="9526447" cy="1399952"/>
      </dsp:txXfrm>
    </dsp:sp>
    <dsp:sp modelId="{710CF83C-F5E3-4049-8F80-ADA91F50E2B2}">
      <dsp:nvSpPr>
        <dsp:cNvPr id="0" name=""/>
        <dsp:cNvSpPr/>
      </dsp:nvSpPr>
      <dsp:spPr>
        <a:xfrm>
          <a:off x="0" y="3407075"/>
          <a:ext cx="9677915" cy="1551420"/>
        </a:xfrm>
        <a:prstGeom prst="roundRect">
          <a:avLst/>
        </a:prstGeom>
        <a:solidFill>
          <a:schemeClr val="accent2">
            <a:hueOff val="-851583"/>
            <a:satOff val="2339"/>
            <a:lumOff val="15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The first argument must be prefixed with the “this” keyword</a:t>
          </a:r>
          <a:endParaRPr lang="en-US" sz="3900" kern="1200"/>
        </a:p>
      </dsp:txBody>
      <dsp:txXfrm>
        <a:off x="75734" y="3482809"/>
        <a:ext cx="9526447" cy="1399952"/>
      </dsp:txXfrm>
    </dsp:sp>
    <dsp:sp modelId="{03317118-7D67-447F-B3E4-3B1A99AFCF16}">
      <dsp:nvSpPr>
        <dsp:cNvPr id="0" name=""/>
        <dsp:cNvSpPr/>
      </dsp:nvSpPr>
      <dsp:spPr>
        <a:xfrm>
          <a:off x="0" y="5070815"/>
          <a:ext cx="9677915" cy="1551420"/>
        </a:xfrm>
        <a:prstGeom prst="roundRect">
          <a:avLst/>
        </a:prstGeom>
        <a:solidFill>
          <a:schemeClr val="accent2">
            <a:hueOff val="-1277375"/>
            <a:satOff val="3509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It can be invoked as a regular static method, or using object syntax</a:t>
          </a:r>
          <a:endParaRPr lang="en-US" sz="3900" kern="1200"/>
        </a:p>
      </dsp:txBody>
      <dsp:txXfrm>
        <a:off x="75734" y="5146549"/>
        <a:ext cx="9526447" cy="13999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8E057-3C62-4125-97EE-26569E50E1E8}">
      <dsp:nvSpPr>
        <dsp:cNvPr id="0" name=""/>
        <dsp:cNvSpPr/>
      </dsp:nvSpPr>
      <dsp:spPr>
        <a:xfrm>
          <a:off x="0" y="996978"/>
          <a:ext cx="3702248" cy="37022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Provides a mechanism for releasing unmanaged resources</a:t>
          </a:r>
          <a:endParaRPr lang="en-US" sz="3600" kern="1200"/>
        </a:p>
      </dsp:txBody>
      <dsp:txXfrm>
        <a:off x="542182" y="1539160"/>
        <a:ext cx="2617884" cy="2617884"/>
      </dsp:txXfrm>
    </dsp:sp>
    <dsp:sp modelId="{7DF06C7B-F4E6-4E03-B012-69C43B569985}">
      <dsp:nvSpPr>
        <dsp:cNvPr id="0" name=""/>
        <dsp:cNvSpPr/>
      </dsp:nvSpPr>
      <dsp:spPr>
        <a:xfrm rot="5400000">
          <a:off x="4325142" y="2194202"/>
          <a:ext cx="1295786" cy="13078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3DCEB-D8F1-4360-8FD3-92C0F51CFC65}">
      <dsp:nvSpPr>
        <dsp:cNvPr id="0" name=""/>
        <dsp:cNvSpPr/>
      </dsp:nvSpPr>
      <dsp:spPr>
        <a:xfrm>
          <a:off x="6169797" y="1613402"/>
          <a:ext cx="2469399" cy="2469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/>
            <a:t>For example: closing a file </a:t>
          </a:r>
          <a:endParaRPr lang="en-US" sz="2900" kern="1200"/>
        </a:p>
      </dsp:txBody>
      <dsp:txXfrm>
        <a:off x="6531432" y="1975037"/>
        <a:ext cx="1746129" cy="1746129"/>
      </dsp:txXfrm>
    </dsp:sp>
    <dsp:sp modelId="{F34E894F-5F06-46C2-9E0A-423AD2F10C50}">
      <dsp:nvSpPr>
        <dsp:cNvPr id="0" name=""/>
        <dsp:cNvSpPr/>
      </dsp:nvSpPr>
      <dsp:spPr>
        <a:xfrm rot="5400000">
          <a:off x="9262090" y="2194202"/>
          <a:ext cx="1295786" cy="13078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E9A51-73B7-44CE-8C95-0C83BB51EA95}">
      <dsp:nvSpPr>
        <dsp:cNvPr id="0" name=""/>
        <dsp:cNvSpPr/>
      </dsp:nvSpPr>
      <dsp:spPr>
        <a:xfrm>
          <a:off x="11106745" y="996978"/>
          <a:ext cx="3702248" cy="37022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Or deleting an object in a C++ library</a:t>
          </a:r>
          <a:endParaRPr lang="en-US" sz="3600" kern="1200"/>
        </a:p>
      </dsp:txBody>
      <dsp:txXfrm>
        <a:off x="11648927" y="1539160"/>
        <a:ext cx="2617884" cy="26178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0EB8F-2BED-403C-BB45-C410BA2FAA87}">
      <dsp:nvSpPr>
        <dsp:cNvPr id="0" name=""/>
        <dsp:cNvSpPr/>
      </dsp:nvSpPr>
      <dsp:spPr>
        <a:xfrm>
          <a:off x="1807" y="498629"/>
          <a:ext cx="6345162" cy="402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3EBCD-6DE3-4EBC-8889-2FA06ED5153B}">
      <dsp:nvSpPr>
        <dsp:cNvPr id="0" name=""/>
        <dsp:cNvSpPr/>
      </dsp:nvSpPr>
      <dsp:spPr>
        <a:xfrm>
          <a:off x="706825" y="1168397"/>
          <a:ext cx="6345162" cy="402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With a block statement </a:t>
          </a:r>
          <a:endParaRPr lang="en-US" sz="6500" kern="1200"/>
        </a:p>
      </dsp:txBody>
      <dsp:txXfrm>
        <a:off x="824836" y="1286408"/>
        <a:ext cx="6109140" cy="3793156"/>
      </dsp:txXfrm>
    </dsp:sp>
    <dsp:sp modelId="{95C0E43F-004B-4E31-9155-00EE69DDEA79}">
      <dsp:nvSpPr>
        <dsp:cNvPr id="0" name=""/>
        <dsp:cNvSpPr/>
      </dsp:nvSpPr>
      <dsp:spPr>
        <a:xfrm>
          <a:off x="7757006" y="498629"/>
          <a:ext cx="6345162" cy="402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A83C3-5F79-4C66-929E-48F8550E1909}">
      <dsp:nvSpPr>
        <dsp:cNvPr id="0" name=""/>
        <dsp:cNvSpPr/>
      </dsp:nvSpPr>
      <dsp:spPr>
        <a:xfrm>
          <a:off x="8462024" y="1168397"/>
          <a:ext cx="6345162" cy="4029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/>
            <a:t>Without a block statement</a:t>
          </a:r>
          <a:endParaRPr lang="en-US" sz="6500" kern="1200"/>
        </a:p>
      </dsp:txBody>
      <dsp:txXfrm>
        <a:off x="8580035" y="1286408"/>
        <a:ext cx="6109140" cy="3793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DC430-8259-49BD-A3AF-7901CB5ACC58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76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face_segregation_principl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type.isassignablefro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LINQ, Extension Methods, Exceptions, and Using Statements</a:t>
            </a:r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FB52-09C2-7E96-5F1F-F87B8C0A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of Extension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45340-FF4D-2AF7-D4B4-DF81350B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600" y="3238500"/>
            <a:ext cx="11573402" cy="4572000"/>
          </a:xfrm>
        </p:spPr>
      </p:pic>
    </p:spTree>
    <p:extLst>
      <p:ext uri="{BB962C8B-B14F-4D97-AF65-F5344CB8AC3E}">
        <p14:creationId xmlns:p14="http://schemas.microsoft.com/office/powerpoint/2010/main" val="52343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03A1-586F-947E-B5DB-019BB377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 dirty="0"/>
              <a:t>Extension Method Syntax and Rules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668786-559F-C149-E912-632C7B7E4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88973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1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F0C1-EBAF-6277-0DBC-FCA03BB4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00B2E-74CF-E512-5B47-1753FC33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4400" dirty="0">
                <a:solidFill>
                  <a:schemeClr val="tx1"/>
                </a:solidFill>
              </a:rPr>
              <a:t>Language Integrated Natural Query (pronounced “Link”)</a:t>
            </a:r>
          </a:p>
          <a:p>
            <a:r>
              <a:rPr lang="en-CA" sz="4400" dirty="0">
                <a:solidFill>
                  <a:schemeClr val="tx1"/>
                </a:solidFill>
              </a:rPr>
              <a:t>It is a key part of the systems library</a:t>
            </a:r>
          </a:p>
          <a:p>
            <a:r>
              <a:rPr lang="en-CA" sz="4400" dirty="0">
                <a:solidFill>
                  <a:schemeClr val="tx1"/>
                </a:solidFill>
              </a:rPr>
              <a:t>Functions work on all collections and sequences </a:t>
            </a:r>
          </a:p>
          <a:p>
            <a:r>
              <a:rPr lang="en-CA" sz="4400" dirty="0">
                <a:solidFill>
                  <a:schemeClr val="tx1"/>
                </a:solidFill>
              </a:rPr>
              <a:t>Including iterator methods</a:t>
            </a:r>
          </a:p>
          <a:p>
            <a:r>
              <a:rPr lang="en-CA" sz="4400" dirty="0">
                <a:solidFill>
                  <a:schemeClr val="tx1"/>
                </a:solidFill>
              </a:rPr>
              <a:t>Fun and easy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504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3C5B-11AA-0DCD-07A2-37C122BF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LINQ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D03E-5145-8341-97BF-BDB1A50A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It is implemented as a library of extension methods</a:t>
            </a:r>
          </a:p>
          <a:p>
            <a:r>
              <a:rPr lang="en-CA" dirty="0">
                <a:solidFill>
                  <a:schemeClr val="tx1"/>
                </a:solidFill>
              </a:rPr>
              <a:t>Works with any class that implements </a:t>
            </a:r>
            <a:r>
              <a:rPr lang="en-CA" dirty="0" err="1">
                <a:solidFill>
                  <a:schemeClr val="tx1"/>
                </a:solidFill>
              </a:rPr>
              <a:t>IEnumerable</a:t>
            </a:r>
            <a:r>
              <a:rPr lang="en-CA" dirty="0">
                <a:solidFill>
                  <a:schemeClr val="tx1"/>
                </a:solidFill>
              </a:rPr>
              <a:t>&lt;T&gt; </a:t>
            </a:r>
          </a:p>
          <a:p>
            <a:r>
              <a:rPr lang="en-CA" dirty="0">
                <a:solidFill>
                  <a:schemeClr val="tx1"/>
                </a:solidFill>
              </a:rPr>
              <a:t>Including your own</a:t>
            </a:r>
          </a:p>
          <a:p>
            <a:r>
              <a:rPr lang="en-CA" dirty="0">
                <a:solidFill>
                  <a:schemeClr val="tx1"/>
                </a:solidFill>
              </a:rPr>
              <a:t>Easy to write using iterator methods </a:t>
            </a:r>
          </a:p>
        </p:txBody>
      </p:sp>
    </p:spTree>
    <p:extLst>
      <p:ext uri="{BB962C8B-B14F-4D97-AF65-F5344CB8AC3E}">
        <p14:creationId xmlns:p14="http://schemas.microsoft.com/office/powerpoint/2010/main" val="410101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D4C-FCF5-1B7D-03CB-9B278DE5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 Query Syntax</a:t>
            </a:r>
            <a:br>
              <a:rPr lang="en-CA" dirty="0"/>
            </a:br>
            <a:r>
              <a:rPr lang="en-CA" sz="5400" dirty="0"/>
              <a:t>(not recommended)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7363-0205-19C0-583E-5892D30C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A8902-DB05-D4F3-2E80-1A87F270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695700"/>
            <a:ext cx="7181571" cy="4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4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D5AD0-E5DE-2310-FEF6-2CE7EACD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Throw Statements</a:t>
            </a:r>
          </a:p>
        </p:txBody>
      </p:sp>
      <p:pic>
        <p:nvPicPr>
          <p:cNvPr id="7" name="Graphic 6" descr="Transfer">
            <a:extLst>
              <a:ext uri="{FF2B5EF4-FFF2-40B4-BE49-F238E27FC236}">
                <a16:creationId xmlns:a16="http://schemas.microsoft.com/office/drawing/2014/main" id="{144D687C-6ED8-4DED-99BA-F46557A6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71A5-71FB-E776-511E-0BDB625E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Throw statements say … get me out of this function now. </a:t>
            </a:r>
          </a:p>
          <a:p>
            <a:r>
              <a:rPr lang="en-CA" dirty="0">
                <a:solidFill>
                  <a:schemeClr val="tx1"/>
                </a:solidFill>
              </a:rPr>
              <a:t>More than just a return </a:t>
            </a:r>
          </a:p>
          <a:p>
            <a:r>
              <a:rPr lang="en-CA" dirty="0">
                <a:solidFill>
                  <a:schemeClr val="tx1"/>
                </a:solidFill>
              </a:rPr>
              <a:t>Also exits the function that called the current function </a:t>
            </a:r>
          </a:p>
          <a:p>
            <a:r>
              <a:rPr lang="en-CA" dirty="0">
                <a:solidFill>
                  <a:schemeClr val="tx1"/>
                </a:solidFill>
              </a:rPr>
              <a:t>Does this recursively until it reaches a “catch” block </a:t>
            </a:r>
          </a:p>
        </p:txBody>
      </p:sp>
    </p:spTree>
    <p:extLst>
      <p:ext uri="{BB962C8B-B14F-4D97-AF65-F5344CB8AC3E}">
        <p14:creationId xmlns:p14="http://schemas.microsoft.com/office/powerpoint/2010/main" val="41686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E07AF-9499-4EC0-5EB0-2E2950BF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When to use Throw Statements</a:t>
            </a:r>
          </a:p>
        </p:txBody>
      </p:sp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B56302DD-2F2F-2048-3B6E-160C0927E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56F4-886C-18D5-3BA1-AA8A8DCB4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Something happened that makes continuing a process complicated or pointless</a:t>
            </a:r>
          </a:p>
          <a:p>
            <a:r>
              <a:rPr lang="en-CA" dirty="0">
                <a:solidFill>
                  <a:schemeClr val="tx1"/>
                </a:solidFill>
              </a:rPr>
              <a:t>For example: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file no longer exists or is inaccessible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A value passed as an argument to a function is invalid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Something unexpected happened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Detected a corrupted intermediate result</a:t>
            </a:r>
          </a:p>
          <a:p>
            <a:r>
              <a:rPr lang="en-CA" dirty="0">
                <a:solidFill>
                  <a:schemeClr val="tx1"/>
                </a:solidFill>
              </a:rPr>
              <a:t>Sometimes people use it to represent “canceling” a user operation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7960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937D9-4D0C-6E16-EDB6-89887C17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056" y="914400"/>
            <a:ext cx="8046666" cy="2034540"/>
          </a:xfrm>
        </p:spPr>
        <p:txBody>
          <a:bodyPr>
            <a:normAutofit/>
          </a:bodyPr>
          <a:lstStyle/>
          <a:p>
            <a:r>
              <a:rPr lang="en-CA" dirty="0"/>
              <a:t>Exception</a:t>
            </a:r>
          </a:p>
        </p:txBody>
      </p:sp>
      <p:pic>
        <p:nvPicPr>
          <p:cNvPr id="7" name="Graphic 6" descr="Closed Quotation Mark">
            <a:extLst>
              <a:ext uri="{FF2B5EF4-FFF2-40B4-BE49-F238E27FC236}">
                <a16:creationId xmlns:a16="http://schemas.microsoft.com/office/drawing/2014/main" id="{4613363B-9097-7892-05D9-266207BB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8096" y="1696728"/>
            <a:ext cx="6890572" cy="6890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5C3F-24A9-AAB9-6628-D946F9CD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054" y="3086100"/>
            <a:ext cx="8046666" cy="60579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Throw statements may be associated with an exception</a:t>
            </a:r>
          </a:p>
          <a:p>
            <a:r>
              <a:rPr lang="en-CA" dirty="0">
                <a:solidFill>
                  <a:schemeClr val="tx1"/>
                </a:solidFill>
              </a:rPr>
              <a:t>An exception is an object that has extra associated information</a:t>
            </a:r>
          </a:p>
          <a:p>
            <a:r>
              <a:rPr lang="en-CA" dirty="0">
                <a:solidFill>
                  <a:schemeClr val="tx1"/>
                </a:solidFill>
              </a:rPr>
              <a:t>Including where the exception was thrown (i.e., stack trace)</a:t>
            </a:r>
          </a:p>
        </p:txBody>
      </p:sp>
    </p:spTree>
    <p:extLst>
      <p:ext uri="{BB962C8B-B14F-4D97-AF65-F5344CB8AC3E}">
        <p14:creationId xmlns:p14="http://schemas.microsoft.com/office/powerpoint/2010/main" val="922876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0E1-F5F7-B65D-DBEF-7EF791A9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3C38-032B-248B-30AC-1ED1A200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list of functions that have been called, but not returned yet</a:t>
            </a:r>
          </a:p>
          <a:p>
            <a:r>
              <a:rPr lang="en-CA" dirty="0"/>
              <a:t>Technically a stack of “frames”</a:t>
            </a:r>
          </a:p>
          <a:p>
            <a:r>
              <a:rPr lang="en-CA" dirty="0"/>
              <a:t>We step in and out of stack frames using the debugger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547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41F9-0925-CC12-6D08-F965EFCF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3DB2-078A-3A8B-C46A-1767F765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Records state of a function when invoking another function </a:t>
            </a:r>
          </a:p>
          <a:p>
            <a:r>
              <a:rPr lang="en-CA" dirty="0"/>
              <a:t>Stores value of local variables </a:t>
            </a:r>
          </a:p>
          <a:p>
            <a:r>
              <a:rPr lang="en-CA" dirty="0"/>
              <a:t>Pointer to next instruction to be executed when function returned </a:t>
            </a:r>
          </a:p>
        </p:txBody>
      </p:sp>
    </p:spTree>
    <p:extLst>
      <p:ext uri="{BB962C8B-B14F-4D97-AF65-F5344CB8AC3E}">
        <p14:creationId xmlns:p14="http://schemas.microsoft.com/office/powerpoint/2010/main" val="293613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E75E1-6781-6664-B353-EE4FFABE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Interfaces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9F005F1-FD69-C50C-FFA3-DBBBE9FC4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333250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570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A62574-A8C3-43CD-8CCE-E161A907A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90BAE-359C-5FBA-AAA8-3B0FF3460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15000"/>
          </a:blip>
          <a:srcRect l="4000"/>
          <a:stretch/>
        </p:blipFill>
        <p:spPr>
          <a:xfrm>
            <a:off x="20" y="5712"/>
            <a:ext cx="18287980" cy="10287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2F5F07-34E6-4B28-8D8B-C76C7BD7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6C89B-589C-46AC-9165-F6074C1C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A745-49DF-9ACD-FC94-5A501BAB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3086100"/>
            <a:ext cx="14809306" cy="6057900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Non-deterministic</a:t>
            </a:r>
          </a:p>
          <a:p>
            <a:r>
              <a:rPr lang="en-CA" sz="4000" dirty="0">
                <a:solidFill>
                  <a:schemeClr val="bg1"/>
                </a:solidFill>
              </a:rPr>
              <a:t>Sometime object refer to unmanaged resources</a:t>
            </a:r>
          </a:p>
          <a:p>
            <a:r>
              <a:rPr lang="en-CA" sz="4000" dirty="0">
                <a:solidFill>
                  <a:schemeClr val="bg1"/>
                </a:solidFill>
              </a:rPr>
              <a:t>Examples might include a file stream</a:t>
            </a:r>
          </a:p>
          <a:p>
            <a:r>
              <a:rPr lang="en-CA" sz="4000" dirty="0">
                <a:solidFill>
                  <a:schemeClr val="bg1"/>
                </a:solidFill>
              </a:rPr>
              <a:t>When it is no longer required we must “release” it</a:t>
            </a:r>
          </a:p>
          <a:p>
            <a:r>
              <a:rPr lang="en-CA" sz="4000" dirty="0">
                <a:solidFill>
                  <a:schemeClr val="bg1"/>
                </a:solidFill>
              </a:rPr>
              <a:t>In C++ this would be done in the destructor</a:t>
            </a:r>
          </a:p>
          <a:p>
            <a:r>
              <a:rPr lang="en-CA" sz="4000" dirty="0">
                <a:solidFill>
                  <a:schemeClr val="bg1"/>
                </a:solidFill>
              </a:rPr>
              <a:t>C# has destructors, but they might not be called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108704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F4D9-2020-2F74-FC1E-91994302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 err="1"/>
              <a:t>IDisposable.Dispose</a:t>
            </a:r>
            <a:r>
              <a:rPr lang="en-CA"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9F5407-59B4-0A7A-E131-D1D01FC0B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82074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93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2799" cy="2829560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4CC4-2A86-1C28-322B-AE03A63E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Using Statements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1"/>
            <a:ext cx="18288000" cy="6492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0907-AFE1-1F34-EA98-59558E06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278795"/>
            <a:ext cx="14809306" cy="4865203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tx1"/>
                </a:solidFill>
              </a:rPr>
              <a:t>Simplifies deterministic clean-up of unmanaged resource</a:t>
            </a:r>
          </a:p>
          <a:p>
            <a:r>
              <a:rPr lang="en-CA">
                <a:solidFill>
                  <a:schemeClr val="tx1"/>
                </a:solidFill>
              </a:rPr>
              <a:t>Usually this is things created by the operating system</a:t>
            </a:r>
          </a:p>
          <a:p>
            <a:r>
              <a:rPr lang="en-CA">
                <a:solidFill>
                  <a:schemeClr val="tx1"/>
                </a:solidFill>
              </a:rPr>
              <a:t>Or maybe something created in an external library</a:t>
            </a:r>
          </a:p>
          <a:p>
            <a:r>
              <a:rPr lang="en-CA">
                <a:solidFill>
                  <a:schemeClr val="tx1"/>
                </a:solidFill>
              </a:rPr>
              <a:t>Don’t confuse them with using directives: not related to namespaces</a:t>
            </a:r>
          </a:p>
        </p:txBody>
      </p:sp>
    </p:spTree>
    <p:extLst>
      <p:ext uri="{BB962C8B-B14F-4D97-AF65-F5344CB8AC3E}">
        <p14:creationId xmlns:p14="http://schemas.microsoft.com/office/powerpoint/2010/main" val="286413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FA1FE-4A9B-359F-C332-156A03BD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Two Forms of the Using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1854CE-BF85-D17E-2EAC-7CE8FF325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158282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42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77A-0635-1D05-A997-5C412945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using statement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F00A-0531-708F-649C-B88277C0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Assign an expression to a variable </a:t>
            </a:r>
          </a:p>
          <a:p>
            <a:r>
              <a:rPr lang="en-CA" dirty="0">
                <a:solidFill>
                  <a:schemeClr val="tx1"/>
                </a:solidFill>
              </a:rPr>
              <a:t>That expression implements “</a:t>
            </a:r>
            <a:r>
              <a:rPr lang="en-CA" dirty="0" err="1">
                <a:solidFill>
                  <a:schemeClr val="tx1"/>
                </a:solidFill>
              </a:rPr>
              <a:t>IDisposable</a:t>
            </a:r>
            <a:r>
              <a:rPr lang="en-CA" dirty="0">
                <a:solidFill>
                  <a:schemeClr val="tx1"/>
                </a:solidFill>
              </a:rPr>
              <a:t>“</a:t>
            </a:r>
          </a:p>
          <a:p>
            <a:r>
              <a:rPr lang="en-CA" dirty="0">
                <a:solidFill>
                  <a:schemeClr val="tx1"/>
                </a:solidFill>
              </a:rPr>
              <a:t>When the variable goes out of scope the Dispose function is called</a:t>
            </a:r>
          </a:p>
          <a:p>
            <a:r>
              <a:rPr lang="en-CA" dirty="0">
                <a:solidFill>
                  <a:schemeClr val="tx1"/>
                </a:solidFill>
              </a:rPr>
              <a:t>Called the “RAII”</a:t>
            </a:r>
          </a:p>
        </p:txBody>
      </p:sp>
    </p:spTree>
    <p:extLst>
      <p:ext uri="{BB962C8B-B14F-4D97-AF65-F5344CB8AC3E}">
        <p14:creationId xmlns:p14="http://schemas.microsoft.com/office/powerpoint/2010/main" val="1797631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76D38-3301-E8F6-FF78-06838E60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Evaluation on Demand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8E5730-BEB4-B1DC-0AA6-14EAB976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036016"/>
              </p:ext>
            </p:extLst>
          </p:nvPr>
        </p:nvGraphicFramePr>
        <p:xfrm>
          <a:off x="1714501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37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8C45A-AE78-0E9C-BA84-16E8F2A1F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4076699"/>
            <a:ext cx="13385917" cy="3261361"/>
          </a:xfrm>
        </p:spPr>
      </p:pic>
    </p:spTree>
    <p:extLst>
      <p:ext uri="{BB962C8B-B14F-4D97-AF65-F5344CB8AC3E}">
        <p14:creationId xmlns:p14="http://schemas.microsoft.com/office/powerpoint/2010/main" val="3715473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CF7081-B065-6C46-F61C-5390DBBB2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199" y="3619500"/>
            <a:ext cx="11536679" cy="3505200"/>
          </a:xfrm>
        </p:spPr>
      </p:pic>
    </p:spTree>
    <p:extLst>
      <p:ext uri="{BB962C8B-B14F-4D97-AF65-F5344CB8AC3E}">
        <p14:creationId xmlns:p14="http://schemas.microsoft.com/office/powerpoint/2010/main" val="3516459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7F5543-F106-5CF1-F556-51476DC96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3543300"/>
            <a:ext cx="8110880" cy="3962400"/>
          </a:xfrm>
        </p:spPr>
      </p:pic>
    </p:spTree>
    <p:extLst>
      <p:ext uri="{BB962C8B-B14F-4D97-AF65-F5344CB8AC3E}">
        <p14:creationId xmlns:p14="http://schemas.microsoft.com/office/powerpoint/2010/main" val="422789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8B554-57D2-CC94-463D-CF7B632C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619500"/>
            <a:ext cx="1114543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3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A71-F848-F1A6-08D1-06CBB1D7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Interfaces can be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A70661-35F9-DC13-F38E-ED9DA44F7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6414464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46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32B0-1571-1D2C-383B-72A47904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Foreach: Attempt #5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68654A-8A26-7443-48A1-3E7AEA6B9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848100"/>
            <a:ext cx="1010056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6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4274-A039-477B-2945-29086892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0695-B8F8-69F5-E2C7-D0C0D758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Creates a sequence from a sequence by applying a transform function to each element while respecting the order. Also called a “map”.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F4406-E872-73C5-BB5A-815AAA5D1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151548"/>
            <a:ext cx="14665906" cy="24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61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363D56-582B-7575-F115-88F79999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200" b="1" dirty="0"/>
              <a:t>Select implementation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04F85134-CA6A-CBE8-90AD-92BD2C4D3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961233"/>
            <a:ext cx="16102584" cy="32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1EAA-7F16-C0B6-DDC5-36072118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7BAC-0114-4E40-40D3-046831F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Creates a new sequence of values from another but keeping only elements for which a predicate returns true. Also called a “filter”.</a:t>
            </a:r>
          </a:p>
          <a:p>
            <a:pPr marL="6858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79AE2-AF89-317A-73A8-6B6A123AD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51" y="5143500"/>
            <a:ext cx="1510709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294CC9-B92B-5C58-094E-58503482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200" b="1" dirty="0"/>
              <a:t>Where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06495-E934-89C7-6E07-AD1D76D7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437899"/>
            <a:ext cx="16102584" cy="42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6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27A8-9E98-2861-9C27-E108F8B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2572-A6A7-A83F-8BD2-AA0DC5B7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CA" dirty="0">
                <a:solidFill>
                  <a:schemeClr val="tx1"/>
                </a:solidFill>
              </a:rPr>
              <a:t>Applies an accumulator function combining each elements with the accumulated value. A generalization of the “sum” function. Also known as “fold”.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186B6-5416-6323-EA02-F64DF4E8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838700"/>
            <a:ext cx="1455325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60" y="384810"/>
            <a:ext cx="17556480" cy="954785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88452"/>
            <a:ext cx="123444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C627A8-9E98-2861-9C27-E108F8B8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09360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700" b="1" dirty="0"/>
              <a:t>Aggregate Implementation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FE6CF95-AFCD-7CDB-7C79-55C95C9BB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708" y="1437899"/>
            <a:ext cx="16102584" cy="42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60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DE6C-7BD1-D899-186E-C67DB80C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 err="1"/>
              <a:t>Concat</a:t>
            </a:r>
            <a:r>
              <a:rPr lang="en-CA" dirty="0"/>
              <a:t>, Append, Prepend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C2B33-0222-530D-9DA1-060A7CCAC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07381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132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DE6C-7BD1-D899-186E-C67DB80C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Concat</a:t>
            </a:r>
            <a:r>
              <a:rPr lang="en-CA" dirty="0"/>
              <a:t>, Append, Prepend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D9DC5-66E4-7CF1-824A-DC4C6B8C0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917279"/>
            <a:ext cx="11187838" cy="5867400"/>
          </a:xfrm>
        </p:spPr>
      </p:pic>
    </p:spTree>
    <p:extLst>
      <p:ext uri="{BB962C8B-B14F-4D97-AF65-F5344CB8AC3E}">
        <p14:creationId xmlns:p14="http://schemas.microsoft.com/office/powerpoint/2010/main" val="131809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27A8-9E98-2861-9C27-E108F8B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SelectMany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2572-A6A7-A83F-8BD2-AA0DC5B7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solidFill>
                  <a:schemeClr val="tx1"/>
                </a:solidFill>
              </a:rPr>
              <a:t>Given a sequence of sequences, converts it into a single sequence. </a:t>
            </a:r>
          </a:p>
          <a:p>
            <a:r>
              <a:rPr lang="en-CA" sz="4000" dirty="0">
                <a:solidFill>
                  <a:schemeClr val="tx1"/>
                </a:solidFill>
              </a:rPr>
              <a:t>Also called “flat map”.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3B463-6101-F86D-844B-7A3F0F2B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05" y="5448300"/>
            <a:ext cx="1383459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B284-6C0F-2295-2EE2-32D74D92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You can’t create an interface using new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7556F3-A70A-171E-23D4-02FB60F28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05018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515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AE82-481C-2266-4986-13A88E57B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SelectMany</a:t>
            </a:r>
            <a:r>
              <a:rPr lang="en-CA" dirty="0"/>
              <a:t> using Aggregate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8E103-5C1A-B5E8-D2C5-F8688E85A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027" y="4686300"/>
            <a:ext cx="14824082" cy="1752600"/>
          </a:xfrm>
        </p:spPr>
      </p:pic>
    </p:spTree>
    <p:extLst>
      <p:ext uri="{BB962C8B-B14F-4D97-AF65-F5344CB8AC3E}">
        <p14:creationId xmlns:p14="http://schemas.microsoft.com/office/powerpoint/2010/main" val="41911161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4ECF-84D6-0875-F3C5-E43490D0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Creating Sequences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D417B-74FE-1156-91C8-264485FB4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368515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379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6E60-322B-F0A0-503B-D038BB5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What is an Iterator 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7604D7-8CF4-693E-0193-0B988A6D5A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17636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31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5037-85EC-B4F2-FA9A-FC3FC5D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Yield Break and Empty Sequence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A20510-8596-7E64-403A-54048EC6F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416" y="3238500"/>
            <a:ext cx="15411084" cy="3733800"/>
          </a:xfrm>
        </p:spPr>
      </p:pic>
    </p:spTree>
    <p:extLst>
      <p:ext uri="{BB962C8B-B14F-4D97-AF65-F5344CB8AC3E}">
        <p14:creationId xmlns:p14="http://schemas.microsoft.com/office/powerpoint/2010/main" val="3342832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E644-2D65-CBF5-38BF-DA7F6A74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Ranges of Integers (Custom Functions)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C0801-60EA-B5B2-F9A6-0638DB472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3086100"/>
            <a:ext cx="14827110" cy="5334000"/>
          </a:xfrm>
        </p:spPr>
      </p:pic>
    </p:spTree>
    <p:extLst>
      <p:ext uri="{BB962C8B-B14F-4D97-AF65-F5344CB8AC3E}">
        <p14:creationId xmlns:p14="http://schemas.microsoft.com/office/powerpoint/2010/main" val="3811286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6CC6-7681-324A-6556-AF0BF2B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Repeat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ABE96-342D-576F-1A6D-A40E4B3A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265" y="2948940"/>
            <a:ext cx="15387555" cy="2956560"/>
          </a:xfrm>
        </p:spPr>
      </p:pic>
    </p:spTree>
    <p:extLst>
      <p:ext uri="{BB962C8B-B14F-4D97-AF65-F5344CB8AC3E}">
        <p14:creationId xmlns:p14="http://schemas.microsoft.com/office/powerpoint/2010/main" val="3134672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E29F-9030-BCBF-B4C6-9730B7AB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Fibonacci Series as an Iterator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8DBB7-0F0E-F027-E8CA-205849CBB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948940"/>
            <a:ext cx="9134623" cy="5852160"/>
          </a:xfrm>
        </p:spPr>
      </p:pic>
    </p:spTree>
    <p:extLst>
      <p:ext uri="{BB962C8B-B14F-4D97-AF65-F5344CB8AC3E}">
        <p14:creationId xmlns:p14="http://schemas.microsoft.com/office/powerpoint/2010/main" val="12927334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618"/>
            <a:ext cx="18288000" cy="1028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52141"/>
            <a:ext cx="17586960" cy="956690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54463" y="0"/>
            <a:ext cx="693353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E30FC-F5D8-9400-0635-4B0E284E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182" y="914398"/>
            <a:ext cx="5361707" cy="8104910"/>
          </a:xfrm>
        </p:spPr>
        <p:txBody>
          <a:bodyPr>
            <a:normAutofit/>
          </a:bodyPr>
          <a:lstStyle/>
          <a:p>
            <a:r>
              <a:rPr lang="en-CA" sz="9000">
                <a:solidFill>
                  <a:srgbClr val="FFFFFF"/>
                </a:solidFill>
              </a:rPr>
              <a:t>Infinite Sequences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FDFA3-6E20-62C9-3D87-E74479E39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84241"/>
              </p:ext>
            </p:extLst>
          </p:nvPr>
        </p:nvGraphicFramePr>
        <p:xfrm>
          <a:off x="1293019" y="1321594"/>
          <a:ext cx="9082088" cy="7698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4910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D8D0-2A5A-758A-BD03-A699E511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I can call the following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B7ACF12-D8F4-3607-E5D4-9DE6870DD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206193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028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3D169-60F2-7459-A219-F603CFF5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199"/>
            <a:ext cx="5404104" cy="7904476"/>
          </a:xfrm>
        </p:spPr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chemeClr val="tx2"/>
                </a:solidFill>
              </a:rPr>
              <a:t>The following will loop forever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1898335"/>
            <a:ext cx="10546" cy="5897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6A4D-EB50-3BDD-197F-61FE92B8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773" y="965199"/>
            <a:ext cx="9259999" cy="7904475"/>
          </a:xfrm>
        </p:spPr>
        <p:txBody>
          <a:bodyPr anchor="ctr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Count</a:t>
            </a:r>
          </a:p>
          <a:p>
            <a:r>
              <a:rPr lang="en-CA" sz="3000" dirty="0">
                <a:solidFill>
                  <a:schemeClr val="tx2"/>
                </a:solidFill>
              </a:rPr>
              <a:t>Aggregate</a:t>
            </a:r>
          </a:p>
          <a:p>
            <a:r>
              <a:rPr lang="en-CA" sz="3000" dirty="0" err="1">
                <a:solidFill>
                  <a:schemeClr val="tx2"/>
                </a:solidFill>
              </a:rPr>
              <a:t>ToArray</a:t>
            </a:r>
            <a:r>
              <a:rPr lang="en-CA" sz="3000" dirty="0">
                <a:solidFill>
                  <a:schemeClr val="tx2"/>
                </a:solidFill>
              </a:rPr>
              <a:t> </a:t>
            </a:r>
          </a:p>
          <a:p>
            <a:r>
              <a:rPr lang="en-CA" sz="3000" dirty="0" err="1">
                <a:solidFill>
                  <a:schemeClr val="tx2"/>
                </a:solidFill>
              </a:rPr>
              <a:t>ToList</a:t>
            </a:r>
            <a:endParaRPr lang="en-CA" sz="3000" dirty="0">
              <a:solidFill>
                <a:schemeClr val="tx2"/>
              </a:solidFill>
            </a:endParaRPr>
          </a:p>
          <a:p>
            <a:r>
              <a:rPr lang="en-CA" sz="3000" dirty="0">
                <a:solidFill>
                  <a:schemeClr val="tx2"/>
                </a:solidFill>
              </a:rPr>
              <a:t>Any</a:t>
            </a:r>
          </a:p>
          <a:p>
            <a:r>
              <a:rPr lang="en-CA" sz="3000" dirty="0">
                <a:solidFill>
                  <a:schemeClr val="tx2"/>
                </a:solidFill>
              </a:rPr>
              <a:t>All</a:t>
            </a:r>
          </a:p>
          <a:p>
            <a:r>
              <a:rPr lang="en-CA" sz="3000" dirty="0" err="1">
                <a:solidFill>
                  <a:schemeClr val="tx2"/>
                </a:solidFill>
              </a:rPr>
              <a:t>OrderBy</a:t>
            </a:r>
            <a:endParaRPr lang="en-CA" sz="3000" dirty="0">
              <a:solidFill>
                <a:schemeClr val="tx2"/>
              </a:solidFill>
            </a:endParaRPr>
          </a:p>
          <a:p>
            <a:r>
              <a:rPr lang="en-CA" sz="3000" dirty="0">
                <a:solidFill>
                  <a:schemeClr val="tx2"/>
                </a:solidFill>
              </a:rPr>
              <a:t>Last</a:t>
            </a:r>
          </a:p>
          <a:p>
            <a:endParaRPr lang="en-CA" sz="3000" dirty="0">
              <a:solidFill>
                <a:schemeClr val="tx2"/>
              </a:solidFill>
            </a:endParaRPr>
          </a:p>
          <a:p>
            <a:endParaRPr lang="en-CA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9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578A52D-2496-4956-A9A4-EA5C38B2F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99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9C8E2-EF9B-4E0B-A17E-836DE0508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8" y="482599"/>
            <a:ext cx="17322799" cy="2829560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38DC2-33FD-F4EF-8AE7-918191B5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Interface Segregation Principle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EB557E-621E-4254-B750-85274C5F4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94761"/>
            <a:ext cx="18288000" cy="64922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2856-C347-8721-BB89-8016D7EC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4278795"/>
            <a:ext cx="14809306" cy="4865203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  <a:hlinkClick r:id="rId2"/>
              </a:rPr>
              <a:t>https://en.wikipedia.org/wiki/Interface_segregation_principle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Don’t require service to implement unnecessary methods</a:t>
            </a:r>
          </a:p>
          <a:p>
            <a:r>
              <a:rPr lang="en-CA" dirty="0">
                <a:solidFill>
                  <a:schemeClr val="tx1"/>
                </a:solidFill>
              </a:rPr>
              <a:t>Don’t require clients to depend on non-critical methods</a:t>
            </a:r>
          </a:p>
          <a:p>
            <a:r>
              <a:rPr lang="en-CA" dirty="0">
                <a:solidFill>
                  <a:schemeClr val="tx1"/>
                </a:solidFill>
              </a:rPr>
              <a:t>In summary: keep interfaces as small as possible </a:t>
            </a:r>
          </a:p>
          <a:p>
            <a:pPr marL="68580" indent="0">
              <a:buNone/>
            </a:pPr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51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3150" cy="956690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9416" y="370330"/>
            <a:ext cx="6596632" cy="956690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555426" y="6608794"/>
            <a:ext cx="414461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70332"/>
            <a:ext cx="17586960" cy="9566908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BA44E-A7F6-85BA-FDAA-01298070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5100" b="1" cap="all">
                <a:solidFill>
                  <a:srgbClr val="FFFFFF"/>
                </a:solidFill>
              </a:rPr>
              <a:t>IEnumerable and IEnumerator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DD9BC-382A-523C-F8CC-E69991B67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6" y="2614107"/>
            <a:ext cx="9068364" cy="50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057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31C5-0275-9325-B8CA-0592F867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674" y="914400"/>
            <a:ext cx="10039592" cy="2034540"/>
          </a:xfrm>
        </p:spPr>
        <p:txBody>
          <a:bodyPr>
            <a:normAutofit/>
          </a:bodyPr>
          <a:lstStyle/>
          <a:p>
            <a:r>
              <a:rPr lang="en-CA" dirty="0"/>
              <a:t>Why you shouldn’t enumerate twice</a:t>
            </a:r>
          </a:p>
        </p:txBody>
      </p:sp>
      <p:pic>
        <p:nvPicPr>
          <p:cNvPr id="5" name="Picture 4" descr="A close-up of a book&#10;&#10;Description automatically generated with medium confidence">
            <a:extLst>
              <a:ext uri="{FF2B5EF4-FFF2-40B4-BE49-F238E27FC236}">
                <a16:creationId xmlns:a16="http://schemas.microsoft.com/office/drawing/2014/main" id="{F913483E-F8DE-C41C-F73E-8AD4C8C8D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08" r="35329" b="1"/>
          <a:stretch/>
        </p:blipFill>
        <p:spPr>
          <a:xfrm>
            <a:off x="335004" y="365760"/>
            <a:ext cx="5470255" cy="95669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F7D2-A073-7205-EEB8-49D53B49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674" y="3086100"/>
            <a:ext cx="10039592" cy="6057900"/>
          </a:xfrm>
        </p:spPr>
        <p:txBody>
          <a:bodyPr>
            <a:normAutofit/>
          </a:bodyPr>
          <a:lstStyle/>
          <a:p>
            <a:r>
              <a:rPr lang="en-CA" sz="4400" dirty="0">
                <a:solidFill>
                  <a:schemeClr val="tx1"/>
                </a:solidFill>
              </a:rPr>
              <a:t>A sequence might be infinite</a:t>
            </a:r>
          </a:p>
          <a:p>
            <a:r>
              <a:rPr lang="en-CA" sz="4400" dirty="0">
                <a:solidFill>
                  <a:schemeClr val="tx1"/>
                </a:solidFill>
              </a:rPr>
              <a:t>A sequence might be transient – e.g. values read from keyboard</a:t>
            </a:r>
          </a:p>
          <a:p>
            <a:r>
              <a:rPr lang="en-CA" sz="4400" dirty="0">
                <a:solidFill>
                  <a:schemeClr val="tx1"/>
                </a:solidFill>
              </a:rPr>
              <a:t>Inefficient, but this is a minor concern</a:t>
            </a:r>
          </a:p>
        </p:txBody>
      </p:sp>
    </p:spTree>
    <p:extLst>
      <p:ext uri="{BB962C8B-B14F-4D97-AF65-F5344CB8AC3E}">
        <p14:creationId xmlns:p14="http://schemas.microsoft.com/office/powerpoint/2010/main" val="1931557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FDE8-F8F4-2008-1047-F826812B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What is an Array?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293AC6-D25F-B497-82D4-2B823815E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711597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88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5600700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7990" y="8193687"/>
            <a:ext cx="123444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EC2533B-F5DD-4F40-AD4F-C5C48B5B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6312636"/>
            <a:ext cx="14950440" cy="19888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9900" b="1" cap="all">
                <a:solidFill>
                  <a:srgbClr val="FFFFFF"/>
                </a:solidFill>
              </a:rPr>
              <a:t>IArray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1"/>
            <a:ext cx="17583150" cy="5946876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7F6C0F-AFE3-0A4C-8469-82882BA9D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310" y="1092708"/>
            <a:ext cx="12263948" cy="45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12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7F5D-BA71-73FA-5E15-06702FEB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Concrete Implementation of </a:t>
            </a:r>
            <a:r>
              <a:rPr lang="en-CA" dirty="0" err="1"/>
              <a:t>IArray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03E10-8EE6-B5E3-E58D-B576A4AA6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799" y="3087190"/>
            <a:ext cx="9460589" cy="4875710"/>
          </a:xfrm>
        </p:spPr>
      </p:pic>
    </p:spTree>
    <p:extLst>
      <p:ext uri="{BB962C8B-B14F-4D97-AF65-F5344CB8AC3E}">
        <p14:creationId xmlns:p14="http://schemas.microsoft.com/office/powerpoint/2010/main" val="1733335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D4EC-FF5B-7AED-B9F1-B3B3CE92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is this relevant?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0D0F9-E875-FE4C-575C-5ED65A4D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LINQ style operations on this class take O(1) memory and O(1) time</a:t>
            </a:r>
          </a:p>
          <a:p>
            <a:r>
              <a:rPr lang="en-CA" dirty="0"/>
              <a:t>In other words you don’t have to iterate over the entire list</a:t>
            </a:r>
          </a:p>
          <a:p>
            <a:r>
              <a:rPr lang="en-CA" dirty="0"/>
              <a:t>And you don’t have to allocate a block of memory </a:t>
            </a:r>
          </a:p>
        </p:txBody>
      </p:sp>
    </p:spTree>
    <p:extLst>
      <p:ext uri="{BB962C8B-B14F-4D97-AF65-F5344CB8AC3E}">
        <p14:creationId xmlns:p14="http://schemas.microsoft.com/office/powerpoint/2010/main" val="1669820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D86F-93C4-0D25-C972-3F7C4463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Helper Function to Create </a:t>
            </a:r>
            <a:r>
              <a:rPr lang="en-CA" dirty="0" err="1"/>
              <a:t>IArrays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F7568-D2F4-9B21-F63E-C80ABF02E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4648200"/>
            <a:ext cx="13143139" cy="990600"/>
          </a:xfrm>
        </p:spPr>
      </p:pic>
    </p:spTree>
    <p:extLst>
      <p:ext uri="{BB962C8B-B14F-4D97-AF65-F5344CB8AC3E}">
        <p14:creationId xmlns:p14="http://schemas.microsoft.com/office/powerpoint/2010/main" val="4149374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EBD5-75C6-4A2D-12FD-14745E5D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Skip and Take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69F86-DF38-DFFD-0892-26EDBF031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3886200"/>
            <a:ext cx="12882771" cy="2514600"/>
          </a:xfrm>
        </p:spPr>
      </p:pic>
    </p:spTree>
    <p:extLst>
      <p:ext uri="{BB962C8B-B14F-4D97-AF65-F5344CB8AC3E}">
        <p14:creationId xmlns:p14="http://schemas.microsoft.com/office/powerpoint/2010/main" val="35524746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2AB-E0C2-8C8A-9832-F4FC3F8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12DCE-EA57-5EF5-13DA-7668EECA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321" y="4768205"/>
            <a:ext cx="11535357" cy="750589"/>
          </a:xfrm>
        </p:spPr>
      </p:pic>
    </p:spTree>
    <p:extLst>
      <p:ext uri="{BB962C8B-B14F-4D97-AF65-F5344CB8AC3E}">
        <p14:creationId xmlns:p14="http://schemas.microsoft.com/office/powerpoint/2010/main" val="2452342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A088-B5BA-CDE5-6FE8-41197FF2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95BA9-54F6-75F9-A990-562BD526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4381500"/>
            <a:ext cx="10145659" cy="990600"/>
          </a:xfrm>
        </p:spPr>
      </p:pic>
    </p:spTree>
    <p:extLst>
      <p:ext uri="{BB962C8B-B14F-4D97-AF65-F5344CB8AC3E}">
        <p14:creationId xmlns:p14="http://schemas.microsoft.com/office/powerpoint/2010/main" val="405891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67B137-15B0-4AF6-94A8-AC00BA8D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99F27B-22F2-45E1-BFB8-2B1FF14A9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710" y="365760"/>
            <a:ext cx="17586960" cy="9566908"/>
          </a:xfrm>
          <a:prstGeom prst="rect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0AD0E-8A6D-DF17-6890-7109A949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199"/>
            <a:ext cx="5404104" cy="7904476"/>
          </a:xfrm>
        </p:spPr>
        <p:txBody>
          <a:bodyPr>
            <a:normAutofit/>
          </a:bodyPr>
          <a:lstStyle/>
          <a:p>
            <a:pPr algn="ctr"/>
            <a:r>
              <a:rPr lang="en-CA" sz="4800">
                <a:solidFill>
                  <a:schemeClr val="tx2"/>
                </a:solidFill>
              </a:rPr>
              <a:t>Querying Interfaces at Run-time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3ABDA7-FF8C-4E26-8C7D-47E0AE54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81444" y="1898335"/>
            <a:ext cx="10546" cy="58978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59B1-81FC-9EA1-C6AF-4EB42B12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773" y="965199"/>
            <a:ext cx="9259999" cy="7904475"/>
          </a:xfrm>
        </p:spPr>
        <p:txBody>
          <a:bodyPr anchor="ctr">
            <a:normAutofit/>
          </a:bodyPr>
          <a:lstStyle/>
          <a:p>
            <a:r>
              <a:rPr lang="en-CA" sz="3000" dirty="0">
                <a:solidFill>
                  <a:schemeClr val="tx2"/>
                </a:solidFill>
              </a:rPr>
              <a:t>They have the run-time type that is associated with the “new” operation </a:t>
            </a:r>
          </a:p>
          <a:p>
            <a:r>
              <a:rPr lang="en-CA" sz="3000" dirty="0">
                <a:solidFill>
                  <a:schemeClr val="tx2"/>
                </a:solidFill>
              </a:rPr>
              <a:t>You can query the run-time type and see if I can assign it to the interface </a:t>
            </a:r>
          </a:p>
          <a:p>
            <a:r>
              <a:rPr lang="en-CA" sz="3000" dirty="0">
                <a:solidFill>
                  <a:schemeClr val="tx2"/>
                </a:solidFill>
                <a:hlinkClick r:id="rId2"/>
              </a:rPr>
              <a:t>https://learn.microsoft.com/en-us/dotnet/api/system.type.isassignablefrom</a:t>
            </a:r>
            <a:r>
              <a:rPr lang="en-CA" sz="3000" b="1" dirty="0">
                <a:solidFill>
                  <a:schemeClr val="tx2"/>
                </a:solidFill>
              </a:rPr>
              <a:t> </a:t>
            </a:r>
            <a:endParaRPr lang="en-CA" sz="3000" dirty="0">
              <a:solidFill>
                <a:schemeClr val="tx2"/>
              </a:solidFill>
            </a:endParaRPr>
          </a:p>
          <a:p>
            <a:endParaRPr lang="en-CA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3194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9C3C-A809-7045-2AC0-FFDE158C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94BBB-F2B9-811D-C128-DAEF4671F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293" y="3848100"/>
            <a:ext cx="14137413" cy="2362200"/>
          </a:xfrm>
        </p:spPr>
      </p:pic>
    </p:spTree>
    <p:extLst>
      <p:ext uri="{BB962C8B-B14F-4D97-AF65-F5344CB8AC3E}">
        <p14:creationId xmlns:p14="http://schemas.microsoft.com/office/powerpoint/2010/main" val="10815783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DC90-3662-2119-B9FF-B4697BCC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</p:spPr>
        <p:txBody>
          <a:bodyPr>
            <a:normAutofit/>
          </a:bodyPr>
          <a:lstStyle/>
          <a:p>
            <a:r>
              <a:rPr lang="en-CA" dirty="0"/>
              <a:t>Where is where?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89CCE-4522-C9B7-888F-917AB7481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459943"/>
              </p:ext>
            </p:extLst>
          </p:nvPr>
        </p:nvGraphicFramePr>
        <p:xfrm>
          <a:off x="1714500" y="3447795"/>
          <a:ext cx="14808994" cy="569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2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7894-6FFF-673A-7FFB-1E112B86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Abstract Base Class vs Interfaces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9CBEC8-5989-5A86-69A4-18CFE77B2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822299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9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719-1630-6062-24A3-AFEC97A3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7" y="914398"/>
            <a:ext cx="5046567" cy="8409215"/>
          </a:xfrm>
        </p:spPr>
        <p:txBody>
          <a:bodyPr>
            <a:normAutofit/>
          </a:bodyPr>
          <a:lstStyle/>
          <a:p>
            <a:r>
              <a:rPr lang="en-CA" sz="7200"/>
              <a:t>What’s wrong with abstract base class?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A8C86-8FAB-C187-9BDD-D18C14066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24567"/>
              </p:ext>
            </p:extLst>
          </p:nvPr>
        </p:nvGraphicFramePr>
        <p:xfrm>
          <a:off x="6817519" y="1799787"/>
          <a:ext cx="9677915" cy="6701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0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4A7D-466E-756C-36F9-85EE1C5C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10F315-A97F-29FC-E954-F7D27FB997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4500" y="3086100"/>
          <a:ext cx="14809307" cy="605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6283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10945</TotalTime>
  <Words>1311</Words>
  <Application>Microsoft Office PowerPoint</Application>
  <PresentationFormat>Custom</PresentationFormat>
  <Paragraphs>197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Corbel</vt:lpstr>
      <vt:lpstr>Calibri</vt:lpstr>
      <vt:lpstr>Arial</vt:lpstr>
      <vt:lpstr>Base</vt:lpstr>
      <vt:lpstr>Interfaces</vt:lpstr>
      <vt:lpstr>Interfaces</vt:lpstr>
      <vt:lpstr>Interfaces can be used</vt:lpstr>
      <vt:lpstr>You can’t create an interface using new</vt:lpstr>
      <vt:lpstr>Interface Segregation Principle</vt:lpstr>
      <vt:lpstr>Querying Interfaces at Run-time</vt:lpstr>
      <vt:lpstr>Abstract Base Class vs Interfaces</vt:lpstr>
      <vt:lpstr>What’s wrong with abstract base class?</vt:lpstr>
      <vt:lpstr>Extension Methods</vt:lpstr>
      <vt:lpstr>Example of Extension Method</vt:lpstr>
      <vt:lpstr>Extension Method Syntax and Rules</vt:lpstr>
      <vt:lpstr>LINQ</vt:lpstr>
      <vt:lpstr>LINQ Implementation</vt:lpstr>
      <vt:lpstr>Alternative Query Syntax (not recommended)</vt:lpstr>
      <vt:lpstr>Throw Statements</vt:lpstr>
      <vt:lpstr>When to use Throw Statements</vt:lpstr>
      <vt:lpstr>Exception</vt:lpstr>
      <vt:lpstr>Call Stack</vt:lpstr>
      <vt:lpstr>Stack Frame</vt:lpstr>
      <vt:lpstr>Garbage Collection</vt:lpstr>
      <vt:lpstr>IDisposable.Dispose </vt:lpstr>
      <vt:lpstr>Using Statements</vt:lpstr>
      <vt:lpstr>Two Forms of the Using Statement</vt:lpstr>
      <vt:lpstr>How using statement works</vt:lpstr>
      <vt:lpstr>Evaluation on Demand </vt:lpstr>
      <vt:lpstr>Implementing Foreach: Attempt #1</vt:lpstr>
      <vt:lpstr>Implementing Foreach: Attempt #2</vt:lpstr>
      <vt:lpstr>Implementing Foreach: Attempt #3</vt:lpstr>
      <vt:lpstr>Implementing Foreach: Attempt #4</vt:lpstr>
      <vt:lpstr>Implementing Foreach: Attempt #5</vt:lpstr>
      <vt:lpstr>Select</vt:lpstr>
      <vt:lpstr>Select implementation</vt:lpstr>
      <vt:lpstr>Where</vt:lpstr>
      <vt:lpstr>Where implementation</vt:lpstr>
      <vt:lpstr>Aggregate</vt:lpstr>
      <vt:lpstr>Aggregate Implementation</vt:lpstr>
      <vt:lpstr>Concat, Append, Prepend</vt:lpstr>
      <vt:lpstr>Concat, Append, Prepend</vt:lpstr>
      <vt:lpstr>SelectMany</vt:lpstr>
      <vt:lpstr>SelectMany using Aggregate</vt:lpstr>
      <vt:lpstr>Creating Sequences </vt:lpstr>
      <vt:lpstr>What is an Iterator Method</vt:lpstr>
      <vt:lpstr>Yield Break and Empty Sequence</vt:lpstr>
      <vt:lpstr>Ranges of Integers (Custom Functions)</vt:lpstr>
      <vt:lpstr>Repeat</vt:lpstr>
      <vt:lpstr>Fibonacci Series as an Iterator Method </vt:lpstr>
      <vt:lpstr>Infinite Sequences</vt:lpstr>
      <vt:lpstr>I can call the following</vt:lpstr>
      <vt:lpstr>The following will loop forever</vt:lpstr>
      <vt:lpstr>IEnumerable and IEnumerator</vt:lpstr>
      <vt:lpstr>Why you shouldn’t enumerate twice</vt:lpstr>
      <vt:lpstr>What is an Array? </vt:lpstr>
      <vt:lpstr>IArray</vt:lpstr>
      <vt:lpstr>A Concrete Implementation of IArray</vt:lpstr>
      <vt:lpstr>Why is this relevant? </vt:lpstr>
      <vt:lpstr>A Helper Function to Create IArrays</vt:lpstr>
      <vt:lpstr>Skip and Take</vt:lpstr>
      <vt:lpstr>Select</vt:lpstr>
      <vt:lpstr>Reverse</vt:lpstr>
      <vt:lpstr>Concatenation</vt:lpstr>
      <vt:lpstr>Where is where?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46</cp:revision>
  <dcterms:created xsi:type="dcterms:W3CDTF">2022-10-07T01:31:58Z</dcterms:created>
  <dcterms:modified xsi:type="dcterms:W3CDTF">2023-03-21T18:59:00Z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