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10" r:id="rId1"/>
  </p:sldMasterIdLst>
  <p:notesMasterIdLst>
    <p:notesMasterId r:id="rId37"/>
  </p:notesMasterIdLst>
  <p:sldIdLst>
    <p:sldId id="449" r:id="rId2"/>
    <p:sldId id="476" r:id="rId3"/>
    <p:sldId id="478" r:id="rId4"/>
    <p:sldId id="483" r:id="rId5"/>
    <p:sldId id="484" r:id="rId6"/>
    <p:sldId id="451" r:id="rId7"/>
    <p:sldId id="456" r:id="rId8"/>
    <p:sldId id="487" r:id="rId9"/>
    <p:sldId id="450" r:id="rId10"/>
    <p:sldId id="458" r:id="rId11"/>
    <p:sldId id="460" r:id="rId12"/>
    <p:sldId id="461" r:id="rId13"/>
    <p:sldId id="462" r:id="rId14"/>
    <p:sldId id="459" r:id="rId15"/>
    <p:sldId id="454" r:id="rId16"/>
    <p:sldId id="453" r:id="rId17"/>
    <p:sldId id="455" r:id="rId18"/>
    <p:sldId id="467" r:id="rId19"/>
    <p:sldId id="479" r:id="rId20"/>
    <p:sldId id="480" r:id="rId21"/>
    <p:sldId id="463" r:id="rId22"/>
    <p:sldId id="465" r:id="rId23"/>
    <p:sldId id="468" r:id="rId24"/>
    <p:sldId id="469" r:id="rId25"/>
    <p:sldId id="470" r:id="rId26"/>
    <p:sldId id="471" r:id="rId27"/>
    <p:sldId id="472" r:id="rId28"/>
    <p:sldId id="482" r:id="rId29"/>
    <p:sldId id="481" r:id="rId30"/>
    <p:sldId id="485" r:id="rId31"/>
    <p:sldId id="475" r:id="rId32"/>
    <p:sldId id="464" r:id="rId33"/>
    <p:sldId id="473" r:id="rId34"/>
    <p:sldId id="486" r:id="rId35"/>
    <p:sldId id="488" r:id="rId36"/>
  </p:sldIdLst>
  <p:sldSz cx="18288000" cy="10287000"/>
  <p:notesSz cx="18288000" cy="10287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Corbel" panose="020B0503020204020204" pitchFamily="34" charset="0"/>
      <p:regular r:id="rId42"/>
      <p:bold r:id="rId43"/>
      <p:italic r:id="rId44"/>
      <p:boldItalic r:id="rId4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7535D71-1037-4E45-B81F-F6625FCF5CE7}">
          <p14:sldIdLst>
            <p14:sldId id="449"/>
            <p14:sldId id="476"/>
            <p14:sldId id="478"/>
            <p14:sldId id="483"/>
            <p14:sldId id="484"/>
            <p14:sldId id="451"/>
            <p14:sldId id="456"/>
            <p14:sldId id="487"/>
            <p14:sldId id="450"/>
            <p14:sldId id="458"/>
            <p14:sldId id="460"/>
            <p14:sldId id="461"/>
            <p14:sldId id="462"/>
            <p14:sldId id="459"/>
            <p14:sldId id="454"/>
            <p14:sldId id="453"/>
            <p14:sldId id="455"/>
            <p14:sldId id="467"/>
            <p14:sldId id="479"/>
            <p14:sldId id="480"/>
            <p14:sldId id="463"/>
            <p14:sldId id="465"/>
            <p14:sldId id="468"/>
            <p14:sldId id="469"/>
            <p14:sldId id="470"/>
            <p14:sldId id="471"/>
            <p14:sldId id="472"/>
            <p14:sldId id="482"/>
            <p14:sldId id="481"/>
            <p14:sldId id="485"/>
            <p14:sldId id="475"/>
            <p14:sldId id="464"/>
          </p14:sldIdLst>
        </p14:section>
        <p14:section name="Assignment #2" id="{3669AA45-E808-4C00-B1E0-48BB69BDD0DC}">
          <p14:sldIdLst>
            <p14:sldId id="473"/>
            <p14:sldId id="486"/>
            <p14:sldId id="4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AF"/>
    <a:srgbClr val="E1A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1" autoAdjust="0"/>
    <p:restoredTop sz="86441" autoAdjust="0"/>
  </p:normalViewPr>
  <p:slideViewPr>
    <p:cSldViewPr>
      <p:cViewPr varScale="1">
        <p:scale>
          <a:sx n="74" d="100"/>
          <a:sy n="74" d="100"/>
        </p:scale>
        <p:origin x="228" y="6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Diggins" userId="5aeb5eb5ad850d79" providerId="LiveId" clId="{FAEAEC67-3989-44AA-BFD1-E6BE8065FAA8}"/>
    <pc:docChg chg="delSld delSection modSection">
      <pc:chgData name="Christopher Diggins" userId="5aeb5eb5ad850d79" providerId="LiveId" clId="{FAEAEC67-3989-44AA-BFD1-E6BE8065FAA8}" dt="2023-01-16T16:05:27.748" v="4" actId="17851"/>
      <pc:docMkLst>
        <pc:docMk/>
      </pc:docMkLst>
      <pc:sldChg chg="del">
        <pc:chgData name="Christopher Diggins" userId="5aeb5eb5ad850d79" providerId="LiveId" clId="{FAEAEC67-3989-44AA-BFD1-E6BE8065FAA8}" dt="2023-01-16T16:05:25.253" v="3" actId="47"/>
        <pc:sldMkLst>
          <pc:docMk/>
          <pc:sldMk cId="4240912134" sldId="29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87565215" sldId="33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395597857" sldId="34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495615119" sldId="349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023647493" sldId="35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687793300" sldId="352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4161864280" sldId="355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160348773" sldId="37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548860025" sldId="37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170558008" sldId="37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764889696" sldId="384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289853287" sldId="385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4186268803" sldId="38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764263532" sldId="40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336148347" sldId="44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147981962" sldId="442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208299336" sldId="443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326411581" sldId="44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F34FE3-C751-4BA2-8F6F-E2567871B04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F3BF0B3-E3D5-4AB0-9BDD-A40FC58C67D2}">
      <dgm:prSet phldrT="[Text]"/>
      <dgm:spPr/>
      <dgm:t>
        <a:bodyPr/>
        <a:lstStyle/>
        <a:p>
          <a:r>
            <a:rPr lang="en-CA" dirty="0"/>
            <a:t>Text in</a:t>
          </a:r>
        </a:p>
      </dgm:t>
    </dgm:pt>
    <dgm:pt modelId="{FA726381-C0D2-4A1A-8F61-585EB06A577D}" type="parTrans" cxnId="{05031BD0-2509-417A-8C29-13F6732A80DC}">
      <dgm:prSet/>
      <dgm:spPr/>
      <dgm:t>
        <a:bodyPr/>
        <a:lstStyle/>
        <a:p>
          <a:endParaRPr lang="en-CA"/>
        </a:p>
      </dgm:t>
    </dgm:pt>
    <dgm:pt modelId="{B0D5DAAF-8D99-4A75-B1BE-4B324620BA22}" type="sibTrans" cxnId="{05031BD0-2509-417A-8C29-13F6732A80DC}">
      <dgm:prSet/>
      <dgm:spPr/>
      <dgm:t>
        <a:bodyPr/>
        <a:lstStyle/>
        <a:p>
          <a:endParaRPr lang="en-CA"/>
        </a:p>
      </dgm:t>
    </dgm:pt>
    <dgm:pt modelId="{90BFD96D-02B2-4982-99D3-3A9768D725D7}">
      <dgm:prSet phldrT="[Text]"/>
      <dgm:spPr/>
      <dgm:t>
        <a:bodyPr/>
        <a:lstStyle/>
        <a:p>
          <a:r>
            <a:rPr lang="en-CA" dirty="0"/>
            <a:t>Text out</a:t>
          </a:r>
        </a:p>
      </dgm:t>
    </dgm:pt>
    <dgm:pt modelId="{7E8A79CE-4473-46A9-BB4B-D319DFEE1856}" type="parTrans" cxnId="{EF60283A-F736-414B-B00E-AD93EF976845}">
      <dgm:prSet/>
      <dgm:spPr/>
      <dgm:t>
        <a:bodyPr/>
        <a:lstStyle/>
        <a:p>
          <a:endParaRPr lang="en-CA"/>
        </a:p>
      </dgm:t>
    </dgm:pt>
    <dgm:pt modelId="{17CA1039-BFBE-4F74-95E7-14BF51C42888}" type="sibTrans" cxnId="{EF60283A-F736-414B-B00E-AD93EF976845}">
      <dgm:prSet/>
      <dgm:spPr/>
      <dgm:t>
        <a:bodyPr/>
        <a:lstStyle/>
        <a:p>
          <a:endParaRPr lang="en-CA"/>
        </a:p>
      </dgm:t>
    </dgm:pt>
    <dgm:pt modelId="{449455E6-9779-48DB-B97A-5155CAA98666}" type="pres">
      <dgm:prSet presAssocID="{1DF34FE3-C751-4BA2-8F6F-E2567871B043}" presName="CompostProcess" presStyleCnt="0">
        <dgm:presLayoutVars>
          <dgm:dir/>
          <dgm:resizeHandles val="exact"/>
        </dgm:presLayoutVars>
      </dgm:prSet>
      <dgm:spPr/>
    </dgm:pt>
    <dgm:pt modelId="{B47DDF4B-6007-4483-9F81-F6502133871C}" type="pres">
      <dgm:prSet presAssocID="{1DF34FE3-C751-4BA2-8F6F-E2567871B043}" presName="arrow" presStyleLbl="bgShp" presStyleIdx="0" presStyleCnt="1"/>
      <dgm:spPr/>
    </dgm:pt>
    <dgm:pt modelId="{F7533666-D720-4E14-89D3-E8CCFF7005DC}" type="pres">
      <dgm:prSet presAssocID="{1DF34FE3-C751-4BA2-8F6F-E2567871B043}" presName="linearProcess" presStyleCnt="0"/>
      <dgm:spPr/>
    </dgm:pt>
    <dgm:pt modelId="{FAC4BD93-39EC-40D3-888E-4703E07DA53E}" type="pres">
      <dgm:prSet presAssocID="{4F3BF0B3-E3D5-4AB0-9BDD-A40FC58C67D2}" presName="textNode" presStyleLbl="node1" presStyleIdx="0" presStyleCnt="2">
        <dgm:presLayoutVars>
          <dgm:bulletEnabled val="1"/>
        </dgm:presLayoutVars>
      </dgm:prSet>
      <dgm:spPr/>
    </dgm:pt>
    <dgm:pt modelId="{C1F19E84-2E16-415E-9DBD-F3AC378CAE90}" type="pres">
      <dgm:prSet presAssocID="{B0D5DAAF-8D99-4A75-B1BE-4B324620BA22}" presName="sibTrans" presStyleCnt="0"/>
      <dgm:spPr/>
    </dgm:pt>
    <dgm:pt modelId="{EFB97832-257D-413B-8248-FA0FB42AF18E}" type="pres">
      <dgm:prSet presAssocID="{90BFD96D-02B2-4982-99D3-3A9768D725D7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0F049108-C283-42EF-A50C-B7BECB33D85D}" type="presOf" srcId="{1DF34FE3-C751-4BA2-8F6F-E2567871B043}" destId="{449455E6-9779-48DB-B97A-5155CAA98666}" srcOrd="0" destOrd="0" presId="urn:microsoft.com/office/officeart/2005/8/layout/hProcess9"/>
    <dgm:cxn modelId="{18ABBF16-C07E-4F51-9236-DC264831DEE9}" type="presOf" srcId="{90BFD96D-02B2-4982-99D3-3A9768D725D7}" destId="{EFB97832-257D-413B-8248-FA0FB42AF18E}" srcOrd="0" destOrd="0" presId="urn:microsoft.com/office/officeart/2005/8/layout/hProcess9"/>
    <dgm:cxn modelId="{17BB9431-288B-4000-8F9E-9C8A9DA76EAC}" type="presOf" srcId="{4F3BF0B3-E3D5-4AB0-9BDD-A40FC58C67D2}" destId="{FAC4BD93-39EC-40D3-888E-4703E07DA53E}" srcOrd="0" destOrd="0" presId="urn:microsoft.com/office/officeart/2005/8/layout/hProcess9"/>
    <dgm:cxn modelId="{EF60283A-F736-414B-B00E-AD93EF976845}" srcId="{1DF34FE3-C751-4BA2-8F6F-E2567871B043}" destId="{90BFD96D-02B2-4982-99D3-3A9768D725D7}" srcOrd="1" destOrd="0" parTransId="{7E8A79CE-4473-46A9-BB4B-D319DFEE1856}" sibTransId="{17CA1039-BFBE-4F74-95E7-14BF51C42888}"/>
    <dgm:cxn modelId="{05031BD0-2509-417A-8C29-13F6732A80DC}" srcId="{1DF34FE3-C751-4BA2-8F6F-E2567871B043}" destId="{4F3BF0B3-E3D5-4AB0-9BDD-A40FC58C67D2}" srcOrd="0" destOrd="0" parTransId="{FA726381-C0D2-4A1A-8F61-585EB06A577D}" sibTransId="{B0D5DAAF-8D99-4A75-B1BE-4B324620BA22}"/>
    <dgm:cxn modelId="{85C45261-033E-4ECF-B649-449B73D9D389}" type="presParOf" srcId="{449455E6-9779-48DB-B97A-5155CAA98666}" destId="{B47DDF4B-6007-4483-9F81-F6502133871C}" srcOrd="0" destOrd="0" presId="urn:microsoft.com/office/officeart/2005/8/layout/hProcess9"/>
    <dgm:cxn modelId="{CCD9BC92-C9BE-48F6-910E-F6D8F6A82ED4}" type="presParOf" srcId="{449455E6-9779-48DB-B97A-5155CAA98666}" destId="{F7533666-D720-4E14-89D3-E8CCFF7005DC}" srcOrd="1" destOrd="0" presId="urn:microsoft.com/office/officeart/2005/8/layout/hProcess9"/>
    <dgm:cxn modelId="{873FA75D-E641-498B-A8AC-B2009D351906}" type="presParOf" srcId="{F7533666-D720-4E14-89D3-E8CCFF7005DC}" destId="{FAC4BD93-39EC-40D3-888E-4703E07DA53E}" srcOrd="0" destOrd="0" presId="urn:microsoft.com/office/officeart/2005/8/layout/hProcess9"/>
    <dgm:cxn modelId="{CE77B5FE-C4B6-4FAF-A0ED-FBF95099F537}" type="presParOf" srcId="{F7533666-D720-4E14-89D3-E8CCFF7005DC}" destId="{C1F19E84-2E16-415E-9DBD-F3AC378CAE90}" srcOrd="1" destOrd="0" presId="urn:microsoft.com/office/officeart/2005/8/layout/hProcess9"/>
    <dgm:cxn modelId="{48D36916-187A-417D-93F6-07B1431573E0}" type="presParOf" srcId="{F7533666-D720-4E14-89D3-E8CCFF7005DC}" destId="{EFB97832-257D-413B-8248-FA0FB42AF18E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F34FE3-C751-4BA2-8F6F-E2567871B04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F3BF0B3-E3D5-4AB0-9BDD-A40FC58C67D2}">
      <dgm:prSet phldrT="[Text]"/>
      <dgm:spPr/>
      <dgm:t>
        <a:bodyPr/>
        <a:lstStyle/>
        <a:p>
          <a:r>
            <a:rPr lang="en-CA" dirty="0"/>
            <a:t>Open file</a:t>
          </a:r>
        </a:p>
      </dgm:t>
    </dgm:pt>
    <dgm:pt modelId="{FA726381-C0D2-4A1A-8F61-585EB06A577D}" type="parTrans" cxnId="{05031BD0-2509-417A-8C29-13F6732A80DC}">
      <dgm:prSet/>
      <dgm:spPr/>
      <dgm:t>
        <a:bodyPr/>
        <a:lstStyle/>
        <a:p>
          <a:endParaRPr lang="en-CA"/>
        </a:p>
      </dgm:t>
    </dgm:pt>
    <dgm:pt modelId="{B0D5DAAF-8D99-4A75-B1BE-4B324620BA22}" type="sibTrans" cxnId="{05031BD0-2509-417A-8C29-13F6732A80DC}">
      <dgm:prSet/>
      <dgm:spPr/>
      <dgm:t>
        <a:bodyPr/>
        <a:lstStyle/>
        <a:p>
          <a:endParaRPr lang="en-CA"/>
        </a:p>
      </dgm:t>
    </dgm:pt>
    <dgm:pt modelId="{90BFD96D-02B2-4982-99D3-3A9768D725D7}">
      <dgm:prSet phldrT="[Text]"/>
      <dgm:spPr/>
      <dgm:t>
        <a:bodyPr/>
        <a:lstStyle/>
        <a:p>
          <a:r>
            <a:rPr lang="en-CA" dirty="0"/>
            <a:t>Text out</a:t>
          </a:r>
        </a:p>
      </dgm:t>
    </dgm:pt>
    <dgm:pt modelId="{7E8A79CE-4473-46A9-BB4B-D319DFEE1856}" type="parTrans" cxnId="{EF60283A-F736-414B-B00E-AD93EF976845}">
      <dgm:prSet/>
      <dgm:spPr/>
      <dgm:t>
        <a:bodyPr/>
        <a:lstStyle/>
        <a:p>
          <a:endParaRPr lang="en-CA"/>
        </a:p>
      </dgm:t>
    </dgm:pt>
    <dgm:pt modelId="{17CA1039-BFBE-4F74-95E7-14BF51C42888}" type="sibTrans" cxnId="{EF60283A-F736-414B-B00E-AD93EF976845}">
      <dgm:prSet/>
      <dgm:spPr/>
      <dgm:t>
        <a:bodyPr/>
        <a:lstStyle/>
        <a:p>
          <a:endParaRPr lang="en-CA"/>
        </a:p>
      </dgm:t>
    </dgm:pt>
    <dgm:pt modelId="{B8AC9202-4B52-4A09-B85A-14D856127247}">
      <dgm:prSet phldrT="[Text]"/>
      <dgm:spPr/>
      <dgm:t>
        <a:bodyPr/>
        <a:lstStyle/>
        <a:p>
          <a:r>
            <a:rPr lang="en-CA" dirty="0"/>
            <a:t>Get text </a:t>
          </a:r>
        </a:p>
      </dgm:t>
    </dgm:pt>
    <dgm:pt modelId="{C7208F1A-1867-415F-9184-87A46E9069F1}" type="parTrans" cxnId="{DE26660D-E3BF-4847-BFBE-993808D47878}">
      <dgm:prSet/>
      <dgm:spPr/>
      <dgm:t>
        <a:bodyPr/>
        <a:lstStyle/>
        <a:p>
          <a:endParaRPr lang="en-CA"/>
        </a:p>
      </dgm:t>
    </dgm:pt>
    <dgm:pt modelId="{7851BCA3-9759-44D0-9F40-28AD34A78AC0}" type="sibTrans" cxnId="{DE26660D-E3BF-4847-BFBE-993808D47878}">
      <dgm:prSet/>
      <dgm:spPr/>
      <dgm:t>
        <a:bodyPr/>
        <a:lstStyle/>
        <a:p>
          <a:endParaRPr lang="en-CA"/>
        </a:p>
      </dgm:t>
    </dgm:pt>
    <dgm:pt modelId="{449455E6-9779-48DB-B97A-5155CAA98666}" type="pres">
      <dgm:prSet presAssocID="{1DF34FE3-C751-4BA2-8F6F-E2567871B043}" presName="CompostProcess" presStyleCnt="0">
        <dgm:presLayoutVars>
          <dgm:dir/>
          <dgm:resizeHandles val="exact"/>
        </dgm:presLayoutVars>
      </dgm:prSet>
      <dgm:spPr/>
    </dgm:pt>
    <dgm:pt modelId="{B47DDF4B-6007-4483-9F81-F6502133871C}" type="pres">
      <dgm:prSet presAssocID="{1DF34FE3-C751-4BA2-8F6F-E2567871B043}" presName="arrow" presStyleLbl="bgShp" presStyleIdx="0" presStyleCnt="1"/>
      <dgm:spPr/>
    </dgm:pt>
    <dgm:pt modelId="{F7533666-D720-4E14-89D3-E8CCFF7005DC}" type="pres">
      <dgm:prSet presAssocID="{1DF34FE3-C751-4BA2-8F6F-E2567871B043}" presName="linearProcess" presStyleCnt="0"/>
      <dgm:spPr/>
    </dgm:pt>
    <dgm:pt modelId="{FAC4BD93-39EC-40D3-888E-4703E07DA53E}" type="pres">
      <dgm:prSet presAssocID="{4F3BF0B3-E3D5-4AB0-9BDD-A40FC58C67D2}" presName="textNode" presStyleLbl="node1" presStyleIdx="0" presStyleCnt="3">
        <dgm:presLayoutVars>
          <dgm:bulletEnabled val="1"/>
        </dgm:presLayoutVars>
      </dgm:prSet>
      <dgm:spPr/>
    </dgm:pt>
    <dgm:pt modelId="{C1F19E84-2E16-415E-9DBD-F3AC378CAE90}" type="pres">
      <dgm:prSet presAssocID="{B0D5DAAF-8D99-4A75-B1BE-4B324620BA22}" presName="sibTrans" presStyleCnt="0"/>
      <dgm:spPr/>
    </dgm:pt>
    <dgm:pt modelId="{9948B4FC-BB8F-42C1-BB97-8D388402EA48}" type="pres">
      <dgm:prSet presAssocID="{B8AC9202-4B52-4A09-B85A-14D856127247}" presName="textNode" presStyleLbl="node1" presStyleIdx="1" presStyleCnt="3">
        <dgm:presLayoutVars>
          <dgm:bulletEnabled val="1"/>
        </dgm:presLayoutVars>
      </dgm:prSet>
      <dgm:spPr/>
    </dgm:pt>
    <dgm:pt modelId="{842837E0-4DEA-4CB6-B329-5514E4274077}" type="pres">
      <dgm:prSet presAssocID="{7851BCA3-9759-44D0-9F40-28AD34A78AC0}" presName="sibTrans" presStyleCnt="0"/>
      <dgm:spPr/>
    </dgm:pt>
    <dgm:pt modelId="{EFB97832-257D-413B-8248-FA0FB42AF18E}" type="pres">
      <dgm:prSet presAssocID="{90BFD96D-02B2-4982-99D3-3A9768D725D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0F049108-C283-42EF-A50C-B7BECB33D85D}" type="presOf" srcId="{1DF34FE3-C751-4BA2-8F6F-E2567871B043}" destId="{449455E6-9779-48DB-B97A-5155CAA98666}" srcOrd="0" destOrd="0" presId="urn:microsoft.com/office/officeart/2005/8/layout/hProcess9"/>
    <dgm:cxn modelId="{DE26660D-E3BF-4847-BFBE-993808D47878}" srcId="{1DF34FE3-C751-4BA2-8F6F-E2567871B043}" destId="{B8AC9202-4B52-4A09-B85A-14D856127247}" srcOrd="1" destOrd="0" parTransId="{C7208F1A-1867-415F-9184-87A46E9069F1}" sibTransId="{7851BCA3-9759-44D0-9F40-28AD34A78AC0}"/>
    <dgm:cxn modelId="{18ABBF16-C07E-4F51-9236-DC264831DEE9}" type="presOf" srcId="{90BFD96D-02B2-4982-99D3-3A9768D725D7}" destId="{EFB97832-257D-413B-8248-FA0FB42AF18E}" srcOrd="0" destOrd="0" presId="urn:microsoft.com/office/officeart/2005/8/layout/hProcess9"/>
    <dgm:cxn modelId="{17BB9431-288B-4000-8F9E-9C8A9DA76EAC}" type="presOf" srcId="{4F3BF0B3-E3D5-4AB0-9BDD-A40FC58C67D2}" destId="{FAC4BD93-39EC-40D3-888E-4703E07DA53E}" srcOrd="0" destOrd="0" presId="urn:microsoft.com/office/officeart/2005/8/layout/hProcess9"/>
    <dgm:cxn modelId="{EF60283A-F736-414B-B00E-AD93EF976845}" srcId="{1DF34FE3-C751-4BA2-8F6F-E2567871B043}" destId="{90BFD96D-02B2-4982-99D3-3A9768D725D7}" srcOrd="2" destOrd="0" parTransId="{7E8A79CE-4473-46A9-BB4B-D319DFEE1856}" sibTransId="{17CA1039-BFBE-4F74-95E7-14BF51C42888}"/>
    <dgm:cxn modelId="{05031BD0-2509-417A-8C29-13F6732A80DC}" srcId="{1DF34FE3-C751-4BA2-8F6F-E2567871B043}" destId="{4F3BF0B3-E3D5-4AB0-9BDD-A40FC58C67D2}" srcOrd="0" destOrd="0" parTransId="{FA726381-C0D2-4A1A-8F61-585EB06A577D}" sibTransId="{B0D5DAAF-8D99-4A75-B1BE-4B324620BA22}"/>
    <dgm:cxn modelId="{A030F2E3-20AE-4EDE-9F03-C79FC0E0D2EF}" type="presOf" srcId="{B8AC9202-4B52-4A09-B85A-14D856127247}" destId="{9948B4FC-BB8F-42C1-BB97-8D388402EA48}" srcOrd="0" destOrd="0" presId="urn:microsoft.com/office/officeart/2005/8/layout/hProcess9"/>
    <dgm:cxn modelId="{85C45261-033E-4ECF-B649-449B73D9D389}" type="presParOf" srcId="{449455E6-9779-48DB-B97A-5155CAA98666}" destId="{B47DDF4B-6007-4483-9F81-F6502133871C}" srcOrd="0" destOrd="0" presId="urn:microsoft.com/office/officeart/2005/8/layout/hProcess9"/>
    <dgm:cxn modelId="{CCD9BC92-C9BE-48F6-910E-F6D8F6A82ED4}" type="presParOf" srcId="{449455E6-9779-48DB-B97A-5155CAA98666}" destId="{F7533666-D720-4E14-89D3-E8CCFF7005DC}" srcOrd="1" destOrd="0" presId="urn:microsoft.com/office/officeart/2005/8/layout/hProcess9"/>
    <dgm:cxn modelId="{873FA75D-E641-498B-A8AC-B2009D351906}" type="presParOf" srcId="{F7533666-D720-4E14-89D3-E8CCFF7005DC}" destId="{FAC4BD93-39EC-40D3-888E-4703E07DA53E}" srcOrd="0" destOrd="0" presId="urn:microsoft.com/office/officeart/2005/8/layout/hProcess9"/>
    <dgm:cxn modelId="{CE77B5FE-C4B6-4FAF-A0ED-FBF95099F537}" type="presParOf" srcId="{F7533666-D720-4E14-89D3-E8CCFF7005DC}" destId="{C1F19E84-2E16-415E-9DBD-F3AC378CAE90}" srcOrd="1" destOrd="0" presId="urn:microsoft.com/office/officeart/2005/8/layout/hProcess9"/>
    <dgm:cxn modelId="{60EDF171-35E9-4434-BF65-AB4CFB2A6961}" type="presParOf" srcId="{F7533666-D720-4E14-89D3-E8CCFF7005DC}" destId="{9948B4FC-BB8F-42C1-BB97-8D388402EA48}" srcOrd="2" destOrd="0" presId="urn:microsoft.com/office/officeart/2005/8/layout/hProcess9"/>
    <dgm:cxn modelId="{FD1436A4-FF58-455B-8089-82D343E77CDB}" type="presParOf" srcId="{F7533666-D720-4E14-89D3-E8CCFF7005DC}" destId="{842837E0-4DEA-4CB6-B329-5514E4274077}" srcOrd="3" destOrd="0" presId="urn:microsoft.com/office/officeart/2005/8/layout/hProcess9"/>
    <dgm:cxn modelId="{48D36916-187A-417D-93F6-07B1431573E0}" type="presParOf" srcId="{F7533666-D720-4E14-89D3-E8CCFF7005DC}" destId="{EFB97832-257D-413B-8248-FA0FB42AF18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F34FE3-C751-4BA2-8F6F-E2567871B04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F3BF0B3-E3D5-4AB0-9BDD-A40FC58C67D2}">
      <dgm:prSet phldrT="[Text]"/>
      <dgm:spPr/>
      <dgm:t>
        <a:bodyPr/>
        <a:lstStyle/>
        <a:p>
          <a:r>
            <a:rPr lang="en-CA" dirty="0"/>
            <a:t>Text in</a:t>
          </a:r>
        </a:p>
      </dgm:t>
    </dgm:pt>
    <dgm:pt modelId="{FA726381-C0D2-4A1A-8F61-585EB06A577D}" type="parTrans" cxnId="{05031BD0-2509-417A-8C29-13F6732A80DC}">
      <dgm:prSet/>
      <dgm:spPr/>
      <dgm:t>
        <a:bodyPr/>
        <a:lstStyle/>
        <a:p>
          <a:endParaRPr lang="en-CA"/>
        </a:p>
      </dgm:t>
    </dgm:pt>
    <dgm:pt modelId="{B0D5DAAF-8D99-4A75-B1BE-4B324620BA22}" type="sibTrans" cxnId="{05031BD0-2509-417A-8C29-13F6732A80DC}">
      <dgm:prSet/>
      <dgm:spPr/>
      <dgm:t>
        <a:bodyPr/>
        <a:lstStyle/>
        <a:p>
          <a:endParaRPr lang="en-CA"/>
        </a:p>
      </dgm:t>
    </dgm:pt>
    <dgm:pt modelId="{90BFD96D-02B2-4982-99D3-3A9768D725D7}">
      <dgm:prSet phldrT="[Text]"/>
      <dgm:spPr/>
      <dgm:t>
        <a:bodyPr/>
        <a:lstStyle/>
        <a:p>
          <a:r>
            <a:rPr lang="en-CA" dirty="0"/>
            <a:t>Text out</a:t>
          </a:r>
        </a:p>
      </dgm:t>
    </dgm:pt>
    <dgm:pt modelId="{7E8A79CE-4473-46A9-BB4B-D319DFEE1856}" type="parTrans" cxnId="{EF60283A-F736-414B-B00E-AD93EF976845}">
      <dgm:prSet/>
      <dgm:spPr/>
      <dgm:t>
        <a:bodyPr/>
        <a:lstStyle/>
        <a:p>
          <a:endParaRPr lang="en-CA"/>
        </a:p>
      </dgm:t>
    </dgm:pt>
    <dgm:pt modelId="{17CA1039-BFBE-4F74-95E7-14BF51C42888}" type="sibTrans" cxnId="{EF60283A-F736-414B-B00E-AD93EF976845}">
      <dgm:prSet/>
      <dgm:spPr/>
      <dgm:t>
        <a:bodyPr/>
        <a:lstStyle/>
        <a:p>
          <a:endParaRPr lang="en-CA"/>
        </a:p>
      </dgm:t>
    </dgm:pt>
    <dgm:pt modelId="{B7C02645-EEE0-4479-B51F-33E2D64D0279}">
      <dgm:prSet phldrT="[Text]"/>
      <dgm:spPr/>
      <dgm:t>
        <a:bodyPr/>
        <a:lstStyle/>
        <a:p>
          <a:r>
            <a:rPr lang="en-CA" dirty="0"/>
            <a:t>Keep lines containing argument</a:t>
          </a:r>
        </a:p>
      </dgm:t>
    </dgm:pt>
    <dgm:pt modelId="{52A773B8-453D-490E-8931-69488FF93E17}" type="parTrans" cxnId="{AED205CA-FA51-4350-AE87-C42764240A73}">
      <dgm:prSet/>
      <dgm:spPr/>
    </dgm:pt>
    <dgm:pt modelId="{6579CAA6-E792-4D03-8C65-DF8E07FCD90C}" type="sibTrans" cxnId="{AED205CA-FA51-4350-AE87-C42764240A73}">
      <dgm:prSet/>
      <dgm:spPr/>
    </dgm:pt>
    <dgm:pt modelId="{449455E6-9779-48DB-B97A-5155CAA98666}" type="pres">
      <dgm:prSet presAssocID="{1DF34FE3-C751-4BA2-8F6F-E2567871B043}" presName="CompostProcess" presStyleCnt="0">
        <dgm:presLayoutVars>
          <dgm:dir/>
          <dgm:resizeHandles val="exact"/>
        </dgm:presLayoutVars>
      </dgm:prSet>
      <dgm:spPr/>
    </dgm:pt>
    <dgm:pt modelId="{B47DDF4B-6007-4483-9F81-F6502133871C}" type="pres">
      <dgm:prSet presAssocID="{1DF34FE3-C751-4BA2-8F6F-E2567871B043}" presName="arrow" presStyleLbl="bgShp" presStyleIdx="0" presStyleCnt="1"/>
      <dgm:spPr/>
    </dgm:pt>
    <dgm:pt modelId="{F7533666-D720-4E14-89D3-E8CCFF7005DC}" type="pres">
      <dgm:prSet presAssocID="{1DF34FE3-C751-4BA2-8F6F-E2567871B043}" presName="linearProcess" presStyleCnt="0"/>
      <dgm:spPr/>
    </dgm:pt>
    <dgm:pt modelId="{FAC4BD93-39EC-40D3-888E-4703E07DA53E}" type="pres">
      <dgm:prSet presAssocID="{4F3BF0B3-E3D5-4AB0-9BDD-A40FC58C67D2}" presName="textNode" presStyleLbl="node1" presStyleIdx="0" presStyleCnt="3">
        <dgm:presLayoutVars>
          <dgm:bulletEnabled val="1"/>
        </dgm:presLayoutVars>
      </dgm:prSet>
      <dgm:spPr/>
    </dgm:pt>
    <dgm:pt modelId="{C1F19E84-2E16-415E-9DBD-F3AC378CAE90}" type="pres">
      <dgm:prSet presAssocID="{B0D5DAAF-8D99-4A75-B1BE-4B324620BA22}" presName="sibTrans" presStyleCnt="0"/>
      <dgm:spPr/>
    </dgm:pt>
    <dgm:pt modelId="{CD76FEC4-193F-48E4-B073-D3FF6A2B0624}" type="pres">
      <dgm:prSet presAssocID="{B7C02645-EEE0-4479-B51F-33E2D64D0279}" presName="textNode" presStyleLbl="node1" presStyleIdx="1" presStyleCnt="3">
        <dgm:presLayoutVars>
          <dgm:bulletEnabled val="1"/>
        </dgm:presLayoutVars>
      </dgm:prSet>
      <dgm:spPr/>
    </dgm:pt>
    <dgm:pt modelId="{48F092F4-20FA-4CDB-AE37-ACEDABC4ADDC}" type="pres">
      <dgm:prSet presAssocID="{6579CAA6-E792-4D03-8C65-DF8E07FCD90C}" presName="sibTrans" presStyleCnt="0"/>
      <dgm:spPr/>
    </dgm:pt>
    <dgm:pt modelId="{EFB97832-257D-413B-8248-FA0FB42AF18E}" type="pres">
      <dgm:prSet presAssocID="{90BFD96D-02B2-4982-99D3-3A9768D725D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0F049108-C283-42EF-A50C-B7BECB33D85D}" type="presOf" srcId="{1DF34FE3-C751-4BA2-8F6F-E2567871B043}" destId="{449455E6-9779-48DB-B97A-5155CAA98666}" srcOrd="0" destOrd="0" presId="urn:microsoft.com/office/officeart/2005/8/layout/hProcess9"/>
    <dgm:cxn modelId="{18ABBF16-C07E-4F51-9236-DC264831DEE9}" type="presOf" srcId="{90BFD96D-02B2-4982-99D3-3A9768D725D7}" destId="{EFB97832-257D-413B-8248-FA0FB42AF18E}" srcOrd="0" destOrd="0" presId="urn:microsoft.com/office/officeart/2005/8/layout/hProcess9"/>
    <dgm:cxn modelId="{17BB9431-288B-4000-8F9E-9C8A9DA76EAC}" type="presOf" srcId="{4F3BF0B3-E3D5-4AB0-9BDD-A40FC58C67D2}" destId="{FAC4BD93-39EC-40D3-888E-4703E07DA53E}" srcOrd="0" destOrd="0" presId="urn:microsoft.com/office/officeart/2005/8/layout/hProcess9"/>
    <dgm:cxn modelId="{EF60283A-F736-414B-B00E-AD93EF976845}" srcId="{1DF34FE3-C751-4BA2-8F6F-E2567871B043}" destId="{90BFD96D-02B2-4982-99D3-3A9768D725D7}" srcOrd="2" destOrd="0" parTransId="{7E8A79CE-4473-46A9-BB4B-D319DFEE1856}" sibTransId="{17CA1039-BFBE-4F74-95E7-14BF51C42888}"/>
    <dgm:cxn modelId="{7C587EBD-F854-40DA-BD31-EABC76507077}" type="presOf" srcId="{B7C02645-EEE0-4479-B51F-33E2D64D0279}" destId="{CD76FEC4-193F-48E4-B073-D3FF6A2B0624}" srcOrd="0" destOrd="0" presId="urn:microsoft.com/office/officeart/2005/8/layout/hProcess9"/>
    <dgm:cxn modelId="{AED205CA-FA51-4350-AE87-C42764240A73}" srcId="{1DF34FE3-C751-4BA2-8F6F-E2567871B043}" destId="{B7C02645-EEE0-4479-B51F-33E2D64D0279}" srcOrd="1" destOrd="0" parTransId="{52A773B8-453D-490E-8931-69488FF93E17}" sibTransId="{6579CAA6-E792-4D03-8C65-DF8E07FCD90C}"/>
    <dgm:cxn modelId="{05031BD0-2509-417A-8C29-13F6732A80DC}" srcId="{1DF34FE3-C751-4BA2-8F6F-E2567871B043}" destId="{4F3BF0B3-E3D5-4AB0-9BDD-A40FC58C67D2}" srcOrd="0" destOrd="0" parTransId="{FA726381-C0D2-4A1A-8F61-585EB06A577D}" sibTransId="{B0D5DAAF-8D99-4A75-B1BE-4B324620BA22}"/>
    <dgm:cxn modelId="{85C45261-033E-4ECF-B649-449B73D9D389}" type="presParOf" srcId="{449455E6-9779-48DB-B97A-5155CAA98666}" destId="{B47DDF4B-6007-4483-9F81-F6502133871C}" srcOrd="0" destOrd="0" presId="urn:microsoft.com/office/officeart/2005/8/layout/hProcess9"/>
    <dgm:cxn modelId="{CCD9BC92-C9BE-48F6-910E-F6D8F6A82ED4}" type="presParOf" srcId="{449455E6-9779-48DB-B97A-5155CAA98666}" destId="{F7533666-D720-4E14-89D3-E8CCFF7005DC}" srcOrd="1" destOrd="0" presId="urn:microsoft.com/office/officeart/2005/8/layout/hProcess9"/>
    <dgm:cxn modelId="{873FA75D-E641-498B-A8AC-B2009D351906}" type="presParOf" srcId="{F7533666-D720-4E14-89D3-E8CCFF7005DC}" destId="{FAC4BD93-39EC-40D3-888E-4703E07DA53E}" srcOrd="0" destOrd="0" presId="urn:microsoft.com/office/officeart/2005/8/layout/hProcess9"/>
    <dgm:cxn modelId="{CE77B5FE-C4B6-4FAF-A0ED-FBF95099F537}" type="presParOf" srcId="{F7533666-D720-4E14-89D3-E8CCFF7005DC}" destId="{C1F19E84-2E16-415E-9DBD-F3AC378CAE90}" srcOrd="1" destOrd="0" presId="urn:microsoft.com/office/officeart/2005/8/layout/hProcess9"/>
    <dgm:cxn modelId="{41ECBF8E-17B5-458C-AFD3-BC72E9105DA5}" type="presParOf" srcId="{F7533666-D720-4E14-89D3-E8CCFF7005DC}" destId="{CD76FEC4-193F-48E4-B073-D3FF6A2B0624}" srcOrd="2" destOrd="0" presId="urn:microsoft.com/office/officeart/2005/8/layout/hProcess9"/>
    <dgm:cxn modelId="{1BEC242F-7EDA-4EF8-A51E-414482791BBE}" type="presParOf" srcId="{F7533666-D720-4E14-89D3-E8CCFF7005DC}" destId="{48F092F4-20FA-4CDB-AE37-ACEDABC4ADDC}" srcOrd="3" destOrd="0" presId="urn:microsoft.com/office/officeart/2005/8/layout/hProcess9"/>
    <dgm:cxn modelId="{48D36916-187A-417D-93F6-07B1431573E0}" type="presParOf" srcId="{F7533666-D720-4E14-89D3-E8CCFF7005DC}" destId="{EFB97832-257D-413B-8248-FA0FB42AF18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F34FE3-C751-4BA2-8F6F-E2567871B04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50AE14C-D56E-407E-B160-8870D15DAF6A}">
      <dgm:prSet phldrT="[Text]"/>
      <dgm:spPr/>
      <dgm:t>
        <a:bodyPr/>
        <a:lstStyle/>
        <a:p>
          <a:r>
            <a:rPr lang="en-CA" dirty="0"/>
            <a:t>Open file</a:t>
          </a:r>
        </a:p>
      </dgm:t>
    </dgm:pt>
    <dgm:pt modelId="{1BB24F48-B208-4E55-A63A-FDA2445EA067}" type="parTrans" cxnId="{ABB27D8B-91F3-4F69-AFF3-AD87A7BBF1AB}">
      <dgm:prSet/>
      <dgm:spPr/>
      <dgm:t>
        <a:bodyPr/>
        <a:lstStyle/>
        <a:p>
          <a:endParaRPr lang="en-CA"/>
        </a:p>
      </dgm:t>
    </dgm:pt>
    <dgm:pt modelId="{9B459FAA-3A64-4354-9460-D1E54D1D3709}" type="sibTrans" cxnId="{ABB27D8B-91F3-4F69-AFF3-AD87A7BBF1AB}">
      <dgm:prSet/>
      <dgm:spPr/>
      <dgm:t>
        <a:bodyPr/>
        <a:lstStyle/>
        <a:p>
          <a:endParaRPr lang="en-CA"/>
        </a:p>
      </dgm:t>
    </dgm:pt>
    <dgm:pt modelId="{90BFD96D-02B2-4982-99D3-3A9768D725D7}">
      <dgm:prSet phldrT="[Text]"/>
      <dgm:spPr/>
      <dgm:t>
        <a:bodyPr/>
        <a:lstStyle/>
        <a:p>
          <a:r>
            <a:rPr lang="en-CA" dirty="0"/>
            <a:t>Text out</a:t>
          </a:r>
        </a:p>
      </dgm:t>
    </dgm:pt>
    <dgm:pt modelId="{7E8A79CE-4473-46A9-BB4B-D319DFEE1856}" type="parTrans" cxnId="{EF60283A-F736-414B-B00E-AD93EF976845}">
      <dgm:prSet/>
      <dgm:spPr/>
      <dgm:t>
        <a:bodyPr/>
        <a:lstStyle/>
        <a:p>
          <a:endParaRPr lang="en-CA"/>
        </a:p>
      </dgm:t>
    </dgm:pt>
    <dgm:pt modelId="{17CA1039-BFBE-4F74-95E7-14BF51C42888}" type="sibTrans" cxnId="{EF60283A-F736-414B-B00E-AD93EF976845}">
      <dgm:prSet/>
      <dgm:spPr/>
      <dgm:t>
        <a:bodyPr/>
        <a:lstStyle/>
        <a:p>
          <a:endParaRPr lang="en-CA"/>
        </a:p>
      </dgm:t>
    </dgm:pt>
    <dgm:pt modelId="{B8AC9202-4B52-4A09-B85A-14D856127247}">
      <dgm:prSet phldrT="[Text]"/>
      <dgm:spPr/>
      <dgm:t>
        <a:bodyPr/>
        <a:lstStyle/>
        <a:p>
          <a:r>
            <a:rPr lang="en-CA" dirty="0"/>
            <a:t>Get text </a:t>
          </a:r>
        </a:p>
      </dgm:t>
    </dgm:pt>
    <dgm:pt modelId="{C7208F1A-1867-415F-9184-87A46E9069F1}" type="parTrans" cxnId="{DE26660D-E3BF-4847-BFBE-993808D47878}">
      <dgm:prSet/>
      <dgm:spPr/>
      <dgm:t>
        <a:bodyPr/>
        <a:lstStyle/>
        <a:p>
          <a:endParaRPr lang="en-CA"/>
        </a:p>
      </dgm:t>
    </dgm:pt>
    <dgm:pt modelId="{7851BCA3-9759-44D0-9F40-28AD34A78AC0}" type="sibTrans" cxnId="{DE26660D-E3BF-4847-BFBE-993808D47878}">
      <dgm:prSet/>
      <dgm:spPr/>
      <dgm:t>
        <a:bodyPr/>
        <a:lstStyle/>
        <a:p>
          <a:endParaRPr lang="en-CA"/>
        </a:p>
      </dgm:t>
    </dgm:pt>
    <dgm:pt modelId="{0DE37D4C-E055-40BC-B0EE-AC01F41A25A2}">
      <dgm:prSet phldrT="[Text]"/>
      <dgm:spPr/>
      <dgm:t>
        <a:bodyPr/>
        <a:lstStyle/>
        <a:p>
          <a:r>
            <a:rPr lang="en-CA" dirty="0"/>
            <a:t>Keep lines containing argument</a:t>
          </a:r>
        </a:p>
      </dgm:t>
    </dgm:pt>
    <dgm:pt modelId="{2624B8C2-ECDF-4B45-B60C-3D7CD7746861}" type="parTrans" cxnId="{CE17849F-F59F-4925-A113-641AB0E88E54}">
      <dgm:prSet/>
      <dgm:spPr/>
    </dgm:pt>
    <dgm:pt modelId="{994DA6BA-043F-4A36-9501-F5E28C1DCA27}" type="sibTrans" cxnId="{CE17849F-F59F-4925-A113-641AB0E88E54}">
      <dgm:prSet/>
      <dgm:spPr/>
    </dgm:pt>
    <dgm:pt modelId="{449455E6-9779-48DB-B97A-5155CAA98666}" type="pres">
      <dgm:prSet presAssocID="{1DF34FE3-C751-4BA2-8F6F-E2567871B043}" presName="CompostProcess" presStyleCnt="0">
        <dgm:presLayoutVars>
          <dgm:dir/>
          <dgm:resizeHandles val="exact"/>
        </dgm:presLayoutVars>
      </dgm:prSet>
      <dgm:spPr/>
    </dgm:pt>
    <dgm:pt modelId="{B47DDF4B-6007-4483-9F81-F6502133871C}" type="pres">
      <dgm:prSet presAssocID="{1DF34FE3-C751-4BA2-8F6F-E2567871B043}" presName="arrow" presStyleLbl="bgShp" presStyleIdx="0" presStyleCnt="1"/>
      <dgm:spPr/>
    </dgm:pt>
    <dgm:pt modelId="{F7533666-D720-4E14-89D3-E8CCFF7005DC}" type="pres">
      <dgm:prSet presAssocID="{1DF34FE3-C751-4BA2-8F6F-E2567871B043}" presName="linearProcess" presStyleCnt="0"/>
      <dgm:spPr/>
    </dgm:pt>
    <dgm:pt modelId="{5AF099DF-6E80-4F7A-BFD8-3C5F7A50E58C}" type="pres">
      <dgm:prSet presAssocID="{850AE14C-D56E-407E-B160-8870D15DAF6A}" presName="textNode" presStyleLbl="node1" presStyleIdx="0" presStyleCnt="4">
        <dgm:presLayoutVars>
          <dgm:bulletEnabled val="1"/>
        </dgm:presLayoutVars>
      </dgm:prSet>
      <dgm:spPr/>
    </dgm:pt>
    <dgm:pt modelId="{13987333-DB2E-43E8-8E44-E0D05A107577}" type="pres">
      <dgm:prSet presAssocID="{9B459FAA-3A64-4354-9460-D1E54D1D3709}" presName="sibTrans" presStyleCnt="0"/>
      <dgm:spPr/>
    </dgm:pt>
    <dgm:pt modelId="{9948B4FC-BB8F-42C1-BB97-8D388402EA48}" type="pres">
      <dgm:prSet presAssocID="{B8AC9202-4B52-4A09-B85A-14D856127247}" presName="textNode" presStyleLbl="node1" presStyleIdx="1" presStyleCnt="4">
        <dgm:presLayoutVars>
          <dgm:bulletEnabled val="1"/>
        </dgm:presLayoutVars>
      </dgm:prSet>
      <dgm:spPr/>
    </dgm:pt>
    <dgm:pt modelId="{842837E0-4DEA-4CB6-B329-5514E4274077}" type="pres">
      <dgm:prSet presAssocID="{7851BCA3-9759-44D0-9F40-28AD34A78AC0}" presName="sibTrans" presStyleCnt="0"/>
      <dgm:spPr/>
    </dgm:pt>
    <dgm:pt modelId="{85C1CFE5-1EB2-4BC2-93DE-A622388FC0D9}" type="pres">
      <dgm:prSet presAssocID="{0DE37D4C-E055-40BC-B0EE-AC01F41A25A2}" presName="textNode" presStyleLbl="node1" presStyleIdx="2" presStyleCnt="4">
        <dgm:presLayoutVars>
          <dgm:bulletEnabled val="1"/>
        </dgm:presLayoutVars>
      </dgm:prSet>
      <dgm:spPr/>
    </dgm:pt>
    <dgm:pt modelId="{FF08DB27-73D6-4730-B600-0EEE00C781AD}" type="pres">
      <dgm:prSet presAssocID="{994DA6BA-043F-4A36-9501-F5E28C1DCA27}" presName="sibTrans" presStyleCnt="0"/>
      <dgm:spPr/>
    </dgm:pt>
    <dgm:pt modelId="{EFB97832-257D-413B-8248-FA0FB42AF18E}" type="pres">
      <dgm:prSet presAssocID="{90BFD96D-02B2-4982-99D3-3A9768D725D7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B1572D04-3A4F-421D-B208-DD54F72DE540}" type="presOf" srcId="{0DE37D4C-E055-40BC-B0EE-AC01F41A25A2}" destId="{85C1CFE5-1EB2-4BC2-93DE-A622388FC0D9}" srcOrd="0" destOrd="0" presId="urn:microsoft.com/office/officeart/2005/8/layout/hProcess9"/>
    <dgm:cxn modelId="{0F049108-C283-42EF-A50C-B7BECB33D85D}" type="presOf" srcId="{1DF34FE3-C751-4BA2-8F6F-E2567871B043}" destId="{449455E6-9779-48DB-B97A-5155CAA98666}" srcOrd="0" destOrd="0" presId="urn:microsoft.com/office/officeart/2005/8/layout/hProcess9"/>
    <dgm:cxn modelId="{DE26660D-E3BF-4847-BFBE-993808D47878}" srcId="{1DF34FE3-C751-4BA2-8F6F-E2567871B043}" destId="{B8AC9202-4B52-4A09-B85A-14D856127247}" srcOrd="1" destOrd="0" parTransId="{C7208F1A-1867-415F-9184-87A46E9069F1}" sibTransId="{7851BCA3-9759-44D0-9F40-28AD34A78AC0}"/>
    <dgm:cxn modelId="{18ABBF16-C07E-4F51-9236-DC264831DEE9}" type="presOf" srcId="{90BFD96D-02B2-4982-99D3-3A9768D725D7}" destId="{EFB97832-257D-413B-8248-FA0FB42AF18E}" srcOrd="0" destOrd="0" presId="urn:microsoft.com/office/officeart/2005/8/layout/hProcess9"/>
    <dgm:cxn modelId="{EF60283A-F736-414B-B00E-AD93EF976845}" srcId="{1DF34FE3-C751-4BA2-8F6F-E2567871B043}" destId="{90BFD96D-02B2-4982-99D3-3A9768D725D7}" srcOrd="3" destOrd="0" parTransId="{7E8A79CE-4473-46A9-BB4B-D319DFEE1856}" sibTransId="{17CA1039-BFBE-4F74-95E7-14BF51C42888}"/>
    <dgm:cxn modelId="{E6BE0C7A-D766-4BCA-A1B9-E1B7FA36EBF5}" type="presOf" srcId="{850AE14C-D56E-407E-B160-8870D15DAF6A}" destId="{5AF099DF-6E80-4F7A-BFD8-3C5F7A50E58C}" srcOrd="0" destOrd="0" presId="urn:microsoft.com/office/officeart/2005/8/layout/hProcess9"/>
    <dgm:cxn modelId="{ABB27D8B-91F3-4F69-AFF3-AD87A7BBF1AB}" srcId="{1DF34FE3-C751-4BA2-8F6F-E2567871B043}" destId="{850AE14C-D56E-407E-B160-8870D15DAF6A}" srcOrd="0" destOrd="0" parTransId="{1BB24F48-B208-4E55-A63A-FDA2445EA067}" sibTransId="{9B459FAA-3A64-4354-9460-D1E54D1D3709}"/>
    <dgm:cxn modelId="{CE17849F-F59F-4925-A113-641AB0E88E54}" srcId="{1DF34FE3-C751-4BA2-8F6F-E2567871B043}" destId="{0DE37D4C-E055-40BC-B0EE-AC01F41A25A2}" srcOrd="2" destOrd="0" parTransId="{2624B8C2-ECDF-4B45-B60C-3D7CD7746861}" sibTransId="{994DA6BA-043F-4A36-9501-F5E28C1DCA27}"/>
    <dgm:cxn modelId="{A030F2E3-20AE-4EDE-9F03-C79FC0E0D2EF}" type="presOf" srcId="{B8AC9202-4B52-4A09-B85A-14D856127247}" destId="{9948B4FC-BB8F-42C1-BB97-8D388402EA48}" srcOrd="0" destOrd="0" presId="urn:microsoft.com/office/officeart/2005/8/layout/hProcess9"/>
    <dgm:cxn modelId="{85C45261-033E-4ECF-B649-449B73D9D389}" type="presParOf" srcId="{449455E6-9779-48DB-B97A-5155CAA98666}" destId="{B47DDF4B-6007-4483-9F81-F6502133871C}" srcOrd="0" destOrd="0" presId="urn:microsoft.com/office/officeart/2005/8/layout/hProcess9"/>
    <dgm:cxn modelId="{CCD9BC92-C9BE-48F6-910E-F6D8F6A82ED4}" type="presParOf" srcId="{449455E6-9779-48DB-B97A-5155CAA98666}" destId="{F7533666-D720-4E14-89D3-E8CCFF7005DC}" srcOrd="1" destOrd="0" presId="urn:microsoft.com/office/officeart/2005/8/layout/hProcess9"/>
    <dgm:cxn modelId="{393EA178-AB1A-4A88-878E-3ABC033D28C6}" type="presParOf" srcId="{F7533666-D720-4E14-89D3-E8CCFF7005DC}" destId="{5AF099DF-6E80-4F7A-BFD8-3C5F7A50E58C}" srcOrd="0" destOrd="0" presId="urn:microsoft.com/office/officeart/2005/8/layout/hProcess9"/>
    <dgm:cxn modelId="{F6CA8284-1A7A-476D-B97E-589C86A9D071}" type="presParOf" srcId="{F7533666-D720-4E14-89D3-E8CCFF7005DC}" destId="{13987333-DB2E-43E8-8E44-E0D05A107577}" srcOrd="1" destOrd="0" presId="urn:microsoft.com/office/officeart/2005/8/layout/hProcess9"/>
    <dgm:cxn modelId="{60EDF171-35E9-4434-BF65-AB4CFB2A6961}" type="presParOf" srcId="{F7533666-D720-4E14-89D3-E8CCFF7005DC}" destId="{9948B4FC-BB8F-42C1-BB97-8D388402EA48}" srcOrd="2" destOrd="0" presId="urn:microsoft.com/office/officeart/2005/8/layout/hProcess9"/>
    <dgm:cxn modelId="{FD1436A4-FF58-455B-8089-82D343E77CDB}" type="presParOf" srcId="{F7533666-D720-4E14-89D3-E8CCFF7005DC}" destId="{842837E0-4DEA-4CB6-B329-5514E4274077}" srcOrd="3" destOrd="0" presId="urn:microsoft.com/office/officeart/2005/8/layout/hProcess9"/>
    <dgm:cxn modelId="{7C064258-00F2-4054-AFE5-08389E87179C}" type="presParOf" srcId="{F7533666-D720-4E14-89D3-E8CCFF7005DC}" destId="{85C1CFE5-1EB2-4BC2-93DE-A622388FC0D9}" srcOrd="4" destOrd="0" presId="urn:microsoft.com/office/officeart/2005/8/layout/hProcess9"/>
    <dgm:cxn modelId="{7E871510-02B2-4DFB-9378-1649559AA868}" type="presParOf" srcId="{F7533666-D720-4E14-89D3-E8CCFF7005DC}" destId="{FF08DB27-73D6-4730-B600-0EEE00C781AD}" srcOrd="5" destOrd="0" presId="urn:microsoft.com/office/officeart/2005/8/layout/hProcess9"/>
    <dgm:cxn modelId="{48D36916-187A-417D-93F6-07B1431573E0}" type="presParOf" srcId="{F7533666-D720-4E14-89D3-E8CCFF7005DC}" destId="{EFB97832-257D-413B-8248-FA0FB42AF18E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F34FE3-C751-4BA2-8F6F-E2567871B04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F3BF0B3-E3D5-4AB0-9BDD-A40FC58C67D2}">
      <dgm:prSet phldrT="[Text]"/>
      <dgm:spPr/>
      <dgm:t>
        <a:bodyPr/>
        <a:lstStyle/>
        <a:p>
          <a:r>
            <a:rPr lang="en-CA" dirty="0"/>
            <a:t>Text in</a:t>
          </a:r>
        </a:p>
      </dgm:t>
    </dgm:pt>
    <dgm:pt modelId="{FA726381-C0D2-4A1A-8F61-585EB06A577D}" type="parTrans" cxnId="{05031BD0-2509-417A-8C29-13F6732A80DC}">
      <dgm:prSet/>
      <dgm:spPr/>
      <dgm:t>
        <a:bodyPr/>
        <a:lstStyle/>
        <a:p>
          <a:endParaRPr lang="en-CA"/>
        </a:p>
      </dgm:t>
    </dgm:pt>
    <dgm:pt modelId="{B0D5DAAF-8D99-4A75-B1BE-4B324620BA22}" type="sibTrans" cxnId="{05031BD0-2509-417A-8C29-13F6732A80DC}">
      <dgm:prSet/>
      <dgm:spPr/>
      <dgm:t>
        <a:bodyPr/>
        <a:lstStyle/>
        <a:p>
          <a:endParaRPr lang="en-CA"/>
        </a:p>
      </dgm:t>
    </dgm:pt>
    <dgm:pt modelId="{90BFD96D-02B2-4982-99D3-3A9768D725D7}">
      <dgm:prSet phldrT="[Text]"/>
      <dgm:spPr/>
      <dgm:t>
        <a:bodyPr/>
        <a:lstStyle/>
        <a:p>
          <a:r>
            <a:rPr lang="en-CA" dirty="0"/>
            <a:t>Text out</a:t>
          </a:r>
        </a:p>
      </dgm:t>
    </dgm:pt>
    <dgm:pt modelId="{7E8A79CE-4473-46A9-BB4B-D319DFEE1856}" type="parTrans" cxnId="{EF60283A-F736-414B-B00E-AD93EF976845}">
      <dgm:prSet/>
      <dgm:spPr/>
      <dgm:t>
        <a:bodyPr/>
        <a:lstStyle/>
        <a:p>
          <a:endParaRPr lang="en-CA"/>
        </a:p>
      </dgm:t>
    </dgm:pt>
    <dgm:pt modelId="{17CA1039-BFBE-4F74-95E7-14BF51C42888}" type="sibTrans" cxnId="{EF60283A-F736-414B-B00E-AD93EF976845}">
      <dgm:prSet/>
      <dgm:spPr/>
      <dgm:t>
        <a:bodyPr/>
        <a:lstStyle/>
        <a:p>
          <a:endParaRPr lang="en-CA"/>
        </a:p>
      </dgm:t>
    </dgm:pt>
    <dgm:pt modelId="{0F5DDF7B-2886-4E3E-AE9E-B47C088B3609}">
      <dgm:prSet phldrT="[Text]"/>
      <dgm:spPr/>
      <dgm:t>
        <a:bodyPr/>
        <a:lstStyle/>
        <a:p>
          <a:r>
            <a:rPr lang="en-CA" dirty="0"/>
            <a:t>Sort lines</a:t>
          </a:r>
        </a:p>
      </dgm:t>
    </dgm:pt>
    <dgm:pt modelId="{2116AB04-0745-4B48-ABDF-9A3B260B55D0}" type="parTrans" cxnId="{CC202109-518C-4920-B5ED-4EA15D806394}">
      <dgm:prSet/>
      <dgm:spPr/>
    </dgm:pt>
    <dgm:pt modelId="{CEA4317D-2BDD-444D-939F-E987EA3E8AF1}" type="sibTrans" cxnId="{CC202109-518C-4920-B5ED-4EA15D806394}">
      <dgm:prSet/>
      <dgm:spPr/>
    </dgm:pt>
    <dgm:pt modelId="{449455E6-9779-48DB-B97A-5155CAA98666}" type="pres">
      <dgm:prSet presAssocID="{1DF34FE3-C751-4BA2-8F6F-E2567871B043}" presName="CompostProcess" presStyleCnt="0">
        <dgm:presLayoutVars>
          <dgm:dir/>
          <dgm:resizeHandles val="exact"/>
        </dgm:presLayoutVars>
      </dgm:prSet>
      <dgm:spPr/>
    </dgm:pt>
    <dgm:pt modelId="{B47DDF4B-6007-4483-9F81-F6502133871C}" type="pres">
      <dgm:prSet presAssocID="{1DF34FE3-C751-4BA2-8F6F-E2567871B043}" presName="arrow" presStyleLbl="bgShp" presStyleIdx="0" presStyleCnt="1"/>
      <dgm:spPr/>
    </dgm:pt>
    <dgm:pt modelId="{F7533666-D720-4E14-89D3-E8CCFF7005DC}" type="pres">
      <dgm:prSet presAssocID="{1DF34FE3-C751-4BA2-8F6F-E2567871B043}" presName="linearProcess" presStyleCnt="0"/>
      <dgm:spPr/>
    </dgm:pt>
    <dgm:pt modelId="{FAC4BD93-39EC-40D3-888E-4703E07DA53E}" type="pres">
      <dgm:prSet presAssocID="{4F3BF0B3-E3D5-4AB0-9BDD-A40FC58C67D2}" presName="textNode" presStyleLbl="node1" presStyleIdx="0" presStyleCnt="3">
        <dgm:presLayoutVars>
          <dgm:bulletEnabled val="1"/>
        </dgm:presLayoutVars>
      </dgm:prSet>
      <dgm:spPr/>
    </dgm:pt>
    <dgm:pt modelId="{C1F19E84-2E16-415E-9DBD-F3AC378CAE90}" type="pres">
      <dgm:prSet presAssocID="{B0D5DAAF-8D99-4A75-B1BE-4B324620BA22}" presName="sibTrans" presStyleCnt="0"/>
      <dgm:spPr/>
    </dgm:pt>
    <dgm:pt modelId="{D789FBD9-7ABC-4061-BF5E-E1D43E7CF4B0}" type="pres">
      <dgm:prSet presAssocID="{0F5DDF7B-2886-4E3E-AE9E-B47C088B3609}" presName="textNode" presStyleLbl="node1" presStyleIdx="1" presStyleCnt="3">
        <dgm:presLayoutVars>
          <dgm:bulletEnabled val="1"/>
        </dgm:presLayoutVars>
      </dgm:prSet>
      <dgm:spPr/>
    </dgm:pt>
    <dgm:pt modelId="{C2710FF4-12CA-4491-8FD4-399B7BBF989E}" type="pres">
      <dgm:prSet presAssocID="{CEA4317D-2BDD-444D-939F-E987EA3E8AF1}" presName="sibTrans" presStyleCnt="0"/>
      <dgm:spPr/>
    </dgm:pt>
    <dgm:pt modelId="{EFB97832-257D-413B-8248-FA0FB42AF18E}" type="pres">
      <dgm:prSet presAssocID="{90BFD96D-02B2-4982-99D3-3A9768D725D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0F049108-C283-42EF-A50C-B7BECB33D85D}" type="presOf" srcId="{1DF34FE3-C751-4BA2-8F6F-E2567871B043}" destId="{449455E6-9779-48DB-B97A-5155CAA98666}" srcOrd="0" destOrd="0" presId="urn:microsoft.com/office/officeart/2005/8/layout/hProcess9"/>
    <dgm:cxn modelId="{CC202109-518C-4920-B5ED-4EA15D806394}" srcId="{1DF34FE3-C751-4BA2-8F6F-E2567871B043}" destId="{0F5DDF7B-2886-4E3E-AE9E-B47C088B3609}" srcOrd="1" destOrd="0" parTransId="{2116AB04-0745-4B48-ABDF-9A3B260B55D0}" sibTransId="{CEA4317D-2BDD-444D-939F-E987EA3E8AF1}"/>
    <dgm:cxn modelId="{18ABBF16-C07E-4F51-9236-DC264831DEE9}" type="presOf" srcId="{90BFD96D-02B2-4982-99D3-3A9768D725D7}" destId="{EFB97832-257D-413B-8248-FA0FB42AF18E}" srcOrd="0" destOrd="0" presId="urn:microsoft.com/office/officeart/2005/8/layout/hProcess9"/>
    <dgm:cxn modelId="{17BB9431-288B-4000-8F9E-9C8A9DA76EAC}" type="presOf" srcId="{4F3BF0B3-E3D5-4AB0-9BDD-A40FC58C67D2}" destId="{FAC4BD93-39EC-40D3-888E-4703E07DA53E}" srcOrd="0" destOrd="0" presId="urn:microsoft.com/office/officeart/2005/8/layout/hProcess9"/>
    <dgm:cxn modelId="{EF60283A-F736-414B-B00E-AD93EF976845}" srcId="{1DF34FE3-C751-4BA2-8F6F-E2567871B043}" destId="{90BFD96D-02B2-4982-99D3-3A9768D725D7}" srcOrd="2" destOrd="0" parTransId="{7E8A79CE-4473-46A9-BB4B-D319DFEE1856}" sibTransId="{17CA1039-BFBE-4F74-95E7-14BF51C42888}"/>
    <dgm:cxn modelId="{93954142-A579-459E-BE23-1B81252B43FB}" type="presOf" srcId="{0F5DDF7B-2886-4E3E-AE9E-B47C088B3609}" destId="{D789FBD9-7ABC-4061-BF5E-E1D43E7CF4B0}" srcOrd="0" destOrd="0" presId="urn:microsoft.com/office/officeart/2005/8/layout/hProcess9"/>
    <dgm:cxn modelId="{05031BD0-2509-417A-8C29-13F6732A80DC}" srcId="{1DF34FE3-C751-4BA2-8F6F-E2567871B043}" destId="{4F3BF0B3-E3D5-4AB0-9BDD-A40FC58C67D2}" srcOrd="0" destOrd="0" parTransId="{FA726381-C0D2-4A1A-8F61-585EB06A577D}" sibTransId="{B0D5DAAF-8D99-4A75-B1BE-4B324620BA22}"/>
    <dgm:cxn modelId="{85C45261-033E-4ECF-B649-449B73D9D389}" type="presParOf" srcId="{449455E6-9779-48DB-B97A-5155CAA98666}" destId="{B47DDF4B-6007-4483-9F81-F6502133871C}" srcOrd="0" destOrd="0" presId="urn:microsoft.com/office/officeart/2005/8/layout/hProcess9"/>
    <dgm:cxn modelId="{CCD9BC92-C9BE-48F6-910E-F6D8F6A82ED4}" type="presParOf" srcId="{449455E6-9779-48DB-B97A-5155CAA98666}" destId="{F7533666-D720-4E14-89D3-E8CCFF7005DC}" srcOrd="1" destOrd="0" presId="urn:microsoft.com/office/officeart/2005/8/layout/hProcess9"/>
    <dgm:cxn modelId="{873FA75D-E641-498B-A8AC-B2009D351906}" type="presParOf" srcId="{F7533666-D720-4E14-89D3-E8CCFF7005DC}" destId="{FAC4BD93-39EC-40D3-888E-4703E07DA53E}" srcOrd="0" destOrd="0" presId="urn:microsoft.com/office/officeart/2005/8/layout/hProcess9"/>
    <dgm:cxn modelId="{CE77B5FE-C4B6-4FAF-A0ED-FBF95099F537}" type="presParOf" srcId="{F7533666-D720-4E14-89D3-E8CCFF7005DC}" destId="{C1F19E84-2E16-415E-9DBD-F3AC378CAE90}" srcOrd="1" destOrd="0" presId="urn:microsoft.com/office/officeart/2005/8/layout/hProcess9"/>
    <dgm:cxn modelId="{59E4E263-FFBE-458C-9B6C-E690E5080D5A}" type="presParOf" srcId="{F7533666-D720-4E14-89D3-E8CCFF7005DC}" destId="{D789FBD9-7ABC-4061-BF5E-E1D43E7CF4B0}" srcOrd="2" destOrd="0" presId="urn:microsoft.com/office/officeart/2005/8/layout/hProcess9"/>
    <dgm:cxn modelId="{E53E8721-11A3-4028-9080-008107698014}" type="presParOf" srcId="{F7533666-D720-4E14-89D3-E8CCFF7005DC}" destId="{C2710FF4-12CA-4491-8FD4-399B7BBF989E}" srcOrd="3" destOrd="0" presId="urn:microsoft.com/office/officeart/2005/8/layout/hProcess9"/>
    <dgm:cxn modelId="{48D36916-187A-417D-93F6-07B1431573E0}" type="presParOf" srcId="{F7533666-D720-4E14-89D3-E8CCFF7005DC}" destId="{EFB97832-257D-413B-8248-FA0FB42AF18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DF34FE3-C751-4BA2-8F6F-E2567871B04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50AE14C-D56E-407E-B160-8870D15DAF6A}">
      <dgm:prSet phldrT="[Text]"/>
      <dgm:spPr/>
      <dgm:t>
        <a:bodyPr/>
        <a:lstStyle/>
        <a:p>
          <a:r>
            <a:rPr lang="en-CA" dirty="0"/>
            <a:t>Open file</a:t>
          </a:r>
        </a:p>
      </dgm:t>
    </dgm:pt>
    <dgm:pt modelId="{1BB24F48-B208-4E55-A63A-FDA2445EA067}" type="parTrans" cxnId="{ABB27D8B-91F3-4F69-AFF3-AD87A7BBF1AB}">
      <dgm:prSet/>
      <dgm:spPr/>
      <dgm:t>
        <a:bodyPr/>
        <a:lstStyle/>
        <a:p>
          <a:endParaRPr lang="en-CA"/>
        </a:p>
      </dgm:t>
    </dgm:pt>
    <dgm:pt modelId="{9B459FAA-3A64-4354-9460-D1E54D1D3709}" type="sibTrans" cxnId="{ABB27D8B-91F3-4F69-AFF3-AD87A7BBF1AB}">
      <dgm:prSet/>
      <dgm:spPr/>
      <dgm:t>
        <a:bodyPr/>
        <a:lstStyle/>
        <a:p>
          <a:endParaRPr lang="en-CA"/>
        </a:p>
      </dgm:t>
    </dgm:pt>
    <dgm:pt modelId="{90BFD96D-02B2-4982-99D3-3A9768D725D7}">
      <dgm:prSet phldrT="[Text]"/>
      <dgm:spPr/>
      <dgm:t>
        <a:bodyPr/>
        <a:lstStyle/>
        <a:p>
          <a:r>
            <a:rPr lang="en-CA" dirty="0"/>
            <a:t>Text out</a:t>
          </a:r>
        </a:p>
      </dgm:t>
    </dgm:pt>
    <dgm:pt modelId="{7E8A79CE-4473-46A9-BB4B-D319DFEE1856}" type="parTrans" cxnId="{EF60283A-F736-414B-B00E-AD93EF976845}">
      <dgm:prSet/>
      <dgm:spPr/>
      <dgm:t>
        <a:bodyPr/>
        <a:lstStyle/>
        <a:p>
          <a:endParaRPr lang="en-CA"/>
        </a:p>
      </dgm:t>
    </dgm:pt>
    <dgm:pt modelId="{17CA1039-BFBE-4F74-95E7-14BF51C42888}" type="sibTrans" cxnId="{EF60283A-F736-414B-B00E-AD93EF976845}">
      <dgm:prSet/>
      <dgm:spPr/>
      <dgm:t>
        <a:bodyPr/>
        <a:lstStyle/>
        <a:p>
          <a:endParaRPr lang="en-CA"/>
        </a:p>
      </dgm:t>
    </dgm:pt>
    <dgm:pt modelId="{B8AC9202-4B52-4A09-B85A-14D856127247}">
      <dgm:prSet phldrT="[Text]"/>
      <dgm:spPr/>
      <dgm:t>
        <a:bodyPr/>
        <a:lstStyle/>
        <a:p>
          <a:r>
            <a:rPr lang="en-CA" dirty="0"/>
            <a:t>Get text </a:t>
          </a:r>
        </a:p>
      </dgm:t>
    </dgm:pt>
    <dgm:pt modelId="{C7208F1A-1867-415F-9184-87A46E9069F1}" type="parTrans" cxnId="{DE26660D-E3BF-4847-BFBE-993808D47878}">
      <dgm:prSet/>
      <dgm:spPr/>
      <dgm:t>
        <a:bodyPr/>
        <a:lstStyle/>
        <a:p>
          <a:endParaRPr lang="en-CA"/>
        </a:p>
      </dgm:t>
    </dgm:pt>
    <dgm:pt modelId="{7851BCA3-9759-44D0-9F40-28AD34A78AC0}" type="sibTrans" cxnId="{DE26660D-E3BF-4847-BFBE-993808D47878}">
      <dgm:prSet/>
      <dgm:spPr/>
      <dgm:t>
        <a:bodyPr/>
        <a:lstStyle/>
        <a:p>
          <a:endParaRPr lang="en-CA"/>
        </a:p>
      </dgm:t>
    </dgm:pt>
    <dgm:pt modelId="{0F62491E-8794-44CF-ADB7-ACFFD43AAA90}">
      <dgm:prSet phldrT="[Text]"/>
      <dgm:spPr/>
      <dgm:t>
        <a:bodyPr/>
        <a:lstStyle/>
        <a:p>
          <a:r>
            <a:rPr lang="en-CA" dirty="0"/>
            <a:t>Sort lines</a:t>
          </a:r>
        </a:p>
      </dgm:t>
    </dgm:pt>
    <dgm:pt modelId="{AF6A56EF-F52C-4086-AE69-56C262BEE523}" type="parTrans" cxnId="{EB18D7AD-2B09-4FD2-8887-C625C336AF54}">
      <dgm:prSet/>
      <dgm:spPr/>
    </dgm:pt>
    <dgm:pt modelId="{E5D7B23E-2255-4C2A-9BED-40F53E5573ED}" type="sibTrans" cxnId="{EB18D7AD-2B09-4FD2-8887-C625C336AF54}">
      <dgm:prSet/>
      <dgm:spPr/>
    </dgm:pt>
    <dgm:pt modelId="{449455E6-9779-48DB-B97A-5155CAA98666}" type="pres">
      <dgm:prSet presAssocID="{1DF34FE3-C751-4BA2-8F6F-E2567871B043}" presName="CompostProcess" presStyleCnt="0">
        <dgm:presLayoutVars>
          <dgm:dir/>
          <dgm:resizeHandles val="exact"/>
        </dgm:presLayoutVars>
      </dgm:prSet>
      <dgm:spPr/>
    </dgm:pt>
    <dgm:pt modelId="{B47DDF4B-6007-4483-9F81-F6502133871C}" type="pres">
      <dgm:prSet presAssocID="{1DF34FE3-C751-4BA2-8F6F-E2567871B043}" presName="arrow" presStyleLbl="bgShp" presStyleIdx="0" presStyleCnt="1"/>
      <dgm:spPr/>
    </dgm:pt>
    <dgm:pt modelId="{F7533666-D720-4E14-89D3-E8CCFF7005DC}" type="pres">
      <dgm:prSet presAssocID="{1DF34FE3-C751-4BA2-8F6F-E2567871B043}" presName="linearProcess" presStyleCnt="0"/>
      <dgm:spPr/>
    </dgm:pt>
    <dgm:pt modelId="{5AF099DF-6E80-4F7A-BFD8-3C5F7A50E58C}" type="pres">
      <dgm:prSet presAssocID="{850AE14C-D56E-407E-B160-8870D15DAF6A}" presName="textNode" presStyleLbl="node1" presStyleIdx="0" presStyleCnt="4">
        <dgm:presLayoutVars>
          <dgm:bulletEnabled val="1"/>
        </dgm:presLayoutVars>
      </dgm:prSet>
      <dgm:spPr/>
    </dgm:pt>
    <dgm:pt modelId="{13987333-DB2E-43E8-8E44-E0D05A107577}" type="pres">
      <dgm:prSet presAssocID="{9B459FAA-3A64-4354-9460-D1E54D1D3709}" presName="sibTrans" presStyleCnt="0"/>
      <dgm:spPr/>
    </dgm:pt>
    <dgm:pt modelId="{9948B4FC-BB8F-42C1-BB97-8D388402EA48}" type="pres">
      <dgm:prSet presAssocID="{B8AC9202-4B52-4A09-B85A-14D856127247}" presName="textNode" presStyleLbl="node1" presStyleIdx="1" presStyleCnt="4">
        <dgm:presLayoutVars>
          <dgm:bulletEnabled val="1"/>
        </dgm:presLayoutVars>
      </dgm:prSet>
      <dgm:spPr/>
    </dgm:pt>
    <dgm:pt modelId="{842837E0-4DEA-4CB6-B329-5514E4274077}" type="pres">
      <dgm:prSet presAssocID="{7851BCA3-9759-44D0-9F40-28AD34A78AC0}" presName="sibTrans" presStyleCnt="0"/>
      <dgm:spPr/>
    </dgm:pt>
    <dgm:pt modelId="{524086B5-AAFE-47CE-AA20-6302C22CC753}" type="pres">
      <dgm:prSet presAssocID="{0F62491E-8794-44CF-ADB7-ACFFD43AAA90}" presName="textNode" presStyleLbl="node1" presStyleIdx="2" presStyleCnt="4">
        <dgm:presLayoutVars>
          <dgm:bulletEnabled val="1"/>
        </dgm:presLayoutVars>
      </dgm:prSet>
      <dgm:spPr/>
    </dgm:pt>
    <dgm:pt modelId="{0588F9D1-27BD-4812-985E-41A81D80D7C9}" type="pres">
      <dgm:prSet presAssocID="{E5D7B23E-2255-4C2A-9BED-40F53E5573ED}" presName="sibTrans" presStyleCnt="0"/>
      <dgm:spPr/>
    </dgm:pt>
    <dgm:pt modelId="{EFB97832-257D-413B-8248-FA0FB42AF18E}" type="pres">
      <dgm:prSet presAssocID="{90BFD96D-02B2-4982-99D3-3A9768D725D7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0F049108-C283-42EF-A50C-B7BECB33D85D}" type="presOf" srcId="{1DF34FE3-C751-4BA2-8F6F-E2567871B043}" destId="{449455E6-9779-48DB-B97A-5155CAA98666}" srcOrd="0" destOrd="0" presId="urn:microsoft.com/office/officeart/2005/8/layout/hProcess9"/>
    <dgm:cxn modelId="{DE26660D-E3BF-4847-BFBE-993808D47878}" srcId="{1DF34FE3-C751-4BA2-8F6F-E2567871B043}" destId="{B8AC9202-4B52-4A09-B85A-14D856127247}" srcOrd="1" destOrd="0" parTransId="{C7208F1A-1867-415F-9184-87A46E9069F1}" sibTransId="{7851BCA3-9759-44D0-9F40-28AD34A78AC0}"/>
    <dgm:cxn modelId="{18ABBF16-C07E-4F51-9236-DC264831DEE9}" type="presOf" srcId="{90BFD96D-02B2-4982-99D3-3A9768D725D7}" destId="{EFB97832-257D-413B-8248-FA0FB42AF18E}" srcOrd="0" destOrd="0" presId="urn:microsoft.com/office/officeart/2005/8/layout/hProcess9"/>
    <dgm:cxn modelId="{EF60283A-F736-414B-B00E-AD93EF976845}" srcId="{1DF34FE3-C751-4BA2-8F6F-E2567871B043}" destId="{90BFD96D-02B2-4982-99D3-3A9768D725D7}" srcOrd="3" destOrd="0" parTransId="{7E8A79CE-4473-46A9-BB4B-D319DFEE1856}" sibTransId="{17CA1039-BFBE-4F74-95E7-14BF51C42888}"/>
    <dgm:cxn modelId="{E6BE0C7A-D766-4BCA-A1B9-E1B7FA36EBF5}" type="presOf" srcId="{850AE14C-D56E-407E-B160-8870D15DAF6A}" destId="{5AF099DF-6E80-4F7A-BFD8-3C5F7A50E58C}" srcOrd="0" destOrd="0" presId="urn:microsoft.com/office/officeart/2005/8/layout/hProcess9"/>
    <dgm:cxn modelId="{ABB27D8B-91F3-4F69-AFF3-AD87A7BBF1AB}" srcId="{1DF34FE3-C751-4BA2-8F6F-E2567871B043}" destId="{850AE14C-D56E-407E-B160-8870D15DAF6A}" srcOrd="0" destOrd="0" parTransId="{1BB24F48-B208-4E55-A63A-FDA2445EA067}" sibTransId="{9B459FAA-3A64-4354-9460-D1E54D1D3709}"/>
    <dgm:cxn modelId="{CC9DE99B-D7B9-43C8-9E08-F2DE5C63D79E}" type="presOf" srcId="{0F62491E-8794-44CF-ADB7-ACFFD43AAA90}" destId="{524086B5-AAFE-47CE-AA20-6302C22CC753}" srcOrd="0" destOrd="0" presId="urn:microsoft.com/office/officeart/2005/8/layout/hProcess9"/>
    <dgm:cxn modelId="{EB18D7AD-2B09-4FD2-8887-C625C336AF54}" srcId="{1DF34FE3-C751-4BA2-8F6F-E2567871B043}" destId="{0F62491E-8794-44CF-ADB7-ACFFD43AAA90}" srcOrd="2" destOrd="0" parTransId="{AF6A56EF-F52C-4086-AE69-56C262BEE523}" sibTransId="{E5D7B23E-2255-4C2A-9BED-40F53E5573ED}"/>
    <dgm:cxn modelId="{A030F2E3-20AE-4EDE-9F03-C79FC0E0D2EF}" type="presOf" srcId="{B8AC9202-4B52-4A09-B85A-14D856127247}" destId="{9948B4FC-BB8F-42C1-BB97-8D388402EA48}" srcOrd="0" destOrd="0" presId="urn:microsoft.com/office/officeart/2005/8/layout/hProcess9"/>
    <dgm:cxn modelId="{85C45261-033E-4ECF-B649-449B73D9D389}" type="presParOf" srcId="{449455E6-9779-48DB-B97A-5155CAA98666}" destId="{B47DDF4B-6007-4483-9F81-F6502133871C}" srcOrd="0" destOrd="0" presId="urn:microsoft.com/office/officeart/2005/8/layout/hProcess9"/>
    <dgm:cxn modelId="{CCD9BC92-C9BE-48F6-910E-F6D8F6A82ED4}" type="presParOf" srcId="{449455E6-9779-48DB-B97A-5155CAA98666}" destId="{F7533666-D720-4E14-89D3-E8CCFF7005DC}" srcOrd="1" destOrd="0" presId="urn:microsoft.com/office/officeart/2005/8/layout/hProcess9"/>
    <dgm:cxn modelId="{393EA178-AB1A-4A88-878E-3ABC033D28C6}" type="presParOf" srcId="{F7533666-D720-4E14-89D3-E8CCFF7005DC}" destId="{5AF099DF-6E80-4F7A-BFD8-3C5F7A50E58C}" srcOrd="0" destOrd="0" presId="urn:microsoft.com/office/officeart/2005/8/layout/hProcess9"/>
    <dgm:cxn modelId="{F6CA8284-1A7A-476D-B97E-589C86A9D071}" type="presParOf" srcId="{F7533666-D720-4E14-89D3-E8CCFF7005DC}" destId="{13987333-DB2E-43E8-8E44-E0D05A107577}" srcOrd="1" destOrd="0" presId="urn:microsoft.com/office/officeart/2005/8/layout/hProcess9"/>
    <dgm:cxn modelId="{60EDF171-35E9-4434-BF65-AB4CFB2A6961}" type="presParOf" srcId="{F7533666-D720-4E14-89D3-E8CCFF7005DC}" destId="{9948B4FC-BB8F-42C1-BB97-8D388402EA48}" srcOrd="2" destOrd="0" presId="urn:microsoft.com/office/officeart/2005/8/layout/hProcess9"/>
    <dgm:cxn modelId="{FD1436A4-FF58-455B-8089-82D343E77CDB}" type="presParOf" srcId="{F7533666-D720-4E14-89D3-E8CCFF7005DC}" destId="{842837E0-4DEA-4CB6-B329-5514E4274077}" srcOrd="3" destOrd="0" presId="urn:microsoft.com/office/officeart/2005/8/layout/hProcess9"/>
    <dgm:cxn modelId="{69395EC2-4942-4577-95D5-FB646EB82A59}" type="presParOf" srcId="{F7533666-D720-4E14-89D3-E8CCFF7005DC}" destId="{524086B5-AAFE-47CE-AA20-6302C22CC753}" srcOrd="4" destOrd="0" presId="urn:microsoft.com/office/officeart/2005/8/layout/hProcess9"/>
    <dgm:cxn modelId="{6431D54B-F5B4-42BD-B022-6A3251E09086}" type="presParOf" srcId="{F7533666-D720-4E14-89D3-E8CCFF7005DC}" destId="{0588F9D1-27BD-4812-985E-41A81D80D7C9}" srcOrd="5" destOrd="0" presId="urn:microsoft.com/office/officeart/2005/8/layout/hProcess9"/>
    <dgm:cxn modelId="{48D36916-187A-417D-93F6-07B1431573E0}" type="presParOf" srcId="{F7533666-D720-4E14-89D3-E8CCFF7005DC}" destId="{EFB97832-257D-413B-8248-FA0FB42AF18E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C26C817-B3BB-4D6C-8907-EA466F27B5F0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6FF5E58-5217-4B84-8C6E-5AC3AC7C5E06}">
      <dgm:prSet/>
      <dgm:spPr/>
      <dgm:t>
        <a:bodyPr/>
        <a:lstStyle/>
        <a:p>
          <a:r>
            <a:rPr lang="en-CA" dirty="0"/>
            <a:t>Smoke test </a:t>
          </a:r>
          <a:endParaRPr lang="en-US" dirty="0"/>
        </a:p>
      </dgm:t>
    </dgm:pt>
    <dgm:pt modelId="{34BCA199-29ED-4CA6-B605-231DA2536C22}" type="parTrans" cxnId="{36F51673-AC30-4B56-9B97-BA338B78158C}">
      <dgm:prSet/>
      <dgm:spPr/>
      <dgm:t>
        <a:bodyPr/>
        <a:lstStyle/>
        <a:p>
          <a:endParaRPr lang="en-US"/>
        </a:p>
      </dgm:t>
    </dgm:pt>
    <dgm:pt modelId="{F5EAB60A-CBF6-4308-AF04-E6B870C8C0D3}" type="sibTrans" cxnId="{36F51673-AC30-4B56-9B97-BA338B78158C}">
      <dgm:prSet/>
      <dgm:spPr/>
      <dgm:t>
        <a:bodyPr/>
        <a:lstStyle/>
        <a:p>
          <a:endParaRPr lang="en-US"/>
        </a:p>
      </dgm:t>
    </dgm:pt>
    <dgm:pt modelId="{5F1472ED-C5FF-4B4B-A315-11E4111322E0}">
      <dgm:prSet/>
      <dgm:spPr/>
      <dgm:t>
        <a:bodyPr/>
        <a:lstStyle/>
        <a:p>
          <a:r>
            <a:rPr lang="en-CA" dirty="0"/>
            <a:t>Does it do what I expect with basic input</a:t>
          </a:r>
          <a:endParaRPr lang="en-US" dirty="0"/>
        </a:p>
      </dgm:t>
    </dgm:pt>
    <dgm:pt modelId="{FE1B877D-89C0-4531-B73D-D977ACE5C33D}" type="parTrans" cxnId="{5856CA4E-BAE8-48B6-939C-874668EAC79E}">
      <dgm:prSet/>
      <dgm:spPr/>
      <dgm:t>
        <a:bodyPr/>
        <a:lstStyle/>
        <a:p>
          <a:endParaRPr lang="en-US"/>
        </a:p>
      </dgm:t>
    </dgm:pt>
    <dgm:pt modelId="{5D713612-5265-4C4D-B1DF-1875B191382A}" type="sibTrans" cxnId="{5856CA4E-BAE8-48B6-939C-874668EAC79E}">
      <dgm:prSet/>
      <dgm:spPr/>
      <dgm:t>
        <a:bodyPr/>
        <a:lstStyle/>
        <a:p>
          <a:endParaRPr lang="en-US"/>
        </a:p>
      </dgm:t>
    </dgm:pt>
    <dgm:pt modelId="{D0A690C7-CB42-4A8C-BFA9-1A5CEF66D437}">
      <dgm:prSet/>
      <dgm:spPr/>
      <dgm:t>
        <a:bodyPr/>
        <a:lstStyle/>
        <a:p>
          <a:r>
            <a:rPr lang="en-CA" dirty="0"/>
            <a:t>Comprehensive test</a:t>
          </a:r>
          <a:endParaRPr lang="en-US" dirty="0"/>
        </a:p>
      </dgm:t>
    </dgm:pt>
    <dgm:pt modelId="{2D2E188C-32B2-42A1-BDA8-E56F044A5572}" type="parTrans" cxnId="{E4BAC639-A7BC-48FA-90F6-B5AFA701F23E}">
      <dgm:prSet/>
      <dgm:spPr/>
      <dgm:t>
        <a:bodyPr/>
        <a:lstStyle/>
        <a:p>
          <a:endParaRPr lang="en-US"/>
        </a:p>
      </dgm:t>
    </dgm:pt>
    <dgm:pt modelId="{DC4D009E-D4C1-4B03-8B3B-D4DE5DDE1B82}" type="sibTrans" cxnId="{E4BAC639-A7BC-48FA-90F6-B5AFA701F23E}">
      <dgm:prSet/>
      <dgm:spPr/>
      <dgm:t>
        <a:bodyPr/>
        <a:lstStyle/>
        <a:p>
          <a:endParaRPr lang="en-US"/>
        </a:p>
      </dgm:t>
    </dgm:pt>
    <dgm:pt modelId="{6D01C3FA-1E54-44A5-8564-1A65A816D47A}">
      <dgm:prSet/>
      <dgm:spPr/>
      <dgm:t>
        <a:bodyPr/>
        <a:lstStyle/>
        <a:p>
          <a:r>
            <a:rPr lang="en-CA" dirty="0"/>
            <a:t>Does it meet properties across a range of inputs </a:t>
          </a:r>
          <a:endParaRPr lang="en-US" dirty="0"/>
        </a:p>
      </dgm:t>
    </dgm:pt>
    <dgm:pt modelId="{306F263C-AEC9-4DF8-8C1A-716CF0ABCE30}" type="parTrans" cxnId="{8E04A8FB-CADD-4F1B-963F-B01D370F3A08}">
      <dgm:prSet/>
      <dgm:spPr/>
      <dgm:t>
        <a:bodyPr/>
        <a:lstStyle/>
        <a:p>
          <a:endParaRPr lang="en-US"/>
        </a:p>
      </dgm:t>
    </dgm:pt>
    <dgm:pt modelId="{2A947A13-8CB9-4144-A6C7-665E60EEA0E7}" type="sibTrans" cxnId="{8E04A8FB-CADD-4F1B-963F-B01D370F3A08}">
      <dgm:prSet/>
      <dgm:spPr/>
      <dgm:t>
        <a:bodyPr/>
        <a:lstStyle/>
        <a:p>
          <a:endParaRPr lang="en-US"/>
        </a:p>
      </dgm:t>
    </dgm:pt>
    <dgm:pt modelId="{0E6EA64B-1647-49BC-9874-78A2D9B88ED6}">
      <dgm:prSet/>
      <dgm:spPr/>
      <dgm:t>
        <a:bodyPr/>
        <a:lstStyle/>
        <a:p>
          <a:r>
            <a:rPr lang="en-CA" dirty="0"/>
            <a:t>Performance test</a:t>
          </a:r>
          <a:endParaRPr lang="en-US" dirty="0"/>
        </a:p>
      </dgm:t>
    </dgm:pt>
    <dgm:pt modelId="{8854BB9C-0F7A-4939-90C6-5FABF85352C5}" type="parTrans" cxnId="{264C5297-0824-4912-B5BF-3A9A40D98B5C}">
      <dgm:prSet/>
      <dgm:spPr/>
      <dgm:t>
        <a:bodyPr/>
        <a:lstStyle/>
        <a:p>
          <a:endParaRPr lang="en-US"/>
        </a:p>
      </dgm:t>
    </dgm:pt>
    <dgm:pt modelId="{CC19225D-9EEF-4AF6-91A8-881E5A2C1C8D}" type="sibTrans" cxnId="{264C5297-0824-4912-B5BF-3A9A40D98B5C}">
      <dgm:prSet/>
      <dgm:spPr/>
      <dgm:t>
        <a:bodyPr/>
        <a:lstStyle/>
        <a:p>
          <a:endParaRPr lang="en-US"/>
        </a:p>
      </dgm:t>
    </dgm:pt>
    <dgm:pt modelId="{F911D231-12A4-4D34-AC44-2365329CDB0A}">
      <dgm:prSet/>
      <dgm:spPr/>
      <dgm:t>
        <a:bodyPr/>
        <a:lstStyle/>
        <a:p>
          <a:r>
            <a:rPr lang="en-CA" dirty="0"/>
            <a:t>Does the algorithm meet performance criteria</a:t>
          </a:r>
          <a:endParaRPr lang="en-US" dirty="0"/>
        </a:p>
      </dgm:t>
    </dgm:pt>
    <dgm:pt modelId="{AF29ED3D-F99C-479A-9942-55724A157D7B}" type="parTrans" cxnId="{1F80226D-59E4-4EC4-B97A-73F008F23B1D}">
      <dgm:prSet/>
      <dgm:spPr/>
      <dgm:t>
        <a:bodyPr/>
        <a:lstStyle/>
        <a:p>
          <a:endParaRPr lang="en-US"/>
        </a:p>
      </dgm:t>
    </dgm:pt>
    <dgm:pt modelId="{9196B4FC-BCBD-4F92-AB0A-0451914C7CB0}" type="sibTrans" cxnId="{1F80226D-59E4-4EC4-B97A-73F008F23B1D}">
      <dgm:prSet/>
      <dgm:spPr/>
      <dgm:t>
        <a:bodyPr/>
        <a:lstStyle/>
        <a:p>
          <a:endParaRPr lang="en-US"/>
        </a:p>
      </dgm:t>
    </dgm:pt>
    <dgm:pt modelId="{08F0411E-BA7B-409B-B37F-F903E2F0A164}">
      <dgm:prSet/>
      <dgm:spPr/>
      <dgm:t>
        <a:bodyPr/>
        <a:lstStyle/>
        <a:p>
          <a:r>
            <a:rPr lang="en-CA"/>
            <a:t>Edge case test</a:t>
          </a:r>
          <a:endParaRPr lang="en-US"/>
        </a:p>
      </dgm:t>
    </dgm:pt>
    <dgm:pt modelId="{65C5E997-0A4D-46BC-834B-5A40435FCF7C}" type="parTrans" cxnId="{66C7F619-F8C0-4582-A787-4F9BD617D076}">
      <dgm:prSet/>
      <dgm:spPr/>
      <dgm:t>
        <a:bodyPr/>
        <a:lstStyle/>
        <a:p>
          <a:endParaRPr lang="en-US"/>
        </a:p>
      </dgm:t>
    </dgm:pt>
    <dgm:pt modelId="{3D2DF141-B701-46F8-B58A-DFBC5132829C}" type="sibTrans" cxnId="{66C7F619-F8C0-4582-A787-4F9BD617D076}">
      <dgm:prSet/>
      <dgm:spPr/>
      <dgm:t>
        <a:bodyPr/>
        <a:lstStyle/>
        <a:p>
          <a:endParaRPr lang="en-US"/>
        </a:p>
      </dgm:t>
    </dgm:pt>
    <dgm:pt modelId="{81C4566B-2190-426D-B9BF-E2B588F52183}">
      <dgm:prSet/>
      <dgm:spPr/>
      <dgm:t>
        <a:bodyPr/>
        <a:lstStyle/>
        <a:p>
          <a:r>
            <a:rPr lang="en-CA" dirty="0"/>
            <a:t>Does it work with rare or degenerate input</a:t>
          </a:r>
          <a:endParaRPr lang="en-US" dirty="0"/>
        </a:p>
      </dgm:t>
    </dgm:pt>
    <dgm:pt modelId="{685BB180-9962-41A6-8A6B-96DE8BE33E82}" type="parTrans" cxnId="{B1039FD8-527B-465C-8FE6-3DC681816C24}">
      <dgm:prSet/>
      <dgm:spPr/>
      <dgm:t>
        <a:bodyPr/>
        <a:lstStyle/>
        <a:p>
          <a:endParaRPr lang="en-US"/>
        </a:p>
      </dgm:t>
    </dgm:pt>
    <dgm:pt modelId="{AE4E7192-9404-41DC-8A83-5B5C3595E736}" type="sibTrans" cxnId="{B1039FD8-527B-465C-8FE6-3DC681816C24}">
      <dgm:prSet/>
      <dgm:spPr/>
      <dgm:t>
        <a:bodyPr/>
        <a:lstStyle/>
        <a:p>
          <a:endParaRPr lang="en-US"/>
        </a:p>
      </dgm:t>
    </dgm:pt>
    <dgm:pt modelId="{F3340473-20DF-4E52-9D3F-B15B328917F3}">
      <dgm:prSet/>
      <dgm:spPr/>
      <dgm:t>
        <a:bodyPr/>
        <a:lstStyle/>
        <a:p>
          <a:r>
            <a:rPr lang="en-CA" dirty="0"/>
            <a:t>Limit test</a:t>
          </a:r>
          <a:endParaRPr lang="en-US" dirty="0"/>
        </a:p>
      </dgm:t>
    </dgm:pt>
    <dgm:pt modelId="{7E1E5B16-C943-4529-BDE5-C1A0BB7749DC}" type="parTrans" cxnId="{10EFE135-630E-4F77-AF43-EFBE9E1C5F59}">
      <dgm:prSet/>
      <dgm:spPr/>
      <dgm:t>
        <a:bodyPr/>
        <a:lstStyle/>
        <a:p>
          <a:endParaRPr lang="en-US"/>
        </a:p>
      </dgm:t>
    </dgm:pt>
    <dgm:pt modelId="{D900D206-21BA-4D51-A1DC-52CA28B45798}" type="sibTrans" cxnId="{10EFE135-630E-4F77-AF43-EFBE9E1C5F59}">
      <dgm:prSet/>
      <dgm:spPr/>
      <dgm:t>
        <a:bodyPr/>
        <a:lstStyle/>
        <a:p>
          <a:endParaRPr lang="en-US"/>
        </a:p>
      </dgm:t>
    </dgm:pt>
    <dgm:pt modelId="{CF99230F-3EDB-4747-A969-BE856B1DA29F}">
      <dgm:prSet/>
      <dgm:spPr/>
      <dgm:t>
        <a:bodyPr/>
        <a:lstStyle/>
        <a:p>
          <a:r>
            <a:rPr lang="en-CA" dirty="0"/>
            <a:t>Uncover operational constraints</a:t>
          </a:r>
          <a:endParaRPr lang="en-US" dirty="0"/>
        </a:p>
      </dgm:t>
    </dgm:pt>
    <dgm:pt modelId="{E9557F10-B15E-47DE-B7B6-EE3394A82A4B}" type="parTrans" cxnId="{97E95808-F5CA-4033-BC66-865C66A5200F}">
      <dgm:prSet/>
      <dgm:spPr/>
      <dgm:t>
        <a:bodyPr/>
        <a:lstStyle/>
        <a:p>
          <a:endParaRPr lang="en-US"/>
        </a:p>
      </dgm:t>
    </dgm:pt>
    <dgm:pt modelId="{F016F2C7-92CA-448D-8D43-A118436496E9}" type="sibTrans" cxnId="{97E95808-F5CA-4033-BC66-865C66A5200F}">
      <dgm:prSet/>
      <dgm:spPr/>
      <dgm:t>
        <a:bodyPr/>
        <a:lstStyle/>
        <a:p>
          <a:endParaRPr lang="en-US"/>
        </a:p>
      </dgm:t>
    </dgm:pt>
    <dgm:pt modelId="{9476792A-6C99-4E59-8CC0-6547AB04CCE5}">
      <dgm:prSet/>
      <dgm:spPr/>
      <dgm:t>
        <a:bodyPr/>
        <a:lstStyle/>
        <a:p>
          <a:r>
            <a:rPr lang="en-CA"/>
            <a:t>Manual test</a:t>
          </a:r>
          <a:endParaRPr lang="en-US"/>
        </a:p>
      </dgm:t>
    </dgm:pt>
    <dgm:pt modelId="{6B7B6985-DA36-401C-86A0-77387C223325}" type="parTrans" cxnId="{5ED6D2A6-834B-4F5C-891A-29614CF00A45}">
      <dgm:prSet/>
      <dgm:spPr/>
      <dgm:t>
        <a:bodyPr/>
        <a:lstStyle/>
        <a:p>
          <a:endParaRPr lang="en-US"/>
        </a:p>
      </dgm:t>
    </dgm:pt>
    <dgm:pt modelId="{F0C78486-C5C7-4CD7-BF22-1965B4AB0FD7}" type="sibTrans" cxnId="{5ED6D2A6-834B-4F5C-891A-29614CF00A45}">
      <dgm:prSet/>
      <dgm:spPr/>
      <dgm:t>
        <a:bodyPr/>
        <a:lstStyle/>
        <a:p>
          <a:endParaRPr lang="en-US"/>
        </a:p>
      </dgm:t>
    </dgm:pt>
    <dgm:pt modelId="{FE4AB3D0-F89D-45D5-94F0-EB8CDBD73269}">
      <dgm:prSet/>
      <dgm:spPr/>
      <dgm:t>
        <a:bodyPr/>
        <a:lstStyle/>
        <a:p>
          <a:r>
            <a:rPr lang="en-CA" dirty="0"/>
            <a:t>Tests which are run manually</a:t>
          </a:r>
          <a:endParaRPr lang="en-US" dirty="0"/>
        </a:p>
      </dgm:t>
    </dgm:pt>
    <dgm:pt modelId="{90DFF887-0AB7-485C-BE78-38E271014044}" type="parTrans" cxnId="{45C0B3F8-AFF1-4E9C-AB90-BCAE89EBDA4B}">
      <dgm:prSet/>
      <dgm:spPr/>
      <dgm:t>
        <a:bodyPr/>
        <a:lstStyle/>
        <a:p>
          <a:endParaRPr lang="en-US"/>
        </a:p>
      </dgm:t>
    </dgm:pt>
    <dgm:pt modelId="{38AFC936-AC5C-4666-A3D2-E58720B7952C}" type="sibTrans" cxnId="{45C0B3F8-AFF1-4E9C-AB90-BCAE89EBDA4B}">
      <dgm:prSet/>
      <dgm:spPr/>
      <dgm:t>
        <a:bodyPr/>
        <a:lstStyle/>
        <a:p>
          <a:endParaRPr lang="en-US"/>
        </a:p>
      </dgm:t>
    </dgm:pt>
    <dgm:pt modelId="{BFB1A776-D330-42FE-AEF4-0FC1653E1896}">
      <dgm:prSet/>
      <dgm:spPr/>
      <dgm:t>
        <a:bodyPr/>
        <a:lstStyle/>
        <a:p>
          <a:r>
            <a:rPr lang="en-CA"/>
            <a:t>Fuzz test</a:t>
          </a:r>
          <a:endParaRPr lang="en-US"/>
        </a:p>
      </dgm:t>
    </dgm:pt>
    <dgm:pt modelId="{31D6317D-D9A9-4888-B542-21BB45B2C0CA}" type="parTrans" cxnId="{DF19CEAD-D291-4873-A6E3-0A18DAE2DA6F}">
      <dgm:prSet/>
      <dgm:spPr/>
      <dgm:t>
        <a:bodyPr/>
        <a:lstStyle/>
        <a:p>
          <a:endParaRPr lang="en-US"/>
        </a:p>
      </dgm:t>
    </dgm:pt>
    <dgm:pt modelId="{2812E937-4125-4E04-AA17-D68D49955CB0}" type="sibTrans" cxnId="{DF19CEAD-D291-4873-A6E3-0A18DAE2DA6F}">
      <dgm:prSet/>
      <dgm:spPr/>
      <dgm:t>
        <a:bodyPr/>
        <a:lstStyle/>
        <a:p>
          <a:endParaRPr lang="en-US"/>
        </a:p>
      </dgm:t>
    </dgm:pt>
    <dgm:pt modelId="{82B88F45-75E9-4868-B880-3F2BA7E0A76C}">
      <dgm:prSet/>
      <dgm:spPr/>
      <dgm:t>
        <a:bodyPr/>
        <a:lstStyle/>
        <a:p>
          <a:r>
            <a:rPr lang="en-CA" dirty="0"/>
            <a:t>Tested with pseudo-random data  </a:t>
          </a:r>
          <a:endParaRPr lang="en-US" dirty="0"/>
        </a:p>
      </dgm:t>
    </dgm:pt>
    <dgm:pt modelId="{A632DD07-7881-46D6-9D81-634498E6E818}" type="parTrans" cxnId="{1C71BAEC-4EE7-43E7-B777-E834BE4BEA3F}">
      <dgm:prSet/>
      <dgm:spPr/>
      <dgm:t>
        <a:bodyPr/>
        <a:lstStyle/>
        <a:p>
          <a:endParaRPr lang="en-US"/>
        </a:p>
      </dgm:t>
    </dgm:pt>
    <dgm:pt modelId="{55BF4D7B-F1E6-47B6-94E2-F282A36E817D}" type="sibTrans" cxnId="{1C71BAEC-4EE7-43E7-B777-E834BE4BEA3F}">
      <dgm:prSet/>
      <dgm:spPr/>
      <dgm:t>
        <a:bodyPr/>
        <a:lstStyle/>
        <a:p>
          <a:endParaRPr lang="en-US"/>
        </a:p>
      </dgm:t>
    </dgm:pt>
    <dgm:pt modelId="{5164F023-5400-4567-9CE5-10536BED9D3C}">
      <dgm:prSet/>
      <dgm:spPr/>
      <dgm:t>
        <a:bodyPr/>
        <a:lstStyle/>
        <a:p>
          <a:r>
            <a:rPr lang="en-CA"/>
            <a:t>Regression test</a:t>
          </a:r>
          <a:endParaRPr lang="en-US"/>
        </a:p>
      </dgm:t>
    </dgm:pt>
    <dgm:pt modelId="{5532CAA4-F47C-489A-9A97-435244B10F92}" type="parTrans" cxnId="{C9BAEE99-57F3-4704-B8E5-D7C99FBCCA78}">
      <dgm:prSet/>
      <dgm:spPr/>
      <dgm:t>
        <a:bodyPr/>
        <a:lstStyle/>
        <a:p>
          <a:endParaRPr lang="en-US"/>
        </a:p>
      </dgm:t>
    </dgm:pt>
    <dgm:pt modelId="{3D8629CD-5492-4621-93D8-EA20673D9169}" type="sibTrans" cxnId="{C9BAEE99-57F3-4704-B8E5-D7C99FBCCA78}">
      <dgm:prSet/>
      <dgm:spPr/>
      <dgm:t>
        <a:bodyPr/>
        <a:lstStyle/>
        <a:p>
          <a:endParaRPr lang="en-US"/>
        </a:p>
      </dgm:t>
    </dgm:pt>
    <dgm:pt modelId="{FA114AB5-09C6-4DD9-9B4E-BA24F2C389AC}">
      <dgm:prSet/>
      <dgm:spPr/>
      <dgm:t>
        <a:bodyPr/>
        <a:lstStyle/>
        <a:p>
          <a:r>
            <a:rPr lang="en-CA"/>
            <a:t>Assure that fixed bugs don’t reoccur </a:t>
          </a:r>
          <a:endParaRPr lang="en-US"/>
        </a:p>
      </dgm:t>
    </dgm:pt>
    <dgm:pt modelId="{AB2E959D-CCAF-4037-B6AE-EC8D3A587173}" type="parTrans" cxnId="{74D3BF29-F63D-4F2D-B3A4-7F42613C0D3D}">
      <dgm:prSet/>
      <dgm:spPr/>
      <dgm:t>
        <a:bodyPr/>
        <a:lstStyle/>
        <a:p>
          <a:endParaRPr lang="en-US"/>
        </a:p>
      </dgm:t>
    </dgm:pt>
    <dgm:pt modelId="{97C44B00-FC02-4DE4-A056-186B0BB71D32}" type="sibTrans" cxnId="{74D3BF29-F63D-4F2D-B3A4-7F42613C0D3D}">
      <dgm:prSet/>
      <dgm:spPr/>
      <dgm:t>
        <a:bodyPr/>
        <a:lstStyle/>
        <a:p>
          <a:endParaRPr lang="en-US"/>
        </a:p>
      </dgm:t>
    </dgm:pt>
    <dgm:pt modelId="{E90A488C-0EE9-4B38-8A54-563090D4BA04}">
      <dgm:prSet/>
      <dgm:spPr/>
      <dgm:t>
        <a:bodyPr/>
        <a:lstStyle/>
        <a:p>
          <a:r>
            <a:rPr lang="en-CA"/>
            <a:t>Integration test</a:t>
          </a:r>
          <a:endParaRPr lang="en-US"/>
        </a:p>
      </dgm:t>
    </dgm:pt>
    <dgm:pt modelId="{B603F1D7-5367-4C9E-9C60-30DCAC2AC6FA}" type="parTrans" cxnId="{3208F742-B1C1-4E67-BC9F-D0BC9C8CC8BC}">
      <dgm:prSet/>
      <dgm:spPr/>
      <dgm:t>
        <a:bodyPr/>
        <a:lstStyle/>
        <a:p>
          <a:endParaRPr lang="en-US"/>
        </a:p>
      </dgm:t>
    </dgm:pt>
    <dgm:pt modelId="{485D9FD2-9C38-4328-8430-68AB423BB8D5}" type="sibTrans" cxnId="{3208F742-B1C1-4E67-BC9F-D0BC9C8CC8BC}">
      <dgm:prSet/>
      <dgm:spPr/>
      <dgm:t>
        <a:bodyPr/>
        <a:lstStyle/>
        <a:p>
          <a:endParaRPr lang="en-US"/>
        </a:p>
      </dgm:t>
    </dgm:pt>
    <dgm:pt modelId="{A9398EAF-18BD-4514-9650-8C85D53F9B31}">
      <dgm:prSet/>
      <dgm:spPr/>
      <dgm:t>
        <a:bodyPr/>
        <a:lstStyle/>
        <a:p>
          <a:r>
            <a:rPr lang="en-CA" dirty="0"/>
            <a:t>Does the algorithm work in conjunction with other components </a:t>
          </a:r>
          <a:endParaRPr lang="en-US" dirty="0"/>
        </a:p>
      </dgm:t>
    </dgm:pt>
    <dgm:pt modelId="{2E7AEB7B-A6D8-4CAD-843E-FCBF94E81CED}" type="parTrans" cxnId="{AC9E210E-19C8-4A37-9EA2-6A287E72FE76}">
      <dgm:prSet/>
      <dgm:spPr/>
      <dgm:t>
        <a:bodyPr/>
        <a:lstStyle/>
        <a:p>
          <a:endParaRPr lang="en-US"/>
        </a:p>
      </dgm:t>
    </dgm:pt>
    <dgm:pt modelId="{057F0445-68CB-455E-AB9C-85938553E637}" type="sibTrans" cxnId="{AC9E210E-19C8-4A37-9EA2-6A287E72FE76}">
      <dgm:prSet/>
      <dgm:spPr/>
      <dgm:t>
        <a:bodyPr/>
        <a:lstStyle/>
        <a:p>
          <a:endParaRPr lang="en-US"/>
        </a:p>
      </dgm:t>
    </dgm:pt>
    <dgm:pt modelId="{EE706590-D6E5-470A-80EA-B2F859940438}" type="pres">
      <dgm:prSet presAssocID="{1C26C817-B3BB-4D6C-8907-EA466F27B5F0}" presName="diagram" presStyleCnt="0">
        <dgm:presLayoutVars>
          <dgm:dir/>
          <dgm:resizeHandles val="exact"/>
        </dgm:presLayoutVars>
      </dgm:prSet>
      <dgm:spPr/>
    </dgm:pt>
    <dgm:pt modelId="{A6F140DD-4174-4F7A-86B4-43E137BF653D}" type="pres">
      <dgm:prSet presAssocID="{96FF5E58-5217-4B84-8C6E-5AC3AC7C5E06}" presName="node" presStyleLbl="node1" presStyleIdx="0" presStyleCnt="9">
        <dgm:presLayoutVars>
          <dgm:bulletEnabled val="1"/>
        </dgm:presLayoutVars>
      </dgm:prSet>
      <dgm:spPr/>
    </dgm:pt>
    <dgm:pt modelId="{53819D93-70B6-483B-BDD5-2EEBF034DEC5}" type="pres">
      <dgm:prSet presAssocID="{F5EAB60A-CBF6-4308-AF04-E6B870C8C0D3}" presName="sibTrans" presStyleCnt="0"/>
      <dgm:spPr/>
    </dgm:pt>
    <dgm:pt modelId="{018383BF-CCA6-4235-997C-C52F600CDFCF}" type="pres">
      <dgm:prSet presAssocID="{D0A690C7-CB42-4A8C-BFA9-1A5CEF66D437}" presName="node" presStyleLbl="node1" presStyleIdx="1" presStyleCnt="9">
        <dgm:presLayoutVars>
          <dgm:bulletEnabled val="1"/>
        </dgm:presLayoutVars>
      </dgm:prSet>
      <dgm:spPr/>
    </dgm:pt>
    <dgm:pt modelId="{0E36D517-BAD6-4FC2-A802-020A7C2F0CEA}" type="pres">
      <dgm:prSet presAssocID="{DC4D009E-D4C1-4B03-8B3B-D4DE5DDE1B82}" presName="sibTrans" presStyleCnt="0"/>
      <dgm:spPr/>
    </dgm:pt>
    <dgm:pt modelId="{AD1D34A5-D0D3-4072-9E48-F7D497C54684}" type="pres">
      <dgm:prSet presAssocID="{0E6EA64B-1647-49BC-9874-78A2D9B88ED6}" presName="node" presStyleLbl="node1" presStyleIdx="2" presStyleCnt="9">
        <dgm:presLayoutVars>
          <dgm:bulletEnabled val="1"/>
        </dgm:presLayoutVars>
      </dgm:prSet>
      <dgm:spPr/>
    </dgm:pt>
    <dgm:pt modelId="{76E0239C-6656-4A6C-AC82-96C2924CB0FD}" type="pres">
      <dgm:prSet presAssocID="{CC19225D-9EEF-4AF6-91A8-881E5A2C1C8D}" presName="sibTrans" presStyleCnt="0"/>
      <dgm:spPr/>
    </dgm:pt>
    <dgm:pt modelId="{05FF81F0-3BE4-48A4-BD2B-EADAA16DE231}" type="pres">
      <dgm:prSet presAssocID="{08F0411E-BA7B-409B-B37F-F903E2F0A164}" presName="node" presStyleLbl="node1" presStyleIdx="3" presStyleCnt="9">
        <dgm:presLayoutVars>
          <dgm:bulletEnabled val="1"/>
        </dgm:presLayoutVars>
      </dgm:prSet>
      <dgm:spPr/>
    </dgm:pt>
    <dgm:pt modelId="{BE32944A-C740-4A99-8A4B-02FFA4A8E458}" type="pres">
      <dgm:prSet presAssocID="{3D2DF141-B701-46F8-B58A-DFBC5132829C}" presName="sibTrans" presStyleCnt="0"/>
      <dgm:spPr/>
    </dgm:pt>
    <dgm:pt modelId="{C3052744-8E65-407D-854A-6EACAA21F16A}" type="pres">
      <dgm:prSet presAssocID="{F3340473-20DF-4E52-9D3F-B15B328917F3}" presName="node" presStyleLbl="node1" presStyleIdx="4" presStyleCnt="9">
        <dgm:presLayoutVars>
          <dgm:bulletEnabled val="1"/>
        </dgm:presLayoutVars>
      </dgm:prSet>
      <dgm:spPr/>
    </dgm:pt>
    <dgm:pt modelId="{AA5C4A19-E57F-4BE8-A6BF-1AC8C39A9424}" type="pres">
      <dgm:prSet presAssocID="{D900D206-21BA-4D51-A1DC-52CA28B45798}" presName="sibTrans" presStyleCnt="0"/>
      <dgm:spPr/>
    </dgm:pt>
    <dgm:pt modelId="{3B0BA690-D6A8-4B81-B052-692E82A300C8}" type="pres">
      <dgm:prSet presAssocID="{9476792A-6C99-4E59-8CC0-6547AB04CCE5}" presName="node" presStyleLbl="node1" presStyleIdx="5" presStyleCnt="9">
        <dgm:presLayoutVars>
          <dgm:bulletEnabled val="1"/>
        </dgm:presLayoutVars>
      </dgm:prSet>
      <dgm:spPr/>
    </dgm:pt>
    <dgm:pt modelId="{2B733967-6D26-49C3-9D39-EB37CC72386E}" type="pres">
      <dgm:prSet presAssocID="{F0C78486-C5C7-4CD7-BF22-1965B4AB0FD7}" presName="sibTrans" presStyleCnt="0"/>
      <dgm:spPr/>
    </dgm:pt>
    <dgm:pt modelId="{C982EA68-4CFC-4351-A07C-34C7B240BAB0}" type="pres">
      <dgm:prSet presAssocID="{BFB1A776-D330-42FE-AEF4-0FC1653E1896}" presName="node" presStyleLbl="node1" presStyleIdx="6" presStyleCnt="9">
        <dgm:presLayoutVars>
          <dgm:bulletEnabled val="1"/>
        </dgm:presLayoutVars>
      </dgm:prSet>
      <dgm:spPr/>
    </dgm:pt>
    <dgm:pt modelId="{93A3305B-BB79-49BF-A20D-8D9F690FC279}" type="pres">
      <dgm:prSet presAssocID="{2812E937-4125-4E04-AA17-D68D49955CB0}" presName="sibTrans" presStyleCnt="0"/>
      <dgm:spPr/>
    </dgm:pt>
    <dgm:pt modelId="{32F329C4-C543-4E14-A79A-DB319D7F1035}" type="pres">
      <dgm:prSet presAssocID="{5164F023-5400-4567-9CE5-10536BED9D3C}" presName="node" presStyleLbl="node1" presStyleIdx="7" presStyleCnt="9">
        <dgm:presLayoutVars>
          <dgm:bulletEnabled val="1"/>
        </dgm:presLayoutVars>
      </dgm:prSet>
      <dgm:spPr/>
    </dgm:pt>
    <dgm:pt modelId="{2F0739AF-86B8-426D-8327-9F3C0126BE52}" type="pres">
      <dgm:prSet presAssocID="{3D8629CD-5492-4621-93D8-EA20673D9169}" presName="sibTrans" presStyleCnt="0"/>
      <dgm:spPr/>
    </dgm:pt>
    <dgm:pt modelId="{C7F32B15-9643-4A54-A152-85BA7CC43AB4}" type="pres">
      <dgm:prSet presAssocID="{E90A488C-0EE9-4B38-8A54-563090D4BA04}" presName="node" presStyleLbl="node1" presStyleIdx="8" presStyleCnt="9">
        <dgm:presLayoutVars>
          <dgm:bulletEnabled val="1"/>
        </dgm:presLayoutVars>
      </dgm:prSet>
      <dgm:spPr/>
    </dgm:pt>
  </dgm:ptLst>
  <dgm:cxnLst>
    <dgm:cxn modelId="{038A7508-D249-4B83-A346-62A9B3E92687}" type="presOf" srcId="{CF99230F-3EDB-4747-A969-BE856B1DA29F}" destId="{C3052744-8E65-407D-854A-6EACAA21F16A}" srcOrd="0" destOrd="1" presId="urn:microsoft.com/office/officeart/2005/8/layout/default"/>
    <dgm:cxn modelId="{97E95808-F5CA-4033-BC66-865C66A5200F}" srcId="{F3340473-20DF-4E52-9D3F-B15B328917F3}" destId="{CF99230F-3EDB-4747-A969-BE856B1DA29F}" srcOrd="0" destOrd="0" parTransId="{E9557F10-B15E-47DE-B7B6-EE3394A82A4B}" sibTransId="{F016F2C7-92CA-448D-8D43-A118436496E9}"/>
    <dgm:cxn modelId="{AC9E210E-19C8-4A37-9EA2-6A287E72FE76}" srcId="{E90A488C-0EE9-4B38-8A54-563090D4BA04}" destId="{A9398EAF-18BD-4514-9650-8C85D53F9B31}" srcOrd="0" destOrd="0" parTransId="{2E7AEB7B-A6D8-4CAD-843E-FCBF94E81CED}" sibTransId="{057F0445-68CB-455E-AB9C-85938553E637}"/>
    <dgm:cxn modelId="{D4315316-5FE8-4204-9649-83B8D7EE8D24}" type="presOf" srcId="{FA114AB5-09C6-4DD9-9B4E-BA24F2C389AC}" destId="{32F329C4-C543-4E14-A79A-DB319D7F1035}" srcOrd="0" destOrd="1" presId="urn:microsoft.com/office/officeart/2005/8/layout/default"/>
    <dgm:cxn modelId="{66C7F619-F8C0-4582-A787-4F9BD617D076}" srcId="{1C26C817-B3BB-4D6C-8907-EA466F27B5F0}" destId="{08F0411E-BA7B-409B-B37F-F903E2F0A164}" srcOrd="3" destOrd="0" parTransId="{65C5E997-0A4D-46BC-834B-5A40435FCF7C}" sibTransId="{3D2DF141-B701-46F8-B58A-DFBC5132829C}"/>
    <dgm:cxn modelId="{4168311D-8E8E-4B25-B83E-B8AC9A8CF0AF}" type="presOf" srcId="{E90A488C-0EE9-4B38-8A54-563090D4BA04}" destId="{C7F32B15-9643-4A54-A152-85BA7CC43AB4}" srcOrd="0" destOrd="0" presId="urn:microsoft.com/office/officeart/2005/8/layout/default"/>
    <dgm:cxn modelId="{788F3820-50F2-4F3A-826A-B7327D15B149}" type="presOf" srcId="{5F1472ED-C5FF-4B4B-A315-11E4111322E0}" destId="{A6F140DD-4174-4F7A-86B4-43E137BF653D}" srcOrd="0" destOrd="1" presId="urn:microsoft.com/office/officeart/2005/8/layout/default"/>
    <dgm:cxn modelId="{74D3BF29-F63D-4F2D-B3A4-7F42613C0D3D}" srcId="{5164F023-5400-4567-9CE5-10536BED9D3C}" destId="{FA114AB5-09C6-4DD9-9B4E-BA24F2C389AC}" srcOrd="0" destOrd="0" parTransId="{AB2E959D-CCAF-4037-B6AE-EC8D3A587173}" sibTransId="{97C44B00-FC02-4DE4-A056-186B0BB71D32}"/>
    <dgm:cxn modelId="{C221F32E-17DF-44C9-952B-410B54569504}" type="presOf" srcId="{5164F023-5400-4567-9CE5-10536BED9D3C}" destId="{32F329C4-C543-4E14-A79A-DB319D7F1035}" srcOrd="0" destOrd="0" presId="urn:microsoft.com/office/officeart/2005/8/layout/default"/>
    <dgm:cxn modelId="{10EFE135-630E-4F77-AF43-EFBE9E1C5F59}" srcId="{1C26C817-B3BB-4D6C-8907-EA466F27B5F0}" destId="{F3340473-20DF-4E52-9D3F-B15B328917F3}" srcOrd="4" destOrd="0" parTransId="{7E1E5B16-C943-4529-BDE5-C1A0BB7749DC}" sibTransId="{D900D206-21BA-4D51-A1DC-52CA28B45798}"/>
    <dgm:cxn modelId="{E4BAC639-A7BC-48FA-90F6-B5AFA701F23E}" srcId="{1C26C817-B3BB-4D6C-8907-EA466F27B5F0}" destId="{D0A690C7-CB42-4A8C-BFA9-1A5CEF66D437}" srcOrd="1" destOrd="0" parTransId="{2D2E188C-32B2-42A1-BDA8-E56F044A5572}" sibTransId="{DC4D009E-D4C1-4B03-8B3B-D4DE5DDE1B82}"/>
    <dgm:cxn modelId="{AB3FBC5B-7B49-4E9A-B1EC-4F9891F7B133}" type="presOf" srcId="{BFB1A776-D330-42FE-AEF4-0FC1653E1896}" destId="{C982EA68-4CFC-4351-A07C-34C7B240BAB0}" srcOrd="0" destOrd="0" presId="urn:microsoft.com/office/officeart/2005/8/layout/default"/>
    <dgm:cxn modelId="{3208F742-B1C1-4E67-BC9F-D0BC9C8CC8BC}" srcId="{1C26C817-B3BB-4D6C-8907-EA466F27B5F0}" destId="{E90A488C-0EE9-4B38-8A54-563090D4BA04}" srcOrd="8" destOrd="0" parTransId="{B603F1D7-5367-4C9E-9C60-30DCAC2AC6FA}" sibTransId="{485D9FD2-9C38-4328-8430-68AB423BB8D5}"/>
    <dgm:cxn modelId="{B0B1A963-82DE-4EB6-9D90-B78DCC2C549C}" type="presOf" srcId="{08F0411E-BA7B-409B-B37F-F903E2F0A164}" destId="{05FF81F0-3BE4-48A4-BD2B-EADAA16DE231}" srcOrd="0" destOrd="0" presId="urn:microsoft.com/office/officeart/2005/8/layout/default"/>
    <dgm:cxn modelId="{F5803448-0ECE-429D-A3BC-820FD81CA5D5}" type="presOf" srcId="{6D01C3FA-1E54-44A5-8564-1A65A816D47A}" destId="{018383BF-CCA6-4235-997C-C52F600CDFCF}" srcOrd="0" destOrd="1" presId="urn:microsoft.com/office/officeart/2005/8/layout/default"/>
    <dgm:cxn modelId="{1F80226D-59E4-4EC4-B97A-73F008F23B1D}" srcId="{0E6EA64B-1647-49BC-9874-78A2D9B88ED6}" destId="{F911D231-12A4-4D34-AC44-2365329CDB0A}" srcOrd="0" destOrd="0" parTransId="{AF29ED3D-F99C-479A-9942-55724A157D7B}" sibTransId="{9196B4FC-BCBD-4F92-AB0A-0451914C7CB0}"/>
    <dgm:cxn modelId="{5856CA4E-BAE8-48B6-939C-874668EAC79E}" srcId="{96FF5E58-5217-4B84-8C6E-5AC3AC7C5E06}" destId="{5F1472ED-C5FF-4B4B-A315-11E4111322E0}" srcOrd="0" destOrd="0" parTransId="{FE1B877D-89C0-4531-B73D-D977ACE5C33D}" sibTransId="{5D713612-5265-4C4D-B1DF-1875B191382A}"/>
    <dgm:cxn modelId="{36F51673-AC30-4B56-9B97-BA338B78158C}" srcId="{1C26C817-B3BB-4D6C-8907-EA466F27B5F0}" destId="{96FF5E58-5217-4B84-8C6E-5AC3AC7C5E06}" srcOrd="0" destOrd="0" parTransId="{34BCA199-29ED-4CA6-B605-231DA2536C22}" sibTransId="{F5EAB60A-CBF6-4308-AF04-E6B870C8C0D3}"/>
    <dgm:cxn modelId="{CDFAE556-C45C-41DC-BBD2-BC55109393C3}" type="presOf" srcId="{1C26C817-B3BB-4D6C-8907-EA466F27B5F0}" destId="{EE706590-D6E5-470A-80EA-B2F859940438}" srcOrd="0" destOrd="0" presId="urn:microsoft.com/office/officeart/2005/8/layout/default"/>
    <dgm:cxn modelId="{9DD52357-D1E3-4352-B509-448DFC7B905B}" type="presOf" srcId="{0E6EA64B-1647-49BC-9874-78A2D9B88ED6}" destId="{AD1D34A5-D0D3-4072-9E48-F7D497C54684}" srcOrd="0" destOrd="0" presId="urn:microsoft.com/office/officeart/2005/8/layout/default"/>
    <dgm:cxn modelId="{264C5297-0824-4912-B5BF-3A9A40D98B5C}" srcId="{1C26C817-B3BB-4D6C-8907-EA466F27B5F0}" destId="{0E6EA64B-1647-49BC-9874-78A2D9B88ED6}" srcOrd="2" destOrd="0" parTransId="{8854BB9C-0F7A-4939-90C6-5FABF85352C5}" sibTransId="{CC19225D-9EEF-4AF6-91A8-881E5A2C1C8D}"/>
    <dgm:cxn modelId="{C9BAEE99-57F3-4704-B8E5-D7C99FBCCA78}" srcId="{1C26C817-B3BB-4D6C-8907-EA466F27B5F0}" destId="{5164F023-5400-4567-9CE5-10536BED9D3C}" srcOrd="7" destOrd="0" parTransId="{5532CAA4-F47C-489A-9A97-435244B10F92}" sibTransId="{3D8629CD-5492-4621-93D8-EA20673D9169}"/>
    <dgm:cxn modelId="{1B708B9C-F5BC-4AD8-AFE3-C6BB8B0B9CC5}" type="presOf" srcId="{81C4566B-2190-426D-B9BF-E2B588F52183}" destId="{05FF81F0-3BE4-48A4-BD2B-EADAA16DE231}" srcOrd="0" destOrd="1" presId="urn:microsoft.com/office/officeart/2005/8/layout/default"/>
    <dgm:cxn modelId="{5ED6D2A6-834B-4F5C-891A-29614CF00A45}" srcId="{1C26C817-B3BB-4D6C-8907-EA466F27B5F0}" destId="{9476792A-6C99-4E59-8CC0-6547AB04CCE5}" srcOrd="5" destOrd="0" parTransId="{6B7B6985-DA36-401C-86A0-77387C223325}" sibTransId="{F0C78486-C5C7-4CD7-BF22-1965B4AB0FD7}"/>
    <dgm:cxn modelId="{9A5393A7-C7E8-48B6-8175-9743065B8734}" type="presOf" srcId="{F911D231-12A4-4D34-AC44-2365329CDB0A}" destId="{AD1D34A5-D0D3-4072-9E48-F7D497C54684}" srcOrd="0" destOrd="1" presId="urn:microsoft.com/office/officeart/2005/8/layout/default"/>
    <dgm:cxn modelId="{DF19CEAD-D291-4873-A6E3-0A18DAE2DA6F}" srcId="{1C26C817-B3BB-4D6C-8907-EA466F27B5F0}" destId="{BFB1A776-D330-42FE-AEF4-0FC1653E1896}" srcOrd="6" destOrd="0" parTransId="{31D6317D-D9A9-4888-B542-21BB45B2C0CA}" sibTransId="{2812E937-4125-4E04-AA17-D68D49955CB0}"/>
    <dgm:cxn modelId="{5E566CAE-93F4-4B70-9F13-17259611D1C3}" type="presOf" srcId="{96FF5E58-5217-4B84-8C6E-5AC3AC7C5E06}" destId="{A6F140DD-4174-4F7A-86B4-43E137BF653D}" srcOrd="0" destOrd="0" presId="urn:microsoft.com/office/officeart/2005/8/layout/default"/>
    <dgm:cxn modelId="{D259A0BC-A2B7-4256-9C8F-F6ED815995CD}" type="presOf" srcId="{D0A690C7-CB42-4A8C-BFA9-1A5CEF66D437}" destId="{018383BF-CCA6-4235-997C-C52F600CDFCF}" srcOrd="0" destOrd="0" presId="urn:microsoft.com/office/officeart/2005/8/layout/default"/>
    <dgm:cxn modelId="{F43D1CD0-3781-416A-BF52-3EF6E7D05C1C}" type="presOf" srcId="{F3340473-20DF-4E52-9D3F-B15B328917F3}" destId="{C3052744-8E65-407D-854A-6EACAA21F16A}" srcOrd="0" destOrd="0" presId="urn:microsoft.com/office/officeart/2005/8/layout/default"/>
    <dgm:cxn modelId="{B1039FD8-527B-465C-8FE6-3DC681816C24}" srcId="{08F0411E-BA7B-409B-B37F-F903E2F0A164}" destId="{81C4566B-2190-426D-B9BF-E2B588F52183}" srcOrd="0" destOrd="0" parTransId="{685BB180-9962-41A6-8A6B-96DE8BE33E82}" sibTransId="{AE4E7192-9404-41DC-8A83-5B5C3595E736}"/>
    <dgm:cxn modelId="{BBEBB6DA-0F1C-4FC0-956B-49824B0FBB6B}" type="presOf" srcId="{A9398EAF-18BD-4514-9650-8C85D53F9B31}" destId="{C7F32B15-9643-4A54-A152-85BA7CC43AB4}" srcOrd="0" destOrd="1" presId="urn:microsoft.com/office/officeart/2005/8/layout/default"/>
    <dgm:cxn modelId="{4ABFEEDD-8686-4E4E-899B-370FD7353300}" type="presOf" srcId="{9476792A-6C99-4E59-8CC0-6547AB04CCE5}" destId="{3B0BA690-D6A8-4B81-B052-692E82A300C8}" srcOrd="0" destOrd="0" presId="urn:microsoft.com/office/officeart/2005/8/layout/default"/>
    <dgm:cxn modelId="{1C71BAEC-4EE7-43E7-B777-E834BE4BEA3F}" srcId="{BFB1A776-D330-42FE-AEF4-0FC1653E1896}" destId="{82B88F45-75E9-4868-B880-3F2BA7E0A76C}" srcOrd="0" destOrd="0" parTransId="{A632DD07-7881-46D6-9D81-634498E6E818}" sibTransId="{55BF4D7B-F1E6-47B6-94E2-F282A36E817D}"/>
    <dgm:cxn modelId="{B441A0EE-D386-4D91-B178-64FE04802676}" type="presOf" srcId="{82B88F45-75E9-4868-B880-3F2BA7E0A76C}" destId="{C982EA68-4CFC-4351-A07C-34C7B240BAB0}" srcOrd="0" destOrd="1" presId="urn:microsoft.com/office/officeart/2005/8/layout/default"/>
    <dgm:cxn modelId="{45C0B3F8-AFF1-4E9C-AB90-BCAE89EBDA4B}" srcId="{9476792A-6C99-4E59-8CC0-6547AB04CCE5}" destId="{FE4AB3D0-F89D-45D5-94F0-EB8CDBD73269}" srcOrd="0" destOrd="0" parTransId="{90DFF887-0AB7-485C-BE78-38E271014044}" sibTransId="{38AFC936-AC5C-4666-A3D2-E58720B7952C}"/>
    <dgm:cxn modelId="{8E04A8FB-CADD-4F1B-963F-B01D370F3A08}" srcId="{D0A690C7-CB42-4A8C-BFA9-1A5CEF66D437}" destId="{6D01C3FA-1E54-44A5-8564-1A65A816D47A}" srcOrd="0" destOrd="0" parTransId="{306F263C-AEC9-4DF8-8C1A-716CF0ABCE30}" sibTransId="{2A947A13-8CB9-4144-A6C7-665E60EEA0E7}"/>
    <dgm:cxn modelId="{9A24F0FF-1562-46DA-A41C-48C27E02585E}" type="presOf" srcId="{FE4AB3D0-F89D-45D5-94F0-EB8CDBD73269}" destId="{3B0BA690-D6A8-4B81-B052-692E82A300C8}" srcOrd="0" destOrd="1" presId="urn:microsoft.com/office/officeart/2005/8/layout/default"/>
    <dgm:cxn modelId="{CC9D0911-66FA-4985-A07C-9BD4F2412B03}" type="presParOf" srcId="{EE706590-D6E5-470A-80EA-B2F859940438}" destId="{A6F140DD-4174-4F7A-86B4-43E137BF653D}" srcOrd="0" destOrd="0" presId="urn:microsoft.com/office/officeart/2005/8/layout/default"/>
    <dgm:cxn modelId="{C31755E3-6129-49B9-8B51-6222CB73DC71}" type="presParOf" srcId="{EE706590-D6E5-470A-80EA-B2F859940438}" destId="{53819D93-70B6-483B-BDD5-2EEBF034DEC5}" srcOrd="1" destOrd="0" presId="urn:microsoft.com/office/officeart/2005/8/layout/default"/>
    <dgm:cxn modelId="{A52BDAC9-9596-4B94-9037-EA3EDA480A61}" type="presParOf" srcId="{EE706590-D6E5-470A-80EA-B2F859940438}" destId="{018383BF-CCA6-4235-997C-C52F600CDFCF}" srcOrd="2" destOrd="0" presId="urn:microsoft.com/office/officeart/2005/8/layout/default"/>
    <dgm:cxn modelId="{5CA1A715-2625-4196-B8A1-4B6462DEF0F7}" type="presParOf" srcId="{EE706590-D6E5-470A-80EA-B2F859940438}" destId="{0E36D517-BAD6-4FC2-A802-020A7C2F0CEA}" srcOrd="3" destOrd="0" presId="urn:microsoft.com/office/officeart/2005/8/layout/default"/>
    <dgm:cxn modelId="{A871CC67-5451-4481-93CF-616B9E07AD98}" type="presParOf" srcId="{EE706590-D6E5-470A-80EA-B2F859940438}" destId="{AD1D34A5-D0D3-4072-9E48-F7D497C54684}" srcOrd="4" destOrd="0" presId="urn:microsoft.com/office/officeart/2005/8/layout/default"/>
    <dgm:cxn modelId="{CDBD5AB0-9AD3-4E98-9CF2-BF201DB044BB}" type="presParOf" srcId="{EE706590-D6E5-470A-80EA-B2F859940438}" destId="{76E0239C-6656-4A6C-AC82-96C2924CB0FD}" srcOrd="5" destOrd="0" presId="urn:microsoft.com/office/officeart/2005/8/layout/default"/>
    <dgm:cxn modelId="{27D65590-367B-42DF-8E05-1BCD3BD4578B}" type="presParOf" srcId="{EE706590-D6E5-470A-80EA-B2F859940438}" destId="{05FF81F0-3BE4-48A4-BD2B-EADAA16DE231}" srcOrd="6" destOrd="0" presId="urn:microsoft.com/office/officeart/2005/8/layout/default"/>
    <dgm:cxn modelId="{BDC99BA9-0A60-4AB2-93AC-F4C04B0DF07A}" type="presParOf" srcId="{EE706590-D6E5-470A-80EA-B2F859940438}" destId="{BE32944A-C740-4A99-8A4B-02FFA4A8E458}" srcOrd="7" destOrd="0" presId="urn:microsoft.com/office/officeart/2005/8/layout/default"/>
    <dgm:cxn modelId="{5D7CA3ED-8FD9-44BC-9D8E-702DED365BB6}" type="presParOf" srcId="{EE706590-D6E5-470A-80EA-B2F859940438}" destId="{C3052744-8E65-407D-854A-6EACAA21F16A}" srcOrd="8" destOrd="0" presId="urn:microsoft.com/office/officeart/2005/8/layout/default"/>
    <dgm:cxn modelId="{810AEDEC-D97A-4D3B-AF49-C7366C860053}" type="presParOf" srcId="{EE706590-D6E5-470A-80EA-B2F859940438}" destId="{AA5C4A19-E57F-4BE8-A6BF-1AC8C39A9424}" srcOrd="9" destOrd="0" presId="urn:microsoft.com/office/officeart/2005/8/layout/default"/>
    <dgm:cxn modelId="{FA39F8B4-7D7D-4F45-88A2-8236C18ED013}" type="presParOf" srcId="{EE706590-D6E5-470A-80EA-B2F859940438}" destId="{3B0BA690-D6A8-4B81-B052-692E82A300C8}" srcOrd="10" destOrd="0" presId="urn:microsoft.com/office/officeart/2005/8/layout/default"/>
    <dgm:cxn modelId="{9ED521BB-E8CD-4228-9914-1182E359FE55}" type="presParOf" srcId="{EE706590-D6E5-470A-80EA-B2F859940438}" destId="{2B733967-6D26-49C3-9D39-EB37CC72386E}" srcOrd="11" destOrd="0" presId="urn:microsoft.com/office/officeart/2005/8/layout/default"/>
    <dgm:cxn modelId="{F75CB8BC-F74C-4F23-8518-233B0DBA7B30}" type="presParOf" srcId="{EE706590-D6E5-470A-80EA-B2F859940438}" destId="{C982EA68-4CFC-4351-A07C-34C7B240BAB0}" srcOrd="12" destOrd="0" presId="urn:microsoft.com/office/officeart/2005/8/layout/default"/>
    <dgm:cxn modelId="{8585AAF0-0AC0-4761-9F14-6F5AA2EB27D8}" type="presParOf" srcId="{EE706590-D6E5-470A-80EA-B2F859940438}" destId="{93A3305B-BB79-49BF-A20D-8D9F690FC279}" srcOrd="13" destOrd="0" presId="urn:microsoft.com/office/officeart/2005/8/layout/default"/>
    <dgm:cxn modelId="{828BA48F-4498-434E-BE51-D7CDFB298A30}" type="presParOf" srcId="{EE706590-D6E5-470A-80EA-B2F859940438}" destId="{32F329C4-C543-4E14-A79A-DB319D7F1035}" srcOrd="14" destOrd="0" presId="urn:microsoft.com/office/officeart/2005/8/layout/default"/>
    <dgm:cxn modelId="{00A92592-851E-4240-83C5-20BAA2691A5B}" type="presParOf" srcId="{EE706590-D6E5-470A-80EA-B2F859940438}" destId="{2F0739AF-86B8-426D-8327-9F3C0126BE52}" srcOrd="15" destOrd="0" presId="urn:microsoft.com/office/officeart/2005/8/layout/default"/>
    <dgm:cxn modelId="{0BF26253-C593-43A4-8766-24412A58BA5B}" type="presParOf" srcId="{EE706590-D6E5-470A-80EA-B2F859940438}" destId="{C7F32B15-9643-4A54-A152-85BA7CC43AB4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DDF4B-6007-4483-9F81-F6502133871C}">
      <dsp:nvSpPr>
        <dsp:cNvPr id="0" name=""/>
        <dsp:cNvSpPr/>
      </dsp:nvSpPr>
      <dsp:spPr>
        <a:xfrm>
          <a:off x="1110734" y="0"/>
          <a:ext cx="12588319" cy="60579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C4BD93-39EC-40D3-888E-4703E07DA53E}">
      <dsp:nvSpPr>
        <dsp:cNvPr id="0" name=""/>
        <dsp:cNvSpPr/>
      </dsp:nvSpPr>
      <dsp:spPr>
        <a:xfrm>
          <a:off x="2591712" y="1817370"/>
          <a:ext cx="4442936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kern="1200" dirty="0"/>
            <a:t>Text in</a:t>
          </a:r>
        </a:p>
      </dsp:txBody>
      <dsp:txXfrm>
        <a:off x="2710001" y="1935659"/>
        <a:ext cx="4206358" cy="2186582"/>
      </dsp:txXfrm>
    </dsp:sp>
    <dsp:sp modelId="{EFB97832-257D-413B-8248-FA0FB42AF18E}">
      <dsp:nvSpPr>
        <dsp:cNvPr id="0" name=""/>
        <dsp:cNvSpPr/>
      </dsp:nvSpPr>
      <dsp:spPr>
        <a:xfrm>
          <a:off x="7775138" y="1817370"/>
          <a:ext cx="4442936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kern="1200" dirty="0"/>
            <a:t>Text out</a:t>
          </a:r>
        </a:p>
      </dsp:txBody>
      <dsp:txXfrm>
        <a:off x="7893427" y="1935659"/>
        <a:ext cx="4206358" cy="21865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DDF4B-6007-4483-9F81-F6502133871C}">
      <dsp:nvSpPr>
        <dsp:cNvPr id="0" name=""/>
        <dsp:cNvSpPr/>
      </dsp:nvSpPr>
      <dsp:spPr>
        <a:xfrm>
          <a:off x="1110734" y="0"/>
          <a:ext cx="12588319" cy="60579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C4BD93-39EC-40D3-888E-4703E07DA53E}">
      <dsp:nvSpPr>
        <dsp:cNvPr id="0" name=""/>
        <dsp:cNvSpPr/>
      </dsp:nvSpPr>
      <dsp:spPr>
        <a:xfrm>
          <a:off x="0" y="1817370"/>
          <a:ext cx="4442936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kern="1200" dirty="0"/>
            <a:t>Open file</a:t>
          </a:r>
        </a:p>
      </dsp:txBody>
      <dsp:txXfrm>
        <a:off x="118289" y="1935659"/>
        <a:ext cx="4206358" cy="2186582"/>
      </dsp:txXfrm>
    </dsp:sp>
    <dsp:sp modelId="{9948B4FC-BB8F-42C1-BB97-8D388402EA48}">
      <dsp:nvSpPr>
        <dsp:cNvPr id="0" name=""/>
        <dsp:cNvSpPr/>
      </dsp:nvSpPr>
      <dsp:spPr>
        <a:xfrm>
          <a:off x="5183425" y="1817370"/>
          <a:ext cx="4442936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kern="1200" dirty="0"/>
            <a:t>Get text </a:t>
          </a:r>
        </a:p>
      </dsp:txBody>
      <dsp:txXfrm>
        <a:off x="5301714" y="1935659"/>
        <a:ext cx="4206358" cy="2186582"/>
      </dsp:txXfrm>
    </dsp:sp>
    <dsp:sp modelId="{EFB97832-257D-413B-8248-FA0FB42AF18E}">
      <dsp:nvSpPr>
        <dsp:cNvPr id="0" name=""/>
        <dsp:cNvSpPr/>
      </dsp:nvSpPr>
      <dsp:spPr>
        <a:xfrm>
          <a:off x="10366851" y="1817370"/>
          <a:ext cx="4442936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kern="1200" dirty="0"/>
            <a:t>Text out</a:t>
          </a:r>
        </a:p>
      </dsp:txBody>
      <dsp:txXfrm>
        <a:off x="10485140" y="1935659"/>
        <a:ext cx="4206358" cy="21865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DDF4B-6007-4483-9F81-F6502133871C}">
      <dsp:nvSpPr>
        <dsp:cNvPr id="0" name=""/>
        <dsp:cNvSpPr/>
      </dsp:nvSpPr>
      <dsp:spPr>
        <a:xfrm>
          <a:off x="1110734" y="0"/>
          <a:ext cx="12588319" cy="60579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C4BD93-39EC-40D3-888E-4703E07DA53E}">
      <dsp:nvSpPr>
        <dsp:cNvPr id="0" name=""/>
        <dsp:cNvSpPr/>
      </dsp:nvSpPr>
      <dsp:spPr>
        <a:xfrm>
          <a:off x="437496" y="1817370"/>
          <a:ext cx="4442936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400" kern="1200" dirty="0"/>
            <a:t>Text in</a:t>
          </a:r>
        </a:p>
      </dsp:txBody>
      <dsp:txXfrm>
        <a:off x="555785" y="1935659"/>
        <a:ext cx="4206358" cy="2186582"/>
      </dsp:txXfrm>
    </dsp:sp>
    <dsp:sp modelId="{CD76FEC4-193F-48E4-B073-D3FF6A2B0624}">
      <dsp:nvSpPr>
        <dsp:cNvPr id="0" name=""/>
        <dsp:cNvSpPr/>
      </dsp:nvSpPr>
      <dsp:spPr>
        <a:xfrm>
          <a:off x="5183425" y="1817370"/>
          <a:ext cx="4442936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400" kern="1200" dirty="0"/>
            <a:t>Keep lines containing argument</a:t>
          </a:r>
        </a:p>
      </dsp:txBody>
      <dsp:txXfrm>
        <a:off x="5301714" y="1935659"/>
        <a:ext cx="4206358" cy="2186582"/>
      </dsp:txXfrm>
    </dsp:sp>
    <dsp:sp modelId="{EFB97832-257D-413B-8248-FA0FB42AF18E}">
      <dsp:nvSpPr>
        <dsp:cNvPr id="0" name=""/>
        <dsp:cNvSpPr/>
      </dsp:nvSpPr>
      <dsp:spPr>
        <a:xfrm>
          <a:off x="9929355" y="1817370"/>
          <a:ext cx="4442936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400" kern="1200" dirty="0"/>
            <a:t>Text out</a:t>
          </a:r>
        </a:p>
      </dsp:txBody>
      <dsp:txXfrm>
        <a:off x="10047644" y="1935659"/>
        <a:ext cx="4206358" cy="21865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DDF4B-6007-4483-9F81-F6502133871C}">
      <dsp:nvSpPr>
        <dsp:cNvPr id="0" name=""/>
        <dsp:cNvSpPr/>
      </dsp:nvSpPr>
      <dsp:spPr>
        <a:xfrm>
          <a:off x="1110734" y="0"/>
          <a:ext cx="12588319" cy="60579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F099DF-6E80-4F7A-BFD8-3C5F7A50E58C}">
      <dsp:nvSpPr>
        <dsp:cNvPr id="0" name=""/>
        <dsp:cNvSpPr/>
      </dsp:nvSpPr>
      <dsp:spPr>
        <a:xfrm>
          <a:off x="3163" y="1817370"/>
          <a:ext cx="3485280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400" kern="1200" dirty="0"/>
            <a:t>Open file</a:t>
          </a:r>
        </a:p>
      </dsp:txBody>
      <dsp:txXfrm>
        <a:off x="121452" y="1935659"/>
        <a:ext cx="3248702" cy="2186582"/>
      </dsp:txXfrm>
    </dsp:sp>
    <dsp:sp modelId="{9948B4FC-BB8F-42C1-BB97-8D388402EA48}">
      <dsp:nvSpPr>
        <dsp:cNvPr id="0" name=""/>
        <dsp:cNvSpPr/>
      </dsp:nvSpPr>
      <dsp:spPr>
        <a:xfrm>
          <a:off x="3775890" y="1817370"/>
          <a:ext cx="3485280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400" kern="1200" dirty="0"/>
            <a:t>Get text </a:t>
          </a:r>
        </a:p>
      </dsp:txBody>
      <dsp:txXfrm>
        <a:off x="3894179" y="1935659"/>
        <a:ext cx="3248702" cy="2186582"/>
      </dsp:txXfrm>
    </dsp:sp>
    <dsp:sp modelId="{85C1CFE5-1EB2-4BC2-93DE-A622388FC0D9}">
      <dsp:nvSpPr>
        <dsp:cNvPr id="0" name=""/>
        <dsp:cNvSpPr/>
      </dsp:nvSpPr>
      <dsp:spPr>
        <a:xfrm>
          <a:off x="7548616" y="1817370"/>
          <a:ext cx="3485280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400" kern="1200" dirty="0"/>
            <a:t>Keep lines containing argument</a:t>
          </a:r>
        </a:p>
      </dsp:txBody>
      <dsp:txXfrm>
        <a:off x="7666905" y="1935659"/>
        <a:ext cx="3248702" cy="2186582"/>
      </dsp:txXfrm>
    </dsp:sp>
    <dsp:sp modelId="{EFB97832-257D-413B-8248-FA0FB42AF18E}">
      <dsp:nvSpPr>
        <dsp:cNvPr id="0" name=""/>
        <dsp:cNvSpPr/>
      </dsp:nvSpPr>
      <dsp:spPr>
        <a:xfrm>
          <a:off x="11321343" y="1817370"/>
          <a:ext cx="3485280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400" kern="1200" dirty="0"/>
            <a:t>Text out</a:t>
          </a:r>
        </a:p>
      </dsp:txBody>
      <dsp:txXfrm>
        <a:off x="11439632" y="1935659"/>
        <a:ext cx="3248702" cy="21865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DDF4B-6007-4483-9F81-F6502133871C}">
      <dsp:nvSpPr>
        <dsp:cNvPr id="0" name=""/>
        <dsp:cNvSpPr/>
      </dsp:nvSpPr>
      <dsp:spPr>
        <a:xfrm>
          <a:off x="1110734" y="0"/>
          <a:ext cx="12588319" cy="60579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C4BD93-39EC-40D3-888E-4703E07DA53E}">
      <dsp:nvSpPr>
        <dsp:cNvPr id="0" name=""/>
        <dsp:cNvSpPr/>
      </dsp:nvSpPr>
      <dsp:spPr>
        <a:xfrm>
          <a:off x="0" y="1817370"/>
          <a:ext cx="4442936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kern="1200" dirty="0"/>
            <a:t>Text in</a:t>
          </a:r>
        </a:p>
      </dsp:txBody>
      <dsp:txXfrm>
        <a:off x="118289" y="1935659"/>
        <a:ext cx="4206358" cy="2186582"/>
      </dsp:txXfrm>
    </dsp:sp>
    <dsp:sp modelId="{D789FBD9-7ABC-4061-BF5E-E1D43E7CF4B0}">
      <dsp:nvSpPr>
        <dsp:cNvPr id="0" name=""/>
        <dsp:cNvSpPr/>
      </dsp:nvSpPr>
      <dsp:spPr>
        <a:xfrm>
          <a:off x="5183425" y="1817370"/>
          <a:ext cx="4442936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kern="1200" dirty="0"/>
            <a:t>Sort lines</a:t>
          </a:r>
        </a:p>
      </dsp:txBody>
      <dsp:txXfrm>
        <a:off x="5301714" y="1935659"/>
        <a:ext cx="4206358" cy="2186582"/>
      </dsp:txXfrm>
    </dsp:sp>
    <dsp:sp modelId="{EFB97832-257D-413B-8248-FA0FB42AF18E}">
      <dsp:nvSpPr>
        <dsp:cNvPr id="0" name=""/>
        <dsp:cNvSpPr/>
      </dsp:nvSpPr>
      <dsp:spPr>
        <a:xfrm>
          <a:off x="10366851" y="1817370"/>
          <a:ext cx="4442936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kern="1200" dirty="0"/>
            <a:t>Text out</a:t>
          </a:r>
        </a:p>
      </dsp:txBody>
      <dsp:txXfrm>
        <a:off x="10485140" y="1935659"/>
        <a:ext cx="4206358" cy="21865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DDF4B-6007-4483-9F81-F6502133871C}">
      <dsp:nvSpPr>
        <dsp:cNvPr id="0" name=""/>
        <dsp:cNvSpPr/>
      </dsp:nvSpPr>
      <dsp:spPr>
        <a:xfrm>
          <a:off x="1110734" y="0"/>
          <a:ext cx="12588319" cy="60579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F099DF-6E80-4F7A-BFD8-3C5F7A50E58C}">
      <dsp:nvSpPr>
        <dsp:cNvPr id="0" name=""/>
        <dsp:cNvSpPr/>
      </dsp:nvSpPr>
      <dsp:spPr>
        <a:xfrm>
          <a:off x="5061" y="1817370"/>
          <a:ext cx="3288814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100" kern="1200" dirty="0"/>
            <a:t>Open file</a:t>
          </a:r>
        </a:p>
      </dsp:txBody>
      <dsp:txXfrm>
        <a:off x="123350" y="1935659"/>
        <a:ext cx="3052236" cy="2186582"/>
      </dsp:txXfrm>
    </dsp:sp>
    <dsp:sp modelId="{9948B4FC-BB8F-42C1-BB97-8D388402EA48}">
      <dsp:nvSpPr>
        <dsp:cNvPr id="0" name=""/>
        <dsp:cNvSpPr/>
      </dsp:nvSpPr>
      <dsp:spPr>
        <a:xfrm>
          <a:off x="3842011" y="1817370"/>
          <a:ext cx="3288814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100" kern="1200" dirty="0"/>
            <a:t>Get text </a:t>
          </a:r>
        </a:p>
      </dsp:txBody>
      <dsp:txXfrm>
        <a:off x="3960300" y="1935659"/>
        <a:ext cx="3052236" cy="2186582"/>
      </dsp:txXfrm>
    </dsp:sp>
    <dsp:sp modelId="{524086B5-AAFE-47CE-AA20-6302C22CC753}">
      <dsp:nvSpPr>
        <dsp:cNvPr id="0" name=""/>
        <dsp:cNvSpPr/>
      </dsp:nvSpPr>
      <dsp:spPr>
        <a:xfrm>
          <a:off x="7678961" y="1817370"/>
          <a:ext cx="3288814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100" kern="1200" dirty="0"/>
            <a:t>Sort lines</a:t>
          </a:r>
        </a:p>
      </dsp:txBody>
      <dsp:txXfrm>
        <a:off x="7797250" y="1935659"/>
        <a:ext cx="3052236" cy="2186582"/>
      </dsp:txXfrm>
    </dsp:sp>
    <dsp:sp modelId="{EFB97832-257D-413B-8248-FA0FB42AF18E}">
      <dsp:nvSpPr>
        <dsp:cNvPr id="0" name=""/>
        <dsp:cNvSpPr/>
      </dsp:nvSpPr>
      <dsp:spPr>
        <a:xfrm>
          <a:off x="11515911" y="1817370"/>
          <a:ext cx="3288814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100" kern="1200" dirty="0"/>
            <a:t>Text out</a:t>
          </a:r>
        </a:p>
      </dsp:txBody>
      <dsp:txXfrm>
        <a:off x="11634200" y="1935659"/>
        <a:ext cx="3052236" cy="21865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F140DD-4174-4F7A-86B4-43E137BF653D}">
      <dsp:nvSpPr>
        <dsp:cNvPr id="0" name=""/>
        <dsp:cNvSpPr/>
      </dsp:nvSpPr>
      <dsp:spPr>
        <a:xfrm>
          <a:off x="568493" y="629"/>
          <a:ext cx="2847472" cy="170848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Smoke test 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 dirty="0"/>
            <a:t>Does it do what I expect with basic input</a:t>
          </a:r>
          <a:endParaRPr lang="en-US" sz="1900" kern="1200" dirty="0"/>
        </a:p>
      </dsp:txBody>
      <dsp:txXfrm>
        <a:off x="568493" y="629"/>
        <a:ext cx="2847472" cy="1708483"/>
      </dsp:txXfrm>
    </dsp:sp>
    <dsp:sp modelId="{018383BF-CCA6-4235-997C-C52F600CDFCF}">
      <dsp:nvSpPr>
        <dsp:cNvPr id="0" name=""/>
        <dsp:cNvSpPr/>
      </dsp:nvSpPr>
      <dsp:spPr>
        <a:xfrm>
          <a:off x="3700713" y="629"/>
          <a:ext cx="2847472" cy="1708483"/>
        </a:xfrm>
        <a:prstGeom prst="rect">
          <a:avLst/>
        </a:prstGeom>
        <a:solidFill>
          <a:schemeClr val="accent5">
            <a:hueOff val="115220"/>
            <a:satOff val="-2250"/>
            <a:lumOff val="4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Comprehensive test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 dirty="0"/>
            <a:t>Does it meet properties across a range of inputs </a:t>
          </a:r>
          <a:endParaRPr lang="en-US" sz="1900" kern="1200" dirty="0"/>
        </a:p>
      </dsp:txBody>
      <dsp:txXfrm>
        <a:off x="3700713" y="629"/>
        <a:ext cx="2847472" cy="1708483"/>
      </dsp:txXfrm>
    </dsp:sp>
    <dsp:sp modelId="{AD1D34A5-D0D3-4072-9E48-F7D497C54684}">
      <dsp:nvSpPr>
        <dsp:cNvPr id="0" name=""/>
        <dsp:cNvSpPr/>
      </dsp:nvSpPr>
      <dsp:spPr>
        <a:xfrm>
          <a:off x="6832933" y="629"/>
          <a:ext cx="2847472" cy="1708483"/>
        </a:xfrm>
        <a:prstGeom prst="rect">
          <a:avLst/>
        </a:prstGeom>
        <a:solidFill>
          <a:schemeClr val="accent5">
            <a:hueOff val="230440"/>
            <a:satOff val="-4499"/>
            <a:lumOff val="9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Performance test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 dirty="0"/>
            <a:t>Does the algorithm meet performance criteria</a:t>
          </a:r>
          <a:endParaRPr lang="en-US" sz="1900" kern="1200" dirty="0"/>
        </a:p>
      </dsp:txBody>
      <dsp:txXfrm>
        <a:off x="6832933" y="629"/>
        <a:ext cx="2847472" cy="1708483"/>
      </dsp:txXfrm>
    </dsp:sp>
    <dsp:sp modelId="{05FF81F0-3BE4-48A4-BD2B-EADAA16DE231}">
      <dsp:nvSpPr>
        <dsp:cNvPr id="0" name=""/>
        <dsp:cNvSpPr/>
      </dsp:nvSpPr>
      <dsp:spPr>
        <a:xfrm>
          <a:off x="568493" y="1993860"/>
          <a:ext cx="2847472" cy="1708483"/>
        </a:xfrm>
        <a:prstGeom prst="rect">
          <a:avLst/>
        </a:prstGeom>
        <a:solidFill>
          <a:schemeClr val="accent5">
            <a:hueOff val="345660"/>
            <a:satOff val="-6749"/>
            <a:lumOff val="14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Edge case test</a:t>
          </a:r>
          <a:endParaRPr lang="en-US" sz="24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 dirty="0"/>
            <a:t>Does it work with rare or degenerate input</a:t>
          </a:r>
          <a:endParaRPr lang="en-US" sz="1900" kern="1200" dirty="0"/>
        </a:p>
      </dsp:txBody>
      <dsp:txXfrm>
        <a:off x="568493" y="1993860"/>
        <a:ext cx="2847472" cy="1708483"/>
      </dsp:txXfrm>
    </dsp:sp>
    <dsp:sp modelId="{C3052744-8E65-407D-854A-6EACAA21F16A}">
      <dsp:nvSpPr>
        <dsp:cNvPr id="0" name=""/>
        <dsp:cNvSpPr/>
      </dsp:nvSpPr>
      <dsp:spPr>
        <a:xfrm>
          <a:off x="3700713" y="1993860"/>
          <a:ext cx="2847472" cy="1708483"/>
        </a:xfrm>
        <a:prstGeom prst="rect">
          <a:avLst/>
        </a:prstGeom>
        <a:solidFill>
          <a:schemeClr val="accent5">
            <a:hueOff val="460881"/>
            <a:satOff val="-8998"/>
            <a:lumOff val="19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Limit test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 dirty="0"/>
            <a:t>Uncover operational constraints</a:t>
          </a:r>
          <a:endParaRPr lang="en-US" sz="1900" kern="1200" dirty="0"/>
        </a:p>
      </dsp:txBody>
      <dsp:txXfrm>
        <a:off x="3700713" y="1993860"/>
        <a:ext cx="2847472" cy="1708483"/>
      </dsp:txXfrm>
    </dsp:sp>
    <dsp:sp modelId="{3B0BA690-D6A8-4B81-B052-692E82A300C8}">
      <dsp:nvSpPr>
        <dsp:cNvPr id="0" name=""/>
        <dsp:cNvSpPr/>
      </dsp:nvSpPr>
      <dsp:spPr>
        <a:xfrm>
          <a:off x="6832933" y="1993860"/>
          <a:ext cx="2847472" cy="1708483"/>
        </a:xfrm>
        <a:prstGeom prst="rect">
          <a:avLst/>
        </a:prstGeom>
        <a:solidFill>
          <a:schemeClr val="accent5">
            <a:hueOff val="576101"/>
            <a:satOff val="-11248"/>
            <a:lumOff val="2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Manual test</a:t>
          </a:r>
          <a:endParaRPr lang="en-US" sz="24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 dirty="0"/>
            <a:t>Tests which are run manually</a:t>
          </a:r>
          <a:endParaRPr lang="en-US" sz="1900" kern="1200" dirty="0"/>
        </a:p>
      </dsp:txBody>
      <dsp:txXfrm>
        <a:off x="6832933" y="1993860"/>
        <a:ext cx="2847472" cy="1708483"/>
      </dsp:txXfrm>
    </dsp:sp>
    <dsp:sp modelId="{C982EA68-4CFC-4351-A07C-34C7B240BAB0}">
      <dsp:nvSpPr>
        <dsp:cNvPr id="0" name=""/>
        <dsp:cNvSpPr/>
      </dsp:nvSpPr>
      <dsp:spPr>
        <a:xfrm>
          <a:off x="568493" y="3987091"/>
          <a:ext cx="2847472" cy="1708483"/>
        </a:xfrm>
        <a:prstGeom prst="rect">
          <a:avLst/>
        </a:prstGeom>
        <a:solidFill>
          <a:schemeClr val="accent5">
            <a:hueOff val="691321"/>
            <a:satOff val="-13497"/>
            <a:lumOff val="2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Fuzz test</a:t>
          </a:r>
          <a:endParaRPr lang="en-US" sz="24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 dirty="0"/>
            <a:t>Tested with pseudo-random data  </a:t>
          </a:r>
          <a:endParaRPr lang="en-US" sz="1900" kern="1200" dirty="0"/>
        </a:p>
      </dsp:txBody>
      <dsp:txXfrm>
        <a:off x="568493" y="3987091"/>
        <a:ext cx="2847472" cy="1708483"/>
      </dsp:txXfrm>
    </dsp:sp>
    <dsp:sp modelId="{32F329C4-C543-4E14-A79A-DB319D7F1035}">
      <dsp:nvSpPr>
        <dsp:cNvPr id="0" name=""/>
        <dsp:cNvSpPr/>
      </dsp:nvSpPr>
      <dsp:spPr>
        <a:xfrm>
          <a:off x="3700713" y="3987091"/>
          <a:ext cx="2847472" cy="1708483"/>
        </a:xfrm>
        <a:prstGeom prst="rect">
          <a:avLst/>
        </a:prstGeom>
        <a:solidFill>
          <a:schemeClr val="accent5">
            <a:hueOff val="806541"/>
            <a:satOff val="-15747"/>
            <a:lumOff val="3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Regression test</a:t>
          </a:r>
          <a:endParaRPr lang="en-US" sz="24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/>
            <a:t>Assure that fixed bugs don’t reoccur </a:t>
          </a:r>
          <a:endParaRPr lang="en-US" sz="1900" kern="1200"/>
        </a:p>
      </dsp:txBody>
      <dsp:txXfrm>
        <a:off x="3700713" y="3987091"/>
        <a:ext cx="2847472" cy="1708483"/>
      </dsp:txXfrm>
    </dsp:sp>
    <dsp:sp modelId="{C7F32B15-9643-4A54-A152-85BA7CC43AB4}">
      <dsp:nvSpPr>
        <dsp:cNvPr id="0" name=""/>
        <dsp:cNvSpPr/>
      </dsp:nvSpPr>
      <dsp:spPr>
        <a:xfrm>
          <a:off x="6832933" y="3987091"/>
          <a:ext cx="2847472" cy="1708483"/>
        </a:xfrm>
        <a:prstGeom prst="rect">
          <a:avLst/>
        </a:prstGeom>
        <a:solidFill>
          <a:schemeClr val="accent5">
            <a:hueOff val="921761"/>
            <a:satOff val="-17996"/>
            <a:lumOff val="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Integration test</a:t>
          </a:r>
          <a:endParaRPr lang="en-US" sz="24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 dirty="0"/>
            <a:t>Does the algorithm work in conjunction with other components </a:t>
          </a:r>
          <a:endParaRPr lang="en-US" sz="1900" kern="1200" dirty="0"/>
        </a:p>
      </dsp:txBody>
      <dsp:txXfrm>
        <a:off x="6832933" y="3987091"/>
        <a:ext cx="2847472" cy="1708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CC382-AF05-4256-B699-A89F13873124}" type="datetimeFigureOut">
              <a:rPr lang="en-CA" smtClean="0"/>
              <a:t>2023-02-01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DC430-8259-49BD-A3AF-7901CB5AC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68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C430-8259-49BD-A3AF-7901CB5ACC58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2419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970" y="1323564"/>
            <a:ext cx="14950440" cy="438912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108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4295" y="5804452"/>
            <a:ext cx="13151790" cy="2082248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rgbClr val="FFFFFF"/>
                </a:solidFill>
              </a:defRPr>
            </a:lvl1pPr>
            <a:lvl2pPr marL="685800" indent="0" algn="ctr">
              <a:buNone/>
              <a:defRPr sz="3300"/>
            </a:lvl2pPr>
            <a:lvl3pPr marL="1371600" indent="0" algn="ctr">
              <a:buNone/>
              <a:defRPr sz="33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8" name="Straight Connector 7"/>
          <p:cNvCxnSpPr/>
          <p:nvPr/>
        </p:nvCxnSpPr>
        <p:spPr>
          <a:xfrm>
            <a:off x="2967991" y="5600700"/>
            <a:ext cx="1234440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8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867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1143000"/>
            <a:ext cx="3486150" cy="81153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0" y="1143000"/>
            <a:ext cx="11144250" cy="81153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434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619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36" y="1760363"/>
            <a:ext cx="14950440" cy="438912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108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892" y="6231780"/>
            <a:ext cx="13153644" cy="2045709"/>
          </a:xfrm>
        </p:spPr>
        <p:txBody>
          <a:bodyPr anchor="t">
            <a:normAutofit/>
          </a:bodyPr>
          <a:lstStyle>
            <a:lvl1pPr marL="0" indent="0" algn="ctr">
              <a:buNone/>
              <a:defRPr sz="3300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1" y="6030612"/>
            <a:ext cx="123444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3086098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01418" y="3086100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404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0" y="3002266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4500" y="4082225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03760" y="2998548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03760" y="4078983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73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106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962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239" y="1645920"/>
            <a:ext cx="7818120" cy="699516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5262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735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9872" y="1604771"/>
            <a:ext cx="9148572" cy="72009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42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3205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606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1" y="3086100"/>
            <a:ext cx="14809307" cy="605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494" y="9335743"/>
            <a:ext cx="349361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722" y="9335743"/>
            <a:ext cx="707666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94296" y="9335743"/>
            <a:ext cx="255932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86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274320" algn="l" defTabSz="1371600" rtl="0" eaLnBrk="1" latinLnBrk="0" hangingPunct="1">
        <a:lnSpc>
          <a:spcPct val="90000"/>
        </a:lnSpc>
        <a:spcBef>
          <a:spcPts val="2100"/>
        </a:spcBef>
        <a:buClr>
          <a:schemeClr val="accent1"/>
        </a:buClr>
        <a:buSzPct val="80000"/>
        <a:buFont typeface="Corbel" pitchFamily="34" charset="0"/>
        <a:buChar char="•"/>
        <a:defRPr sz="33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3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referencesource.microsoft.com/#mscorlib/system/collections/generic/list.c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diggins/cs321/tree/main/code-examples/cs321/Lab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D1C35-01F4-89DE-7E98-45A1DED1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Assignment #2</a:t>
            </a:r>
            <a:br>
              <a:rPr lang="en-CA" dirty="0"/>
            </a:br>
            <a:r>
              <a:rPr lang="en-CA" dirty="0"/>
              <a:t>and LAB #2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BFA06-2ED1-48FA-A11A-30D831DF6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How to solve problems, understand data flow, and reuse code</a:t>
            </a:r>
          </a:p>
        </p:txBody>
      </p:sp>
    </p:spTree>
    <p:extLst>
      <p:ext uri="{BB962C8B-B14F-4D97-AF65-F5344CB8AC3E}">
        <p14:creationId xmlns:p14="http://schemas.microsoft.com/office/powerpoint/2010/main" val="3434089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2FA0-B547-3881-87CF-FC8B68CF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answer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D27E-84D9-CD9D-ECCA-6A2DBE123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Really well worded questions are easily answered or googled</a:t>
            </a:r>
          </a:p>
          <a:p>
            <a:pPr marL="6858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0125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F7EA-357F-8D8F-DE64-D97879E8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“It doesn’t work”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A318B-E787-52AD-FA64-1C20B902B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doesn’t work? </a:t>
            </a:r>
          </a:p>
          <a:p>
            <a:r>
              <a:rPr lang="en-CA" dirty="0"/>
              <a:t>How does it not work? </a:t>
            </a:r>
          </a:p>
          <a:p>
            <a:r>
              <a:rPr lang="en-CA" dirty="0"/>
              <a:t>What is the compiler saying?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46432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D470-1585-0F8F-9CDB-0463DA5B1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 to be specific … like overly specific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7C26D-CD89-3E17-1380-4C6619E7C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Computers are unlike people</a:t>
            </a:r>
          </a:p>
          <a:p>
            <a:r>
              <a:rPr lang="en-CA" dirty="0"/>
              <a:t>They don’t understand context </a:t>
            </a:r>
          </a:p>
          <a:p>
            <a:r>
              <a:rPr lang="en-CA" dirty="0"/>
              <a:t>Compiler messages are very helpful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3780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05744-71CC-5DD0-9732-9EF7282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Kinds of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FB928-F6BF-EF34-F9A5-6581F1433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Type system errors</a:t>
            </a:r>
          </a:p>
          <a:p>
            <a:r>
              <a:rPr lang="en-CA" dirty="0"/>
              <a:t>Syntax errors </a:t>
            </a:r>
          </a:p>
          <a:p>
            <a:r>
              <a:rPr lang="en-CA" dirty="0"/>
              <a:t>Semantic errors</a:t>
            </a:r>
          </a:p>
          <a:p>
            <a:r>
              <a:rPr lang="en-CA" dirty="0"/>
              <a:t>Typographical errors </a:t>
            </a:r>
          </a:p>
          <a:p>
            <a:r>
              <a:rPr lang="en-CA" dirty="0"/>
              <a:t>Arithmetic errors </a:t>
            </a:r>
          </a:p>
          <a:p>
            <a:r>
              <a:rPr lang="en-CA" dirty="0"/>
              <a:t>Misspelling </a:t>
            </a:r>
          </a:p>
          <a:p>
            <a:r>
              <a:rPr lang="en-CA" dirty="0"/>
              <a:t>Forgotten braces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610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C9F8F-C41B-E0DC-1A68-081E6DE23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make coding easy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0F2A4-1A9F-4B58-73E1-77D6D0668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Practice</a:t>
            </a:r>
          </a:p>
          <a:p>
            <a:r>
              <a:rPr lang="en-CA" dirty="0"/>
              <a:t>… then …</a:t>
            </a:r>
          </a:p>
          <a:p>
            <a:r>
              <a:rPr lang="en-CA" dirty="0"/>
              <a:t>practice some more </a:t>
            </a:r>
          </a:p>
        </p:txBody>
      </p:sp>
    </p:spTree>
    <p:extLst>
      <p:ext uri="{BB962C8B-B14F-4D97-AF65-F5344CB8AC3E}">
        <p14:creationId xmlns:p14="http://schemas.microsoft.com/office/powerpoint/2010/main" val="385768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A6473-9AD9-37CF-FBFF-3E5489A98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Finished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3152D-449B-5018-7A7B-7721C193A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Three executables </a:t>
            </a:r>
          </a:p>
          <a:p>
            <a:r>
              <a:rPr lang="en-CA" dirty="0"/>
              <a:t>They should allow you to do</a:t>
            </a:r>
          </a:p>
          <a:p>
            <a:r>
              <a:rPr lang="en-CA" dirty="0"/>
              <a:t>Piping</a:t>
            </a:r>
          </a:p>
          <a:p>
            <a:r>
              <a:rPr lang="en-CA" dirty="0"/>
              <a:t>Redirection</a:t>
            </a:r>
          </a:p>
          <a:p>
            <a:r>
              <a:rPr lang="en-CA" dirty="0"/>
              <a:t>Help</a:t>
            </a:r>
          </a:p>
        </p:txBody>
      </p:sp>
    </p:spTree>
    <p:extLst>
      <p:ext uri="{BB962C8B-B14F-4D97-AF65-F5344CB8AC3E}">
        <p14:creationId xmlns:p14="http://schemas.microsoft.com/office/powerpoint/2010/main" val="774449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966DD-0D2C-6C70-90CB-9BAE188F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251E-5368-8FEF-791E-BB803C155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Get small success</a:t>
            </a:r>
          </a:p>
          <a:p>
            <a:r>
              <a:rPr lang="en-CA" dirty="0"/>
              <a:t>What do you know how to do? </a:t>
            </a:r>
          </a:p>
        </p:txBody>
      </p:sp>
    </p:spTree>
    <p:extLst>
      <p:ext uri="{BB962C8B-B14F-4D97-AF65-F5344CB8AC3E}">
        <p14:creationId xmlns:p14="http://schemas.microsoft.com/office/powerpoint/2010/main" val="203052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804DA-CB90-0765-3449-E797BFABC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 to ask yourself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E08D1-7D5E-AEE7-AE15-D7AE04F59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are the requirements? </a:t>
            </a:r>
          </a:p>
          <a:p>
            <a:r>
              <a:rPr lang="en-CA" dirty="0"/>
              <a:t>What is unclear? </a:t>
            </a:r>
          </a:p>
          <a:p>
            <a:r>
              <a:rPr lang="en-CA" dirty="0"/>
              <a:t>What is ambiguous?</a:t>
            </a:r>
          </a:p>
          <a:p>
            <a:r>
              <a:rPr lang="en-CA" dirty="0"/>
              <a:t>What are the possible interpretations? </a:t>
            </a:r>
          </a:p>
          <a:p>
            <a:r>
              <a:rPr lang="en-CA" dirty="0"/>
              <a:t>What is the data flow?</a:t>
            </a:r>
          </a:p>
          <a:p>
            <a:r>
              <a:rPr lang="en-CA" dirty="0"/>
              <a:t>What data structures do I need?</a:t>
            </a:r>
          </a:p>
          <a:p>
            <a:r>
              <a:rPr lang="en-CA" dirty="0"/>
              <a:t>What algorithms do I need? </a:t>
            </a:r>
          </a:p>
          <a:p>
            <a:r>
              <a:rPr lang="en-CA" dirty="0"/>
              <a:t>What can I test? 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1465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F5B4-E533-73C8-A099-DA0933729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E922E-B11C-3FE1-16B4-888E0C903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data is going into each part of a program? </a:t>
            </a:r>
          </a:p>
          <a:p>
            <a:r>
              <a:rPr lang="en-CA" dirty="0"/>
              <a:t>How is the data is transformed, filtered, or aggregated?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8466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12ECD-7789-1557-CFEC-4D188F02C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FA9-2B12-9DB3-5595-FBD210EF6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 is mapped from one domain into another using a function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2188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B8F42-318C-AC50-28C2-F0BE9E05E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Primary Lessons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D03864-0225-5489-9556-A853ED6A0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Understand the data flowing through a program</a:t>
            </a:r>
          </a:p>
          <a:p>
            <a:r>
              <a:rPr lang="en-CA" dirty="0">
                <a:solidFill>
                  <a:schemeClr val="tx1"/>
                </a:solidFill>
              </a:rPr>
              <a:t>Identify reusable and testable patterns in algorithms</a:t>
            </a:r>
          </a:p>
          <a:p>
            <a:r>
              <a:rPr lang="en-CA" dirty="0">
                <a:solidFill>
                  <a:schemeClr val="tx1"/>
                </a:solidFill>
              </a:rPr>
              <a:t>Practice writing algorithms 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1763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6340-A4C2-764F-5E1D-5687F4E3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 the context of the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7601F-C388-2602-82FE-E94F006EE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2108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6531-8AC6-C634-EADB-C0EACA28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 – via Standard Input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1CAF0E3-26DD-723C-1FB8-69A28F328C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3196213"/>
              </p:ext>
            </p:extLst>
          </p:nvPr>
        </p:nvGraphicFramePr>
        <p:xfrm>
          <a:off x="1714500" y="3086100"/>
          <a:ext cx="14809788" cy="605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9669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6531-8AC6-C634-EADB-C0EACA28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 – via Command Line Argument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1CAF0E3-26DD-723C-1FB8-69A28F328C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3918363"/>
              </p:ext>
            </p:extLst>
          </p:nvPr>
        </p:nvGraphicFramePr>
        <p:xfrm>
          <a:off x="1714500" y="3086100"/>
          <a:ext cx="14809788" cy="605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3879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6531-8AC6-C634-EADB-C0EACA28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 – via Standard Input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1CAF0E3-26DD-723C-1FB8-69A28F328C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786004"/>
              </p:ext>
            </p:extLst>
          </p:nvPr>
        </p:nvGraphicFramePr>
        <p:xfrm>
          <a:off x="1714500" y="3086100"/>
          <a:ext cx="14809788" cy="605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5587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6531-8AC6-C634-EADB-C0EACA28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 – via Command Line Argument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1CAF0E3-26DD-723C-1FB8-69A28F328C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3190560"/>
              </p:ext>
            </p:extLst>
          </p:nvPr>
        </p:nvGraphicFramePr>
        <p:xfrm>
          <a:off x="1714500" y="3086100"/>
          <a:ext cx="14809788" cy="605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689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6531-8AC6-C634-EADB-C0EACA28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Sort – via Standard Input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1CAF0E3-26DD-723C-1FB8-69A28F328C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5006879"/>
              </p:ext>
            </p:extLst>
          </p:nvPr>
        </p:nvGraphicFramePr>
        <p:xfrm>
          <a:off x="1714500" y="3086100"/>
          <a:ext cx="14809788" cy="605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98554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6531-8AC6-C634-EADB-C0EACA28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Sort – via Command Line Argument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1CAF0E3-26DD-723C-1FB8-69A28F328C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7262962"/>
              </p:ext>
            </p:extLst>
          </p:nvPr>
        </p:nvGraphicFramePr>
        <p:xfrm>
          <a:off x="1714500" y="3086100"/>
          <a:ext cx="14809788" cy="605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9706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7818327-9D44-4214-BEC7-F7463A8BD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ngled shot of pen on a graph">
            <a:extLst>
              <a:ext uri="{FF2B5EF4-FFF2-40B4-BE49-F238E27FC236}">
                <a16:creationId xmlns:a16="http://schemas.microsoft.com/office/drawing/2014/main" id="{8AE2D3C6-0282-B672-9C02-5BE21611E4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9441" b="6289"/>
          <a:stretch/>
        </p:blipFill>
        <p:spPr>
          <a:xfrm>
            <a:off x="20" y="5713"/>
            <a:ext cx="18287980" cy="102870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96B7D9-8894-4E5C-8DCF-35BECF8D3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2BE661-E9AC-9021-0151-D81E3F7D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970" y="1323564"/>
            <a:ext cx="14950440" cy="43891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7200" b="1" cap="all">
                <a:solidFill>
                  <a:srgbClr val="FFFFFF"/>
                </a:solidFill>
              </a:rPr>
              <a:t>What is the data type?</a:t>
            </a:r>
          </a:p>
        </p:txBody>
      </p:sp>
    </p:spTree>
    <p:extLst>
      <p:ext uri="{BB962C8B-B14F-4D97-AF65-F5344CB8AC3E}">
        <p14:creationId xmlns:p14="http://schemas.microsoft.com/office/powerpoint/2010/main" val="2088882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397E0-16CE-5972-18DF-72626617C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Describe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41989-B9CC-4A91-3C7B-22D618175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Look for keywords in description:</a:t>
            </a:r>
          </a:p>
          <a:p>
            <a:r>
              <a:rPr lang="en-CA" dirty="0"/>
              <a:t>Text</a:t>
            </a:r>
          </a:p>
          <a:p>
            <a:r>
              <a:rPr lang="en-CA" dirty="0"/>
              <a:t>Lines</a:t>
            </a:r>
          </a:p>
          <a:p>
            <a:pPr marL="6858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3847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FE39A-B243-E229-FCF1-28E04440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we represent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82AC1-58C2-9517-EBFC-2F5B729A2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Before we answer … we need to know what we are doing with it.</a:t>
            </a:r>
          </a:p>
          <a:p>
            <a:r>
              <a:rPr lang="en-CA" dirty="0"/>
              <a:t>How we process data affects the representation</a:t>
            </a:r>
          </a:p>
          <a:p>
            <a:pPr marL="6858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276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B8F42-318C-AC50-28C2-F0BE9E05E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Secondary Lessons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D03864-0225-5489-9556-A853ED6A0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Putting code into shared libraries</a:t>
            </a:r>
          </a:p>
          <a:p>
            <a:r>
              <a:rPr lang="en-CA" dirty="0">
                <a:solidFill>
                  <a:schemeClr val="tx1"/>
                </a:solidFill>
              </a:rPr>
              <a:t>Thinking about testing </a:t>
            </a:r>
          </a:p>
          <a:p>
            <a:r>
              <a:rPr lang="en-CA" dirty="0">
                <a:solidFill>
                  <a:schemeClr val="tx1"/>
                </a:solidFill>
              </a:rPr>
              <a:t>Get comfortable with solutions and projects </a:t>
            </a:r>
          </a:p>
          <a:p>
            <a:r>
              <a:rPr lang="en-CA" dirty="0">
                <a:solidFill>
                  <a:schemeClr val="tx1"/>
                </a:solidFill>
              </a:rPr>
              <a:t>Familiarize with the technique of test driven development </a:t>
            </a:r>
          </a:p>
          <a:p>
            <a:r>
              <a:rPr lang="en-CA" dirty="0">
                <a:solidFill>
                  <a:schemeClr val="tx1"/>
                </a:solidFill>
              </a:rPr>
              <a:t>Learn how to make useful console applications</a:t>
            </a:r>
          </a:p>
          <a:p>
            <a:r>
              <a:rPr lang="en-CA" dirty="0">
                <a:solidFill>
                  <a:schemeClr val="tx1"/>
                </a:solidFill>
              </a:rPr>
              <a:t>How to reduce repetition </a:t>
            </a:r>
          </a:p>
          <a:p>
            <a:r>
              <a:rPr lang="en-CA" b="1" i="1" dirty="0">
                <a:solidFill>
                  <a:schemeClr val="tx1"/>
                </a:solidFill>
              </a:rPr>
              <a:t>How to deal with open-ended problem statements!</a:t>
            </a:r>
            <a:r>
              <a:rPr lang="en-CA" dirty="0">
                <a:solidFill>
                  <a:schemeClr val="tx1"/>
                </a:solidFill>
              </a:rPr>
              <a:t> </a:t>
            </a:r>
          </a:p>
          <a:p>
            <a:pPr marL="68580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2293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EC4D-2A96-F0E4-D07F-F484FB8AC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 we do to the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74018-A0A1-B77D-D499-D1449F7E3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Input</a:t>
            </a:r>
          </a:p>
          <a:p>
            <a:r>
              <a:rPr lang="en-CA" dirty="0"/>
              <a:t>Output</a:t>
            </a:r>
          </a:p>
          <a:p>
            <a:r>
              <a:rPr lang="en-CA" dirty="0"/>
              <a:t>Filter – “That contains” </a:t>
            </a:r>
          </a:p>
          <a:p>
            <a:r>
              <a:rPr lang="en-CA" dirty="0"/>
              <a:t>Sort – “In sorted order”</a:t>
            </a:r>
          </a:p>
        </p:txBody>
      </p:sp>
    </p:spTree>
    <p:extLst>
      <p:ext uri="{BB962C8B-B14F-4D97-AF65-F5344CB8AC3E}">
        <p14:creationId xmlns:p14="http://schemas.microsoft.com/office/powerpoint/2010/main" val="2238393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9E108-73DD-776A-C0E1-E21926A9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we represent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1E782-F6AD-6E38-3855-A8C08CA0E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1" y="3124200"/>
            <a:ext cx="14809307" cy="6057900"/>
          </a:xfrm>
        </p:spPr>
        <p:txBody>
          <a:bodyPr>
            <a:normAutofit fontScale="85000" lnSpcReduction="20000"/>
          </a:bodyPr>
          <a:lstStyle/>
          <a:p>
            <a:r>
              <a:rPr lang="en-CA" dirty="0">
                <a:solidFill>
                  <a:schemeClr val="tx1"/>
                </a:solidFill>
              </a:rPr>
              <a:t>Array&lt;byte&gt;</a:t>
            </a:r>
          </a:p>
          <a:p>
            <a:r>
              <a:rPr lang="en-CA" dirty="0">
                <a:solidFill>
                  <a:schemeClr val="tx1"/>
                </a:solidFill>
              </a:rPr>
              <a:t>List&lt;byte&gt;</a:t>
            </a:r>
          </a:p>
          <a:p>
            <a:r>
              <a:rPr lang="en-CA" dirty="0" err="1">
                <a:solidFill>
                  <a:schemeClr val="tx1"/>
                </a:solidFill>
              </a:rPr>
              <a:t>IEnumerable</a:t>
            </a:r>
            <a:r>
              <a:rPr lang="en-CA" dirty="0">
                <a:solidFill>
                  <a:schemeClr val="tx1"/>
                </a:solidFill>
              </a:rPr>
              <a:t>&lt;byte&gt;</a:t>
            </a:r>
          </a:p>
          <a:p>
            <a:r>
              <a:rPr lang="en-CA" dirty="0">
                <a:solidFill>
                  <a:schemeClr val="tx1"/>
                </a:solidFill>
              </a:rPr>
              <a:t>string</a:t>
            </a:r>
          </a:p>
          <a:p>
            <a:r>
              <a:rPr lang="en-CA" dirty="0">
                <a:solidFill>
                  <a:schemeClr val="tx1"/>
                </a:solidFill>
              </a:rPr>
              <a:t>Array&lt;char&gt;</a:t>
            </a:r>
          </a:p>
          <a:p>
            <a:r>
              <a:rPr lang="en-CA" dirty="0">
                <a:solidFill>
                  <a:schemeClr val="tx1"/>
                </a:solidFill>
              </a:rPr>
              <a:t>List&lt;char&gt;</a:t>
            </a:r>
          </a:p>
          <a:p>
            <a:r>
              <a:rPr lang="en-CA" dirty="0" err="1">
                <a:solidFill>
                  <a:schemeClr val="tx1"/>
                </a:solidFill>
              </a:rPr>
              <a:t>IEnumerable</a:t>
            </a:r>
            <a:r>
              <a:rPr lang="en-CA" dirty="0">
                <a:solidFill>
                  <a:schemeClr val="tx1"/>
                </a:solidFill>
              </a:rPr>
              <a:t>&lt;char&gt;</a:t>
            </a:r>
          </a:p>
          <a:p>
            <a:r>
              <a:rPr lang="en-CA" dirty="0">
                <a:solidFill>
                  <a:schemeClr val="tx1"/>
                </a:solidFill>
              </a:rPr>
              <a:t>string[]</a:t>
            </a:r>
          </a:p>
          <a:p>
            <a:r>
              <a:rPr lang="en-CA" dirty="0">
                <a:solidFill>
                  <a:schemeClr val="tx1"/>
                </a:solidFill>
              </a:rPr>
              <a:t>List&lt;string&gt;</a:t>
            </a:r>
          </a:p>
          <a:p>
            <a:r>
              <a:rPr lang="en-CA" dirty="0" err="1">
                <a:solidFill>
                  <a:schemeClr val="tx1"/>
                </a:solidFill>
              </a:rPr>
              <a:t>IEnumerable</a:t>
            </a:r>
            <a:r>
              <a:rPr lang="en-CA" dirty="0">
                <a:solidFill>
                  <a:schemeClr val="tx1"/>
                </a:solidFill>
              </a:rPr>
              <a:t>&lt;string&gt; </a:t>
            </a:r>
          </a:p>
          <a:p>
            <a:r>
              <a:rPr lang="en-CA" dirty="0">
                <a:solidFill>
                  <a:schemeClr val="tx1"/>
                </a:solidFill>
              </a:rPr>
              <a:t>Other ideas?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3475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25BC1-0A58-5773-D949-C269288A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17167-6135-A907-78BF-68C8B5B3E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 comes from either standard input or a file</a:t>
            </a:r>
          </a:p>
          <a:p>
            <a:r>
              <a:rPr lang="en-CA" dirty="0"/>
              <a:t>All programs de</a:t>
            </a:r>
          </a:p>
        </p:txBody>
      </p:sp>
    </p:spTree>
    <p:extLst>
      <p:ext uri="{BB962C8B-B14F-4D97-AF65-F5344CB8AC3E}">
        <p14:creationId xmlns:p14="http://schemas.microsoft.com/office/powerpoint/2010/main" val="21337278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D01F-9324-F2FE-F991-920D7469A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Assignment #2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9BF66-4BE8-3167-0EE9-307785D5B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Fill out the implementation to as much as you can</a:t>
            </a:r>
          </a:p>
          <a:p>
            <a:r>
              <a:rPr lang="en-CA" dirty="0"/>
              <a:t>Remember, wrong is better than nothing</a:t>
            </a:r>
          </a:p>
          <a:p>
            <a:r>
              <a:rPr lang="en-CA" dirty="0"/>
              <a:t>See Microsoft reference source implementation of </a:t>
            </a:r>
            <a:r>
              <a:rPr lang="en-CA" dirty="0" err="1">
                <a:hlinkClick r:id="rId2"/>
              </a:rPr>
              <a:t>List.cs</a:t>
            </a:r>
            <a:endParaRPr lang="en-CA" dirty="0"/>
          </a:p>
          <a:p>
            <a:r>
              <a:rPr lang="en-CA" dirty="0"/>
              <a:t>Search StackOverflow.com</a:t>
            </a:r>
          </a:p>
          <a:p>
            <a:r>
              <a:rPr lang="en-CA" dirty="0"/>
              <a:t>Read the tests, they hold clues </a:t>
            </a:r>
          </a:p>
          <a:p>
            <a:r>
              <a:rPr lang="en-CA" dirty="0"/>
              <a:t>Look at the helper functions</a:t>
            </a:r>
          </a:p>
          <a:p>
            <a:r>
              <a:rPr lang="en-CA"/>
              <a:t>Consider writing your own.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9901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D7D8F-B885-FB25-BDDF-1CD223CC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Assignment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EEDCB-0874-2D83-234C-75BAFD1AD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Find ways to make things work </a:t>
            </a:r>
          </a:p>
          <a:p>
            <a:r>
              <a:rPr lang="en-CA" dirty="0"/>
              <a:t>Use system libraries at the beginning and remove them </a:t>
            </a:r>
          </a:p>
          <a:p>
            <a:r>
              <a:rPr lang="en-CA" dirty="0"/>
              <a:t>Refactor afterwards</a:t>
            </a:r>
          </a:p>
          <a:p>
            <a:r>
              <a:rPr lang="en-CA" dirty="0"/>
              <a:t>Solve what you can first and come back</a:t>
            </a:r>
          </a:p>
          <a:p>
            <a:r>
              <a:rPr lang="en-CA" dirty="0"/>
              <a:t>Look for patterns </a:t>
            </a:r>
          </a:p>
          <a:p>
            <a:r>
              <a:rPr lang="en-CA" dirty="0"/>
              <a:t>Think about arrays/list as values (data)</a:t>
            </a:r>
          </a:p>
          <a:p>
            <a:r>
              <a:rPr lang="en-CA" dirty="0"/>
              <a:t>Look at the reference implementation</a:t>
            </a:r>
          </a:p>
          <a:p>
            <a:pPr marL="6858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21185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07A0-E9E1-2F73-18BD-54106F37E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/>
              <a:t>Types of Tests (informal)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B45F15-EEF3-C5B2-F1D2-336B86D02F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674761"/>
              </p:ext>
            </p:extLst>
          </p:nvPr>
        </p:nvGraphicFramePr>
        <p:xfrm>
          <a:off x="3657600" y="3162300"/>
          <a:ext cx="10248900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140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4E822-AB4F-4A4C-B4FF-0F4391AC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General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73C25-C275-6F3A-A608-2C89278A6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Assess facts </a:t>
            </a:r>
          </a:p>
          <a:p>
            <a:r>
              <a:rPr lang="en-CA" dirty="0"/>
              <a:t>Formulate questions</a:t>
            </a:r>
          </a:p>
          <a:p>
            <a:r>
              <a:rPr lang="en-CA" dirty="0"/>
              <a:t>Formulate hypotheses</a:t>
            </a:r>
          </a:p>
          <a:p>
            <a:r>
              <a:rPr lang="en-CA" dirty="0"/>
              <a:t>Validate</a:t>
            </a:r>
          </a:p>
          <a:p>
            <a:r>
              <a:rPr lang="en-CA" dirty="0"/>
              <a:t>Observe</a:t>
            </a:r>
          </a:p>
          <a:p>
            <a:r>
              <a:rPr lang="en-CA" dirty="0"/>
              <a:t>Start simple  </a:t>
            </a:r>
          </a:p>
        </p:txBody>
      </p:sp>
    </p:spTree>
    <p:extLst>
      <p:ext uri="{BB962C8B-B14F-4D97-AF65-F5344CB8AC3E}">
        <p14:creationId xmlns:p14="http://schemas.microsoft.com/office/powerpoint/2010/main" val="183714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DFD51-E9EB-ED08-1A3A-A36C9E763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make all this easier?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A992E-9233-40AF-5C7A-7C1346E8C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Practice</a:t>
            </a:r>
          </a:p>
          <a:p>
            <a:r>
              <a:rPr lang="en-CA" dirty="0"/>
              <a:t>Have fun</a:t>
            </a:r>
          </a:p>
          <a:p>
            <a:r>
              <a:rPr lang="en-CA" dirty="0"/>
              <a:t>Celebrate small wins</a:t>
            </a:r>
          </a:p>
          <a:p>
            <a:r>
              <a:rPr lang="en-CA" dirty="0"/>
              <a:t>Patience</a:t>
            </a:r>
          </a:p>
          <a:p>
            <a:r>
              <a:rPr lang="en-CA" dirty="0"/>
              <a:t>Kindness</a:t>
            </a:r>
          </a:p>
          <a:p>
            <a:r>
              <a:rPr lang="en-CA" dirty="0"/>
              <a:t>Keep it simple</a:t>
            </a:r>
          </a:p>
        </p:txBody>
      </p:sp>
    </p:spTree>
    <p:extLst>
      <p:ext uri="{BB962C8B-B14F-4D97-AF65-F5344CB8AC3E}">
        <p14:creationId xmlns:p14="http://schemas.microsoft.com/office/powerpoint/2010/main" val="2557430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D01F-9324-F2FE-F991-920D7469A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Lab #2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9BF66-4BE8-3167-0EE9-307785D5B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Create a solution</a:t>
            </a:r>
          </a:p>
          <a:p>
            <a:r>
              <a:rPr lang="en-CA" dirty="0"/>
              <a:t>3 Console applications </a:t>
            </a:r>
          </a:p>
          <a:p>
            <a:r>
              <a:rPr lang="en-CA" dirty="0"/>
              <a:t>1 Class library</a:t>
            </a:r>
          </a:p>
          <a:p>
            <a:r>
              <a:rPr lang="en-CA" dirty="0"/>
              <a:t>1 Unit test project </a:t>
            </a:r>
          </a:p>
          <a:p>
            <a:r>
              <a:rPr lang="en-CA" dirty="0"/>
              <a:t>See: </a:t>
            </a:r>
            <a:r>
              <a:rPr lang="en-CA" dirty="0">
                <a:hlinkClick r:id="rId2"/>
              </a:rPr>
              <a:t>https://github.com/cdiggins/cs321/tree/main/code-examples/cs321/Lab2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3403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8342-3BE7-22A0-9A79-D84D4CB5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Foreshadowing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ACBA4-4F76-311E-D64F-738D47635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final project (and maybe future assignments) will look similar to this! </a:t>
            </a:r>
          </a:p>
          <a:p>
            <a:r>
              <a:rPr lang="en-CA" dirty="0"/>
              <a:t>One or more applications </a:t>
            </a:r>
          </a:p>
          <a:p>
            <a:r>
              <a:rPr lang="en-CA" dirty="0"/>
              <a:t>One or more test projects</a:t>
            </a:r>
          </a:p>
          <a:p>
            <a:r>
              <a:rPr lang="en-CA" dirty="0"/>
              <a:t>One or more shared code libraries  </a:t>
            </a:r>
          </a:p>
        </p:txBody>
      </p:sp>
    </p:spTree>
    <p:extLst>
      <p:ext uri="{BB962C8B-B14F-4D97-AF65-F5344CB8AC3E}">
        <p14:creationId xmlns:p14="http://schemas.microsoft.com/office/powerpoint/2010/main" val="150176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24583-3A7B-C4DD-BBF8-915DA1A9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Practice thinking and 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9332C-882C-AD87-3C8C-2FB652609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i="1" dirty="0"/>
              <a:t>Don’t rely on tools or resources without thinking!</a:t>
            </a:r>
            <a:r>
              <a:rPr lang="en-CA" i="1" dirty="0"/>
              <a:t>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7196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C98962C-968F-9EC2-A7F3-FF280F62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Lab 2: What are the questions?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11BDE4-9B84-8C2F-037E-A163BEAA1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to tackle it:</a:t>
            </a:r>
          </a:p>
          <a:p>
            <a:r>
              <a:rPr lang="en-CA" dirty="0"/>
              <a:t>What are your questions?</a:t>
            </a:r>
          </a:p>
          <a:p>
            <a:pPr lvl="1"/>
            <a:r>
              <a:rPr lang="en-CA" dirty="0"/>
              <a:t>Is it a misunderstanding or ambiguity of what is requested? </a:t>
            </a:r>
          </a:p>
          <a:p>
            <a:pPr lvl="1"/>
            <a:r>
              <a:rPr lang="en-CA" dirty="0"/>
              <a:t>Is it an unclear of how to best tackle the problem?</a:t>
            </a:r>
          </a:p>
          <a:p>
            <a:pPr lvl="1"/>
            <a:r>
              <a:rPr lang="en-CA" dirty="0"/>
              <a:t>Are you unclear on how to best represent data? </a:t>
            </a:r>
          </a:p>
        </p:txBody>
      </p:sp>
    </p:spTree>
    <p:extLst>
      <p:ext uri="{BB962C8B-B14F-4D97-AF65-F5344CB8AC3E}">
        <p14:creationId xmlns:p14="http://schemas.microsoft.com/office/powerpoint/2010/main" val="2616314467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10567</TotalTime>
  <Words>826</Words>
  <Application>Microsoft Office PowerPoint</Application>
  <PresentationFormat>Custom</PresentationFormat>
  <Paragraphs>183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Calibri</vt:lpstr>
      <vt:lpstr>Corbel</vt:lpstr>
      <vt:lpstr>Base</vt:lpstr>
      <vt:lpstr>Assignment #2 and LAB #2</vt:lpstr>
      <vt:lpstr>Primary Lessons</vt:lpstr>
      <vt:lpstr>Secondary Lessons</vt:lpstr>
      <vt:lpstr>General Advice</vt:lpstr>
      <vt:lpstr>How to make all this easier?</vt:lpstr>
      <vt:lpstr>Lab #2 Review</vt:lpstr>
      <vt:lpstr>Foreshadowing</vt:lpstr>
      <vt:lpstr>Practice thinking and problem solving</vt:lpstr>
      <vt:lpstr>Lab 2: What are the questions? </vt:lpstr>
      <vt:lpstr>How to answer questions</vt:lpstr>
      <vt:lpstr>“It doesn’t work”</vt:lpstr>
      <vt:lpstr>Learn to be specific … like overly specific</vt:lpstr>
      <vt:lpstr>Kinds of Errors</vt:lpstr>
      <vt:lpstr>How to make coding easy</vt:lpstr>
      <vt:lpstr>Finished Product</vt:lpstr>
      <vt:lpstr>Advice</vt:lpstr>
      <vt:lpstr>Question to ask yourself </vt:lpstr>
      <vt:lpstr>Data Flow</vt:lpstr>
      <vt:lpstr>Transform</vt:lpstr>
      <vt:lpstr>In the context of the lab</vt:lpstr>
      <vt:lpstr>Type – via Standard Input</vt:lpstr>
      <vt:lpstr>Type – via Command Line Argument</vt:lpstr>
      <vt:lpstr>Find – via Standard Input</vt:lpstr>
      <vt:lpstr>Find – via Command Line Argument</vt:lpstr>
      <vt:lpstr>Sort – via Standard Input</vt:lpstr>
      <vt:lpstr>Sort – via Command Line Argument</vt:lpstr>
      <vt:lpstr>What is the data type?</vt:lpstr>
      <vt:lpstr>Describe the data</vt:lpstr>
      <vt:lpstr>How do we represent it?</vt:lpstr>
      <vt:lpstr>What do we do to the data?</vt:lpstr>
      <vt:lpstr>How do we represent it?</vt:lpstr>
      <vt:lpstr>Patterns</vt:lpstr>
      <vt:lpstr>Assignment #2 Review</vt:lpstr>
      <vt:lpstr>Assignment Advice</vt:lpstr>
      <vt:lpstr>Types of Tests (informal)</vt:lpstr>
    </vt:vector>
  </TitlesOfParts>
  <Manager>Christopher Diggins</Manager>
  <Company>Christopher Diggins</Company>
  <LinksUpToDate>false</LinksUpToDate>
  <SharedDoc>false</SharedDoc>
  <HyperlinkBase>https://github.com/cdiggins/learning-to-code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</dc:title>
  <dc:subject>Coding</dc:subject>
  <dc:creator>Anneye Blanco</dc:creator>
  <cp:keywords>tutorial, programming, coding, lesson</cp:keywords>
  <cp:lastModifiedBy>Christopher Diggins</cp:lastModifiedBy>
  <cp:revision>37</cp:revision>
  <dcterms:created xsi:type="dcterms:W3CDTF">2022-10-07T01:31:58Z</dcterms:created>
  <dcterms:modified xsi:type="dcterms:W3CDTF">2023-02-02T18:45:51Z</dcterms:modified>
  <cp:category>Tutorial</cp:category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2022-10-07T00:00:00Z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2022-10-07T00:00:00Z</vt:filetime>
  </property>
</Properties>
</file>