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9"/>
  </p:notesMasterIdLst>
  <p:sldIdLst>
    <p:sldId id="449" r:id="rId2"/>
    <p:sldId id="493" r:id="rId3"/>
    <p:sldId id="500" r:id="rId4"/>
    <p:sldId id="498" r:id="rId5"/>
    <p:sldId id="501" r:id="rId6"/>
    <p:sldId id="502" r:id="rId7"/>
    <p:sldId id="499" r:id="rId8"/>
    <p:sldId id="469" r:id="rId9"/>
    <p:sldId id="451" r:id="rId10"/>
    <p:sldId id="463" r:id="rId11"/>
    <p:sldId id="464" r:id="rId12"/>
    <p:sldId id="495" r:id="rId13"/>
    <p:sldId id="496" r:id="rId14"/>
    <p:sldId id="492" r:id="rId15"/>
    <p:sldId id="497" r:id="rId16"/>
    <p:sldId id="473" r:id="rId17"/>
    <p:sldId id="472" r:id="rId18"/>
  </p:sldIdLst>
  <p:sldSz cx="18288000" cy="10287000"/>
  <p:notesSz cx="18288000" cy="10287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65" d="100"/>
          <a:sy n="65" d="100"/>
        </p:scale>
        <p:origin x="84" y="3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8E201-2331-438A-BFC4-208A669214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B7D558-B1FA-4B12-A1D6-7D00B91A6095}">
      <dgm:prSet/>
      <dgm:spPr/>
      <dgm:t>
        <a:bodyPr/>
        <a:lstStyle/>
        <a:p>
          <a:r>
            <a:rPr lang="en-CA"/>
            <a:t>You have to construct a new object</a:t>
          </a:r>
          <a:endParaRPr lang="en-US"/>
        </a:p>
      </dgm:t>
    </dgm:pt>
    <dgm:pt modelId="{057C5590-B79B-4EE4-BA15-3092DEA4988B}" type="parTrans" cxnId="{5BD3E7BF-95A0-4E93-BE3E-E4871FC559D1}">
      <dgm:prSet/>
      <dgm:spPr/>
      <dgm:t>
        <a:bodyPr/>
        <a:lstStyle/>
        <a:p>
          <a:endParaRPr lang="en-US"/>
        </a:p>
      </dgm:t>
    </dgm:pt>
    <dgm:pt modelId="{356D7D09-EF49-41F8-9BD0-0550B80E92E0}" type="sibTrans" cxnId="{5BD3E7BF-95A0-4E93-BE3E-E4871FC559D1}">
      <dgm:prSet/>
      <dgm:spPr/>
      <dgm:t>
        <a:bodyPr/>
        <a:lstStyle/>
        <a:p>
          <a:endParaRPr lang="en-US"/>
        </a:p>
      </dgm:t>
    </dgm:pt>
    <dgm:pt modelId="{7DB1F863-CBE8-4F06-8FDA-D329756D97A4}">
      <dgm:prSet/>
      <dgm:spPr/>
      <dgm:t>
        <a:bodyPr/>
        <a:lstStyle/>
        <a:p>
          <a:r>
            <a:rPr lang="en-CA"/>
            <a:t>And copy all of the previous fields over</a:t>
          </a:r>
          <a:endParaRPr lang="en-US"/>
        </a:p>
      </dgm:t>
    </dgm:pt>
    <dgm:pt modelId="{0FD54119-EBDB-46AF-9E23-7D3E43C3D3B6}" type="parTrans" cxnId="{CA1463B5-77D4-46C6-95B1-BAB3806A7A37}">
      <dgm:prSet/>
      <dgm:spPr/>
      <dgm:t>
        <a:bodyPr/>
        <a:lstStyle/>
        <a:p>
          <a:endParaRPr lang="en-US"/>
        </a:p>
      </dgm:t>
    </dgm:pt>
    <dgm:pt modelId="{451BB126-49A3-46CE-B998-DC96619945E7}" type="sibTrans" cxnId="{CA1463B5-77D4-46C6-95B1-BAB3806A7A37}">
      <dgm:prSet/>
      <dgm:spPr/>
      <dgm:t>
        <a:bodyPr/>
        <a:lstStyle/>
        <a:p>
          <a:endParaRPr lang="en-US"/>
        </a:p>
      </dgm:t>
    </dgm:pt>
    <dgm:pt modelId="{147F5AD1-94BE-4DFE-BD8F-E04A284C7235}">
      <dgm:prSet/>
      <dgm:spPr/>
      <dgm:t>
        <a:bodyPr/>
        <a:lstStyle/>
        <a:p>
          <a:r>
            <a:rPr lang="en-CA"/>
            <a:t>This is a lot of superfluous code</a:t>
          </a:r>
          <a:endParaRPr lang="en-US"/>
        </a:p>
      </dgm:t>
    </dgm:pt>
    <dgm:pt modelId="{F7802F3C-5D46-438F-BF87-5652D7922B64}" type="parTrans" cxnId="{B7A38C38-8648-45B8-AF23-7D8145833399}">
      <dgm:prSet/>
      <dgm:spPr/>
      <dgm:t>
        <a:bodyPr/>
        <a:lstStyle/>
        <a:p>
          <a:endParaRPr lang="en-US"/>
        </a:p>
      </dgm:t>
    </dgm:pt>
    <dgm:pt modelId="{1F588F0A-DF1A-4EFC-B426-03EFC7F9DB8C}" type="sibTrans" cxnId="{B7A38C38-8648-45B8-AF23-7D8145833399}">
      <dgm:prSet/>
      <dgm:spPr/>
      <dgm:t>
        <a:bodyPr/>
        <a:lstStyle/>
        <a:p>
          <a:endParaRPr lang="en-US"/>
        </a:p>
      </dgm:t>
    </dgm:pt>
    <dgm:pt modelId="{3C375334-A4D9-4D31-B384-142EC45B7E04}">
      <dgm:prSet/>
      <dgm:spPr/>
      <dgm:t>
        <a:bodyPr/>
        <a:lstStyle/>
        <a:p>
          <a:r>
            <a:rPr lang="en-CA"/>
            <a:t>The advantages of immutability are insufficient</a:t>
          </a:r>
          <a:endParaRPr lang="en-US"/>
        </a:p>
      </dgm:t>
    </dgm:pt>
    <dgm:pt modelId="{9F4EC41C-CB30-4A28-836A-188E4E8DA929}" type="parTrans" cxnId="{8E136D7E-7DCE-40F1-9704-527F91B4EC14}">
      <dgm:prSet/>
      <dgm:spPr/>
      <dgm:t>
        <a:bodyPr/>
        <a:lstStyle/>
        <a:p>
          <a:endParaRPr lang="en-US"/>
        </a:p>
      </dgm:t>
    </dgm:pt>
    <dgm:pt modelId="{12F0C408-6EF0-4685-92AC-989865E93B9F}" type="sibTrans" cxnId="{8E136D7E-7DCE-40F1-9704-527F91B4EC14}">
      <dgm:prSet/>
      <dgm:spPr/>
      <dgm:t>
        <a:bodyPr/>
        <a:lstStyle/>
        <a:p>
          <a:endParaRPr lang="en-US"/>
        </a:p>
      </dgm:t>
    </dgm:pt>
    <dgm:pt modelId="{6AAAA0F9-8867-43B6-B107-0825ACA7DA4D}" type="pres">
      <dgm:prSet presAssocID="{4BA8E201-2331-438A-BFC4-208A669214F1}" presName="linear" presStyleCnt="0">
        <dgm:presLayoutVars>
          <dgm:animLvl val="lvl"/>
          <dgm:resizeHandles val="exact"/>
        </dgm:presLayoutVars>
      </dgm:prSet>
      <dgm:spPr/>
    </dgm:pt>
    <dgm:pt modelId="{281B8725-92EC-4686-A7F5-AA1B277B453A}" type="pres">
      <dgm:prSet presAssocID="{17B7D558-B1FA-4B12-A1D6-7D00B91A609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2EDC74-F5EA-4603-AAF0-4569D5F89787}" type="pres">
      <dgm:prSet presAssocID="{356D7D09-EF49-41F8-9BD0-0550B80E92E0}" presName="spacer" presStyleCnt="0"/>
      <dgm:spPr/>
    </dgm:pt>
    <dgm:pt modelId="{F8938095-27EF-4142-9A68-EFA54AB6ABE4}" type="pres">
      <dgm:prSet presAssocID="{7DB1F863-CBE8-4F06-8FDA-D329756D97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086536-C5B3-419A-A32B-F83016FCC4D9}" type="pres">
      <dgm:prSet presAssocID="{451BB126-49A3-46CE-B998-DC96619945E7}" presName="spacer" presStyleCnt="0"/>
      <dgm:spPr/>
    </dgm:pt>
    <dgm:pt modelId="{E959A3B2-D6D8-4339-BFC3-0C03CC19A96C}" type="pres">
      <dgm:prSet presAssocID="{147F5AD1-94BE-4DFE-BD8F-E04A284C723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55FA6E-6FCF-4C79-ACC5-44862DD28653}" type="pres">
      <dgm:prSet presAssocID="{1F588F0A-DF1A-4EFC-B426-03EFC7F9DB8C}" presName="spacer" presStyleCnt="0"/>
      <dgm:spPr/>
    </dgm:pt>
    <dgm:pt modelId="{39E7D68E-2676-4BE7-872E-841FACBCC951}" type="pres">
      <dgm:prSet presAssocID="{3C375334-A4D9-4D31-B384-142EC45B7E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FA34409-7FE7-4D57-B600-8654A9BCAC4C}" type="presOf" srcId="{17B7D558-B1FA-4B12-A1D6-7D00B91A6095}" destId="{281B8725-92EC-4686-A7F5-AA1B277B453A}" srcOrd="0" destOrd="0" presId="urn:microsoft.com/office/officeart/2005/8/layout/vList2"/>
    <dgm:cxn modelId="{D817B62A-E906-4C37-A1BA-37653DB8D4ED}" type="presOf" srcId="{3C375334-A4D9-4D31-B384-142EC45B7E04}" destId="{39E7D68E-2676-4BE7-872E-841FACBCC951}" srcOrd="0" destOrd="0" presId="urn:microsoft.com/office/officeart/2005/8/layout/vList2"/>
    <dgm:cxn modelId="{B7A38C38-8648-45B8-AF23-7D8145833399}" srcId="{4BA8E201-2331-438A-BFC4-208A669214F1}" destId="{147F5AD1-94BE-4DFE-BD8F-E04A284C7235}" srcOrd="2" destOrd="0" parTransId="{F7802F3C-5D46-438F-BF87-5652D7922B64}" sibTransId="{1F588F0A-DF1A-4EFC-B426-03EFC7F9DB8C}"/>
    <dgm:cxn modelId="{93C66F69-5E26-489B-B63F-661C16E29487}" type="presOf" srcId="{147F5AD1-94BE-4DFE-BD8F-E04A284C7235}" destId="{E959A3B2-D6D8-4339-BFC3-0C03CC19A96C}" srcOrd="0" destOrd="0" presId="urn:microsoft.com/office/officeart/2005/8/layout/vList2"/>
    <dgm:cxn modelId="{8E136D7E-7DCE-40F1-9704-527F91B4EC14}" srcId="{4BA8E201-2331-438A-BFC4-208A669214F1}" destId="{3C375334-A4D9-4D31-B384-142EC45B7E04}" srcOrd="3" destOrd="0" parTransId="{9F4EC41C-CB30-4A28-836A-188E4E8DA929}" sibTransId="{12F0C408-6EF0-4685-92AC-989865E93B9F}"/>
    <dgm:cxn modelId="{4342D9A1-D573-4C07-B199-F0E3345AA1F1}" type="presOf" srcId="{4BA8E201-2331-438A-BFC4-208A669214F1}" destId="{6AAAA0F9-8867-43B6-B107-0825ACA7DA4D}" srcOrd="0" destOrd="0" presId="urn:microsoft.com/office/officeart/2005/8/layout/vList2"/>
    <dgm:cxn modelId="{CA1463B5-77D4-46C6-95B1-BAB3806A7A37}" srcId="{4BA8E201-2331-438A-BFC4-208A669214F1}" destId="{7DB1F863-CBE8-4F06-8FDA-D329756D97A4}" srcOrd="1" destOrd="0" parTransId="{0FD54119-EBDB-46AF-9E23-7D3E43C3D3B6}" sibTransId="{451BB126-49A3-46CE-B998-DC96619945E7}"/>
    <dgm:cxn modelId="{5BD3E7BF-95A0-4E93-BE3E-E4871FC559D1}" srcId="{4BA8E201-2331-438A-BFC4-208A669214F1}" destId="{17B7D558-B1FA-4B12-A1D6-7D00B91A6095}" srcOrd="0" destOrd="0" parTransId="{057C5590-B79B-4EE4-BA15-3092DEA4988B}" sibTransId="{356D7D09-EF49-41F8-9BD0-0550B80E92E0}"/>
    <dgm:cxn modelId="{5249C7CD-EDE3-44CF-AA02-150A881B3E62}" type="presOf" srcId="{7DB1F863-CBE8-4F06-8FDA-D329756D97A4}" destId="{F8938095-27EF-4142-9A68-EFA54AB6ABE4}" srcOrd="0" destOrd="0" presId="urn:microsoft.com/office/officeart/2005/8/layout/vList2"/>
    <dgm:cxn modelId="{40BC83D6-57F4-4B52-B713-6200445602F1}" type="presParOf" srcId="{6AAAA0F9-8867-43B6-B107-0825ACA7DA4D}" destId="{281B8725-92EC-4686-A7F5-AA1B277B453A}" srcOrd="0" destOrd="0" presId="urn:microsoft.com/office/officeart/2005/8/layout/vList2"/>
    <dgm:cxn modelId="{EF73ED7B-7FA7-4BD2-B7E5-4A6490EA2E95}" type="presParOf" srcId="{6AAAA0F9-8867-43B6-B107-0825ACA7DA4D}" destId="{572EDC74-F5EA-4603-AAF0-4569D5F89787}" srcOrd="1" destOrd="0" presId="urn:microsoft.com/office/officeart/2005/8/layout/vList2"/>
    <dgm:cxn modelId="{32D06B9F-A40D-403F-988F-ADF27E25D9D8}" type="presParOf" srcId="{6AAAA0F9-8867-43B6-B107-0825ACA7DA4D}" destId="{F8938095-27EF-4142-9A68-EFA54AB6ABE4}" srcOrd="2" destOrd="0" presId="urn:microsoft.com/office/officeart/2005/8/layout/vList2"/>
    <dgm:cxn modelId="{174EB427-035F-4DAD-A8B0-9C88F0E388AE}" type="presParOf" srcId="{6AAAA0F9-8867-43B6-B107-0825ACA7DA4D}" destId="{57086536-C5B3-419A-A32B-F83016FCC4D9}" srcOrd="3" destOrd="0" presId="urn:microsoft.com/office/officeart/2005/8/layout/vList2"/>
    <dgm:cxn modelId="{1138B4E7-186C-413E-AC3A-1A28931C6990}" type="presParOf" srcId="{6AAAA0F9-8867-43B6-B107-0825ACA7DA4D}" destId="{E959A3B2-D6D8-4339-BFC3-0C03CC19A96C}" srcOrd="4" destOrd="0" presId="urn:microsoft.com/office/officeart/2005/8/layout/vList2"/>
    <dgm:cxn modelId="{CA1F6AAD-14CD-4FC2-B4F6-AF77C5914127}" type="presParOf" srcId="{6AAAA0F9-8867-43B6-B107-0825ACA7DA4D}" destId="{1855FA6E-6FCF-4C79-ACC5-44862DD28653}" srcOrd="5" destOrd="0" presId="urn:microsoft.com/office/officeart/2005/8/layout/vList2"/>
    <dgm:cxn modelId="{778CFA1B-61D3-4464-ADEF-6FC4E8D9C11D}" type="presParOf" srcId="{6AAAA0F9-8867-43B6-B107-0825ACA7DA4D}" destId="{39E7D68E-2676-4BE7-872E-841FACBCC9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F3C14-157B-42F5-8159-1308CF0E6D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A220F6-90CE-43FE-8117-E3F3372A3F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3200" dirty="0"/>
            <a:t>We still need to solve the problem of notification </a:t>
          </a:r>
          <a:endParaRPr lang="en-US" sz="3200" dirty="0"/>
        </a:p>
      </dgm:t>
    </dgm:pt>
    <dgm:pt modelId="{31B98569-AEC5-4E77-B046-7BB9085B5973}" type="parTrans" cxnId="{96579998-C8EF-48CF-826E-C3B58B579F3B}">
      <dgm:prSet/>
      <dgm:spPr/>
      <dgm:t>
        <a:bodyPr/>
        <a:lstStyle/>
        <a:p>
          <a:endParaRPr lang="en-US"/>
        </a:p>
      </dgm:t>
    </dgm:pt>
    <dgm:pt modelId="{A496DBEB-6864-4DD3-B58C-5A1CCF4C67D2}" type="sibTrans" cxnId="{96579998-C8EF-48CF-826E-C3B58B579F3B}">
      <dgm:prSet/>
      <dgm:spPr/>
      <dgm:t>
        <a:bodyPr/>
        <a:lstStyle/>
        <a:p>
          <a:endParaRPr lang="en-US"/>
        </a:p>
      </dgm:t>
    </dgm:pt>
    <dgm:pt modelId="{A13BF291-3736-413D-9D84-557787318D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3200" dirty="0"/>
            <a:t>When data models change the application must react</a:t>
          </a:r>
          <a:endParaRPr lang="en-US" sz="3200" dirty="0"/>
        </a:p>
      </dgm:t>
    </dgm:pt>
    <dgm:pt modelId="{77B11D84-B353-4807-B598-E183E27096D8}" type="parTrans" cxnId="{A0E090DC-6D45-451F-A688-9E5FFD5A04C2}">
      <dgm:prSet/>
      <dgm:spPr/>
      <dgm:t>
        <a:bodyPr/>
        <a:lstStyle/>
        <a:p>
          <a:endParaRPr lang="en-US"/>
        </a:p>
      </dgm:t>
    </dgm:pt>
    <dgm:pt modelId="{C9AEE812-D24A-403A-B322-91D099C4DFC4}" type="sibTrans" cxnId="{A0E090DC-6D45-451F-A688-9E5FFD5A04C2}">
      <dgm:prSet/>
      <dgm:spPr/>
      <dgm:t>
        <a:bodyPr/>
        <a:lstStyle/>
        <a:p>
          <a:endParaRPr lang="en-US"/>
        </a:p>
      </dgm:t>
    </dgm:pt>
    <dgm:pt modelId="{BD396D63-7C41-4766-A7B9-461198CA51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3600" dirty="0"/>
            <a:t>We will talk about this in a separate lecture</a:t>
          </a:r>
          <a:endParaRPr lang="en-US" sz="3600" dirty="0"/>
        </a:p>
      </dgm:t>
    </dgm:pt>
    <dgm:pt modelId="{7A466128-FACD-4741-A111-BE52C07232D2}" type="parTrans" cxnId="{D344F6BC-C076-4447-A01C-81F860C1D941}">
      <dgm:prSet/>
      <dgm:spPr/>
      <dgm:t>
        <a:bodyPr/>
        <a:lstStyle/>
        <a:p>
          <a:endParaRPr lang="en-US"/>
        </a:p>
      </dgm:t>
    </dgm:pt>
    <dgm:pt modelId="{73652EC2-BB5C-4CF4-8399-21DB51D3CCBD}" type="sibTrans" cxnId="{D344F6BC-C076-4447-A01C-81F860C1D941}">
      <dgm:prSet/>
      <dgm:spPr/>
      <dgm:t>
        <a:bodyPr/>
        <a:lstStyle/>
        <a:p>
          <a:endParaRPr lang="en-US"/>
        </a:p>
      </dgm:t>
    </dgm:pt>
    <dgm:pt modelId="{EC03BE49-E17B-4AE0-84DB-D0CAC240EFD9}" type="pres">
      <dgm:prSet presAssocID="{BD9F3C14-157B-42F5-8159-1308CF0E6D28}" presName="root" presStyleCnt="0">
        <dgm:presLayoutVars>
          <dgm:dir/>
          <dgm:resizeHandles val="exact"/>
        </dgm:presLayoutVars>
      </dgm:prSet>
      <dgm:spPr/>
    </dgm:pt>
    <dgm:pt modelId="{3E037B8E-DC93-4F97-94FE-A4F1053FFC87}" type="pres">
      <dgm:prSet presAssocID="{9CA220F6-90CE-43FE-8117-E3F3372A3FC3}" presName="compNode" presStyleCnt="0"/>
      <dgm:spPr/>
    </dgm:pt>
    <dgm:pt modelId="{C0531CBA-D9F1-4AF1-BF85-F0B16CD8010C}" type="pres">
      <dgm:prSet presAssocID="{9CA220F6-90CE-43FE-8117-E3F3372A3FC3}" presName="bgRect" presStyleLbl="bgShp" presStyleIdx="0" presStyleCnt="3"/>
      <dgm:spPr/>
    </dgm:pt>
    <dgm:pt modelId="{8DA424E4-6D27-44A8-805C-5681C8AE2F4C}" type="pres">
      <dgm:prSet presAssocID="{9CA220F6-90CE-43FE-8117-E3F3372A3F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4035154-9720-4027-B2E8-AF98FFDC8588}" type="pres">
      <dgm:prSet presAssocID="{9CA220F6-90CE-43FE-8117-E3F3372A3FC3}" presName="spaceRect" presStyleCnt="0"/>
      <dgm:spPr/>
    </dgm:pt>
    <dgm:pt modelId="{9D01D87C-A326-4BF5-9F08-7F76AFC85880}" type="pres">
      <dgm:prSet presAssocID="{9CA220F6-90CE-43FE-8117-E3F3372A3FC3}" presName="parTx" presStyleLbl="revTx" presStyleIdx="0" presStyleCnt="3">
        <dgm:presLayoutVars>
          <dgm:chMax val="0"/>
          <dgm:chPref val="0"/>
        </dgm:presLayoutVars>
      </dgm:prSet>
      <dgm:spPr/>
    </dgm:pt>
    <dgm:pt modelId="{79A3DC7E-B7E8-469E-A434-A9D4B8E680B9}" type="pres">
      <dgm:prSet presAssocID="{A496DBEB-6864-4DD3-B58C-5A1CCF4C67D2}" presName="sibTrans" presStyleCnt="0"/>
      <dgm:spPr/>
    </dgm:pt>
    <dgm:pt modelId="{8E4BEBDE-886A-486C-8611-03BC04E6D18E}" type="pres">
      <dgm:prSet presAssocID="{A13BF291-3736-413D-9D84-557787318D8A}" presName="compNode" presStyleCnt="0"/>
      <dgm:spPr/>
    </dgm:pt>
    <dgm:pt modelId="{F0656AF6-EC12-4BDB-86FB-B88B5D9F716C}" type="pres">
      <dgm:prSet presAssocID="{A13BF291-3736-413D-9D84-557787318D8A}" presName="bgRect" presStyleLbl="bgShp" presStyleIdx="1" presStyleCnt="3"/>
      <dgm:spPr/>
    </dgm:pt>
    <dgm:pt modelId="{F775DBD9-1F5A-49EA-8896-0208DB729C70}" type="pres">
      <dgm:prSet presAssocID="{A13BF291-3736-413D-9D84-557787318D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23FB7B5-A084-4AFD-BBB7-0995B42A35EC}" type="pres">
      <dgm:prSet presAssocID="{A13BF291-3736-413D-9D84-557787318D8A}" presName="spaceRect" presStyleCnt="0"/>
      <dgm:spPr/>
    </dgm:pt>
    <dgm:pt modelId="{A74357BE-9555-4EB0-A153-04ED251D772A}" type="pres">
      <dgm:prSet presAssocID="{A13BF291-3736-413D-9D84-557787318D8A}" presName="parTx" presStyleLbl="revTx" presStyleIdx="1" presStyleCnt="3">
        <dgm:presLayoutVars>
          <dgm:chMax val="0"/>
          <dgm:chPref val="0"/>
        </dgm:presLayoutVars>
      </dgm:prSet>
      <dgm:spPr/>
    </dgm:pt>
    <dgm:pt modelId="{FF6A98DD-35AD-4F7B-99FE-C6EDA0164351}" type="pres">
      <dgm:prSet presAssocID="{C9AEE812-D24A-403A-B322-91D099C4DFC4}" presName="sibTrans" presStyleCnt="0"/>
      <dgm:spPr/>
    </dgm:pt>
    <dgm:pt modelId="{A92BE229-F64C-4C06-BC7B-4689F29CFA04}" type="pres">
      <dgm:prSet presAssocID="{BD396D63-7C41-4766-A7B9-461198CA51B8}" presName="compNode" presStyleCnt="0"/>
      <dgm:spPr/>
    </dgm:pt>
    <dgm:pt modelId="{7F31972A-2039-43C7-BA96-F9A523073980}" type="pres">
      <dgm:prSet presAssocID="{BD396D63-7C41-4766-A7B9-461198CA51B8}" presName="bgRect" presStyleLbl="bgShp" presStyleIdx="2" presStyleCnt="3"/>
      <dgm:spPr/>
    </dgm:pt>
    <dgm:pt modelId="{73F68386-EDD4-453B-B816-7F1A4F0E9E77}" type="pres">
      <dgm:prSet presAssocID="{BD396D63-7C41-4766-A7B9-461198CA51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482CF80-4064-4F2C-AF1A-6D4A1AF9D2D4}" type="pres">
      <dgm:prSet presAssocID="{BD396D63-7C41-4766-A7B9-461198CA51B8}" presName="spaceRect" presStyleCnt="0"/>
      <dgm:spPr/>
    </dgm:pt>
    <dgm:pt modelId="{07E5DDD0-2C9D-4424-8298-C3BCA120FAD4}" type="pres">
      <dgm:prSet presAssocID="{BD396D63-7C41-4766-A7B9-461198CA51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6EED09-AE43-423B-A08D-F1479613A010}" type="presOf" srcId="{BD9F3C14-157B-42F5-8159-1308CF0E6D28}" destId="{EC03BE49-E17B-4AE0-84DB-D0CAC240EFD9}" srcOrd="0" destOrd="0" presId="urn:microsoft.com/office/officeart/2018/2/layout/IconVerticalSolidList"/>
    <dgm:cxn modelId="{066D3D86-926A-4289-A78E-6D457F90E237}" type="presOf" srcId="{BD396D63-7C41-4766-A7B9-461198CA51B8}" destId="{07E5DDD0-2C9D-4424-8298-C3BCA120FAD4}" srcOrd="0" destOrd="0" presId="urn:microsoft.com/office/officeart/2018/2/layout/IconVerticalSolidList"/>
    <dgm:cxn modelId="{96579998-C8EF-48CF-826E-C3B58B579F3B}" srcId="{BD9F3C14-157B-42F5-8159-1308CF0E6D28}" destId="{9CA220F6-90CE-43FE-8117-E3F3372A3FC3}" srcOrd="0" destOrd="0" parTransId="{31B98569-AEC5-4E77-B046-7BB9085B5973}" sibTransId="{A496DBEB-6864-4DD3-B58C-5A1CCF4C67D2}"/>
    <dgm:cxn modelId="{D344F6BC-C076-4447-A01C-81F860C1D941}" srcId="{BD9F3C14-157B-42F5-8159-1308CF0E6D28}" destId="{BD396D63-7C41-4766-A7B9-461198CA51B8}" srcOrd="2" destOrd="0" parTransId="{7A466128-FACD-4741-A111-BE52C07232D2}" sibTransId="{73652EC2-BB5C-4CF4-8399-21DB51D3CCBD}"/>
    <dgm:cxn modelId="{9E59DDD4-5ACB-4C89-8F7A-DE1157EAA963}" type="presOf" srcId="{9CA220F6-90CE-43FE-8117-E3F3372A3FC3}" destId="{9D01D87C-A326-4BF5-9F08-7F76AFC85880}" srcOrd="0" destOrd="0" presId="urn:microsoft.com/office/officeart/2018/2/layout/IconVerticalSolidList"/>
    <dgm:cxn modelId="{D3F17ED7-B748-43CC-B68E-AED632DC4161}" type="presOf" srcId="{A13BF291-3736-413D-9D84-557787318D8A}" destId="{A74357BE-9555-4EB0-A153-04ED251D772A}" srcOrd="0" destOrd="0" presId="urn:microsoft.com/office/officeart/2018/2/layout/IconVerticalSolidList"/>
    <dgm:cxn modelId="{A0E090DC-6D45-451F-A688-9E5FFD5A04C2}" srcId="{BD9F3C14-157B-42F5-8159-1308CF0E6D28}" destId="{A13BF291-3736-413D-9D84-557787318D8A}" srcOrd="1" destOrd="0" parTransId="{77B11D84-B353-4807-B598-E183E27096D8}" sibTransId="{C9AEE812-D24A-403A-B322-91D099C4DFC4}"/>
    <dgm:cxn modelId="{75C546B6-B5C6-403D-ADA9-16BCCA967017}" type="presParOf" srcId="{EC03BE49-E17B-4AE0-84DB-D0CAC240EFD9}" destId="{3E037B8E-DC93-4F97-94FE-A4F1053FFC87}" srcOrd="0" destOrd="0" presId="urn:microsoft.com/office/officeart/2018/2/layout/IconVerticalSolidList"/>
    <dgm:cxn modelId="{97013CCC-A2F5-43DC-A95E-EAE7213598AB}" type="presParOf" srcId="{3E037B8E-DC93-4F97-94FE-A4F1053FFC87}" destId="{C0531CBA-D9F1-4AF1-BF85-F0B16CD8010C}" srcOrd="0" destOrd="0" presId="urn:microsoft.com/office/officeart/2018/2/layout/IconVerticalSolidList"/>
    <dgm:cxn modelId="{79BF88D3-CE8B-47AE-9B0C-B6D14EA77BA4}" type="presParOf" srcId="{3E037B8E-DC93-4F97-94FE-A4F1053FFC87}" destId="{8DA424E4-6D27-44A8-805C-5681C8AE2F4C}" srcOrd="1" destOrd="0" presId="urn:microsoft.com/office/officeart/2018/2/layout/IconVerticalSolidList"/>
    <dgm:cxn modelId="{64BC2C21-E9DB-47BC-9538-F62E9A476CC6}" type="presParOf" srcId="{3E037B8E-DC93-4F97-94FE-A4F1053FFC87}" destId="{B4035154-9720-4027-B2E8-AF98FFDC8588}" srcOrd="2" destOrd="0" presId="urn:microsoft.com/office/officeart/2018/2/layout/IconVerticalSolidList"/>
    <dgm:cxn modelId="{71BB3886-55CE-46F0-B514-54C0FE0BBC52}" type="presParOf" srcId="{3E037B8E-DC93-4F97-94FE-A4F1053FFC87}" destId="{9D01D87C-A326-4BF5-9F08-7F76AFC85880}" srcOrd="3" destOrd="0" presId="urn:microsoft.com/office/officeart/2018/2/layout/IconVerticalSolidList"/>
    <dgm:cxn modelId="{805E9683-BF37-4B3A-9E6D-FBF120D3BD1F}" type="presParOf" srcId="{EC03BE49-E17B-4AE0-84DB-D0CAC240EFD9}" destId="{79A3DC7E-B7E8-469E-A434-A9D4B8E680B9}" srcOrd="1" destOrd="0" presId="urn:microsoft.com/office/officeart/2018/2/layout/IconVerticalSolidList"/>
    <dgm:cxn modelId="{4572EED4-44A1-4667-A723-E296D69555B0}" type="presParOf" srcId="{EC03BE49-E17B-4AE0-84DB-D0CAC240EFD9}" destId="{8E4BEBDE-886A-486C-8611-03BC04E6D18E}" srcOrd="2" destOrd="0" presId="urn:microsoft.com/office/officeart/2018/2/layout/IconVerticalSolidList"/>
    <dgm:cxn modelId="{1CE525CA-2384-49AF-BC8F-10A211F3648D}" type="presParOf" srcId="{8E4BEBDE-886A-486C-8611-03BC04E6D18E}" destId="{F0656AF6-EC12-4BDB-86FB-B88B5D9F716C}" srcOrd="0" destOrd="0" presId="urn:microsoft.com/office/officeart/2018/2/layout/IconVerticalSolidList"/>
    <dgm:cxn modelId="{A091639E-9574-4C42-B81E-DA0D103523D1}" type="presParOf" srcId="{8E4BEBDE-886A-486C-8611-03BC04E6D18E}" destId="{F775DBD9-1F5A-49EA-8896-0208DB729C70}" srcOrd="1" destOrd="0" presId="urn:microsoft.com/office/officeart/2018/2/layout/IconVerticalSolidList"/>
    <dgm:cxn modelId="{B86E37C7-D939-44EB-8D2D-08957964E7C7}" type="presParOf" srcId="{8E4BEBDE-886A-486C-8611-03BC04E6D18E}" destId="{423FB7B5-A084-4AFD-BBB7-0995B42A35EC}" srcOrd="2" destOrd="0" presId="urn:microsoft.com/office/officeart/2018/2/layout/IconVerticalSolidList"/>
    <dgm:cxn modelId="{7D0445CE-03B5-4AD7-9748-ABF6EF135BBC}" type="presParOf" srcId="{8E4BEBDE-886A-486C-8611-03BC04E6D18E}" destId="{A74357BE-9555-4EB0-A153-04ED251D772A}" srcOrd="3" destOrd="0" presId="urn:microsoft.com/office/officeart/2018/2/layout/IconVerticalSolidList"/>
    <dgm:cxn modelId="{B091DAA3-9E73-4E80-9C36-BA48CBB10A4C}" type="presParOf" srcId="{EC03BE49-E17B-4AE0-84DB-D0CAC240EFD9}" destId="{FF6A98DD-35AD-4F7B-99FE-C6EDA0164351}" srcOrd="3" destOrd="0" presId="urn:microsoft.com/office/officeart/2018/2/layout/IconVerticalSolidList"/>
    <dgm:cxn modelId="{83D62F21-7F23-40F3-89C4-B872A757E48C}" type="presParOf" srcId="{EC03BE49-E17B-4AE0-84DB-D0CAC240EFD9}" destId="{A92BE229-F64C-4C06-BC7B-4689F29CFA04}" srcOrd="4" destOrd="0" presId="urn:microsoft.com/office/officeart/2018/2/layout/IconVerticalSolidList"/>
    <dgm:cxn modelId="{FD8EF725-EECF-45E7-A1E1-3D968C2F49BE}" type="presParOf" srcId="{A92BE229-F64C-4C06-BC7B-4689F29CFA04}" destId="{7F31972A-2039-43C7-BA96-F9A523073980}" srcOrd="0" destOrd="0" presId="urn:microsoft.com/office/officeart/2018/2/layout/IconVerticalSolidList"/>
    <dgm:cxn modelId="{54310F9D-257F-4A9A-B94C-7300A9E4B79E}" type="presParOf" srcId="{A92BE229-F64C-4C06-BC7B-4689F29CFA04}" destId="{73F68386-EDD4-453B-B816-7F1A4F0E9E77}" srcOrd="1" destOrd="0" presId="urn:microsoft.com/office/officeart/2018/2/layout/IconVerticalSolidList"/>
    <dgm:cxn modelId="{4D3A99CE-C007-4A57-9BAA-CE9ED579D9CE}" type="presParOf" srcId="{A92BE229-F64C-4C06-BC7B-4689F29CFA04}" destId="{3482CF80-4064-4F2C-AF1A-6D4A1AF9D2D4}" srcOrd="2" destOrd="0" presId="urn:microsoft.com/office/officeart/2018/2/layout/IconVerticalSolidList"/>
    <dgm:cxn modelId="{F5B59224-92CE-46FF-989C-40419D587FD9}" type="presParOf" srcId="{A92BE229-F64C-4C06-BC7B-4689F29CFA04}" destId="{07E5DDD0-2C9D-4424-8298-C3BCA120FA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67927D-29BF-4BBF-AD99-498A82CCD44D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311E92-0FD8-4D2A-BE22-684AC02F058E}">
      <dgm:prSet/>
      <dgm:spPr/>
      <dgm:t>
        <a:bodyPr/>
        <a:lstStyle/>
        <a:p>
          <a:r>
            <a:rPr lang="en-CA" dirty="0"/>
            <a:t>Low level libraries write bytes or characters to disk</a:t>
          </a:r>
          <a:endParaRPr lang="en-US" dirty="0"/>
        </a:p>
      </dgm:t>
    </dgm:pt>
    <dgm:pt modelId="{402BC21B-D374-4A63-8F9C-543A3DCCFFC2}" type="parTrans" cxnId="{3363FFB9-6BD8-4677-B7B7-3254843DCE96}">
      <dgm:prSet/>
      <dgm:spPr/>
      <dgm:t>
        <a:bodyPr/>
        <a:lstStyle/>
        <a:p>
          <a:endParaRPr lang="en-US"/>
        </a:p>
      </dgm:t>
    </dgm:pt>
    <dgm:pt modelId="{98D6E0FF-AC0E-4A6C-BBF3-6AF9A2699E80}" type="sibTrans" cxnId="{3363FFB9-6BD8-4677-B7B7-3254843DCE96}">
      <dgm:prSet/>
      <dgm:spPr/>
      <dgm:t>
        <a:bodyPr/>
        <a:lstStyle/>
        <a:p>
          <a:endParaRPr lang="en-US"/>
        </a:p>
      </dgm:t>
    </dgm:pt>
    <dgm:pt modelId="{0F3F84B8-8029-4D49-BA96-09A5ADB1303C}">
      <dgm:prSet/>
      <dgm:spPr/>
      <dgm:t>
        <a:bodyPr/>
        <a:lstStyle/>
        <a:p>
          <a:r>
            <a:rPr lang="en-CA" dirty="0"/>
            <a:t>You need to convert your classes into bytes or characters</a:t>
          </a:r>
          <a:endParaRPr lang="en-US" dirty="0"/>
        </a:p>
      </dgm:t>
    </dgm:pt>
    <dgm:pt modelId="{54E96F6E-D85E-4359-89AB-6F1FD2E7ABB8}" type="parTrans" cxnId="{102F2799-2CCD-463D-886E-A6D23F93257E}">
      <dgm:prSet/>
      <dgm:spPr/>
      <dgm:t>
        <a:bodyPr/>
        <a:lstStyle/>
        <a:p>
          <a:endParaRPr lang="en-US"/>
        </a:p>
      </dgm:t>
    </dgm:pt>
    <dgm:pt modelId="{62F8CC22-A208-4F09-93DB-B7F8254BB71E}" type="sibTrans" cxnId="{102F2799-2CCD-463D-886E-A6D23F93257E}">
      <dgm:prSet/>
      <dgm:spPr/>
      <dgm:t>
        <a:bodyPr/>
        <a:lstStyle/>
        <a:p>
          <a:endParaRPr lang="en-US"/>
        </a:p>
      </dgm:t>
    </dgm:pt>
    <dgm:pt modelId="{B52FBFE7-CCED-40C3-9DB4-855C37F4B99A}">
      <dgm:prSet/>
      <dgm:spPr/>
      <dgm:t>
        <a:bodyPr/>
        <a:lstStyle/>
        <a:p>
          <a:r>
            <a:rPr lang="en-CA" dirty="0"/>
            <a:t>A process known as serialization</a:t>
          </a:r>
          <a:endParaRPr lang="en-US" dirty="0"/>
        </a:p>
      </dgm:t>
    </dgm:pt>
    <dgm:pt modelId="{A7B7002E-454F-4EC5-946B-3D746C56E328}" type="parTrans" cxnId="{8DB9D89F-DEB1-4CB6-9311-12FBAA39F749}">
      <dgm:prSet/>
      <dgm:spPr/>
      <dgm:t>
        <a:bodyPr/>
        <a:lstStyle/>
        <a:p>
          <a:endParaRPr lang="en-US"/>
        </a:p>
      </dgm:t>
    </dgm:pt>
    <dgm:pt modelId="{3BA845E1-08D9-40E6-BC59-63401DF2EB47}" type="sibTrans" cxnId="{8DB9D89F-DEB1-4CB6-9311-12FBAA39F749}">
      <dgm:prSet/>
      <dgm:spPr/>
      <dgm:t>
        <a:bodyPr/>
        <a:lstStyle/>
        <a:p>
          <a:endParaRPr lang="en-US"/>
        </a:p>
      </dgm:t>
    </dgm:pt>
    <dgm:pt modelId="{DA7D0F3B-DB19-4A66-A1A4-C8FFDBD6E944}" type="pres">
      <dgm:prSet presAssocID="{1167927D-29BF-4BBF-AD99-498A82CCD44D}" presName="Name0" presStyleCnt="0">
        <dgm:presLayoutVars>
          <dgm:dir/>
          <dgm:resizeHandles val="exact"/>
        </dgm:presLayoutVars>
      </dgm:prSet>
      <dgm:spPr/>
    </dgm:pt>
    <dgm:pt modelId="{A6170839-F108-4E60-B0E2-355B976CC09E}" type="pres">
      <dgm:prSet presAssocID="{FF311E92-0FD8-4D2A-BE22-684AC02F058E}" presName="node" presStyleLbl="node1" presStyleIdx="0" presStyleCnt="5">
        <dgm:presLayoutVars>
          <dgm:bulletEnabled val="1"/>
        </dgm:presLayoutVars>
      </dgm:prSet>
      <dgm:spPr/>
    </dgm:pt>
    <dgm:pt modelId="{986D8BD5-F5D5-4B08-BE81-6FC0E0139D1A}" type="pres">
      <dgm:prSet presAssocID="{98D6E0FF-AC0E-4A6C-BBF3-6AF9A2699E80}" presName="sibTransSpacerBeforeConnector" presStyleCnt="0"/>
      <dgm:spPr/>
    </dgm:pt>
    <dgm:pt modelId="{391A35DB-D88E-44E9-8B21-90087FC0D775}" type="pres">
      <dgm:prSet presAssocID="{98D6E0FF-AC0E-4A6C-BBF3-6AF9A2699E80}" presName="sibTrans" presStyleLbl="node1" presStyleIdx="1" presStyleCnt="5"/>
      <dgm:spPr/>
    </dgm:pt>
    <dgm:pt modelId="{0B1ECC7E-C3FB-412D-9ECD-74D9307D1406}" type="pres">
      <dgm:prSet presAssocID="{98D6E0FF-AC0E-4A6C-BBF3-6AF9A2699E80}" presName="sibTransSpacerAfterConnector" presStyleCnt="0"/>
      <dgm:spPr/>
    </dgm:pt>
    <dgm:pt modelId="{702B399F-DA83-4977-8300-79C0DBCF7923}" type="pres">
      <dgm:prSet presAssocID="{0F3F84B8-8029-4D49-BA96-09A5ADB1303C}" presName="node" presStyleLbl="node1" presStyleIdx="2" presStyleCnt="5">
        <dgm:presLayoutVars>
          <dgm:bulletEnabled val="1"/>
        </dgm:presLayoutVars>
      </dgm:prSet>
      <dgm:spPr/>
    </dgm:pt>
    <dgm:pt modelId="{F0D800D1-11C1-4883-AD0E-FACEE37B7031}" type="pres">
      <dgm:prSet presAssocID="{62F8CC22-A208-4F09-93DB-B7F8254BB71E}" presName="sibTransSpacerBeforeConnector" presStyleCnt="0"/>
      <dgm:spPr/>
    </dgm:pt>
    <dgm:pt modelId="{0F3E1C21-F232-48A5-A60E-92B5AC5364CA}" type="pres">
      <dgm:prSet presAssocID="{62F8CC22-A208-4F09-93DB-B7F8254BB71E}" presName="sibTrans" presStyleLbl="node1" presStyleIdx="3" presStyleCnt="5"/>
      <dgm:spPr/>
    </dgm:pt>
    <dgm:pt modelId="{62E3E080-32FC-48A9-BEA8-F573C2B00F91}" type="pres">
      <dgm:prSet presAssocID="{62F8CC22-A208-4F09-93DB-B7F8254BB71E}" presName="sibTransSpacerAfterConnector" presStyleCnt="0"/>
      <dgm:spPr/>
    </dgm:pt>
    <dgm:pt modelId="{2C2CFD41-BAF6-48DA-AC11-44F28B50E77F}" type="pres">
      <dgm:prSet presAssocID="{B52FBFE7-CCED-40C3-9DB4-855C37F4B99A}" presName="node" presStyleLbl="node1" presStyleIdx="4" presStyleCnt="5">
        <dgm:presLayoutVars>
          <dgm:bulletEnabled val="1"/>
        </dgm:presLayoutVars>
      </dgm:prSet>
      <dgm:spPr/>
    </dgm:pt>
  </dgm:ptLst>
  <dgm:cxnLst>
    <dgm:cxn modelId="{C04C991E-1147-4B56-9CDF-965947E48BED}" type="presOf" srcId="{B52FBFE7-CCED-40C3-9DB4-855C37F4B99A}" destId="{2C2CFD41-BAF6-48DA-AC11-44F28B50E77F}" srcOrd="0" destOrd="0" presId="urn:microsoft.com/office/officeart/2016/7/layout/BasicProcessNew"/>
    <dgm:cxn modelId="{03EC1A71-CCA8-4F63-94CE-E79614C9A133}" type="presOf" srcId="{FF311E92-0FD8-4D2A-BE22-684AC02F058E}" destId="{A6170839-F108-4E60-B0E2-355B976CC09E}" srcOrd="0" destOrd="0" presId="urn:microsoft.com/office/officeart/2016/7/layout/BasicProcessNew"/>
    <dgm:cxn modelId="{48CDD756-B9F2-4ED6-92F2-F336FD355FF2}" type="presOf" srcId="{98D6E0FF-AC0E-4A6C-BBF3-6AF9A2699E80}" destId="{391A35DB-D88E-44E9-8B21-90087FC0D775}" srcOrd="0" destOrd="0" presId="urn:microsoft.com/office/officeart/2016/7/layout/BasicProcessNew"/>
    <dgm:cxn modelId="{F4EE3485-539A-4F00-8A9B-B2F4D3C89136}" type="presOf" srcId="{62F8CC22-A208-4F09-93DB-B7F8254BB71E}" destId="{0F3E1C21-F232-48A5-A60E-92B5AC5364CA}" srcOrd="0" destOrd="0" presId="urn:microsoft.com/office/officeart/2016/7/layout/BasicProcessNew"/>
    <dgm:cxn modelId="{102F2799-2CCD-463D-886E-A6D23F93257E}" srcId="{1167927D-29BF-4BBF-AD99-498A82CCD44D}" destId="{0F3F84B8-8029-4D49-BA96-09A5ADB1303C}" srcOrd="1" destOrd="0" parTransId="{54E96F6E-D85E-4359-89AB-6F1FD2E7ABB8}" sibTransId="{62F8CC22-A208-4F09-93DB-B7F8254BB71E}"/>
    <dgm:cxn modelId="{8DB9D89F-DEB1-4CB6-9311-12FBAA39F749}" srcId="{1167927D-29BF-4BBF-AD99-498A82CCD44D}" destId="{B52FBFE7-CCED-40C3-9DB4-855C37F4B99A}" srcOrd="2" destOrd="0" parTransId="{A7B7002E-454F-4EC5-946B-3D746C56E328}" sibTransId="{3BA845E1-08D9-40E6-BC59-63401DF2EB47}"/>
    <dgm:cxn modelId="{3363FFB9-6BD8-4677-B7B7-3254843DCE96}" srcId="{1167927D-29BF-4BBF-AD99-498A82CCD44D}" destId="{FF311E92-0FD8-4D2A-BE22-684AC02F058E}" srcOrd="0" destOrd="0" parTransId="{402BC21B-D374-4A63-8F9C-543A3DCCFFC2}" sibTransId="{98D6E0FF-AC0E-4A6C-BBF3-6AF9A2699E80}"/>
    <dgm:cxn modelId="{026EEEE5-EDBA-47E9-8BA0-484034A5AFCB}" type="presOf" srcId="{0F3F84B8-8029-4D49-BA96-09A5ADB1303C}" destId="{702B399F-DA83-4977-8300-79C0DBCF7923}" srcOrd="0" destOrd="0" presId="urn:microsoft.com/office/officeart/2016/7/layout/BasicProcessNew"/>
    <dgm:cxn modelId="{074190F2-C259-400D-AD47-CE0044D0FB81}" type="presOf" srcId="{1167927D-29BF-4BBF-AD99-498A82CCD44D}" destId="{DA7D0F3B-DB19-4A66-A1A4-C8FFDBD6E944}" srcOrd="0" destOrd="0" presId="urn:microsoft.com/office/officeart/2016/7/layout/BasicProcessNew"/>
    <dgm:cxn modelId="{F24EF9E3-80C5-454F-90C4-3A581F14A2C1}" type="presParOf" srcId="{DA7D0F3B-DB19-4A66-A1A4-C8FFDBD6E944}" destId="{A6170839-F108-4E60-B0E2-355B976CC09E}" srcOrd="0" destOrd="0" presId="urn:microsoft.com/office/officeart/2016/7/layout/BasicProcessNew"/>
    <dgm:cxn modelId="{BD49BDA9-115A-4859-B681-51E4DB2A39AF}" type="presParOf" srcId="{DA7D0F3B-DB19-4A66-A1A4-C8FFDBD6E944}" destId="{986D8BD5-F5D5-4B08-BE81-6FC0E0139D1A}" srcOrd="1" destOrd="0" presId="urn:microsoft.com/office/officeart/2016/7/layout/BasicProcessNew"/>
    <dgm:cxn modelId="{BB3EF1BD-6123-4FC9-ADB3-9CE1B66EDD70}" type="presParOf" srcId="{DA7D0F3B-DB19-4A66-A1A4-C8FFDBD6E944}" destId="{391A35DB-D88E-44E9-8B21-90087FC0D775}" srcOrd="2" destOrd="0" presId="urn:microsoft.com/office/officeart/2016/7/layout/BasicProcessNew"/>
    <dgm:cxn modelId="{9B6EA8B5-10BD-4968-82D5-B10BD27C1DCD}" type="presParOf" srcId="{DA7D0F3B-DB19-4A66-A1A4-C8FFDBD6E944}" destId="{0B1ECC7E-C3FB-412D-9ECD-74D9307D1406}" srcOrd="3" destOrd="0" presId="urn:microsoft.com/office/officeart/2016/7/layout/BasicProcessNew"/>
    <dgm:cxn modelId="{B27847D7-0C25-4F26-90EE-029E975B1992}" type="presParOf" srcId="{DA7D0F3B-DB19-4A66-A1A4-C8FFDBD6E944}" destId="{702B399F-DA83-4977-8300-79C0DBCF7923}" srcOrd="4" destOrd="0" presId="urn:microsoft.com/office/officeart/2016/7/layout/BasicProcessNew"/>
    <dgm:cxn modelId="{D1222CAD-72C1-41D4-A6B4-5A6103C39A00}" type="presParOf" srcId="{DA7D0F3B-DB19-4A66-A1A4-C8FFDBD6E944}" destId="{F0D800D1-11C1-4883-AD0E-FACEE37B7031}" srcOrd="5" destOrd="0" presId="urn:microsoft.com/office/officeart/2016/7/layout/BasicProcessNew"/>
    <dgm:cxn modelId="{9D058632-5FA4-4CE1-A6F4-40917481D31A}" type="presParOf" srcId="{DA7D0F3B-DB19-4A66-A1A4-C8FFDBD6E944}" destId="{0F3E1C21-F232-48A5-A60E-92B5AC5364CA}" srcOrd="6" destOrd="0" presId="urn:microsoft.com/office/officeart/2016/7/layout/BasicProcessNew"/>
    <dgm:cxn modelId="{49A7303F-B9B4-4565-B0FE-8E971E936CAC}" type="presParOf" srcId="{DA7D0F3B-DB19-4A66-A1A4-C8FFDBD6E944}" destId="{62E3E080-32FC-48A9-BEA8-F573C2B00F91}" srcOrd="7" destOrd="0" presId="urn:microsoft.com/office/officeart/2016/7/layout/BasicProcessNew"/>
    <dgm:cxn modelId="{805B7635-62B2-406E-BC79-9563C5F04B77}" type="presParOf" srcId="{DA7D0F3B-DB19-4A66-A1A4-C8FFDBD6E944}" destId="{2C2CFD41-BAF6-48DA-AC11-44F28B50E77F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5DC482-A4B4-44DC-8B26-E21135D763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0F9CDF-71E4-4D36-8123-5735FB2BC120}">
      <dgm:prSet custT="1"/>
      <dgm:spPr/>
      <dgm:t>
        <a:bodyPr/>
        <a:lstStyle/>
        <a:p>
          <a:r>
            <a:rPr lang="en-CA" sz="3200" dirty="0"/>
            <a:t>Serialization is the process of converting objects into bytes (or characters) so that they can save to disk or transmitted over a network. </a:t>
          </a:r>
          <a:endParaRPr lang="en-US" sz="3200" dirty="0"/>
        </a:p>
      </dgm:t>
    </dgm:pt>
    <dgm:pt modelId="{57A8E989-65B2-4BDD-9B2B-756CB9219C37}" type="parTrans" cxnId="{EBCD2887-1D57-4CD0-86CA-E8294FF7680B}">
      <dgm:prSet/>
      <dgm:spPr/>
      <dgm:t>
        <a:bodyPr/>
        <a:lstStyle/>
        <a:p>
          <a:endParaRPr lang="en-US"/>
        </a:p>
      </dgm:t>
    </dgm:pt>
    <dgm:pt modelId="{E662B019-8E29-47AE-9412-5EC731DC4032}" type="sibTrans" cxnId="{EBCD2887-1D57-4CD0-86CA-E8294FF7680B}">
      <dgm:prSet/>
      <dgm:spPr/>
      <dgm:t>
        <a:bodyPr/>
        <a:lstStyle/>
        <a:p>
          <a:endParaRPr lang="en-US"/>
        </a:p>
      </dgm:t>
    </dgm:pt>
    <dgm:pt modelId="{34CF13B3-570C-44A8-AE9E-E42F0961D382}">
      <dgm:prSet custT="1"/>
      <dgm:spPr/>
      <dgm:t>
        <a:bodyPr/>
        <a:lstStyle/>
        <a:p>
          <a:r>
            <a:rPr lang="en-CA" sz="3200" dirty="0"/>
            <a:t>Deserialization is the process of reconstituting byte or character streams back into the original objects </a:t>
          </a:r>
          <a:endParaRPr lang="en-US" sz="3200" dirty="0"/>
        </a:p>
      </dgm:t>
    </dgm:pt>
    <dgm:pt modelId="{1DDF270D-ACB6-462E-96F5-48417142B48D}" type="parTrans" cxnId="{922BF086-8510-4C6E-AD2F-B6010FEFE356}">
      <dgm:prSet/>
      <dgm:spPr/>
      <dgm:t>
        <a:bodyPr/>
        <a:lstStyle/>
        <a:p>
          <a:endParaRPr lang="en-US"/>
        </a:p>
      </dgm:t>
    </dgm:pt>
    <dgm:pt modelId="{6B6DB5A1-00E7-430B-9D1F-520C229852E7}" type="sibTrans" cxnId="{922BF086-8510-4C6E-AD2F-B6010FEFE356}">
      <dgm:prSet/>
      <dgm:spPr/>
      <dgm:t>
        <a:bodyPr/>
        <a:lstStyle/>
        <a:p>
          <a:endParaRPr lang="en-US"/>
        </a:p>
      </dgm:t>
    </dgm:pt>
    <dgm:pt modelId="{9FB1509F-2761-4504-83CA-EFD9D361A5F6}" type="pres">
      <dgm:prSet presAssocID="{765DC482-A4B4-44DC-8B26-E21135D7637F}" presName="root" presStyleCnt="0">
        <dgm:presLayoutVars>
          <dgm:dir/>
          <dgm:resizeHandles val="exact"/>
        </dgm:presLayoutVars>
      </dgm:prSet>
      <dgm:spPr/>
    </dgm:pt>
    <dgm:pt modelId="{A78D5491-D935-4519-85D1-7487E1D206C9}" type="pres">
      <dgm:prSet presAssocID="{700F9CDF-71E4-4D36-8123-5735FB2BC120}" presName="compNode" presStyleCnt="0"/>
      <dgm:spPr/>
    </dgm:pt>
    <dgm:pt modelId="{7B526711-7A6A-4207-9B48-CCD2F3557BC5}" type="pres">
      <dgm:prSet presAssocID="{700F9CDF-71E4-4D36-8123-5735FB2BC120}" presName="bgRect" presStyleLbl="bgShp" presStyleIdx="0" presStyleCnt="2"/>
      <dgm:spPr/>
    </dgm:pt>
    <dgm:pt modelId="{14204342-90C2-4FE1-A517-81D3465942CD}" type="pres">
      <dgm:prSet presAssocID="{700F9CDF-71E4-4D36-8123-5735FB2BC1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06E2F1B-8B26-4131-AF73-9289C6A8582C}" type="pres">
      <dgm:prSet presAssocID="{700F9CDF-71E4-4D36-8123-5735FB2BC120}" presName="spaceRect" presStyleCnt="0"/>
      <dgm:spPr/>
    </dgm:pt>
    <dgm:pt modelId="{61B50353-FC43-44CC-9A87-3EB1ED48477D}" type="pres">
      <dgm:prSet presAssocID="{700F9CDF-71E4-4D36-8123-5735FB2BC120}" presName="parTx" presStyleLbl="revTx" presStyleIdx="0" presStyleCnt="2">
        <dgm:presLayoutVars>
          <dgm:chMax val="0"/>
          <dgm:chPref val="0"/>
        </dgm:presLayoutVars>
      </dgm:prSet>
      <dgm:spPr/>
    </dgm:pt>
    <dgm:pt modelId="{B7A3AD34-B2CC-4C5F-A908-C91E679C2DAE}" type="pres">
      <dgm:prSet presAssocID="{E662B019-8E29-47AE-9412-5EC731DC4032}" presName="sibTrans" presStyleCnt="0"/>
      <dgm:spPr/>
    </dgm:pt>
    <dgm:pt modelId="{E86CE827-930D-435D-A2A5-07CFD727C3D0}" type="pres">
      <dgm:prSet presAssocID="{34CF13B3-570C-44A8-AE9E-E42F0961D382}" presName="compNode" presStyleCnt="0"/>
      <dgm:spPr/>
    </dgm:pt>
    <dgm:pt modelId="{D53520C1-71AA-436F-9C09-19C138114BAB}" type="pres">
      <dgm:prSet presAssocID="{34CF13B3-570C-44A8-AE9E-E42F0961D382}" presName="bgRect" presStyleLbl="bgShp" presStyleIdx="1" presStyleCnt="2"/>
      <dgm:spPr/>
    </dgm:pt>
    <dgm:pt modelId="{113F8BA9-8C90-4E1D-BAE2-5CBE89E9EDDA}" type="pres">
      <dgm:prSet presAssocID="{34CF13B3-570C-44A8-AE9E-E42F0961D3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FEC7459-A271-49D4-B395-2DBEBD6D4B93}" type="pres">
      <dgm:prSet presAssocID="{34CF13B3-570C-44A8-AE9E-E42F0961D382}" presName="spaceRect" presStyleCnt="0"/>
      <dgm:spPr/>
    </dgm:pt>
    <dgm:pt modelId="{594FF5A7-54E1-4A6F-981D-926B47796E38}" type="pres">
      <dgm:prSet presAssocID="{34CF13B3-570C-44A8-AE9E-E42F0961D38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B138B0D-A857-4FC6-83A7-92DEB8C7AF2F}" type="presOf" srcId="{765DC482-A4B4-44DC-8B26-E21135D7637F}" destId="{9FB1509F-2761-4504-83CA-EFD9D361A5F6}" srcOrd="0" destOrd="0" presId="urn:microsoft.com/office/officeart/2018/2/layout/IconVerticalSolidList"/>
    <dgm:cxn modelId="{922BF086-8510-4C6E-AD2F-B6010FEFE356}" srcId="{765DC482-A4B4-44DC-8B26-E21135D7637F}" destId="{34CF13B3-570C-44A8-AE9E-E42F0961D382}" srcOrd="1" destOrd="0" parTransId="{1DDF270D-ACB6-462E-96F5-48417142B48D}" sibTransId="{6B6DB5A1-00E7-430B-9D1F-520C229852E7}"/>
    <dgm:cxn modelId="{EBCD2887-1D57-4CD0-86CA-E8294FF7680B}" srcId="{765DC482-A4B4-44DC-8B26-E21135D7637F}" destId="{700F9CDF-71E4-4D36-8123-5735FB2BC120}" srcOrd="0" destOrd="0" parTransId="{57A8E989-65B2-4BDD-9B2B-756CB9219C37}" sibTransId="{E662B019-8E29-47AE-9412-5EC731DC4032}"/>
    <dgm:cxn modelId="{BB32A5E0-2E4F-4A99-9561-05BBAC51C7B4}" type="presOf" srcId="{700F9CDF-71E4-4D36-8123-5735FB2BC120}" destId="{61B50353-FC43-44CC-9A87-3EB1ED48477D}" srcOrd="0" destOrd="0" presId="urn:microsoft.com/office/officeart/2018/2/layout/IconVerticalSolidList"/>
    <dgm:cxn modelId="{5D17BAF4-6955-4EB2-B1B8-F5C6AA2E45C8}" type="presOf" srcId="{34CF13B3-570C-44A8-AE9E-E42F0961D382}" destId="{594FF5A7-54E1-4A6F-981D-926B47796E38}" srcOrd="0" destOrd="0" presId="urn:microsoft.com/office/officeart/2018/2/layout/IconVerticalSolidList"/>
    <dgm:cxn modelId="{80B52C49-7EF0-4369-855F-80B990758110}" type="presParOf" srcId="{9FB1509F-2761-4504-83CA-EFD9D361A5F6}" destId="{A78D5491-D935-4519-85D1-7487E1D206C9}" srcOrd="0" destOrd="0" presId="urn:microsoft.com/office/officeart/2018/2/layout/IconVerticalSolidList"/>
    <dgm:cxn modelId="{422E61EC-FC9A-435E-B833-73FAECD02FAB}" type="presParOf" srcId="{A78D5491-D935-4519-85D1-7487E1D206C9}" destId="{7B526711-7A6A-4207-9B48-CCD2F3557BC5}" srcOrd="0" destOrd="0" presId="urn:microsoft.com/office/officeart/2018/2/layout/IconVerticalSolidList"/>
    <dgm:cxn modelId="{BDA70A97-6233-4FCD-9323-2A5692BB8C63}" type="presParOf" srcId="{A78D5491-D935-4519-85D1-7487E1D206C9}" destId="{14204342-90C2-4FE1-A517-81D3465942CD}" srcOrd="1" destOrd="0" presId="urn:microsoft.com/office/officeart/2018/2/layout/IconVerticalSolidList"/>
    <dgm:cxn modelId="{1969EE46-FA02-4643-95DF-E0A5EB676E41}" type="presParOf" srcId="{A78D5491-D935-4519-85D1-7487E1D206C9}" destId="{B06E2F1B-8B26-4131-AF73-9289C6A8582C}" srcOrd="2" destOrd="0" presId="urn:microsoft.com/office/officeart/2018/2/layout/IconVerticalSolidList"/>
    <dgm:cxn modelId="{4679316B-A945-4A69-AED7-DBB78132D510}" type="presParOf" srcId="{A78D5491-D935-4519-85D1-7487E1D206C9}" destId="{61B50353-FC43-44CC-9A87-3EB1ED48477D}" srcOrd="3" destOrd="0" presId="urn:microsoft.com/office/officeart/2018/2/layout/IconVerticalSolidList"/>
    <dgm:cxn modelId="{18CC27DE-73EE-43FE-B9EC-F260C7E8B905}" type="presParOf" srcId="{9FB1509F-2761-4504-83CA-EFD9D361A5F6}" destId="{B7A3AD34-B2CC-4C5F-A908-C91E679C2DAE}" srcOrd="1" destOrd="0" presId="urn:microsoft.com/office/officeart/2018/2/layout/IconVerticalSolidList"/>
    <dgm:cxn modelId="{6B5E0145-D460-4947-9598-5E494CEB80AD}" type="presParOf" srcId="{9FB1509F-2761-4504-83CA-EFD9D361A5F6}" destId="{E86CE827-930D-435D-A2A5-07CFD727C3D0}" srcOrd="2" destOrd="0" presId="urn:microsoft.com/office/officeart/2018/2/layout/IconVerticalSolidList"/>
    <dgm:cxn modelId="{DE45BE4D-DF78-4BDA-AB3A-3F8B24B2771D}" type="presParOf" srcId="{E86CE827-930D-435D-A2A5-07CFD727C3D0}" destId="{D53520C1-71AA-436F-9C09-19C138114BAB}" srcOrd="0" destOrd="0" presId="urn:microsoft.com/office/officeart/2018/2/layout/IconVerticalSolidList"/>
    <dgm:cxn modelId="{1E8BE622-444E-4F5E-A830-AFCFD0A90D0F}" type="presParOf" srcId="{E86CE827-930D-435D-A2A5-07CFD727C3D0}" destId="{113F8BA9-8C90-4E1D-BAE2-5CBE89E9EDDA}" srcOrd="1" destOrd="0" presId="urn:microsoft.com/office/officeart/2018/2/layout/IconVerticalSolidList"/>
    <dgm:cxn modelId="{FAEF44E2-7C79-4103-8DE3-95BC3A994F63}" type="presParOf" srcId="{E86CE827-930D-435D-A2A5-07CFD727C3D0}" destId="{2FEC7459-A271-49D4-B395-2DBEBD6D4B93}" srcOrd="2" destOrd="0" presId="urn:microsoft.com/office/officeart/2018/2/layout/IconVerticalSolidList"/>
    <dgm:cxn modelId="{D988E786-59C5-4432-AB9E-C3DFC00B9CDD}" type="presParOf" srcId="{E86CE827-930D-435D-A2A5-07CFD727C3D0}" destId="{594FF5A7-54E1-4A6F-981D-926B47796E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BB78F2-29E5-4848-9897-EF11AB0359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6BB2E1-D458-463E-A1D4-65B3EC3899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By querying or setting fields at runtime</a:t>
          </a:r>
          <a:endParaRPr lang="en-US"/>
        </a:p>
      </dgm:t>
    </dgm:pt>
    <dgm:pt modelId="{03DBFFF7-D3F3-4D0E-8C15-179A485A5AF0}" type="parTrans" cxnId="{866F0135-7D02-4E0E-BB11-E2738CE6BD41}">
      <dgm:prSet/>
      <dgm:spPr/>
      <dgm:t>
        <a:bodyPr/>
        <a:lstStyle/>
        <a:p>
          <a:endParaRPr lang="en-US"/>
        </a:p>
      </dgm:t>
    </dgm:pt>
    <dgm:pt modelId="{D28B1167-A74B-4BC1-B0BA-226BD23FCA95}" type="sibTrans" cxnId="{866F0135-7D02-4E0E-BB11-E2738CE6BD41}">
      <dgm:prSet/>
      <dgm:spPr/>
      <dgm:t>
        <a:bodyPr/>
        <a:lstStyle/>
        <a:p>
          <a:endParaRPr lang="en-US"/>
        </a:p>
      </dgm:t>
    </dgm:pt>
    <dgm:pt modelId="{9381E640-70BD-4D67-A889-49EDB37E69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dirty="0"/>
            <a:t>This is called reflection (aka introspection)</a:t>
          </a:r>
          <a:endParaRPr lang="en-US" dirty="0"/>
        </a:p>
      </dgm:t>
    </dgm:pt>
    <dgm:pt modelId="{E28CE6C2-D8A1-4801-AA5B-B442B4EF2470}" type="parTrans" cxnId="{832F0F67-71B0-45FE-85FA-FE646AE91391}">
      <dgm:prSet/>
      <dgm:spPr/>
      <dgm:t>
        <a:bodyPr/>
        <a:lstStyle/>
        <a:p>
          <a:endParaRPr lang="en-US"/>
        </a:p>
      </dgm:t>
    </dgm:pt>
    <dgm:pt modelId="{C2E4ED6D-29B3-4830-A20B-5F69A33A0593}" type="sibTrans" cxnId="{832F0F67-71B0-45FE-85FA-FE646AE91391}">
      <dgm:prSet/>
      <dgm:spPr/>
      <dgm:t>
        <a:bodyPr/>
        <a:lstStyle/>
        <a:p>
          <a:endParaRPr lang="en-US"/>
        </a:p>
      </dgm:t>
    </dgm:pt>
    <dgm:pt modelId="{98F767D2-0C68-4B90-86DD-A5ABD60383B6}" type="pres">
      <dgm:prSet presAssocID="{F9BB78F2-29E5-4848-9897-EF11AB0359FD}" presName="root" presStyleCnt="0">
        <dgm:presLayoutVars>
          <dgm:dir/>
          <dgm:resizeHandles val="exact"/>
        </dgm:presLayoutVars>
      </dgm:prSet>
      <dgm:spPr/>
    </dgm:pt>
    <dgm:pt modelId="{EC724A8C-77C5-45D5-80D4-7C723C7FEFFE}" type="pres">
      <dgm:prSet presAssocID="{DA6BB2E1-D458-463E-A1D4-65B3EC3899BC}" presName="compNode" presStyleCnt="0"/>
      <dgm:spPr/>
    </dgm:pt>
    <dgm:pt modelId="{74A42771-5D30-4286-9FA1-E161C10CF89E}" type="pres">
      <dgm:prSet presAssocID="{DA6BB2E1-D458-463E-A1D4-65B3EC3899BC}" presName="iconBgRect" presStyleLbl="bgShp" presStyleIdx="0" presStyleCnt="2"/>
      <dgm:spPr/>
    </dgm:pt>
    <dgm:pt modelId="{2761BA20-7726-4F39-A98A-7C7436DF529C}" type="pres">
      <dgm:prSet presAssocID="{DA6BB2E1-D458-463E-A1D4-65B3EC3899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D8AD60-01FB-47FC-99E3-8CFDEF90C39E}" type="pres">
      <dgm:prSet presAssocID="{DA6BB2E1-D458-463E-A1D4-65B3EC3899BC}" presName="spaceRect" presStyleCnt="0"/>
      <dgm:spPr/>
    </dgm:pt>
    <dgm:pt modelId="{BCCCC87C-5BD9-4DF6-AC3C-FA711627AAC8}" type="pres">
      <dgm:prSet presAssocID="{DA6BB2E1-D458-463E-A1D4-65B3EC3899BC}" presName="textRect" presStyleLbl="revTx" presStyleIdx="0" presStyleCnt="2">
        <dgm:presLayoutVars>
          <dgm:chMax val="1"/>
          <dgm:chPref val="1"/>
        </dgm:presLayoutVars>
      </dgm:prSet>
      <dgm:spPr/>
    </dgm:pt>
    <dgm:pt modelId="{0CE5058C-04FE-4B0D-B61D-7BB123702E8C}" type="pres">
      <dgm:prSet presAssocID="{D28B1167-A74B-4BC1-B0BA-226BD23FCA95}" presName="sibTrans" presStyleCnt="0"/>
      <dgm:spPr/>
    </dgm:pt>
    <dgm:pt modelId="{CA650222-D25C-4122-8873-849A600A7A20}" type="pres">
      <dgm:prSet presAssocID="{9381E640-70BD-4D67-A889-49EDB37E6917}" presName="compNode" presStyleCnt="0"/>
      <dgm:spPr/>
    </dgm:pt>
    <dgm:pt modelId="{5969B757-A230-4F7C-A0DE-B62C4216F4E6}" type="pres">
      <dgm:prSet presAssocID="{9381E640-70BD-4D67-A889-49EDB37E6917}" presName="iconBgRect" presStyleLbl="bgShp" presStyleIdx="1" presStyleCnt="2"/>
      <dgm:spPr/>
    </dgm:pt>
    <dgm:pt modelId="{00DACA49-AD01-44F5-A666-761FB58857CB}" type="pres">
      <dgm:prSet presAssocID="{9381E640-70BD-4D67-A889-49EDB37E69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20E4654-3ED3-4F6F-A87D-783C6B30D2A0}" type="pres">
      <dgm:prSet presAssocID="{9381E640-70BD-4D67-A889-49EDB37E6917}" presName="spaceRect" presStyleCnt="0"/>
      <dgm:spPr/>
    </dgm:pt>
    <dgm:pt modelId="{6BB93793-E257-42F7-8447-1C8CE923D174}" type="pres">
      <dgm:prSet presAssocID="{9381E640-70BD-4D67-A889-49EDB37E69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66F0135-7D02-4E0E-BB11-E2738CE6BD41}" srcId="{F9BB78F2-29E5-4848-9897-EF11AB0359FD}" destId="{DA6BB2E1-D458-463E-A1D4-65B3EC3899BC}" srcOrd="0" destOrd="0" parTransId="{03DBFFF7-D3F3-4D0E-8C15-179A485A5AF0}" sibTransId="{D28B1167-A74B-4BC1-B0BA-226BD23FCA95}"/>
    <dgm:cxn modelId="{832F0F67-71B0-45FE-85FA-FE646AE91391}" srcId="{F9BB78F2-29E5-4848-9897-EF11AB0359FD}" destId="{9381E640-70BD-4D67-A889-49EDB37E6917}" srcOrd="1" destOrd="0" parTransId="{E28CE6C2-D8A1-4801-AA5B-B442B4EF2470}" sibTransId="{C2E4ED6D-29B3-4830-A20B-5F69A33A0593}"/>
    <dgm:cxn modelId="{91F4114E-418C-4C72-A8A8-E182E6B322B8}" type="presOf" srcId="{F9BB78F2-29E5-4848-9897-EF11AB0359FD}" destId="{98F767D2-0C68-4B90-86DD-A5ABD60383B6}" srcOrd="0" destOrd="0" presId="urn:microsoft.com/office/officeart/2018/5/layout/IconCircleLabelList"/>
    <dgm:cxn modelId="{A04010D1-00E4-4E3E-8F8E-531CCE8FB930}" type="presOf" srcId="{9381E640-70BD-4D67-A889-49EDB37E6917}" destId="{6BB93793-E257-42F7-8447-1C8CE923D174}" srcOrd="0" destOrd="0" presId="urn:microsoft.com/office/officeart/2018/5/layout/IconCircleLabelList"/>
    <dgm:cxn modelId="{1AB3DDDE-541C-4603-90A3-889D4842CA38}" type="presOf" srcId="{DA6BB2E1-D458-463E-A1D4-65B3EC3899BC}" destId="{BCCCC87C-5BD9-4DF6-AC3C-FA711627AAC8}" srcOrd="0" destOrd="0" presId="urn:microsoft.com/office/officeart/2018/5/layout/IconCircleLabelList"/>
    <dgm:cxn modelId="{F432FF10-6405-466A-B449-29A0D173ADE0}" type="presParOf" srcId="{98F767D2-0C68-4B90-86DD-A5ABD60383B6}" destId="{EC724A8C-77C5-45D5-80D4-7C723C7FEFFE}" srcOrd="0" destOrd="0" presId="urn:microsoft.com/office/officeart/2018/5/layout/IconCircleLabelList"/>
    <dgm:cxn modelId="{A97A9650-57A5-483F-91CA-48BC10E63344}" type="presParOf" srcId="{EC724A8C-77C5-45D5-80D4-7C723C7FEFFE}" destId="{74A42771-5D30-4286-9FA1-E161C10CF89E}" srcOrd="0" destOrd="0" presId="urn:microsoft.com/office/officeart/2018/5/layout/IconCircleLabelList"/>
    <dgm:cxn modelId="{15B400B9-528E-44F8-8F99-FC44A5A9CD49}" type="presParOf" srcId="{EC724A8C-77C5-45D5-80D4-7C723C7FEFFE}" destId="{2761BA20-7726-4F39-A98A-7C7436DF529C}" srcOrd="1" destOrd="0" presId="urn:microsoft.com/office/officeart/2018/5/layout/IconCircleLabelList"/>
    <dgm:cxn modelId="{DBBCD1D2-BB20-4DEE-B294-329AE1158454}" type="presParOf" srcId="{EC724A8C-77C5-45D5-80D4-7C723C7FEFFE}" destId="{53D8AD60-01FB-47FC-99E3-8CFDEF90C39E}" srcOrd="2" destOrd="0" presId="urn:microsoft.com/office/officeart/2018/5/layout/IconCircleLabelList"/>
    <dgm:cxn modelId="{3432F750-152D-4CA5-92D5-6BD2F668C1FC}" type="presParOf" srcId="{EC724A8C-77C5-45D5-80D4-7C723C7FEFFE}" destId="{BCCCC87C-5BD9-4DF6-AC3C-FA711627AAC8}" srcOrd="3" destOrd="0" presId="urn:microsoft.com/office/officeart/2018/5/layout/IconCircleLabelList"/>
    <dgm:cxn modelId="{5B32396A-CBC4-4A0E-BE84-3BC776F23787}" type="presParOf" srcId="{98F767D2-0C68-4B90-86DD-A5ABD60383B6}" destId="{0CE5058C-04FE-4B0D-B61D-7BB123702E8C}" srcOrd="1" destOrd="0" presId="urn:microsoft.com/office/officeart/2018/5/layout/IconCircleLabelList"/>
    <dgm:cxn modelId="{E7F56122-6F32-46B9-B9BE-4297139BE38A}" type="presParOf" srcId="{98F767D2-0C68-4B90-86DD-A5ABD60383B6}" destId="{CA650222-D25C-4122-8873-849A600A7A20}" srcOrd="2" destOrd="0" presId="urn:microsoft.com/office/officeart/2018/5/layout/IconCircleLabelList"/>
    <dgm:cxn modelId="{CA753264-55B0-4084-923B-7371D36A86FF}" type="presParOf" srcId="{CA650222-D25C-4122-8873-849A600A7A20}" destId="{5969B757-A230-4F7C-A0DE-B62C4216F4E6}" srcOrd="0" destOrd="0" presId="urn:microsoft.com/office/officeart/2018/5/layout/IconCircleLabelList"/>
    <dgm:cxn modelId="{684500B4-BB6B-456A-A7A6-72574BC6DBE4}" type="presParOf" srcId="{CA650222-D25C-4122-8873-849A600A7A20}" destId="{00DACA49-AD01-44F5-A666-761FB58857CB}" srcOrd="1" destOrd="0" presId="urn:microsoft.com/office/officeart/2018/5/layout/IconCircleLabelList"/>
    <dgm:cxn modelId="{99E40559-D292-4D51-907B-3D1E1D94C33D}" type="presParOf" srcId="{CA650222-D25C-4122-8873-849A600A7A20}" destId="{820E4654-3ED3-4F6F-A87D-783C6B30D2A0}" srcOrd="2" destOrd="0" presId="urn:microsoft.com/office/officeart/2018/5/layout/IconCircleLabelList"/>
    <dgm:cxn modelId="{1D6EEF08-B0D5-4E73-8B1F-32A7BA23A570}" type="presParOf" srcId="{CA650222-D25C-4122-8873-849A600A7A20}" destId="{6BB93793-E257-42F7-8447-1C8CE923D1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71EF2B-9DBA-4787-846C-77B690ADFB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09723A-1443-4202-BE57-2AFAB2D2E5B4}">
      <dgm:prSet/>
      <dgm:spPr/>
      <dgm:t>
        <a:bodyPr/>
        <a:lstStyle/>
        <a:p>
          <a:r>
            <a:rPr lang="en-CA"/>
            <a:t>You need to convert from a stream of characters or bytes</a:t>
          </a:r>
          <a:endParaRPr lang="en-US"/>
        </a:p>
      </dgm:t>
    </dgm:pt>
    <dgm:pt modelId="{8F6829E6-9F97-4B42-949A-5DD6DD25D0B5}" type="parTrans" cxnId="{DE2E7F66-112F-4843-AF76-ED29B1B6C03F}">
      <dgm:prSet/>
      <dgm:spPr/>
      <dgm:t>
        <a:bodyPr/>
        <a:lstStyle/>
        <a:p>
          <a:endParaRPr lang="en-US"/>
        </a:p>
      </dgm:t>
    </dgm:pt>
    <dgm:pt modelId="{CDD87634-3E4F-4C95-A50C-C66FED298047}" type="sibTrans" cxnId="{DE2E7F66-112F-4843-AF76-ED29B1B6C03F}">
      <dgm:prSet/>
      <dgm:spPr/>
      <dgm:t>
        <a:bodyPr/>
        <a:lstStyle/>
        <a:p>
          <a:endParaRPr lang="en-US"/>
        </a:p>
      </dgm:t>
    </dgm:pt>
    <dgm:pt modelId="{D19B81B3-FD30-4AA4-BA91-1F065B0BF0DF}">
      <dgm:prSet/>
      <dgm:spPr/>
      <dgm:t>
        <a:bodyPr/>
        <a:lstStyle/>
        <a:p>
          <a:r>
            <a:rPr lang="en-CA"/>
            <a:t>Doing this in a robust manner is very hard</a:t>
          </a:r>
          <a:endParaRPr lang="en-US"/>
        </a:p>
      </dgm:t>
    </dgm:pt>
    <dgm:pt modelId="{2344A9CE-683B-4761-ADAF-E320F29AB6BE}" type="parTrans" cxnId="{EB96A9A4-274A-404E-A133-618D2C0A1541}">
      <dgm:prSet/>
      <dgm:spPr/>
      <dgm:t>
        <a:bodyPr/>
        <a:lstStyle/>
        <a:p>
          <a:endParaRPr lang="en-US"/>
        </a:p>
      </dgm:t>
    </dgm:pt>
    <dgm:pt modelId="{D12DA864-18BE-488A-8020-FD0690AE7010}" type="sibTrans" cxnId="{EB96A9A4-274A-404E-A133-618D2C0A1541}">
      <dgm:prSet/>
      <dgm:spPr/>
      <dgm:t>
        <a:bodyPr/>
        <a:lstStyle/>
        <a:p>
          <a:endParaRPr lang="en-US"/>
        </a:p>
      </dgm:t>
    </dgm:pt>
    <dgm:pt modelId="{693E4789-A008-4214-AB0A-AA2217CEE2FF}">
      <dgm:prSet/>
      <dgm:spPr/>
      <dgm:t>
        <a:bodyPr/>
        <a:lstStyle/>
        <a:p>
          <a:r>
            <a:rPr lang="en-CA"/>
            <a:t>How do you put the values in the right place?</a:t>
          </a:r>
          <a:endParaRPr lang="en-US"/>
        </a:p>
      </dgm:t>
    </dgm:pt>
    <dgm:pt modelId="{5C6D750F-756A-4AB9-B9E7-456A62884BE8}" type="parTrans" cxnId="{0CB973AD-6C0C-4D53-9486-0651BB78BA0F}">
      <dgm:prSet/>
      <dgm:spPr/>
      <dgm:t>
        <a:bodyPr/>
        <a:lstStyle/>
        <a:p>
          <a:endParaRPr lang="en-US"/>
        </a:p>
      </dgm:t>
    </dgm:pt>
    <dgm:pt modelId="{1B08BDEA-5B4F-477E-A433-9224A194A7EE}" type="sibTrans" cxnId="{0CB973AD-6C0C-4D53-9486-0651BB78BA0F}">
      <dgm:prSet/>
      <dgm:spPr/>
      <dgm:t>
        <a:bodyPr/>
        <a:lstStyle/>
        <a:p>
          <a:endParaRPr lang="en-US"/>
        </a:p>
      </dgm:t>
    </dgm:pt>
    <dgm:pt modelId="{DB98F50D-B621-4CEF-BB22-E4B9741ABD3F}" type="pres">
      <dgm:prSet presAssocID="{EC71EF2B-9DBA-4787-846C-77B690ADFB9F}" presName="linear" presStyleCnt="0">
        <dgm:presLayoutVars>
          <dgm:animLvl val="lvl"/>
          <dgm:resizeHandles val="exact"/>
        </dgm:presLayoutVars>
      </dgm:prSet>
      <dgm:spPr/>
    </dgm:pt>
    <dgm:pt modelId="{EEC5DB81-DC6D-4F7E-9552-C07D7C39A75A}" type="pres">
      <dgm:prSet presAssocID="{C209723A-1443-4202-BE57-2AFAB2D2E5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FA5425-F508-4740-9BFA-CBA059EB386B}" type="pres">
      <dgm:prSet presAssocID="{CDD87634-3E4F-4C95-A50C-C66FED298047}" presName="spacer" presStyleCnt="0"/>
      <dgm:spPr/>
    </dgm:pt>
    <dgm:pt modelId="{7DA03056-4C62-46FA-8294-F0AD90BFC12D}" type="pres">
      <dgm:prSet presAssocID="{D19B81B3-FD30-4AA4-BA91-1F065B0BF0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13E6A5-EF47-4A86-BE16-9563112A24D6}" type="pres">
      <dgm:prSet presAssocID="{D12DA864-18BE-488A-8020-FD0690AE7010}" presName="spacer" presStyleCnt="0"/>
      <dgm:spPr/>
    </dgm:pt>
    <dgm:pt modelId="{DF172946-F15C-459D-8CE5-ED0515B5446B}" type="pres">
      <dgm:prSet presAssocID="{693E4789-A008-4214-AB0A-AA2217CEE2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D64000-F346-439E-9BCB-FAF9F3166159}" type="presOf" srcId="{EC71EF2B-9DBA-4787-846C-77B690ADFB9F}" destId="{DB98F50D-B621-4CEF-BB22-E4B9741ABD3F}" srcOrd="0" destOrd="0" presId="urn:microsoft.com/office/officeart/2005/8/layout/vList2"/>
    <dgm:cxn modelId="{89A51C1D-FA35-4129-AF5F-D69E1AC5FF42}" type="presOf" srcId="{693E4789-A008-4214-AB0A-AA2217CEE2FF}" destId="{DF172946-F15C-459D-8CE5-ED0515B5446B}" srcOrd="0" destOrd="0" presId="urn:microsoft.com/office/officeart/2005/8/layout/vList2"/>
    <dgm:cxn modelId="{DE2E7F66-112F-4843-AF76-ED29B1B6C03F}" srcId="{EC71EF2B-9DBA-4787-846C-77B690ADFB9F}" destId="{C209723A-1443-4202-BE57-2AFAB2D2E5B4}" srcOrd="0" destOrd="0" parTransId="{8F6829E6-9F97-4B42-949A-5DD6DD25D0B5}" sibTransId="{CDD87634-3E4F-4C95-A50C-C66FED298047}"/>
    <dgm:cxn modelId="{E0490286-1199-49B3-B7B0-7D7B90D2F7C6}" type="presOf" srcId="{D19B81B3-FD30-4AA4-BA91-1F065B0BF0DF}" destId="{7DA03056-4C62-46FA-8294-F0AD90BFC12D}" srcOrd="0" destOrd="0" presId="urn:microsoft.com/office/officeart/2005/8/layout/vList2"/>
    <dgm:cxn modelId="{EB96A9A4-274A-404E-A133-618D2C0A1541}" srcId="{EC71EF2B-9DBA-4787-846C-77B690ADFB9F}" destId="{D19B81B3-FD30-4AA4-BA91-1F065B0BF0DF}" srcOrd="1" destOrd="0" parTransId="{2344A9CE-683B-4761-ADAF-E320F29AB6BE}" sibTransId="{D12DA864-18BE-488A-8020-FD0690AE7010}"/>
    <dgm:cxn modelId="{0CB973AD-6C0C-4D53-9486-0651BB78BA0F}" srcId="{EC71EF2B-9DBA-4787-846C-77B690ADFB9F}" destId="{693E4789-A008-4214-AB0A-AA2217CEE2FF}" srcOrd="2" destOrd="0" parTransId="{5C6D750F-756A-4AB9-B9E7-456A62884BE8}" sibTransId="{1B08BDEA-5B4F-477E-A433-9224A194A7EE}"/>
    <dgm:cxn modelId="{5A2AA3B3-3B78-4966-ACDA-BDD3978ADE65}" type="presOf" srcId="{C209723A-1443-4202-BE57-2AFAB2D2E5B4}" destId="{EEC5DB81-DC6D-4F7E-9552-C07D7C39A75A}" srcOrd="0" destOrd="0" presId="urn:microsoft.com/office/officeart/2005/8/layout/vList2"/>
    <dgm:cxn modelId="{FEB5EB8B-8641-4057-BF8C-E54C4B939004}" type="presParOf" srcId="{DB98F50D-B621-4CEF-BB22-E4B9741ABD3F}" destId="{EEC5DB81-DC6D-4F7E-9552-C07D7C39A75A}" srcOrd="0" destOrd="0" presId="urn:microsoft.com/office/officeart/2005/8/layout/vList2"/>
    <dgm:cxn modelId="{22845D4D-E2A0-4EE5-A2E6-F7D10469A734}" type="presParOf" srcId="{DB98F50D-B621-4CEF-BB22-E4B9741ABD3F}" destId="{C1FA5425-F508-4740-9BFA-CBA059EB386B}" srcOrd="1" destOrd="0" presId="urn:microsoft.com/office/officeart/2005/8/layout/vList2"/>
    <dgm:cxn modelId="{E939B03D-FB47-41A0-86EA-EF0EDBDD1AA2}" type="presParOf" srcId="{DB98F50D-B621-4CEF-BB22-E4B9741ABD3F}" destId="{7DA03056-4C62-46FA-8294-F0AD90BFC12D}" srcOrd="2" destOrd="0" presId="urn:microsoft.com/office/officeart/2005/8/layout/vList2"/>
    <dgm:cxn modelId="{20C5EA64-05E2-493E-ABAF-163545334C2F}" type="presParOf" srcId="{DB98F50D-B621-4CEF-BB22-E4B9741ABD3F}" destId="{1113E6A5-EF47-4A86-BE16-9563112A24D6}" srcOrd="3" destOrd="0" presId="urn:microsoft.com/office/officeart/2005/8/layout/vList2"/>
    <dgm:cxn modelId="{0D22BDA6-A858-4902-86EC-D87C3C51B35A}" type="presParOf" srcId="{DB98F50D-B621-4CEF-BB22-E4B9741ABD3F}" destId="{DF172946-F15C-459D-8CE5-ED0515B544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A84F58-A0CC-4FC4-8DFB-7C6888823C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22451-83E0-4490-9696-77783B26B6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3200" dirty="0"/>
            <a:t>Use a standardized format like XML or JSON</a:t>
          </a:r>
          <a:endParaRPr lang="en-US" sz="3200" dirty="0"/>
        </a:p>
      </dgm:t>
    </dgm:pt>
    <dgm:pt modelId="{8C74BACE-8145-4CEE-AEED-83EEF25633C6}" type="parTrans" cxnId="{ECC9FFDE-90A8-4277-8197-29726F52068E}">
      <dgm:prSet/>
      <dgm:spPr/>
      <dgm:t>
        <a:bodyPr/>
        <a:lstStyle/>
        <a:p>
          <a:endParaRPr lang="en-US"/>
        </a:p>
      </dgm:t>
    </dgm:pt>
    <dgm:pt modelId="{16FA1B38-9967-4565-BA6B-8772D73C08E4}" type="sibTrans" cxnId="{ECC9FFDE-90A8-4277-8197-29726F52068E}">
      <dgm:prSet/>
      <dgm:spPr/>
      <dgm:t>
        <a:bodyPr/>
        <a:lstStyle/>
        <a:p>
          <a:endParaRPr lang="en-US"/>
        </a:p>
      </dgm:t>
    </dgm:pt>
    <dgm:pt modelId="{F3C2A755-D979-4EB8-B920-E4F3F9E08DC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These are formats designed specifically for this purpose</a:t>
          </a:r>
          <a:endParaRPr lang="en-US"/>
        </a:p>
      </dgm:t>
    </dgm:pt>
    <dgm:pt modelId="{D21CC849-91D6-4FEE-A0A6-648C82C15152}" type="parTrans" cxnId="{BC9A2C54-C425-4322-A541-574863D7B8F5}">
      <dgm:prSet/>
      <dgm:spPr/>
      <dgm:t>
        <a:bodyPr/>
        <a:lstStyle/>
        <a:p>
          <a:endParaRPr lang="en-US"/>
        </a:p>
      </dgm:t>
    </dgm:pt>
    <dgm:pt modelId="{AF608C5D-E5EC-4D70-B0F9-D0A6FE1E5CDE}" type="sibTrans" cxnId="{BC9A2C54-C425-4322-A541-574863D7B8F5}">
      <dgm:prSet/>
      <dgm:spPr/>
      <dgm:t>
        <a:bodyPr/>
        <a:lstStyle/>
        <a:p>
          <a:endParaRPr lang="en-US"/>
        </a:p>
      </dgm:t>
    </dgm:pt>
    <dgm:pt modelId="{44A44A30-F6E0-41D5-8F19-066DA56781E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Also, they can be read as plain text!</a:t>
          </a:r>
          <a:endParaRPr lang="en-US" dirty="0"/>
        </a:p>
      </dgm:t>
    </dgm:pt>
    <dgm:pt modelId="{975FDA3C-D760-4AC2-B4D1-31A4F930113B}" type="parTrans" cxnId="{3CB130AB-3B3A-41E9-AAB2-11BC3E7408F2}">
      <dgm:prSet/>
      <dgm:spPr/>
      <dgm:t>
        <a:bodyPr/>
        <a:lstStyle/>
        <a:p>
          <a:endParaRPr lang="en-US"/>
        </a:p>
      </dgm:t>
    </dgm:pt>
    <dgm:pt modelId="{41A1C8A7-F920-4905-B87E-C7C379567899}" type="sibTrans" cxnId="{3CB130AB-3B3A-41E9-AAB2-11BC3E7408F2}">
      <dgm:prSet/>
      <dgm:spPr/>
      <dgm:t>
        <a:bodyPr/>
        <a:lstStyle/>
        <a:p>
          <a:endParaRPr lang="en-US"/>
        </a:p>
      </dgm:t>
    </dgm:pt>
    <dgm:pt modelId="{BC7C3A56-1238-4D0F-A82A-7318F6E07E66}" type="pres">
      <dgm:prSet presAssocID="{A9A84F58-A0CC-4FC4-8DFB-7C6888823C4F}" presName="root" presStyleCnt="0">
        <dgm:presLayoutVars>
          <dgm:dir/>
          <dgm:resizeHandles val="exact"/>
        </dgm:presLayoutVars>
      </dgm:prSet>
      <dgm:spPr/>
    </dgm:pt>
    <dgm:pt modelId="{7E35A7C5-80C9-436E-9092-A085965E13D8}" type="pres">
      <dgm:prSet presAssocID="{0F122451-83E0-4490-9696-77783B26B66F}" presName="compNode" presStyleCnt="0"/>
      <dgm:spPr/>
    </dgm:pt>
    <dgm:pt modelId="{5D5C3F93-811C-48A1-BA4B-4C3E1A464580}" type="pres">
      <dgm:prSet presAssocID="{0F122451-83E0-4490-9696-77783B26B6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8C7AFD-D291-4669-B995-4D3E47E34856}" type="pres">
      <dgm:prSet presAssocID="{0F122451-83E0-4490-9696-77783B26B66F}" presName="spaceRect" presStyleCnt="0"/>
      <dgm:spPr/>
    </dgm:pt>
    <dgm:pt modelId="{446B2F03-871D-4501-BB10-1A48B6CF6B2D}" type="pres">
      <dgm:prSet presAssocID="{0F122451-83E0-4490-9696-77783B26B66F}" presName="textRect" presStyleLbl="revTx" presStyleIdx="0" presStyleCnt="3">
        <dgm:presLayoutVars>
          <dgm:chMax val="1"/>
          <dgm:chPref val="1"/>
        </dgm:presLayoutVars>
      </dgm:prSet>
      <dgm:spPr/>
    </dgm:pt>
    <dgm:pt modelId="{AE36911E-7BF2-426D-835F-89EB92C0BFB2}" type="pres">
      <dgm:prSet presAssocID="{16FA1B38-9967-4565-BA6B-8772D73C08E4}" presName="sibTrans" presStyleCnt="0"/>
      <dgm:spPr/>
    </dgm:pt>
    <dgm:pt modelId="{835A76F0-7EB4-4B7C-AA1C-24A5E1EBE114}" type="pres">
      <dgm:prSet presAssocID="{F3C2A755-D979-4EB8-B920-E4F3F9E08DCA}" presName="compNode" presStyleCnt="0"/>
      <dgm:spPr/>
    </dgm:pt>
    <dgm:pt modelId="{97894C7E-B2B5-4B82-81E4-3C61CB2A10F2}" type="pres">
      <dgm:prSet presAssocID="{F3C2A755-D979-4EB8-B920-E4F3F9E08D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7745D63-64B5-4D31-A13B-DD68A3487790}" type="pres">
      <dgm:prSet presAssocID="{F3C2A755-D979-4EB8-B920-E4F3F9E08DCA}" presName="spaceRect" presStyleCnt="0"/>
      <dgm:spPr/>
    </dgm:pt>
    <dgm:pt modelId="{63AFF49B-903F-4705-88BD-AE6ADD6C5361}" type="pres">
      <dgm:prSet presAssocID="{F3C2A755-D979-4EB8-B920-E4F3F9E08DCA}" presName="textRect" presStyleLbl="revTx" presStyleIdx="1" presStyleCnt="3">
        <dgm:presLayoutVars>
          <dgm:chMax val="1"/>
          <dgm:chPref val="1"/>
        </dgm:presLayoutVars>
      </dgm:prSet>
      <dgm:spPr/>
    </dgm:pt>
    <dgm:pt modelId="{3F003A73-A115-4F79-A7FB-7E835C6ED701}" type="pres">
      <dgm:prSet presAssocID="{AF608C5D-E5EC-4D70-B0F9-D0A6FE1E5CDE}" presName="sibTrans" presStyleCnt="0"/>
      <dgm:spPr/>
    </dgm:pt>
    <dgm:pt modelId="{2AFBE8E2-3ECA-43EB-A27B-7FEBC7C1748A}" type="pres">
      <dgm:prSet presAssocID="{44A44A30-F6E0-41D5-8F19-066DA56781E8}" presName="compNode" presStyleCnt="0"/>
      <dgm:spPr/>
    </dgm:pt>
    <dgm:pt modelId="{18367A81-795E-4420-80B0-28D54A5E8FF5}" type="pres">
      <dgm:prSet presAssocID="{44A44A30-F6E0-41D5-8F19-066DA56781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C68E049A-8E85-4B68-B3CF-3B68816B699C}" type="pres">
      <dgm:prSet presAssocID="{44A44A30-F6E0-41D5-8F19-066DA56781E8}" presName="spaceRect" presStyleCnt="0"/>
      <dgm:spPr/>
    </dgm:pt>
    <dgm:pt modelId="{ADEC6076-556A-404C-9F0F-A975DDE8FB9D}" type="pres">
      <dgm:prSet presAssocID="{44A44A30-F6E0-41D5-8F19-066DA56781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438205-ACE2-40CF-9625-E1A8B62387AE}" type="presOf" srcId="{44A44A30-F6E0-41D5-8F19-066DA56781E8}" destId="{ADEC6076-556A-404C-9F0F-A975DDE8FB9D}" srcOrd="0" destOrd="0" presId="urn:microsoft.com/office/officeart/2018/2/layout/IconLabelList"/>
    <dgm:cxn modelId="{BC9A2C54-C425-4322-A541-574863D7B8F5}" srcId="{A9A84F58-A0CC-4FC4-8DFB-7C6888823C4F}" destId="{F3C2A755-D979-4EB8-B920-E4F3F9E08DCA}" srcOrd="1" destOrd="0" parTransId="{D21CC849-91D6-4FEE-A0A6-648C82C15152}" sibTransId="{AF608C5D-E5EC-4D70-B0F9-D0A6FE1E5CDE}"/>
    <dgm:cxn modelId="{7BC52A59-E3E3-4EA0-B99C-70D7E3920742}" type="presOf" srcId="{0F122451-83E0-4490-9696-77783B26B66F}" destId="{446B2F03-871D-4501-BB10-1A48B6CF6B2D}" srcOrd="0" destOrd="0" presId="urn:microsoft.com/office/officeart/2018/2/layout/IconLabelList"/>
    <dgm:cxn modelId="{3CB130AB-3B3A-41E9-AAB2-11BC3E7408F2}" srcId="{A9A84F58-A0CC-4FC4-8DFB-7C6888823C4F}" destId="{44A44A30-F6E0-41D5-8F19-066DA56781E8}" srcOrd="2" destOrd="0" parTransId="{975FDA3C-D760-4AC2-B4D1-31A4F930113B}" sibTransId="{41A1C8A7-F920-4905-B87E-C7C379567899}"/>
    <dgm:cxn modelId="{624293D9-B8C0-4BDB-82C7-AEB1113D99DF}" type="presOf" srcId="{A9A84F58-A0CC-4FC4-8DFB-7C6888823C4F}" destId="{BC7C3A56-1238-4D0F-A82A-7318F6E07E66}" srcOrd="0" destOrd="0" presId="urn:microsoft.com/office/officeart/2018/2/layout/IconLabelList"/>
    <dgm:cxn modelId="{ECC9FFDE-90A8-4277-8197-29726F52068E}" srcId="{A9A84F58-A0CC-4FC4-8DFB-7C6888823C4F}" destId="{0F122451-83E0-4490-9696-77783B26B66F}" srcOrd="0" destOrd="0" parTransId="{8C74BACE-8145-4CEE-AEED-83EEF25633C6}" sibTransId="{16FA1B38-9967-4565-BA6B-8772D73C08E4}"/>
    <dgm:cxn modelId="{8794CBE3-F36E-4BE4-B9DA-541C2A78CDFE}" type="presOf" srcId="{F3C2A755-D979-4EB8-B920-E4F3F9E08DCA}" destId="{63AFF49B-903F-4705-88BD-AE6ADD6C5361}" srcOrd="0" destOrd="0" presId="urn:microsoft.com/office/officeart/2018/2/layout/IconLabelList"/>
    <dgm:cxn modelId="{9D4CF59B-B061-4618-BC8C-403793E2E7B5}" type="presParOf" srcId="{BC7C3A56-1238-4D0F-A82A-7318F6E07E66}" destId="{7E35A7C5-80C9-436E-9092-A085965E13D8}" srcOrd="0" destOrd="0" presId="urn:microsoft.com/office/officeart/2018/2/layout/IconLabelList"/>
    <dgm:cxn modelId="{CC40DC38-6BC4-4C60-825E-770F925CED05}" type="presParOf" srcId="{7E35A7C5-80C9-436E-9092-A085965E13D8}" destId="{5D5C3F93-811C-48A1-BA4B-4C3E1A464580}" srcOrd="0" destOrd="0" presId="urn:microsoft.com/office/officeart/2018/2/layout/IconLabelList"/>
    <dgm:cxn modelId="{2F583832-604F-4B62-85E9-FED6635FC233}" type="presParOf" srcId="{7E35A7C5-80C9-436E-9092-A085965E13D8}" destId="{F48C7AFD-D291-4669-B995-4D3E47E34856}" srcOrd="1" destOrd="0" presId="urn:microsoft.com/office/officeart/2018/2/layout/IconLabelList"/>
    <dgm:cxn modelId="{E6F7C6EC-8BF3-4EE7-8053-7994086BABAD}" type="presParOf" srcId="{7E35A7C5-80C9-436E-9092-A085965E13D8}" destId="{446B2F03-871D-4501-BB10-1A48B6CF6B2D}" srcOrd="2" destOrd="0" presId="urn:microsoft.com/office/officeart/2018/2/layout/IconLabelList"/>
    <dgm:cxn modelId="{CC4C03D2-3C9B-492D-98C5-BC50408D5837}" type="presParOf" srcId="{BC7C3A56-1238-4D0F-A82A-7318F6E07E66}" destId="{AE36911E-7BF2-426D-835F-89EB92C0BFB2}" srcOrd="1" destOrd="0" presId="urn:microsoft.com/office/officeart/2018/2/layout/IconLabelList"/>
    <dgm:cxn modelId="{BC3E5AFA-81E6-4C3A-9C9F-90EE97A5E01D}" type="presParOf" srcId="{BC7C3A56-1238-4D0F-A82A-7318F6E07E66}" destId="{835A76F0-7EB4-4B7C-AA1C-24A5E1EBE114}" srcOrd="2" destOrd="0" presId="urn:microsoft.com/office/officeart/2018/2/layout/IconLabelList"/>
    <dgm:cxn modelId="{571D8753-2741-48A2-A3BC-727B3F38F5D5}" type="presParOf" srcId="{835A76F0-7EB4-4B7C-AA1C-24A5E1EBE114}" destId="{97894C7E-B2B5-4B82-81E4-3C61CB2A10F2}" srcOrd="0" destOrd="0" presId="urn:microsoft.com/office/officeart/2018/2/layout/IconLabelList"/>
    <dgm:cxn modelId="{FAEB1D02-9CCE-4B46-A3FC-2A70BD7BCD08}" type="presParOf" srcId="{835A76F0-7EB4-4B7C-AA1C-24A5E1EBE114}" destId="{07745D63-64B5-4D31-A13B-DD68A3487790}" srcOrd="1" destOrd="0" presId="urn:microsoft.com/office/officeart/2018/2/layout/IconLabelList"/>
    <dgm:cxn modelId="{C6875F9D-4506-45EF-8498-36AD2326A8BD}" type="presParOf" srcId="{835A76F0-7EB4-4B7C-AA1C-24A5E1EBE114}" destId="{63AFF49B-903F-4705-88BD-AE6ADD6C5361}" srcOrd="2" destOrd="0" presId="urn:microsoft.com/office/officeart/2018/2/layout/IconLabelList"/>
    <dgm:cxn modelId="{6E8A6C65-D495-4632-9EE7-7F397F582A1A}" type="presParOf" srcId="{BC7C3A56-1238-4D0F-A82A-7318F6E07E66}" destId="{3F003A73-A115-4F79-A7FB-7E835C6ED701}" srcOrd="3" destOrd="0" presId="urn:microsoft.com/office/officeart/2018/2/layout/IconLabelList"/>
    <dgm:cxn modelId="{EAB8E79C-A604-4906-9676-5E8B9BC918F0}" type="presParOf" srcId="{BC7C3A56-1238-4D0F-A82A-7318F6E07E66}" destId="{2AFBE8E2-3ECA-43EB-A27B-7FEBC7C1748A}" srcOrd="4" destOrd="0" presId="urn:microsoft.com/office/officeart/2018/2/layout/IconLabelList"/>
    <dgm:cxn modelId="{1FFD0575-1673-40DB-A7D4-B8BB911EDBFC}" type="presParOf" srcId="{2AFBE8E2-3ECA-43EB-A27B-7FEBC7C1748A}" destId="{18367A81-795E-4420-80B0-28D54A5E8FF5}" srcOrd="0" destOrd="0" presId="urn:microsoft.com/office/officeart/2018/2/layout/IconLabelList"/>
    <dgm:cxn modelId="{0D739F69-56BA-43D1-8A22-69BD085AA735}" type="presParOf" srcId="{2AFBE8E2-3ECA-43EB-A27B-7FEBC7C1748A}" destId="{C68E049A-8E85-4B68-B3CF-3B68816B699C}" srcOrd="1" destOrd="0" presId="urn:microsoft.com/office/officeart/2018/2/layout/IconLabelList"/>
    <dgm:cxn modelId="{18063444-5E24-438F-8FEA-8F0DBC35DA3F}" type="presParOf" srcId="{2AFBE8E2-3ECA-43EB-A27B-7FEBC7C1748A}" destId="{ADEC6076-556A-404C-9F0F-A975DDE8FB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241F7A-0901-4FC6-980D-E69D8ADEBD1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A6E897-CFCB-4F59-8E2B-831EC485A45C}">
      <dgm:prSet/>
      <dgm:spPr/>
      <dgm:t>
        <a:bodyPr/>
        <a:lstStyle/>
        <a:p>
          <a:r>
            <a:rPr lang="en-CA"/>
            <a:t>XmlSerializer</a:t>
          </a:r>
          <a:endParaRPr lang="en-US"/>
        </a:p>
      </dgm:t>
    </dgm:pt>
    <dgm:pt modelId="{BEC97053-D4F9-4208-8FB5-A8D0514158D5}" type="parTrans" cxnId="{DC81FB73-AFD9-4EAA-8F5E-1820A09C5104}">
      <dgm:prSet/>
      <dgm:spPr/>
      <dgm:t>
        <a:bodyPr/>
        <a:lstStyle/>
        <a:p>
          <a:endParaRPr lang="en-US"/>
        </a:p>
      </dgm:t>
    </dgm:pt>
    <dgm:pt modelId="{0B94251D-84DE-4A0F-8A07-5DA318369C90}" type="sibTrans" cxnId="{DC81FB73-AFD9-4EAA-8F5E-1820A09C5104}">
      <dgm:prSet/>
      <dgm:spPr/>
      <dgm:t>
        <a:bodyPr/>
        <a:lstStyle/>
        <a:p>
          <a:endParaRPr lang="en-US"/>
        </a:p>
      </dgm:t>
    </dgm:pt>
    <dgm:pt modelId="{3C501202-1AAA-4BA6-8651-0524DF485799}">
      <dgm:prSet/>
      <dgm:spPr/>
      <dgm:t>
        <a:bodyPr/>
        <a:lstStyle/>
        <a:p>
          <a:r>
            <a:rPr lang="en-CA"/>
            <a:t>JsonSerializer</a:t>
          </a:r>
          <a:endParaRPr lang="en-US"/>
        </a:p>
      </dgm:t>
    </dgm:pt>
    <dgm:pt modelId="{3F49835E-12BC-45AF-BCAD-836CFE1E9E70}" type="parTrans" cxnId="{B4E9E306-F904-482F-BB39-2ECEC9F00394}">
      <dgm:prSet/>
      <dgm:spPr/>
      <dgm:t>
        <a:bodyPr/>
        <a:lstStyle/>
        <a:p>
          <a:endParaRPr lang="en-US"/>
        </a:p>
      </dgm:t>
    </dgm:pt>
    <dgm:pt modelId="{A58CE578-7302-4BE0-9C96-01D7EA92C6E7}" type="sibTrans" cxnId="{B4E9E306-F904-482F-BB39-2ECEC9F00394}">
      <dgm:prSet/>
      <dgm:spPr/>
      <dgm:t>
        <a:bodyPr/>
        <a:lstStyle/>
        <a:p>
          <a:endParaRPr lang="en-US"/>
        </a:p>
      </dgm:t>
    </dgm:pt>
    <dgm:pt modelId="{C94469CB-0F8D-4739-AEFD-D376A4062E1C}">
      <dgm:prSet/>
      <dgm:spPr/>
      <dgm:t>
        <a:bodyPr/>
        <a:lstStyle/>
        <a:p>
          <a:r>
            <a:rPr lang="en-CA"/>
            <a:t>BinarySerializer</a:t>
          </a:r>
          <a:endParaRPr lang="en-US"/>
        </a:p>
      </dgm:t>
    </dgm:pt>
    <dgm:pt modelId="{AABA94A3-F78F-47A3-9B68-2D66C95932EF}" type="parTrans" cxnId="{7D4070B9-D780-46E3-BBC1-DFDF730D1B2E}">
      <dgm:prSet/>
      <dgm:spPr/>
      <dgm:t>
        <a:bodyPr/>
        <a:lstStyle/>
        <a:p>
          <a:endParaRPr lang="en-US"/>
        </a:p>
      </dgm:t>
    </dgm:pt>
    <dgm:pt modelId="{8FAAE412-2D96-4753-B891-68D3BB120A58}" type="sibTrans" cxnId="{7D4070B9-D780-46E3-BBC1-DFDF730D1B2E}">
      <dgm:prSet/>
      <dgm:spPr/>
      <dgm:t>
        <a:bodyPr/>
        <a:lstStyle/>
        <a:p>
          <a:endParaRPr lang="en-US"/>
        </a:p>
      </dgm:t>
    </dgm:pt>
    <dgm:pt modelId="{20AA648D-FEAC-4FDB-B694-1F7EBF18979F}" type="pres">
      <dgm:prSet presAssocID="{6D241F7A-0901-4FC6-980D-E69D8ADEBD15}" presName="linear" presStyleCnt="0">
        <dgm:presLayoutVars>
          <dgm:dir/>
          <dgm:animLvl val="lvl"/>
          <dgm:resizeHandles val="exact"/>
        </dgm:presLayoutVars>
      </dgm:prSet>
      <dgm:spPr/>
    </dgm:pt>
    <dgm:pt modelId="{A6D054E9-95D3-43EC-A93D-4B581928638B}" type="pres">
      <dgm:prSet presAssocID="{CBA6E897-CFCB-4F59-8E2B-831EC485A45C}" presName="parentLin" presStyleCnt="0"/>
      <dgm:spPr/>
    </dgm:pt>
    <dgm:pt modelId="{AB258260-4488-41D8-8141-7EA3C08E5175}" type="pres">
      <dgm:prSet presAssocID="{CBA6E897-CFCB-4F59-8E2B-831EC485A45C}" presName="parentLeftMargin" presStyleLbl="node1" presStyleIdx="0" presStyleCnt="3"/>
      <dgm:spPr/>
    </dgm:pt>
    <dgm:pt modelId="{8241E74C-4DF8-4F80-85EF-325F55CC0E3D}" type="pres">
      <dgm:prSet presAssocID="{CBA6E897-CFCB-4F59-8E2B-831EC485A4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951C3C-1D5E-4196-B931-0397F979B837}" type="pres">
      <dgm:prSet presAssocID="{CBA6E897-CFCB-4F59-8E2B-831EC485A45C}" presName="negativeSpace" presStyleCnt="0"/>
      <dgm:spPr/>
    </dgm:pt>
    <dgm:pt modelId="{37B75B2B-FA21-4AE7-92DB-7A8A1D7136F2}" type="pres">
      <dgm:prSet presAssocID="{CBA6E897-CFCB-4F59-8E2B-831EC485A45C}" presName="childText" presStyleLbl="conFgAcc1" presStyleIdx="0" presStyleCnt="3">
        <dgm:presLayoutVars>
          <dgm:bulletEnabled val="1"/>
        </dgm:presLayoutVars>
      </dgm:prSet>
      <dgm:spPr/>
    </dgm:pt>
    <dgm:pt modelId="{4A98D3D9-231A-44FC-AEF9-98A220DDF09B}" type="pres">
      <dgm:prSet presAssocID="{0B94251D-84DE-4A0F-8A07-5DA318369C90}" presName="spaceBetweenRectangles" presStyleCnt="0"/>
      <dgm:spPr/>
    </dgm:pt>
    <dgm:pt modelId="{16717CF5-4EA5-42AB-B92C-82240C141F6F}" type="pres">
      <dgm:prSet presAssocID="{3C501202-1AAA-4BA6-8651-0524DF485799}" presName="parentLin" presStyleCnt="0"/>
      <dgm:spPr/>
    </dgm:pt>
    <dgm:pt modelId="{D71E7F67-D422-47B7-ACFC-36E61BB46B7F}" type="pres">
      <dgm:prSet presAssocID="{3C501202-1AAA-4BA6-8651-0524DF485799}" presName="parentLeftMargin" presStyleLbl="node1" presStyleIdx="0" presStyleCnt="3"/>
      <dgm:spPr/>
    </dgm:pt>
    <dgm:pt modelId="{E7B14D8D-CC96-49EC-A45C-0288052ADC45}" type="pres">
      <dgm:prSet presAssocID="{3C501202-1AAA-4BA6-8651-0524DF4857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219D17-2A6D-4700-B2AA-173BE3F4BDD4}" type="pres">
      <dgm:prSet presAssocID="{3C501202-1AAA-4BA6-8651-0524DF485799}" presName="negativeSpace" presStyleCnt="0"/>
      <dgm:spPr/>
    </dgm:pt>
    <dgm:pt modelId="{A9ECF139-5375-468F-AB02-E1A3DEB8E77B}" type="pres">
      <dgm:prSet presAssocID="{3C501202-1AAA-4BA6-8651-0524DF485799}" presName="childText" presStyleLbl="conFgAcc1" presStyleIdx="1" presStyleCnt="3">
        <dgm:presLayoutVars>
          <dgm:bulletEnabled val="1"/>
        </dgm:presLayoutVars>
      </dgm:prSet>
      <dgm:spPr/>
    </dgm:pt>
    <dgm:pt modelId="{0ACBBBC5-8F35-4944-9004-3C958087078C}" type="pres">
      <dgm:prSet presAssocID="{A58CE578-7302-4BE0-9C96-01D7EA92C6E7}" presName="spaceBetweenRectangles" presStyleCnt="0"/>
      <dgm:spPr/>
    </dgm:pt>
    <dgm:pt modelId="{9BED6DCF-A61A-498B-922B-D691D22F957A}" type="pres">
      <dgm:prSet presAssocID="{C94469CB-0F8D-4739-AEFD-D376A4062E1C}" presName="parentLin" presStyleCnt="0"/>
      <dgm:spPr/>
    </dgm:pt>
    <dgm:pt modelId="{C2044B53-DC55-454D-B584-A6F881EC5446}" type="pres">
      <dgm:prSet presAssocID="{C94469CB-0F8D-4739-AEFD-D376A4062E1C}" presName="parentLeftMargin" presStyleLbl="node1" presStyleIdx="1" presStyleCnt="3"/>
      <dgm:spPr/>
    </dgm:pt>
    <dgm:pt modelId="{1929CC2F-7CE8-4EB1-B500-09BAE642FB5C}" type="pres">
      <dgm:prSet presAssocID="{C94469CB-0F8D-4739-AEFD-D376A4062E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D824FD-B993-444B-9859-034F399C04A4}" type="pres">
      <dgm:prSet presAssocID="{C94469CB-0F8D-4739-AEFD-D376A4062E1C}" presName="negativeSpace" presStyleCnt="0"/>
      <dgm:spPr/>
    </dgm:pt>
    <dgm:pt modelId="{913247E4-0629-4C1B-B7FB-FFA2D7ED531E}" type="pres">
      <dgm:prSet presAssocID="{C94469CB-0F8D-4739-AEFD-D376A4062E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4E9E306-F904-482F-BB39-2ECEC9F00394}" srcId="{6D241F7A-0901-4FC6-980D-E69D8ADEBD15}" destId="{3C501202-1AAA-4BA6-8651-0524DF485799}" srcOrd="1" destOrd="0" parTransId="{3F49835E-12BC-45AF-BCAD-836CFE1E9E70}" sibTransId="{A58CE578-7302-4BE0-9C96-01D7EA92C6E7}"/>
    <dgm:cxn modelId="{2055880B-1554-4D27-AAFC-20366A6E27C9}" type="presOf" srcId="{CBA6E897-CFCB-4F59-8E2B-831EC485A45C}" destId="{8241E74C-4DF8-4F80-85EF-325F55CC0E3D}" srcOrd="1" destOrd="0" presId="urn:microsoft.com/office/officeart/2005/8/layout/list1"/>
    <dgm:cxn modelId="{E6FBEF10-BEBB-4FFB-A69A-7A33653CE8A3}" type="presOf" srcId="{C94469CB-0F8D-4739-AEFD-D376A4062E1C}" destId="{1929CC2F-7CE8-4EB1-B500-09BAE642FB5C}" srcOrd="1" destOrd="0" presId="urn:microsoft.com/office/officeart/2005/8/layout/list1"/>
    <dgm:cxn modelId="{2670CA2B-1A51-46A9-8D09-B3C1B4ED59A6}" type="presOf" srcId="{C94469CB-0F8D-4739-AEFD-D376A4062E1C}" destId="{C2044B53-DC55-454D-B584-A6F881EC5446}" srcOrd="0" destOrd="0" presId="urn:microsoft.com/office/officeart/2005/8/layout/list1"/>
    <dgm:cxn modelId="{120CD136-B503-403F-988D-AE1C5FCD2749}" type="presOf" srcId="{3C501202-1AAA-4BA6-8651-0524DF485799}" destId="{D71E7F67-D422-47B7-ACFC-36E61BB46B7F}" srcOrd="0" destOrd="0" presId="urn:microsoft.com/office/officeart/2005/8/layout/list1"/>
    <dgm:cxn modelId="{68289850-84BE-4F68-AFA8-0CA34B6EADC6}" type="presOf" srcId="{CBA6E897-CFCB-4F59-8E2B-831EC485A45C}" destId="{AB258260-4488-41D8-8141-7EA3C08E5175}" srcOrd="0" destOrd="0" presId="urn:microsoft.com/office/officeart/2005/8/layout/list1"/>
    <dgm:cxn modelId="{0455DD70-0654-404B-87A5-8FF3D8D3F341}" type="presOf" srcId="{6D241F7A-0901-4FC6-980D-E69D8ADEBD15}" destId="{20AA648D-FEAC-4FDB-B694-1F7EBF18979F}" srcOrd="0" destOrd="0" presId="urn:microsoft.com/office/officeart/2005/8/layout/list1"/>
    <dgm:cxn modelId="{DC81FB73-AFD9-4EAA-8F5E-1820A09C5104}" srcId="{6D241F7A-0901-4FC6-980D-E69D8ADEBD15}" destId="{CBA6E897-CFCB-4F59-8E2B-831EC485A45C}" srcOrd="0" destOrd="0" parTransId="{BEC97053-D4F9-4208-8FB5-A8D0514158D5}" sibTransId="{0B94251D-84DE-4A0F-8A07-5DA318369C90}"/>
    <dgm:cxn modelId="{7D4070B9-D780-46E3-BBC1-DFDF730D1B2E}" srcId="{6D241F7A-0901-4FC6-980D-E69D8ADEBD15}" destId="{C94469CB-0F8D-4739-AEFD-D376A4062E1C}" srcOrd="2" destOrd="0" parTransId="{AABA94A3-F78F-47A3-9B68-2D66C95932EF}" sibTransId="{8FAAE412-2D96-4753-B891-68D3BB120A58}"/>
    <dgm:cxn modelId="{C94909BA-B7B7-4999-8B7A-6949D62EA5A9}" type="presOf" srcId="{3C501202-1AAA-4BA6-8651-0524DF485799}" destId="{E7B14D8D-CC96-49EC-A45C-0288052ADC45}" srcOrd="1" destOrd="0" presId="urn:microsoft.com/office/officeart/2005/8/layout/list1"/>
    <dgm:cxn modelId="{CBBE3E9A-8C71-4408-AF03-42042482A248}" type="presParOf" srcId="{20AA648D-FEAC-4FDB-B694-1F7EBF18979F}" destId="{A6D054E9-95D3-43EC-A93D-4B581928638B}" srcOrd="0" destOrd="0" presId="urn:microsoft.com/office/officeart/2005/8/layout/list1"/>
    <dgm:cxn modelId="{1C431BCD-4246-4A4F-8287-975E9B871B06}" type="presParOf" srcId="{A6D054E9-95D3-43EC-A93D-4B581928638B}" destId="{AB258260-4488-41D8-8141-7EA3C08E5175}" srcOrd="0" destOrd="0" presId="urn:microsoft.com/office/officeart/2005/8/layout/list1"/>
    <dgm:cxn modelId="{61781D34-E131-4953-9AED-E99988BF8C52}" type="presParOf" srcId="{A6D054E9-95D3-43EC-A93D-4B581928638B}" destId="{8241E74C-4DF8-4F80-85EF-325F55CC0E3D}" srcOrd="1" destOrd="0" presId="urn:microsoft.com/office/officeart/2005/8/layout/list1"/>
    <dgm:cxn modelId="{B3EFBB3D-FA42-452B-83A4-C50B34AF9B37}" type="presParOf" srcId="{20AA648D-FEAC-4FDB-B694-1F7EBF18979F}" destId="{6B951C3C-1D5E-4196-B931-0397F979B837}" srcOrd="1" destOrd="0" presId="urn:microsoft.com/office/officeart/2005/8/layout/list1"/>
    <dgm:cxn modelId="{A09E6BF9-7CAF-4FB5-A857-178E7B2A1564}" type="presParOf" srcId="{20AA648D-FEAC-4FDB-B694-1F7EBF18979F}" destId="{37B75B2B-FA21-4AE7-92DB-7A8A1D7136F2}" srcOrd="2" destOrd="0" presId="urn:microsoft.com/office/officeart/2005/8/layout/list1"/>
    <dgm:cxn modelId="{1CEFEA76-2C6A-4492-B388-AD5EA868AABF}" type="presParOf" srcId="{20AA648D-FEAC-4FDB-B694-1F7EBF18979F}" destId="{4A98D3D9-231A-44FC-AEF9-98A220DDF09B}" srcOrd="3" destOrd="0" presId="urn:microsoft.com/office/officeart/2005/8/layout/list1"/>
    <dgm:cxn modelId="{074D8A0D-D963-40F9-9582-FFF3384A5021}" type="presParOf" srcId="{20AA648D-FEAC-4FDB-B694-1F7EBF18979F}" destId="{16717CF5-4EA5-42AB-B92C-82240C141F6F}" srcOrd="4" destOrd="0" presId="urn:microsoft.com/office/officeart/2005/8/layout/list1"/>
    <dgm:cxn modelId="{8065B694-C076-4DAB-A904-C259090953B8}" type="presParOf" srcId="{16717CF5-4EA5-42AB-B92C-82240C141F6F}" destId="{D71E7F67-D422-47B7-ACFC-36E61BB46B7F}" srcOrd="0" destOrd="0" presId="urn:microsoft.com/office/officeart/2005/8/layout/list1"/>
    <dgm:cxn modelId="{AF985AE8-7ACF-423C-A9FE-A49FA9BB33A4}" type="presParOf" srcId="{16717CF5-4EA5-42AB-B92C-82240C141F6F}" destId="{E7B14D8D-CC96-49EC-A45C-0288052ADC45}" srcOrd="1" destOrd="0" presId="urn:microsoft.com/office/officeart/2005/8/layout/list1"/>
    <dgm:cxn modelId="{2286A0D9-B98D-4EC7-BF9A-B4804345E730}" type="presParOf" srcId="{20AA648D-FEAC-4FDB-B694-1F7EBF18979F}" destId="{F2219D17-2A6D-4700-B2AA-173BE3F4BDD4}" srcOrd="5" destOrd="0" presId="urn:microsoft.com/office/officeart/2005/8/layout/list1"/>
    <dgm:cxn modelId="{58EC9967-5B12-4F95-8DB0-C89D2AB7DD17}" type="presParOf" srcId="{20AA648D-FEAC-4FDB-B694-1F7EBF18979F}" destId="{A9ECF139-5375-468F-AB02-E1A3DEB8E77B}" srcOrd="6" destOrd="0" presId="urn:microsoft.com/office/officeart/2005/8/layout/list1"/>
    <dgm:cxn modelId="{A1792731-08FF-4A4F-8B69-21DF959DD9EF}" type="presParOf" srcId="{20AA648D-FEAC-4FDB-B694-1F7EBF18979F}" destId="{0ACBBBC5-8F35-4944-9004-3C958087078C}" srcOrd="7" destOrd="0" presId="urn:microsoft.com/office/officeart/2005/8/layout/list1"/>
    <dgm:cxn modelId="{58161ED1-5C78-4755-ADEE-B6ADBF0EF063}" type="presParOf" srcId="{20AA648D-FEAC-4FDB-B694-1F7EBF18979F}" destId="{9BED6DCF-A61A-498B-922B-D691D22F957A}" srcOrd="8" destOrd="0" presId="urn:microsoft.com/office/officeart/2005/8/layout/list1"/>
    <dgm:cxn modelId="{C5225EB8-0015-4002-B015-C64F392E2C15}" type="presParOf" srcId="{9BED6DCF-A61A-498B-922B-D691D22F957A}" destId="{C2044B53-DC55-454D-B584-A6F881EC5446}" srcOrd="0" destOrd="0" presId="urn:microsoft.com/office/officeart/2005/8/layout/list1"/>
    <dgm:cxn modelId="{E4E026C0-D8F8-4B50-AA42-DE773563400F}" type="presParOf" srcId="{9BED6DCF-A61A-498B-922B-D691D22F957A}" destId="{1929CC2F-7CE8-4EB1-B500-09BAE642FB5C}" srcOrd="1" destOrd="0" presId="urn:microsoft.com/office/officeart/2005/8/layout/list1"/>
    <dgm:cxn modelId="{63E0E1B2-638C-4E2D-A1A3-D7E1DD730F1F}" type="presParOf" srcId="{20AA648D-FEAC-4FDB-B694-1F7EBF18979F}" destId="{8CD824FD-B993-444B-9859-034F399C04A4}" srcOrd="9" destOrd="0" presId="urn:microsoft.com/office/officeart/2005/8/layout/list1"/>
    <dgm:cxn modelId="{BFF2F8B4-63BE-44D1-9C45-15CC80849120}" type="presParOf" srcId="{20AA648D-FEAC-4FDB-B694-1F7EBF18979F}" destId="{913247E4-0629-4C1B-B7FB-FFA2D7ED53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B8725-92EC-4686-A7F5-AA1B277B453A}">
      <dsp:nvSpPr>
        <dsp:cNvPr id="0" name=""/>
        <dsp:cNvSpPr/>
      </dsp:nvSpPr>
      <dsp:spPr>
        <a:xfrm>
          <a:off x="0" y="102"/>
          <a:ext cx="9677915" cy="1589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You have to construct a new object</a:t>
          </a:r>
          <a:endParaRPr lang="en-US" sz="4000" kern="1200"/>
        </a:p>
      </dsp:txBody>
      <dsp:txXfrm>
        <a:off x="77569" y="77671"/>
        <a:ext cx="9522777" cy="1433868"/>
      </dsp:txXfrm>
    </dsp:sp>
    <dsp:sp modelId="{F8938095-27EF-4142-9A68-EFA54AB6ABE4}">
      <dsp:nvSpPr>
        <dsp:cNvPr id="0" name=""/>
        <dsp:cNvSpPr/>
      </dsp:nvSpPr>
      <dsp:spPr>
        <a:xfrm>
          <a:off x="0" y="1704308"/>
          <a:ext cx="9677915" cy="1589006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And copy all of the previous fields over</a:t>
          </a:r>
          <a:endParaRPr lang="en-US" sz="4000" kern="1200"/>
        </a:p>
      </dsp:txBody>
      <dsp:txXfrm>
        <a:off x="77569" y="1781877"/>
        <a:ext cx="9522777" cy="1433868"/>
      </dsp:txXfrm>
    </dsp:sp>
    <dsp:sp modelId="{E959A3B2-D6D8-4339-BFC3-0C03CC19A96C}">
      <dsp:nvSpPr>
        <dsp:cNvPr id="0" name=""/>
        <dsp:cNvSpPr/>
      </dsp:nvSpPr>
      <dsp:spPr>
        <a:xfrm>
          <a:off x="0" y="3408515"/>
          <a:ext cx="9677915" cy="1589006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This is a lot of superfluous code</a:t>
          </a:r>
          <a:endParaRPr lang="en-US" sz="4000" kern="1200"/>
        </a:p>
      </dsp:txBody>
      <dsp:txXfrm>
        <a:off x="77569" y="3486084"/>
        <a:ext cx="9522777" cy="1433868"/>
      </dsp:txXfrm>
    </dsp:sp>
    <dsp:sp modelId="{39E7D68E-2676-4BE7-872E-841FACBCC951}">
      <dsp:nvSpPr>
        <dsp:cNvPr id="0" name=""/>
        <dsp:cNvSpPr/>
      </dsp:nvSpPr>
      <dsp:spPr>
        <a:xfrm>
          <a:off x="0" y="5112721"/>
          <a:ext cx="9677915" cy="1589006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The advantages of immutability are insufficient</a:t>
          </a:r>
          <a:endParaRPr lang="en-US" sz="4000" kern="1200"/>
        </a:p>
      </dsp:txBody>
      <dsp:txXfrm>
        <a:off x="77569" y="5190290"/>
        <a:ext cx="9522777" cy="1433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31CBA-D9F1-4AF1-BF85-F0B16CD8010C}">
      <dsp:nvSpPr>
        <dsp:cNvPr id="0" name=""/>
        <dsp:cNvSpPr/>
      </dsp:nvSpPr>
      <dsp:spPr>
        <a:xfrm>
          <a:off x="0" y="739"/>
          <a:ext cx="14809307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424E4-6D27-44A8-805C-5681C8AE2F4C}">
      <dsp:nvSpPr>
        <dsp:cNvPr id="0" name=""/>
        <dsp:cNvSpPr/>
      </dsp:nvSpPr>
      <dsp:spPr>
        <a:xfrm>
          <a:off x="523447" y="390080"/>
          <a:ext cx="951723" cy="951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1D87C-A326-4BF5-9F08-7F76AFC85880}">
      <dsp:nvSpPr>
        <dsp:cNvPr id="0" name=""/>
        <dsp:cNvSpPr/>
      </dsp:nvSpPr>
      <dsp:spPr>
        <a:xfrm>
          <a:off x="1998618" y="739"/>
          <a:ext cx="12810688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We still need to solve the problem of notification </a:t>
          </a:r>
          <a:endParaRPr lang="en-US" sz="3200" kern="1200" dirty="0"/>
        </a:p>
      </dsp:txBody>
      <dsp:txXfrm>
        <a:off x="1998618" y="739"/>
        <a:ext cx="12810688" cy="1730406"/>
      </dsp:txXfrm>
    </dsp:sp>
    <dsp:sp modelId="{F0656AF6-EC12-4BDB-86FB-B88B5D9F716C}">
      <dsp:nvSpPr>
        <dsp:cNvPr id="0" name=""/>
        <dsp:cNvSpPr/>
      </dsp:nvSpPr>
      <dsp:spPr>
        <a:xfrm>
          <a:off x="0" y="2163746"/>
          <a:ext cx="14809307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5DBD9-1F5A-49EA-8896-0208DB729C70}">
      <dsp:nvSpPr>
        <dsp:cNvPr id="0" name=""/>
        <dsp:cNvSpPr/>
      </dsp:nvSpPr>
      <dsp:spPr>
        <a:xfrm>
          <a:off x="523447" y="2553088"/>
          <a:ext cx="951723" cy="951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357BE-9555-4EB0-A153-04ED251D772A}">
      <dsp:nvSpPr>
        <dsp:cNvPr id="0" name=""/>
        <dsp:cNvSpPr/>
      </dsp:nvSpPr>
      <dsp:spPr>
        <a:xfrm>
          <a:off x="1998618" y="2163746"/>
          <a:ext cx="12810688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When data models change the application must react</a:t>
          </a:r>
          <a:endParaRPr lang="en-US" sz="3200" kern="1200" dirty="0"/>
        </a:p>
      </dsp:txBody>
      <dsp:txXfrm>
        <a:off x="1998618" y="2163746"/>
        <a:ext cx="12810688" cy="1730406"/>
      </dsp:txXfrm>
    </dsp:sp>
    <dsp:sp modelId="{7F31972A-2039-43C7-BA96-F9A523073980}">
      <dsp:nvSpPr>
        <dsp:cNvPr id="0" name=""/>
        <dsp:cNvSpPr/>
      </dsp:nvSpPr>
      <dsp:spPr>
        <a:xfrm>
          <a:off x="0" y="4326754"/>
          <a:ext cx="14809307" cy="1730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68386-EDD4-453B-B816-7F1A4F0E9E77}">
      <dsp:nvSpPr>
        <dsp:cNvPr id="0" name=""/>
        <dsp:cNvSpPr/>
      </dsp:nvSpPr>
      <dsp:spPr>
        <a:xfrm>
          <a:off x="523447" y="4716095"/>
          <a:ext cx="951723" cy="951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5DDD0-2C9D-4424-8298-C3BCA120FAD4}">
      <dsp:nvSpPr>
        <dsp:cNvPr id="0" name=""/>
        <dsp:cNvSpPr/>
      </dsp:nvSpPr>
      <dsp:spPr>
        <a:xfrm>
          <a:off x="1998618" y="4326754"/>
          <a:ext cx="12810688" cy="1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35" tIns="183135" rIns="183135" bIns="18313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We will talk about this in a separate lecture</a:t>
          </a:r>
          <a:endParaRPr lang="en-US" sz="3600" kern="1200" dirty="0"/>
        </a:p>
      </dsp:txBody>
      <dsp:txXfrm>
        <a:off x="1998618" y="4326754"/>
        <a:ext cx="12810688" cy="1730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70839-F108-4E60-B0E2-355B976CC09E}">
      <dsp:nvSpPr>
        <dsp:cNvPr id="0" name=""/>
        <dsp:cNvSpPr/>
      </dsp:nvSpPr>
      <dsp:spPr>
        <a:xfrm>
          <a:off x="5859" y="1520499"/>
          <a:ext cx="4425343" cy="2655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Low level libraries write bytes or characters to disk</a:t>
          </a:r>
          <a:endParaRPr lang="en-US" sz="4200" kern="1200" dirty="0"/>
        </a:p>
      </dsp:txBody>
      <dsp:txXfrm>
        <a:off x="5859" y="1520499"/>
        <a:ext cx="4425343" cy="2655206"/>
      </dsp:txXfrm>
    </dsp:sp>
    <dsp:sp modelId="{391A35DB-D88E-44E9-8B21-90087FC0D775}">
      <dsp:nvSpPr>
        <dsp:cNvPr id="0" name=""/>
        <dsp:cNvSpPr/>
      </dsp:nvSpPr>
      <dsp:spPr>
        <a:xfrm>
          <a:off x="4479613" y="2726602"/>
          <a:ext cx="66380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B399F-DA83-4977-8300-79C0DBCF7923}">
      <dsp:nvSpPr>
        <dsp:cNvPr id="0" name=""/>
        <dsp:cNvSpPr/>
      </dsp:nvSpPr>
      <dsp:spPr>
        <a:xfrm>
          <a:off x="5191825" y="1520499"/>
          <a:ext cx="4425343" cy="2655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You need to convert your classes into bytes or characters</a:t>
          </a:r>
          <a:endParaRPr lang="en-US" sz="4200" kern="1200" dirty="0"/>
        </a:p>
      </dsp:txBody>
      <dsp:txXfrm>
        <a:off x="5191825" y="1520499"/>
        <a:ext cx="4425343" cy="2655206"/>
      </dsp:txXfrm>
    </dsp:sp>
    <dsp:sp modelId="{0F3E1C21-F232-48A5-A60E-92B5AC5364CA}">
      <dsp:nvSpPr>
        <dsp:cNvPr id="0" name=""/>
        <dsp:cNvSpPr/>
      </dsp:nvSpPr>
      <dsp:spPr>
        <a:xfrm>
          <a:off x="9665579" y="2726602"/>
          <a:ext cx="66380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CFD41-BAF6-48DA-AC11-44F28B50E77F}">
      <dsp:nvSpPr>
        <dsp:cNvPr id="0" name=""/>
        <dsp:cNvSpPr/>
      </dsp:nvSpPr>
      <dsp:spPr>
        <a:xfrm>
          <a:off x="10377790" y="1520499"/>
          <a:ext cx="4425343" cy="2655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A process known as serialization</a:t>
          </a:r>
          <a:endParaRPr lang="en-US" sz="4200" kern="1200" dirty="0"/>
        </a:p>
      </dsp:txBody>
      <dsp:txXfrm>
        <a:off x="10377790" y="1520499"/>
        <a:ext cx="4425343" cy="2655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26711-7A6A-4207-9B48-CCD2F3557BC5}">
      <dsp:nvSpPr>
        <dsp:cNvPr id="0" name=""/>
        <dsp:cNvSpPr/>
      </dsp:nvSpPr>
      <dsp:spPr>
        <a:xfrm>
          <a:off x="0" y="774899"/>
          <a:ext cx="9677915" cy="2324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04342-90C2-4FE1-A517-81D3465942CD}">
      <dsp:nvSpPr>
        <dsp:cNvPr id="0" name=""/>
        <dsp:cNvSpPr/>
      </dsp:nvSpPr>
      <dsp:spPr>
        <a:xfrm>
          <a:off x="703220" y="1297955"/>
          <a:ext cx="1278583" cy="127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50353-FC43-44CC-9A87-3EB1ED48477D}">
      <dsp:nvSpPr>
        <dsp:cNvPr id="0" name=""/>
        <dsp:cNvSpPr/>
      </dsp:nvSpPr>
      <dsp:spPr>
        <a:xfrm>
          <a:off x="2685025" y="774899"/>
          <a:ext cx="6992889" cy="232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030" tIns="246030" rIns="246030" bIns="24603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Serialization is the process of converting objects into bytes (or characters) so that they can save to disk or transmitted over a network. </a:t>
          </a:r>
          <a:endParaRPr lang="en-US" sz="3200" kern="1200" dirty="0"/>
        </a:p>
      </dsp:txBody>
      <dsp:txXfrm>
        <a:off x="2685025" y="774899"/>
        <a:ext cx="6992889" cy="2324697"/>
      </dsp:txXfrm>
    </dsp:sp>
    <dsp:sp modelId="{D53520C1-71AA-436F-9C09-19C138114BAB}">
      <dsp:nvSpPr>
        <dsp:cNvPr id="0" name=""/>
        <dsp:cNvSpPr/>
      </dsp:nvSpPr>
      <dsp:spPr>
        <a:xfrm>
          <a:off x="0" y="3602233"/>
          <a:ext cx="9677915" cy="2324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F8BA9-8C90-4E1D-BAE2-5CBE89E9EDDA}">
      <dsp:nvSpPr>
        <dsp:cNvPr id="0" name=""/>
        <dsp:cNvSpPr/>
      </dsp:nvSpPr>
      <dsp:spPr>
        <a:xfrm>
          <a:off x="703220" y="4125290"/>
          <a:ext cx="1278583" cy="127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F5A7-54E1-4A6F-981D-926B47796E38}">
      <dsp:nvSpPr>
        <dsp:cNvPr id="0" name=""/>
        <dsp:cNvSpPr/>
      </dsp:nvSpPr>
      <dsp:spPr>
        <a:xfrm>
          <a:off x="2685025" y="3602233"/>
          <a:ext cx="6992889" cy="232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030" tIns="246030" rIns="246030" bIns="24603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Deserialization is the process of reconstituting byte or character streams back into the original objects </a:t>
          </a:r>
          <a:endParaRPr lang="en-US" sz="3200" kern="1200" dirty="0"/>
        </a:p>
      </dsp:txBody>
      <dsp:txXfrm>
        <a:off x="2685025" y="3602233"/>
        <a:ext cx="6992889" cy="2324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42771-5D30-4286-9FA1-E161C10CF89E}">
      <dsp:nvSpPr>
        <dsp:cNvPr id="0" name=""/>
        <dsp:cNvSpPr/>
      </dsp:nvSpPr>
      <dsp:spPr>
        <a:xfrm>
          <a:off x="1625957" y="155091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1BA20-7726-4F39-A98A-7C7436DF529C}">
      <dsp:nvSpPr>
        <dsp:cNvPr id="0" name=""/>
        <dsp:cNvSpPr/>
      </dsp:nvSpPr>
      <dsp:spPr>
        <a:xfrm>
          <a:off x="2093957" y="201891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CC87C-5BD9-4DF6-AC3C-FA711627AAC8}">
      <dsp:nvSpPr>
        <dsp:cNvPr id="0" name=""/>
        <dsp:cNvSpPr/>
      </dsp:nvSpPr>
      <dsp:spPr>
        <a:xfrm>
          <a:off x="923957" y="443091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kern="1200"/>
            <a:t>By querying or setting fields at runtime</a:t>
          </a:r>
          <a:endParaRPr lang="en-US" sz="2200" kern="1200"/>
        </a:p>
      </dsp:txBody>
      <dsp:txXfrm>
        <a:off x="923957" y="4430915"/>
        <a:ext cx="3600000" cy="720000"/>
      </dsp:txXfrm>
    </dsp:sp>
    <dsp:sp modelId="{5969B757-A230-4F7C-A0DE-B62C4216F4E6}">
      <dsp:nvSpPr>
        <dsp:cNvPr id="0" name=""/>
        <dsp:cNvSpPr/>
      </dsp:nvSpPr>
      <dsp:spPr>
        <a:xfrm>
          <a:off x="5855957" y="155091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ACA49-AD01-44F5-A666-761FB58857CB}">
      <dsp:nvSpPr>
        <dsp:cNvPr id="0" name=""/>
        <dsp:cNvSpPr/>
      </dsp:nvSpPr>
      <dsp:spPr>
        <a:xfrm>
          <a:off x="6323957" y="201891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93793-E257-42F7-8447-1C8CE923D174}">
      <dsp:nvSpPr>
        <dsp:cNvPr id="0" name=""/>
        <dsp:cNvSpPr/>
      </dsp:nvSpPr>
      <dsp:spPr>
        <a:xfrm>
          <a:off x="5153957" y="443091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kern="1200" dirty="0"/>
            <a:t>This is called reflection (aka introspection)</a:t>
          </a:r>
          <a:endParaRPr lang="en-US" sz="2200" kern="1200" dirty="0"/>
        </a:p>
      </dsp:txBody>
      <dsp:txXfrm>
        <a:off x="5153957" y="4430915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DB81-DC6D-4F7E-9552-C07D7C39A75A}">
      <dsp:nvSpPr>
        <dsp:cNvPr id="0" name=""/>
        <dsp:cNvSpPr/>
      </dsp:nvSpPr>
      <dsp:spPr>
        <a:xfrm>
          <a:off x="0" y="35765"/>
          <a:ext cx="9677915" cy="2108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You need to convert from a stream of characters or bytes</a:t>
          </a:r>
          <a:endParaRPr lang="en-US" sz="5300" kern="1200"/>
        </a:p>
      </dsp:txBody>
      <dsp:txXfrm>
        <a:off x="102921" y="138686"/>
        <a:ext cx="9472073" cy="1902498"/>
      </dsp:txXfrm>
    </dsp:sp>
    <dsp:sp modelId="{7DA03056-4C62-46FA-8294-F0AD90BFC12D}">
      <dsp:nvSpPr>
        <dsp:cNvPr id="0" name=""/>
        <dsp:cNvSpPr/>
      </dsp:nvSpPr>
      <dsp:spPr>
        <a:xfrm>
          <a:off x="0" y="2296745"/>
          <a:ext cx="9677915" cy="2108340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Doing this in a robust manner is very hard</a:t>
          </a:r>
          <a:endParaRPr lang="en-US" sz="5300" kern="1200"/>
        </a:p>
      </dsp:txBody>
      <dsp:txXfrm>
        <a:off x="102921" y="2399666"/>
        <a:ext cx="9472073" cy="1902498"/>
      </dsp:txXfrm>
    </dsp:sp>
    <dsp:sp modelId="{DF172946-F15C-459D-8CE5-ED0515B5446B}">
      <dsp:nvSpPr>
        <dsp:cNvPr id="0" name=""/>
        <dsp:cNvSpPr/>
      </dsp:nvSpPr>
      <dsp:spPr>
        <a:xfrm>
          <a:off x="0" y="4557725"/>
          <a:ext cx="9677915" cy="210834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How do you put the values in the right place?</a:t>
          </a:r>
          <a:endParaRPr lang="en-US" sz="5300" kern="1200"/>
        </a:p>
      </dsp:txBody>
      <dsp:txXfrm>
        <a:off x="102921" y="4660646"/>
        <a:ext cx="9472073" cy="19024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C3F93-811C-48A1-BA4B-4C3E1A464580}">
      <dsp:nvSpPr>
        <dsp:cNvPr id="0" name=""/>
        <dsp:cNvSpPr/>
      </dsp:nvSpPr>
      <dsp:spPr>
        <a:xfrm>
          <a:off x="1469710" y="1311172"/>
          <a:ext cx="1907660" cy="1907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B2F03-871D-4501-BB10-1A48B6CF6B2D}">
      <dsp:nvSpPr>
        <dsp:cNvPr id="0" name=""/>
        <dsp:cNvSpPr/>
      </dsp:nvSpPr>
      <dsp:spPr>
        <a:xfrm>
          <a:off x="303918" y="3734227"/>
          <a:ext cx="423924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Use a standardized format like XML or JSON</a:t>
          </a:r>
          <a:endParaRPr lang="en-US" sz="3200" kern="1200" dirty="0"/>
        </a:p>
      </dsp:txBody>
      <dsp:txXfrm>
        <a:off x="303918" y="3734227"/>
        <a:ext cx="4239245" cy="1012500"/>
      </dsp:txXfrm>
    </dsp:sp>
    <dsp:sp modelId="{97894C7E-B2B5-4B82-81E4-3C61CB2A10F2}">
      <dsp:nvSpPr>
        <dsp:cNvPr id="0" name=""/>
        <dsp:cNvSpPr/>
      </dsp:nvSpPr>
      <dsp:spPr>
        <a:xfrm>
          <a:off x="6450823" y="1311172"/>
          <a:ext cx="1907660" cy="1907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FF49B-903F-4705-88BD-AE6ADD6C5361}">
      <dsp:nvSpPr>
        <dsp:cNvPr id="0" name=""/>
        <dsp:cNvSpPr/>
      </dsp:nvSpPr>
      <dsp:spPr>
        <a:xfrm>
          <a:off x="5285030" y="3734227"/>
          <a:ext cx="423924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These are formats designed specifically for this purpose</a:t>
          </a:r>
          <a:endParaRPr lang="en-US" sz="2900" kern="1200"/>
        </a:p>
      </dsp:txBody>
      <dsp:txXfrm>
        <a:off x="5285030" y="3734227"/>
        <a:ext cx="4239245" cy="1012500"/>
      </dsp:txXfrm>
    </dsp:sp>
    <dsp:sp modelId="{18367A81-795E-4420-80B0-28D54A5E8FF5}">
      <dsp:nvSpPr>
        <dsp:cNvPr id="0" name=""/>
        <dsp:cNvSpPr/>
      </dsp:nvSpPr>
      <dsp:spPr>
        <a:xfrm>
          <a:off x="11431936" y="1311172"/>
          <a:ext cx="1907660" cy="1907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C6076-556A-404C-9F0F-A975DDE8FB9D}">
      <dsp:nvSpPr>
        <dsp:cNvPr id="0" name=""/>
        <dsp:cNvSpPr/>
      </dsp:nvSpPr>
      <dsp:spPr>
        <a:xfrm>
          <a:off x="10266143" y="3734227"/>
          <a:ext cx="423924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Also, they can be read as plain text!</a:t>
          </a:r>
          <a:endParaRPr lang="en-US" sz="2900" kern="1200" dirty="0"/>
        </a:p>
      </dsp:txBody>
      <dsp:txXfrm>
        <a:off x="10266143" y="3734227"/>
        <a:ext cx="4239245" cy="101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75B2B-FA21-4AE7-92DB-7A8A1D7136F2}">
      <dsp:nvSpPr>
        <dsp:cNvPr id="0" name=""/>
        <dsp:cNvSpPr/>
      </dsp:nvSpPr>
      <dsp:spPr>
        <a:xfrm>
          <a:off x="0" y="673162"/>
          <a:ext cx="14808994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1E74C-4DF8-4F80-85EF-325F55CC0E3D}">
      <dsp:nvSpPr>
        <dsp:cNvPr id="0" name=""/>
        <dsp:cNvSpPr/>
      </dsp:nvSpPr>
      <dsp:spPr>
        <a:xfrm>
          <a:off x="740449" y="38482"/>
          <a:ext cx="10366295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821" tIns="0" rIns="391821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XmlSerializer</a:t>
          </a:r>
          <a:endParaRPr lang="en-US" sz="4300" kern="1200"/>
        </a:p>
      </dsp:txBody>
      <dsp:txXfrm>
        <a:off x="802414" y="100447"/>
        <a:ext cx="10242365" cy="1145430"/>
      </dsp:txXfrm>
    </dsp:sp>
    <dsp:sp modelId="{A9ECF139-5375-468F-AB02-E1A3DEB8E77B}">
      <dsp:nvSpPr>
        <dsp:cNvPr id="0" name=""/>
        <dsp:cNvSpPr/>
      </dsp:nvSpPr>
      <dsp:spPr>
        <a:xfrm>
          <a:off x="0" y="2623642"/>
          <a:ext cx="14808994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14D8D-CC96-49EC-A45C-0288052ADC45}">
      <dsp:nvSpPr>
        <dsp:cNvPr id="0" name=""/>
        <dsp:cNvSpPr/>
      </dsp:nvSpPr>
      <dsp:spPr>
        <a:xfrm>
          <a:off x="740449" y="1988962"/>
          <a:ext cx="10366295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821" tIns="0" rIns="391821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JsonSerializer</a:t>
          </a:r>
          <a:endParaRPr lang="en-US" sz="4300" kern="1200"/>
        </a:p>
      </dsp:txBody>
      <dsp:txXfrm>
        <a:off x="802414" y="2050927"/>
        <a:ext cx="10242365" cy="1145430"/>
      </dsp:txXfrm>
    </dsp:sp>
    <dsp:sp modelId="{913247E4-0629-4C1B-B7FB-FFA2D7ED531E}">
      <dsp:nvSpPr>
        <dsp:cNvPr id="0" name=""/>
        <dsp:cNvSpPr/>
      </dsp:nvSpPr>
      <dsp:spPr>
        <a:xfrm>
          <a:off x="0" y="4574122"/>
          <a:ext cx="14808994" cy="108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CC2F-7CE8-4EB1-B500-09BAE642FB5C}">
      <dsp:nvSpPr>
        <dsp:cNvPr id="0" name=""/>
        <dsp:cNvSpPr/>
      </dsp:nvSpPr>
      <dsp:spPr>
        <a:xfrm>
          <a:off x="740449" y="3939442"/>
          <a:ext cx="10366295" cy="1269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821" tIns="0" rIns="391821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/>
            <a:t>BinarySerializer</a:t>
          </a:r>
          <a:endParaRPr lang="en-US" sz="4300" kern="1200"/>
        </a:p>
      </dsp:txBody>
      <dsp:txXfrm>
        <a:off x="802414" y="4001407"/>
        <a:ext cx="10242365" cy="1145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A1928-978F-296A-BC22-70AE18E5F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9929"/>
          <a:stretch/>
        </p:blipFill>
        <p:spPr>
          <a:xfrm>
            <a:off x="20" y="5713"/>
            <a:ext cx="18287980" cy="10287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1323564"/>
            <a:ext cx="14950440" cy="4389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b="1">
                <a:solidFill>
                  <a:srgbClr val="FFFFFF"/>
                </a:solidFill>
              </a:rPr>
              <a:t>Saving and READING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295" y="5804451"/>
            <a:ext cx="13151790" cy="208224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400"/>
              </a:spcBef>
            </a:pPr>
            <a:r>
              <a:rPr lang="en-US" sz="2200" dirty="0">
                <a:solidFill>
                  <a:srgbClr val="FFFFFF"/>
                </a:solidFill>
              </a:rPr>
              <a:t>Serialization, Deserialization, and Reflection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10DE-953C-95FE-058E-15F9D167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How Serializers work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BC1A0F-A1C5-AF4C-BE86-33E5FD93A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659730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80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23979-09AA-C3BD-7A14-2309F8ED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96" y="914400"/>
            <a:ext cx="10490871" cy="2034540"/>
          </a:xfrm>
        </p:spPr>
        <p:txBody>
          <a:bodyPr>
            <a:normAutofit/>
          </a:bodyPr>
          <a:lstStyle/>
          <a:p>
            <a:r>
              <a:rPr lang="en-CA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7408-FADF-80BC-8963-58D8D49E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596" y="3086100"/>
            <a:ext cx="11055204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Reflection allow objects to query information about objects </a:t>
            </a:r>
          </a:p>
          <a:p>
            <a:r>
              <a:rPr lang="en-CA" dirty="0">
                <a:solidFill>
                  <a:schemeClr val="tx1"/>
                </a:solidFill>
              </a:rPr>
              <a:t>For example: what are the names and types of the fields? </a:t>
            </a:r>
          </a:p>
          <a:p>
            <a:r>
              <a:rPr lang="en-CA" dirty="0">
                <a:solidFill>
                  <a:schemeClr val="tx1"/>
                </a:solidFill>
              </a:rPr>
              <a:t>What values does each field hold?   </a:t>
            </a:r>
          </a:p>
          <a:p>
            <a:r>
              <a:rPr lang="en-CA" dirty="0">
                <a:solidFill>
                  <a:schemeClr val="tx1"/>
                </a:solidFill>
              </a:rPr>
              <a:t>In C# we can query this kind of information about any object</a:t>
            </a:r>
          </a:p>
          <a:p>
            <a:r>
              <a:rPr lang="en-CA" dirty="0">
                <a:solidFill>
                  <a:schemeClr val="tx1"/>
                </a:solidFill>
              </a:rPr>
              <a:t>We can also change the values of fields at run-time</a:t>
            </a:r>
          </a:p>
          <a:p>
            <a:r>
              <a:rPr lang="en-CA" dirty="0">
                <a:solidFill>
                  <a:schemeClr val="tx1"/>
                </a:solidFill>
              </a:rPr>
              <a:t>We can even invoke methods on an object at run-time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0467FE92-C0D3-AA80-C846-B244B9FA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78415" y="2790453"/>
            <a:ext cx="4703121" cy="47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1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D027-54DB-3D0F-83E6-0E7EE0B3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Reflection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A7F0D-2CBF-1436-0FD7-DD135FFAE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2969834"/>
            <a:ext cx="12949397" cy="5425439"/>
          </a:xfrm>
        </p:spPr>
      </p:pic>
    </p:spTree>
    <p:extLst>
      <p:ext uri="{BB962C8B-B14F-4D97-AF65-F5344CB8AC3E}">
        <p14:creationId xmlns:p14="http://schemas.microsoft.com/office/powerpoint/2010/main" val="102590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231E-8897-7C17-EB64-029FCC53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Output of Reflection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6C3EF-E676-3D54-2E4C-DEF6A5998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3238500"/>
            <a:ext cx="11651584" cy="4724400"/>
          </a:xfrm>
        </p:spPr>
      </p:pic>
    </p:spTree>
    <p:extLst>
      <p:ext uri="{BB962C8B-B14F-4D97-AF65-F5344CB8AC3E}">
        <p14:creationId xmlns:p14="http://schemas.microsoft.com/office/powerpoint/2010/main" val="161513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5651-C82A-DE49-88B9-659A63DF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How do you read data from disk?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9B6E19-BFAA-0596-F8CB-5EE539042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49976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59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FC44-C608-E0A1-6917-0BC64AC5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B1A6C-41EA-D777-49EA-3622B911B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242439"/>
              </p:ext>
            </p:extLst>
          </p:nvPr>
        </p:nvGraphicFramePr>
        <p:xfrm>
          <a:off x="1714501" y="3086100"/>
          <a:ext cx="14809307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29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0C94-B224-41E9-9D1F-ED4BC662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Serializer Libraries Exist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7156E7-9640-522A-9453-B47609545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90484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04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CF03-37E9-3ED1-E13D-F4577163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500" b="1" cap="all">
                <a:solidFill>
                  <a:srgbClr val="FFFFFF"/>
                </a:solidFill>
              </a:rPr>
              <a:t>Example XML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EF3FF-A954-B716-AEFF-E8FAC9CF6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96" y="2195397"/>
            <a:ext cx="9068364" cy="5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88128-D8BC-D69A-99C7-056F4112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846" y="914400"/>
            <a:ext cx="5868874" cy="2034540"/>
          </a:xfrm>
        </p:spPr>
        <p:txBody>
          <a:bodyPr>
            <a:normAutofit/>
          </a:bodyPr>
          <a:lstStyle/>
          <a:p>
            <a:r>
              <a:rPr lang="en-CA" sz="4800" dirty="0"/>
              <a:t>Some Classes are Just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0C0BC-D70A-135E-B7D8-3ACFC81C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96" y="1753144"/>
            <a:ext cx="9068364" cy="677773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42F36-5A28-4513-EC71-A9598EA3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7846" y="3086100"/>
            <a:ext cx="5868874" cy="605790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In general classes should be immutable</a:t>
            </a:r>
          </a:p>
          <a:p>
            <a:r>
              <a:rPr lang="en-CA" sz="2400" dirty="0">
                <a:solidFill>
                  <a:schemeClr val="tx1"/>
                </a:solidFill>
              </a:rPr>
              <a:t>But sometimes it is just data </a:t>
            </a:r>
          </a:p>
          <a:p>
            <a:r>
              <a:rPr lang="en-CA" sz="2400" dirty="0">
                <a:solidFill>
                  <a:schemeClr val="tx1"/>
                </a:solidFill>
              </a:rPr>
              <a:t>Consider the shape class</a:t>
            </a:r>
          </a:p>
          <a:p>
            <a:r>
              <a:rPr lang="en-CA" sz="2400" dirty="0">
                <a:solidFill>
                  <a:schemeClr val="tx1"/>
                </a:solidFill>
              </a:rPr>
              <a:t>We may want to edit it </a:t>
            </a:r>
          </a:p>
          <a:p>
            <a:r>
              <a:rPr lang="en-CA" sz="2400" dirty="0">
                <a:solidFill>
                  <a:schemeClr val="tx1"/>
                </a:solidFill>
              </a:rPr>
              <a:t>We may want to save / load it to disk</a:t>
            </a:r>
          </a:p>
          <a:p>
            <a:r>
              <a:rPr lang="en-CA" sz="2400" dirty="0">
                <a:solidFill>
                  <a:schemeClr val="tx1"/>
                </a:solidFill>
              </a:rPr>
              <a:t>Yes we can make it immutable</a:t>
            </a:r>
          </a:p>
          <a:p>
            <a:r>
              <a:rPr lang="en-CA" sz="2400" dirty="0">
                <a:solidFill>
                  <a:schemeClr val="tx1"/>
                </a:solidFill>
              </a:rPr>
              <a:t>Too much work, too little ROI</a:t>
            </a:r>
          </a:p>
        </p:txBody>
      </p:sp>
    </p:spTree>
    <p:extLst>
      <p:ext uri="{BB962C8B-B14F-4D97-AF65-F5344CB8AC3E}">
        <p14:creationId xmlns:p14="http://schemas.microsoft.com/office/powerpoint/2010/main" val="67986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695E-11EF-0FE2-A109-A3FBA39C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Every time you change a field if immutable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CF033-27B0-0ADE-DA4F-ABE2788A7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696503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26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3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6616-BA40-F757-9DDC-EAF22635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4" y="6325737"/>
            <a:ext cx="14839126" cy="2474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400"/>
              </a:spcBef>
              <a:buNone/>
            </a:pPr>
            <a:r>
              <a:rPr lang="en-US" sz="4200" dirty="0">
                <a:solidFill>
                  <a:schemeClr val="accent3"/>
                </a:solidFill>
              </a:rPr>
              <a:t>They are called records and with expressions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CCB4-8B77-0F3C-A62F-02E7559D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4" y="798394"/>
            <a:ext cx="14839126" cy="5527343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b="1" cap="all">
                <a:solidFill>
                  <a:schemeClr val="tx1"/>
                </a:solidFill>
              </a:rPr>
              <a:t>An Aside: Modern C# has a Solution</a:t>
            </a:r>
          </a:p>
        </p:txBody>
      </p:sp>
    </p:spTree>
    <p:extLst>
      <p:ext uri="{BB962C8B-B14F-4D97-AF65-F5344CB8AC3E}">
        <p14:creationId xmlns:p14="http://schemas.microsoft.com/office/powerpoint/2010/main" val="268565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70416-E424-30F1-9B30-6B1D1CFB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500" b="1" cap="all">
                <a:solidFill>
                  <a:srgbClr val="FFFFFF"/>
                </a:solidFill>
              </a:rPr>
              <a:t>Record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360DA-2259-14B7-C500-84884E0A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2" r="13620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3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66D027-F06B-1C1C-B97C-1A5B656A0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08" y="1845640"/>
            <a:ext cx="16621762" cy="66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5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7EF3-31F1-1F87-AE18-B21924EE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Either way, we still a have a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F2F284-429E-0EB7-2081-3815D281B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711690"/>
              </p:ext>
            </p:extLst>
          </p:nvPr>
        </p:nvGraphicFramePr>
        <p:xfrm>
          <a:off x="1714501" y="3086100"/>
          <a:ext cx="14809307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8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315F-1C8D-741C-1EA3-6118CFB1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How do you save data to disk?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6E94AD-9561-D518-FE13-3A94C3B3E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85359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11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F7C5-3D54-8CE7-04D3-D9345D13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6100"/>
              <a:t>Serialization / Deserialization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02A5DC-753C-EE63-AEF6-C936B4B65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940774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11887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9365</TotalTime>
  <Words>387</Words>
  <Application>Microsoft Office PowerPoint</Application>
  <PresentationFormat>Custom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Corbel</vt:lpstr>
      <vt:lpstr>Base</vt:lpstr>
      <vt:lpstr>Saving and READING DATA</vt:lpstr>
      <vt:lpstr>Some Classes are Just Data</vt:lpstr>
      <vt:lpstr>Every time you change a field if immutable</vt:lpstr>
      <vt:lpstr>An Aside: Modern C# has a Solution</vt:lpstr>
      <vt:lpstr>Record EXAMPLE</vt:lpstr>
      <vt:lpstr>PowerPoint Presentation</vt:lpstr>
      <vt:lpstr>Either way, we still a have a problem</vt:lpstr>
      <vt:lpstr>How do you save data to disk?</vt:lpstr>
      <vt:lpstr>Serialization / Deserialization</vt:lpstr>
      <vt:lpstr>How Serializers work </vt:lpstr>
      <vt:lpstr>Reflection</vt:lpstr>
      <vt:lpstr>Example Reflection Code</vt:lpstr>
      <vt:lpstr>Output of Reflection Demo</vt:lpstr>
      <vt:lpstr>How do you read data from disk? </vt:lpstr>
      <vt:lpstr>The solution</vt:lpstr>
      <vt:lpstr>Serializer Libraries Exist</vt:lpstr>
      <vt:lpstr>Example XML 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39</cp:revision>
  <dcterms:created xsi:type="dcterms:W3CDTF">2022-10-07T01:31:58Z</dcterms:created>
  <dcterms:modified xsi:type="dcterms:W3CDTF">2023-03-23T18:41:45Z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