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3"/>
  </p:notesMasterIdLst>
  <p:sldIdLst>
    <p:sldId id="449" r:id="rId2"/>
    <p:sldId id="454" r:id="rId3"/>
    <p:sldId id="480" r:id="rId4"/>
    <p:sldId id="455" r:id="rId5"/>
    <p:sldId id="458" r:id="rId6"/>
    <p:sldId id="459" r:id="rId7"/>
    <p:sldId id="460" r:id="rId8"/>
    <p:sldId id="457" r:id="rId9"/>
    <p:sldId id="461" r:id="rId10"/>
    <p:sldId id="462" r:id="rId11"/>
    <p:sldId id="463" r:id="rId12"/>
    <p:sldId id="464" r:id="rId13"/>
    <p:sldId id="465" r:id="rId14"/>
    <p:sldId id="467" r:id="rId15"/>
    <p:sldId id="466" r:id="rId16"/>
    <p:sldId id="468" r:id="rId17"/>
    <p:sldId id="469" r:id="rId18"/>
    <p:sldId id="470" r:id="rId19"/>
    <p:sldId id="474" r:id="rId20"/>
    <p:sldId id="485" r:id="rId21"/>
    <p:sldId id="473" r:id="rId22"/>
    <p:sldId id="471" r:id="rId23"/>
    <p:sldId id="472" r:id="rId24"/>
    <p:sldId id="478" r:id="rId25"/>
    <p:sldId id="481" r:id="rId26"/>
    <p:sldId id="479" r:id="rId27"/>
    <p:sldId id="483" r:id="rId28"/>
    <p:sldId id="484" r:id="rId29"/>
    <p:sldId id="477" r:id="rId30"/>
    <p:sldId id="475" r:id="rId31"/>
    <p:sldId id="486" r:id="rId32"/>
  </p:sldIdLst>
  <p:sldSz cx="18288000" cy="10287000"/>
  <p:notesSz cx="18288000" cy="10287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DD0FE-EA35-4EC0-883C-51089884ABC3}">
          <p14:sldIdLst>
            <p14:sldId id="449"/>
            <p14:sldId id="454"/>
            <p14:sldId id="480"/>
            <p14:sldId id="455"/>
            <p14:sldId id="458"/>
            <p14:sldId id="459"/>
            <p14:sldId id="460"/>
            <p14:sldId id="457"/>
            <p14:sldId id="461"/>
            <p14:sldId id="462"/>
          </p14:sldIdLst>
        </p14:section>
        <p14:section name="Aside on Events" id="{18FB428B-CD08-4C35-A3BB-32AC5131A017}">
          <p14:sldIdLst>
            <p14:sldId id="463"/>
            <p14:sldId id="464"/>
            <p14:sldId id="465"/>
            <p14:sldId id="467"/>
            <p14:sldId id="466"/>
            <p14:sldId id="468"/>
            <p14:sldId id="469"/>
            <p14:sldId id="470"/>
            <p14:sldId id="474"/>
            <p14:sldId id="485"/>
            <p14:sldId id="473"/>
            <p14:sldId id="471"/>
            <p14:sldId id="472"/>
            <p14:sldId id="478"/>
            <p14:sldId id="481"/>
            <p14:sldId id="479"/>
            <p14:sldId id="483"/>
            <p14:sldId id="484"/>
            <p14:sldId id="477"/>
            <p14:sldId id="47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65" d="100"/>
          <a:sy n="65" d="100"/>
        </p:scale>
        <p:origin x="84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Command_pattern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Command_patter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86621-33D4-4D1F-B200-F742BCA45F4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697BCC-E1E2-44DC-9617-1AF498BC638F}">
      <dgm:prSet/>
      <dgm:spPr/>
      <dgm:t>
        <a:bodyPr/>
        <a:lstStyle/>
        <a:p>
          <a:r>
            <a:rPr lang="en-CA"/>
            <a:t>An event is just a list of functions with the same signature</a:t>
          </a:r>
          <a:endParaRPr lang="en-US"/>
        </a:p>
      </dgm:t>
    </dgm:pt>
    <dgm:pt modelId="{3359BEB2-EC40-4D2C-955A-976E8789A2D6}" type="parTrans" cxnId="{7DA12124-9394-4D87-91F7-9112553B2954}">
      <dgm:prSet/>
      <dgm:spPr/>
      <dgm:t>
        <a:bodyPr/>
        <a:lstStyle/>
        <a:p>
          <a:endParaRPr lang="en-US"/>
        </a:p>
      </dgm:t>
    </dgm:pt>
    <dgm:pt modelId="{5D97D040-2E33-40D4-8A78-D378E75D33ED}" type="sibTrans" cxnId="{7DA12124-9394-4D87-91F7-9112553B2954}">
      <dgm:prSet/>
      <dgm:spPr/>
      <dgm:t>
        <a:bodyPr/>
        <a:lstStyle/>
        <a:p>
          <a:endParaRPr lang="en-US"/>
        </a:p>
      </dgm:t>
    </dgm:pt>
    <dgm:pt modelId="{B37F2995-CEA1-4F42-B66F-B97E295EA3A9}">
      <dgm:prSet/>
      <dgm:spPr/>
      <dgm:t>
        <a:bodyPr/>
        <a:lstStyle/>
        <a:p>
          <a:r>
            <a:rPr lang="en-CA"/>
            <a:t>These functions are called “event handlers”</a:t>
          </a:r>
          <a:endParaRPr lang="en-US"/>
        </a:p>
      </dgm:t>
    </dgm:pt>
    <dgm:pt modelId="{25EC9C06-6301-4DDC-97BB-16E2870BA408}" type="parTrans" cxnId="{236DE2B0-15D9-4F47-BF9A-F02941DFB63E}">
      <dgm:prSet/>
      <dgm:spPr/>
      <dgm:t>
        <a:bodyPr/>
        <a:lstStyle/>
        <a:p>
          <a:endParaRPr lang="en-US"/>
        </a:p>
      </dgm:t>
    </dgm:pt>
    <dgm:pt modelId="{98FAD0F9-D85B-465D-B093-B0CBE2DB500B}" type="sibTrans" cxnId="{236DE2B0-15D9-4F47-BF9A-F02941DFB63E}">
      <dgm:prSet/>
      <dgm:spPr/>
      <dgm:t>
        <a:bodyPr/>
        <a:lstStyle/>
        <a:p>
          <a:endParaRPr lang="en-US"/>
        </a:p>
      </dgm:t>
    </dgm:pt>
    <dgm:pt modelId="{0C57B57A-1F64-401D-A4EA-BE6D1378B008}">
      <dgm:prSet/>
      <dgm:spPr/>
      <dgm:t>
        <a:bodyPr/>
        <a:lstStyle/>
        <a:p>
          <a:r>
            <a:rPr lang="en-CA"/>
            <a:t>Event handlers can be added or removed from an event using += or -= </a:t>
          </a:r>
          <a:endParaRPr lang="en-US"/>
        </a:p>
      </dgm:t>
    </dgm:pt>
    <dgm:pt modelId="{41194CBA-C240-45B0-A57C-17CAA1C347BB}" type="parTrans" cxnId="{964773CF-202B-489E-8643-48FA92A80CAD}">
      <dgm:prSet/>
      <dgm:spPr/>
      <dgm:t>
        <a:bodyPr/>
        <a:lstStyle/>
        <a:p>
          <a:endParaRPr lang="en-US"/>
        </a:p>
      </dgm:t>
    </dgm:pt>
    <dgm:pt modelId="{0D8DAAA4-890B-49F6-BCF6-4AB44D135925}" type="sibTrans" cxnId="{964773CF-202B-489E-8643-48FA92A80CAD}">
      <dgm:prSet/>
      <dgm:spPr/>
      <dgm:t>
        <a:bodyPr/>
        <a:lstStyle/>
        <a:p>
          <a:endParaRPr lang="en-US"/>
        </a:p>
      </dgm:t>
    </dgm:pt>
    <dgm:pt modelId="{199213ED-C17C-4D2A-81E2-9BD804DA548E}">
      <dgm:prSet/>
      <dgm:spPr/>
      <dgm:t>
        <a:bodyPr/>
        <a:lstStyle/>
        <a:p>
          <a:r>
            <a:rPr lang="en-CA"/>
            <a:t>Event handlers can be methods (static or instance) or lambdas </a:t>
          </a:r>
          <a:endParaRPr lang="en-US"/>
        </a:p>
      </dgm:t>
    </dgm:pt>
    <dgm:pt modelId="{42CDE754-B990-4FF3-8399-12A8A93DB271}" type="parTrans" cxnId="{80E2EDCE-BAF8-4B4F-9C15-2785B0B14518}">
      <dgm:prSet/>
      <dgm:spPr/>
      <dgm:t>
        <a:bodyPr/>
        <a:lstStyle/>
        <a:p>
          <a:endParaRPr lang="en-US"/>
        </a:p>
      </dgm:t>
    </dgm:pt>
    <dgm:pt modelId="{E155B6B8-115F-4EED-8FBB-D67DD1DBCAE3}" type="sibTrans" cxnId="{80E2EDCE-BAF8-4B4F-9C15-2785B0B14518}">
      <dgm:prSet/>
      <dgm:spPr/>
      <dgm:t>
        <a:bodyPr/>
        <a:lstStyle/>
        <a:p>
          <a:endParaRPr lang="en-US"/>
        </a:p>
      </dgm:t>
    </dgm:pt>
    <dgm:pt modelId="{7D1636FA-662D-4B4C-80D2-85561AE33B9D}">
      <dgm:prSet/>
      <dgm:spPr/>
      <dgm:t>
        <a:bodyPr/>
        <a:lstStyle/>
        <a:p>
          <a:r>
            <a:rPr lang="en-CA"/>
            <a:t>Events are raised using the “Invoke” function</a:t>
          </a:r>
          <a:endParaRPr lang="en-US"/>
        </a:p>
      </dgm:t>
    </dgm:pt>
    <dgm:pt modelId="{84A00D2E-3B04-400D-ADD3-9D6F99DECC63}" type="parTrans" cxnId="{BA02F79D-24A2-4778-BAAE-A44F795CAD40}">
      <dgm:prSet/>
      <dgm:spPr/>
      <dgm:t>
        <a:bodyPr/>
        <a:lstStyle/>
        <a:p>
          <a:endParaRPr lang="en-US"/>
        </a:p>
      </dgm:t>
    </dgm:pt>
    <dgm:pt modelId="{18955A2A-49B9-40E9-805F-96668F8D8E3A}" type="sibTrans" cxnId="{BA02F79D-24A2-4778-BAAE-A44F795CAD40}">
      <dgm:prSet/>
      <dgm:spPr/>
      <dgm:t>
        <a:bodyPr/>
        <a:lstStyle/>
        <a:p>
          <a:endParaRPr lang="en-US"/>
        </a:p>
      </dgm:t>
    </dgm:pt>
    <dgm:pt modelId="{795A27B7-FA25-4B9C-892E-E54140F867CD}">
      <dgm:prSet/>
      <dgm:spPr/>
      <dgm:t>
        <a:bodyPr/>
        <a:lstStyle/>
        <a:p>
          <a:r>
            <a:rPr lang="en-CA"/>
            <a:t>When an event is raised all event handlers are called</a:t>
          </a:r>
          <a:endParaRPr lang="en-US"/>
        </a:p>
      </dgm:t>
    </dgm:pt>
    <dgm:pt modelId="{C9A06B46-D6D6-40CF-9978-A0E9E1FC7D70}" type="parTrans" cxnId="{425B2A77-3997-4A08-AEB6-DEBFC40BED77}">
      <dgm:prSet/>
      <dgm:spPr/>
      <dgm:t>
        <a:bodyPr/>
        <a:lstStyle/>
        <a:p>
          <a:endParaRPr lang="en-US"/>
        </a:p>
      </dgm:t>
    </dgm:pt>
    <dgm:pt modelId="{D43914DF-BCCA-4FB8-B52B-0A4332E40487}" type="sibTrans" cxnId="{425B2A77-3997-4A08-AEB6-DEBFC40BED77}">
      <dgm:prSet/>
      <dgm:spPr/>
      <dgm:t>
        <a:bodyPr/>
        <a:lstStyle/>
        <a:p>
          <a:endParaRPr lang="en-US"/>
        </a:p>
      </dgm:t>
    </dgm:pt>
    <dgm:pt modelId="{BD46CDBC-0494-41CF-9BA4-C1F4F731724D}" type="pres">
      <dgm:prSet presAssocID="{BD886621-33D4-4D1F-B200-F742BCA45F4B}" presName="Name0" presStyleCnt="0">
        <dgm:presLayoutVars>
          <dgm:dir/>
          <dgm:resizeHandles val="exact"/>
        </dgm:presLayoutVars>
      </dgm:prSet>
      <dgm:spPr/>
    </dgm:pt>
    <dgm:pt modelId="{6565D015-D1BF-42E3-9A77-52EDB7F4F8EF}" type="pres">
      <dgm:prSet presAssocID="{7B697BCC-E1E2-44DC-9617-1AF498BC638F}" presName="node" presStyleLbl="node1" presStyleIdx="0" presStyleCnt="6">
        <dgm:presLayoutVars>
          <dgm:bulletEnabled val="1"/>
        </dgm:presLayoutVars>
      </dgm:prSet>
      <dgm:spPr/>
    </dgm:pt>
    <dgm:pt modelId="{693E94F5-69B4-4A8B-93A7-AB935D38D927}" type="pres">
      <dgm:prSet presAssocID="{5D97D040-2E33-40D4-8A78-D378E75D33ED}" presName="sibTrans" presStyleLbl="sibTrans1D1" presStyleIdx="0" presStyleCnt="5"/>
      <dgm:spPr/>
    </dgm:pt>
    <dgm:pt modelId="{BA7A2155-76DD-461A-8243-9F94C7EE6737}" type="pres">
      <dgm:prSet presAssocID="{5D97D040-2E33-40D4-8A78-D378E75D33ED}" presName="connectorText" presStyleLbl="sibTrans1D1" presStyleIdx="0" presStyleCnt="5"/>
      <dgm:spPr/>
    </dgm:pt>
    <dgm:pt modelId="{5CD040B9-5FB8-4393-8EEC-3326FBE69A47}" type="pres">
      <dgm:prSet presAssocID="{B37F2995-CEA1-4F42-B66F-B97E295EA3A9}" presName="node" presStyleLbl="node1" presStyleIdx="1" presStyleCnt="6">
        <dgm:presLayoutVars>
          <dgm:bulletEnabled val="1"/>
        </dgm:presLayoutVars>
      </dgm:prSet>
      <dgm:spPr/>
    </dgm:pt>
    <dgm:pt modelId="{A7755981-CEC8-4A95-B521-587AEE9450C6}" type="pres">
      <dgm:prSet presAssocID="{98FAD0F9-D85B-465D-B093-B0CBE2DB500B}" presName="sibTrans" presStyleLbl="sibTrans1D1" presStyleIdx="1" presStyleCnt="5"/>
      <dgm:spPr/>
    </dgm:pt>
    <dgm:pt modelId="{E8ABE3B7-2FFB-4778-9578-58027933F894}" type="pres">
      <dgm:prSet presAssocID="{98FAD0F9-D85B-465D-B093-B0CBE2DB500B}" presName="connectorText" presStyleLbl="sibTrans1D1" presStyleIdx="1" presStyleCnt="5"/>
      <dgm:spPr/>
    </dgm:pt>
    <dgm:pt modelId="{C2D8319A-5A33-4D21-9DE6-394A80F51A4C}" type="pres">
      <dgm:prSet presAssocID="{0C57B57A-1F64-401D-A4EA-BE6D1378B008}" presName="node" presStyleLbl="node1" presStyleIdx="2" presStyleCnt="6">
        <dgm:presLayoutVars>
          <dgm:bulletEnabled val="1"/>
        </dgm:presLayoutVars>
      </dgm:prSet>
      <dgm:spPr/>
    </dgm:pt>
    <dgm:pt modelId="{C3F7F8CC-EC44-4D52-83A8-C1B74F5CE4D3}" type="pres">
      <dgm:prSet presAssocID="{0D8DAAA4-890B-49F6-BCF6-4AB44D135925}" presName="sibTrans" presStyleLbl="sibTrans1D1" presStyleIdx="2" presStyleCnt="5"/>
      <dgm:spPr/>
    </dgm:pt>
    <dgm:pt modelId="{04A94E91-A442-47B3-8CA4-4A311FE22D17}" type="pres">
      <dgm:prSet presAssocID="{0D8DAAA4-890B-49F6-BCF6-4AB44D135925}" presName="connectorText" presStyleLbl="sibTrans1D1" presStyleIdx="2" presStyleCnt="5"/>
      <dgm:spPr/>
    </dgm:pt>
    <dgm:pt modelId="{0568D39B-4367-4AC1-8101-F12F1EA40DEB}" type="pres">
      <dgm:prSet presAssocID="{199213ED-C17C-4D2A-81E2-9BD804DA548E}" presName="node" presStyleLbl="node1" presStyleIdx="3" presStyleCnt="6">
        <dgm:presLayoutVars>
          <dgm:bulletEnabled val="1"/>
        </dgm:presLayoutVars>
      </dgm:prSet>
      <dgm:spPr/>
    </dgm:pt>
    <dgm:pt modelId="{092D93E7-6055-4A2D-A1DC-26F61CEADE2C}" type="pres">
      <dgm:prSet presAssocID="{E155B6B8-115F-4EED-8FBB-D67DD1DBCAE3}" presName="sibTrans" presStyleLbl="sibTrans1D1" presStyleIdx="3" presStyleCnt="5"/>
      <dgm:spPr/>
    </dgm:pt>
    <dgm:pt modelId="{1194FEE5-DFFF-42BC-8421-0B57B2FEA605}" type="pres">
      <dgm:prSet presAssocID="{E155B6B8-115F-4EED-8FBB-D67DD1DBCAE3}" presName="connectorText" presStyleLbl="sibTrans1D1" presStyleIdx="3" presStyleCnt="5"/>
      <dgm:spPr/>
    </dgm:pt>
    <dgm:pt modelId="{FC29A690-149C-4FB8-8F41-145185EB4EC6}" type="pres">
      <dgm:prSet presAssocID="{7D1636FA-662D-4B4C-80D2-85561AE33B9D}" presName="node" presStyleLbl="node1" presStyleIdx="4" presStyleCnt="6">
        <dgm:presLayoutVars>
          <dgm:bulletEnabled val="1"/>
        </dgm:presLayoutVars>
      </dgm:prSet>
      <dgm:spPr/>
    </dgm:pt>
    <dgm:pt modelId="{B361A3D0-081F-4343-B517-9C18F5FF93C5}" type="pres">
      <dgm:prSet presAssocID="{18955A2A-49B9-40E9-805F-96668F8D8E3A}" presName="sibTrans" presStyleLbl="sibTrans1D1" presStyleIdx="4" presStyleCnt="5"/>
      <dgm:spPr/>
    </dgm:pt>
    <dgm:pt modelId="{DDDA0B18-D65D-4359-9BB0-C4A874931B8C}" type="pres">
      <dgm:prSet presAssocID="{18955A2A-49B9-40E9-805F-96668F8D8E3A}" presName="connectorText" presStyleLbl="sibTrans1D1" presStyleIdx="4" presStyleCnt="5"/>
      <dgm:spPr/>
    </dgm:pt>
    <dgm:pt modelId="{865494D4-A3D3-42DA-A7A7-5136A364B692}" type="pres">
      <dgm:prSet presAssocID="{795A27B7-FA25-4B9C-892E-E54140F867CD}" presName="node" presStyleLbl="node1" presStyleIdx="5" presStyleCnt="6">
        <dgm:presLayoutVars>
          <dgm:bulletEnabled val="1"/>
        </dgm:presLayoutVars>
      </dgm:prSet>
      <dgm:spPr/>
    </dgm:pt>
  </dgm:ptLst>
  <dgm:cxnLst>
    <dgm:cxn modelId="{A20A030A-9B31-4978-B5DF-4C012E6AA419}" type="presOf" srcId="{795A27B7-FA25-4B9C-892E-E54140F867CD}" destId="{865494D4-A3D3-42DA-A7A7-5136A364B692}" srcOrd="0" destOrd="0" presId="urn:microsoft.com/office/officeart/2016/7/layout/RepeatingBendingProcessNew"/>
    <dgm:cxn modelId="{7DA12124-9394-4D87-91F7-9112553B2954}" srcId="{BD886621-33D4-4D1F-B200-F742BCA45F4B}" destId="{7B697BCC-E1E2-44DC-9617-1AF498BC638F}" srcOrd="0" destOrd="0" parTransId="{3359BEB2-EC40-4D2C-955A-976E8789A2D6}" sibTransId="{5D97D040-2E33-40D4-8A78-D378E75D33ED}"/>
    <dgm:cxn modelId="{55B13025-18E9-4C5C-8A6D-05FDC2EE57AC}" type="presOf" srcId="{E155B6B8-115F-4EED-8FBB-D67DD1DBCAE3}" destId="{092D93E7-6055-4A2D-A1DC-26F61CEADE2C}" srcOrd="0" destOrd="0" presId="urn:microsoft.com/office/officeart/2016/7/layout/RepeatingBendingProcessNew"/>
    <dgm:cxn modelId="{E0997C39-93A1-4A5D-8D19-E55452AA4932}" type="presOf" srcId="{98FAD0F9-D85B-465D-B093-B0CBE2DB500B}" destId="{A7755981-CEC8-4A95-B521-587AEE9450C6}" srcOrd="0" destOrd="0" presId="urn:microsoft.com/office/officeart/2016/7/layout/RepeatingBendingProcessNew"/>
    <dgm:cxn modelId="{08EB8B61-B705-409A-BE4D-95D9C4A9AFD2}" type="presOf" srcId="{B37F2995-CEA1-4F42-B66F-B97E295EA3A9}" destId="{5CD040B9-5FB8-4393-8EEC-3326FBE69A47}" srcOrd="0" destOrd="0" presId="urn:microsoft.com/office/officeart/2016/7/layout/RepeatingBendingProcessNew"/>
    <dgm:cxn modelId="{7EC51B4E-0B5D-466A-A63A-EEAFC62DF916}" type="presOf" srcId="{7D1636FA-662D-4B4C-80D2-85561AE33B9D}" destId="{FC29A690-149C-4FB8-8F41-145185EB4EC6}" srcOrd="0" destOrd="0" presId="urn:microsoft.com/office/officeart/2016/7/layout/RepeatingBendingProcessNew"/>
    <dgm:cxn modelId="{425B2A77-3997-4A08-AEB6-DEBFC40BED77}" srcId="{BD886621-33D4-4D1F-B200-F742BCA45F4B}" destId="{795A27B7-FA25-4B9C-892E-E54140F867CD}" srcOrd="5" destOrd="0" parTransId="{C9A06B46-D6D6-40CF-9978-A0E9E1FC7D70}" sibTransId="{D43914DF-BCCA-4FB8-B52B-0A4332E40487}"/>
    <dgm:cxn modelId="{0B9AAE5A-6E6F-4CE2-92C1-42FB9CD91B7B}" type="presOf" srcId="{0C57B57A-1F64-401D-A4EA-BE6D1378B008}" destId="{C2D8319A-5A33-4D21-9DE6-394A80F51A4C}" srcOrd="0" destOrd="0" presId="urn:microsoft.com/office/officeart/2016/7/layout/RepeatingBendingProcessNew"/>
    <dgm:cxn modelId="{1E9BE85A-EE02-49BE-AD6B-A7DDE27E3377}" type="presOf" srcId="{5D97D040-2E33-40D4-8A78-D378E75D33ED}" destId="{BA7A2155-76DD-461A-8243-9F94C7EE6737}" srcOrd="1" destOrd="0" presId="urn:microsoft.com/office/officeart/2016/7/layout/RepeatingBendingProcessNew"/>
    <dgm:cxn modelId="{1D6EA581-F926-4BDF-95C3-2E1E2DCCB3C4}" type="presOf" srcId="{BD886621-33D4-4D1F-B200-F742BCA45F4B}" destId="{BD46CDBC-0494-41CF-9BA4-C1F4F731724D}" srcOrd="0" destOrd="0" presId="urn:microsoft.com/office/officeart/2016/7/layout/RepeatingBendingProcessNew"/>
    <dgm:cxn modelId="{452AC98A-044B-4F4B-8362-F01982F311DD}" type="presOf" srcId="{0D8DAAA4-890B-49F6-BCF6-4AB44D135925}" destId="{04A94E91-A442-47B3-8CA4-4A311FE22D17}" srcOrd="1" destOrd="0" presId="urn:microsoft.com/office/officeart/2016/7/layout/RepeatingBendingProcessNew"/>
    <dgm:cxn modelId="{88C20E8F-08A8-45E8-858E-A3C39A28FEDE}" type="presOf" srcId="{E155B6B8-115F-4EED-8FBB-D67DD1DBCAE3}" destId="{1194FEE5-DFFF-42BC-8421-0B57B2FEA605}" srcOrd="1" destOrd="0" presId="urn:microsoft.com/office/officeart/2016/7/layout/RepeatingBendingProcessNew"/>
    <dgm:cxn modelId="{C502A69B-C4BB-4462-9A5E-DEFD3B96CF95}" type="presOf" srcId="{7B697BCC-E1E2-44DC-9617-1AF498BC638F}" destId="{6565D015-D1BF-42E3-9A77-52EDB7F4F8EF}" srcOrd="0" destOrd="0" presId="urn:microsoft.com/office/officeart/2016/7/layout/RepeatingBendingProcessNew"/>
    <dgm:cxn modelId="{BA02F79D-24A2-4778-BAAE-A44F795CAD40}" srcId="{BD886621-33D4-4D1F-B200-F742BCA45F4B}" destId="{7D1636FA-662D-4B4C-80D2-85561AE33B9D}" srcOrd="4" destOrd="0" parTransId="{84A00D2E-3B04-400D-ADD3-9D6F99DECC63}" sibTransId="{18955A2A-49B9-40E9-805F-96668F8D8E3A}"/>
    <dgm:cxn modelId="{236DE2B0-15D9-4F47-BF9A-F02941DFB63E}" srcId="{BD886621-33D4-4D1F-B200-F742BCA45F4B}" destId="{B37F2995-CEA1-4F42-B66F-B97E295EA3A9}" srcOrd="1" destOrd="0" parTransId="{25EC9C06-6301-4DDC-97BB-16E2870BA408}" sibTransId="{98FAD0F9-D85B-465D-B093-B0CBE2DB500B}"/>
    <dgm:cxn modelId="{024F8BB6-23B2-4397-A381-C8D32F2121A8}" type="presOf" srcId="{98FAD0F9-D85B-465D-B093-B0CBE2DB500B}" destId="{E8ABE3B7-2FFB-4778-9578-58027933F894}" srcOrd="1" destOrd="0" presId="urn:microsoft.com/office/officeart/2016/7/layout/RepeatingBendingProcessNew"/>
    <dgm:cxn modelId="{9B6553CD-C1E6-4170-8F2B-C37D325D264A}" type="presOf" srcId="{18955A2A-49B9-40E9-805F-96668F8D8E3A}" destId="{DDDA0B18-D65D-4359-9BB0-C4A874931B8C}" srcOrd="1" destOrd="0" presId="urn:microsoft.com/office/officeart/2016/7/layout/RepeatingBendingProcessNew"/>
    <dgm:cxn modelId="{80E2EDCE-BAF8-4B4F-9C15-2785B0B14518}" srcId="{BD886621-33D4-4D1F-B200-F742BCA45F4B}" destId="{199213ED-C17C-4D2A-81E2-9BD804DA548E}" srcOrd="3" destOrd="0" parTransId="{42CDE754-B990-4FF3-8399-12A8A93DB271}" sibTransId="{E155B6B8-115F-4EED-8FBB-D67DD1DBCAE3}"/>
    <dgm:cxn modelId="{964773CF-202B-489E-8643-48FA92A80CAD}" srcId="{BD886621-33D4-4D1F-B200-F742BCA45F4B}" destId="{0C57B57A-1F64-401D-A4EA-BE6D1378B008}" srcOrd="2" destOrd="0" parTransId="{41194CBA-C240-45B0-A57C-17CAA1C347BB}" sibTransId="{0D8DAAA4-890B-49F6-BCF6-4AB44D135925}"/>
    <dgm:cxn modelId="{28F878D3-59A7-406A-80B6-4F82E93A8F89}" type="presOf" srcId="{199213ED-C17C-4D2A-81E2-9BD804DA548E}" destId="{0568D39B-4367-4AC1-8101-F12F1EA40DEB}" srcOrd="0" destOrd="0" presId="urn:microsoft.com/office/officeart/2016/7/layout/RepeatingBendingProcessNew"/>
    <dgm:cxn modelId="{D380B8DB-FA23-445D-8E82-7B7AAA547405}" type="presOf" srcId="{5D97D040-2E33-40D4-8A78-D378E75D33ED}" destId="{693E94F5-69B4-4A8B-93A7-AB935D38D927}" srcOrd="0" destOrd="0" presId="urn:microsoft.com/office/officeart/2016/7/layout/RepeatingBendingProcessNew"/>
    <dgm:cxn modelId="{A2183AE8-9090-4E93-9671-0B94DB8F6A82}" type="presOf" srcId="{0D8DAAA4-890B-49F6-BCF6-4AB44D135925}" destId="{C3F7F8CC-EC44-4D52-83A8-C1B74F5CE4D3}" srcOrd="0" destOrd="0" presId="urn:microsoft.com/office/officeart/2016/7/layout/RepeatingBendingProcessNew"/>
    <dgm:cxn modelId="{0827E1FF-A9EA-4955-9217-109181856A74}" type="presOf" srcId="{18955A2A-49B9-40E9-805F-96668F8D8E3A}" destId="{B361A3D0-081F-4343-B517-9C18F5FF93C5}" srcOrd="0" destOrd="0" presId="urn:microsoft.com/office/officeart/2016/7/layout/RepeatingBendingProcessNew"/>
    <dgm:cxn modelId="{AAAADF8E-FA93-4715-8DE7-858066086D73}" type="presParOf" srcId="{BD46CDBC-0494-41CF-9BA4-C1F4F731724D}" destId="{6565D015-D1BF-42E3-9A77-52EDB7F4F8EF}" srcOrd="0" destOrd="0" presId="urn:microsoft.com/office/officeart/2016/7/layout/RepeatingBendingProcessNew"/>
    <dgm:cxn modelId="{0CBE2610-8297-4514-A65C-130EC4173398}" type="presParOf" srcId="{BD46CDBC-0494-41CF-9BA4-C1F4F731724D}" destId="{693E94F5-69B4-4A8B-93A7-AB935D38D927}" srcOrd="1" destOrd="0" presId="urn:microsoft.com/office/officeart/2016/7/layout/RepeatingBendingProcessNew"/>
    <dgm:cxn modelId="{7F353AB8-7E5C-4FAD-B4BA-35ED3CCEE61C}" type="presParOf" srcId="{693E94F5-69B4-4A8B-93A7-AB935D38D927}" destId="{BA7A2155-76DD-461A-8243-9F94C7EE6737}" srcOrd="0" destOrd="0" presId="urn:microsoft.com/office/officeart/2016/7/layout/RepeatingBendingProcessNew"/>
    <dgm:cxn modelId="{307CC900-4F2C-472D-9D5C-08D0BF881E17}" type="presParOf" srcId="{BD46CDBC-0494-41CF-9BA4-C1F4F731724D}" destId="{5CD040B9-5FB8-4393-8EEC-3326FBE69A47}" srcOrd="2" destOrd="0" presId="urn:microsoft.com/office/officeart/2016/7/layout/RepeatingBendingProcessNew"/>
    <dgm:cxn modelId="{5B55BFE8-DB93-47CB-972D-A495F964783E}" type="presParOf" srcId="{BD46CDBC-0494-41CF-9BA4-C1F4F731724D}" destId="{A7755981-CEC8-4A95-B521-587AEE9450C6}" srcOrd="3" destOrd="0" presId="urn:microsoft.com/office/officeart/2016/7/layout/RepeatingBendingProcessNew"/>
    <dgm:cxn modelId="{CE2BCAEE-D51C-42BE-B0C1-3E4AC23E31FB}" type="presParOf" srcId="{A7755981-CEC8-4A95-B521-587AEE9450C6}" destId="{E8ABE3B7-2FFB-4778-9578-58027933F894}" srcOrd="0" destOrd="0" presId="urn:microsoft.com/office/officeart/2016/7/layout/RepeatingBendingProcessNew"/>
    <dgm:cxn modelId="{638ADBB7-1C49-4EC3-8865-F97FA988CC63}" type="presParOf" srcId="{BD46CDBC-0494-41CF-9BA4-C1F4F731724D}" destId="{C2D8319A-5A33-4D21-9DE6-394A80F51A4C}" srcOrd="4" destOrd="0" presId="urn:microsoft.com/office/officeart/2016/7/layout/RepeatingBendingProcessNew"/>
    <dgm:cxn modelId="{9ED9F380-167C-4D2E-946D-C0DDFD3E59B6}" type="presParOf" srcId="{BD46CDBC-0494-41CF-9BA4-C1F4F731724D}" destId="{C3F7F8CC-EC44-4D52-83A8-C1B74F5CE4D3}" srcOrd="5" destOrd="0" presId="urn:microsoft.com/office/officeart/2016/7/layout/RepeatingBendingProcessNew"/>
    <dgm:cxn modelId="{2A43D391-0CAB-4A66-B361-D673D40EF48A}" type="presParOf" srcId="{C3F7F8CC-EC44-4D52-83A8-C1B74F5CE4D3}" destId="{04A94E91-A442-47B3-8CA4-4A311FE22D17}" srcOrd="0" destOrd="0" presId="urn:microsoft.com/office/officeart/2016/7/layout/RepeatingBendingProcessNew"/>
    <dgm:cxn modelId="{688F2D27-CC83-4896-AD74-6034A0F9A3ED}" type="presParOf" srcId="{BD46CDBC-0494-41CF-9BA4-C1F4F731724D}" destId="{0568D39B-4367-4AC1-8101-F12F1EA40DEB}" srcOrd="6" destOrd="0" presId="urn:microsoft.com/office/officeart/2016/7/layout/RepeatingBendingProcessNew"/>
    <dgm:cxn modelId="{1396F710-1F52-4E88-A02D-77AC93CD4C9D}" type="presParOf" srcId="{BD46CDBC-0494-41CF-9BA4-C1F4F731724D}" destId="{092D93E7-6055-4A2D-A1DC-26F61CEADE2C}" srcOrd="7" destOrd="0" presId="urn:microsoft.com/office/officeart/2016/7/layout/RepeatingBendingProcessNew"/>
    <dgm:cxn modelId="{FF2EEBDA-0AAC-462A-8D51-5500AA570F9D}" type="presParOf" srcId="{092D93E7-6055-4A2D-A1DC-26F61CEADE2C}" destId="{1194FEE5-DFFF-42BC-8421-0B57B2FEA605}" srcOrd="0" destOrd="0" presId="urn:microsoft.com/office/officeart/2016/7/layout/RepeatingBendingProcessNew"/>
    <dgm:cxn modelId="{DA04C0C1-479D-4423-BE04-573A08DF2874}" type="presParOf" srcId="{BD46CDBC-0494-41CF-9BA4-C1F4F731724D}" destId="{FC29A690-149C-4FB8-8F41-145185EB4EC6}" srcOrd="8" destOrd="0" presId="urn:microsoft.com/office/officeart/2016/7/layout/RepeatingBendingProcessNew"/>
    <dgm:cxn modelId="{3CE83170-C851-400A-941B-6939B01F9132}" type="presParOf" srcId="{BD46CDBC-0494-41CF-9BA4-C1F4F731724D}" destId="{B361A3D0-081F-4343-B517-9C18F5FF93C5}" srcOrd="9" destOrd="0" presId="urn:microsoft.com/office/officeart/2016/7/layout/RepeatingBendingProcessNew"/>
    <dgm:cxn modelId="{906545B9-B2B3-4C1B-B373-4B8390E1DB22}" type="presParOf" srcId="{B361A3D0-081F-4343-B517-9C18F5FF93C5}" destId="{DDDA0B18-D65D-4359-9BB0-C4A874931B8C}" srcOrd="0" destOrd="0" presId="urn:microsoft.com/office/officeart/2016/7/layout/RepeatingBendingProcessNew"/>
    <dgm:cxn modelId="{1FD3C152-DD2B-4DD5-869E-F560CDF1670F}" type="presParOf" srcId="{BD46CDBC-0494-41CF-9BA4-C1F4F731724D}" destId="{865494D4-A3D3-42DA-A7A7-5136A364B69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9EB65-04C0-49EF-8986-AFA471C55B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0D8D7B-527F-45D0-8225-565F697C3E9C}">
      <dgm:prSet/>
      <dgm:spPr/>
      <dgm:t>
        <a:bodyPr/>
        <a:lstStyle/>
        <a:p>
          <a:r>
            <a:rPr lang="en-CA"/>
            <a:t>A delegate is a type that refers to a function as data</a:t>
          </a:r>
          <a:endParaRPr lang="en-US"/>
        </a:p>
      </dgm:t>
    </dgm:pt>
    <dgm:pt modelId="{FC7A1560-4789-4520-B1A7-7551F17F2C82}" type="parTrans" cxnId="{0CD3B89F-A615-4164-B056-F5A404756AE4}">
      <dgm:prSet/>
      <dgm:spPr/>
      <dgm:t>
        <a:bodyPr/>
        <a:lstStyle/>
        <a:p>
          <a:endParaRPr lang="en-US"/>
        </a:p>
      </dgm:t>
    </dgm:pt>
    <dgm:pt modelId="{8300EF17-0035-47E1-9BB1-B9393334E7A1}" type="sibTrans" cxnId="{0CD3B89F-A615-4164-B056-F5A404756AE4}">
      <dgm:prSet/>
      <dgm:spPr/>
      <dgm:t>
        <a:bodyPr/>
        <a:lstStyle/>
        <a:p>
          <a:endParaRPr lang="en-US"/>
        </a:p>
      </dgm:t>
    </dgm:pt>
    <dgm:pt modelId="{3F2F7C04-FEB8-470C-879D-CE1CD129AF6F}">
      <dgm:prSet/>
      <dgm:spPr/>
      <dgm:t>
        <a:bodyPr/>
        <a:lstStyle/>
        <a:p>
          <a:r>
            <a:rPr lang="en-CA"/>
            <a:t>Instances of delegates might be methods or lambdas</a:t>
          </a:r>
          <a:endParaRPr lang="en-US"/>
        </a:p>
      </dgm:t>
    </dgm:pt>
    <dgm:pt modelId="{49CAE33F-169D-4A5D-8F01-6FE092CBF9F9}" type="parTrans" cxnId="{A6065F17-10C0-4B7D-8469-FE3C42724E7F}">
      <dgm:prSet/>
      <dgm:spPr/>
      <dgm:t>
        <a:bodyPr/>
        <a:lstStyle/>
        <a:p>
          <a:endParaRPr lang="en-US"/>
        </a:p>
      </dgm:t>
    </dgm:pt>
    <dgm:pt modelId="{FC7C1E0A-C703-4D83-8463-DA7D7F403290}" type="sibTrans" cxnId="{A6065F17-10C0-4B7D-8469-FE3C42724E7F}">
      <dgm:prSet/>
      <dgm:spPr/>
      <dgm:t>
        <a:bodyPr/>
        <a:lstStyle/>
        <a:p>
          <a:endParaRPr lang="en-US"/>
        </a:p>
      </dgm:t>
    </dgm:pt>
    <dgm:pt modelId="{153F3AF8-B807-47C3-8CA1-C9F876DA493F}">
      <dgm:prSet/>
      <dgm:spPr/>
      <dgm:t>
        <a:bodyPr/>
        <a:lstStyle/>
        <a:p>
          <a:r>
            <a:rPr lang="en-CA" dirty="0"/>
            <a:t>They are like </a:t>
          </a:r>
          <a:r>
            <a:rPr lang="en-CA" dirty="0" err="1"/>
            <a:t>Func</a:t>
          </a:r>
          <a:r>
            <a:rPr lang="en-CA" dirty="0"/>
            <a:t>&lt;…&gt; types but named</a:t>
          </a:r>
          <a:endParaRPr lang="en-US" dirty="0"/>
        </a:p>
      </dgm:t>
    </dgm:pt>
    <dgm:pt modelId="{47B0D640-45CF-499E-9F3D-B3C8F2FFD1B7}" type="parTrans" cxnId="{5DE88484-15D8-436A-AFEC-A8B3E817DA59}">
      <dgm:prSet/>
      <dgm:spPr/>
      <dgm:t>
        <a:bodyPr/>
        <a:lstStyle/>
        <a:p>
          <a:endParaRPr lang="en-US"/>
        </a:p>
      </dgm:t>
    </dgm:pt>
    <dgm:pt modelId="{6963DD86-DA0B-4386-A390-ECED4A32262A}" type="sibTrans" cxnId="{5DE88484-15D8-436A-AFEC-A8B3E817DA59}">
      <dgm:prSet/>
      <dgm:spPr/>
      <dgm:t>
        <a:bodyPr/>
        <a:lstStyle/>
        <a:p>
          <a:endParaRPr lang="en-US"/>
        </a:p>
      </dgm:t>
    </dgm:pt>
    <dgm:pt modelId="{749020A4-27DC-4DD0-AEDB-8F99D7AC093A}" type="pres">
      <dgm:prSet presAssocID="{6749EB65-04C0-49EF-8986-AFA471C55BF7}" presName="vert0" presStyleCnt="0">
        <dgm:presLayoutVars>
          <dgm:dir/>
          <dgm:animOne val="branch"/>
          <dgm:animLvl val="lvl"/>
        </dgm:presLayoutVars>
      </dgm:prSet>
      <dgm:spPr/>
    </dgm:pt>
    <dgm:pt modelId="{C8EAAB6C-628C-4A7B-8637-B6115FD60855}" type="pres">
      <dgm:prSet presAssocID="{650D8D7B-527F-45D0-8225-565F697C3E9C}" presName="thickLine" presStyleLbl="alignNode1" presStyleIdx="0" presStyleCnt="3"/>
      <dgm:spPr/>
    </dgm:pt>
    <dgm:pt modelId="{AFAE18EE-C80B-4E98-954F-28638B2287B8}" type="pres">
      <dgm:prSet presAssocID="{650D8D7B-527F-45D0-8225-565F697C3E9C}" presName="horz1" presStyleCnt="0"/>
      <dgm:spPr/>
    </dgm:pt>
    <dgm:pt modelId="{5A8539E0-E6FC-4F4A-AC58-A9367582D501}" type="pres">
      <dgm:prSet presAssocID="{650D8D7B-527F-45D0-8225-565F697C3E9C}" presName="tx1" presStyleLbl="revTx" presStyleIdx="0" presStyleCnt="3"/>
      <dgm:spPr/>
    </dgm:pt>
    <dgm:pt modelId="{41A38AE7-1F58-46EC-AF1F-7AA8835859C6}" type="pres">
      <dgm:prSet presAssocID="{650D8D7B-527F-45D0-8225-565F697C3E9C}" presName="vert1" presStyleCnt="0"/>
      <dgm:spPr/>
    </dgm:pt>
    <dgm:pt modelId="{A5B963A3-F92E-4DD3-939A-64763399F0C1}" type="pres">
      <dgm:prSet presAssocID="{3F2F7C04-FEB8-470C-879D-CE1CD129AF6F}" presName="thickLine" presStyleLbl="alignNode1" presStyleIdx="1" presStyleCnt="3"/>
      <dgm:spPr/>
    </dgm:pt>
    <dgm:pt modelId="{EF255D7C-2CEF-49F8-AF0A-605738F16E61}" type="pres">
      <dgm:prSet presAssocID="{3F2F7C04-FEB8-470C-879D-CE1CD129AF6F}" presName="horz1" presStyleCnt="0"/>
      <dgm:spPr/>
    </dgm:pt>
    <dgm:pt modelId="{ADAA74EF-E109-4B1D-957A-604E3D714D3A}" type="pres">
      <dgm:prSet presAssocID="{3F2F7C04-FEB8-470C-879D-CE1CD129AF6F}" presName="tx1" presStyleLbl="revTx" presStyleIdx="1" presStyleCnt="3"/>
      <dgm:spPr/>
    </dgm:pt>
    <dgm:pt modelId="{894A3241-E0E3-47A6-A76B-A7B38AC12170}" type="pres">
      <dgm:prSet presAssocID="{3F2F7C04-FEB8-470C-879D-CE1CD129AF6F}" presName="vert1" presStyleCnt="0"/>
      <dgm:spPr/>
    </dgm:pt>
    <dgm:pt modelId="{829B211A-BF71-4579-832F-1E16499D02C7}" type="pres">
      <dgm:prSet presAssocID="{153F3AF8-B807-47C3-8CA1-C9F876DA493F}" presName="thickLine" presStyleLbl="alignNode1" presStyleIdx="2" presStyleCnt="3"/>
      <dgm:spPr/>
    </dgm:pt>
    <dgm:pt modelId="{8855320E-4184-4EA8-A18C-96089D76AFC6}" type="pres">
      <dgm:prSet presAssocID="{153F3AF8-B807-47C3-8CA1-C9F876DA493F}" presName="horz1" presStyleCnt="0"/>
      <dgm:spPr/>
    </dgm:pt>
    <dgm:pt modelId="{B7F5E58D-70FB-419F-AA62-2A2BD823A5A5}" type="pres">
      <dgm:prSet presAssocID="{153F3AF8-B807-47C3-8CA1-C9F876DA493F}" presName="tx1" presStyleLbl="revTx" presStyleIdx="2" presStyleCnt="3"/>
      <dgm:spPr/>
    </dgm:pt>
    <dgm:pt modelId="{75CEE696-D7FD-4244-910F-25BD4A4D6B90}" type="pres">
      <dgm:prSet presAssocID="{153F3AF8-B807-47C3-8CA1-C9F876DA493F}" presName="vert1" presStyleCnt="0"/>
      <dgm:spPr/>
    </dgm:pt>
  </dgm:ptLst>
  <dgm:cxnLst>
    <dgm:cxn modelId="{A6065F17-10C0-4B7D-8469-FE3C42724E7F}" srcId="{6749EB65-04C0-49EF-8986-AFA471C55BF7}" destId="{3F2F7C04-FEB8-470C-879D-CE1CD129AF6F}" srcOrd="1" destOrd="0" parTransId="{49CAE33F-169D-4A5D-8F01-6FE092CBF9F9}" sibTransId="{FC7C1E0A-C703-4D83-8463-DA7D7F403290}"/>
    <dgm:cxn modelId="{9DE89C5F-5A21-4FBA-91F0-08540EFC72AB}" type="presOf" srcId="{3F2F7C04-FEB8-470C-879D-CE1CD129AF6F}" destId="{ADAA74EF-E109-4B1D-957A-604E3D714D3A}" srcOrd="0" destOrd="0" presId="urn:microsoft.com/office/officeart/2008/layout/LinedList"/>
    <dgm:cxn modelId="{5DE88484-15D8-436A-AFEC-A8B3E817DA59}" srcId="{6749EB65-04C0-49EF-8986-AFA471C55BF7}" destId="{153F3AF8-B807-47C3-8CA1-C9F876DA493F}" srcOrd="2" destOrd="0" parTransId="{47B0D640-45CF-499E-9F3D-B3C8F2FFD1B7}" sibTransId="{6963DD86-DA0B-4386-A390-ECED4A32262A}"/>
    <dgm:cxn modelId="{0CD3B89F-A615-4164-B056-F5A404756AE4}" srcId="{6749EB65-04C0-49EF-8986-AFA471C55BF7}" destId="{650D8D7B-527F-45D0-8225-565F697C3E9C}" srcOrd="0" destOrd="0" parTransId="{FC7A1560-4789-4520-B1A7-7551F17F2C82}" sibTransId="{8300EF17-0035-47E1-9BB1-B9393334E7A1}"/>
    <dgm:cxn modelId="{2EC693C0-2DB8-420B-BF8F-FF8B95C63AA9}" type="presOf" srcId="{6749EB65-04C0-49EF-8986-AFA471C55BF7}" destId="{749020A4-27DC-4DD0-AEDB-8F99D7AC093A}" srcOrd="0" destOrd="0" presId="urn:microsoft.com/office/officeart/2008/layout/LinedList"/>
    <dgm:cxn modelId="{9B1BB2DB-A9B5-4D85-875B-2AC992910E6D}" type="presOf" srcId="{153F3AF8-B807-47C3-8CA1-C9F876DA493F}" destId="{B7F5E58D-70FB-419F-AA62-2A2BD823A5A5}" srcOrd="0" destOrd="0" presId="urn:microsoft.com/office/officeart/2008/layout/LinedList"/>
    <dgm:cxn modelId="{E62256FB-359B-4220-B29E-E78E06C5620A}" type="presOf" srcId="{650D8D7B-527F-45D0-8225-565F697C3E9C}" destId="{5A8539E0-E6FC-4F4A-AC58-A9367582D501}" srcOrd="0" destOrd="0" presId="urn:microsoft.com/office/officeart/2008/layout/LinedList"/>
    <dgm:cxn modelId="{8AB30053-B2D0-4CEB-98EF-723376E73617}" type="presParOf" srcId="{749020A4-27DC-4DD0-AEDB-8F99D7AC093A}" destId="{C8EAAB6C-628C-4A7B-8637-B6115FD60855}" srcOrd="0" destOrd="0" presId="urn:microsoft.com/office/officeart/2008/layout/LinedList"/>
    <dgm:cxn modelId="{F3B232A4-A5DC-41D1-9E4D-808E63BFF4D1}" type="presParOf" srcId="{749020A4-27DC-4DD0-AEDB-8F99D7AC093A}" destId="{AFAE18EE-C80B-4E98-954F-28638B2287B8}" srcOrd="1" destOrd="0" presId="urn:microsoft.com/office/officeart/2008/layout/LinedList"/>
    <dgm:cxn modelId="{D91E2568-FDFA-49F9-A6B1-E2E387809E75}" type="presParOf" srcId="{AFAE18EE-C80B-4E98-954F-28638B2287B8}" destId="{5A8539E0-E6FC-4F4A-AC58-A9367582D501}" srcOrd="0" destOrd="0" presId="urn:microsoft.com/office/officeart/2008/layout/LinedList"/>
    <dgm:cxn modelId="{9EDD0846-6837-4C4F-8950-10491998252F}" type="presParOf" srcId="{AFAE18EE-C80B-4E98-954F-28638B2287B8}" destId="{41A38AE7-1F58-46EC-AF1F-7AA8835859C6}" srcOrd="1" destOrd="0" presId="urn:microsoft.com/office/officeart/2008/layout/LinedList"/>
    <dgm:cxn modelId="{84CE2A7E-F8A2-48A9-9A1C-22CD8A4193BD}" type="presParOf" srcId="{749020A4-27DC-4DD0-AEDB-8F99D7AC093A}" destId="{A5B963A3-F92E-4DD3-939A-64763399F0C1}" srcOrd="2" destOrd="0" presId="urn:microsoft.com/office/officeart/2008/layout/LinedList"/>
    <dgm:cxn modelId="{68312D5C-776B-4FA6-9A21-0858239133A0}" type="presParOf" srcId="{749020A4-27DC-4DD0-AEDB-8F99D7AC093A}" destId="{EF255D7C-2CEF-49F8-AF0A-605738F16E61}" srcOrd="3" destOrd="0" presId="urn:microsoft.com/office/officeart/2008/layout/LinedList"/>
    <dgm:cxn modelId="{9F3521F9-BAEC-4CDC-BE35-402F47C2882B}" type="presParOf" srcId="{EF255D7C-2CEF-49F8-AF0A-605738F16E61}" destId="{ADAA74EF-E109-4B1D-957A-604E3D714D3A}" srcOrd="0" destOrd="0" presId="urn:microsoft.com/office/officeart/2008/layout/LinedList"/>
    <dgm:cxn modelId="{4A482577-FE51-4E2D-8654-393EF7B6870B}" type="presParOf" srcId="{EF255D7C-2CEF-49F8-AF0A-605738F16E61}" destId="{894A3241-E0E3-47A6-A76B-A7B38AC12170}" srcOrd="1" destOrd="0" presId="urn:microsoft.com/office/officeart/2008/layout/LinedList"/>
    <dgm:cxn modelId="{697E2CB0-9756-4120-BAD1-4C3B7643F724}" type="presParOf" srcId="{749020A4-27DC-4DD0-AEDB-8F99D7AC093A}" destId="{829B211A-BF71-4579-832F-1E16499D02C7}" srcOrd="4" destOrd="0" presId="urn:microsoft.com/office/officeart/2008/layout/LinedList"/>
    <dgm:cxn modelId="{20E85578-0AFD-422C-8794-EA23DEAB1638}" type="presParOf" srcId="{749020A4-27DC-4DD0-AEDB-8F99D7AC093A}" destId="{8855320E-4184-4EA8-A18C-96089D76AFC6}" srcOrd="5" destOrd="0" presId="urn:microsoft.com/office/officeart/2008/layout/LinedList"/>
    <dgm:cxn modelId="{82E16464-1313-41AB-B0D7-9B0E3572CE7C}" type="presParOf" srcId="{8855320E-4184-4EA8-A18C-96089D76AFC6}" destId="{B7F5E58D-70FB-419F-AA62-2A2BD823A5A5}" srcOrd="0" destOrd="0" presId="urn:microsoft.com/office/officeart/2008/layout/LinedList"/>
    <dgm:cxn modelId="{14DB6A06-E01A-49CE-B698-25206B97A6DD}" type="presParOf" srcId="{8855320E-4184-4EA8-A18C-96089D76AFC6}" destId="{75CEE696-D7FD-4244-910F-25BD4A4D6B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DCADD-BAE8-442D-BEB8-BA13C111ED7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7BEEF6-A2EF-4882-9ECC-65408B020E13}">
      <dgm:prSet/>
      <dgm:spPr/>
      <dgm:t>
        <a:bodyPr/>
        <a:lstStyle/>
        <a:p>
          <a:r>
            <a:rPr lang="en-CA"/>
            <a:t>Try implementing a basic drawing feature. </a:t>
          </a:r>
          <a:endParaRPr lang="en-US"/>
        </a:p>
      </dgm:t>
    </dgm:pt>
    <dgm:pt modelId="{3DF7D9BB-03B4-4EB2-B6A0-50B9F6572302}" type="parTrans" cxnId="{646F5583-76DB-47DB-BA64-B3663D9AB15E}">
      <dgm:prSet/>
      <dgm:spPr/>
      <dgm:t>
        <a:bodyPr/>
        <a:lstStyle/>
        <a:p>
          <a:endParaRPr lang="en-US"/>
        </a:p>
      </dgm:t>
    </dgm:pt>
    <dgm:pt modelId="{B53A9DA6-90D4-4C18-B819-2BCEAF84C683}" type="sibTrans" cxnId="{646F5583-76DB-47DB-BA64-B3663D9AB15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13E37BA-7E81-4539-808A-E1D26CD0680B}">
      <dgm:prSet/>
      <dgm:spPr/>
      <dgm:t>
        <a:bodyPr/>
        <a:lstStyle/>
        <a:p>
          <a:r>
            <a:rPr lang="en-CA"/>
            <a:t>Click on the mouse once to start drawing a rectangle</a:t>
          </a:r>
          <a:endParaRPr lang="en-US"/>
        </a:p>
      </dgm:t>
    </dgm:pt>
    <dgm:pt modelId="{471F69B2-729A-48F7-8674-6E86A4998087}" type="parTrans" cxnId="{52532419-A560-44AE-9114-27290486A7E8}">
      <dgm:prSet/>
      <dgm:spPr/>
      <dgm:t>
        <a:bodyPr/>
        <a:lstStyle/>
        <a:p>
          <a:endParaRPr lang="en-US"/>
        </a:p>
      </dgm:t>
    </dgm:pt>
    <dgm:pt modelId="{EED45218-E6BC-4C0C-B0FA-B05CDB62310E}" type="sibTrans" cxnId="{52532419-A560-44AE-9114-27290486A7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D76B2B-11ED-499E-ACF1-3A5B43D2C77C}">
      <dgm:prSet/>
      <dgm:spPr/>
      <dgm:t>
        <a:bodyPr/>
        <a:lstStyle/>
        <a:p>
          <a:r>
            <a:rPr lang="en-CA"/>
            <a:t>Move mouse: update rectangle</a:t>
          </a:r>
          <a:endParaRPr lang="en-US"/>
        </a:p>
      </dgm:t>
    </dgm:pt>
    <dgm:pt modelId="{EB4EA8FF-02E9-46FD-B992-FB87AD496C98}" type="parTrans" cxnId="{B7C2A730-F8B7-42A1-AC77-B073C65FE682}">
      <dgm:prSet/>
      <dgm:spPr/>
      <dgm:t>
        <a:bodyPr/>
        <a:lstStyle/>
        <a:p>
          <a:endParaRPr lang="en-US"/>
        </a:p>
      </dgm:t>
    </dgm:pt>
    <dgm:pt modelId="{AF63421F-0CB5-4FDB-A088-D355E32E27D4}" type="sibTrans" cxnId="{B7C2A730-F8B7-42A1-AC77-B073C65FE68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D30A4B-FE2E-4E6C-A6ED-CD16F76E1872}">
      <dgm:prSet/>
      <dgm:spPr/>
      <dgm:t>
        <a:bodyPr/>
        <a:lstStyle/>
        <a:p>
          <a:r>
            <a:rPr lang="en-CA"/>
            <a:t>Click again to commit drawing (moving no longer does anything)</a:t>
          </a:r>
          <a:endParaRPr lang="en-US"/>
        </a:p>
      </dgm:t>
    </dgm:pt>
    <dgm:pt modelId="{BA552C4B-6E91-43AF-B655-06504368813B}" type="parTrans" cxnId="{AB5A0715-F213-4F7D-A56E-4AF0FC0CD61B}">
      <dgm:prSet/>
      <dgm:spPr/>
      <dgm:t>
        <a:bodyPr/>
        <a:lstStyle/>
        <a:p>
          <a:endParaRPr lang="en-US"/>
        </a:p>
      </dgm:t>
    </dgm:pt>
    <dgm:pt modelId="{FC5DC0CC-9F11-4CFC-9E57-B7BCAFC2A9BA}" type="sibTrans" cxnId="{AB5A0715-F213-4F7D-A56E-4AF0FC0CD61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9D5791-75B1-43C2-B4E6-8AC8A398B729}">
      <dgm:prSet/>
      <dgm:spPr/>
      <dgm:t>
        <a:bodyPr/>
        <a:lstStyle/>
        <a:p>
          <a:r>
            <a:rPr lang="en-CA"/>
            <a:t>Press escape to cancel </a:t>
          </a:r>
          <a:endParaRPr lang="en-US"/>
        </a:p>
      </dgm:t>
    </dgm:pt>
    <dgm:pt modelId="{29ECB34C-46B4-48D3-82C9-978413D82232}" type="parTrans" cxnId="{D56D09D6-5A37-4789-971A-7A91215E3AEF}">
      <dgm:prSet/>
      <dgm:spPr/>
      <dgm:t>
        <a:bodyPr/>
        <a:lstStyle/>
        <a:p>
          <a:endParaRPr lang="en-US"/>
        </a:p>
      </dgm:t>
    </dgm:pt>
    <dgm:pt modelId="{8B086996-8753-4C9A-B699-B73669A6E73F}" type="sibTrans" cxnId="{D56D09D6-5A37-4789-971A-7A91215E3AE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CA4A0C2-AB4F-43C9-8261-3B491B580FBC}" type="pres">
      <dgm:prSet presAssocID="{5D2DCADD-BAE8-442D-BEB8-BA13C111ED77}" presName="Name0" presStyleCnt="0">
        <dgm:presLayoutVars>
          <dgm:animLvl val="lvl"/>
          <dgm:resizeHandles val="exact"/>
        </dgm:presLayoutVars>
      </dgm:prSet>
      <dgm:spPr/>
    </dgm:pt>
    <dgm:pt modelId="{D09A1C01-132F-4208-B5A1-B0ED9D8C856C}" type="pres">
      <dgm:prSet presAssocID="{B67BEEF6-A2EF-4882-9ECC-65408B020E13}" presName="compositeNode" presStyleCnt="0">
        <dgm:presLayoutVars>
          <dgm:bulletEnabled val="1"/>
        </dgm:presLayoutVars>
      </dgm:prSet>
      <dgm:spPr/>
    </dgm:pt>
    <dgm:pt modelId="{11682F19-F68C-4CA6-8F13-20D77E1F19D0}" type="pres">
      <dgm:prSet presAssocID="{B67BEEF6-A2EF-4882-9ECC-65408B020E13}" presName="bgRect" presStyleLbl="bgAccFollowNode1" presStyleIdx="0" presStyleCnt="5"/>
      <dgm:spPr/>
    </dgm:pt>
    <dgm:pt modelId="{F443D0C9-9726-4454-BE7F-16912EB38914}" type="pres">
      <dgm:prSet presAssocID="{B53A9DA6-90D4-4C18-B819-2BCEAF84C683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0D2B403-AD25-4020-80A8-4BAB84205275}" type="pres">
      <dgm:prSet presAssocID="{B67BEEF6-A2EF-4882-9ECC-65408B020E13}" presName="bottomLine" presStyleLbl="alignNode1" presStyleIdx="1" presStyleCnt="10">
        <dgm:presLayoutVars/>
      </dgm:prSet>
      <dgm:spPr/>
    </dgm:pt>
    <dgm:pt modelId="{CBA8E197-119F-4994-BE3C-C5B819258EF7}" type="pres">
      <dgm:prSet presAssocID="{B67BEEF6-A2EF-4882-9ECC-65408B020E13}" presName="nodeText" presStyleLbl="bgAccFollowNode1" presStyleIdx="0" presStyleCnt="5">
        <dgm:presLayoutVars>
          <dgm:bulletEnabled val="1"/>
        </dgm:presLayoutVars>
      </dgm:prSet>
      <dgm:spPr/>
    </dgm:pt>
    <dgm:pt modelId="{CD1349C6-8E67-4D13-A5EE-4F3D1C615BF1}" type="pres">
      <dgm:prSet presAssocID="{B53A9DA6-90D4-4C18-B819-2BCEAF84C683}" presName="sibTrans" presStyleCnt="0"/>
      <dgm:spPr/>
    </dgm:pt>
    <dgm:pt modelId="{D1C053AC-A1EF-4361-A674-5D7D90594FAF}" type="pres">
      <dgm:prSet presAssocID="{513E37BA-7E81-4539-808A-E1D26CD0680B}" presName="compositeNode" presStyleCnt="0">
        <dgm:presLayoutVars>
          <dgm:bulletEnabled val="1"/>
        </dgm:presLayoutVars>
      </dgm:prSet>
      <dgm:spPr/>
    </dgm:pt>
    <dgm:pt modelId="{AF911388-DEC9-4732-AD6C-29D2564E4C21}" type="pres">
      <dgm:prSet presAssocID="{513E37BA-7E81-4539-808A-E1D26CD0680B}" presName="bgRect" presStyleLbl="bgAccFollowNode1" presStyleIdx="1" presStyleCnt="5"/>
      <dgm:spPr/>
    </dgm:pt>
    <dgm:pt modelId="{673C1ADE-FF3F-4918-99E5-156C031D7EDB}" type="pres">
      <dgm:prSet presAssocID="{EED45218-E6BC-4C0C-B0FA-B05CDB62310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0039893-43B3-4B77-91B2-713769872032}" type="pres">
      <dgm:prSet presAssocID="{513E37BA-7E81-4539-808A-E1D26CD0680B}" presName="bottomLine" presStyleLbl="alignNode1" presStyleIdx="3" presStyleCnt="10">
        <dgm:presLayoutVars/>
      </dgm:prSet>
      <dgm:spPr/>
    </dgm:pt>
    <dgm:pt modelId="{673AA888-93ED-49E9-816A-8A0798C2A9B5}" type="pres">
      <dgm:prSet presAssocID="{513E37BA-7E81-4539-808A-E1D26CD0680B}" presName="nodeText" presStyleLbl="bgAccFollowNode1" presStyleIdx="1" presStyleCnt="5">
        <dgm:presLayoutVars>
          <dgm:bulletEnabled val="1"/>
        </dgm:presLayoutVars>
      </dgm:prSet>
      <dgm:spPr/>
    </dgm:pt>
    <dgm:pt modelId="{EB3945CD-FD79-48AA-82D7-38478FBDEC3C}" type="pres">
      <dgm:prSet presAssocID="{EED45218-E6BC-4C0C-B0FA-B05CDB62310E}" presName="sibTrans" presStyleCnt="0"/>
      <dgm:spPr/>
    </dgm:pt>
    <dgm:pt modelId="{5951AD30-7B26-410C-BEB3-17736473C946}" type="pres">
      <dgm:prSet presAssocID="{B3D76B2B-11ED-499E-ACF1-3A5B43D2C77C}" presName="compositeNode" presStyleCnt="0">
        <dgm:presLayoutVars>
          <dgm:bulletEnabled val="1"/>
        </dgm:presLayoutVars>
      </dgm:prSet>
      <dgm:spPr/>
    </dgm:pt>
    <dgm:pt modelId="{1E6E73EF-3A4B-4A90-905A-F50288DF18B8}" type="pres">
      <dgm:prSet presAssocID="{B3D76B2B-11ED-499E-ACF1-3A5B43D2C77C}" presName="bgRect" presStyleLbl="bgAccFollowNode1" presStyleIdx="2" presStyleCnt="5"/>
      <dgm:spPr/>
    </dgm:pt>
    <dgm:pt modelId="{3B6A9136-2C44-406F-840E-A2E81580D2B7}" type="pres">
      <dgm:prSet presAssocID="{AF63421F-0CB5-4FDB-A088-D355E32E27D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9598223-398A-46A0-8A16-B220F2D7B0EE}" type="pres">
      <dgm:prSet presAssocID="{B3D76B2B-11ED-499E-ACF1-3A5B43D2C77C}" presName="bottomLine" presStyleLbl="alignNode1" presStyleIdx="5" presStyleCnt="10">
        <dgm:presLayoutVars/>
      </dgm:prSet>
      <dgm:spPr/>
    </dgm:pt>
    <dgm:pt modelId="{8C294730-2117-42AC-83B0-5656E75B5866}" type="pres">
      <dgm:prSet presAssocID="{B3D76B2B-11ED-499E-ACF1-3A5B43D2C77C}" presName="nodeText" presStyleLbl="bgAccFollowNode1" presStyleIdx="2" presStyleCnt="5">
        <dgm:presLayoutVars>
          <dgm:bulletEnabled val="1"/>
        </dgm:presLayoutVars>
      </dgm:prSet>
      <dgm:spPr/>
    </dgm:pt>
    <dgm:pt modelId="{11FC01B2-E1FD-40D7-BC11-0F2789E68DEF}" type="pres">
      <dgm:prSet presAssocID="{AF63421F-0CB5-4FDB-A088-D355E32E27D4}" presName="sibTrans" presStyleCnt="0"/>
      <dgm:spPr/>
    </dgm:pt>
    <dgm:pt modelId="{3DA1B8EF-638D-4A52-BB18-73125B1BC104}" type="pres">
      <dgm:prSet presAssocID="{3BD30A4B-FE2E-4E6C-A6ED-CD16F76E1872}" presName="compositeNode" presStyleCnt="0">
        <dgm:presLayoutVars>
          <dgm:bulletEnabled val="1"/>
        </dgm:presLayoutVars>
      </dgm:prSet>
      <dgm:spPr/>
    </dgm:pt>
    <dgm:pt modelId="{D3F68ECF-7501-4348-B094-520948681A36}" type="pres">
      <dgm:prSet presAssocID="{3BD30A4B-FE2E-4E6C-A6ED-CD16F76E1872}" presName="bgRect" presStyleLbl="bgAccFollowNode1" presStyleIdx="3" presStyleCnt="5"/>
      <dgm:spPr/>
    </dgm:pt>
    <dgm:pt modelId="{CF990F6B-3BDC-433C-8AF1-BE9A45C8E205}" type="pres">
      <dgm:prSet presAssocID="{FC5DC0CC-9F11-4CFC-9E57-B7BCAFC2A9B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CEF1D0B-9A64-4477-A920-168802009450}" type="pres">
      <dgm:prSet presAssocID="{3BD30A4B-FE2E-4E6C-A6ED-CD16F76E1872}" presName="bottomLine" presStyleLbl="alignNode1" presStyleIdx="7" presStyleCnt="10">
        <dgm:presLayoutVars/>
      </dgm:prSet>
      <dgm:spPr/>
    </dgm:pt>
    <dgm:pt modelId="{A62A7EC3-C692-464A-AD06-40F52067F530}" type="pres">
      <dgm:prSet presAssocID="{3BD30A4B-FE2E-4E6C-A6ED-CD16F76E1872}" presName="nodeText" presStyleLbl="bgAccFollowNode1" presStyleIdx="3" presStyleCnt="5">
        <dgm:presLayoutVars>
          <dgm:bulletEnabled val="1"/>
        </dgm:presLayoutVars>
      </dgm:prSet>
      <dgm:spPr/>
    </dgm:pt>
    <dgm:pt modelId="{08FCDE10-E80F-41A7-9070-D165A6EC7F61}" type="pres">
      <dgm:prSet presAssocID="{FC5DC0CC-9F11-4CFC-9E57-B7BCAFC2A9BA}" presName="sibTrans" presStyleCnt="0"/>
      <dgm:spPr/>
    </dgm:pt>
    <dgm:pt modelId="{D094D7D7-8C20-46D8-B4B0-FEC23684FB1E}" type="pres">
      <dgm:prSet presAssocID="{989D5791-75B1-43C2-B4E6-8AC8A398B729}" presName="compositeNode" presStyleCnt="0">
        <dgm:presLayoutVars>
          <dgm:bulletEnabled val="1"/>
        </dgm:presLayoutVars>
      </dgm:prSet>
      <dgm:spPr/>
    </dgm:pt>
    <dgm:pt modelId="{F619F74B-8C41-4A92-97FD-F92E54AF5493}" type="pres">
      <dgm:prSet presAssocID="{989D5791-75B1-43C2-B4E6-8AC8A398B729}" presName="bgRect" presStyleLbl="bgAccFollowNode1" presStyleIdx="4" presStyleCnt="5"/>
      <dgm:spPr/>
    </dgm:pt>
    <dgm:pt modelId="{230F3848-5FB1-4CAE-978E-4E60C64E0D00}" type="pres">
      <dgm:prSet presAssocID="{8B086996-8753-4C9A-B699-B73669A6E73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93FCBA-7F7A-4D83-B3A3-9D4E95BEA0C2}" type="pres">
      <dgm:prSet presAssocID="{989D5791-75B1-43C2-B4E6-8AC8A398B729}" presName="bottomLine" presStyleLbl="alignNode1" presStyleIdx="9" presStyleCnt="10">
        <dgm:presLayoutVars/>
      </dgm:prSet>
      <dgm:spPr/>
    </dgm:pt>
    <dgm:pt modelId="{855F24A5-F006-461F-9BA5-85AD73F04AEA}" type="pres">
      <dgm:prSet presAssocID="{989D5791-75B1-43C2-B4E6-8AC8A398B72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CDB16407-7BA4-4A88-9064-7490792C9906}" type="presOf" srcId="{989D5791-75B1-43C2-B4E6-8AC8A398B729}" destId="{855F24A5-F006-461F-9BA5-85AD73F04AEA}" srcOrd="1" destOrd="0" presId="urn:microsoft.com/office/officeart/2016/7/layout/BasicLinearProcessNumbered"/>
    <dgm:cxn modelId="{AB5A0715-F213-4F7D-A56E-4AF0FC0CD61B}" srcId="{5D2DCADD-BAE8-442D-BEB8-BA13C111ED77}" destId="{3BD30A4B-FE2E-4E6C-A6ED-CD16F76E1872}" srcOrd="3" destOrd="0" parTransId="{BA552C4B-6E91-43AF-B655-06504368813B}" sibTransId="{FC5DC0CC-9F11-4CFC-9E57-B7BCAFC2A9BA}"/>
    <dgm:cxn modelId="{52532419-A560-44AE-9114-27290486A7E8}" srcId="{5D2DCADD-BAE8-442D-BEB8-BA13C111ED77}" destId="{513E37BA-7E81-4539-808A-E1D26CD0680B}" srcOrd="1" destOrd="0" parTransId="{471F69B2-729A-48F7-8674-6E86A4998087}" sibTransId="{EED45218-E6BC-4C0C-B0FA-B05CDB62310E}"/>
    <dgm:cxn modelId="{B7C2A730-F8B7-42A1-AC77-B073C65FE682}" srcId="{5D2DCADD-BAE8-442D-BEB8-BA13C111ED77}" destId="{B3D76B2B-11ED-499E-ACF1-3A5B43D2C77C}" srcOrd="2" destOrd="0" parTransId="{EB4EA8FF-02E9-46FD-B992-FB87AD496C98}" sibTransId="{AF63421F-0CB5-4FDB-A088-D355E32E27D4}"/>
    <dgm:cxn modelId="{1A4ABA42-7FF8-4973-9DEA-5504811C4D83}" type="presOf" srcId="{3BD30A4B-FE2E-4E6C-A6ED-CD16F76E1872}" destId="{D3F68ECF-7501-4348-B094-520948681A36}" srcOrd="0" destOrd="0" presId="urn:microsoft.com/office/officeart/2016/7/layout/BasicLinearProcessNumbered"/>
    <dgm:cxn modelId="{E6831B4B-B8CE-479E-8B6C-C21B7689507C}" type="presOf" srcId="{B67BEEF6-A2EF-4882-9ECC-65408B020E13}" destId="{11682F19-F68C-4CA6-8F13-20D77E1F19D0}" srcOrd="0" destOrd="0" presId="urn:microsoft.com/office/officeart/2016/7/layout/BasicLinearProcessNumbered"/>
    <dgm:cxn modelId="{EF0F0F6F-1397-4D03-8694-5EBB7AA4316E}" type="presOf" srcId="{989D5791-75B1-43C2-B4E6-8AC8A398B729}" destId="{F619F74B-8C41-4A92-97FD-F92E54AF5493}" srcOrd="0" destOrd="0" presId="urn:microsoft.com/office/officeart/2016/7/layout/BasicLinearProcessNumbered"/>
    <dgm:cxn modelId="{839BE975-80D7-426E-B5C7-0CF0B73281F9}" type="presOf" srcId="{513E37BA-7E81-4539-808A-E1D26CD0680B}" destId="{673AA888-93ED-49E9-816A-8A0798C2A9B5}" srcOrd="1" destOrd="0" presId="urn:microsoft.com/office/officeart/2016/7/layout/BasicLinearProcessNumbered"/>
    <dgm:cxn modelId="{A0E42B5A-07AF-498D-BC86-2CE5AE1ABC34}" type="presOf" srcId="{FC5DC0CC-9F11-4CFC-9E57-B7BCAFC2A9BA}" destId="{CF990F6B-3BDC-433C-8AF1-BE9A45C8E205}" srcOrd="0" destOrd="0" presId="urn:microsoft.com/office/officeart/2016/7/layout/BasicLinearProcessNumbered"/>
    <dgm:cxn modelId="{646F5583-76DB-47DB-BA64-B3663D9AB15E}" srcId="{5D2DCADD-BAE8-442D-BEB8-BA13C111ED77}" destId="{B67BEEF6-A2EF-4882-9ECC-65408B020E13}" srcOrd="0" destOrd="0" parTransId="{3DF7D9BB-03B4-4EB2-B6A0-50B9F6572302}" sibTransId="{B53A9DA6-90D4-4C18-B819-2BCEAF84C683}"/>
    <dgm:cxn modelId="{CBA7D2AD-573D-43A2-A210-873781509ED7}" type="presOf" srcId="{3BD30A4B-FE2E-4E6C-A6ED-CD16F76E1872}" destId="{A62A7EC3-C692-464A-AD06-40F52067F530}" srcOrd="1" destOrd="0" presId="urn:microsoft.com/office/officeart/2016/7/layout/BasicLinearProcessNumbered"/>
    <dgm:cxn modelId="{CC1EB6C0-FCB3-49BD-BE88-A0452AE4214A}" type="presOf" srcId="{513E37BA-7E81-4539-808A-E1D26CD0680B}" destId="{AF911388-DEC9-4732-AD6C-29D2564E4C21}" srcOrd="0" destOrd="0" presId="urn:microsoft.com/office/officeart/2016/7/layout/BasicLinearProcessNumbered"/>
    <dgm:cxn modelId="{0AC97CD3-EBE1-44D8-9EEB-DC981C013F4E}" type="presOf" srcId="{8B086996-8753-4C9A-B699-B73669A6E73F}" destId="{230F3848-5FB1-4CAE-978E-4E60C64E0D00}" srcOrd="0" destOrd="0" presId="urn:microsoft.com/office/officeart/2016/7/layout/BasicLinearProcessNumbered"/>
    <dgm:cxn modelId="{C5C6E3D3-5AF3-4597-867D-D403A31ACF09}" type="presOf" srcId="{EED45218-E6BC-4C0C-B0FA-B05CDB62310E}" destId="{673C1ADE-FF3F-4918-99E5-156C031D7EDB}" srcOrd="0" destOrd="0" presId="urn:microsoft.com/office/officeart/2016/7/layout/BasicLinearProcessNumbered"/>
    <dgm:cxn modelId="{D56D09D6-5A37-4789-971A-7A91215E3AEF}" srcId="{5D2DCADD-BAE8-442D-BEB8-BA13C111ED77}" destId="{989D5791-75B1-43C2-B4E6-8AC8A398B729}" srcOrd="4" destOrd="0" parTransId="{29ECB34C-46B4-48D3-82C9-978413D82232}" sibTransId="{8B086996-8753-4C9A-B699-B73669A6E73F}"/>
    <dgm:cxn modelId="{F8D28EDE-1E1F-4EC0-B73D-B3465B7A41E2}" type="presOf" srcId="{B67BEEF6-A2EF-4882-9ECC-65408B020E13}" destId="{CBA8E197-119F-4994-BE3C-C5B819258EF7}" srcOrd="1" destOrd="0" presId="urn:microsoft.com/office/officeart/2016/7/layout/BasicLinearProcessNumbered"/>
    <dgm:cxn modelId="{EE11A3E2-4077-4176-9A28-7FD462D6903C}" type="presOf" srcId="{B3D76B2B-11ED-499E-ACF1-3A5B43D2C77C}" destId="{1E6E73EF-3A4B-4A90-905A-F50288DF18B8}" srcOrd="0" destOrd="0" presId="urn:microsoft.com/office/officeart/2016/7/layout/BasicLinearProcessNumbered"/>
    <dgm:cxn modelId="{B8AA0AE6-BA59-4C1C-A69E-DF6BEDA60BF0}" type="presOf" srcId="{AF63421F-0CB5-4FDB-A088-D355E32E27D4}" destId="{3B6A9136-2C44-406F-840E-A2E81580D2B7}" srcOrd="0" destOrd="0" presId="urn:microsoft.com/office/officeart/2016/7/layout/BasicLinearProcessNumbered"/>
    <dgm:cxn modelId="{17DD99EC-0EEC-4430-86D9-9787787FFDA0}" type="presOf" srcId="{5D2DCADD-BAE8-442D-BEB8-BA13C111ED77}" destId="{6CA4A0C2-AB4F-43C9-8261-3B491B580FBC}" srcOrd="0" destOrd="0" presId="urn:microsoft.com/office/officeart/2016/7/layout/BasicLinearProcessNumbered"/>
    <dgm:cxn modelId="{DD4566F2-B7F2-4563-B73B-CF426EBBFFF7}" type="presOf" srcId="{B53A9DA6-90D4-4C18-B819-2BCEAF84C683}" destId="{F443D0C9-9726-4454-BE7F-16912EB38914}" srcOrd="0" destOrd="0" presId="urn:microsoft.com/office/officeart/2016/7/layout/BasicLinearProcessNumbered"/>
    <dgm:cxn modelId="{422D42F6-934B-4116-8584-DFD5893AABBF}" type="presOf" srcId="{B3D76B2B-11ED-499E-ACF1-3A5B43D2C77C}" destId="{8C294730-2117-42AC-83B0-5656E75B5866}" srcOrd="1" destOrd="0" presId="urn:microsoft.com/office/officeart/2016/7/layout/BasicLinearProcessNumbered"/>
    <dgm:cxn modelId="{49FF13F1-C4BC-46B3-8CDE-ACA84C02F653}" type="presParOf" srcId="{6CA4A0C2-AB4F-43C9-8261-3B491B580FBC}" destId="{D09A1C01-132F-4208-B5A1-B0ED9D8C856C}" srcOrd="0" destOrd="0" presId="urn:microsoft.com/office/officeart/2016/7/layout/BasicLinearProcessNumbered"/>
    <dgm:cxn modelId="{52C9EEB5-2148-4E34-90E0-F4D18480CFDC}" type="presParOf" srcId="{D09A1C01-132F-4208-B5A1-B0ED9D8C856C}" destId="{11682F19-F68C-4CA6-8F13-20D77E1F19D0}" srcOrd="0" destOrd="0" presId="urn:microsoft.com/office/officeart/2016/7/layout/BasicLinearProcessNumbered"/>
    <dgm:cxn modelId="{5999675A-8F89-41D2-8B66-0A3960BCABEA}" type="presParOf" srcId="{D09A1C01-132F-4208-B5A1-B0ED9D8C856C}" destId="{F443D0C9-9726-4454-BE7F-16912EB38914}" srcOrd="1" destOrd="0" presId="urn:microsoft.com/office/officeart/2016/7/layout/BasicLinearProcessNumbered"/>
    <dgm:cxn modelId="{AC94E13B-28DA-4DAD-9CBA-9C4726022DCE}" type="presParOf" srcId="{D09A1C01-132F-4208-B5A1-B0ED9D8C856C}" destId="{D0D2B403-AD25-4020-80A8-4BAB84205275}" srcOrd="2" destOrd="0" presId="urn:microsoft.com/office/officeart/2016/7/layout/BasicLinearProcessNumbered"/>
    <dgm:cxn modelId="{9BF9EF54-26E9-4DFA-8481-6F97E798EB24}" type="presParOf" srcId="{D09A1C01-132F-4208-B5A1-B0ED9D8C856C}" destId="{CBA8E197-119F-4994-BE3C-C5B819258EF7}" srcOrd="3" destOrd="0" presId="urn:microsoft.com/office/officeart/2016/7/layout/BasicLinearProcessNumbered"/>
    <dgm:cxn modelId="{71CAA13F-159E-46CB-BB1A-8D18D2846831}" type="presParOf" srcId="{6CA4A0C2-AB4F-43C9-8261-3B491B580FBC}" destId="{CD1349C6-8E67-4D13-A5EE-4F3D1C615BF1}" srcOrd="1" destOrd="0" presId="urn:microsoft.com/office/officeart/2016/7/layout/BasicLinearProcessNumbered"/>
    <dgm:cxn modelId="{08D87527-AA0E-4511-A7CF-9FB48D881374}" type="presParOf" srcId="{6CA4A0C2-AB4F-43C9-8261-3B491B580FBC}" destId="{D1C053AC-A1EF-4361-A674-5D7D90594FAF}" srcOrd="2" destOrd="0" presId="urn:microsoft.com/office/officeart/2016/7/layout/BasicLinearProcessNumbered"/>
    <dgm:cxn modelId="{21B2D9C3-1FCF-43DD-8C62-522C8A50E9A0}" type="presParOf" srcId="{D1C053AC-A1EF-4361-A674-5D7D90594FAF}" destId="{AF911388-DEC9-4732-AD6C-29D2564E4C21}" srcOrd="0" destOrd="0" presId="urn:microsoft.com/office/officeart/2016/7/layout/BasicLinearProcessNumbered"/>
    <dgm:cxn modelId="{728D08EE-7FB0-4C4B-9FF0-179B538576F7}" type="presParOf" srcId="{D1C053AC-A1EF-4361-A674-5D7D90594FAF}" destId="{673C1ADE-FF3F-4918-99E5-156C031D7EDB}" srcOrd="1" destOrd="0" presId="urn:microsoft.com/office/officeart/2016/7/layout/BasicLinearProcessNumbered"/>
    <dgm:cxn modelId="{0A01BF5B-038F-4E67-99B6-AFC5375E6CB9}" type="presParOf" srcId="{D1C053AC-A1EF-4361-A674-5D7D90594FAF}" destId="{70039893-43B3-4B77-91B2-713769872032}" srcOrd="2" destOrd="0" presId="urn:microsoft.com/office/officeart/2016/7/layout/BasicLinearProcessNumbered"/>
    <dgm:cxn modelId="{DD956D6E-4794-4799-BA33-34FCCCBF8B7F}" type="presParOf" srcId="{D1C053AC-A1EF-4361-A674-5D7D90594FAF}" destId="{673AA888-93ED-49E9-816A-8A0798C2A9B5}" srcOrd="3" destOrd="0" presId="urn:microsoft.com/office/officeart/2016/7/layout/BasicLinearProcessNumbered"/>
    <dgm:cxn modelId="{569A702E-13B8-4206-B9E4-DBD7B7379922}" type="presParOf" srcId="{6CA4A0C2-AB4F-43C9-8261-3B491B580FBC}" destId="{EB3945CD-FD79-48AA-82D7-38478FBDEC3C}" srcOrd="3" destOrd="0" presId="urn:microsoft.com/office/officeart/2016/7/layout/BasicLinearProcessNumbered"/>
    <dgm:cxn modelId="{D275F784-1F14-45DE-90AF-829C27FAC1B4}" type="presParOf" srcId="{6CA4A0C2-AB4F-43C9-8261-3B491B580FBC}" destId="{5951AD30-7B26-410C-BEB3-17736473C946}" srcOrd="4" destOrd="0" presId="urn:microsoft.com/office/officeart/2016/7/layout/BasicLinearProcessNumbered"/>
    <dgm:cxn modelId="{DADDD580-B773-4A29-8DC5-280A0845215D}" type="presParOf" srcId="{5951AD30-7B26-410C-BEB3-17736473C946}" destId="{1E6E73EF-3A4B-4A90-905A-F50288DF18B8}" srcOrd="0" destOrd="0" presId="urn:microsoft.com/office/officeart/2016/7/layout/BasicLinearProcessNumbered"/>
    <dgm:cxn modelId="{E0F3AB93-4C0A-4D5B-98AA-120A5A3A6496}" type="presParOf" srcId="{5951AD30-7B26-410C-BEB3-17736473C946}" destId="{3B6A9136-2C44-406F-840E-A2E81580D2B7}" srcOrd="1" destOrd="0" presId="urn:microsoft.com/office/officeart/2016/7/layout/BasicLinearProcessNumbered"/>
    <dgm:cxn modelId="{0CE6EB45-791E-4480-ABD2-1A64DEBABDF9}" type="presParOf" srcId="{5951AD30-7B26-410C-BEB3-17736473C946}" destId="{09598223-398A-46A0-8A16-B220F2D7B0EE}" srcOrd="2" destOrd="0" presId="urn:microsoft.com/office/officeart/2016/7/layout/BasicLinearProcessNumbered"/>
    <dgm:cxn modelId="{FA5E8CB0-F0FC-4EA1-ABB9-6B4D79C8ED5B}" type="presParOf" srcId="{5951AD30-7B26-410C-BEB3-17736473C946}" destId="{8C294730-2117-42AC-83B0-5656E75B5866}" srcOrd="3" destOrd="0" presId="urn:microsoft.com/office/officeart/2016/7/layout/BasicLinearProcessNumbered"/>
    <dgm:cxn modelId="{0F5A6C9F-85FC-44EC-A5AF-69BB4FB42AA2}" type="presParOf" srcId="{6CA4A0C2-AB4F-43C9-8261-3B491B580FBC}" destId="{11FC01B2-E1FD-40D7-BC11-0F2789E68DEF}" srcOrd="5" destOrd="0" presId="urn:microsoft.com/office/officeart/2016/7/layout/BasicLinearProcessNumbered"/>
    <dgm:cxn modelId="{238229E4-829B-4C82-8BC0-FE6680DC28C5}" type="presParOf" srcId="{6CA4A0C2-AB4F-43C9-8261-3B491B580FBC}" destId="{3DA1B8EF-638D-4A52-BB18-73125B1BC104}" srcOrd="6" destOrd="0" presId="urn:microsoft.com/office/officeart/2016/7/layout/BasicLinearProcessNumbered"/>
    <dgm:cxn modelId="{410FE841-7529-4D33-9544-7D883F528448}" type="presParOf" srcId="{3DA1B8EF-638D-4A52-BB18-73125B1BC104}" destId="{D3F68ECF-7501-4348-B094-520948681A36}" srcOrd="0" destOrd="0" presId="urn:microsoft.com/office/officeart/2016/7/layout/BasicLinearProcessNumbered"/>
    <dgm:cxn modelId="{0004A3E9-E730-49F4-AB37-0C74F21721D6}" type="presParOf" srcId="{3DA1B8EF-638D-4A52-BB18-73125B1BC104}" destId="{CF990F6B-3BDC-433C-8AF1-BE9A45C8E205}" srcOrd="1" destOrd="0" presId="urn:microsoft.com/office/officeart/2016/7/layout/BasicLinearProcessNumbered"/>
    <dgm:cxn modelId="{1CE23C36-497E-4D85-A380-16F8D7A083A2}" type="presParOf" srcId="{3DA1B8EF-638D-4A52-BB18-73125B1BC104}" destId="{ECEF1D0B-9A64-4477-A920-168802009450}" srcOrd="2" destOrd="0" presId="urn:microsoft.com/office/officeart/2016/7/layout/BasicLinearProcessNumbered"/>
    <dgm:cxn modelId="{BF6CA62D-E55E-49E4-AA4E-B3E2EAECBD27}" type="presParOf" srcId="{3DA1B8EF-638D-4A52-BB18-73125B1BC104}" destId="{A62A7EC3-C692-464A-AD06-40F52067F530}" srcOrd="3" destOrd="0" presId="urn:microsoft.com/office/officeart/2016/7/layout/BasicLinearProcessNumbered"/>
    <dgm:cxn modelId="{DF25513F-2C6F-48FD-AB5A-1E3D157C10C3}" type="presParOf" srcId="{6CA4A0C2-AB4F-43C9-8261-3B491B580FBC}" destId="{08FCDE10-E80F-41A7-9070-D165A6EC7F61}" srcOrd="7" destOrd="0" presId="urn:microsoft.com/office/officeart/2016/7/layout/BasicLinearProcessNumbered"/>
    <dgm:cxn modelId="{6A98E5E8-7CA8-4116-8ACF-2DF2037DC1B0}" type="presParOf" srcId="{6CA4A0C2-AB4F-43C9-8261-3B491B580FBC}" destId="{D094D7D7-8C20-46D8-B4B0-FEC23684FB1E}" srcOrd="8" destOrd="0" presId="urn:microsoft.com/office/officeart/2016/7/layout/BasicLinearProcessNumbered"/>
    <dgm:cxn modelId="{BB85269B-FEE8-492A-913D-F57031FEB4C6}" type="presParOf" srcId="{D094D7D7-8C20-46D8-B4B0-FEC23684FB1E}" destId="{F619F74B-8C41-4A92-97FD-F92E54AF5493}" srcOrd="0" destOrd="0" presId="urn:microsoft.com/office/officeart/2016/7/layout/BasicLinearProcessNumbered"/>
    <dgm:cxn modelId="{A4290F28-F632-4773-80C0-E5F6522EAF9F}" type="presParOf" srcId="{D094D7D7-8C20-46D8-B4B0-FEC23684FB1E}" destId="{230F3848-5FB1-4CAE-978E-4E60C64E0D00}" srcOrd="1" destOrd="0" presId="urn:microsoft.com/office/officeart/2016/7/layout/BasicLinearProcessNumbered"/>
    <dgm:cxn modelId="{D1464712-4341-4E09-8326-793D3FADFAC0}" type="presParOf" srcId="{D094D7D7-8C20-46D8-B4B0-FEC23684FB1E}" destId="{D793FCBA-7F7A-4D83-B3A3-9D4E95BEA0C2}" srcOrd="2" destOrd="0" presId="urn:microsoft.com/office/officeart/2016/7/layout/BasicLinearProcessNumbered"/>
    <dgm:cxn modelId="{54E5BDA4-BF17-452B-80A2-B2C9966A38F4}" type="presParOf" srcId="{D094D7D7-8C20-46D8-B4B0-FEC23684FB1E}" destId="{855F24A5-F006-461F-9BA5-85AD73F04AE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18F34-6989-4CA0-A54B-D9813A8459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8ED67C-A116-493D-9042-958B3B18A766}">
      <dgm:prSet/>
      <dgm:spPr/>
      <dgm:t>
        <a:bodyPr/>
        <a:lstStyle/>
        <a:p>
          <a:pPr>
            <a:defRPr cap="all"/>
          </a:pPr>
          <a:r>
            <a:rPr lang="en-CA"/>
            <a:t>Every time we get coordinates </a:t>
          </a:r>
          <a:endParaRPr lang="en-US"/>
        </a:p>
      </dgm:t>
    </dgm:pt>
    <dgm:pt modelId="{89729A1C-C9FC-4CD0-B760-B25839CE1564}" type="parTrans" cxnId="{538BC50E-1348-40FF-8F2B-A4457A84A726}">
      <dgm:prSet/>
      <dgm:spPr/>
      <dgm:t>
        <a:bodyPr/>
        <a:lstStyle/>
        <a:p>
          <a:endParaRPr lang="en-US"/>
        </a:p>
      </dgm:t>
    </dgm:pt>
    <dgm:pt modelId="{F0BB98BD-C33C-47E2-AD1A-62BDC5CC76E6}" type="sibTrans" cxnId="{538BC50E-1348-40FF-8F2B-A4457A84A726}">
      <dgm:prSet/>
      <dgm:spPr/>
      <dgm:t>
        <a:bodyPr/>
        <a:lstStyle/>
        <a:p>
          <a:endParaRPr lang="en-US"/>
        </a:p>
      </dgm:t>
    </dgm:pt>
    <dgm:pt modelId="{EA8CB8BF-E979-4860-A448-E2C02D57A0EE}">
      <dgm:prSet/>
      <dgm:spPr/>
      <dgm:t>
        <a:bodyPr/>
        <a:lstStyle/>
        <a:p>
          <a:pPr>
            <a:defRPr cap="all"/>
          </a:pPr>
          <a:r>
            <a:rPr lang="en-CA"/>
            <a:t>It is relative to a frame of reference</a:t>
          </a:r>
          <a:endParaRPr lang="en-US"/>
        </a:p>
      </dgm:t>
    </dgm:pt>
    <dgm:pt modelId="{A415133C-27CF-46D3-9482-C538AB275FDF}" type="parTrans" cxnId="{42757DEE-E9D7-4CFB-B83B-94898B8F8412}">
      <dgm:prSet/>
      <dgm:spPr/>
      <dgm:t>
        <a:bodyPr/>
        <a:lstStyle/>
        <a:p>
          <a:endParaRPr lang="en-US"/>
        </a:p>
      </dgm:t>
    </dgm:pt>
    <dgm:pt modelId="{00AC1957-9662-47C9-B99E-C62CA9E22012}" type="sibTrans" cxnId="{42757DEE-E9D7-4CFB-B83B-94898B8F8412}">
      <dgm:prSet/>
      <dgm:spPr/>
      <dgm:t>
        <a:bodyPr/>
        <a:lstStyle/>
        <a:p>
          <a:endParaRPr lang="en-US"/>
        </a:p>
      </dgm:t>
    </dgm:pt>
    <dgm:pt modelId="{F7AE36F5-A2A5-4695-B7B8-9657DF1C85EF}">
      <dgm:prSet/>
      <dgm:spPr/>
      <dgm:t>
        <a:bodyPr/>
        <a:lstStyle/>
        <a:p>
          <a:pPr>
            <a:defRPr cap="all"/>
          </a:pPr>
          <a:r>
            <a:rPr lang="en-CA" dirty="0"/>
            <a:t>The window, control, or screen </a:t>
          </a:r>
          <a:endParaRPr lang="en-US" dirty="0"/>
        </a:p>
      </dgm:t>
    </dgm:pt>
    <dgm:pt modelId="{63874BB6-F10D-4EDC-AB13-D5748B84C3D7}" type="parTrans" cxnId="{2845A08A-16A7-4F64-A5F6-99824ECD6EAE}">
      <dgm:prSet/>
      <dgm:spPr/>
      <dgm:t>
        <a:bodyPr/>
        <a:lstStyle/>
        <a:p>
          <a:endParaRPr lang="en-US"/>
        </a:p>
      </dgm:t>
    </dgm:pt>
    <dgm:pt modelId="{10808743-B848-4B7C-9CF7-6153F33E6A98}" type="sibTrans" cxnId="{2845A08A-16A7-4F64-A5F6-99824ECD6EAE}">
      <dgm:prSet/>
      <dgm:spPr/>
      <dgm:t>
        <a:bodyPr/>
        <a:lstStyle/>
        <a:p>
          <a:endParaRPr lang="en-US"/>
        </a:p>
      </dgm:t>
    </dgm:pt>
    <dgm:pt modelId="{B23375DB-C955-4609-A7EC-6C095728B1D8}" type="pres">
      <dgm:prSet presAssocID="{1F118F34-6989-4CA0-A54B-D9813A84592B}" presName="root" presStyleCnt="0">
        <dgm:presLayoutVars>
          <dgm:dir/>
          <dgm:resizeHandles val="exact"/>
        </dgm:presLayoutVars>
      </dgm:prSet>
      <dgm:spPr/>
    </dgm:pt>
    <dgm:pt modelId="{5D2E51E5-59E7-46CD-8AB1-45C43DFF1CA7}" type="pres">
      <dgm:prSet presAssocID="{4D8ED67C-A116-493D-9042-958B3B18A766}" presName="compNode" presStyleCnt="0"/>
      <dgm:spPr/>
    </dgm:pt>
    <dgm:pt modelId="{A3B4121A-F0B3-4DED-AB65-A9F8D0806E06}" type="pres">
      <dgm:prSet presAssocID="{4D8ED67C-A116-493D-9042-958B3B18A766}" presName="iconBgRect" presStyleLbl="bgShp" presStyleIdx="0" presStyleCnt="3"/>
      <dgm:spPr/>
    </dgm:pt>
    <dgm:pt modelId="{9E2B469C-B7B4-44A2-A0F2-A1321ACECEA4}" type="pres">
      <dgm:prSet presAssocID="{4D8ED67C-A116-493D-9042-958B3B18A7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E799B38-E75B-4196-95C9-521BCB28F3EF}" type="pres">
      <dgm:prSet presAssocID="{4D8ED67C-A116-493D-9042-958B3B18A766}" presName="spaceRect" presStyleCnt="0"/>
      <dgm:spPr/>
    </dgm:pt>
    <dgm:pt modelId="{0085B371-A97D-4DB8-97E0-8E489B8E22D9}" type="pres">
      <dgm:prSet presAssocID="{4D8ED67C-A116-493D-9042-958B3B18A766}" presName="textRect" presStyleLbl="revTx" presStyleIdx="0" presStyleCnt="3">
        <dgm:presLayoutVars>
          <dgm:chMax val="1"/>
          <dgm:chPref val="1"/>
        </dgm:presLayoutVars>
      </dgm:prSet>
      <dgm:spPr/>
    </dgm:pt>
    <dgm:pt modelId="{4E41A3DD-112E-4A3C-9C56-DF7ADEAA12D9}" type="pres">
      <dgm:prSet presAssocID="{F0BB98BD-C33C-47E2-AD1A-62BDC5CC76E6}" presName="sibTrans" presStyleCnt="0"/>
      <dgm:spPr/>
    </dgm:pt>
    <dgm:pt modelId="{AC848B91-9E59-4940-AE30-DDA801843D01}" type="pres">
      <dgm:prSet presAssocID="{EA8CB8BF-E979-4860-A448-E2C02D57A0EE}" presName="compNode" presStyleCnt="0"/>
      <dgm:spPr/>
    </dgm:pt>
    <dgm:pt modelId="{4E95D2B8-C4E9-4250-BE92-DF9EFB2E31C7}" type="pres">
      <dgm:prSet presAssocID="{EA8CB8BF-E979-4860-A448-E2C02D57A0EE}" presName="iconBgRect" presStyleLbl="bgShp" presStyleIdx="1" presStyleCnt="3"/>
      <dgm:spPr/>
    </dgm:pt>
    <dgm:pt modelId="{AE0FFDB6-14B0-4BD7-8DD7-4289E85CC7F1}" type="pres">
      <dgm:prSet presAssocID="{EA8CB8BF-E979-4860-A448-E2C02D57A0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657607-44FA-48E4-BD34-20E75D53C40F}" type="pres">
      <dgm:prSet presAssocID="{EA8CB8BF-E979-4860-A448-E2C02D57A0EE}" presName="spaceRect" presStyleCnt="0"/>
      <dgm:spPr/>
    </dgm:pt>
    <dgm:pt modelId="{B579DAEC-8802-430B-8F76-9412574D2815}" type="pres">
      <dgm:prSet presAssocID="{EA8CB8BF-E979-4860-A448-E2C02D57A0EE}" presName="textRect" presStyleLbl="revTx" presStyleIdx="1" presStyleCnt="3">
        <dgm:presLayoutVars>
          <dgm:chMax val="1"/>
          <dgm:chPref val="1"/>
        </dgm:presLayoutVars>
      </dgm:prSet>
      <dgm:spPr/>
    </dgm:pt>
    <dgm:pt modelId="{73D3C386-4EC2-430E-87E5-77289EF9CC5C}" type="pres">
      <dgm:prSet presAssocID="{00AC1957-9662-47C9-B99E-C62CA9E22012}" presName="sibTrans" presStyleCnt="0"/>
      <dgm:spPr/>
    </dgm:pt>
    <dgm:pt modelId="{313CA32B-C128-4B4C-B52C-8C6297F2D47B}" type="pres">
      <dgm:prSet presAssocID="{F7AE36F5-A2A5-4695-B7B8-9657DF1C85EF}" presName="compNode" presStyleCnt="0"/>
      <dgm:spPr/>
    </dgm:pt>
    <dgm:pt modelId="{D0A75789-8345-4A31-B604-ED1DAA03C385}" type="pres">
      <dgm:prSet presAssocID="{F7AE36F5-A2A5-4695-B7B8-9657DF1C85EF}" presName="iconBgRect" presStyleLbl="bgShp" presStyleIdx="2" presStyleCnt="3"/>
      <dgm:spPr/>
    </dgm:pt>
    <dgm:pt modelId="{D1BBC1E4-9003-4A35-9910-DDDE04DA66AB}" type="pres">
      <dgm:prSet presAssocID="{F7AE36F5-A2A5-4695-B7B8-9657DF1C85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ECAAB6C-341A-407A-B680-EF32B770C830}" type="pres">
      <dgm:prSet presAssocID="{F7AE36F5-A2A5-4695-B7B8-9657DF1C85EF}" presName="spaceRect" presStyleCnt="0"/>
      <dgm:spPr/>
    </dgm:pt>
    <dgm:pt modelId="{473A4368-6925-4126-B76C-8E855AB17151}" type="pres">
      <dgm:prSet presAssocID="{F7AE36F5-A2A5-4695-B7B8-9657DF1C85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8BC50E-1348-40FF-8F2B-A4457A84A726}" srcId="{1F118F34-6989-4CA0-A54B-D9813A84592B}" destId="{4D8ED67C-A116-493D-9042-958B3B18A766}" srcOrd="0" destOrd="0" parTransId="{89729A1C-C9FC-4CD0-B760-B25839CE1564}" sibTransId="{F0BB98BD-C33C-47E2-AD1A-62BDC5CC76E6}"/>
    <dgm:cxn modelId="{2845A08A-16A7-4F64-A5F6-99824ECD6EAE}" srcId="{1F118F34-6989-4CA0-A54B-D9813A84592B}" destId="{F7AE36F5-A2A5-4695-B7B8-9657DF1C85EF}" srcOrd="2" destOrd="0" parTransId="{63874BB6-F10D-4EDC-AB13-D5748B84C3D7}" sibTransId="{10808743-B848-4B7C-9CF7-6153F33E6A98}"/>
    <dgm:cxn modelId="{25AD6EA2-7AC2-4D7C-AA46-CE69766539B2}" type="presOf" srcId="{4D8ED67C-A116-493D-9042-958B3B18A766}" destId="{0085B371-A97D-4DB8-97E0-8E489B8E22D9}" srcOrd="0" destOrd="0" presId="urn:microsoft.com/office/officeart/2018/5/layout/IconCircleLabelList"/>
    <dgm:cxn modelId="{D48C84A7-A8F5-4E84-8DD5-BAB08C2242FE}" type="presOf" srcId="{1F118F34-6989-4CA0-A54B-D9813A84592B}" destId="{B23375DB-C955-4609-A7EC-6C095728B1D8}" srcOrd="0" destOrd="0" presId="urn:microsoft.com/office/officeart/2018/5/layout/IconCircleLabelList"/>
    <dgm:cxn modelId="{BA1B3ACD-5664-42AC-8F0E-B3DB796B8F8C}" type="presOf" srcId="{F7AE36F5-A2A5-4695-B7B8-9657DF1C85EF}" destId="{473A4368-6925-4126-B76C-8E855AB17151}" srcOrd="0" destOrd="0" presId="urn:microsoft.com/office/officeart/2018/5/layout/IconCircleLabelList"/>
    <dgm:cxn modelId="{42757DEE-E9D7-4CFB-B83B-94898B8F8412}" srcId="{1F118F34-6989-4CA0-A54B-D9813A84592B}" destId="{EA8CB8BF-E979-4860-A448-E2C02D57A0EE}" srcOrd="1" destOrd="0" parTransId="{A415133C-27CF-46D3-9482-C538AB275FDF}" sibTransId="{00AC1957-9662-47C9-B99E-C62CA9E22012}"/>
    <dgm:cxn modelId="{FA5249FE-559C-4BA4-94CF-48DED4618F58}" type="presOf" srcId="{EA8CB8BF-E979-4860-A448-E2C02D57A0EE}" destId="{B579DAEC-8802-430B-8F76-9412574D2815}" srcOrd="0" destOrd="0" presId="urn:microsoft.com/office/officeart/2018/5/layout/IconCircleLabelList"/>
    <dgm:cxn modelId="{90AB8A97-ECB4-441B-BDB7-2C1EF7CFF631}" type="presParOf" srcId="{B23375DB-C955-4609-A7EC-6C095728B1D8}" destId="{5D2E51E5-59E7-46CD-8AB1-45C43DFF1CA7}" srcOrd="0" destOrd="0" presId="urn:microsoft.com/office/officeart/2018/5/layout/IconCircleLabelList"/>
    <dgm:cxn modelId="{B1C6B384-2C2C-4A4B-B456-DF6A33D990D3}" type="presParOf" srcId="{5D2E51E5-59E7-46CD-8AB1-45C43DFF1CA7}" destId="{A3B4121A-F0B3-4DED-AB65-A9F8D0806E06}" srcOrd="0" destOrd="0" presId="urn:microsoft.com/office/officeart/2018/5/layout/IconCircleLabelList"/>
    <dgm:cxn modelId="{C2EE819F-93BF-4CF6-89ED-5DC9A273490F}" type="presParOf" srcId="{5D2E51E5-59E7-46CD-8AB1-45C43DFF1CA7}" destId="{9E2B469C-B7B4-44A2-A0F2-A1321ACECEA4}" srcOrd="1" destOrd="0" presId="urn:microsoft.com/office/officeart/2018/5/layout/IconCircleLabelList"/>
    <dgm:cxn modelId="{868F3DA3-5B22-4EE4-854F-0B835A9F89A9}" type="presParOf" srcId="{5D2E51E5-59E7-46CD-8AB1-45C43DFF1CA7}" destId="{2E799B38-E75B-4196-95C9-521BCB28F3EF}" srcOrd="2" destOrd="0" presId="urn:microsoft.com/office/officeart/2018/5/layout/IconCircleLabelList"/>
    <dgm:cxn modelId="{8FDFB6E8-2778-44BB-91AF-D534C8B6C5ED}" type="presParOf" srcId="{5D2E51E5-59E7-46CD-8AB1-45C43DFF1CA7}" destId="{0085B371-A97D-4DB8-97E0-8E489B8E22D9}" srcOrd="3" destOrd="0" presId="urn:microsoft.com/office/officeart/2018/5/layout/IconCircleLabelList"/>
    <dgm:cxn modelId="{EECF4448-9F44-4184-B2EE-67FE552CEE7E}" type="presParOf" srcId="{B23375DB-C955-4609-A7EC-6C095728B1D8}" destId="{4E41A3DD-112E-4A3C-9C56-DF7ADEAA12D9}" srcOrd="1" destOrd="0" presId="urn:microsoft.com/office/officeart/2018/5/layout/IconCircleLabelList"/>
    <dgm:cxn modelId="{5C75B0D5-D76C-407F-9A4F-9F5064826935}" type="presParOf" srcId="{B23375DB-C955-4609-A7EC-6C095728B1D8}" destId="{AC848B91-9E59-4940-AE30-DDA801843D01}" srcOrd="2" destOrd="0" presId="urn:microsoft.com/office/officeart/2018/5/layout/IconCircleLabelList"/>
    <dgm:cxn modelId="{901D5002-C9D2-4345-811E-8A09EDD95ED4}" type="presParOf" srcId="{AC848B91-9E59-4940-AE30-DDA801843D01}" destId="{4E95D2B8-C4E9-4250-BE92-DF9EFB2E31C7}" srcOrd="0" destOrd="0" presId="urn:microsoft.com/office/officeart/2018/5/layout/IconCircleLabelList"/>
    <dgm:cxn modelId="{3BECBD4F-EDE9-4958-A6F0-51244691AB98}" type="presParOf" srcId="{AC848B91-9E59-4940-AE30-DDA801843D01}" destId="{AE0FFDB6-14B0-4BD7-8DD7-4289E85CC7F1}" srcOrd="1" destOrd="0" presId="urn:microsoft.com/office/officeart/2018/5/layout/IconCircleLabelList"/>
    <dgm:cxn modelId="{2EC088B2-57FA-4DEB-87D5-50EC3D21EF3D}" type="presParOf" srcId="{AC848B91-9E59-4940-AE30-DDA801843D01}" destId="{70657607-44FA-48E4-BD34-20E75D53C40F}" srcOrd="2" destOrd="0" presId="urn:microsoft.com/office/officeart/2018/5/layout/IconCircleLabelList"/>
    <dgm:cxn modelId="{7BDA62A9-09ED-463D-8B5C-C0627B09F215}" type="presParOf" srcId="{AC848B91-9E59-4940-AE30-DDA801843D01}" destId="{B579DAEC-8802-430B-8F76-9412574D2815}" srcOrd="3" destOrd="0" presId="urn:microsoft.com/office/officeart/2018/5/layout/IconCircleLabelList"/>
    <dgm:cxn modelId="{0BFB9EE1-2926-4E62-84BD-B07B34169391}" type="presParOf" srcId="{B23375DB-C955-4609-A7EC-6C095728B1D8}" destId="{73D3C386-4EC2-430E-87E5-77289EF9CC5C}" srcOrd="3" destOrd="0" presId="urn:microsoft.com/office/officeart/2018/5/layout/IconCircleLabelList"/>
    <dgm:cxn modelId="{3747D05B-CF40-4382-9881-F2396A7F3A28}" type="presParOf" srcId="{B23375DB-C955-4609-A7EC-6C095728B1D8}" destId="{313CA32B-C128-4B4C-B52C-8C6297F2D47B}" srcOrd="4" destOrd="0" presId="urn:microsoft.com/office/officeart/2018/5/layout/IconCircleLabelList"/>
    <dgm:cxn modelId="{68F5D2FA-FE03-4FC2-9A20-D3F8996D6AB3}" type="presParOf" srcId="{313CA32B-C128-4B4C-B52C-8C6297F2D47B}" destId="{D0A75789-8345-4A31-B604-ED1DAA03C385}" srcOrd="0" destOrd="0" presId="urn:microsoft.com/office/officeart/2018/5/layout/IconCircleLabelList"/>
    <dgm:cxn modelId="{D635617C-4298-4FB6-97E7-2A8CCEDA6E39}" type="presParOf" srcId="{313CA32B-C128-4B4C-B52C-8C6297F2D47B}" destId="{D1BBC1E4-9003-4A35-9910-DDDE04DA66AB}" srcOrd="1" destOrd="0" presId="urn:microsoft.com/office/officeart/2018/5/layout/IconCircleLabelList"/>
    <dgm:cxn modelId="{FBC1CD8D-04AB-4E5C-BE33-8E1AE6434D8C}" type="presParOf" srcId="{313CA32B-C128-4B4C-B52C-8C6297F2D47B}" destId="{AECAAB6C-341A-407A-B680-EF32B770C830}" srcOrd="2" destOrd="0" presId="urn:microsoft.com/office/officeart/2018/5/layout/IconCircleLabelList"/>
    <dgm:cxn modelId="{3348DBE9-056E-4F13-BBBC-A1D6C7E235C7}" type="presParOf" srcId="{313CA32B-C128-4B4C-B52C-8C6297F2D47B}" destId="{473A4368-6925-4126-B76C-8E855AB171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78BDF9-579C-4C27-B13F-CCC827513133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B97ABC1-E51D-4DAE-BF10-0C6F8D1BE255}">
      <dgm:prSet/>
      <dgm:spPr/>
      <dgm:t>
        <a:bodyPr/>
        <a:lstStyle/>
        <a:p>
          <a:r>
            <a:rPr lang="en-CA" dirty="0"/>
            <a:t>An SVG Element has Width and Height</a:t>
          </a:r>
          <a:endParaRPr lang="en-US" dirty="0"/>
        </a:p>
      </dgm:t>
    </dgm:pt>
    <dgm:pt modelId="{8C54E2F6-3337-4FE4-BA21-00B102AE6342}" type="parTrans" cxnId="{0BEB5E37-A9C6-4FE5-914C-C71F792CEB83}">
      <dgm:prSet/>
      <dgm:spPr/>
      <dgm:t>
        <a:bodyPr/>
        <a:lstStyle/>
        <a:p>
          <a:endParaRPr lang="en-US"/>
        </a:p>
      </dgm:t>
    </dgm:pt>
    <dgm:pt modelId="{49651C53-3B1E-4526-870F-AB9252039364}" type="sibTrans" cxnId="{0BEB5E37-A9C6-4FE5-914C-C71F792CEB83}">
      <dgm:prSet/>
      <dgm:spPr/>
      <dgm:t>
        <a:bodyPr/>
        <a:lstStyle/>
        <a:p>
          <a:endParaRPr lang="en-US"/>
        </a:p>
      </dgm:t>
    </dgm:pt>
    <dgm:pt modelId="{67FE49AE-32F8-4C32-81B6-28D45AC581B9}">
      <dgm:prSet/>
      <dgm:spPr/>
      <dgm:t>
        <a:bodyPr/>
        <a:lstStyle/>
        <a:p>
          <a:r>
            <a:rPr lang="en-CA"/>
            <a:t>It also has a “Viewbox” </a:t>
          </a:r>
          <a:endParaRPr lang="en-US"/>
        </a:p>
      </dgm:t>
    </dgm:pt>
    <dgm:pt modelId="{63013912-7CDF-444B-853E-8C0B9CC397BC}" type="parTrans" cxnId="{701549FF-B8D6-44EA-8483-5B69FDD9FEAC}">
      <dgm:prSet/>
      <dgm:spPr/>
      <dgm:t>
        <a:bodyPr/>
        <a:lstStyle/>
        <a:p>
          <a:endParaRPr lang="en-US"/>
        </a:p>
      </dgm:t>
    </dgm:pt>
    <dgm:pt modelId="{24B61999-6AAB-4D57-837A-6E7649F80157}" type="sibTrans" cxnId="{701549FF-B8D6-44EA-8483-5B69FDD9FEAC}">
      <dgm:prSet/>
      <dgm:spPr/>
      <dgm:t>
        <a:bodyPr/>
        <a:lstStyle/>
        <a:p>
          <a:endParaRPr lang="en-US"/>
        </a:p>
      </dgm:t>
    </dgm:pt>
    <dgm:pt modelId="{F53F6458-876A-4D40-9E4B-B7B027841EF5}">
      <dgm:prSet/>
      <dgm:spPr/>
      <dgm:t>
        <a:bodyPr/>
        <a:lstStyle/>
        <a:p>
          <a:r>
            <a:rPr lang="en-CA" dirty="0" err="1"/>
            <a:t>Viewbox</a:t>
          </a:r>
          <a:r>
            <a:rPr lang="en-CA" dirty="0"/>
            <a:t> provides a virtual coordinate space </a:t>
          </a:r>
          <a:endParaRPr lang="en-US" dirty="0"/>
        </a:p>
      </dgm:t>
    </dgm:pt>
    <dgm:pt modelId="{D70711AE-5557-4B62-B54F-10272BDEDAF1}" type="parTrans" cxnId="{BF3BBF99-D117-4281-84FE-59479B2481B1}">
      <dgm:prSet/>
      <dgm:spPr/>
      <dgm:t>
        <a:bodyPr/>
        <a:lstStyle/>
        <a:p>
          <a:endParaRPr lang="en-US"/>
        </a:p>
      </dgm:t>
    </dgm:pt>
    <dgm:pt modelId="{7AED9A7D-1793-44F6-B0B7-7B21B3650A4F}" type="sibTrans" cxnId="{BF3BBF99-D117-4281-84FE-59479B2481B1}">
      <dgm:prSet/>
      <dgm:spPr/>
      <dgm:t>
        <a:bodyPr/>
        <a:lstStyle/>
        <a:p>
          <a:endParaRPr lang="en-US"/>
        </a:p>
      </dgm:t>
    </dgm:pt>
    <dgm:pt modelId="{51D6FD47-51B6-43A7-A0DE-0A03C0B2A5B2}" type="pres">
      <dgm:prSet presAssocID="{CC78BDF9-579C-4C27-B13F-CCC827513133}" presName="Name0" presStyleCnt="0">
        <dgm:presLayoutVars>
          <dgm:dir/>
          <dgm:resizeHandles val="exact"/>
        </dgm:presLayoutVars>
      </dgm:prSet>
      <dgm:spPr/>
    </dgm:pt>
    <dgm:pt modelId="{A61A713E-2B1C-46F7-9FFE-B339238FF3BB}" type="pres">
      <dgm:prSet presAssocID="{DB97ABC1-E51D-4DAE-BF10-0C6F8D1BE255}" presName="node" presStyleLbl="node1" presStyleIdx="0" presStyleCnt="5">
        <dgm:presLayoutVars>
          <dgm:bulletEnabled val="1"/>
        </dgm:presLayoutVars>
      </dgm:prSet>
      <dgm:spPr/>
    </dgm:pt>
    <dgm:pt modelId="{EBBD1AD8-1971-46F2-B256-7B2E508FBD77}" type="pres">
      <dgm:prSet presAssocID="{49651C53-3B1E-4526-870F-AB9252039364}" presName="sibTransSpacerBeforeConnector" presStyleCnt="0"/>
      <dgm:spPr/>
    </dgm:pt>
    <dgm:pt modelId="{1C20FD20-709D-4EC6-BA1E-B6A0496C4309}" type="pres">
      <dgm:prSet presAssocID="{49651C53-3B1E-4526-870F-AB9252039364}" presName="sibTrans" presStyleLbl="node1" presStyleIdx="1" presStyleCnt="5"/>
      <dgm:spPr/>
    </dgm:pt>
    <dgm:pt modelId="{A0CC3922-CE26-453C-8AD7-8D0D1339F924}" type="pres">
      <dgm:prSet presAssocID="{49651C53-3B1E-4526-870F-AB9252039364}" presName="sibTransSpacerAfterConnector" presStyleCnt="0"/>
      <dgm:spPr/>
    </dgm:pt>
    <dgm:pt modelId="{C0E8EF89-549A-4563-B6AF-5C017F4E67AF}" type="pres">
      <dgm:prSet presAssocID="{67FE49AE-32F8-4C32-81B6-28D45AC581B9}" presName="node" presStyleLbl="node1" presStyleIdx="2" presStyleCnt="5">
        <dgm:presLayoutVars>
          <dgm:bulletEnabled val="1"/>
        </dgm:presLayoutVars>
      </dgm:prSet>
      <dgm:spPr/>
    </dgm:pt>
    <dgm:pt modelId="{C7727617-75AE-4C2E-AD2C-A4314F3E6FEA}" type="pres">
      <dgm:prSet presAssocID="{24B61999-6AAB-4D57-837A-6E7649F80157}" presName="sibTransSpacerBeforeConnector" presStyleCnt="0"/>
      <dgm:spPr/>
    </dgm:pt>
    <dgm:pt modelId="{CF706588-ECF8-487D-8FE7-D2115D49B52B}" type="pres">
      <dgm:prSet presAssocID="{24B61999-6AAB-4D57-837A-6E7649F80157}" presName="sibTrans" presStyleLbl="node1" presStyleIdx="3" presStyleCnt="5"/>
      <dgm:spPr/>
    </dgm:pt>
    <dgm:pt modelId="{6A09C918-C554-4C45-A85B-3AE0528B77A6}" type="pres">
      <dgm:prSet presAssocID="{24B61999-6AAB-4D57-837A-6E7649F80157}" presName="sibTransSpacerAfterConnector" presStyleCnt="0"/>
      <dgm:spPr/>
    </dgm:pt>
    <dgm:pt modelId="{22F6B523-7835-4C06-8141-2B89AEC2297D}" type="pres">
      <dgm:prSet presAssocID="{F53F6458-876A-4D40-9E4B-B7B027841EF5}" presName="node" presStyleLbl="node1" presStyleIdx="4" presStyleCnt="5">
        <dgm:presLayoutVars>
          <dgm:bulletEnabled val="1"/>
        </dgm:presLayoutVars>
      </dgm:prSet>
      <dgm:spPr/>
    </dgm:pt>
  </dgm:ptLst>
  <dgm:cxnLst>
    <dgm:cxn modelId="{0BEB5E37-A9C6-4FE5-914C-C71F792CEB83}" srcId="{CC78BDF9-579C-4C27-B13F-CCC827513133}" destId="{DB97ABC1-E51D-4DAE-BF10-0C6F8D1BE255}" srcOrd="0" destOrd="0" parTransId="{8C54E2F6-3337-4FE4-BA21-00B102AE6342}" sibTransId="{49651C53-3B1E-4526-870F-AB9252039364}"/>
    <dgm:cxn modelId="{15FC4641-3A4F-4066-A7F3-486629DD2B17}" type="presOf" srcId="{67FE49AE-32F8-4C32-81B6-28D45AC581B9}" destId="{C0E8EF89-549A-4563-B6AF-5C017F4E67AF}" srcOrd="0" destOrd="0" presId="urn:microsoft.com/office/officeart/2016/7/layout/BasicProcessNew"/>
    <dgm:cxn modelId="{467B4067-32CB-47DF-B6EB-C62E849B9D76}" type="presOf" srcId="{24B61999-6AAB-4D57-837A-6E7649F80157}" destId="{CF706588-ECF8-487D-8FE7-D2115D49B52B}" srcOrd="0" destOrd="0" presId="urn:microsoft.com/office/officeart/2016/7/layout/BasicProcessNew"/>
    <dgm:cxn modelId="{BF3BBF99-D117-4281-84FE-59479B2481B1}" srcId="{CC78BDF9-579C-4C27-B13F-CCC827513133}" destId="{F53F6458-876A-4D40-9E4B-B7B027841EF5}" srcOrd="2" destOrd="0" parTransId="{D70711AE-5557-4B62-B54F-10272BDEDAF1}" sibTransId="{7AED9A7D-1793-44F6-B0B7-7B21B3650A4F}"/>
    <dgm:cxn modelId="{C6F9FCBB-F9A4-4CA2-B17D-8C51D502A125}" type="presOf" srcId="{F53F6458-876A-4D40-9E4B-B7B027841EF5}" destId="{22F6B523-7835-4C06-8141-2B89AEC2297D}" srcOrd="0" destOrd="0" presId="urn:microsoft.com/office/officeart/2016/7/layout/BasicProcessNew"/>
    <dgm:cxn modelId="{205A5DC5-B3FF-4759-83B9-A9376D80706D}" type="presOf" srcId="{DB97ABC1-E51D-4DAE-BF10-0C6F8D1BE255}" destId="{A61A713E-2B1C-46F7-9FFE-B339238FF3BB}" srcOrd="0" destOrd="0" presId="urn:microsoft.com/office/officeart/2016/7/layout/BasicProcessNew"/>
    <dgm:cxn modelId="{D12FEBED-C07E-4267-956F-577864F40C43}" type="presOf" srcId="{CC78BDF9-579C-4C27-B13F-CCC827513133}" destId="{51D6FD47-51B6-43A7-A0DE-0A03C0B2A5B2}" srcOrd="0" destOrd="0" presId="urn:microsoft.com/office/officeart/2016/7/layout/BasicProcessNew"/>
    <dgm:cxn modelId="{93AB52F2-2B86-4B24-851F-790724801323}" type="presOf" srcId="{49651C53-3B1E-4526-870F-AB9252039364}" destId="{1C20FD20-709D-4EC6-BA1E-B6A0496C4309}" srcOrd="0" destOrd="0" presId="urn:microsoft.com/office/officeart/2016/7/layout/BasicProcessNew"/>
    <dgm:cxn modelId="{701549FF-B8D6-44EA-8483-5B69FDD9FEAC}" srcId="{CC78BDF9-579C-4C27-B13F-CCC827513133}" destId="{67FE49AE-32F8-4C32-81B6-28D45AC581B9}" srcOrd="1" destOrd="0" parTransId="{63013912-7CDF-444B-853E-8C0B9CC397BC}" sibTransId="{24B61999-6AAB-4D57-837A-6E7649F80157}"/>
    <dgm:cxn modelId="{A7D155F9-1FC1-41E8-89E3-B1040C50A7B8}" type="presParOf" srcId="{51D6FD47-51B6-43A7-A0DE-0A03C0B2A5B2}" destId="{A61A713E-2B1C-46F7-9FFE-B339238FF3BB}" srcOrd="0" destOrd="0" presId="urn:microsoft.com/office/officeart/2016/7/layout/BasicProcessNew"/>
    <dgm:cxn modelId="{14FFA3A2-30BC-4D93-AD1A-D0B7116CB617}" type="presParOf" srcId="{51D6FD47-51B6-43A7-A0DE-0A03C0B2A5B2}" destId="{EBBD1AD8-1971-46F2-B256-7B2E508FBD77}" srcOrd="1" destOrd="0" presId="urn:microsoft.com/office/officeart/2016/7/layout/BasicProcessNew"/>
    <dgm:cxn modelId="{E9033F89-1EA7-4595-981C-5D2AA30E5508}" type="presParOf" srcId="{51D6FD47-51B6-43A7-A0DE-0A03C0B2A5B2}" destId="{1C20FD20-709D-4EC6-BA1E-B6A0496C4309}" srcOrd="2" destOrd="0" presId="urn:microsoft.com/office/officeart/2016/7/layout/BasicProcessNew"/>
    <dgm:cxn modelId="{964BC513-9D20-44AF-A112-2EA084A0CAF5}" type="presParOf" srcId="{51D6FD47-51B6-43A7-A0DE-0A03C0B2A5B2}" destId="{A0CC3922-CE26-453C-8AD7-8D0D1339F924}" srcOrd="3" destOrd="0" presId="urn:microsoft.com/office/officeart/2016/7/layout/BasicProcessNew"/>
    <dgm:cxn modelId="{E924B6D3-0BB8-42BB-B1F7-71D36E5B7EBD}" type="presParOf" srcId="{51D6FD47-51B6-43A7-A0DE-0A03C0B2A5B2}" destId="{C0E8EF89-549A-4563-B6AF-5C017F4E67AF}" srcOrd="4" destOrd="0" presId="urn:microsoft.com/office/officeart/2016/7/layout/BasicProcessNew"/>
    <dgm:cxn modelId="{ECA51C7A-88EC-4C57-8F53-90305FE0B258}" type="presParOf" srcId="{51D6FD47-51B6-43A7-A0DE-0A03C0B2A5B2}" destId="{C7727617-75AE-4C2E-AD2C-A4314F3E6FEA}" srcOrd="5" destOrd="0" presId="urn:microsoft.com/office/officeart/2016/7/layout/BasicProcessNew"/>
    <dgm:cxn modelId="{C108377C-6C6C-438E-A2E4-D8C53EC2519D}" type="presParOf" srcId="{51D6FD47-51B6-43A7-A0DE-0A03C0B2A5B2}" destId="{CF706588-ECF8-487D-8FE7-D2115D49B52B}" srcOrd="6" destOrd="0" presId="urn:microsoft.com/office/officeart/2016/7/layout/BasicProcessNew"/>
    <dgm:cxn modelId="{68C3BD01-5D7C-4D3E-8DD8-3C995132CB68}" type="presParOf" srcId="{51D6FD47-51B6-43A7-A0DE-0A03C0B2A5B2}" destId="{6A09C918-C554-4C45-A85B-3AE0528B77A6}" srcOrd="7" destOrd="0" presId="urn:microsoft.com/office/officeart/2016/7/layout/BasicProcessNew"/>
    <dgm:cxn modelId="{2985866F-EB91-4772-9ABF-C5F145F7DC21}" type="presParOf" srcId="{51D6FD47-51B6-43A7-A0DE-0A03C0B2A5B2}" destId="{22F6B523-7835-4C06-8141-2B89AEC2297D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AFA68E-CF7C-4D10-9345-73892E32A58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F46FD0-251A-43B9-88B0-1CF4E88EE121}">
      <dgm:prSet/>
      <dgm:spPr/>
      <dgm:t>
        <a:bodyPr/>
        <a:lstStyle/>
        <a:p>
          <a:r>
            <a:rPr lang="en-CA"/>
            <a:t>Select a shape once it is created? </a:t>
          </a:r>
          <a:endParaRPr lang="en-US"/>
        </a:p>
      </dgm:t>
    </dgm:pt>
    <dgm:pt modelId="{F705AC80-31EC-46EB-915F-4FDB2FF4BBAA}" type="parTrans" cxnId="{F8EEC773-62C0-4754-9136-3D0A6E6388BE}">
      <dgm:prSet/>
      <dgm:spPr/>
      <dgm:t>
        <a:bodyPr/>
        <a:lstStyle/>
        <a:p>
          <a:endParaRPr lang="en-US"/>
        </a:p>
      </dgm:t>
    </dgm:pt>
    <dgm:pt modelId="{E01AC25A-5E6B-4E71-B6E1-CB6ED502E926}" type="sibTrans" cxnId="{F8EEC773-62C0-4754-9136-3D0A6E6388BE}">
      <dgm:prSet/>
      <dgm:spPr/>
      <dgm:t>
        <a:bodyPr/>
        <a:lstStyle/>
        <a:p>
          <a:endParaRPr lang="en-US"/>
        </a:p>
      </dgm:t>
    </dgm:pt>
    <dgm:pt modelId="{99A9C85C-CE3D-4B3D-BE0E-ABCC5FD3FABD}">
      <dgm:prSet/>
      <dgm:spPr/>
      <dgm:t>
        <a:bodyPr/>
        <a:lstStyle/>
        <a:p>
          <a:r>
            <a:rPr lang="en-CA"/>
            <a:t>Click and create a shape?</a:t>
          </a:r>
          <a:endParaRPr lang="en-US"/>
        </a:p>
      </dgm:t>
    </dgm:pt>
    <dgm:pt modelId="{F95BB8C4-4EE9-4119-B1F3-323BDF154DB5}" type="parTrans" cxnId="{0F3C3B17-2997-4563-A9BE-E72F3CB07A4D}">
      <dgm:prSet/>
      <dgm:spPr/>
      <dgm:t>
        <a:bodyPr/>
        <a:lstStyle/>
        <a:p>
          <a:endParaRPr lang="en-US"/>
        </a:p>
      </dgm:t>
    </dgm:pt>
    <dgm:pt modelId="{C07A6D43-412E-4045-8957-8C34CDC96B09}" type="sibTrans" cxnId="{0F3C3B17-2997-4563-A9BE-E72F3CB07A4D}">
      <dgm:prSet/>
      <dgm:spPr/>
      <dgm:t>
        <a:bodyPr/>
        <a:lstStyle/>
        <a:p>
          <a:endParaRPr lang="en-US"/>
        </a:p>
      </dgm:t>
    </dgm:pt>
    <dgm:pt modelId="{014640FD-F2F6-4D3E-A44D-8ED6FBE9A04C}">
      <dgm:prSet/>
      <dgm:spPr/>
      <dgm:t>
        <a:bodyPr/>
        <a:lstStyle/>
        <a:p>
          <a:r>
            <a:rPr lang="en-CA"/>
            <a:t>Support undo / redo?  </a:t>
          </a:r>
          <a:endParaRPr lang="en-US"/>
        </a:p>
      </dgm:t>
    </dgm:pt>
    <dgm:pt modelId="{3E526E0C-203D-4CC3-A750-2BC2061037EF}" type="parTrans" cxnId="{34C83306-A153-4C53-B320-4CA4A38CC3FF}">
      <dgm:prSet/>
      <dgm:spPr/>
      <dgm:t>
        <a:bodyPr/>
        <a:lstStyle/>
        <a:p>
          <a:endParaRPr lang="en-US"/>
        </a:p>
      </dgm:t>
    </dgm:pt>
    <dgm:pt modelId="{4BF8E93A-5D49-4382-9599-A0314876D36B}" type="sibTrans" cxnId="{34C83306-A153-4C53-B320-4CA4A38CC3FF}">
      <dgm:prSet/>
      <dgm:spPr/>
      <dgm:t>
        <a:bodyPr/>
        <a:lstStyle/>
        <a:p>
          <a:endParaRPr lang="en-US"/>
        </a:p>
      </dgm:t>
    </dgm:pt>
    <dgm:pt modelId="{E6A50F35-0D98-4FA8-B1E9-E3A4B76BB0C1}">
      <dgm:prSet/>
      <dgm:spPr/>
      <dgm:t>
        <a:bodyPr/>
        <a:lstStyle/>
        <a:p>
          <a:r>
            <a:rPr lang="en-CA"/>
            <a:t>Update the currently created item?  </a:t>
          </a:r>
          <a:endParaRPr lang="en-US"/>
        </a:p>
      </dgm:t>
    </dgm:pt>
    <dgm:pt modelId="{0F2384E1-444A-45AA-953F-F022D96EC95A}" type="parTrans" cxnId="{6C97E75F-C2D1-4B11-A535-231C5DD03CE5}">
      <dgm:prSet/>
      <dgm:spPr/>
      <dgm:t>
        <a:bodyPr/>
        <a:lstStyle/>
        <a:p>
          <a:endParaRPr lang="en-US"/>
        </a:p>
      </dgm:t>
    </dgm:pt>
    <dgm:pt modelId="{B5EDD285-19D4-4D23-B134-C82AF653A46F}" type="sibTrans" cxnId="{6C97E75F-C2D1-4B11-A535-231C5DD03CE5}">
      <dgm:prSet/>
      <dgm:spPr/>
      <dgm:t>
        <a:bodyPr/>
        <a:lstStyle/>
        <a:p>
          <a:endParaRPr lang="en-US"/>
        </a:p>
      </dgm:t>
    </dgm:pt>
    <dgm:pt modelId="{8491EDF2-F28E-4B1F-9C25-DB7E0A0B8FA4}">
      <dgm:prSet/>
      <dgm:spPr/>
      <dgm:t>
        <a:bodyPr/>
        <a:lstStyle/>
        <a:p>
          <a:r>
            <a:rPr lang="en-CA"/>
            <a:t>Change properties of existing shape?</a:t>
          </a:r>
          <a:endParaRPr lang="en-US"/>
        </a:p>
      </dgm:t>
    </dgm:pt>
    <dgm:pt modelId="{818CFF60-1C60-4E89-9531-D1038455358D}" type="parTrans" cxnId="{4D2B5036-7009-4737-BD4A-C44A2891DB8B}">
      <dgm:prSet/>
      <dgm:spPr/>
      <dgm:t>
        <a:bodyPr/>
        <a:lstStyle/>
        <a:p>
          <a:endParaRPr lang="en-US"/>
        </a:p>
      </dgm:t>
    </dgm:pt>
    <dgm:pt modelId="{DE78C271-8A09-4AEB-87F2-DA079C0B48F3}" type="sibTrans" cxnId="{4D2B5036-7009-4737-BD4A-C44A2891DB8B}">
      <dgm:prSet/>
      <dgm:spPr/>
      <dgm:t>
        <a:bodyPr/>
        <a:lstStyle/>
        <a:p>
          <a:endParaRPr lang="en-US"/>
        </a:p>
      </dgm:t>
    </dgm:pt>
    <dgm:pt modelId="{798C097C-B2CE-4716-87B1-042654676B31}" type="pres">
      <dgm:prSet presAssocID="{74AFA68E-CF7C-4D10-9345-73892E32A58A}" presName="Name0" presStyleCnt="0">
        <dgm:presLayoutVars>
          <dgm:dir/>
          <dgm:animLvl val="lvl"/>
          <dgm:resizeHandles val="exact"/>
        </dgm:presLayoutVars>
      </dgm:prSet>
      <dgm:spPr/>
    </dgm:pt>
    <dgm:pt modelId="{CA8AEA5E-45B2-436B-B9CF-9023A4A440A0}" type="pres">
      <dgm:prSet presAssocID="{8491EDF2-F28E-4B1F-9C25-DB7E0A0B8FA4}" presName="boxAndChildren" presStyleCnt="0"/>
      <dgm:spPr/>
    </dgm:pt>
    <dgm:pt modelId="{0BCC7DF6-4516-4E2C-B1B4-C7716704420A}" type="pres">
      <dgm:prSet presAssocID="{8491EDF2-F28E-4B1F-9C25-DB7E0A0B8FA4}" presName="parentTextBox" presStyleLbl="node1" presStyleIdx="0" presStyleCnt="5"/>
      <dgm:spPr/>
    </dgm:pt>
    <dgm:pt modelId="{DB7DFCF8-F277-4F15-8DAA-3A228DD292B3}" type="pres">
      <dgm:prSet presAssocID="{B5EDD285-19D4-4D23-B134-C82AF653A46F}" presName="sp" presStyleCnt="0"/>
      <dgm:spPr/>
    </dgm:pt>
    <dgm:pt modelId="{2E6AF85F-8D2A-479C-A012-34B7BF3240C7}" type="pres">
      <dgm:prSet presAssocID="{E6A50F35-0D98-4FA8-B1E9-E3A4B76BB0C1}" presName="arrowAndChildren" presStyleCnt="0"/>
      <dgm:spPr/>
    </dgm:pt>
    <dgm:pt modelId="{D1161357-6067-4A16-8605-1FEB5B179F9C}" type="pres">
      <dgm:prSet presAssocID="{E6A50F35-0D98-4FA8-B1E9-E3A4B76BB0C1}" presName="parentTextArrow" presStyleLbl="node1" presStyleIdx="1" presStyleCnt="5"/>
      <dgm:spPr/>
    </dgm:pt>
    <dgm:pt modelId="{9EE1E22C-E3EB-4796-8191-16EBB8D29500}" type="pres">
      <dgm:prSet presAssocID="{4BF8E93A-5D49-4382-9599-A0314876D36B}" presName="sp" presStyleCnt="0"/>
      <dgm:spPr/>
    </dgm:pt>
    <dgm:pt modelId="{7D9BB023-ED20-4CE9-94C9-6B38B00E8A30}" type="pres">
      <dgm:prSet presAssocID="{014640FD-F2F6-4D3E-A44D-8ED6FBE9A04C}" presName="arrowAndChildren" presStyleCnt="0"/>
      <dgm:spPr/>
    </dgm:pt>
    <dgm:pt modelId="{6EBB5975-2E42-435B-B05B-F396DA0ABDFA}" type="pres">
      <dgm:prSet presAssocID="{014640FD-F2F6-4D3E-A44D-8ED6FBE9A04C}" presName="parentTextArrow" presStyleLbl="node1" presStyleIdx="2" presStyleCnt="5"/>
      <dgm:spPr/>
    </dgm:pt>
    <dgm:pt modelId="{ED8CA234-40C0-4B9E-A3B2-67060BCC2752}" type="pres">
      <dgm:prSet presAssocID="{C07A6D43-412E-4045-8957-8C34CDC96B09}" presName="sp" presStyleCnt="0"/>
      <dgm:spPr/>
    </dgm:pt>
    <dgm:pt modelId="{CF2258F5-D0B1-468B-95D8-4FEAFC687AC9}" type="pres">
      <dgm:prSet presAssocID="{99A9C85C-CE3D-4B3D-BE0E-ABCC5FD3FABD}" presName="arrowAndChildren" presStyleCnt="0"/>
      <dgm:spPr/>
    </dgm:pt>
    <dgm:pt modelId="{26E0C538-2604-4DC3-8767-A2C8D3CDAAF7}" type="pres">
      <dgm:prSet presAssocID="{99A9C85C-CE3D-4B3D-BE0E-ABCC5FD3FABD}" presName="parentTextArrow" presStyleLbl="node1" presStyleIdx="3" presStyleCnt="5"/>
      <dgm:spPr/>
    </dgm:pt>
    <dgm:pt modelId="{12028429-8018-41D1-B20B-99D50D5E4481}" type="pres">
      <dgm:prSet presAssocID="{E01AC25A-5E6B-4E71-B6E1-CB6ED502E926}" presName="sp" presStyleCnt="0"/>
      <dgm:spPr/>
    </dgm:pt>
    <dgm:pt modelId="{D898481F-A44B-49A8-98C7-D4F2070013A8}" type="pres">
      <dgm:prSet presAssocID="{D0F46FD0-251A-43B9-88B0-1CF4E88EE121}" presName="arrowAndChildren" presStyleCnt="0"/>
      <dgm:spPr/>
    </dgm:pt>
    <dgm:pt modelId="{C0D02051-0309-46B9-AF5B-46C6E8C17F62}" type="pres">
      <dgm:prSet presAssocID="{D0F46FD0-251A-43B9-88B0-1CF4E88EE121}" presName="parentTextArrow" presStyleLbl="node1" presStyleIdx="4" presStyleCnt="5"/>
      <dgm:spPr/>
    </dgm:pt>
  </dgm:ptLst>
  <dgm:cxnLst>
    <dgm:cxn modelId="{34C83306-A153-4C53-B320-4CA4A38CC3FF}" srcId="{74AFA68E-CF7C-4D10-9345-73892E32A58A}" destId="{014640FD-F2F6-4D3E-A44D-8ED6FBE9A04C}" srcOrd="2" destOrd="0" parTransId="{3E526E0C-203D-4CC3-A750-2BC2061037EF}" sibTransId="{4BF8E93A-5D49-4382-9599-A0314876D36B}"/>
    <dgm:cxn modelId="{6881FF11-DB13-42BE-BB2D-0CF0ADA889FE}" type="presOf" srcId="{D0F46FD0-251A-43B9-88B0-1CF4E88EE121}" destId="{C0D02051-0309-46B9-AF5B-46C6E8C17F62}" srcOrd="0" destOrd="0" presId="urn:microsoft.com/office/officeart/2005/8/layout/process4"/>
    <dgm:cxn modelId="{0F3C3B17-2997-4563-A9BE-E72F3CB07A4D}" srcId="{74AFA68E-CF7C-4D10-9345-73892E32A58A}" destId="{99A9C85C-CE3D-4B3D-BE0E-ABCC5FD3FABD}" srcOrd="1" destOrd="0" parTransId="{F95BB8C4-4EE9-4119-B1F3-323BDF154DB5}" sibTransId="{C07A6D43-412E-4045-8957-8C34CDC96B09}"/>
    <dgm:cxn modelId="{8F3C581C-9FB4-4534-9D71-39D769FFC362}" type="presOf" srcId="{014640FD-F2F6-4D3E-A44D-8ED6FBE9A04C}" destId="{6EBB5975-2E42-435B-B05B-F396DA0ABDFA}" srcOrd="0" destOrd="0" presId="urn:microsoft.com/office/officeart/2005/8/layout/process4"/>
    <dgm:cxn modelId="{5798331D-6E44-4607-AF6E-F339ED48CE56}" type="presOf" srcId="{8491EDF2-F28E-4B1F-9C25-DB7E0A0B8FA4}" destId="{0BCC7DF6-4516-4E2C-B1B4-C7716704420A}" srcOrd="0" destOrd="0" presId="urn:microsoft.com/office/officeart/2005/8/layout/process4"/>
    <dgm:cxn modelId="{4D2B5036-7009-4737-BD4A-C44A2891DB8B}" srcId="{74AFA68E-CF7C-4D10-9345-73892E32A58A}" destId="{8491EDF2-F28E-4B1F-9C25-DB7E0A0B8FA4}" srcOrd="4" destOrd="0" parTransId="{818CFF60-1C60-4E89-9531-D1038455358D}" sibTransId="{DE78C271-8A09-4AEB-87F2-DA079C0B48F3}"/>
    <dgm:cxn modelId="{6C97E75F-C2D1-4B11-A535-231C5DD03CE5}" srcId="{74AFA68E-CF7C-4D10-9345-73892E32A58A}" destId="{E6A50F35-0D98-4FA8-B1E9-E3A4B76BB0C1}" srcOrd="3" destOrd="0" parTransId="{0F2384E1-444A-45AA-953F-F022D96EC95A}" sibTransId="{B5EDD285-19D4-4D23-B134-C82AF653A46F}"/>
    <dgm:cxn modelId="{F258424A-6606-4A2A-BDAA-CD984BA8E9C9}" type="presOf" srcId="{99A9C85C-CE3D-4B3D-BE0E-ABCC5FD3FABD}" destId="{26E0C538-2604-4DC3-8767-A2C8D3CDAAF7}" srcOrd="0" destOrd="0" presId="urn:microsoft.com/office/officeart/2005/8/layout/process4"/>
    <dgm:cxn modelId="{F8EEC773-62C0-4754-9136-3D0A6E6388BE}" srcId="{74AFA68E-CF7C-4D10-9345-73892E32A58A}" destId="{D0F46FD0-251A-43B9-88B0-1CF4E88EE121}" srcOrd="0" destOrd="0" parTransId="{F705AC80-31EC-46EB-915F-4FDB2FF4BBAA}" sibTransId="{E01AC25A-5E6B-4E71-B6E1-CB6ED502E926}"/>
    <dgm:cxn modelId="{8E792D9A-6AEE-4232-B56C-684F23BC9611}" type="presOf" srcId="{74AFA68E-CF7C-4D10-9345-73892E32A58A}" destId="{798C097C-B2CE-4716-87B1-042654676B31}" srcOrd="0" destOrd="0" presId="urn:microsoft.com/office/officeart/2005/8/layout/process4"/>
    <dgm:cxn modelId="{0A8113DC-6B17-4815-AA0E-CD00C7A8D5F1}" type="presOf" srcId="{E6A50F35-0D98-4FA8-B1E9-E3A4B76BB0C1}" destId="{D1161357-6067-4A16-8605-1FEB5B179F9C}" srcOrd="0" destOrd="0" presId="urn:microsoft.com/office/officeart/2005/8/layout/process4"/>
    <dgm:cxn modelId="{B55F6FB9-E566-4E79-9923-B545FE18408C}" type="presParOf" srcId="{798C097C-B2CE-4716-87B1-042654676B31}" destId="{CA8AEA5E-45B2-436B-B9CF-9023A4A440A0}" srcOrd="0" destOrd="0" presId="urn:microsoft.com/office/officeart/2005/8/layout/process4"/>
    <dgm:cxn modelId="{DEEDE6E9-5BFA-4DAB-8A89-CD1FC64840BF}" type="presParOf" srcId="{CA8AEA5E-45B2-436B-B9CF-9023A4A440A0}" destId="{0BCC7DF6-4516-4E2C-B1B4-C7716704420A}" srcOrd="0" destOrd="0" presId="urn:microsoft.com/office/officeart/2005/8/layout/process4"/>
    <dgm:cxn modelId="{AD8D591E-F3BF-4D9D-9BD4-E6B28437916A}" type="presParOf" srcId="{798C097C-B2CE-4716-87B1-042654676B31}" destId="{DB7DFCF8-F277-4F15-8DAA-3A228DD292B3}" srcOrd="1" destOrd="0" presId="urn:microsoft.com/office/officeart/2005/8/layout/process4"/>
    <dgm:cxn modelId="{D20AC6BD-A323-4193-960F-B251D116B0A0}" type="presParOf" srcId="{798C097C-B2CE-4716-87B1-042654676B31}" destId="{2E6AF85F-8D2A-479C-A012-34B7BF3240C7}" srcOrd="2" destOrd="0" presId="urn:microsoft.com/office/officeart/2005/8/layout/process4"/>
    <dgm:cxn modelId="{22301488-90FF-4334-8E0B-06AC8630A718}" type="presParOf" srcId="{2E6AF85F-8D2A-479C-A012-34B7BF3240C7}" destId="{D1161357-6067-4A16-8605-1FEB5B179F9C}" srcOrd="0" destOrd="0" presId="urn:microsoft.com/office/officeart/2005/8/layout/process4"/>
    <dgm:cxn modelId="{3BA10AE7-FF6C-4332-9EEC-D301A915E80E}" type="presParOf" srcId="{798C097C-B2CE-4716-87B1-042654676B31}" destId="{9EE1E22C-E3EB-4796-8191-16EBB8D29500}" srcOrd="3" destOrd="0" presId="urn:microsoft.com/office/officeart/2005/8/layout/process4"/>
    <dgm:cxn modelId="{D83E7556-8558-414F-B5C1-7379E61678E0}" type="presParOf" srcId="{798C097C-B2CE-4716-87B1-042654676B31}" destId="{7D9BB023-ED20-4CE9-94C9-6B38B00E8A30}" srcOrd="4" destOrd="0" presId="urn:microsoft.com/office/officeart/2005/8/layout/process4"/>
    <dgm:cxn modelId="{789A8A37-762A-4B0B-AA3C-2C555D37DD2C}" type="presParOf" srcId="{7D9BB023-ED20-4CE9-94C9-6B38B00E8A30}" destId="{6EBB5975-2E42-435B-B05B-F396DA0ABDFA}" srcOrd="0" destOrd="0" presId="urn:microsoft.com/office/officeart/2005/8/layout/process4"/>
    <dgm:cxn modelId="{82685848-FA63-4C24-8925-E11CC708C0C0}" type="presParOf" srcId="{798C097C-B2CE-4716-87B1-042654676B31}" destId="{ED8CA234-40C0-4B9E-A3B2-67060BCC2752}" srcOrd="5" destOrd="0" presId="urn:microsoft.com/office/officeart/2005/8/layout/process4"/>
    <dgm:cxn modelId="{807D55D3-D452-4681-956D-2D57AD8CFA6E}" type="presParOf" srcId="{798C097C-B2CE-4716-87B1-042654676B31}" destId="{CF2258F5-D0B1-468B-95D8-4FEAFC687AC9}" srcOrd="6" destOrd="0" presId="urn:microsoft.com/office/officeart/2005/8/layout/process4"/>
    <dgm:cxn modelId="{5C95AC53-8E72-43B9-B7D3-4BA401707BD3}" type="presParOf" srcId="{CF2258F5-D0B1-468B-95D8-4FEAFC687AC9}" destId="{26E0C538-2604-4DC3-8767-A2C8D3CDAAF7}" srcOrd="0" destOrd="0" presId="urn:microsoft.com/office/officeart/2005/8/layout/process4"/>
    <dgm:cxn modelId="{848161F2-E29E-4A81-825D-87F61ED135CA}" type="presParOf" srcId="{798C097C-B2CE-4716-87B1-042654676B31}" destId="{12028429-8018-41D1-B20B-99D50D5E4481}" srcOrd="7" destOrd="0" presId="urn:microsoft.com/office/officeart/2005/8/layout/process4"/>
    <dgm:cxn modelId="{20C5C0FE-13E6-4984-B5A0-CB15DC0EDF3A}" type="presParOf" srcId="{798C097C-B2CE-4716-87B1-042654676B31}" destId="{D898481F-A44B-49A8-98C7-D4F2070013A8}" srcOrd="8" destOrd="0" presId="urn:microsoft.com/office/officeart/2005/8/layout/process4"/>
    <dgm:cxn modelId="{F50CDDE7-4CDF-4B87-8475-77A3EABA5E0E}" type="presParOf" srcId="{D898481F-A44B-49A8-98C7-D4F2070013A8}" destId="{C0D02051-0309-46B9-AF5B-46C6E8C17F6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D6F49-A651-47A7-B02D-96D820128F2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99FE49-F921-4B17-8B30-0997D1FBE9B4}">
      <dgm:prSet/>
      <dgm:spPr/>
      <dgm:t>
        <a:bodyPr/>
        <a:lstStyle/>
        <a:p>
          <a:r>
            <a:rPr lang="en-US" dirty="0"/>
            <a:t>A pattern where an object is used to encapsulate information to perform, undo, redo, and log action. </a:t>
          </a:r>
        </a:p>
      </dgm:t>
    </dgm:pt>
    <dgm:pt modelId="{DE8AA331-5E0A-4647-9625-0AC7AEA69E5D}" type="parTrans" cxnId="{0985B4D7-7ABB-4D8A-A975-201595F0FF03}">
      <dgm:prSet/>
      <dgm:spPr/>
      <dgm:t>
        <a:bodyPr/>
        <a:lstStyle/>
        <a:p>
          <a:endParaRPr lang="en-US"/>
        </a:p>
      </dgm:t>
    </dgm:pt>
    <dgm:pt modelId="{7FE763A9-91A7-4C5D-B5A3-FAB9913A836F}" type="sibTrans" cxnId="{0985B4D7-7ABB-4D8A-A975-201595F0FF03}">
      <dgm:prSet/>
      <dgm:spPr/>
      <dgm:t>
        <a:bodyPr/>
        <a:lstStyle/>
        <a:p>
          <a:endParaRPr lang="en-US"/>
        </a:p>
      </dgm:t>
    </dgm:pt>
    <dgm:pt modelId="{B97C9AA5-3E96-4AC3-8925-C349BCE8C717}">
      <dgm:prSet/>
      <dgm:spPr/>
      <dgm:t>
        <a:bodyPr/>
        <a:lstStyle/>
        <a:p>
          <a:r>
            <a:rPr lang="en-CA"/>
            <a:t>Like a function but with meta-information.</a:t>
          </a:r>
          <a:endParaRPr lang="en-US"/>
        </a:p>
      </dgm:t>
    </dgm:pt>
    <dgm:pt modelId="{D8E58422-2A64-4791-87E3-EA80C9CB5CC6}" type="parTrans" cxnId="{C1F6C026-CB69-4D86-BD46-BA4269D86919}">
      <dgm:prSet/>
      <dgm:spPr/>
      <dgm:t>
        <a:bodyPr/>
        <a:lstStyle/>
        <a:p>
          <a:endParaRPr lang="en-US"/>
        </a:p>
      </dgm:t>
    </dgm:pt>
    <dgm:pt modelId="{BF7ACEFE-705F-494C-A578-2B5B21674629}" type="sibTrans" cxnId="{C1F6C026-CB69-4D86-BD46-BA4269D86919}">
      <dgm:prSet/>
      <dgm:spPr/>
      <dgm:t>
        <a:bodyPr/>
        <a:lstStyle/>
        <a:p>
          <a:endParaRPr lang="en-US"/>
        </a:p>
      </dgm:t>
    </dgm:pt>
    <dgm:pt modelId="{8A44078D-6D85-45E0-AA25-AC67BB14ED73}">
      <dgm:prSet/>
      <dgm:spPr/>
      <dgm:t>
        <a:bodyPr/>
        <a:lstStyle/>
        <a:p>
          <a:r>
            <a:rPr lang="en-CA"/>
            <a:t>Useful for undo/redo, logging, and scripting.  </a:t>
          </a:r>
          <a:endParaRPr lang="en-US"/>
        </a:p>
      </dgm:t>
    </dgm:pt>
    <dgm:pt modelId="{46C60AF5-D0F2-4E78-AFBF-0BA8ED839880}" type="parTrans" cxnId="{22A43C71-A20A-4D4C-859D-C5CDBA659ED5}">
      <dgm:prSet/>
      <dgm:spPr/>
      <dgm:t>
        <a:bodyPr/>
        <a:lstStyle/>
        <a:p>
          <a:endParaRPr lang="en-US"/>
        </a:p>
      </dgm:t>
    </dgm:pt>
    <dgm:pt modelId="{9F012ADA-2231-485D-9D1D-55E6AA9BD3A0}" type="sibTrans" cxnId="{22A43C71-A20A-4D4C-859D-C5CDBA659ED5}">
      <dgm:prSet/>
      <dgm:spPr/>
      <dgm:t>
        <a:bodyPr/>
        <a:lstStyle/>
        <a:p>
          <a:endParaRPr lang="en-US"/>
        </a:p>
      </dgm:t>
    </dgm:pt>
    <dgm:pt modelId="{C7CB08F1-58BC-477E-AA21-C1FB25983EA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https://en.wikipedia.org/wiki/Command_pattern</a:t>
          </a:r>
          <a:r>
            <a:rPr lang="en-US"/>
            <a:t> </a:t>
          </a:r>
        </a:p>
      </dgm:t>
    </dgm:pt>
    <dgm:pt modelId="{C0F92459-BC64-455C-BCF6-96A42163E8C0}" type="parTrans" cxnId="{023A2016-CEEB-4379-B59B-492040ACC69A}">
      <dgm:prSet/>
      <dgm:spPr/>
      <dgm:t>
        <a:bodyPr/>
        <a:lstStyle/>
        <a:p>
          <a:endParaRPr lang="en-US"/>
        </a:p>
      </dgm:t>
    </dgm:pt>
    <dgm:pt modelId="{8EB4234A-B331-4B90-BBB9-69C427FEEF5F}" type="sibTrans" cxnId="{023A2016-CEEB-4379-B59B-492040ACC69A}">
      <dgm:prSet/>
      <dgm:spPr/>
      <dgm:t>
        <a:bodyPr/>
        <a:lstStyle/>
        <a:p>
          <a:endParaRPr lang="en-US"/>
        </a:p>
      </dgm:t>
    </dgm:pt>
    <dgm:pt modelId="{F3F4EA3B-E48E-4D18-A343-8FE5716EAE0A}" type="pres">
      <dgm:prSet presAssocID="{335D6F49-A651-47A7-B02D-96D820128F2D}" presName="vert0" presStyleCnt="0">
        <dgm:presLayoutVars>
          <dgm:dir/>
          <dgm:animOne val="branch"/>
          <dgm:animLvl val="lvl"/>
        </dgm:presLayoutVars>
      </dgm:prSet>
      <dgm:spPr/>
    </dgm:pt>
    <dgm:pt modelId="{13791A3B-4CAB-4166-A6BC-573D9F6F2FED}" type="pres">
      <dgm:prSet presAssocID="{5799FE49-F921-4B17-8B30-0997D1FBE9B4}" presName="thickLine" presStyleLbl="alignNode1" presStyleIdx="0" presStyleCnt="4"/>
      <dgm:spPr/>
    </dgm:pt>
    <dgm:pt modelId="{8D59DC2D-B798-4786-AF34-9B7E03F22FB6}" type="pres">
      <dgm:prSet presAssocID="{5799FE49-F921-4B17-8B30-0997D1FBE9B4}" presName="horz1" presStyleCnt="0"/>
      <dgm:spPr/>
    </dgm:pt>
    <dgm:pt modelId="{932E424B-F65A-4C27-9FEE-A94E6A222B0B}" type="pres">
      <dgm:prSet presAssocID="{5799FE49-F921-4B17-8B30-0997D1FBE9B4}" presName="tx1" presStyleLbl="revTx" presStyleIdx="0" presStyleCnt="4"/>
      <dgm:spPr/>
    </dgm:pt>
    <dgm:pt modelId="{64D2A277-DFED-42EF-AF84-0B5F91832160}" type="pres">
      <dgm:prSet presAssocID="{5799FE49-F921-4B17-8B30-0997D1FBE9B4}" presName="vert1" presStyleCnt="0"/>
      <dgm:spPr/>
    </dgm:pt>
    <dgm:pt modelId="{94357AD4-CF55-47C1-B971-F954B6D6DE4A}" type="pres">
      <dgm:prSet presAssocID="{B97C9AA5-3E96-4AC3-8925-C349BCE8C717}" presName="thickLine" presStyleLbl="alignNode1" presStyleIdx="1" presStyleCnt="4"/>
      <dgm:spPr/>
    </dgm:pt>
    <dgm:pt modelId="{595065AC-8BDF-447C-BD87-39036B5AC64A}" type="pres">
      <dgm:prSet presAssocID="{B97C9AA5-3E96-4AC3-8925-C349BCE8C717}" presName="horz1" presStyleCnt="0"/>
      <dgm:spPr/>
    </dgm:pt>
    <dgm:pt modelId="{96BB4289-1CE0-46A9-A085-03A7A3782E97}" type="pres">
      <dgm:prSet presAssocID="{B97C9AA5-3E96-4AC3-8925-C349BCE8C717}" presName="tx1" presStyleLbl="revTx" presStyleIdx="1" presStyleCnt="4"/>
      <dgm:spPr/>
    </dgm:pt>
    <dgm:pt modelId="{69175FAF-D337-4257-8842-CD0A1268B71A}" type="pres">
      <dgm:prSet presAssocID="{B97C9AA5-3E96-4AC3-8925-C349BCE8C717}" presName="vert1" presStyleCnt="0"/>
      <dgm:spPr/>
    </dgm:pt>
    <dgm:pt modelId="{FBAB598E-ADFD-407C-9137-383260E9E67E}" type="pres">
      <dgm:prSet presAssocID="{8A44078D-6D85-45E0-AA25-AC67BB14ED73}" presName="thickLine" presStyleLbl="alignNode1" presStyleIdx="2" presStyleCnt="4"/>
      <dgm:spPr/>
    </dgm:pt>
    <dgm:pt modelId="{9E6345F4-A373-40B0-9FE9-E61EFB4EB5BE}" type="pres">
      <dgm:prSet presAssocID="{8A44078D-6D85-45E0-AA25-AC67BB14ED73}" presName="horz1" presStyleCnt="0"/>
      <dgm:spPr/>
    </dgm:pt>
    <dgm:pt modelId="{EBDD06DF-0121-4A29-BC74-108432669116}" type="pres">
      <dgm:prSet presAssocID="{8A44078D-6D85-45E0-AA25-AC67BB14ED73}" presName="tx1" presStyleLbl="revTx" presStyleIdx="2" presStyleCnt="4"/>
      <dgm:spPr/>
    </dgm:pt>
    <dgm:pt modelId="{BA23422E-BBAA-4AE7-ADD5-680C116E0CD6}" type="pres">
      <dgm:prSet presAssocID="{8A44078D-6D85-45E0-AA25-AC67BB14ED73}" presName="vert1" presStyleCnt="0"/>
      <dgm:spPr/>
    </dgm:pt>
    <dgm:pt modelId="{B96AF4E1-DE89-4778-BB4C-B605EC52C020}" type="pres">
      <dgm:prSet presAssocID="{C7CB08F1-58BC-477E-AA21-C1FB25983EA4}" presName="thickLine" presStyleLbl="alignNode1" presStyleIdx="3" presStyleCnt="4"/>
      <dgm:spPr/>
    </dgm:pt>
    <dgm:pt modelId="{D5B60601-D501-4918-AC77-769A006A306A}" type="pres">
      <dgm:prSet presAssocID="{C7CB08F1-58BC-477E-AA21-C1FB25983EA4}" presName="horz1" presStyleCnt="0"/>
      <dgm:spPr/>
    </dgm:pt>
    <dgm:pt modelId="{B05D90DD-ACC3-4100-8F6B-2FCB1DBAB6EC}" type="pres">
      <dgm:prSet presAssocID="{C7CB08F1-58BC-477E-AA21-C1FB25983EA4}" presName="tx1" presStyleLbl="revTx" presStyleIdx="3" presStyleCnt="4"/>
      <dgm:spPr/>
    </dgm:pt>
    <dgm:pt modelId="{7D1D45C6-6AEB-4049-8448-6D946A77E2BE}" type="pres">
      <dgm:prSet presAssocID="{C7CB08F1-58BC-477E-AA21-C1FB25983EA4}" presName="vert1" presStyleCnt="0"/>
      <dgm:spPr/>
    </dgm:pt>
  </dgm:ptLst>
  <dgm:cxnLst>
    <dgm:cxn modelId="{BDCE5013-B96D-44D9-B2C5-0D1D14C7930C}" type="presOf" srcId="{C7CB08F1-58BC-477E-AA21-C1FB25983EA4}" destId="{B05D90DD-ACC3-4100-8F6B-2FCB1DBAB6EC}" srcOrd="0" destOrd="0" presId="urn:microsoft.com/office/officeart/2008/layout/LinedList"/>
    <dgm:cxn modelId="{023A2016-CEEB-4379-B59B-492040ACC69A}" srcId="{335D6F49-A651-47A7-B02D-96D820128F2D}" destId="{C7CB08F1-58BC-477E-AA21-C1FB25983EA4}" srcOrd="3" destOrd="0" parTransId="{C0F92459-BC64-455C-BCF6-96A42163E8C0}" sibTransId="{8EB4234A-B331-4B90-BBB9-69C427FEEF5F}"/>
    <dgm:cxn modelId="{C1F6C026-CB69-4D86-BD46-BA4269D86919}" srcId="{335D6F49-A651-47A7-B02D-96D820128F2D}" destId="{B97C9AA5-3E96-4AC3-8925-C349BCE8C717}" srcOrd="1" destOrd="0" parTransId="{D8E58422-2A64-4791-87E3-EA80C9CB5CC6}" sibTransId="{BF7ACEFE-705F-494C-A578-2B5B21674629}"/>
    <dgm:cxn modelId="{1749F92F-4DD3-4A2B-8535-80B91382F2BD}" type="presOf" srcId="{8A44078D-6D85-45E0-AA25-AC67BB14ED73}" destId="{EBDD06DF-0121-4A29-BC74-108432669116}" srcOrd="0" destOrd="0" presId="urn:microsoft.com/office/officeart/2008/layout/LinedList"/>
    <dgm:cxn modelId="{409B195F-E1D2-4C73-A88B-AF175ABD0F50}" type="presOf" srcId="{5799FE49-F921-4B17-8B30-0997D1FBE9B4}" destId="{932E424B-F65A-4C27-9FEE-A94E6A222B0B}" srcOrd="0" destOrd="0" presId="urn:microsoft.com/office/officeart/2008/layout/LinedList"/>
    <dgm:cxn modelId="{77F9ED6D-FC10-4DE0-8242-BDB254B00270}" type="presOf" srcId="{335D6F49-A651-47A7-B02D-96D820128F2D}" destId="{F3F4EA3B-E48E-4D18-A343-8FE5716EAE0A}" srcOrd="0" destOrd="0" presId="urn:microsoft.com/office/officeart/2008/layout/LinedList"/>
    <dgm:cxn modelId="{22A43C71-A20A-4D4C-859D-C5CDBA659ED5}" srcId="{335D6F49-A651-47A7-B02D-96D820128F2D}" destId="{8A44078D-6D85-45E0-AA25-AC67BB14ED73}" srcOrd="2" destOrd="0" parTransId="{46C60AF5-D0F2-4E78-AFBF-0BA8ED839880}" sibTransId="{9F012ADA-2231-485D-9D1D-55E6AA9BD3A0}"/>
    <dgm:cxn modelId="{3D8DDCB6-30E8-4948-B7E1-C685C2D5959B}" type="presOf" srcId="{B97C9AA5-3E96-4AC3-8925-C349BCE8C717}" destId="{96BB4289-1CE0-46A9-A085-03A7A3782E97}" srcOrd="0" destOrd="0" presId="urn:microsoft.com/office/officeart/2008/layout/LinedList"/>
    <dgm:cxn modelId="{0985B4D7-7ABB-4D8A-A975-201595F0FF03}" srcId="{335D6F49-A651-47A7-B02D-96D820128F2D}" destId="{5799FE49-F921-4B17-8B30-0997D1FBE9B4}" srcOrd="0" destOrd="0" parTransId="{DE8AA331-5E0A-4647-9625-0AC7AEA69E5D}" sibTransId="{7FE763A9-91A7-4C5D-B5A3-FAB9913A836F}"/>
    <dgm:cxn modelId="{11AB75C1-408B-4C2D-89B3-B829D65E28D0}" type="presParOf" srcId="{F3F4EA3B-E48E-4D18-A343-8FE5716EAE0A}" destId="{13791A3B-4CAB-4166-A6BC-573D9F6F2FED}" srcOrd="0" destOrd="0" presId="urn:microsoft.com/office/officeart/2008/layout/LinedList"/>
    <dgm:cxn modelId="{FC2985C0-87ED-4BEA-A17A-F4F4791246B6}" type="presParOf" srcId="{F3F4EA3B-E48E-4D18-A343-8FE5716EAE0A}" destId="{8D59DC2D-B798-4786-AF34-9B7E03F22FB6}" srcOrd="1" destOrd="0" presId="urn:microsoft.com/office/officeart/2008/layout/LinedList"/>
    <dgm:cxn modelId="{E4C541EF-D7BF-4545-AD09-4BB830D1B6BA}" type="presParOf" srcId="{8D59DC2D-B798-4786-AF34-9B7E03F22FB6}" destId="{932E424B-F65A-4C27-9FEE-A94E6A222B0B}" srcOrd="0" destOrd="0" presId="urn:microsoft.com/office/officeart/2008/layout/LinedList"/>
    <dgm:cxn modelId="{9BA234CE-1002-4DAD-80DC-BE3EDA8EA1A1}" type="presParOf" srcId="{8D59DC2D-B798-4786-AF34-9B7E03F22FB6}" destId="{64D2A277-DFED-42EF-AF84-0B5F91832160}" srcOrd="1" destOrd="0" presId="urn:microsoft.com/office/officeart/2008/layout/LinedList"/>
    <dgm:cxn modelId="{AA8DC72B-D550-473B-A2DE-3284BD5C1532}" type="presParOf" srcId="{F3F4EA3B-E48E-4D18-A343-8FE5716EAE0A}" destId="{94357AD4-CF55-47C1-B971-F954B6D6DE4A}" srcOrd="2" destOrd="0" presId="urn:microsoft.com/office/officeart/2008/layout/LinedList"/>
    <dgm:cxn modelId="{8658FFAD-1338-4270-B015-14C6D558DA48}" type="presParOf" srcId="{F3F4EA3B-E48E-4D18-A343-8FE5716EAE0A}" destId="{595065AC-8BDF-447C-BD87-39036B5AC64A}" srcOrd="3" destOrd="0" presId="urn:microsoft.com/office/officeart/2008/layout/LinedList"/>
    <dgm:cxn modelId="{2738AC77-406A-4525-A7ED-311E0132E2E7}" type="presParOf" srcId="{595065AC-8BDF-447C-BD87-39036B5AC64A}" destId="{96BB4289-1CE0-46A9-A085-03A7A3782E97}" srcOrd="0" destOrd="0" presId="urn:microsoft.com/office/officeart/2008/layout/LinedList"/>
    <dgm:cxn modelId="{648B0CEE-E260-4242-A506-33EF6E02A5B2}" type="presParOf" srcId="{595065AC-8BDF-447C-BD87-39036B5AC64A}" destId="{69175FAF-D337-4257-8842-CD0A1268B71A}" srcOrd="1" destOrd="0" presId="urn:microsoft.com/office/officeart/2008/layout/LinedList"/>
    <dgm:cxn modelId="{486BA0D5-A17E-4499-A4BE-90EAE1135889}" type="presParOf" srcId="{F3F4EA3B-E48E-4D18-A343-8FE5716EAE0A}" destId="{FBAB598E-ADFD-407C-9137-383260E9E67E}" srcOrd="4" destOrd="0" presId="urn:microsoft.com/office/officeart/2008/layout/LinedList"/>
    <dgm:cxn modelId="{B144D0F6-C78E-4DB8-8718-1E06F18878F3}" type="presParOf" srcId="{F3F4EA3B-E48E-4D18-A343-8FE5716EAE0A}" destId="{9E6345F4-A373-40B0-9FE9-E61EFB4EB5BE}" srcOrd="5" destOrd="0" presId="urn:microsoft.com/office/officeart/2008/layout/LinedList"/>
    <dgm:cxn modelId="{787AE8E2-4E72-43F6-8FA3-38EE4DA657A9}" type="presParOf" srcId="{9E6345F4-A373-40B0-9FE9-E61EFB4EB5BE}" destId="{EBDD06DF-0121-4A29-BC74-108432669116}" srcOrd="0" destOrd="0" presId="urn:microsoft.com/office/officeart/2008/layout/LinedList"/>
    <dgm:cxn modelId="{81CDB23A-E502-4959-BB49-909500416C75}" type="presParOf" srcId="{9E6345F4-A373-40B0-9FE9-E61EFB4EB5BE}" destId="{BA23422E-BBAA-4AE7-ADD5-680C116E0CD6}" srcOrd="1" destOrd="0" presId="urn:microsoft.com/office/officeart/2008/layout/LinedList"/>
    <dgm:cxn modelId="{4C4FCAC6-8896-48C1-BDF5-98C1631244E4}" type="presParOf" srcId="{F3F4EA3B-E48E-4D18-A343-8FE5716EAE0A}" destId="{B96AF4E1-DE89-4778-BB4C-B605EC52C020}" srcOrd="6" destOrd="0" presId="urn:microsoft.com/office/officeart/2008/layout/LinedList"/>
    <dgm:cxn modelId="{B7838777-B2AF-4A13-8A56-DE042CFDD355}" type="presParOf" srcId="{F3F4EA3B-E48E-4D18-A343-8FE5716EAE0A}" destId="{D5B60601-D501-4918-AC77-769A006A306A}" srcOrd="7" destOrd="0" presId="urn:microsoft.com/office/officeart/2008/layout/LinedList"/>
    <dgm:cxn modelId="{420D73EB-5B3A-4AA5-948D-0DEA77F643E0}" type="presParOf" srcId="{D5B60601-D501-4918-AC77-769A006A306A}" destId="{B05D90DD-ACC3-4100-8F6B-2FCB1DBAB6EC}" srcOrd="0" destOrd="0" presId="urn:microsoft.com/office/officeart/2008/layout/LinedList"/>
    <dgm:cxn modelId="{402210E4-C73C-43B0-BC36-1286B2729B6B}" type="presParOf" srcId="{D5B60601-D501-4918-AC77-769A006A306A}" destId="{7D1D45C6-6AEB-4049-8448-6D946A77E2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E94F5-69B4-4A8B-93A7-AB935D38D927}">
      <dsp:nvSpPr>
        <dsp:cNvPr id="0" name=""/>
        <dsp:cNvSpPr/>
      </dsp:nvSpPr>
      <dsp:spPr>
        <a:xfrm>
          <a:off x="4499468" y="115191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8658" y="1193063"/>
        <a:ext cx="45735" cy="9147"/>
      </dsp:txXfrm>
    </dsp:sp>
    <dsp:sp modelId="{6565D015-D1BF-42E3-9A77-52EDB7F4F8EF}">
      <dsp:nvSpPr>
        <dsp:cNvPr id="0" name=""/>
        <dsp:cNvSpPr/>
      </dsp:nvSpPr>
      <dsp:spPr>
        <a:xfrm>
          <a:off x="524244" y="4529"/>
          <a:ext cx="3977024" cy="2386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An event is just a list of functions with the same signature</a:t>
          </a:r>
          <a:endParaRPr lang="en-US" sz="3400" kern="1200"/>
        </a:p>
      </dsp:txBody>
      <dsp:txXfrm>
        <a:off x="524244" y="4529"/>
        <a:ext cx="3977024" cy="2386214"/>
      </dsp:txXfrm>
    </dsp:sp>
    <dsp:sp modelId="{A7755981-CEC8-4A95-B521-587AEE9450C6}">
      <dsp:nvSpPr>
        <dsp:cNvPr id="0" name=""/>
        <dsp:cNvSpPr/>
      </dsp:nvSpPr>
      <dsp:spPr>
        <a:xfrm>
          <a:off x="9391209" y="115191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10399" y="1193063"/>
        <a:ext cx="45735" cy="9147"/>
      </dsp:txXfrm>
    </dsp:sp>
    <dsp:sp modelId="{5CD040B9-5FB8-4393-8EEC-3326FBE69A47}">
      <dsp:nvSpPr>
        <dsp:cNvPr id="0" name=""/>
        <dsp:cNvSpPr/>
      </dsp:nvSpPr>
      <dsp:spPr>
        <a:xfrm>
          <a:off x="5415984" y="4529"/>
          <a:ext cx="3977024" cy="23862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These functions are called “event handlers”</a:t>
          </a:r>
          <a:endParaRPr lang="en-US" sz="3400" kern="1200"/>
        </a:p>
      </dsp:txBody>
      <dsp:txXfrm>
        <a:off x="5415984" y="4529"/>
        <a:ext cx="3977024" cy="2386214"/>
      </dsp:txXfrm>
    </dsp:sp>
    <dsp:sp modelId="{C3F7F8CC-EC44-4D52-83A8-C1B74F5CE4D3}">
      <dsp:nvSpPr>
        <dsp:cNvPr id="0" name=""/>
        <dsp:cNvSpPr/>
      </dsp:nvSpPr>
      <dsp:spPr>
        <a:xfrm>
          <a:off x="2512756" y="2388944"/>
          <a:ext cx="9783480" cy="884115"/>
        </a:xfrm>
        <a:custGeom>
          <a:avLst/>
          <a:gdLst/>
          <a:ahLst/>
          <a:cxnLst/>
          <a:rect l="0" t="0" r="0" b="0"/>
          <a:pathLst>
            <a:path>
              <a:moveTo>
                <a:pt x="9783480" y="0"/>
              </a:moveTo>
              <a:lnTo>
                <a:pt x="9783480" y="459157"/>
              </a:lnTo>
              <a:lnTo>
                <a:pt x="0" y="459157"/>
              </a:lnTo>
              <a:lnTo>
                <a:pt x="0" y="884115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58843" y="2826428"/>
        <a:ext cx="491307" cy="9147"/>
      </dsp:txXfrm>
    </dsp:sp>
    <dsp:sp modelId="{C2D8319A-5A33-4D21-9DE6-394A80F51A4C}">
      <dsp:nvSpPr>
        <dsp:cNvPr id="0" name=""/>
        <dsp:cNvSpPr/>
      </dsp:nvSpPr>
      <dsp:spPr>
        <a:xfrm>
          <a:off x="10307725" y="4529"/>
          <a:ext cx="3977024" cy="23862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Event handlers can be added or removed from an event using += or -= </a:t>
          </a:r>
          <a:endParaRPr lang="en-US" sz="3400" kern="1200"/>
        </a:p>
      </dsp:txBody>
      <dsp:txXfrm>
        <a:off x="10307725" y="4529"/>
        <a:ext cx="3977024" cy="2386214"/>
      </dsp:txXfrm>
    </dsp:sp>
    <dsp:sp modelId="{092D93E7-6055-4A2D-A1DC-26F61CEADE2C}">
      <dsp:nvSpPr>
        <dsp:cNvPr id="0" name=""/>
        <dsp:cNvSpPr/>
      </dsp:nvSpPr>
      <dsp:spPr>
        <a:xfrm>
          <a:off x="4499468" y="445284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8658" y="4493994"/>
        <a:ext cx="45735" cy="9147"/>
      </dsp:txXfrm>
    </dsp:sp>
    <dsp:sp modelId="{0568D39B-4367-4AC1-8101-F12F1EA40DEB}">
      <dsp:nvSpPr>
        <dsp:cNvPr id="0" name=""/>
        <dsp:cNvSpPr/>
      </dsp:nvSpPr>
      <dsp:spPr>
        <a:xfrm>
          <a:off x="524244" y="3305460"/>
          <a:ext cx="3977024" cy="23862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Event handlers can be methods (static or instance) or lambdas </a:t>
          </a:r>
          <a:endParaRPr lang="en-US" sz="3400" kern="1200"/>
        </a:p>
      </dsp:txBody>
      <dsp:txXfrm>
        <a:off x="524244" y="3305460"/>
        <a:ext cx="3977024" cy="2386214"/>
      </dsp:txXfrm>
    </dsp:sp>
    <dsp:sp modelId="{B361A3D0-081F-4343-B517-9C18F5FF93C5}">
      <dsp:nvSpPr>
        <dsp:cNvPr id="0" name=""/>
        <dsp:cNvSpPr/>
      </dsp:nvSpPr>
      <dsp:spPr>
        <a:xfrm>
          <a:off x="9391209" y="445284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10399" y="4493994"/>
        <a:ext cx="45735" cy="9147"/>
      </dsp:txXfrm>
    </dsp:sp>
    <dsp:sp modelId="{FC29A690-149C-4FB8-8F41-145185EB4EC6}">
      <dsp:nvSpPr>
        <dsp:cNvPr id="0" name=""/>
        <dsp:cNvSpPr/>
      </dsp:nvSpPr>
      <dsp:spPr>
        <a:xfrm>
          <a:off x="5415984" y="3305460"/>
          <a:ext cx="3977024" cy="23862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Events are raised using the “Invoke” function</a:t>
          </a:r>
          <a:endParaRPr lang="en-US" sz="3400" kern="1200"/>
        </a:p>
      </dsp:txBody>
      <dsp:txXfrm>
        <a:off x="5415984" y="3305460"/>
        <a:ext cx="3977024" cy="2386214"/>
      </dsp:txXfrm>
    </dsp:sp>
    <dsp:sp modelId="{865494D4-A3D3-42DA-A7A7-5136A364B692}">
      <dsp:nvSpPr>
        <dsp:cNvPr id="0" name=""/>
        <dsp:cNvSpPr/>
      </dsp:nvSpPr>
      <dsp:spPr>
        <a:xfrm>
          <a:off x="10307725" y="3305460"/>
          <a:ext cx="3977024" cy="2386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When an event is raised all event handlers are called</a:t>
          </a:r>
          <a:endParaRPr lang="en-US" sz="3400" kern="1200"/>
        </a:p>
      </dsp:txBody>
      <dsp:txXfrm>
        <a:off x="10307725" y="3305460"/>
        <a:ext cx="3977024" cy="2386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AB6C-628C-4A7B-8637-B6115FD60855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39E0-E6FC-4F4A-AC58-A9367582D501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A delegate is a type that refers to a function as data</a:t>
          </a:r>
          <a:endParaRPr lang="en-US" sz="6100" kern="1200"/>
        </a:p>
      </dsp:txBody>
      <dsp:txXfrm>
        <a:off x="0" y="3272"/>
        <a:ext cx="9677915" cy="2231761"/>
      </dsp:txXfrm>
    </dsp:sp>
    <dsp:sp modelId="{A5B963A3-F92E-4DD3-939A-64763399F0C1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A74EF-E109-4B1D-957A-604E3D714D3A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/>
            <a:t>Instances of delegates might be methods or lambdas</a:t>
          </a:r>
          <a:endParaRPr lang="en-US" sz="6100" kern="1200"/>
        </a:p>
      </dsp:txBody>
      <dsp:txXfrm>
        <a:off x="0" y="2235034"/>
        <a:ext cx="9677915" cy="2231761"/>
      </dsp:txXfrm>
    </dsp:sp>
    <dsp:sp modelId="{829B211A-BF71-4579-832F-1E16499D02C7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5E58D-70FB-419F-AA62-2A2BD823A5A5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They are like </a:t>
          </a:r>
          <a:r>
            <a:rPr lang="en-CA" sz="6100" kern="1200" dirty="0" err="1"/>
            <a:t>Func</a:t>
          </a:r>
          <a:r>
            <a:rPr lang="en-CA" sz="6100" kern="1200" dirty="0"/>
            <a:t>&lt;…&gt; types but named</a:t>
          </a:r>
          <a:endParaRPr lang="en-US" sz="6100" kern="1200" dirty="0"/>
        </a:p>
      </dsp:txBody>
      <dsp:txXfrm>
        <a:off x="0" y="4466795"/>
        <a:ext cx="9677915" cy="2231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82F19-F68C-4CA6-8F13-20D77E1F19D0}">
      <dsp:nvSpPr>
        <dsp:cNvPr id="0" name=""/>
        <dsp:cNvSpPr/>
      </dsp:nvSpPr>
      <dsp:spPr>
        <a:xfrm>
          <a:off x="5061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Try implementing a basic drawing feature. </a:t>
          </a:r>
          <a:endParaRPr lang="en-US" sz="2400" kern="1200"/>
        </a:p>
      </dsp:txBody>
      <dsp:txXfrm>
        <a:off x="5061" y="2387693"/>
        <a:ext cx="2740531" cy="2302046"/>
      </dsp:txXfrm>
    </dsp:sp>
    <dsp:sp modelId="{F443D0C9-9726-4454-BE7F-16912EB38914}">
      <dsp:nvSpPr>
        <dsp:cNvPr id="0" name=""/>
        <dsp:cNvSpPr/>
      </dsp:nvSpPr>
      <dsp:spPr>
        <a:xfrm>
          <a:off x="799815" y="1313404"/>
          <a:ext cx="1151023" cy="11510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68378" y="1481967"/>
        <a:ext cx="813897" cy="813897"/>
      </dsp:txXfrm>
    </dsp:sp>
    <dsp:sp modelId="{D0D2B403-AD25-4020-80A8-4BAB84205275}">
      <dsp:nvSpPr>
        <dsp:cNvPr id="0" name=""/>
        <dsp:cNvSpPr/>
      </dsp:nvSpPr>
      <dsp:spPr>
        <a:xfrm>
          <a:off x="5061" y="4766402"/>
          <a:ext cx="2740531" cy="72"/>
        </a:xfrm>
        <a:prstGeom prst="rect">
          <a:avLst/>
        </a:prstGeom>
        <a:solidFill>
          <a:schemeClr val="accent2">
            <a:hueOff val="-141931"/>
            <a:satOff val="390"/>
            <a:lumOff val="261"/>
            <a:alphaOff val="0"/>
          </a:schemeClr>
        </a:solidFill>
        <a:ln w="19050" cap="flat" cmpd="sng" algn="ctr">
          <a:solidFill>
            <a:schemeClr val="accent2">
              <a:hueOff val="-141931"/>
              <a:satOff val="390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11388-DEC9-4732-AD6C-29D2564E4C21}">
      <dsp:nvSpPr>
        <dsp:cNvPr id="0" name=""/>
        <dsp:cNvSpPr/>
      </dsp:nvSpPr>
      <dsp:spPr>
        <a:xfrm>
          <a:off x="3019646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-281170"/>
            <a:satOff val="1103"/>
            <a:lumOff val="14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281170"/>
              <a:satOff val="1103"/>
              <a:lumOff val="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Click on the mouse once to start drawing a rectangle</a:t>
          </a:r>
          <a:endParaRPr lang="en-US" sz="2400" kern="1200"/>
        </a:p>
      </dsp:txBody>
      <dsp:txXfrm>
        <a:off x="3019646" y="2387693"/>
        <a:ext cx="2740531" cy="2302046"/>
      </dsp:txXfrm>
    </dsp:sp>
    <dsp:sp modelId="{673C1ADE-FF3F-4918-99E5-156C031D7EDB}">
      <dsp:nvSpPr>
        <dsp:cNvPr id="0" name=""/>
        <dsp:cNvSpPr/>
      </dsp:nvSpPr>
      <dsp:spPr>
        <a:xfrm>
          <a:off x="3814400" y="1313404"/>
          <a:ext cx="1151023" cy="1151023"/>
        </a:xfrm>
        <a:prstGeom prst="ellipse">
          <a:avLst/>
        </a:prstGeom>
        <a:solidFill>
          <a:schemeClr val="accent2">
            <a:hueOff val="-283861"/>
            <a:satOff val="780"/>
            <a:lumOff val="523"/>
            <a:alphaOff val="0"/>
          </a:schemeClr>
        </a:solidFill>
        <a:ln w="19050" cap="flat" cmpd="sng" algn="ctr">
          <a:solidFill>
            <a:schemeClr val="accent2">
              <a:hueOff val="-283861"/>
              <a:satOff val="78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82963" y="1481967"/>
        <a:ext cx="813897" cy="813897"/>
      </dsp:txXfrm>
    </dsp:sp>
    <dsp:sp modelId="{70039893-43B3-4B77-91B2-713769872032}">
      <dsp:nvSpPr>
        <dsp:cNvPr id="0" name=""/>
        <dsp:cNvSpPr/>
      </dsp:nvSpPr>
      <dsp:spPr>
        <a:xfrm>
          <a:off x="3019646" y="4766402"/>
          <a:ext cx="2740531" cy="72"/>
        </a:xfrm>
        <a:prstGeom prst="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E73EF-3A4B-4A90-905A-F50288DF18B8}">
      <dsp:nvSpPr>
        <dsp:cNvPr id="0" name=""/>
        <dsp:cNvSpPr/>
      </dsp:nvSpPr>
      <dsp:spPr>
        <a:xfrm>
          <a:off x="6034231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Move mouse: update rectangle</a:t>
          </a:r>
          <a:endParaRPr lang="en-US" sz="2400" kern="1200"/>
        </a:p>
      </dsp:txBody>
      <dsp:txXfrm>
        <a:off x="6034231" y="2387693"/>
        <a:ext cx="2740531" cy="2302046"/>
      </dsp:txXfrm>
    </dsp:sp>
    <dsp:sp modelId="{3B6A9136-2C44-406F-840E-A2E81580D2B7}">
      <dsp:nvSpPr>
        <dsp:cNvPr id="0" name=""/>
        <dsp:cNvSpPr/>
      </dsp:nvSpPr>
      <dsp:spPr>
        <a:xfrm>
          <a:off x="6828985" y="1313404"/>
          <a:ext cx="1151023" cy="1151023"/>
        </a:xfrm>
        <a:prstGeom prst="ellipse">
          <a:avLst/>
        </a:prstGeom>
        <a:solidFill>
          <a:schemeClr val="accent2">
            <a:hueOff val="-567722"/>
            <a:satOff val="1560"/>
            <a:lumOff val="1045"/>
            <a:alphaOff val="0"/>
          </a:schemeClr>
        </a:solidFill>
        <a:ln w="19050" cap="flat" cmpd="sng" algn="ctr">
          <a:solidFill>
            <a:schemeClr val="accent2">
              <a:hueOff val="-567722"/>
              <a:satOff val="1560"/>
              <a:lumOff val="10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97548" y="1481967"/>
        <a:ext cx="813897" cy="813897"/>
      </dsp:txXfrm>
    </dsp:sp>
    <dsp:sp modelId="{09598223-398A-46A0-8A16-B220F2D7B0EE}">
      <dsp:nvSpPr>
        <dsp:cNvPr id="0" name=""/>
        <dsp:cNvSpPr/>
      </dsp:nvSpPr>
      <dsp:spPr>
        <a:xfrm>
          <a:off x="6034231" y="4766402"/>
          <a:ext cx="2740531" cy="72"/>
        </a:xfrm>
        <a:prstGeom prst="rect">
          <a:avLst/>
        </a:prstGeom>
        <a:solidFill>
          <a:schemeClr val="accent2">
            <a:hueOff val="-709653"/>
            <a:satOff val="1949"/>
            <a:lumOff val="1307"/>
            <a:alphaOff val="0"/>
          </a:schemeClr>
        </a:solidFill>
        <a:ln w="19050" cap="flat" cmpd="sng" algn="ctr">
          <a:solidFill>
            <a:schemeClr val="accent2">
              <a:hueOff val="-709653"/>
              <a:satOff val="1949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68ECF-7501-4348-B094-520948681A36}">
      <dsp:nvSpPr>
        <dsp:cNvPr id="0" name=""/>
        <dsp:cNvSpPr/>
      </dsp:nvSpPr>
      <dsp:spPr>
        <a:xfrm>
          <a:off x="9048815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-843510"/>
            <a:satOff val="3310"/>
            <a:lumOff val="42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43510"/>
              <a:satOff val="3310"/>
              <a:lumOff val="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Click again to commit drawing (moving no longer does anything)</a:t>
          </a:r>
          <a:endParaRPr lang="en-US" sz="2400" kern="1200"/>
        </a:p>
      </dsp:txBody>
      <dsp:txXfrm>
        <a:off x="9048815" y="2387693"/>
        <a:ext cx="2740531" cy="2302046"/>
      </dsp:txXfrm>
    </dsp:sp>
    <dsp:sp modelId="{CF990F6B-3BDC-433C-8AF1-BE9A45C8E205}">
      <dsp:nvSpPr>
        <dsp:cNvPr id="0" name=""/>
        <dsp:cNvSpPr/>
      </dsp:nvSpPr>
      <dsp:spPr>
        <a:xfrm>
          <a:off x="9843570" y="1313404"/>
          <a:ext cx="1151023" cy="1151023"/>
        </a:xfrm>
        <a:prstGeom prst="ellipse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10012133" y="1481967"/>
        <a:ext cx="813897" cy="813897"/>
      </dsp:txXfrm>
    </dsp:sp>
    <dsp:sp modelId="{ECEF1D0B-9A64-4477-A920-168802009450}">
      <dsp:nvSpPr>
        <dsp:cNvPr id="0" name=""/>
        <dsp:cNvSpPr/>
      </dsp:nvSpPr>
      <dsp:spPr>
        <a:xfrm>
          <a:off x="9048815" y="4766402"/>
          <a:ext cx="2740531" cy="72"/>
        </a:xfrm>
        <a:prstGeom prst="rect">
          <a:avLst/>
        </a:prstGeom>
        <a:solidFill>
          <a:schemeClr val="accent2">
            <a:hueOff val="-993514"/>
            <a:satOff val="2729"/>
            <a:lumOff val="1829"/>
            <a:alphaOff val="0"/>
          </a:schemeClr>
        </a:solidFill>
        <a:ln w="19050" cap="flat" cmpd="sng" algn="ctr">
          <a:solidFill>
            <a:schemeClr val="accent2">
              <a:hueOff val="-993514"/>
              <a:satOff val="2729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9F74B-8C41-4A92-97FD-F92E54AF5493}">
      <dsp:nvSpPr>
        <dsp:cNvPr id="0" name=""/>
        <dsp:cNvSpPr/>
      </dsp:nvSpPr>
      <dsp:spPr>
        <a:xfrm>
          <a:off x="12063400" y="929730"/>
          <a:ext cx="2740531" cy="3836744"/>
        </a:xfrm>
        <a:prstGeom prst="rect">
          <a:avLst/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63" tIns="330200" rIns="2136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Press escape to cancel </a:t>
          </a:r>
          <a:endParaRPr lang="en-US" sz="2400" kern="1200"/>
        </a:p>
      </dsp:txBody>
      <dsp:txXfrm>
        <a:off x="12063400" y="2387693"/>
        <a:ext cx="2740531" cy="2302046"/>
      </dsp:txXfrm>
    </dsp:sp>
    <dsp:sp modelId="{230F3848-5FB1-4CAE-978E-4E60C64E0D00}">
      <dsp:nvSpPr>
        <dsp:cNvPr id="0" name=""/>
        <dsp:cNvSpPr/>
      </dsp:nvSpPr>
      <dsp:spPr>
        <a:xfrm>
          <a:off x="12858154" y="1313404"/>
          <a:ext cx="1151023" cy="1151023"/>
        </a:xfrm>
        <a:prstGeom prst="ellipse">
          <a:avLst/>
        </a:prstGeom>
        <a:solidFill>
          <a:schemeClr val="accent2">
            <a:hueOff val="-1135444"/>
            <a:satOff val="3119"/>
            <a:lumOff val="2091"/>
            <a:alphaOff val="0"/>
          </a:schemeClr>
        </a:solidFill>
        <a:ln w="19050" cap="flat" cmpd="sng" algn="ctr">
          <a:solidFill>
            <a:schemeClr val="accent2">
              <a:hueOff val="-1135444"/>
              <a:satOff val="3119"/>
              <a:lumOff val="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38" tIns="12700" rIns="897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5</a:t>
          </a:r>
        </a:p>
      </dsp:txBody>
      <dsp:txXfrm>
        <a:off x="13026717" y="1481967"/>
        <a:ext cx="813897" cy="813897"/>
      </dsp:txXfrm>
    </dsp:sp>
    <dsp:sp modelId="{D793FCBA-7F7A-4D83-B3A3-9D4E95BEA0C2}">
      <dsp:nvSpPr>
        <dsp:cNvPr id="0" name=""/>
        <dsp:cNvSpPr/>
      </dsp:nvSpPr>
      <dsp:spPr>
        <a:xfrm>
          <a:off x="12063400" y="4766402"/>
          <a:ext cx="2740531" cy="72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4121A-F0B3-4DED-AB65-A9F8D0806E06}">
      <dsp:nvSpPr>
        <dsp:cNvPr id="0" name=""/>
        <dsp:cNvSpPr/>
      </dsp:nvSpPr>
      <dsp:spPr>
        <a:xfrm>
          <a:off x="2076497" y="10481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B469C-B7B4-44A2-A0F2-A1321ACECEA4}">
      <dsp:nvSpPr>
        <dsp:cNvPr id="0" name=""/>
        <dsp:cNvSpPr/>
      </dsp:nvSpPr>
      <dsp:spPr>
        <a:xfrm>
          <a:off x="254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5B371-A97D-4DB8-97E0-8E489B8E22D9}">
      <dsp:nvSpPr>
        <dsp:cNvPr id="0" name=""/>
        <dsp:cNvSpPr/>
      </dsp:nvSpPr>
      <dsp:spPr>
        <a:xfrm>
          <a:off x="137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Every time we get coordinates </a:t>
          </a:r>
          <a:endParaRPr lang="en-US" sz="2500" kern="1200"/>
        </a:p>
      </dsp:txBody>
      <dsp:txXfrm>
        <a:off x="1374497" y="3928102"/>
        <a:ext cx="3600000" cy="720000"/>
      </dsp:txXfrm>
    </dsp:sp>
    <dsp:sp modelId="{4E95D2B8-C4E9-4250-BE92-DF9EFB2E31C7}">
      <dsp:nvSpPr>
        <dsp:cNvPr id="0" name=""/>
        <dsp:cNvSpPr/>
      </dsp:nvSpPr>
      <dsp:spPr>
        <a:xfrm>
          <a:off x="6306497" y="10481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FFDB6-14B0-4BD7-8DD7-4289E85CC7F1}">
      <dsp:nvSpPr>
        <dsp:cNvPr id="0" name=""/>
        <dsp:cNvSpPr/>
      </dsp:nvSpPr>
      <dsp:spPr>
        <a:xfrm>
          <a:off x="677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9DAEC-8802-430B-8F76-9412574D2815}">
      <dsp:nvSpPr>
        <dsp:cNvPr id="0" name=""/>
        <dsp:cNvSpPr/>
      </dsp:nvSpPr>
      <dsp:spPr>
        <a:xfrm>
          <a:off x="560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It is relative to a frame of reference</a:t>
          </a:r>
          <a:endParaRPr lang="en-US" sz="2500" kern="1200"/>
        </a:p>
      </dsp:txBody>
      <dsp:txXfrm>
        <a:off x="5604497" y="3928102"/>
        <a:ext cx="3600000" cy="720000"/>
      </dsp:txXfrm>
    </dsp:sp>
    <dsp:sp modelId="{D0A75789-8345-4A31-B604-ED1DAA03C385}">
      <dsp:nvSpPr>
        <dsp:cNvPr id="0" name=""/>
        <dsp:cNvSpPr/>
      </dsp:nvSpPr>
      <dsp:spPr>
        <a:xfrm>
          <a:off x="10536496" y="1048102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BC1E4-9003-4A35-9910-DDDE04DA66AB}">
      <dsp:nvSpPr>
        <dsp:cNvPr id="0" name=""/>
        <dsp:cNvSpPr/>
      </dsp:nvSpPr>
      <dsp:spPr>
        <a:xfrm>
          <a:off x="11004496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A4368-6925-4126-B76C-8E855AB17151}">
      <dsp:nvSpPr>
        <dsp:cNvPr id="0" name=""/>
        <dsp:cNvSpPr/>
      </dsp:nvSpPr>
      <dsp:spPr>
        <a:xfrm>
          <a:off x="9834496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 dirty="0"/>
            <a:t>The window, control, or screen </a:t>
          </a:r>
          <a:endParaRPr lang="en-US" sz="2500" kern="1200" dirty="0"/>
        </a:p>
      </dsp:txBody>
      <dsp:txXfrm>
        <a:off x="9834496" y="39281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A713E-2B1C-46F7-9FFE-B339238FF3BB}">
      <dsp:nvSpPr>
        <dsp:cNvPr id="0" name=""/>
        <dsp:cNvSpPr/>
      </dsp:nvSpPr>
      <dsp:spPr>
        <a:xfrm>
          <a:off x="5859" y="1520499"/>
          <a:ext cx="4425343" cy="2655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An SVG Element has Width and Height</a:t>
          </a:r>
          <a:endParaRPr lang="en-US" sz="4600" kern="1200" dirty="0"/>
        </a:p>
      </dsp:txBody>
      <dsp:txXfrm>
        <a:off x="5859" y="1520499"/>
        <a:ext cx="4425343" cy="2655206"/>
      </dsp:txXfrm>
    </dsp:sp>
    <dsp:sp modelId="{1C20FD20-709D-4EC6-BA1E-B6A0496C4309}">
      <dsp:nvSpPr>
        <dsp:cNvPr id="0" name=""/>
        <dsp:cNvSpPr/>
      </dsp:nvSpPr>
      <dsp:spPr>
        <a:xfrm>
          <a:off x="4479613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8EF89-549A-4563-B6AF-5C017F4E67AF}">
      <dsp:nvSpPr>
        <dsp:cNvPr id="0" name=""/>
        <dsp:cNvSpPr/>
      </dsp:nvSpPr>
      <dsp:spPr>
        <a:xfrm>
          <a:off x="5191825" y="1520499"/>
          <a:ext cx="4425343" cy="2655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It also has a “Viewbox” </a:t>
          </a:r>
          <a:endParaRPr lang="en-US" sz="4600" kern="1200"/>
        </a:p>
      </dsp:txBody>
      <dsp:txXfrm>
        <a:off x="5191825" y="1520499"/>
        <a:ext cx="4425343" cy="2655206"/>
      </dsp:txXfrm>
    </dsp:sp>
    <dsp:sp modelId="{CF706588-ECF8-487D-8FE7-D2115D49B52B}">
      <dsp:nvSpPr>
        <dsp:cNvPr id="0" name=""/>
        <dsp:cNvSpPr/>
      </dsp:nvSpPr>
      <dsp:spPr>
        <a:xfrm>
          <a:off x="9665579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B523-7835-4C06-8141-2B89AEC2297D}">
      <dsp:nvSpPr>
        <dsp:cNvPr id="0" name=""/>
        <dsp:cNvSpPr/>
      </dsp:nvSpPr>
      <dsp:spPr>
        <a:xfrm>
          <a:off x="10377790" y="1520499"/>
          <a:ext cx="4425343" cy="2655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 err="1"/>
            <a:t>Viewbox</a:t>
          </a:r>
          <a:r>
            <a:rPr lang="en-CA" sz="4600" kern="1200" dirty="0"/>
            <a:t> provides a virtual coordinate space </a:t>
          </a:r>
          <a:endParaRPr lang="en-US" sz="4600" kern="1200" dirty="0"/>
        </a:p>
      </dsp:txBody>
      <dsp:txXfrm>
        <a:off x="10377790" y="1520499"/>
        <a:ext cx="4425343" cy="2655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C7DF6-4516-4E2C-B1B4-C7716704420A}">
      <dsp:nvSpPr>
        <dsp:cNvPr id="0" name=""/>
        <dsp:cNvSpPr/>
      </dsp:nvSpPr>
      <dsp:spPr>
        <a:xfrm>
          <a:off x="0" y="4891062"/>
          <a:ext cx="14808994" cy="802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Change properties of existing shape?</a:t>
          </a:r>
          <a:endParaRPr lang="en-US" sz="2800" kern="1200"/>
        </a:p>
      </dsp:txBody>
      <dsp:txXfrm>
        <a:off x="0" y="4891062"/>
        <a:ext cx="14808994" cy="802419"/>
      </dsp:txXfrm>
    </dsp:sp>
    <dsp:sp modelId="{D1161357-6067-4A16-8605-1FEB5B179F9C}">
      <dsp:nvSpPr>
        <dsp:cNvPr id="0" name=""/>
        <dsp:cNvSpPr/>
      </dsp:nvSpPr>
      <dsp:spPr>
        <a:xfrm rot="10800000">
          <a:off x="0" y="3668977"/>
          <a:ext cx="14808994" cy="1234121"/>
        </a:xfrm>
        <a:prstGeom prst="upArrowCallou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Update the currently created item?  </a:t>
          </a:r>
          <a:endParaRPr lang="en-US" sz="2800" kern="1200"/>
        </a:p>
      </dsp:txBody>
      <dsp:txXfrm rot="10800000">
        <a:off x="0" y="3668977"/>
        <a:ext cx="14808994" cy="801895"/>
      </dsp:txXfrm>
    </dsp:sp>
    <dsp:sp modelId="{6EBB5975-2E42-435B-B05B-F396DA0ABDFA}">
      <dsp:nvSpPr>
        <dsp:cNvPr id="0" name=""/>
        <dsp:cNvSpPr/>
      </dsp:nvSpPr>
      <dsp:spPr>
        <a:xfrm rot="10800000">
          <a:off x="0" y="2446892"/>
          <a:ext cx="14808994" cy="1234121"/>
        </a:xfrm>
        <a:prstGeom prst="upArrowCallou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Support undo / redo?  </a:t>
          </a:r>
          <a:endParaRPr lang="en-US" sz="2800" kern="1200"/>
        </a:p>
      </dsp:txBody>
      <dsp:txXfrm rot="10800000">
        <a:off x="0" y="2446892"/>
        <a:ext cx="14808994" cy="801895"/>
      </dsp:txXfrm>
    </dsp:sp>
    <dsp:sp modelId="{26E0C538-2604-4DC3-8767-A2C8D3CDAAF7}">
      <dsp:nvSpPr>
        <dsp:cNvPr id="0" name=""/>
        <dsp:cNvSpPr/>
      </dsp:nvSpPr>
      <dsp:spPr>
        <a:xfrm rot="10800000">
          <a:off x="0" y="1224807"/>
          <a:ext cx="14808994" cy="1234121"/>
        </a:xfrm>
        <a:prstGeom prst="upArrowCallou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Click and create a shape?</a:t>
          </a:r>
          <a:endParaRPr lang="en-US" sz="2800" kern="1200"/>
        </a:p>
      </dsp:txBody>
      <dsp:txXfrm rot="10800000">
        <a:off x="0" y="1224807"/>
        <a:ext cx="14808994" cy="801895"/>
      </dsp:txXfrm>
    </dsp:sp>
    <dsp:sp modelId="{C0D02051-0309-46B9-AF5B-46C6E8C17F62}">
      <dsp:nvSpPr>
        <dsp:cNvPr id="0" name=""/>
        <dsp:cNvSpPr/>
      </dsp:nvSpPr>
      <dsp:spPr>
        <a:xfrm rot="10800000">
          <a:off x="0" y="2722"/>
          <a:ext cx="14808994" cy="1234121"/>
        </a:xfrm>
        <a:prstGeom prst="upArrowCallou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Select a shape once it is created? </a:t>
          </a:r>
          <a:endParaRPr lang="en-US" sz="2800" kern="1200"/>
        </a:p>
      </dsp:txBody>
      <dsp:txXfrm rot="10800000">
        <a:off x="0" y="2722"/>
        <a:ext cx="14808994" cy="801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1A3B-4CAB-4166-A6BC-573D9F6F2FED}">
      <dsp:nvSpPr>
        <dsp:cNvPr id="0" name=""/>
        <dsp:cNvSpPr/>
      </dsp:nvSpPr>
      <dsp:spPr>
        <a:xfrm>
          <a:off x="0" y="0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E424B-F65A-4C27-9FEE-A94E6A222B0B}">
      <dsp:nvSpPr>
        <dsp:cNvPr id="0" name=""/>
        <dsp:cNvSpPr/>
      </dsp:nvSpPr>
      <dsp:spPr>
        <a:xfrm>
          <a:off x="0" y="0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 pattern where an object is used to encapsulate information to perform, undo, redo, and log action. </a:t>
          </a:r>
        </a:p>
      </dsp:txBody>
      <dsp:txXfrm>
        <a:off x="0" y="0"/>
        <a:ext cx="9677915" cy="1675457"/>
      </dsp:txXfrm>
    </dsp:sp>
    <dsp:sp modelId="{94357AD4-CF55-47C1-B971-F954B6D6DE4A}">
      <dsp:nvSpPr>
        <dsp:cNvPr id="0" name=""/>
        <dsp:cNvSpPr/>
      </dsp:nvSpPr>
      <dsp:spPr>
        <a:xfrm>
          <a:off x="0" y="1675457"/>
          <a:ext cx="9677915" cy="0"/>
        </a:xfrm>
        <a:prstGeom prst="line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B4289-1CE0-46A9-A085-03A7A3782E97}">
      <dsp:nvSpPr>
        <dsp:cNvPr id="0" name=""/>
        <dsp:cNvSpPr/>
      </dsp:nvSpPr>
      <dsp:spPr>
        <a:xfrm>
          <a:off x="0" y="1675457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Like a function but with meta-information.</a:t>
          </a:r>
          <a:endParaRPr lang="en-US" sz="3500" kern="1200"/>
        </a:p>
      </dsp:txBody>
      <dsp:txXfrm>
        <a:off x="0" y="1675457"/>
        <a:ext cx="9677915" cy="1675457"/>
      </dsp:txXfrm>
    </dsp:sp>
    <dsp:sp modelId="{FBAB598E-ADFD-407C-9137-383260E9E67E}">
      <dsp:nvSpPr>
        <dsp:cNvPr id="0" name=""/>
        <dsp:cNvSpPr/>
      </dsp:nvSpPr>
      <dsp:spPr>
        <a:xfrm>
          <a:off x="0" y="3350914"/>
          <a:ext cx="9677915" cy="0"/>
        </a:xfrm>
        <a:prstGeom prst="line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D06DF-0121-4A29-BC74-108432669116}">
      <dsp:nvSpPr>
        <dsp:cNvPr id="0" name=""/>
        <dsp:cNvSpPr/>
      </dsp:nvSpPr>
      <dsp:spPr>
        <a:xfrm>
          <a:off x="0" y="3350915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Useful for undo/redo, logging, and scripting.  </a:t>
          </a:r>
          <a:endParaRPr lang="en-US" sz="3500" kern="1200"/>
        </a:p>
      </dsp:txBody>
      <dsp:txXfrm>
        <a:off x="0" y="3350915"/>
        <a:ext cx="9677915" cy="1675457"/>
      </dsp:txXfrm>
    </dsp:sp>
    <dsp:sp modelId="{B96AF4E1-DE89-4778-BB4C-B605EC52C020}">
      <dsp:nvSpPr>
        <dsp:cNvPr id="0" name=""/>
        <dsp:cNvSpPr/>
      </dsp:nvSpPr>
      <dsp:spPr>
        <a:xfrm>
          <a:off x="0" y="5026372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90DD-ACC3-4100-8F6B-2FCB1DBAB6EC}">
      <dsp:nvSpPr>
        <dsp:cNvPr id="0" name=""/>
        <dsp:cNvSpPr/>
      </dsp:nvSpPr>
      <dsp:spPr>
        <a:xfrm>
          <a:off x="0" y="5026372"/>
          <a:ext cx="9677915" cy="167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https://en.wikipedia.org/wiki/Command_pattern</a:t>
          </a:r>
          <a:r>
            <a:rPr lang="en-US" sz="3500" kern="1200"/>
            <a:t> </a:t>
          </a:r>
        </a:p>
      </dsp:txBody>
      <dsp:txXfrm>
        <a:off x="0" y="5026372"/>
        <a:ext cx="9677915" cy="167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96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csharp/programming-guide/delegates/" TargetMode="External"/><Relationship Id="rId5" Type="http://schemas.openxmlformats.org/officeDocument/2006/relationships/hyperlink" Target="https://learn.microsoft.com/en-us/dotnet/csharp/language-reference/keywords/event" TargetMode="External"/><Relationship Id="rId4" Type="http://schemas.openxmlformats.org/officeDocument/2006/relationships/hyperlink" Target="https://learn.microsoft.com/en-us/dotnet/standard/even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server_patter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iggins/SVG-Fork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" TargetMode="External"/><Relationship Id="rId2" Type="http://schemas.openxmlformats.org/officeDocument/2006/relationships/hyperlink" Target="https://www.w3schools.com/graphics/svg_intro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GUI, Events, SVG, Patterns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75B4-7178-6C4B-AE50-DFC20114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Write Some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BC434-A54D-602F-5801-5B7166069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966648"/>
            <a:ext cx="6563533" cy="5029200"/>
          </a:xfrm>
        </p:spPr>
      </p:pic>
    </p:spTree>
    <p:extLst>
      <p:ext uri="{BB962C8B-B14F-4D97-AF65-F5344CB8AC3E}">
        <p14:creationId xmlns:p14="http://schemas.microsoft.com/office/powerpoint/2010/main" val="89905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C9AF-8BFC-147D-772E-9A7BA6AE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an Event for Menu Item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4ACD9-4B47-3F90-35E6-D9BE348A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97" y="3819204"/>
            <a:ext cx="10526594" cy="4591691"/>
          </a:xfrm>
        </p:spPr>
      </p:pic>
    </p:spTree>
    <p:extLst>
      <p:ext uri="{BB962C8B-B14F-4D97-AF65-F5344CB8AC3E}">
        <p14:creationId xmlns:p14="http://schemas.microsoft.com/office/powerpoint/2010/main" val="4639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A9C-FAF9-00E7-0A20-E714CA3B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Event Handler is Generated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F5AC8-CA61-66D3-C3AB-18611826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4686300"/>
            <a:ext cx="14026358" cy="2034540"/>
          </a:xfrm>
        </p:spPr>
      </p:pic>
    </p:spTree>
    <p:extLst>
      <p:ext uri="{BB962C8B-B14F-4D97-AF65-F5344CB8AC3E}">
        <p14:creationId xmlns:p14="http://schemas.microsoft.com/office/powerpoint/2010/main" val="357571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B45-DC11-05EF-8ACC-AA05354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Behind the Scenes </a:t>
            </a:r>
            <a:br>
              <a:rPr lang="en-CA" dirty="0"/>
            </a:br>
            <a:r>
              <a:rPr lang="en-CA" dirty="0"/>
              <a:t>Code is add to the “</a:t>
            </a:r>
            <a:r>
              <a:rPr lang="en-CA" dirty="0" err="1"/>
              <a:t>Designer.cs</a:t>
            </a:r>
            <a:r>
              <a:rPr lang="en-CA" dirty="0"/>
              <a:t>”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6CD2D-D0B4-9A2F-9FDD-AB3CC808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000500"/>
            <a:ext cx="1211580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892D-ACAE-760A-E3D1-3AC0B5C9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Events Work: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0493D-B021-6263-C767-B999233DE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3912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43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0B376-C70E-6B18-6194-03F7545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Recommended Reading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5448D6FF-D967-B7CD-170D-5737759D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AC9E-A952-C46F-3DFC-1FB313E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hlinkClick r:id="rId4"/>
              </a:rPr>
              <a:t>https://learn.microsoft.com/en-us/dotnet/standard/events/</a:t>
            </a:r>
            <a:endParaRPr lang="en-CA" dirty="0"/>
          </a:p>
          <a:p>
            <a:r>
              <a:rPr lang="en-CA" dirty="0">
                <a:hlinkClick r:id="rId5"/>
              </a:rPr>
              <a:t>https://learn.microsoft.com/en-us/dotnet/csharp/language-reference/keywords/event</a:t>
            </a:r>
            <a:r>
              <a:rPr lang="en-CA" dirty="0"/>
              <a:t> </a:t>
            </a:r>
          </a:p>
          <a:p>
            <a:r>
              <a:rPr lang="en-CA" dirty="0">
                <a:hlinkClick r:id="rId6"/>
              </a:rPr>
              <a:t>https://learn.microsoft.com/en-us/dotnet/csharp/programming-guide/delegates/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866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72F8-1420-341B-62AF-D29F1193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 the Heck are Delegates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5176F-0E2F-91BF-72C3-E9FE05548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5073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50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35E7-40DF-25F4-9B22-C5B898D7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DBF5-1D7A-E12F-20E2-13FC024A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Events are an example of the observer pattern</a:t>
            </a:r>
          </a:p>
          <a:p>
            <a:r>
              <a:rPr lang="en-US" sz="3000">
                <a:solidFill>
                  <a:schemeClr val="tx1"/>
                </a:solidFill>
              </a:rPr>
              <a:t>In the observer software design pattern – an object, called the subject, maintains a list of its dependents, called observers, and notifies them automatically of any state changes.</a:t>
            </a:r>
          </a:p>
          <a:p>
            <a:r>
              <a:rPr lang="en-CA" sz="3000">
                <a:solidFill>
                  <a:schemeClr val="tx1"/>
                </a:solidFill>
                <a:hlinkClick r:id="rId2"/>
              </a:rPr>
              <a:t>https://en.wikipedia.org/wiki/Observer_pattern</a:t>
            </a:r>
            <a:endParaRPr lang="en-CA" sz="3000">
              <a:solidFill>
                <a:schemeClr val="tx1"/>
              </a:solidFill>
            </a:endParaRPr>
          </a:p>
          <a:p>
            <a:endParaRPr lang="en-CA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8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F52C-9AB3-F242-D685-23259AE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is a “Software Design Pattern”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CE152-77F5-AFBE-F8BD-CAF83B0F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865" y="3140683"/>
            <a:ext cx="4223920" cy="52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475F-9E76-57F7-4725-92D68121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65" y="3086100"/>
            <a:ext cx="9787341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 theory it is </a:t>
            </a:r>
            <a:r>
              <a:rPr lang="en-US" dirty="0">
                <a:solidFill>
                  <a:schemeClr val="tx1"/>
                </a:solidFill>
              </a:rPr>
              <a:t>a general, reusable solution to a commonly occurring problem within a given context in software design. </a:t>
            </a:r>
          </a:p>
          <a:p>
            <a:r>
              <a:rPr lang="en-US" dirty="0">
                <a:solidFill>
                  <a:schemeClr val="tx1"/>
                </a:solidFill>
              </a:rPr>
              <a:t>However, much of the industry uses the term to refer to what remains a largely unchanged set of object-oriented patterns that were first published in 1993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C717-DDC1-9F9C-051E-E344E0DC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Patterns for GUI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10A-1431-CFD3-B90D-FA29487E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Binding (MVVM) </a:t>
            </a:r>
          </a:p>
          <a:p>
            <a:r>
              <a:rPr lang="en-CA" dirty="0"/>
              <a:t>Use a message queue (aka Publisher Subscriber Pattern) </a:t>
            </a:r>
          </a:p>
          <a:p>
            <a:r>
              <a:rPr lang="en-CA" dirty="0"/>
              <a:t>Model View Update (MVU Pattern) </a:t>
            </a:r>
          </a:p>
          <a:p>
            <a:r>
              <a:rPr lang="en-CA" dirty="0"/>
              <a:t>Reactive Programming </a:t>
            </a:r>
          </a:p>
        </p:txBody>
      </p:sp>
    </p:spTree>
    <p:extLst>
      <p:ext uri="{BB962C8B-B14F-4D97-AF65-F5344CB8AC3E}">
        <p14:creationId xmlns:p14="http://schemas.microsoft.com/office/powerpoint/2010/main" val="14526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8C358-1E13-EDF7-1229-1E892C01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6" y="914400"/>
            <a:ext cx="10490871" cy="2034540"/>
          </a:xfrm>
        </p:spPr>
        <p:txBody>
          <a:bodyPr>
            <a:normAutofit/>
          </a:bodyPr>
          <a:lstStyle/>
          <a:p>
            <a:r>
              <a:rPr lang="en-CA" dirty="0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54C75-2370-F1E1-AC1E-F6635109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96" y="3086100"/>
            <a:ext cx="10490871" cy="6057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drawing program </a:t>
            </a:r>
          </a:p>
          <a:p>
            <a:r>
              <a:rPr lang="en-US" dirty="0">
                <a:solidFill>
                  <a:schemeClr val="tx1"/>
                </a:solidFill>
              </a:rPr>
              <a:t>Use the C# Windows Forms library </a:t>
            </a:r>
          </a:p>
          <a:p>
            <a:r>
              <a:rPr lang="en-US" dirty="0">
                <a:solidFill>
                  <a:schemeClr val="tx1"/>
                </a:solidFill>
              </a:rPr>
              <a:t>Export SVG files. </a:t>
            </a:r>
          </a:p>
          <a:p>
            <a:r>
              <a:rPr lang="en-US" dirty="0">
                <a:solidFill>
                  <a:schemeClr val="tx1"/>
                </a:solidFill>
              </a:rPr>
              <a:t>User can use mouse and keyboard </a:t>
            </a:r>
          </a:p>
          <a:p>
            <a:r>
              <a:rPr lang="en-US" dirty="0">
                <a:solidFill>
                  <a:schemeClr val="tx1"/>
                </a:solidFill>
              </a:rPr>
              <a:t>Provide a visual representation of the document</a:t>
            </a:r>
          </a:p>
          <a:p>
            <a:r>
              <a:rPr lang="en-US" dirty="0">
                <a:solidFill>
                  <a:schemeClr val="tx1"/>
                </a:solidFill>
              </a:rPr>
              <a:t>Submit as a link to a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F00163BB-22A2-2F97-497D-6BE3951A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78415" y="2790453"/>
            <a:ext cx="4703121" cy="4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9A67C2-D8C1-9E3E-DD61-04224DC5E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08" y="2884499"/>
            <a:ext cx="16621762" cy="45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7EEEC-45A6-7BFC-D575-3803C49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</a:t>
            </a:r>
            <a:r>
              <a:rPr lang="en-CA" dirty="0" err="1"/>
              <a:t>ouR</a:t>
            </a:r>
            <a:r>
              <a:rPr lang="en-CA" dirty="0"/>
              <a:t>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BB2C4-4F80-55E4-6A27-D2D6C296D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84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AC6DE-FC0A-7612-0A9D-FD1F758C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Adding some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35E574-693E-0AF7-9324-D07A0C5F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158" y="1092708"/>
            <a:ext cx="9220251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82B0E-8ED4-1316-481C-C98140E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 dirty="0">
                <a:solidFill>
                  <a:srgbClr val="FFFFFF"/>
                </a:solidFill>
              </a:rPr>
              <a:t>It begins!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7F604-C51A-7E69-CD10-3BEEC16E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0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63D83E-2FAF-58B0-3D06-83A3481D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400" b="1" cap="all" dirty="0" err="1"/>
              <a:t>DiscusS</a:t>
            </a:r>
            <a:r>
              <a:rPr lang="en-US" sz="8400" b="1" cap="all" dirty="0"/>
              <a:t> Feature Ideas</a:t>
            </a:r>
          </a:p>
        </p:txBody>
      </p:sp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5F1C4616-05E6-258A-7804-A4FB6E63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267" y="1111758"/>
            <a:ext cx="4919466" cy="49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2D7-F00F-6EAE-E8FF-912C9CF1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Recommended Exercise for 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CD7D0-007D-A383-08E1-E1A1F5C22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31488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1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37890-12DE-EC5C-B2F6-E021DD3D6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FCEABF-719A-4C8C-8802-E1C13EE46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6232B-8B73-2CE7-2CED-2E164E7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Click and Move to 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4AE8-9C81-7329-6896-7376613B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simplest approach </a:t>
            </a:r>
          </a:p>
          <a:p>
            <a:r>
              <a:rPr lang="en-CA" dirty="0">
                <a:solidFill>
                  <a:schemeClr val="bg1"/>
                </a:solidFill>
              </a:rPr>
              <a:t>Add variables to form: “bool </a:t>
            </a:r>
            <a:r>
              <a:rPr lang="en-CA">
                <a:solidFill>
                  <a:schemeClr val="bg1"/>
                </a:solidFill>
              </a:rPr>
              <a:t>IsDragging</a:t>
            </a:r>
            <a:r>
              <a:rPr lang="en-CA" dirty="0">
                <a:solidFill>
                  <a:schemeClr val="bg1"/>
                </a:solidFill>
              </a:rPr>
              <a:t>”, “Vector2 </a:t>
            </a:r>
            <a:r>
              <a:rPr lang="en-CA">
                <a:solidFill>
                  <a:schemeClr val="bg1"/>
                </a:solidFill>
              </a:rPr>
              <a:t>MouseStart</a:t>
            </a:r>
            <a:r>
              <a:rPr lang="en-CA" dirty="0">
                <a:solidFill>
                  <a:schemeClr val="bg1"/>
                </a:solidFill>
              </a:rPr>
              <a:t>” </a:t>
            </a:r>
          </a:p>
          <a:p>
            <a:r>
              <a:rPr lang="en-CA" dirty="0">
                <a:solidFill>
                  <a:schemeClr val="bg1"/>
                </a:solidFill>
              </a:rPr>
              <a:t>Add handlers for “</a:t>
            </a:r>
            <a:r>
              <a:rPr lang="en-CA">
                <a:solidFill>
                  <a:schemeClr val="bg1"/>
                </a:solidFill>
              </a:rPr>
              <a:t>MouseClick</a:t>
            </a:r>
            <a:r>
              <a:rPr lang="en-CA" dirty="0">
                <a:solidFill>
                  <a:schemeClr val="bg1"/>
                </a:solidFill>
              </a:rPr>
              <a:t>”: start drawing, complete drawing </a:t>
            </a:r>
          </a:p>
          <a:p>
            <a:r>
              <a:rPr lang="en-CA" dirty="0">
                <a:solidFill>
                  <a:schemeClr val="bg1"/>
                </a:solidFill>
              </a:rPr>
              <a:t>“</a:t>
            </a:r>
            <a:r>
              <a:rPr lang="en-CA">
                <a:solidFill>
                  <a:schemeClr val="bg1"/>
                </a:solidFill>
              </a:rPr>
              <a:t>KeyPressed</a:t>
            </a:r>
            <a:r>
              <a:rPr lang="en-CA" dirty="0">
                <a:solidFill>
                  <a:schemeClr val="bg1"/>
                </a:solidFill>
              </a:rPr>
              <a:t>” look for escape key to cancel drawing</a:t>
            </a:r>
          </a:p>
          <a:p>
            <a:pPr marL="6858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CCC0-4392-17AA-CB54-101CEEA4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Coordinate Spaces: Tricky!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E8A57-5B70-7C89-D5E0-D39B8F74C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2498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99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C9DD-6FA5-3071-4A58-0A303A97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SVG Coordinates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138606-435B-B3B4-A52A-046C4CDE0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04028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17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F63-015C-9EFE-8EC3-C813405B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SVG .NET Package, Repo and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F692-CF25-C7F0-379F-8F1492F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r>
              <a:rPr lang="en-CA" sz="3000" dirty="0">
                <a:solidFill>
                  <a:schemeClr val="tx1"/>
                </a:solidFill>
              </a:rPr>
              <a:t>Constructing valid SVG documents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Rendering SVG documents</a:t>
            </a:r>
          </a:p>
          <a:p>
            <a:r>
              <a:rPr lang="en-CA" sz="3000" dirty="0">
                <a:solidFill>
                  <a:schemeClr val="tx1"/>
                </a:solidFill>
              </a:rPr>
              <a:t>Provides sample programs </a:t>
            </a:r>
          </a:p>
          <a:p>
            <a:r>
              <a:rPr lang="en-CA" sz="3000" dirty="0">
                <a:solidFill>
                  <a:schemeClr val="tx1"/>
                </a:solidFill>
              </a:rPr>
              <a:t>To compile and run use: </a:t>
            </a:r>
            <a:r>
              <a:rPr lang="en-CA" sz="3000" dirty="0">
                <a:solidFill>
                  <a:schemeClr val="tx1"/>
                </a:solidFill>
                <a:hlinkClick r:id="rId2"/>
              </a:rPr>
              <a:t>https://github.com/cdiggins/SVG-Forked</a:t>
            </a:r>
            <a:r>
              <a:rPr lang="en-CA" sz="3000" dirty="0">
                <a:solidFill>
                  <a:schemeClr val="tx1"/>
                </a:solidFill>
              </a:rPr>
              <a:t> </a:t>
            </a:r>
          </a:p>
          <a:p>
            <a:r>
              <a:rPr lang="en-CA" sz="3000" dirty="0">
                <a:solidFill>
                  <a:schemeClr val="tx1"/>
                </a:solidFill>
              </a:rPr>
              <a:t>I made it work on .NET 6 only</a:t>
            </a:r>
          </a:p>
        </p:txBody>
      </p:sp>
    </p:spTree>
    <p:extLst>
      <p:ext uri="{BB962C8B-B14F-4D97-AF65-F5344CB8AC3E}">
        <p14:creationId xmlns:p14="http://schemas.microsoft.com/office/powerpoint/2010/main" val="22253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9216-DDD2-BEDF-5CEC-53B78E50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Brief Review of SVG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3C48-AC76-A03F-956B-F65B95A5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An XML based format for describing vector graphics</a:t>
            </a:r>
          </a:p>
          <a:p>
            <a:r>
              <a:rPr lang="en-CA" dirty="0">
                <a:solidFill>
                  <a:schemeClr val="tx1"/>
                </a:solidFill>
              </a:rPr>
              <a:t>Stands for “Scalable Vector Graphics”</a:t>
            </a:r>
          </a:p>
          <a:p>
            <a:r>
              <a:rPr lang="en-CA" dirty="0">
                <a:solidFill>
                  <a:schemeClr val="tx1"/>
                </a:solidFill>
                <a:hlinkClick r:id="rId2"/>
              </a:rPr>
              <a:t>https://www.w3schools.com/graphics/svg_intro.asp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  <a:hlinkClick r:id="rId3"/>
              </a:rPr>
              <a:t>https://developer.mozilla.org/en-US/docs/Web/SVG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644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A0A8-9C95-DC68-F0E9-B12FA7A2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How do you …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38B3FF6-2A76-9E7A-30FD-D5A10E7F4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0785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099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68D-51BF-458F-F891-A5274A67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Command Pattern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D9326-8E0F-92A9-E089-0E94D8CF0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9417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9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8CE11-A6D5-0347-C2B6-7E57473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Covered Today	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37EE3AAC-8026-AFC5-8F02-C69617F3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4AF-0BD1-15E4-F4B8-E4C05C6A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/>
              <a:t>Learn to create a GUI using Windows Forms</a:t>
            </a:r>
          </a:p>
          <a:p>
            <a:r>
              <a:rPr lang="en-CA" dirty="0"/>
              <a:t>Event handling</a:t>
            </a:r>
          </a:p>
          <a:p>
            <a:r>
              <a:rPr lang="en-CA" dirty="0"/>
              <a:t>Design patterns </a:t>
            </a:r>
          </a:p>
          <a:p>
            <a:r>
              <a:rPr lang="en-CA" dirty="0"/>
              <a:t>Installing 3</a:t>
            </a:r>
            <a:r>
              <a:rPr lang="en-CA" baseline="30000" dirty="0"/>
              <a:t>rd</a:t>
            </a:r>
            <a:r>
              <a:rPr lang="en-CA" dirty="0"/>
              <a:t> party libraries via </a:t>
            </a:r>
            <a:r>
              <a:rPr lang="en-CA" dirty="0" err="1"/>
              <a:t>Nuget</a:t>
            </a:r>
            <a:endParaRPr lang="en-CA" dirty="0"/>
          </a:p>
          <a:p>
            <a:r>
              <a:rPr lang="en-CA" dirty="0"/>
              <a:t>Respond to mouse and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28506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FFAE-5565-8590-380F-E8F36BD3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8100" b="1" cap="all" dirty="0">
                <a:solidFill>
                  <a:srgbClr val="FFFFFF"/>
                </a:solidFill>
              </a:rPr>
              <a:t>Adding NUGET</a:t>
            </a:r>
            <a:br>
              <a:rPr lang="en-US" sz="8100" b="1" cap="all" dirty="0">
                <a:solidFill>
                  <a:srgbClr val="FFFFFF"/>
                </a:solidFill>
              </a:rPr>
            </a:br>
            <a:r>
              <a:rPr lang="en-US" sz="8100" b="1" cap="all" dirty="0">
                <a:solidFill>
                  <a:srgbClr val="FFFFFF"/>
                </a:solidFill>
              </a:rPr>
              <a:t>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E6A8E-3980-A90C-3A97-62E39B90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86" y="1286512"/>
            <a:ext cx="782398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562-4599-6B38-6A5F-EABC6AB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Sample </a:t>
            </a:r>
            <a:r>
              <a:rPr lang="en-CA" dirty="0" err="1"/>
              <a:t>Nuget</a:t>
            </a:r>
            <a:r>
              <a:rPr lang="en-CA" dirty="0"/>
              <a:t>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82FB5-F303-4683-3FAF-582E0EB38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305300"/>
            <a:ext cx="12997548" cy="3032761"/>
          </a:xfrm>
        </p:spPr>
      </p:pic>
    </p:spTree>
    <p:extLst>
      <p:ext uri="{BB962C8B-B14F-4D97-AF65-F5344CB8AC3E}">
        <p14:creationId xmlns:p14="http://schemas.microsoft.com/office/powerpoint/2010/main" val="97771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C63D-1B00-F3C0-9C04-263BFA02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 Menu to the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89585-749D-90E9-2AC8-5FA46DFD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9" y="4381500"/>
            <a:ext cx="9641435" cy="3657600"/>
          </a:xfrm>
        </p:spPr>
      </p:pic>
    </p:spTree>
    <p:extLst>
      <p:ext uri="{BB962C8B-B14F-4D97-AF65-F5344CB8AC3E}">
        <p14:creationId xmlns:p14="http://schemas.microsoft.com/office/powerpoint/2010/main" val="180018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DEB-DA64-1846-310B-7BE69FC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a Picture Box</a:t>
            </a:r>
            <a:br>
              <a:rPr lang="en-CA" dirty="0"/>
            </a:br>
            <a:r>
              <a:rPr lang="en-CA" dirty="0"/>
              <a:t>(and set the dock property)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F869-6AC7-B7BD-3BFE-B71783E84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412" y="3457204"/>
            <a:ext cx="11383964" cy="5315692"/>
          </a:xfrm>
        </p:spPr>
      </p:pic>
    </p:spTree>
    <p:extLst>
      <p:ext uri="{BB962C8B-B14F-4D97-AF65-F5344CB8AC3E}">
        <p14:creationId xmlns:p14="http://schemas.microsoft.com/office/powerpoint/2010/main" val="113109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582D-9B48-4FBA-1321-ACE3FB13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to the Code Behind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C383A-29EE-A792-D0E1-4ED6494B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733" y="3371467"/>
            <a:ext cx="4639322" cy="5487166"/>
          </a:xfrm>
        </p:spPr>
      </p:pic>
    </p:spTree>
    <p:extLst>
      <p:ext uri="{BB962C8B-B14F-4D97-AF65-F5344CB8AC3E}">
        <p14:creationId xmlns:p14="http://schemas.microsoft.com/office/powerpoint/2010/main" val="31210152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10486</TotalTime>
  <Words>764</Words>
  <Application>Microsoft Office PowerPoint</Application>
  <PresentationFormat>Custom</PresentationFormat>
  <Paragraphs>102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Corbel</vt:lpstr>
      <vt:lpstr>Calibri</vt:lpstr>
      <vt:lpstr>Base</vt:lpstr>
      <vt:lpstr>Final Project</vt:lpstr>
      <vt:lpstr>Final Project</vt:lpstr>
      <vt:lpstr>Brief Review of SVG</vt:lpstr>
      <vt:lpstr>Covered Today </vt:lpstr>
      <vt:lpstr>Adding NUGET PACKAGE</vt:lpstr>
      <vt:lpstr>A Sample Nuget Package</vt:lpstr>
      <vt:lpstr>Add a Menu to the Window</vt:lpstr>
      <vt:lpstr>Add a Picture Box (and set the dock property)</vt:lpstr>
      <vt:lpstr>Switch to the Code Behind View</vt:lpstr>
      <vt:lpstr>Write Some Code</vt:lpstr>
      <vt:lpstr>Add an Event for Menu Item </vt:lpstr>
      <vt:lpstr>An Event Handler is Generated</vt:lpstr>
      <vt:lpstr>Behind the Scenes  Code is add to the “Designer.cs” file</vt:lpstr>
      <vt:lpstr>How Events Work:</vt:lpstr>
      <vt:lpstr>Recommended Reading</vt:lpstr>
      <vt:lpstr>What the Heck are Delegates</vt:lpstr>
      <vt:lpstr>Observer Pattern</vt:lpstr>
      <vt:lpstr>What is a “Software Design Pattern”</vt:lpstr>
      <vt:lpstr>Other Patterns for GUI Applications</vt:lpstr>
      <vt:lpstr>PowerPoint Presentation</vt:lpstr>
      <vt:lpstr>Back to ouR PROGRAM</vt:lpstr>
      <vt:lpstr>Adding some Code</vt:lpstr>
      <vt:lpstr>It begins!</vt:lpstr>
      <vt:lpstr>DiscusS Feature Ideas</vt:lpstr>
      <vt:lpstr>Recommended Exercise for Lab</vt:lpstr>
      <vt:lpstr>Click and Move to Draw</vt:lpstr>
      <vt:lpstr>Coordinate Spaces: Tricky!</vt:lpstr>
      <vt:lpstr>SVG Coordinates </vt:lpstr>
      <vt:lpstr>SVG .NET Package, Repo and Demos</vt:lpstr>
      <vt:lpstr>How do you …</vt:lpstr>
      <vt:lpstr>Command Pattern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44</cp:revision>
  <dcterms:created xsi:type="dcterms:W3CDTF">2022-10-07T01:31:58Z</dcterms:created>
  <dcterms:modified xsi:type="dcterms:W3CDTF">2023-03-16T18:58:07Z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