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2"/>
  </p:notesMasterIdLst>
  <p:sldIdLst>
    <p:sldId id="331" r:id="rId2"/>
    <p:sldId id="394" r:id="rId3"/>
    <p:sldId id="340" r:id="rId4"/>
    <p:sldId id="349" r:id="rId5"/>
    <p:sldId id="350" r:id="rId6"/>
    <p:sldId id="391" r:id="rId7"/>
    <p:sldId id="392" r:id="rId8"/>
    <p:sldId id="384" r:id="rId9"/>
    <p:sldId id="352" r:id="rId10"/>
    <p:sldId id="387" r:id="rId11"/>
    <p:sldId id="385" r:id="rId12"/>
    <p:sldId id="386" r:id="rId13"/>
    <p:sldId id="355" r:id="rId14"/>
    <p:sldId id="389" r:id="rId15"/>
    <p:sldId id="388" r:id="rId16"/>
    <p:sldId id="390" r:id="rId17"/>
    <p:sldId id="393" r:id="rId18"/>
    <p:sldId id="395" r:id="rId19"/>
    <p:sldId id="396" r:id="rId20"/>
    <p:sldId id="397" r:id="rId21"/>
  </p:sldIdLst>
  <p:sldSz cx="18288000" cy="10287000"/>
  <p:notesSz cx="18288000" cy="10287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bugging" id="{64D5CD5D-F20B-41A9-962F-DE54F08DBD01}">
          <p14:sldIdLst>
            <p14:sldId id="331"/>
            <p14:sldId id="394"/>
            <p14:sldId id="340"/>
            <p14:sldId id="349"/>
            <p14:sldId id="350"/>
            <p14:sldId id="391"/>
            <p14:sldId id="392"/>
            <p14:sldId id="384"/>
            <p14:sldId id="352"/>
            <p14:sldId id="387"/>
            <p14:sldId id="385"/>
            <p14:sldId id="386"/>
            <p14:sldId id="355"/>
            <p14:sldId id="389"/>
            <p14:sldId id="388"/>
            <p14:sldId id="390"/>
            <p14:sldId id="393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3BB2D9C7-95DD-4D48-890D-94FAA032D87E}"/>
    <pc:docChg chg="delSld delSection modSection">
      <pc:chgData name="Christopher Diggins" userId="5aeb5eb5ad850d79" providerId="LiveId" clId="{3BB2D9C7-95DD-4D48-890D-94FAA032D87E}" dt="2023-01-16T01:23:45.139" v="2" actId="47"/>
      <pc:docMkLst>
        <pc:docMk/>
      </pc:docMkLst>
      <pc:sldChg chg="del">
        <pc:chgData name="Christopher Diggins" userId="5aeb5eb5ad850d79" providerId="LiveId" clId="{3BB2D9C7-95DD-4D48-890D-94FAA032D87E}" dt="2023-01-16T01:23:45.139" v="2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436086214" sldId="339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739854359" sldId="353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253479406" sldId="354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2421106113" sldId="357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1958324767" sldId="378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1846044372" sldId="38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842570784" sldId="39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999014575" sldId="395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594165775" sldId="396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491173260" sldId="397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2326411581" sldId="444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434089016" sldId="449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88230030" sldId="45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91632-6037-4C16-8F88-CFE9207F9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B6201-E9BA-430C-BBA7-617769FD29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We just don’t fully understand what the program does under all inputs</a:t>
          </a:r>
          <a:endParaRPr lang="en-US"/>
        </a:p>
      </dgm:t>
    </dgm:pt>
    <dgm:pt modelId="{36DECF2A-D070-4E3A-A360-B12887769586}" type="parTrans" cxnId="{7E1A34E0-BD13-40CA-A89F-036E9C7FB68B}">
      <dgm:prSet/>
      <dgm:spPr/>
      <dgm:t>
        <a:bodyPr/>
        <a:lstStyle/>
        <a:p>
          <a:endParaRPr lang="en-US"/>
        </a:p>
      </dgm:t>
    </dgm:pt>
    <dgm:pt modelId="{3307FA8A-96A4-41F5-B8B3-7BF013E9EA21}" type="sibTrans" cxnId="{7E1A34E0-BD13-40CA-A89F-036E9C7FB68B}">
      <dgm:prSet/>
      <dgm:spPr/>
      <dgm:t>
        <a:bodyPr/>
        <a:lstStyle/>
        <a:p>
          <a:endParaRPr lang="en-US"/>
        </a:p>
      </dgm:t>
    </dgm:pt>
    <dgm:pt modelId="{2413CF29-6395-4FDF-8607-0EAE628BC9F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We may think we do, but we almost always only have a partial understanding </a:t>
          </a:r>
          <a:endParaRPr lang="en-US"/>
        </a:p>
      </dgm:t>
    </dgm:pt>
    <dgm:pt modelId="{7E36425C-5149-4312-821F-320391810908}" type="parTrans" cxnId="{F916005F-24F8-466E-9B81-C25F6F2133DD}">
      <dgm:prSet/>
      <dgm:spPr/>
      <dgm:t>
        <a:bodyPr/>
        <a:lstStyle/>
        <a:p>
          <a:endParaRPr lang="en-US"/>
        </a:p>
      </dgm:t>
    </dgm:pt>
    <dgm:pt modelId="{A95BDB11-17B1-4F9F-B034-4E93B543A2BF}" type="sibTrans" cxnId="{F916005F-24F8-466E-9B81-C25F6F2133DD}">
      <dgm:prSet/>
      <dgm:spPr/>
      <dgm:t>
        <a:bodyPr/>
        <a:lstStyle/>
        <a:p>
          <a:endParaRPr lang="en-US"/>
        </a:p>
      </dgm:t>
    </dgm:pt>
    <dgm:pt modelId="{C0621AB6-5D40-4FED-86B1-8FBB0888A458}" type="pres">
      <dgm:prSet presAssocID="{68091632-6037-4C16-8F88-CFE9207F9BB7}" presName="root" presStyleCnt="0">
        <dgm:presLayoutVars>
          <dgm:dir/>
          <dgm:resizeHandles val="exact"/>
        </dgm:presLayoutVars>
      </dgm:prSet>
      <dgm:spPr/>
    </dgm:pt>
    <dgm:pt modelId="{EA480939-EC0A-41E0-AF11-994F2C0C5ADE}" type="pres">
      <dgm:prSet presAssocID="{2AFB6201-E9BA-430C-BBA7-617769FD297A}" presName="compNode" presStyleCnt="0"/>
      <dgm:spPr/>
    </dgm:pt>
    <dgm:pt modelId="{09B694F1-48ED-4A94-8075-671F0AC73963}" type="pres">
      <dgm:prSet presAssocID="{2AFB6201-E9BA-430C-BBA7-617769FD297A}" presName="bgRect" presStyleLbl="bgShp" presStyleIdx="0" presStyleCnt="2"/>
      <dgm:spPr/>
    </dgm:pt>
    <dgm:pt modelId="{35917567-E2AA-4925-874F-0AB20F5F9768}" type="pres">
      <dgm:prSet presAssocID="{2AFB6201-E9BA-430C-BBA7-617769FD29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458B78-1D8A-42A8-B409-1F8366790875}" type="pres">
      <dgm:prSet presAssocID="{2AFB6201-E9BA-430C-BBA7-617769FD297A}" presName="spaceRect" presStyleCnt="0"/>
      <dgm:spPr/>
    </dgm:pt>
    <dgm:pt modelId="{907A1831-0736-43C2-9954-A00B2318F5C9}" type="pres">
      <dgm:prSet presAssocID="{2AFB6201-E9BA-430C-BBA7-617769FD297A}" presName="parTx" presStyleLbl="revTx" presStyleIdx="0" presStyleCnt="2">
        <dgm:presLayoutVars>
          <dgm:chMax val="0"/>
          <dgm:chPref val="0"/>
        </dgm:presLayoutVars>
      </dgm:prSet>
      <dgm:spPr/>
    </dgm:pt>
    <dgm:pt modelId="{BE7FC68B-4E9A-4C43-A5AF-2A7F028E148A}" type="pres">
      <dgm:prSet presAssocID="{3307FA8A-96A4-41F5-B8B3-7BF013E9EA21}" presName="sibTrans" presStyleCnt="0"/>
      <dgm:spPr/>
    </dgm:pt>
    <dgm:pt modelId="{B8670D52-7CDD-4618-91C1-671D1F3E6CEF}" type="pres">
      <dgm:prSet presAssocID="{2413CF29-6395-4FDF-8607-0EAE628BC9F6}" presName="compNode" presStyleCnt="0"/>
      <dgm:spPr/>
    </dgm:pt>
    <dgm:pt modelId="{30B45001-E477-45B4-B4BA-C11780EF97B7}" type="pres">
      <dgm:prSet presAssocID="{2413CF29-6395-4FDF-8607-0EAE628BC9F6}" presName="bgRect" presStyleLbl="bgShp" presStyleIdx="1" presStyleCnt="2"/>
      <dgm:spPr/>
    </dgm:pt>
    <dgm:pt modelId="{F2F42EC3-29C7-4063-81B2-38BFDAF66EE3}" type="pres">
      <dgm:prSet presAssocID="{2413CF29-6395-4FDF-8607-0EAE628BC9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1C8487C-335A-4621-8E2C-A751E9F91113}" type="pres">
      <dgm:prSet presAssocID="{2413CF29-6395-4FDF-8607-0EAE628BC9F6}" presName="spaceRect" presStyleCnt="0"/>
      <dgm:spPr/>
    </dgm:pt>
    <dgm:pt modelId="{E82BD016-2E9E-4567-BBCE-2FCEC94EF66C}" type="pres">
      <dgm:prSet presAssocID="{2413CF29-6395-4FDF-8607-0EAE628BC9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16005F-24F8-466E-9B81-C25F6F2133DD}" srcId="{68091632-6037-4C16-8F88-CFE9207F9BB7}" destId="{2413CF29-6395-4FDF-8607-0EAE628BC9F6}" srcOrd="1" destOrd="0" parTransId="{7E36425C-5149-4312-821F-320391810908}" sibTransId="{A95BDB11-17B1-4F9F-B034-4E93B543A2BF}"/>
    <dgm:cxn modelId="{C4736160-9E5F-4173-A7BF-85CD58148B1A}" type="presOf" srcId="{68091632-6037-4C16-8F88-CFE9207F9BB7}" destId="{C0621AB6-5D40-4FED-86B1-8FBB0888A458}" srcOrd="0" destOrd="0" presId="urn:microsoft.com/office/officeart/2018/2/layout/IconVerticalSolidList"/>
    <dgm:cxn modelId="{A8BB13A3-C040-4DDB-8B0B-7DD46D93ABDC}" type="presOf" srcId="{2413CF29-6395-4FDF-8607-0EAE628BC9F6}" destId="{E82BD016-2E9E-4567-BBCE-2FCEC94EF66C}" srcOrd="0" destOrd="0" presId="urn:microsoft.com/office/officeart/2018/2/layout/IconVerticalSolidList"/>
    <dgm:cxn modelId="{CFE594D7-0262-4B5A-9E03-37BBBDE2AA25}" type="presOf" srcId="{2AFB6201-E9BA-430C-BBA7-617769FD297A}" destId="{907A1831-0736-43C2-9954-A00B2318F5C9}" srcOrd="0" destOrd="0" presId="urn:microsoft.com/office/officeart/2018/2/layout/IconVerticalSolidList"/>
    <dgm:cxn modelId="{7E1A34E0-BD13-40CA-A89F-036E9C7FB68B}" srcId="{68091632-6037-4C16-8F88-CFE9207F9BB7}" destId="{2AFB6201-E9BA-430C-BBA7-617769FD297A}" srcOrd="0" destOrd="0" parTransId="{36DECF2A-D070-4E3A-A360-B12887769586}" sibTransId="{3307FA8A-96A4-41F5-B8B3-7BF013E9EA21}"/>
    <dgm:cxn modelId="{AE622413-CC25-4BB4-BA6D-6A264380E46F}" type="presParOf" srcId="{C0621AB6-5D40-4FED-86B1-8FBB0888A458}" destId="{EA480939-EC0A-41E0-AF11-994F2C0C5ADE}" srcOrd="0" destOrd="0" presId="urn:microsoft.com/office/officeart/2018/2/layout/IconVerticalSolidList"/>
    <dgm:cxn modelId="{80A3DC44-0596-436F-A3C2-DC3745C3264D}" type="presParOf" srcId="{EA480939-EC0A-41E0-AF11-994F2C0C5ADE}" destId="{09B694F1-48ED-4A94-8075-671F0AC73963}" srcOrd="0" destOrd="0" presId="urn:microsoft.com/office/officeart/2018/2/layout/IconVerticalSolidList"/>
    <dgm:cxn modelId="{3AB67319-7BA0-49C5-BAC6-B8BF9E1A81DB}" type="presParOf" srcId="{EA480939-EC0A-41E0-AF11-994F2C0C5ADE}" destId="{35917567-E2AA-4925-874F-0AB20F5F9768}" srcOrd="1" destOrd="0" presId="urn:microsoft.com/office/officeart/2018/2/layout/IconVerticalSolidList"/>
    <dgm:cxn modelId="{B8DA8318-5042-4633-A63D-F7BF701E56CC}" type="presParOf" srcId="{EA480939-EC0A-41E0-AF11-994F2C0C5ADE}" destId="{E4458B78-1D8A-42A8-B409-1F8366790875}" srcOrd="2" destOrd="0" presId="urn:microsoft.com/office/officeart/2018/2/layout/IconVerticalSolidList"/>
    <dgm:cxn modelId="{80192DE5-2959-4A88-92BC-AB077B19455D}" type="presParOf" srcId="{EA480939-EC0A-41E0-AF11-994F2C0C5ADE}" destId="{907A1831-0736-43C2-9954-A00B2318F5C9}" srcOrd="3" destOrd="0" presId="urn:microsoft.com/office/officeart/2018/2/layout/IconVerticalSolidList"/>
    <dgm:cxn modelId="{34265792-AB93-4DC4-996C-5EE5E332A3F5}" type="presParOf" srcId="{C0621AB6-5D40-4FED-86B1-8FBB0888A458}" destId="{BE7FC68B-4E9A-4C43-A5AF-2A7F028E148A}" srcOrd="1" destOrd="0" presId="urn:microsoft.com/office/officeart/2018/2/layout/IconVerticalSolidList"/>
    <dgm:cxn modelId="{1E8733C7-8873-4F9D-BEC6-8E89C18F315B}" type="presParOf" srcId="{C0621AB6-5D40-4FED-86B1-8FBB0888A458}" destId="{B8670D52-7CDD-4618-91C1-671D1F3E6CEF}" srcOrd="2" destOrd="0" presId="urn:microsoft.com/office/officeart/2018/2/layout/IconVerticalSolidList"/>
    <dgm:cxn modelId="{67074C6B-E158-4D50-A335-B1B1AA161601}" type="presParOf" srcId="{B8670D52-7CDD-4618-91C1-671D1F3E6CEF}" destId="{30B45001-E477-45B4-B4BA-C11780EF97B7}" srcOrd="0" destOrd="0" presId="urn:microsoft.com/office/officeart/2018/2/layout/IconVerticalSolidList"/>
    <dgm:cxn modelId="{A0C134BB-44E3-411A-96CB-04B2DF728D76}" type="presParOf" srcId="{B8670D52-7CDD-4618-91C1-671D1F3E6CEF}" destId="{F2F42EC3-29C7-4063-81B2-38BFDAF66EE3}" srcOrd="1" destOrd="0" presId="urn:microsoft.com/office/officeart/2018/2/layout/IconVerticalSolidList"/>
    <dgm:cxn modelId="{4BFC900A-B9E5-4E3C-A90E-9BE470BCD781}" type="presParOf" srcId="{B8670D52-7CDD-4618-91C1-671D1F3E6CEF}" destId="{71C8487C-335A-4621-8E2C-A751E9F91113}" srcOrd="2" destOrd="0" presId="urn:microsoft.com/office/officeart/2018/2/layout/IconVerticalSolidList"/>
    <dgm:cxn modelId="{0118BF7D-CE06-4AE1-AFC2-9059A2E280C0}" type="presParOf" srcId="{B8670D52-7CDD-4618-91C1-671D1F3E6CEF}" destId="{E82BD016-2E9E-4567-BBCE-2FCEC94EF6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E0270-7A4F-4EE8-A811-6A797DF4EED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E9D4843-D2F4-4F9A-98D4-D5747FC05F70}">
      <dgm:prSet/>
      <dgm:spPr/>
      <dgm:t>
        <a:bodyPr/>
        <a:lstStyle/>
        <a:p>
          <a:r>
            <a:rPr lang="en-US" b="0" i="0"/>
            <a:t>Computer programs are often compiled in one of two modes: debug and release. More are possible (e.g., hybrid)</a:t>
          </a:r>
          <a:br>
            <a:rPr lang="en-US" b="0" i="0"/>
          </a:br>
          <a:endParaRPr lang="en-US"/>
        </a:p>
      </dgm:t>
    </dgm:pt>
    <dgm:pt modelId="{14533F70-AD2A-4DB7-8DD9-5C4DC08BE4A6}" type="parTrans" cxnId="{C37F7030-2CEA-4A2E-9D1A-02BDCA9A4A58}">
      <dgm:prSet/>
      <dgm:spPr/>
      <dgm:t>
        <a:bodyPr/>
        <a:lstStyle/>
        <a:p>
          <a:endParaRPr lang="en-US"/>
        </a:p>
      </dgm:t>
    </dgm:pt>
    <dgm:pt modelId="{7AACF4C2-E30B-4B5A-BAE7-580668915DCD}" type="sibTrans" cxnId="{C37F7030-2CEA-4A2E-9D1A-02BDCA9A4A58}">
      <dgm:prSet/>
      <dgm:spPr/>
      <dgm:t>
        <a:bodyPr/>
        <a:lstStyle/>
        <a:p>
          <a:endParaRPr lang="en-US"/>
        </a:p>
      </dgm:t>
    </dgm:pt>
    <dgm:pt modelId="{C988B2A8-7B75-4DD7-A5CF-CD48A83BFD60}">
      <dgm:prSet/>
      <dgm:spPr/>
      <dgm:t>
        <a:bodyPr/>
        <a:lstStyle/>
        <a:p>
          <a:r>
            <a:rPr lang="en-US" b="0" i="0"/>
            <a:t>In debug mode a symbol file (.pdb) is generated which links binary executable to source files.</a:t>
          </a:r>
          <a:r>
            <a:rPr lang="en-US"/>
            <a:t> </a:t>
          </a:r>
          <a:br>
            <a:rPr lang="en-US"/>
          </a:br>
          <a:endParaRPr lang="en-US"/>
        </a:p>
      </dgm:t>
    </dgm:pt>
    <dgm:pt modelId="{BD129EA1-3171-4140-99EC-8721BCA07435}" type="parTrans" cxnId="{A713E9A7-03AA-4671-97A4-86D8F78144DF}">
      <dgm:prSet/>
      <dgm:spPr/>
      <dgm:t>
        <a:bodyPr/>
        <a:lstStyle/>
        <a:p>
          <a:endParaRPr lang="en-US"/>
        </a:p>
      </dgm:t>
    </dgm:pt>
    <dgm:pt modelId="{EFBD2EF9-8E99-4A34-AB44-9D4978F5A58A}" type="sibTrans" cxnId="{A713E9A7-03AA-4671-97A4-86D8F78144DF}">
      <dgm:prSet/>
      <dgm:spPr/>
      <dgm:t>
        <a:bodyPr/>
        <a:lstStyle/>
        <a:p>
          <a:endParaRPr lang="en-US"/>
        </a:p>
      </dgm:t>
    </dgm:pt>
    <dgm:pt modelId="{B391CE0E-9F98-4ABA-B9D7-EF4590428130}">
      <dgm:prSet/>
      <dgm:spPr/>
      <dgm:t>
        <a:bodyPr/>
        <a:lstStyle/>
        <a:p>
          <a:r>
            <a:rPr lang="en-US" b="0" i="0"/>
            <a:t>Release mode builds are usually optimized, certain instructions are removed from the executable, and a PDB is not generated. </a:t>
          </a:r>
          <a:br>
            <a:rPr lang="en-US" b="0" i="0"/>
          </a:br>
          <a:endParaRPr lang="en-US"/>
        </a:p>
      </dgm:t>
    </dgm:pt>
    <dgm:pt modelId="{3709AB8C-BC9A-4686-BB7E-DFB48030C2C6}" type="parTrans" cxnId="{A18B9BAF-1F14-4A62-AB34-B8AF4A2AC1B0}">
      <dgm:prSet/>
      <dgm:spPr/>
      <dgm:t>
        <a:bodyPr/>
        <a:lstStyle/>
        <a:p>
          <a:endParaRPr lang="en-US"/>
        </a:p>
      </dgm:t>
    </dgm:pt>
    <dgm:pt modelId="{EF7D3450-6427-4BF0-B6AB-D545690B6A33}" type="sibTrans" cxnId="{A18B9BAF-1F14-4A62-AB34-B8AF4A2AC1B0}">
      <dgm:prSet/>
      <dgm:spPr/>
      <dgm:t>
        <a:bodyPr/>
        <a:lstStyle/>
        <a:p>
          <a:endParaRPr lang="en-US"/>
        </a:p>
      </dgm:t>
    </dgm:pt>
    <dgm:pt modelId="{41886879-4C27-440A-91EB-A1A1598B1B6C}">
      <dgm:prSet/>
      <dgm:spPr/>
      <dgm:t>
        <a:bodyPr/>
        <a:lstStyle/>
        <a:p>
          <a:r>
            <a:rPr lang="en-US"/>
            <a:t>Another name for a “debug” build is a “development” build.</a:t>
          </a:r>
        </a:p>
      </dgm:t>
    </dgm:pt>
    <dgm:pt modelId="{B4B741E6-1DB6-4183-AA4B-670E6D0CC9EA}" type="parTrans" cxnId="{DCE069B6-EA9F-4EF9-A30E-79787493105F}">
      <dgm:prSet/>
      <dgm:spPr/>
      <dgm:t>
        <a:bodyPr/>
        <a:lstStyle/>
        <a:p>
          <a:endParaRPr lang="en-US"/>
        </a:p>
      </dgm:t>
    </dgm:pt>
    <dgm:pt modelId="{215A417E-B900-44F7-950E-AFA216EA2BF7}" type="sibTrans" cxnId="{DCE069B6-EA9F-4EF9-A30E-79787493105F}">
      <dgm:prSet/>
      <dgm:spPr/>
      <dgm:t>
        <a:bodyPr/>
        <a:lstStyle/>
        <a:p>
          <a:endParaRPr lang="en-US"/>
        </a:p>
      </dgm:t>
    </dgm:pt>
    <dgm:pt modelId="{E99D6B6D-2143-42E8-892F-E635CFD33801}" type="pres">
      <dgm:prSet presAssocID="{F60E0270-7A4F-4EE8-A811-6A797DF4EED1}" presName="vert0" presStyleCnt="0">
        <dgm:presLayoutVars>
          <dgm:dir/>
          <dgm:animOne val="branch"/>
          <dgm:animLvl val="lvl"/>
        </dgm:presLayoutVars>
      </dgm:prSet>
      <dgm:spPr/>
    </dgm:pt>
    <dgm:pt modelId="{72A963D7-49E0-4CD5-95DB-1566C96AB592}" type="pres">
      <dgm:prSet presAssocID="{0E9D4843-D2F4-4F9A-98D4-D5747FC05F70}" presName="thickLine" presStyleLbl="alignNode1" presStyleIdx="0" presStyleCnt="4"/>
      <dgm:spPr/>
    </dgm:pt>
    <dgm:pt modelId="{E1B7DD15-B24D-4DA4-B16C-6B3A999B924D}" type="pres">
      <dgm:prSet presAssocID="{0E9D4843-D2F4-4F9A-98D4-D5747FC05F70}" presName="horz1" presStyleCnt="0"/>
      <dgm:spPr/>
    </dgm:pt>
    <dgm:pt modelId="{470132C6-2915-4909-945B-E1D35F4026D2}" type="pres">
      <dgm:prSet presAssocID="{0E9D4843-D2F4-4F9A-98D4-D5747FC05F70}" presName="tx1" presStyleLbl="revTx" presStyleIdx="0" presStyleCnt="4"/>
      <dgm:spPr/>
    </dgm:pt>
    <dgm:pt modelId="{1E5C3FA3-E6D1-41F9-A490-6867625AFDD1}" type="pres">
      <dgm:prSet presAssocID="{0E9D4843-D2F4-4F9A-98D4-D5747FC05F70}" presName="vert1" presStyleCnt="0"/>
      <dgm:spPr/>
    </dgm:pt>
    <dgm:pt modelId="{EA3DE5C0-2FEA-458D-A2D1-4A0C2DDB06B6}" type="pres">
      <dgm:prSet presAssocID="{C988B2A8-7B75-4DD7-A5CF-CD48A83BFD60}" presName="thickLine" presStyleLbl="alignNode1" presStyleIdx="1" presStyleCnt="4"/>
      <dgm:spPr/>
    </dgm:pt>
    <dgm:pt modelId="{4268557D-37DA-434F-9429-442C2F7DE100}" type="pres">
      <dgm:prSet presAssocID="{C988B2A8-7B75-4DD7-A5CF-CD48A83BFD60}" presName="horz1" presStyleCnt="0"/>
      <dgm:spPr/>
    </dgm:pt>
    <dgm:pt modelId="{B53209BB-6042-4ABB-8EA5-368406FF503C}" type="pres">
      <dgm:prSet presAssocID="{C988B2A8-7B75-4DD7-A5CF-CD48A83BFD60}" presName="tx1" presStyleLbl="revTx" presStyleIdx="1" presStyleCnt="4"/>
      <dgm:spPr/>
    </dgm:pt>
    <dgm:pt modelId="{93827167-F44D-401D-8EAC-81DC8E4B270F}" type="pres">
      <dgm:prSet presAssocID="{C988B2A8-7B75-4DD7-A5CF-CD48A83BFD60}" presName="vert1" presStyleCnt="0"/>
      <dgm:spPr/>
    </dgm:pt>
    <dgm:pt modelId="{918B5774-2171-4D50-83FC-3F62803C5947}" type="pres">
      <dgm:prSet presAssocID="{B391CE0E-9F98-4ABA-B9D7-EF4590428130}" presName="thickLine" presStyleLbl="alignNode1" presStyleIdx="2" presStyleCnt="4"/>
      <dgm:spPr/>
    </dgm:pt>
    <dgm:pt modelId="{13C27C41-C3CD-4AD3-B809-DC48E06BA4AB}" type="pres">
      <dgm:prSet presAssocID="{B391CE0E-9F98-4ABA-B9D7-EF4590428130}" presName="horz1" presStyleCnt="0"/>
      <dgm:spPr/>
    </dgm:pt>
    <dgm:pt modelId="{45431F5D-A0C5-4DDC-B831-96BF7B053533}" type="pres">
      <dgm:prSet presAssocID="{B391CE0E-9F98-4ABA-B9D7-EF4590428130}" presName="tx1" presStyleLbl="revTx" presStyleIdx="2" presStyleCnt="4"/>
      <dgm:spPr/>
    </dgm:pt>
    <dgm:pt modelId="{D31A0CFF-E217-413A-8F85-288B17AA76D2}" type="pres">
      <dgm:prSet presAssocID="{B391CE0E-9F98-4ABA-B9D7-EF4590428130}" presName="vert1" presStyleCnt="0"/>
      <dgm:spPr/>
    </dgm:pt>
    <dgm:pt modelId="{2184902F-129C-4B5B-A3F2-7A50B9463DB7}" type="pres">
      <dgm:prSet presAssocID="{41886879-4C27-440A-91EB-A1A1598B1B6C}" presName="thickLine" presStyleLbl="alignNode1" presStyleIdx="3" presStyleCnt="4"/>
      <dgm:spPr/>
    </dgm:pt>
    <dgm:pt modelId="{E7252BD2-9FC8-47DA-B236-BD244D18F76F}" type="pres">
      <dgm:prSet presAssocID="{41886879-4C27-440A-91EB-A1A1598B1B6C}" presName="horz1" presStyleCnt="0"/>
      <dgm:spPr/>
    </dgm:pt>
    <dgm:pt modelId="{E39E4208-1014-48B1-A62E-09F297AF32FE}" type="pres">
      <dgm:prSet presAssocID="{41886879-4C27-440A-91EB-A1A1598B1B6C}" presName="tx1" presStyleLbl="revTx" presStyleIdx="3" presStyleCnt="4"/>
      <dgm:spPr/>
    </dgm:pt>
    <dgm:pt modelId="{992B6A70-E1B5-466A-A923-421095E6563A}" type="pres">
      <dgm:prSet presAssocID="{41886879-4C27-440A-91EB-A1A1598B1B6C}" presName="vert1" presStyleCnt="0"/>
      <dgm:spPr/>
    </dgm:pt>
  </dgm:ptLst>
  <dgm:cxnLst>
    <dgm:cxn modelId="{335BA714-5949-4E63-9E13-F02C0DC8F61C}" type="presOf" srcId="{B391CE0E-9F98-4ABA-B9D7-EF4590428130}" destId="{45431F5D-A0C5-4DDC-B831-96BF7B053533}" srcOrd="0" destOrd="0" presId="urn:microsoft.com/office/officeart/2008/layout/LinedList"/>
    <dgm:cxn modelId="{C37F7030-2CEA-4A2E-9D1A-02BDCA9A4A58}" srcId="{F60E0270-7A4F-4EE8-A811-6A797DF4EED1}" destId="{0E9D4843-D2F4-4F9A-98D4-D5747FC05F70}" srcOrd="0" destOrd="0" parTransId="{14533F70-AD2A-4DB7-8DD9-5C4DC08BE4A6}" sibTransId="{7AACF4C2-E30B-4B5A-BAE7-580668915DCD}"/>
    <dgm:cxn modelId="{0A610F9E-9F54-46E7-BBF1-5906549AAC7E}" type="presOf" srcId="{41886879-4C27-440A-91EB-A1A1598B1B6C}" destId="{E39E4208-1014-48B1-A62E-09F297AF32FE}" srcOrd="0" destOrd="0" presId="urn:microsoft.com/office/officeart/2008/layout/LinedList"/>
    <dgm:cxn modelId="{A713E9A7-03AA-4671-97A4-86D8F78144DF}" srcId="{F60E0270-7A4F-4EE8-A811-6A797DF4EED1}" destId="{C988B2A8-7B75-4DD7-A5CF-CD48A83BFD60}" srcOrd="1" destOrd="0" parTransId="{BD129EA1-3171-4140-99EC-8721BCA07435}" sibTransId="{EFBD2EF9-8E99-4A34-AB44-9D4978F5A58A}"/>
    <dgm:cxn modelId="{A18B9BAF-1F14-4A62-AB34-B8AF4A2AC1B0}" srcId="{F60E0270-7A4F-4EE8-A811-6A797DF4EED1}" destId="{B391CE0E-9F98-4ABA-B9D7-EF4590428130}" srcOrd="2" destOrd="0" parTransId="{3709AB8C-BC9A-4686-BB7E-DFB48030C2C6}" sibTransId="{EF7D3450-6427-4BF0-B6AB-D545690B6A33}"/>
    <dgm:cxn modelId="{DCE069B6-EA9F-4EF9-A30E-79787493105F}" srcId="{F60E0270-7A4F-4EE8-A811-6A797DF4EED1}" destId="{41886879-4C27-440A-91EB-A1A1598B1B6C}" srcOrd="3" destOrd="0" parTransId="{B4B741E6-1DB6-4183-AA4B-670E6D0CC9EA}" sibTransId="{215A417E-B900-44F7-950E-AFA216EA2BF7}"/>
    <dgm:cxn modelId="{06DB18C0-81E5-410D-A926-95D3A2ACC4C3}" type="presOf" srcId="{0E9D4843-D2F4-4F9A-98D4-D5747FC05F70}" destId="{470132C6-2915-4909-945B-E1D35F4026D2}" srcOrd="0" destOrd="0" presId="urn:microsoft.com/office/officeart/2008/layout/LinedList"/>
    <dgm:cxn modelId="{34C8ECE7-ACC9-4F65-83B8-C21C2C584673}" type="presOf" srcId="{C988B2A8-7B75-4DD7-A5CF-CD48A83BFD60}" destId="{B53209BB-6042-4ABB-8EA5-368406FF503C}" srcOrd="0" destOrd="0" presId="urn:microsoft.com/office/officeart/2008/layout/LinedList"/>
    <dgm:cxn modelId="{DE17CEF5-76A5-4E41-9997-13932319C8F1}" type="presOf" srcId="{F60E0270-7A4F-4EE8-A811-6A797DF4EED1}" destId="{E99D6B6D-2143-42E8-892F-E635CFD33801}" srcOrd="0" destOrd="0" presId="urn:microsoft.com/office/officeart/2008/layout/LinedList"/>
    <dgm:cxn modelId="{0F7C808F-C13E-40C0-BBCE-5DD8D1914493}" type="presParOf" srcId="{E99D6B6D-2143-42E8-892F-E635CFD33801}" destId="{72A963D7-49E0-4CD5-95DB-1566C96AB592}" srcOrd="0" destOrd="0" presId="urn:microsoft.com/office/officeart/2008/layout/LinedList"/>
    <dgm:cxn modelId="{2682F76F-6F98-4ECE-8386-0ADDD803A853}" type="presParOf" srcId="{E99D6B6D-2143-42E8-892F-E635CFD33801}" destId="{E1B7DD15-B24D-4DA4-B16C-6B3A999B924D}" srcOrd="1" destOrd="0" presId="urn:microsoft.com/office/officeart/2008/layout/LinedList"/>
    <dgm:cxn modelId="{EB7F5230-14E4-47B7-AE81-28DDDA013F73}" type="presParOf" srcId="{E1B7DD15-B24D-4DA4-B16C-6B3A999B924D}" destId="{470132C6-2915-4909-945B-E1D35F4026D2}" srcOrd="0" destOrd="0" presId="urn:microsoft.com/office/officeart/2008/layout/LinedList"/>
    <dgm:cxn modelId="{A28B0349-6854-4C1B-8F27-3E9921550F1D}" type="presParOf" srcId="{E1B7DD15-B24D-4DA4-B16C-6B3A999B924D}" destId="{1E5C3FA3-E6D1-41F9-A490-6867625AFDD1}" srcOrd="1" destOrd="0" presId="urn:microsoft.com/office/officeart/2008/layout/LinedList"/>
    <dgm:cxn modelId="{50E0C1F5-8370-4879-A103-4F824B9B7A1E}" type="presParOf" srcId="{E99D6B6D-2143-42E8-892F-E635CFD33801}" destId="{EA3DE5C0-2FEA-458D-A2D1-4A0C2DDB06B6}" srcOrd="2" destOrd="0" presId="urn:microsoft.com/office/officeart/2008/layout/LinedList"/>
    <dgm:cxn modelId="{585E5BF8-12A4-4F72-AB78-FE947E69DAA3}" type="presParOf" srcId="{E99D6B6D-2143-42E8-892F-E635CFD33801}" destId="{4268557D-37DA-434F-9429-442C2F7DE100}" srcOrd="3" destOrd="0" presId="urn:microsoft.com/office/officeart/2008/layout/LinedList"/>
    <dgm:cxn modelId="{DF4493A8-33B5-4A68-89DF-522803FAD453}" type="presParOf" srcId="{4268557D-37DA-434F-9429-442C2F7DE100}" destId="{B53209BB-6042-4ABB-8EA5-368406FF503C}" srcOrd="0" destOrd="0" presId="urn:microsoft.com/office/officeart/2008/layout/LinedList"/>
    <dgm:cxn modelId="{E51DE18A-3561-4E44-9EAD-F96D618062AA}" type="presParOf" srcId="{4268557D-37DA-434F-9429-442C2F7DE100}" destId="{93827167-F44D-401D-8EAC-81DC8E4B270F}" srcOrd="1" destOrd="0" presId="urn:microsoft.com/office/officeart/2008/layout/LinedList"/>
    <dgm:cxn modelId="{7FC29E17-2196-41D3-9258-C11A006A55F6}" type="presParOf" srcId="{E99D6B6D-2143-42E8-892F-E635CFD33801}" destId="{918B5774-2171-4D50-83FC-3F62803C5947}" srcOrd="4" destOrd="0" presId="urn:microsoft.com/office/officeart/2008/layout/LinedList"/>
    <dgm:cxn modelId="{2C4305E7-87F1-456A-9801-19C1B5FC0880}" type="presParOf" srcId="{E99D6B6D-2143-42E8-892F-E635CFD33801}" destId="{13C27C41-C3CD-4AD3-B809-DC48E06BA4AB}" srcOrd="5" destOrd="0" presId="urn:microsoft.com/office/officeart/2008/layout/LinedList"/>
    <dgm:cxn modelId="{72A165CA-F7AE-4267-A839-481186A3C8D5}" type="presParOf" srcId="{13C27C41-C3CD-4AD3-B809-DC48E06BA4AB}" destId="{45431F5D-A0C5-4DDC-B831-96BF7B053533}" srcOrd="0" destOrd="0" presId="urn:microsoft.com/office/officeart/2008/layout/LinedList"/>
    <dgm:cxn modelId="{54634A27-B943-4E79-9230-FB2BFDAACF42}" type="presParOf" srcId="{13C27C41-C3CD-4AD3-B809-DC48E06BA4AB}" destId="{D31A0CFF-E217-413A-8F85-288B17AA76D2}" srcOrd="1" destOrd="0" presId="urn:microsoft.com/office/officeart/2008/layout/LinedList"/>
    <dgm:cxn modelId="{247E3B60-7917-40FD-A0CF-7159094F824E}" type="presParOf" srcId="{E99D6B6D-2143-42E8-892F-E635CFD33801}" destId="{2184902F-129C-4B5B-A3F2-7A50B9463DB7}" srcOrd="6" destOrd="0" presId="urn:microsoft.com/office/officeart/2008/layout/LinedList"/>
    <dgm:cxn modelId="{5CC95EB4-C392-412E-9607-EC5980F2E92F}" type="presParOf" srcId="{E99D6B6D-2143-42E8-892F-E635CFD33801}" destId="{E7252BD2-9FC8-47DA-B236-BD244D18F76F}" srcOrd="7" destOrd="0" presId="urn:microsoft.com/office/officeart/2008/layout/LinedList"/>
    <dgm:cxn modelId="{369096F9-7F52-4C7F-A71E-0755DCCBC714}" type="presParOf" srcId="{E7252BD2-9FC8-47DA-B236-BD244D18F76F}" destId="{E39E4208-1014-48B1-A62E-09F297AF32FE}" srcOrd="0" destOrd="0" presId="urn:microsoft.com/office/officeart/2008/layout/LinedList"/>
    <dgm:cxn modelId="{4E47CDFA-9403-47CE-A350-53AF5E201618}" type="presParOf" srcId="{E7252BD2-9FC8-47DA-B236-BD244D18F76F}" destId="{992B6A70-E1B5-466A-A923-421095E656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39BB8-2BA3-4C4A-AB96-5FC999274C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661504-CD3D-4176-890A-C9833FB913BB}">
      <dgm:prSet/>
      <dgm:spPr/>
      <dgm:t>
        <a:bodyPr/>
        <a:lstStyle/>
        <a:p>
          <a:r>
            <a:rPr lang="en-CA"/>
            <a:t>Code between #if DEBUG and #endif</a:t>
          </a:r>
          <a:endParaRPr lang="en-US"/>
        </a:p>
      </dgm:t>
    </dgm:pt>
    <dgm:pt modelId="{BE45494F-1409-4877-8FAC-D502D891E56A}" type="parTrans" cxnId="{02CA0036-5335-418C-B569-CC392E4C646B}">
      <dgm:prSet/>
      <dgm:spPr/>
      <dgm:t>
        <a:bodyPr/>
        <a:lstStyle/>
        <a:p>
          <a:endParaRPr lang="en-US"/>
        </a:p>
      </dgm:t>
    </dgm:pt>
    <dgm:pt modelId="{458FAEAD-9C8C-4AE7-9943-456FFBA6857E}" type="sibTrans" cxnId="{02CA0036-5335-418C-B569-CC392E4C646B}">
      <dgm:prSet/>
      <dgm:spPr/>
      <dgm:t>
        <a:bodyPr/>
        <a:lstStyle/>
        <a:p>
          <a:endParaRPr lang="en-US"/>
        </a:p>
      </dgm:t>
    </dgm:pt>
    <dgm:pt modelId="{AD643410-B202-40F4-B816-826EC4FCAAAD}">
      <dgm:prSet/>
      <dgm:spPr/>
      <dgm:t>
        <a:bodyPr/>
        <a:lstStyle/>
        <a:p>
          <a:r>
            <a:rPr lang="en-CA"/>
            <a:t>Code that is conditional on “Debugger.IsAttached”</a:t>
          </a:r>
          <a:endParaRPr lang="en-US"/>
        </a:p>
      </dgm:t>
    </dgm:pt>
    <dgm:pt modelId="{D8BB3283-3C34-4CCF-AE01-95C498A8FF90}" type="parTrans" cxnId="{F81F0549-103A-453C-823A-F49CA2285D52}">
      <dgm:prSet/>
      <dgm:spPr/>
      <dgm:t>
        <a:bodyPr/>
        <a:lstStyle/>
        <a:p>
          <a:endParaRPr lang="en-US"/>
        </a:p>
      </dgm:t>
    </dgm:pt>
    <dgm:pt modelId="{1D056D16-4AEC-4104-992B-A10575FB6668}" type="sibTrans" cxnId="{F81F0549-103A-453C-823A-F49CA2285D52}">
      <dgm:prSet/>
      <dgm:spPr/>
      <dgm:t>
        <a:bodyPr/>
        <a:lstStyle/>
        <a:p>
          <a:endParaRPr lang="en-US"/>
        </a:p>
      </dgm:t>
    </dgm:pt>
    <dgm:pt modelId="{CC9D9E98-97AA-4A88-A17F-967992F49B71}">
      <dgm:prSet/>
      <dgm:spPr/>
      <dgm:t>
        <a:bodyPr/>
        <a:lstStyle/>
        <a:p>
          <a:r>
            <a:rPr lang="en-CA"/>
            <a:t>Debug.Assert()</a:t>
          </a:r>
          <a:endParaRPr lang="en-US"/>
        </a:p>
      </dgm:t>
    </dgm:pt>
    <dgm:pt modelId="{CB283904-BA32-4607-920D-40079DF69D3E}" type="parTrans" cxnId="{B03893AF-192D-4389-B9BE-EB788BD7063B}">
      <dgm:prSet/>
      <dgm:spPr/>
      <dgm:t>
        <a:bodyPr/>
        <a:lstStyle/>
        <a:p>
          <a:endParaRPr lang="en-US"/>
        </a:p>
      </dgm:t>
    </dgm:pt>
    <dgm:pt modelId="{25FB187B-282B-46AC-B592-0DCC2E72F4E9}" type="sibTrans" cxnId="{B03893AF-192D-4389-B9BE-EB788BD7063B}">
      <dgm:prSet/>
      <dgm:spPr/>
      <dgm:t>
        <a:bodyPr/>
        <a:lstStyle/>
        <a:p>
          <a:endParaRPr lang="en-US"/>
        </a:p>
      </dgm:t>
    </dgm:pt>
    <dgm:pt modelId="{50AB17D7-C951-41A0-8136-018C4B2D1110}">
      <dgm:prSet/>
      <dgm:spPr/>
      <dgm:t>
        <a:bodyPr/>
        <a:lstStyle/>
        <a:p>
          <a:r>
            <a:rPr lang="en-CA"/>
            <a:t>Debug.WriteLine()</a:t>
          </a:r>
          <a:endParaRPr lang="en-US"/>
        </a:p>
      </dgm:t>
    </dgm:pt>
    <dgm:pt modelId="{79ADE44D-2A46-403A-8F90-B869490875F9}" type="parTrans" cxnId="{ADD95C9F-743B-4139-8A1F-76B3CD03B824}">
      <dgm:prSet/>
      <dgm:spPr/>
      <dgm:t>
        <a:bodyPr/>
        <a:lstStyle/>
        <a:p>
          <a:endParaRPr lang="en-US"/>
        </a:p>
      </dgm:t>
    </dgm:pt>
    <dgm:pt modelId="{D2380573-DCDF-427D-9392-C5856F275430}" type="sibTrans" cxnId="{ADD95C9F-743B-4139-8A1F-76B3CD03B824}">
      <dgm:prSet/>
      <dgm:spPr/>
      <dgm:t>
        <a:bodyPr/>
        <a:lstStyle/>
        <a:p>
          <a:endParaRPr lang="en-US"/>
        </a:p>
      </dgm:t>
    </dgm:pt>
    <dgm:pt modelId="{7FBB9B1B-E81D-453C-98B8-EAC4353D5EC1}" type="pres">
      <dgm:prSet presAssocID="{F1E39BB8-2BA3-4C4A-AB96-5FC999274CD5}" presName="root" presStyleCnt="0">
        <dgm:presLayoutVars>
          <dgm:dir/>
          <dgm:resizeHandles val="exact"/>
        </dgm:presLayoutVars>
      </dgm:prSet>
      <dgm:spPr/>
    </dgm:pt>
    <dgm:pt modelId="{F36E15D6-E33E-495D-B4E6-9867C573D91D}" type="pres">
      <dgm:prSet presAssocID="{F1E39BB8-2BA3-4C4A-AB96-5FC999274CD5}" presName="container" presStyleCnt="0">
        <dgm:presLayoutVars>
          <dgm:dir/>
          <dgm:resizeHandles val="exact"/>
        </dgm:presLayoutVars>
      </dgm:prSet>
      <dgm:spPr/>
    </dgm:pt>
    <dgm:pt modelId="{6684CFF3-B65F-4404-96EC-D784EEAD7528}" type="pres">
      <dgm:prSet presAssocID="{77661504-CD3D-4176-890A-C9833FB913BB}" presName="compNode" presStyleCnt="0"/>
      <dgm:spPr/>
    </dgm:pt>
    <dgm:pt modelId="{701E1D4C-F624-4045-9027-D1C5507BF64A}" type="pres">
      <dgm:prSet presAssocID="{77661504-CD3D-4176-890A-C9833FB913BB}" presName="iconBgRect" presStyleLbl="bgShp" presStyleIdx="0" presStyleCnt="4"/>
      <dgm:spPr/>
    </dgm:pt>
    <dgm:pt modelId="{D0B6D85F-8E36-4073-A920-041E155D6C2D}" type="pres">
      <dgm:prSet presAssocID="{77661504-CD3D-4176-890A-C9833FB913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D2E738D-5026-4080-98C6-E35E7963921C}" type="pres">
      <dgm:prSet presAssocID="{77661504-CD3D-4176-890A-C9833FB913BB}" presName="spaceRect" presStyleCnt="0"/>
      <dgm:spPr/>
    </dgm:pt>
    <dgm:pt modelId="{275671E7-0ABB-4C8A-A4FF-69E9E44F3FA6}" type="pres">
      <dgm:prSet presAssocID="{77661504-CD3D-4176-890A-C9833FB913BB}" presName="textRect" presStyleLbl="revTx" presStyleIdx="0" presStyleCnt="4">
        <dgm:presLayoutVars>
          <dgm:chMax val="1"/>
          <dgm:chPref val="1"/>
        </dgm:presLayoutVars>
      </dgm:prSet>
      <dgm:spPr/>
    </dgm:pt>
    <dgm:pt modelId="{DA6F3D0E-FBD8-4721-A5B4-F01FE41A0100}" type="pres">
      <dgm:prSet presAssocID="{458FAEAD-9C8C-4AE7-9943-456FFBA6857E}" presName="sibTrans" presStyleLbl="sibTrans2D1" presStyleIdx="0" presStyleCnt="0"/>
      <dgm:spPr/>
    </dgm:pt>
    <dgm:pt modelId="{EC4A6F89-53AE-4C82-BEA8-0936651DBB58}" type="pres">
      <dgm:prSet presAssocID="{AD643410-B202-40F4-B816-826EC4FCAAAD}" presName="compNode" presStyleCnt="0"/>
      <dgm:spPr/>
    </dgm:pt>
    <dgm:pt modelId="{ECFCE92C-1CF5-47D9-9D5E-BAEB33BB9669}" type="pres">
      <dgm:prSet presAssocID="{AD643410-B202-40F4-B816-826EC4FCAAAD}" presName="iconBgRect" presStyleLbl="bgShp" presStyleIdx="1" presStyleCnt="4"/>
      <dgm:spPr/>
    </dgm:pt>
    <dgm:pt modelId="{3284C70D-60BE-4A58-9B65-93F361276A54}" type="pres">
      <dgm:prSet presAssocID="{AD643410-B202-40F4-B816-826EC4FCAA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8F609EA-4B8E-407E-A7B5-D5A565D88AFA}" type="pres">
      <dgm:prSet presAssocID="{AD643410-B202-40F4-B816-826EC4FCAAAD}" presName="spaceRect" presStyleCnt="0"/>
      <dgm:spPr/>
    </dgm:pt>
    <dgm:pt modelId="{AB40F9ED-C964-41F2-863A-BE06516491DE}" type="pres">
      <dgm:prSet presAssocID="{AD643410-B202-40F4-B816-826EC4FCAAAD}" presName="textRect" presStyleLbl="revTx" presStyleIdx="1" presStyleCnt="4">
        <dgm:presLayoutVars>
          <dgm:chMax val="1"/>
          <dgm:chPref val="1"/>
        </dgm:presLayoutVars>
      </dgm:prSet>
      <dgm:spPr/>
    </dgm:pt>
    <dgm:pt modelId="{9E38FA27-6438-45A3-966B-F4DED8235F87}" type="pres">
      <dgm:prSet presAssocID="{1D056D16-4AEC-4104-992B-A10575FB6668}" presName="sibTrans" presStyleLbl="sibTrans2D1" presStyleIdx="0" presStyleCnt="0"/>
      <dgm:spPr/>
    </dgm:pt>
    <dgm:pt modelId="{077312CD-6343-4D1F-A2DC-A705EA7540F8}" type="pres">
      <dgm:prSet presAssocID="{CC9D9E98-97AA-4A88-A17F-967992F49B71}" presName="compNode" presStyleCnt="0"/>
      <dgm:spPr/>
    </dgm:pt>
    <dgm:pt modelId="{163C74A9-654D-4730-A415-139782A6940E}" type="pres">
      <dgm:prSet presAssocID="{CC9D9E98-97AA-4A88-A17F-967992F49B71}" presName="iconBgRect" presStyleLbl="bgShp" presStyleIdx="2" presStyleCnt="4"/>
      <dgm:spPr/>
    </dgm:pt>
    <dgm:pt modelId="{C640D20A-88C2-44E9-A0BE-71E61549D23F}" type="pres">
      <dgm:prSet presAssocID="{CC9D9E98-97AA-4A88-A17F-967992F49B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D4E58F3-8A6D-449C-8817-889F30DB181C}" type="pres">
      <dgm:prSet presAssocID="{CC9D9E98-97AA-4A88-A17F-967992F49B71}" presName="spaceRect" presStyleCnt="0"/>
      <dgm:spPr/>
    </dgm:pt>
    <dgm:pt modelId="{2BA73A6E-3657-4D8A-81F6-4E949E0C0353}" type="pres">
      <dgm:prSet presAssocID="{CC9D9E98-97AA-4A88-A17F-967992F49B71}" presName="textRect" presStyleLbl="revTx" presStyleIdx="2" presStyleCnt="4">
        <dgm:presLayoutVars>
          <dgm:chMax val="1"/>
          <dgm:chPref val="1"/>
        </dgm:presLayoutVars>
      </dgm:prSet>
      <dgm:spPr/>
    </dgm:pt>
    <dgm:pt modelId="{0AC5D930-40C4-4A42-B0BD-9876932291D7}" type="pres">
      <dgm:prSet presAssocID="{25FB187B-282B-46AC-B592-0DCC2E72F4E9}" presName="sibTrans" presStyleLbl="sibTrans2D1" presStyleIdx="0" presStyleCnt="0"/>
      <dgm:spPr/>
    </dgm:pt>
    <dgm:pt modelId="{5F1F053B-EC00-4277-B2FD-E7D93613649F}" type="pres">
      <dgm:prSet presAssocID="{50AB17D7-C951-41A0-8136-018C4B2D1110}" presName="compNode" presStyleCnt="0"/>
      <dgm:spPr/>
    </dgm:pt>
    <dgm:pt modelId="{E884FF94-4ABC-4B7B-8A29-8797B68BA7EA}" type="pres">
      <dgm:prSet presAssocID="{50AB17D7-C951-41A0-8136-018C4B2D1110}" presName="iconBgRect" presStyleLbl="bgShp" presStyleIdx="3" presStyleCnt="4"/>
      <dgm:spPr/>
    </dgm:pt>
    <dgm:pt modelId="{967A015A-F6C4-473F-AA80-8525F3A17E23}" type="pres">
      <dgm:prSet presAssocID="{50AB17D7-C951-41A0-8136-018C4B2D1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54532DD-D13D-42FA-85A3-2B696C711728}" type="pres">
      <dgm:prSet presAssocID="{50AB17D7-C951-41A0-8136-018C4B2D1110}" presName="spaceRect" presStyleCnt="0"/>
      <dgm:spPr/>
    </dgm:pt>
    <dgm:pt modelId="{E9AB6AFF-6F03-4C10-8270-110EA5C397C0}" type="pres">
      <dgm:prSet presAssocID="{50AB17D7-C951-41A0-8136-018C4B2D11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C0BF05-0A5F-4269-8C68-7269E39557FE}" type="presOf" srcId="{F1E39BB8-2BA3-4C4A-AB96-5FC999274CD5}" destId="{7FBB9B1B-E81D-453C-98B8-EAC4353D5EC1}" srcOrd="0" destOrd="0" presId="urn:microsoft.com/office/officeart/2018/2/layout/IconCircleList"/>
    <dgm:cxn modelId="{7533930D-1A9F-4308-BCF5-11EC12D6D6DF}" type="presOf" srcId="{25FB187B-282B-46AC-B592-0DCC2E72F4E9}" destId="{0AC5D930-40C4-4A42-B0BD-9876932291D7}" srcOrd="0" destOrd="0" presId="urn:microsoft.com/office/officeart/2018/2/layout/IconCircleList"/>
    <dgm:cxn modelId="{8FA8A617-AA10-4545-9435-425EDE24E24D}" type="presOf" srcId="{1D056D16-4AEC-4104-992B-A10575FB6668}" destId="{9E38FA27-6438-45A3-966B-F4DED8235F87}" srcOrd="0" destOrd="0" presId="urn:microsoft.com/office/officeart/2018/2/layout/IconCircleList"/>
    <dgm:cxn modelId="{BF85C21C-B8FF-4C13-9235-72840D50F28A}" type="presOf" srcId="{CC9D9E98-97AA-4A88-A17F-967992F49B71}" destId="{2BA73A6E-3657-4D8A-81F6-4E949E0C0353}" srcOrd="0" destOrd="0" presId="urn:microsoft.com/office/officeart/2018/2/layout/IconCircleList"/>
    <dgm:cxn modelId="{02CA0036-5335-418C-B569-CC392E4C646B}" srcId="{F1E39BB8-2BA3-4C4A-AB96-5FC999274CD5}" destId="{77661504-CD3D-4176-890A-C9833FB913BB}" srcOrd="0" destOrd="0" parTransId="{BE45494F-1409-4877-8FAC-D502D891E56A}" sibTransId="{458FAEAD-9C8C-4AE7-9943-456FFBA6857E}"/>
    <dgm:cxn modelId="{F81F0549-103A-453C-823A-F49CA2285D52}" srcId="{F1E39BB8-2BA3-4C4A-AB96-5FC999274CD5}" destId="{AD643410-B202-40F4-B816-826EC4FCAAAD}" srcOrd="1" destOrd="0" parTransId="{D8BB3283-3C34-4CCF-AE01-95C498A8FF90}" sibTransId="{1D056D16-4AEC-4104-992B-A10575FB6668}"/>
    <dgm:cxn modelId="{CE72546F-8D6C-4982-B9C0-29916D5F8923}" type="presOf" srcId="{AD643410-B202-40F4-B816-826EC4FCAAAD}" destId="{AB40F9ED-C964-41F2-863A-BE06516491DE}" srcOrd="0" destOrd="0" presId="urn:microsoft.com/office/officeart/2018/2/layout/IconCircleList"/>
    <dgm:cxn modelId="{7555F47A-5B1F-43B0-8446-9D614D3D74C2}" type="presOf" srcId="{50AB17D7-C951-41A0-8136-018C4B2D1110}" destId="{E9AB6AFF-6F03-4C10-8270-110EA5C397C0}" srcOrd="0" destOrd="0" presId="urn:microsoft.com/office/officeart/2018/2/layout/IconCircleList"/>
    <dgm:cxn modelId="{ADD95C9F-743B-4139-8A1F-76B3CD03B824}" srcId="{F1E39BB8-2BA3-4C4A-AB96-5FC999274CD5}" destId="{50AB17D7-C951-41A0-8136-018C4B2D1110}" srcOrd="3" destOrd="0" parTransId="{79ADE44D-2A46-403A-8F90-B869490875F9}" sibTransId="{D2380573-DCDF-427D-9392-C5856F275430}"/>
    <dgm:cxn modelId="{200801A6-18E0-4979-815B-AB3213DA0E7A}" type="presOf" srcId="{77661504-CD3D-4176-890A-C9833FB913BB}" destId="{275671E7-0ABB-4C8A-A4FF-69E9E44F3FA6}" srcOrd="0" destOrd="0" presId="urn:microsoft.com/office/officeart/2018/2/layout/IconCircleList"/>
    <dgm:cxn modelId="{B03893AF-192D-4389-B9BE-EB788BD7063B}" srcId="{F1E39BB8-2BA3-4C4A-AB96-5FC999274CD5}" destId="{CC9D9E98-97AA-4A88-A17F-967992F49B71}" srcOrd="2" destOrd="0" parTransId="{CB283904-BA32-4607-920D-40079DF69D3E}" sibTransId="{25FB187B-282B-46AC-B592-0DCC2E72F4E9}"/>
    <dgm:cxn modelId="{4EBBCCD4-A820-4130-97DC-685E898E3386}" type="presOf" srcId="{458FAEAD-9C8C-4AE7-9943-456FFBA6857E}" destId="{DA6F3D0E-FBD8-4721-A5B4-F01FE41A0100}" srcOrd="0" destOrd="0" presId="urn:microsoft.com/office/officeart/2018/2/layout/IconCircleList"/>
    <dgm:cxn modelId="{42A2DEAD-D001-4C8D-BCFC-D39F896DA970}" type="presParOf" srcId="{7FBB9B1B-E81D-453C-98B8-EAC4353D5EC1}" destId="{F36E15D6-E33E-495D-B4E6-9867C573D91D}" srcOrd="0" destOrd="0" presId="urn:microsoft.com/office/officeart/2018/2/layout/IconCircleList"/>
    <dgm:cxn modelId="{261B54E7-E9D4-4D7D-AD2A-C29FF5F89370}" type="presParOf" srcId="{F36E15D6-E33E-495D-B4E6-9867C573D91D}" destId="{6684CFF3-B65F-4404-96EC-D784EEAD7528}" srcOrd="0" destOrd="0" presId="urn:microsoft.com/office/officeart/2018/2/layout/IconCircleList"/>
    <dgm:cxn modelId="{D731A64B-78EF-46B6-8CF7-E1C608241B26}" type="presParOf" srcId="{6684CFF3-B65F-4404-96EC-D784EEAD7528}" destId="{701E1D4C-F624-4045-9027-D1C5507BF64A}" srcOrd="0" destOrd="0" presId="urn:microsoft.com/office/officeart/2018/2/layout/IconCircleList"/>
    <dgm:cxn modelId="{BB71B078-1536-45DA-9523-D149A4E52420}" type="presParOf" srcId="{6684CFF3-B65F-4404-96EC-D784EEAD7528}" destId="{D0B6D85F-8E36-4073-A920-041E155D6C2D}" srcOrd="1" destOrd="0" presId="urn:microsoft.com/office/officeart/2018/2/layout/IconCircleList"/>
    <dgm:cxn modelId="{EB1A9F0A-1F85-4414-809E-611327ED445B}" type="presParOf" srcId="{6684CFF3-B65F-4404-96EC-D784EEAD7528}" destId="{BD2E738D-5026-4080-98C6-E35E7963921C}" srcOrd="2" destOrd="0" presId="urn:microsoft.com/office/officeart/2018/2/layout/IconCircleList"/>
    <dgm:cxn modelId="{2B83B24A-697D-49E2-8543-61033EAA3B44}" type="presParOf" srcId="{6684CFF3-B65F-4404-96EC-D784EEAD7528}" destId="{275671E7-0ABB-4C8A-A4FF-69E9E44F3FA6}" srcOrd="3" destOrd="0" presId="urn:microsoft.com/office/officeart/2018/2/layout/IconCircleList"/>
    <dgm:cxn modelId="{9F6B4F26-1A40-4ED5-B7BB-F30857148AC2}" type="presParOf" srcId="{F36E15D6-E33E-495D-B4E6-9867C573D91D}" destId="{DA6F3D0E-FBD8-4721-A5B4-F01FE41A0100}" srcOrd="1" destOrd="0" presId="urn:microsoft.com/office/officeart/2018/2/layout/IconCircleList"/>
    <dgm:cxn modelId="{F980F387-0CB3-4027-85B3-F4735F22F51A}" type="presParOf" srcId="{F36E15D6-E33E-495D-B4E6-9867C573D91D}" destId="{EC4A6F89-53AE-4C82-BEA8-0936651DBB58}" srcOrd="2" destOrd="0" presId="urn:microsoft.com/office/officeart/2018/2/layout/IconCircleList"/>
    <dgm:cxn modelId="{713E7D37-C9F8-4076-B57C-4452175AB731}" type="presParOf" srcId="{EC4A6F89-53AE-4C82-BEA8-0936651DBB58}" destId="{ECFCE92C-1CF5-47D9-9D5E-BAEB33BB9669}" srcOrd="0" destOrd="0" presId="urn:microsoft.com/office/officeart/2018/2/layout/IconCircleList"/>
    <dgm:cxn modelId="{74276A6C-BF0E-42F2-9DA2-6C2DF5D4E45F}" type="presParOf" srcId="{EC4A6F89-53AE-4C82-BEA8-0936651DBB58}" destId="{3284C70D-60BE-4A58-9B65-93F361276A54}" srcOrd="1" destOrd="0" presId="urn:microsoft.com/office/officeart/2018/2/layout/IconCircleList"/>
    <dgm:cxn modelId="{06D4BF5E-C7A5-4E50-85F6-E6AEA5BF2F5E}" type="presParOf" srcId="{EC4A6F89-53AE-4C82-BEA8-0936651DBB58}" destId="{C8F609EA-4B8E-407E-A7B5-D5A565D88AFA}" srcOrd="2" destOrd="0" presId="urn:microsoft.com/office/officeart/2018/2/layout/IconCircleList"/>
    <dgm:cxn modelId="{8B4DE9B7-24A6-4972-BE5A-2B3BD9037A52}" type="presParOf" srcId="{EC4A6F89-53AE-4C82-BEA8-0936651DBB58}" destId="{AB40F9ED-C964-41F2-863A-BE06516491DE}" srcOrd="3" destOrd="0" presId="urn:microsoft.com/office/officeart/2018/2/layout/IconCircleList"/>
    <dgm:cxn modelId="{E28AE00D-95EF-4032-B0D7-A9E847C91015}" type="presParOf" srcId="{F36E15D6-E33E-495D-B4E6-9867C573D91D}" destId="{9E38FA27-6438-45A3-966B-F4DED8235F87}" srcOrd="3" destOrd="0" presId="urn:microsoft.com/office/officeart/2018/2/layout/IconCircleList"/>
    <dgm:cxn modelId="{490ED4E7-C65A-4A27-A692-5D32DF429AE0}" type="presParOf" srcId="{F36E15D6-E33E-495D-B4E6-9867C573D91D}" destId="{077312CD-6343-4D1F-A2DC-A705EA7540F8}" srcOrd="4" destOrd="0" presId="urn:microsoft.com/office/officeart/2018/2/layout/IconCircleList"/>
    <dgm:cxn modelId="{49352EBF-4FE4-4379-9F8D-FC206144AC9C}" type="presParOf" srcId="{077312CD-6343-4D1F-A2DC-A705EA7540F8}" destId="{163C74A9-654D-4730-A415-139782A6940E}" srcOrd="0" destOrd="0" presId="urn:microsoft.com/office/officeart/2018/2/layout/IconCircleList"/>
    <dgm:cxn modelId="{8E858112-ED0F-4AD8-856C-B4A875F0460C}" type="presParOf" srcId="{077312CD-6343-4D1F-A2DC-A705EA7540F8}" destId="{C640D20A-88C2-44E9-A0BE-71E61549D23F}" srcOrd="1" destOrd="0" presId="urn:microsoft.com/office/officeart/2018/2/layout/IconCircleList"/>
    <dgm:cxn modelId="{F779E880-EA1A-492F-841C-93A49439A26B}" type="presParOf" srcId="{077312CD-6343-4D1F-A2DC-A705EA7540F8}" destId="{1D4E58F3-8A6D-449C-8817-889F30DB181C}" srcOrd="2" destOrd="0" presId="urn:microsoft.com/office/officeart/2018/2/layout/IconCircleList"/>
    <dgm:cxn modelId="{6DD801E9-A147-47C8-9130-97C5D32FC206}" type="presParOf" srcId="{077312CD-6343-4D1F-A2DC-A705EA7540F8}" destId="{2BA73A6E-3657-4D8A-81F6-4E949E0C0353}" srcOrd="3" destOrd="0" presId="urn:microsoft.com/office/officeart/2018/2/layout/IconCircleList"/>
    <dgm:cxn modelId="{A2C8B5FB-9ECD-4099-A0CB-CEE2A7C2A2D3}" type="presParOf" srcId="{F36E15D6-E33E-495D-B4E6-9867C573D91D}" destId="{0AC5D930-40C4-4A42-B0BD-9876932291D7}" srcOrd="5" destOrd="0" presId="urn:microsoft.com/office/officeart/2018/2/layout/IconCircleList"/>
    <dgm:cxn modelId="{B30E9B84-7B58-4452-843B-0F6323AFDC44}" type="presParOf" srcId="{F36E15D6-E33E-495D-B4E6-9867C573D91D}" destId="{5F1F053B-EC00-4277-B2FD-E7D93613649F}" srcOrd="6" destOrd="0" presId="urn:microsoft.com/office/officeart/2018/2/layout/IconCircleList"/>
    <dgm:cxn modelId="{301E65BA-AD62-4CDA-828B-BCC7049161AB}" type="presParOf" srcId="{5F1F053B-EC00-4277-B2FD-E7D93613649F}" destId="{E884FF94-4ABC-4B7B-8A29-8797B68BA7EA}" srcOrd="0" destOrd="0" presId="urn:microsoft.com/office/officeart/2018/2/layout/IconCircleList"/>
    <dgm:cxn modelId="{FE09C8F0-B854-479F-BF50-4E15B42F28A8}" type="presParOf" srcId="{5F1F053B-EC00-4277-B2FD-E7D93613649F}" destId="{967A015A-F6C4-473F-AA80-8525F3A17E23}" srcOrd="1" destOrd="0" presId="urn:microsoft.com/office/officeart/2018/2/layout/IconCircleList"/>
    <dgm:cxn modelId="{2DED81EE-9C4E-4A92-AB08-75053B0192AF}" type="presParOf" srcId="{5F1F053B-EC00-4277-B2FD-E7D93613649F}" destId="{154532DD-D13D-42FA-85A3-2B696C711728}" srcOrd="2" destOrd="0" presId="urn:microsoft.com/office/officeart/2018/2/layout/IconCircleList"/>
    <dgm:cxn modelId="{3523B030-AEF9-4B4F-A94F-4567C0C3AB85}" type="presParOf" srcId="{5F1F053B-EC00-4277-B2FD-E7D93613649F}" destId="{E9AB6AFF-6F03-4C10-8270-110EA5C397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024DDF-95CF-41CC-8B81-AFB67158196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42FD93-94D8-4DD6-B612-A21714E1BDD1}">
      <dgm:prSet/>
      <dgm:spPr/>
      <dgm:t>
        <a:bodyPr/>
        <a:lstStyle/>
        <a:p>
          <a:r>
            <a:rPr lang="en-US"/>
            <a:t>An assertion statement is a function call to which takes a conditional expression that is expected to be true. </a:t>
          </a:r>
        </a:p>
      </dgm:t>
    </dgm:pt>
    <dgm:pt modelId="{80EC8EE9-14D2-4802-ABBF-E80982CFD7DA}" type="parTrans" cxnId="{E22C6F9A-55F5-4EF2-833B-46312FBB1C81}">
      <dgm:prSet/>
      <dgm:spPr/>
      <dgm:t>
        <a:bodyPr/>
        <a:lstStyle/>
        <a:p>
          <a:endParaRPr lang="en-US"/>
        </a:p>
      </dgm:t>
    </dgm:pt>
    <dgm:pt modelId="{2FA1812D-3C51-4847-9DF8-E2BA8A3CBB0E}" type="sibTrans" cxnId="{E22C6F9A-55F5-4EF2-833B-46312FBB1C81}">
      <dgm:prSet/>
      <dgm:spPr/>
      <dgm:t>
        <a:bodyPr/>
        <a:lstStyle/>
        <a:p>
          <a:endParaRPr lang="en-US"/>
        </a:p>
      </dgm:t>
    </dgm:pt>
    <dgm:pt modelId="{98818D9F-2FDF-449A-861C-FF26BAFECD13}">
      <dgm:prSet/>
      <dgm:spPr/>
      <dgm:t>
        <a:bodyPr/>
        <a:lstStyle/>
        <a:p>
          <a:r>
            <a:rPr lang="en-US"/>
            <a:t>If the condition evaluates to false, and a debugger is attached the program will be paused. </a:t>
          </a:r>
        </a:p>
      </dgm:t>
    </dgm:pt>
    <dgm:pt modelId="{2C5A3C17-2A2A-4C5B-A946-6A0EA2BBFB7A}" type="parTrans" cxnId="{7DA85D3B-BFB6-4E47-9DFE-2B9F1A6D64BE}">
      <dgm:prSet/>
      <dgm:spPr/>
      <dgm:t>
        <a:bodyPr/>
        <a:lstStyle/>
        <a:p>
          <a:endParaRPr lang="en-US"/>
        </a:p>
      </dgm:t>
    </dgm:pt>
    <dgm:pt modelId="{69498300-B73D-49CA-A9A5-46C32AA72A62}" type="sibTrans" cxnId="{7DA85D3B-BFB6-4E47-9DFE-2B9F1A6D64BE}">
      <dgm:prSet/>
      <dgm:spPr/>
      <dgm:t>
        <a:bodyPr/>
        <a:lstStyle/>
        <a:p>
          <a:endParaRPr lang="en-US"/>
        </a:p>
      </dgm:t>
    </dgm:pt>
    <dgm:pt modelId="{4AE758EC-355C-4775-9895-B79583D0C2AE}">
      <dgm:prSet/>
      <dgm:spPr/>
      <dgm:t>
        <a:bodyPr/>
        <a:lstStyle/>
        <a:p>
          <a:r>
            <a:rPr lang="en-US"/>
            <a:t>All assert calls will be conditionally included only in a development/debug builds</a:t>
          </a:r>
        </a:p>
      </dgm:t>
    </dgm:pt>
    <dgm:pt modelId="{06517FC9-9DD7-4EDF-A1D8-61F733CA74CA}" type="parTrans" cxnId="{2A6BF5EE-6B01-4865-8A33-68BF2E17D57E}">
      <dgm:prSet/>
      <dgm:spPr/>
      <dgm:t>
        <a:bodyPr/>
        <a:lstStyle/>
        <a:p>
          <a:endParaRPr lang="en-US"/>
        </a:p>
      </dgm:t>
    </dgm:pt>
    <dgm:pt modelId="{5E2C7886-EF4E-49A9-B495-4A5CF5C1C792}" type="sibTrans" cxnId="{2A6BF5EE-6B01-4865-8A33-68BF2E17D57E}">
      <dgm:prSet/>
      <dgm:spPr/>
      <dgm:t>
        <a:bodyPr/>
        <a:lstStyle/>
        <a:p>
          <a:endParaRPr lang="en-US"/>
        </a:p>
      </dgm:t>
    </dgm:pt>
    <dgm:pt modelId="{89D5D642-6300-410B-B3DF-5BE1CFFEBC3E}">
      <dgm:prSet/>
      <dgm:spPr/>
      <dgm:t>
        <a:bodyPr/>
        <a:lstStyle/>
        <a:p>
          <a:r>
            <a:rPr lang="en-US"/>
            <a:t>Assert statements are great ways to document and test your assumptions about code. </a:t>
          </a:r>
        </a:p>
      </dgm:t>
    </dgm:pt>
    <dgm:pt modelId="{8A5CE87C-A171-429F-8CBE-F4795BE7069E}" type="parTrans" cxnId="{C70A7620-FF85-4900-85C4-E770D04BAED1}">
      <dgm:prSet/>
      <dgm:spPr/>
      <dgm:t>
        <a:bodyPr/>
        <a:lstStyle/>
        <a:p>
          <a:endParaRPr lang="en-US"/>
        </a:p>
      </dgm:t>
    </dgm:pt>
    <dgm:pt modelId="{6D2FF086-EA04-43C7-9848-DD5BB7C6EC4A}" type="sibTrans" cxnId="{C70A7620-FF85-4900-85C4-E770D04BAED1}">
      <dgm:prSet/>
      <dgm:spPr/>
      <dgm:t>
        <a:bodyPr/>
        <a:lstStyle/>
        <a:p>
          <a:endParaRPr lang="en-US"/>
        </a:p>
      </dgm:t>
    </dgm:pt>
    <dgm:pt modelId="{1B3A3DE1-D8B3-40F5-944C-D00A78A8F66C}" type="pres">
      <dgm:prSet presAssocID="{B6024DDF-95CF-41CC-8B81-AFB671581962}" presName="outerComposite" presStyleCnt="0">
        <dgm:presLayoutVars>
          <dgm:chMax val="5"/>
          <dgm:dir/>
          <dgm:resizeHandles val="exact"/>
        </dgm:presLayoutVars>
      </dgm:prSet>
      <dgm:spPr/>
    </dgm:pt>
    <dgm:pt modelId="{666D34A4-1563-4063-9FB0-CE0D55F70265}" type="pres">
      <dgm:prSet presAssocID="{B6024DDF-95CF-41CC-8B81-AFB671581962}" presName="dummyMaxCanvas" presStyleCnt="0">
        <dgm:presLayoutVars/>
      </dgm:prSet>
      <dgm:spPr/>
    </dgm:pt>
    <dgm:pt modelId="{D340437A-A262-43A0-ABAD-A0A021E33F55}" type="pres">
      <dgm:prSet presAssocID="{B6024DDF-95CF-41CC-8B81-AFB671581962}" presName="FourNodes_1" presStyleLbl="node1" presStyleIdx="0" presStyleCnt="4">
        <dgm:presLayoutVars>
          <dgm:bulletEnabled val="1"/>
        </dgm:presLayoutVars>
      </dgm:prSet>
      <dgm:spPr/>
    </dgm:pt>
    <dgm:pt modelId="{4FEBA2DC-3EB4-4732-8AA4-F16C11E0F990}" type="pres">
      <dgm:prSet presAssocID="{B6024DDF-95CF-41CC-8B81-AFB671581962}" presName="FourNodes_2" presStyleLbl="node1" presStyleIdx="1" presStyleCnt="4">
        <dgm:presLayoutVars>
          <dgm:bulletEnabled val="1"/>
        </dgm:presLayoutVars>
      </dgm:prSet>
      <dgm:spPr/>
    </dgm:pt>
    <dgm:pt modelId="{8C6A07E4-2A4B-42FB-A3A8-4D29AC70FC12}" type="pres">
      <dgm:prSet presAssocID="{B6024DDF-95CF-41CC-8B81-AFB671581962}" presName="FourNodes_3" presStyleLbl="node1" presStyleIdx="2" presStyleCnt="4">
        <dgm:presLayoutVars>
          <dgm:bulletEnabled val="1"/>
        </dgm:presLayoutVars>
      </dgm:prSet>
      <dgm:spPr/>
    </dgm:pt>
    <dgm:pt modelId="{D2A60057-6F50-4232-855B-3B7CC679F882}" type="pres">
      <dgm:prSet presAssocID="{B6024DDF-95CF-41CC-8B81-AFB671581962}" presName="FourNodes_4" presStyleLbl="node1" presStyleIdx="3" presStyleCnt="4">
        <dgm:presLayoutVars>
          <dgm:bulletEnabled val="1"/>
        </dgm:presLayoutVars>
      </dgm:prSet>
      <dgm:spPr/>
    </dgm:pt>
    <dgm:pt modelId="{760F9A9E-AEF2-4FF5-ADD7-B693F34AAFEA}" type="pres">
      <dgm:prSet presAssocID="{B6024DDF-95CF-41CC-8B81-AFB671581962}" presName="FourConn_1-2" presStyleLbl="fgAccFollowNode1" presStyleIdx="0" presStyleCnt="3">
        <dgm:presLayoutVars>
          <dgm:bulletEnabled val="1"/>
        </dgm:presLayoutVars>
      </dgm:prSet>
      <dgm:spPr/>
    </dgm:pt>
    <dgm:pt modelId="{7CD1AE5A-772E-4956-8DA9-637690FCB1B0}" type="pres">
      <dgm:prSet presAssocID="{B6024DDF-95CF-41CC-8B81-AFB671581962}" presName="FourConn_2-3" presStyleLbl="fgAccFollowNode1" presStyleIdx="1" presStyleCnt="3">
        <dgm:presLayoutVars>
          <dgm:bulletEnabled val="1"/>
        </dgm:presLayoutVars>
      </dgm:prSet>
      <dgm:spPr/>
    </dgm:pt>
    <dgm:pt modelId="{378494EC-2111-43D7-922E-ECBD05A623ED}" type="pres">
      <dgm:prSet presAssocID="{B6024DDF-95CF-41CC-8B81-AFB671581962}" presName="FourConn_3-4" presStyleLbl="fgAccFollowNode1" presStyleIdx="2" presStyleCnt="3">
        <dgm:presLayoutVars>
          <dgm:bulletEnabled val="1"/>
        </dgm:presLayoutVars>
      </dgm:prSet>
      <dgm:spPr/>
    </dgm:pt>
    <dgm:pt modelId="{BD1CB225-0D6C-4B47-A907-54929CF9CF0E}" type="pres">
      <dgm:prSet presAssocID="{B6024DDF-95CF-41CC-8B81-AFB671581962}" presName="FourNodes_1_text" presStyleLbl="node1" presStyleIdx="3" presStyleCnt="4">
        <dgm:presLayoutVars>
          <dgm:bulletEnabled val="1"/>
        </dgm:presLayoutVars>
      </dgm:prSet>
      <dgm:spPr/>
    </dgm:pt>
    <dgm:pt modelId="{3D80DA51-0978-480B-86A4-567D8B2DBD88}" type="pres">
      <dgm:prSet presAssocID="{B6024DDF-95CF-41CC-8B81-AFB671581962}" presName="FourNodes_2_text" presStyleLbl="node1" presStyleIdx="3" presStyleCnt="4">
        <dgm:presLayoutVars>
          <dgm:bulletEnabled val="1"/>
        </dgm:presLayoutVars>
      </dgm:prSet>
      <dgm:spPr/>
    </dgm:pt>
    <dgm:pt modelId="{EE076E50-5330-4299-9A08-450C6CAB990F}" type="pres">
      <dgm:prSet presAssocID="{B6024DDF-95CF-41CC-8B81-AFB671581962}" presName="FourNodes_3_text" presStyleLbl="node1" presStyleIdx="3" presStyleCnt="4">
        <dgm:presLayoutVars>
          <dgm:bulletEnabled val="1"/>
        </dgm:presLayoutVars>
      </dgm:prSet>
      <dgm:spPr/>
    </dgm:pt>
    <dgm:pt modelId="{D53B7C4A-DB12-44D1-A193-3D36F4C1DA84}" type="pres">
      <dgm:prSet presAssocID="{B6024DDF-95CF-41CC-8B81-AFB67158196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CC691C-7813-4B49-B6C1-DE9DB0228056}" type="presOf" srcId="{4AE758EC-355C-4775-9895-B79583D0C2AE}" destId="{8C6A07E4-2A4B-42FB-A3A8-4D29AC70FC12}" srcOrd="0" destOrd="0" presId="urn:microsoft.com/office/officeart/2005/8/layout/vProcess5"/>
    <dgm:cxn modelId="{C70A7620-FF85-4900-85C4-E770D04BAED1}" srcId="{B6024DDF-95CF-41CC-8B81-AFB671581962}" destId="{89D5D642-6300-410B-B3DF-5BE1CFFEBC3E}" srcOrd="3" destOrd="0" parTransId="{8A5CE87C-A171-429F-8CBE-F4795BE7069E}" sibTransId="{6D2FF086-EA04-43C7-9848-DD5BB7C6EC4A}"/>
    <dgm:cxn modelId="{5B24FE34-8CD2-4738-809E-6F28A3A97F9B}" type="presOf" srcId="{98818D9F-2FDF-449A-861C-FF26BAFECD13}" destId="{3D80DA51-0978-480B-86A4-567D8B2DBD88}" srcOrd="1" destOrd="0" presId="urn:microsoft.com/office/officeart/2005/8/layout/vProcess5"/>
    <dgm:cxn modelId="{7DA85D3B-BFB6-4E47-9DFE-2B9F1A6D64BE}" srcId="{B6024DDF-95CF-41CC-8B81-AFB671581962}" destId="{98818D9F-2FDF-449A-861C-FF26BAFECD13}" srcOrd="1" destOrd="0" parTransId="{2C5A3C17-2A2A-4C5B-A946-6A0EA2BBFB7A}" sibTransId="{69498300-B73D-49CA-A9A5-46C32AA72A62}"/>
    <dgm:cxn modelId="{BBA8553C-8094-44F9-9FE3-359AE8CA698F}" type="presOf" srcId="{89D5D642-6300-410B-B3DF-5BE1CFFEBC3E}" destId="{D53B7C4A-DB12-44D1-A193-3D36F4C1DA84}" srcOrd="1" destOrd="0" presId="urn:microsoft.com/office/officeart/2005/8/layout/vProcess5"/>
    <dgm:cxn modelId="{C2C8C445-BD09-45A2-B018-D13DDB727542}" type="presOf" srcId="{2FA1812D-3C51-4847-9DF8-E2BA8A3CBB0E}" destId="{760F9A9E-AEF2-4FF5-ADD7-B693F34AAFEA}" srcOrd="0" destOrd="0" presId="urn:microsoft.com/office/officeart/2005/8/layout/vProcess5"/>
    <dgm:cxn modelId="{6C429D69-5810-4C28-80B0-9EED5BAB53F3}" type="presOf" srcId="{2042FD93-94D8-4DD6-B612-A21714E1BDD1}" destId="{D340437A-A262-43A0-ABAD-A0A021E33F55}" srcOrd="0" destOrd="0" presId="urn:microsoft.com/office/officeart/2005/8/layout/vProcess5"/>
    <dgm:cxn modelId="{0A84DC49-79B6-4CBB-80B7-B6CA26B39386}" type="presOf" srcId="{B6024DDF-95CF-41CC-8B81-AFB671581962}" destId="{1B3A3DE1-D8B3-40F5-944C-D00A78A8F66C}" srcOrd="0" destOrd="0" presId="urn:microsoft.com/office/officeart/2005/8/layout/vProcess5"/>
    <dgm:cxn modelId="{37944987-2677-4773-993F-CE20D93B939A}" type="presOf" srcId="{98818D9F-2FDF-449A-861C-FF26BAFECD13}" destId="{4FEBA2DC-3EB4-4732-8AA4-F16C11E0F990}" srcOrd="0" destOrd="0" presId="urn:microsoft.com/office/officeart/2005/8/layout/vProcess5"/>
    <dgm:cxn modelId="{E22C6F9A-55F5-4EF2-833B-46312FBB1C81}" srcId="{B6024DDF-95CF-41CC-8B81-AFB671581962}" destId="{2042FD93-94D8-4DD6-B612-A21714E1BDD1}" srcOrd="0" destOrd="0" parTransId="{80EC8EE9-14D2-4802-ABBF-E80982CFD7DA}" sibTransId="{2FA1812D-3C51-4847-9DF8-E2BA8A3CBB0E}"/>
    <dgm:cxn modelId="{E6AD1EAD-E7A8-47EF-92B0-2E91EB3C3600}" type="presOf" srcId="{2042FD93-94D8-4DD6-B612-A21714E1BDD1}" destId="{BD1CB225-0D6C-4B47-A907-54929CF9CF0E}" srcOrd="1" destOrd="0" presId="urn:microsoft.com/office/officeart/2005/8/layout/vProcess5"/>
    <dgm:cxn modelId="{366959C9-AA49-4DE2-892D-B1DA20C780FD}" type="presOf" srcId="{69498300-B73D-49CA-A9A5-46C32AA72A62}" destId="{7CD1AE5A-772E-4956-8DA9-637690FCB1B0}" srcOrd="0" destOrd="0" presId="urn:microsoft.com/office/officeart/2005/8/layout/vProcess5"/>
    <dgm:cxn modelId="{E4A543D0-8BD5-495D-8E08-462596ACBEE2}" type="presOf" srcId="{4AE758EC-355C-4775-9895-B79583D0C2AE}" destId="{EE076E50-5330-4299-9A08-450C6CAB990F}" srcOrd="1" destOrd="0" presId="urn:microsoft.com/office/officeart/2005/8/layout/vProcess5"/>
    <dgm:cxn modelId="{CEB39BD6-6D37-4612-A6A4-5456B6FC1BEF}" type="presOf" srcId="{5E2C7886-EF4E-49A9-B495-4A5CF5C1C792}" destId="{378494EC-2111-43D7-922E-ECBD05A623ED}" srcOrd="0" destOrd="0" presId="urn:microsoft.com/office/officeart/2005/8/layout/vProcess5"/>
    <dgm:cxn modelId="{CAD918EC-DF82-41ED-89EF-5FAF62D4BAF8}" type="presOf" srcId="{89D5D642-6300-410B-B3DF-5BE1CFFEBC3E}" destId="{D2A60057-6F50-4232-855B-3B7CC679F882}" srcOrd="0" destOrd="0" presId="urn:microsoft.com/office/officeart/2005/8/layout/vProcess5"/>
    <dgm:cxn modelId="{2A6BF5EE-6B01-4865-8A33-68BF2E17D57E}" srcId="{B6024DDF-95CF-41CC-8B81-AFB671581962}" destId="{4AE758EC-355C-4775-9895-B79583D0C2AE}" srcOrd="2" destOrd="0" parTransId="{06517FC9-9DD7-4EDF-A1D8-61F733CA74CA}" sibTransId="{5E2C7886-EF4E-49A9-B495-4A5CF5C1C792}"/>
    <dgm:cxn modelId="{05B3C755-5F4D-4A09-B51B-129FA0372AAA}" type="presParOf" srcId="{1B3A3DE1-D8B3-40F5-944C-D00A78A8F66C}" destId="{666D34A4-1563-4063-9FB0-CE0D55F70265}" srcOrd="0" destOrd="0" presId="urn:microsoft.com/office/officeart/2005/8/layout/vProcess5"/>
    <dgm:cxn modelId="{479F9FAA-4393-46AE-9F24-88E793124E3F}" type="presParOf" srcId="{1B3A3DE1-D8B3-40F5-944C-D00A78A8F66C}" destId="{D340437A-A262-43A0-ABAD-A0A021E33F55}" srcOrd="1" destOrd="0" presId="urn:microsoft.com/office/officeart/2005/8/layout/vProcess5"/>
    <dgm:cxn modelId="{97C4B481-4D14-4E37-B570-3F73CE7A8B60}" type="presParOf" srcId="{1B3A3DE1-D8B3-40F5-944C-D00A78A8F66C}" destId="{4FEBA2DC-3EB4-4732-8AA4-F16C11E0F990}" srcOrd="2" destOrd="0" presId="urn:microsoft.com/office/officeart/2005/8/layout/vProcess5"/>
    <dgm:cxn modelId="{D0F72601-6E43-4C77-A73D-3BBA3414F946}" type="presParOf" srcId="{1B3A3DE1-D8B3-40F5-944C-D00A78A8F66C}" destId="{8C6A07E4-2A4B-42FB-A3A8-4D29AC70FC12}" srcOrd="3" destOrd="0" presId="urn:microsoft.com/office/officeart/2005/8/layout/vProcess5"/>
    <dgm:cxn modelId="{3F54C4C0-E192-4E95-A894-A18B2FB7F896}" type="presParOf" srcId="{1B3A3DE1-D8B3-40F5-944C-D00A78A8F66C}" destId="{D2A60057-6F50-4232-855B-3B7CC679F882}" srcOrd="4" destOrd="0" presId="urn:microsoft.com/office/officeart/2005/8/layout/vProcess5"/>
    <dgm:cxn modelId="{ABF38124-341E-47CE-9CD3-1C190232DD9D}" type="presParOf" srcId="{1B3A3DE1-D8B3-40F5-944C-D00A78A8F66C}" destId="{760F9A9E-AEF2-4FF5-ADD7-B693F34AAFEA}" srcOrd="5" destOrd="0" presId="urn:microsoft.com/office/officeart/2005/8/layout/vProcess5"/>
    <dgm:cxn modelId="{2DD0FE16-D9FF-4788-ACE5-A6C711D6D56B}" type="presParOf" srcId="{1B3A3DE1-D8B3-40F5-944C-D00A78A8F66C}" destId="{7CD1AE5A-772E-4956-8DA9-637690FCB1B0}" srcOrd="6" destOrd="0" presId="urn:microsoft.com/office/officeart/2005/8/layout/vProcess5"/>
    <dgm:cxn modelId="{C684E199-3695-49E7-98F3-6F76471A561B}" type="presParOf" srcId="{1B3A3DE1-D8B3-40F5-944C-D00A78A8F66C}" destId="{378494EC-2111-43D7-922E-ECBD05A623ED}" srcOrd="7" destOrd="0" presId="urn:microsoft.com/office/officeart/2005/8/layout/vProcess5"/>
    <dgm:cxn modelId="{B0FCA1EE-17D4-4068-AEF4-20C7B54ED731}" type="presParOf" srcId="{1B3A3DE1-D8B3-40F5-944C-D00A78A8F66C}" destId="{BD1CB225-0D6C-4B47-A907-54929CF9CF0E}" srcOrd="8" destOrd="0" presId="urn:microsoft.com/office/officeart/2005/8/layout/vProcess5"/>
    <dgm:cxn modelId="{4EA435D4-86A4-4332-92DB-A51B44146E72}" type="presParOf" srcId="{1B3A3DE1-D8B3-40F5-944C-D00A78A8F66C}" destId="{3D80DA51-0978-480B-86A4-567D8B2DBD88}" srcOrd="9" destOrd="0" presId="urn:microsoft.com/office/officeart/2005/8/layout/vProcess5"/>
    <dgm:cxn modelId="{94953105-DE08-473F-A163-C9AF5304614D}" type="presParOf" srcId="{1B3A3DE1-D8B3-40F5-944C-D00A78A8F66C}" destId="{EE076E50-5330-4299-9A08-450C6CAB990F}" srcOrd="10" destOrd="0" presId="urn:microsoft.com/office/officeart/2005/8/layout/vProcess5"/>
    <dgm:cxn modelId="{7CBCDD78-8F0A-4BCE-B255-59463B776E74}" type="presParOf" srcId="{1B3A3DE1-D8B3-40F5-944C-D00A78A8F66C}" destId="{D53B7C4A-DB12-44D1-A193-3D36F4C1DA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EDC6D7-88BD-4560-90B0-DFBC5459F59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B0F264-D6B6-49BC-B59D-67B15801E7E8}">
      <dgm:prSet/>
      <dgm:spPr/>
      <dgm:t>
        <a:bodyPr/>
        <a:lstStyle/>
        <a:p>
          <a:r>
            <a:rPr lang="en-CA"/>
            <a:t>In unit tests we also have assertions</a:t>
          </a:r>
          <a:endParaRPr lang="en-US"/>
        </a:p>
      </dgm:t>
    </dgm:pt>
    <dgm:pt modelId="{A41E1C7D-A374-427A-88E3-A5AE546E061F}" type="parTrans" cxnId="{E5B5D452-809B-49F7-A144-3EE94FCF972A}">
      <dgm:prSet/>
      <dgm:spPr/>
      <dgm:t>
        <a:bodyPr/>
        <a:lstStyle/>
        <a:p>
          <a:endParaRPr lang="en-US"/>
        </a:p>
      </dgm:t>
    </dgm:pt>
    <dgm:pt modelId="{8F827D00-86DD-461E-86A1-0B0CD3B62ED5}" type="sibTrans" cxnId="{E5B5D452-809B-49F7-A144-3EE94FCF97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9DC6529-4073-4F66-A5B3-360F9B9435F0}">
      <dgm:prSet/>
      <dgm:spPr/>
      <dgm:t>
        <a:bodyPr/>
        <a:lstStyle/>
        <a:p>
          <a:r>
            <a:rPr lang="en-CA"/>
            <a:t>These are run during both release builds and debug builds</a:t>
          </a:r>
          <a:endParaRPr lang="en-US"/>
        </a:p>
      </dgm:t>
    </dgm:pt>
    <dgm:pt modelId="{E05CDF0C-5BC3-49E8-8558-C9AEBF80DD99}" type="parTrans" cxnId="{51AB3214-4AE9-4BCA-88C8-C054435C74DF}">
      <dgm:prSet/>
      <dgm:spPr/>
      <dgm:t>
        <a:bodyPr/>
        <a:lstStyle/>
        <a:p>
          <a:endParaRPr lang="en-US"/>
        </a:p>
      </dgm:t>
    </dgm:pt>
    <dgm:pt modelId="{51132AFE-AF02-4E4C-9AF2-050A9CE883DF}" type="sibTrans" cxnId="{51AB3214-4AE9-4BCA-88C8-C054435C74D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9D7E71-C443-4B4B-B402-5786C4366DA8}">
      <dgm:prSet/>
      <dgm:spPr/>
      <dgm:t>
        <a:bodyPr/>
        <a:lstStyle/>
        <a:p>
          <a:r>
            <a:rPr lang="en-CA"/>
            <a:t>Test assertions should be in a separate test project and not distributed </a:t>
          </a:r>
          <a:endParaRPr lang="en-US"/>
        </a:p>
      </dgm:t>
    </dgm:pt>
    <dgm:pt modelId="{7DA3F83D-E8CD-4586-9B10-619CD827E17B}" type="parTrans" cxnId="{92089FA5-FC91-41BE-8BD3-DE4A920A0DF7}">
      <dgm:prSet/>
      <dgm:spPr/>
      <dgm:t>
        <a:bodyPr/>
        <a:lstStyle/>
        <a:p>
          <a:endParaRPr lang="en-US"/>
        </a:p>
      </dgm:t>
    </dgm:pt>
    <dgm:pt modelId="{094261B1-3859-4D5B-8D1F-8ABA44129731}" type="sibTrans" cxnId="{92089FA5-FC91-41BE-8BD3-DE4A920A0D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27DAF32-1611-451E-BD49-BC6B76DF22A1}">
      <dgm:prSet/>
      <dgm:spPr/>
      <dgm:t>
        <a:bodyPr/>
        <a:lstStyle/>
        <a:p>
          <a:r>
            <a:rPr lang="en-CA"/>
            <a:t>If an assertion fails during a test run, the test is considered non-passing</a:t>
          </a:r>
          <a:endParaRPr lang="en-US"/>
        </a:p>
      </dgm:t>
    </dgm:pt>
    <dgm:pt modelId="{67531886-7881-45FB-A1A4-267C0ECA98F7}" type="parTrans" cxnId="{6E279934-B2EC-47D9-9D76-F39259D400A6}">
      <dgm:prSet/>
      <dgm:spPr/>
      <dgm:t>
        <a:bodyPr/>
        <a:lstStyle/>
        <a:p>
          <a:endParaRPr lang="en-US"/>
        </a:p>
      </dgm:t>
    </dgm:pt>
    <dgm:pt modelId="{92C043A5-1D29-4CE4-9E27-22C01B3F7088}" type="sibTrans" cxnId="{6E279934-B2EC-47D9-9D76-F39259D400A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04F62B6-070C-4C1B-8F42-0F57E3E21832}">
      <dgm:prSet/>
      <dgm:spPr/>
      <dgm:t>
        <a:bodyPr/>
        <a:lstStyle/>
        <a:p>
          <a:r>
            <a:rPr lang="en-CA"/>
            <a:t>If an uncaught exception occurs, then the test is also considered non-passing</a:t>
          </a:r>
          <a:endParaRPr lang="en-US"/>
        </a:p>
      </dgm:t>
    </dgm:pt>
    <dgm:pt modelId="{BD4A7910-23BF-4E80-81FD-498EB2EE9366}" type="parTrans" cxnId="{8E72F84E-D14C-4F04-A1CD-19365A08AD75}">
      <dgm:prSet/>
      <dgm:spPr/>
      <dgm:t>
        <a:bodyPr/>
        <a:lstStyle/>
        <a:p>
          <a:endParaRPr lang="en-US"/>
        </a:p>
      </dgm:t>
    </dgm:pt>
    <dgm:pt modelId="{B0F3D92D-A7DA-4523-882D-7BBA9DFD48C0}" type="sibTrans" cxnId="{8E72F84E-D14C-4F04-A1CD-19365A08AD7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3757E7A-1BD3-4F2A-8080-47011F909FE5}" type="pres">
      <dgm:prSet presAssocID="{18EDC6D7-88BD-4560-90B0-DFBC5459F596}" presName="Name0" presStyleCnt="0">
        <dgm:presLayoutVars>
          <dgm:animLvl val="lvl"/>
          <dgm:resizeHandles val="exact"/>
        </dgm:presLayoutVars>
      </dgm:prSet>
      <dgm:spPr/>
    </dgm:pt>
    <dgm:pt modelId="{A7D7B035-ADCC-4B9F-BACA-395E1F606CBA}" type="pres">
      <dgm:prSet presAssocID="{52B0F264-D6B6-49BC-B59D-67B15801E7E8}" presName="compositeNode" presStyleCnt="0">
        <dgm:presLayoutVars>
          <dgm:bulletEnabled val="1"/>
        </dgm:presLayoutVars>
      </dgm:prSet>
      <dgm:spPr/>
    </dgm:pt>
    <dgm:pt modelId="{4F1B1276-AE74-4BF2-A3FC-70A3C3C2EC62}" type="pres">
      <dgm:prSet presAssocID="{52B0F264-D6B6-49BC-B59D-67B15801E7E8}" presName="bgRect" presStyleLbl="bgAccFollowNode1" presStyleIdx="0" presStyleCnt="5"/>
      <dgm:spPr/>
    </dgm:pt>
    <dgm:pt modelId="{D334873D-0BAB-4C8C-A2EB-059F958935C2}" type="pres">
      <dgm:prSet presAssocID="{8F827D00-86DD-461E-86A1-0B0CD3B62ED5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E62F04D-53B6-4CC3-9218-5C4084C1BF8C}" type="pres">
      <dgm:prSet presAssocID="{52B0F264-D6B6-49BC-B59D-67B15801E7E8}" presName="bottomLine" presStyleLbl="alignNode1" presStyleIdx="1" presStyleCnt="10">
        <dgm:presLayoutVars/>
      </dgm:prSet>
      <dgm:spPr/>
    </dgm:pt>
    <dgm:pt modelId="{C3DB81A7-DFD0-46ED-AA19-3695642D1214}" type="pres">
      <dgm:prSet presAssocID="{52B0F264-D6B6-49BC-B59D-67B15801E7E8}" presName="nodeText" presStyleLbl="bgAccFollowNode1" presStyleIdx="0" presStyleCnt="5">
        <dgm:presLayoutVars>
          <dgm:bulletEnabled val="1"/>
        </dgm:presLayoutVars>
      </dgm:prSet>
      <dgm:spPr/>
    </dgm:pt>
    <dgm:pt modelId="{DBC425A7-69D4-417B-87E5-C5F074D97377}" type="pres">
      <dgm:prSet presAssocID="{8F827D00-86DD-461E-86A1-0B0CD3B62ED5}" presName="sibTrans" presStyleCnt="0"/>
      <dgm:spPr/>
    </dgm:pt>
    <dgm:pt modelId="{B77ADDA0-924F-43D9-BE15-CF1238174EB1}" type="pres">
      <dgm:prSet presAssocID="{E9DC6529-4073-4F66-A5B3-360F9B9435F0}" presName="compositeNode" presStyleCnt="0">
        <dgm:presLayoutVars>
          <dgm:bulletEnabled val="1"/>
        </dgm:presLayoutVars>
      </dgm:prSet>
      <dgm:spPr/>
    </dgm:pt>
    <dgm:pt modelId="{E18D778C-777C-450F-A380-14EDFEFC1A7F}" type="pres">
      <dgm:prSet presAssocID="{E9DC6529-4073-4F66-A5B3-360F9B9435F0}" presName="bgRect" presStyleLbl="bgAccFollowNode1" presStyleIdx="1" presStyleCnt="5"/>
      <dgm:spPr/>
    </dgm:pt>
    <dgm:pt modelId="{E71F95F7-E2FA-47DF-B215-6AA2C6A89641}" type="pres">
      <dgm:prSet presAssocID="{51132AFE-AF02-4E4C-9AF2-050A9CE883D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5BBA75A-E849-428B-A3FE-DDAABD9CCD70}" type="pres">
      <dgm:prSet presAssocID="{E9DC6529-4073-4F66-A5B3-360F9B9435F0}" presName="bottomLine" presStyleLbl="alignNode1" presStyleIdx="3" presStyleCnt="10">
        <dgm:presLayoutVars/>
      </dgm:prSet>
      <dgm:spPr/>
    </dgm:pt>
    <dgm:pt modelId="{7A93BD06-925E-4000-AEA8-81E50EB47058}" type="pres">
      <dgm:prSet presAssocID="{E9DC6529-4073-4F66-A5B3-360F9B9435F0}" presName="nodeText" presStyleLbl="bgAccFollowNode1" presStyleIdx="1" presStyleCnt="5">
        <dgm:presLayoutVars>
          <dgm:bulletEnabled val="1"/>
        </dgm:presLayoutVars>
      </dgm:prSet>
      <dgm:spPr/>
    </dgm:pt>
    <dgm:pt modelId="{FA698FB5-1419-4614-B83F-D68959233541}" type="pres">
      <dgm:prSet presAssocID="{51132AFE-AF02-4E4C-9AF2-050A9CE883DF}" presName="sibTrans" presStyleCnt="0"/>
      <dgm:spPr/>
    </dgm:pt>
    <dgm:pt modelId="{E0EB8241-CF58-46C9-B5E5-8CC01D9033D1}" type="pres">
      <dgm:prSet presAssocID="{CC9D7E71-C443-4B4B-B402-5786C4366DA8}" presName="compositeNode" presStyleCnt="0">
        <dgm:presLayoutVars>
          <dgm:bulletEnabled val="1"/>
        </dgm:presLayoutVars>
      </dgm:prSet>
      <dgm:spPr/>
    </dgm:pt>
    <dgm:pt modelId="{7570D705-A2F5-4DFA-B67B-9FCF33267FD5}" type="pres">
      <dgm:prSet presAssocID="{CC9D7E71-C443-4B4B-B402-5786C4366DA8}" presName="bgRect" presStyleLbl="bgAccFollowNode1" presStyleIdx="2" presStyleCnt="5"/>
      <dgm:spPr/>
    </dgm:pt>
    <dgm:pt modelId="{EE202DD6-DA23-4B1D-80A9-A3B0B89F3A31}" type="pres">
      <dgm:prSet presAssocID="{094261B1-3859-4D5B-8D1F-8ABA4412973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1F818783-44F4-4DE0-9C6D-3B1EB3FFF993}" type="pres">
      <dgm:prSet presAssocID="{CC9D7E71-C443-4B4B-B402-5786C4366DA8}" presName="bottomLine" presStyleLbl="alignNode1" presStyleIdx="5" presStyleCnt="10">
        <dgm:presLayoutVars/>
      </dgm:prSet>
      <dgm:spPr/>
    </dgm:pt>
    <dgm:pt modelId="{3AD3ABC9-4923-485A-A967-CFD52E644CEC}" type="pres">
      <dgm:prSet presAssocID="{CC9D7E71-C443-4B4B-B402-5786C4366DA8}" presName="nodeText" presStyleLbl="bgAccFollowNode1" presStyleIdx="2" presStyleCnt="5">
        <dgm:presLayoutVars>
          <dgm:bulletEnabled val="1"/>
        </dgm:presLayoutVars>
      </dgm:prSet>
      <dgm:spPr/>
    </dgm:pt>
    <dgm:pt modelId="{F6C93A1F-66E7-4E57-B294-3FEF34D1B632}" type="pres">
      <dgm:prSet presAssocID="{094261B1-3859-4D5B-8D1F-8ABA44129731}" presName="sibTrans" presStyleCnt="0"/>
      <dgm:spPr/>
    </dgm:pt>
    <dgm:pt modelId="{0168D16D-1B1E-4E7E-9BFC-A505C8DA44D0}" type="pres">
      <dgm:prSet presAssocID="{B27DAF32-1611-451E-BD49-BC6B76DF22A1}" presName="compositeNode" presStyleCnt="0">
        <dgm:presLayoutVars>
          <dgm:bulletEnabled val="1"/>
        </dgm:presLayoutVars>
      </dgm:prSet>
      <dgm:spPr/>
    </dgm:pt>
    <dgm:pt modelId="{B4EEAA7D-7274-4595-B940-253B0ED4AEED}" type="pres">
      <dgm:prSet presAssocID="{B27DAF32-1611-451E-BD49-BC6B76DF22A1}" presName="bgRect" presStyleLbl="bgAccFollowNode1" presStyleIdx="3" presStyleCnt="5"/>
      <dgm:spPr/>
    </dgm:pt>
    <dgm:pt modelId="{5FFD88FF-CA96-4931-B63E-656F8C7AA676}" type="pres">
      <dgm:prSet presAssocID="{92C043A5-1D29-4CE4-9E27-22C01B3F708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C8D57F8-6530-4F19-801F-225DCD3A04FC}" type="pres">
      <dgm:prSet presAssocID="{B27DAF32-1611-451E-BD49-BC6B76DF22A1}" presName="bottomLine" presStyleLbl="alignNode1" presStyleIdx="7" presStyleCnt="10">
        <dgm:presLayoutVars/>
      </dgm:prSet>
      <dgm:spPr/>
    </dgm:pt>
    <dgm:pt modelId="{3C42E20B-792C-4DBA-9A35-E107EF95C10A}" type="pres">
      <dgm:prSet presAssocID="{B27DAF32-1611-451E-BD49-BC6B76DF22A1}" presName="nodeText" presStyleLbl="bgAccFollowNode1" presStyleIdx="3" presStyleCnt="5">
        <dgm:presLayoutVars>
          <dgm:bulletEnabled val="1"/>
        </dgm:presLayoutVars>
      </dgm:prSet>
      <dgm:spPr/>
    </dgm:pt>
    <dgm:pt modelId="{E62D15BA-B7AA-492C-9474-418103AFEC9A}" type="pres">
      <dgm:prSet presAssocID="{92C043A5-1D29-4CE4-9E27-22C01B3F7088}" presName="sibTrans" presStyleCnt="0"/>
      <dgm:spPr/>
    </dgm:pt>
    <dgm:pt modelId="{C7AF0284-5D89-4960-B847-3D550F777A76}" type="pres">
      <dgm:prSet presAssocID="{204F62B6-070C-4C1B-8F42-0F57E3E21832}" presName="compositeNode" presStyleCnt="0">
        <dgm:presLayoutVars>
          <dgm:bulletEnabled val="1"/>
        </dgm:presLayoutVars>
      </dgm:prSet>
      <dgm:spPr/>
    </dgm:pt>
    <dgm:pt modelId="{762E43E7-3D2C-4451-8007-B17130FDECAC}" type="pres">
      <dgm:prSet presAssocID="{204F62B6-070C-4C1B-8F42-0F57E3E21832}" presName="bgRect" presStyleLbl="bgAccFollowNode1" presStyleIdx="4" presStyleCnt="5"/>
      <dgm:spPr/>
    </dgm:pt>
    <dgm:pt modelId="{2AE6F2E1-F77F-4760-AB77-EF448DB48B6B}" type="pres">
      <dgm:prSet presAssocID="{B0F3D92D-A7DA-4523-882D-7BBA9DFD48C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10A13AE-2C20-4443-A053-27545EDB770F}" type="pres">
      <dgm:prSet presAssocID="{204F62B6-070C-4C1B-8F42-0F57E3E21832}" presName="bottomLine" presStyleLbl="alignNode1" presStyleIdx="9" presStyleCnt="10">
        <dgm:presLayoutVars/>
      </dgm:prSet>
      <dgm:spPr/>
    </dgm:pt>
    <dgm:pt modelId="{0B4E5ABD-7C5B-4BC3-8ACC-BB4CD1D55A58}" type="pres">
      <dgm:prSet presAssocID="{204F62B6-070C-4C1B-8F42-0F57E3E2183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A1FE20C-E9C0-4DDC-A63C-6398908742DA}" type="presOf" srcId="{18EDC6D7-88BD-4560-90B0-DFBC5459F596}" destId="{73757E7A-1BD3-4F2A-8080-47011F909FE5}" srcOrd="0" destOrd="0" presId="urn:microsoft.com/office/officeart/2016/7/layout/BasicLinearProcessNumbered"/>
    <dgm:cxn modelId="{4534F80E-4170-461E-BDEB-E7F3D1DDD42C}" type="presOf" srcId="{92C043A5-1D29-4CE4-9E27-22C01B3F7088}" destId="{5FFD88FF-CA96-4931-B63E-656F8C7AA676}" srcOrd="0" destOrd="0" presId="urn:microsoft.com/office/officeart/2016/7/layout/BasicLinearProcessNumbered"/>
    <dgm:cxn modelId="{51AB3214-4AE9-4BCA-88C8-C054435C74DF}" srcId="{18EDC6D7-88BD-4560-90B0-DFBC5459F596}" destId="{E9DC6529-4073-4F66-A5B3-360F9B9435F0}" srcOrd="1" destOrd="0" parTransId="{E05CDF0C-5BC3-49E8-8558-C9AEBF80DD99}" sibTransId="{51132AFE-AF02-4E4C-9AF2-050A9CE883DF}"/>
    <dgm:cxn modelId="{F03CFA19-7A74-4791-8EC8-29E6FFF0F90D}" type="presOf" srcId="{204F62B6-070C-4C1B-8F42-0F57E3E21832}" destId="{0B4E5ABD-7C5B-4BC3-8ACC-BB4CD1D55A58}" srcOrd="1" destOrd="0" presId="urn:microsoft.com/office/officeart/2016/7/layout/BasicLinearProcessNumbered"/>
    <dgm:cxn modelId="{45246934-6A43-43A8-9F3A-A817E8681E49}" type="presOf" srcId="{52B0F264-D6B6-49BC-B59D-67B15801E7E8}" destId="{C3DB81A7-DFD0-46ED-AA19-3695642D1214}" srcOrd="1" destOrd="0" presId="urn:microsoft.com/office/officeart/2016/7/layout/BasicLinearProcessNumbered"/>
    <dgm:cxn modelId="{6E279934-B2EC-47D9-9D76-F39259D400A6}" srcId="{18EDC6D7-88BD-4560-90B0-DFBC5459F596}" destId="{B27DAF32-1611-451E-BD49-BC6B76DF22A1}" srcOrd="3" destOrd="0" parTransId="{67531886-7881-45FB-A1A4-267C0ECA98F7}" sibTransId="{92C043A5-1D29-4CE4-9E27-22C01B3F7088}"/>
    <dgm:cxn modelId="{5574F634-0497-416B-A203-9496A55289FC}" type="presOf" srcId="{B27DAF32-1611-451E-BD49-BC6B76DF22A1}" destId="{B4EEAA7D-7274-4595-B940-253B0ED4AEED}" srcOrd="0" destOrd="0" presId="urn:microsoft.com/office/officeart/2016/7/layout/BasicLinearProcessNumbered"/>
    <dgm:cxn modelId="{8EFFF736-588D-44CE-9151-CBAB8E20083F}" type="presOf" srcId="{51132AFE-AF02-4E4C-9AF2-050A9CE883DF}" destId="{E71F95F7-E2FA-47DF-B215-6AA2C6A89641}" srcOrd="0" destOrd="0" presId="urn:microsoft.com/office/officeart/2016/7/layout/BasicLinearProcessNumbered"/>
    <dgm:cxn modelId="{45DCCA5C-2C73-4438-846C-6EC25752CA03}" type="presOf" srcId="{094261B1-3859-4D5B-8D1F-8ABA44129731}" destId="{EE202DD6-DA23-4B1D-80A9-A3B0B89F3A31}" srcOrd="0" destOrd="0" presId="urn:microsoft.com/office/officeart/2016/7/layout/BasicLinearProcessNumbered"/>
    <dgm:cxn modelId="{D8A33341-4933-4432-93EE-8085DFC0BAC3}" type="presOf" srcId="{B27DAF32-1611-451E-BD49-BC6B76DF22A1}" destId="{3C42E20B-792C-4DBA-9A35-E107EF95C10A}" srcOrd="1" destOrd="0" presId="urn:microsoft.com/office/officeart/2016/7/layout/BasicLinearProcessNumbered"/>
    <dgm:cxn modelId="{7CE69241-D5C4-4891-AAAE-BE3BFD55C896}" type="presOf" srcId="{CC9D7E71-C443-4B4B-B402-5786C4366DA8}" destId="{3AD3ABC9-4923-485A-A967-CFD52E644CEC}" srcOrd="1" destOrd="0" presId="urn:microsoft.com/office/officeart/2016/7/layout/BasicLinearProcessNumbered"/>
    <dgm:cxn modelId="{7F658942-5787-4F22-B59A-18E2DAF7285F}" type="presOf" srcId="{52B0F264-D6B6-49BC-B59D-67B15801E7E8}" destId="{4F1B1276-AE74-4BF2-A3FC-70A3C3C2EC62}" srcOrd="0" destOrd="0" presId="urn:microsoft.com/office/officeart/2016/7/layout/BasicLinearProcessNumbered"/>
    <dgm:cxn modelId="{8E72F84E-D14C-4F04-A1CD-19365A08AD75}" srcId="{18EDC6D7-88BD-4560-90B0-DFBC5459F596}" destId="{204F62B6-070C-4C1B-8F42-0F57E3E21832}" srcOrd="4" destOrd="0" parTransId="{BD4A7910-23BF-4E80-81FD-498EB2EE9366}" sibTransId="{B0F3D92D-A7DA-4523-882D-7BBA9DFD48C0}"/>
    <dgm:cxn modelId="{E5B5D452-809B-49F7-A144-3EE94FCF972A}" srcId="{18EDC6D7-88BD-4560-90B0-DFBC5459F596}" destId="{52B0F264-D6B6-49BC-B59D-67B15801E7E8}" srcOrd="0" destOrd="0" parTransId="{A41E1C7D-A374-427A-88E3-A5AE546E061F}" sibTransId="{8F827D00-86DD-461E-86A1-0B0CD3B62ED5}"/>
    <dgm:cxn modelId="{72973689-7177-4772-B0F4-3D6C3877D62A}" type="presOf" srcId="{8F827D00-86DD-461E-86A1-0B0CD3B62ED5}" destId="{D334873D-0BAB-4C8C-A2EB-059F958935C2}" srcOrd="0" destOrd="0" presId="urn:microsoft.com/office/officeart/2016/7/layout/BasicLinearProcessNumbered"/>
    <dgm:cxn modelId="{93B9B49D-3406-4B9B-B7D7-4BCB66976A91}" type="presOf" srcId="{E9DC6529-4073-4F66-A5B3-360F9B9435F0}" destId="{E18D778C-777C-450F-A380-14EDFEFC1A7F}" srcOrd="0" destOrd="0" presId="urn:microsoft.com/office/officeart/2016/7/layout/BasicLinearProcessNumbered"/>
    <dgm:cxn modelId="{92089FA5-FC91-41BE-8BD3-DE4A920A0DF7}" srcId="{18EDC6D7-88BD-4560-90B0-DFBC5459F596}" destId="{CC9D7E71-C443-4B4B-B402-5786C4366DA8}" srcOrd="2" destOrd="0" parTransId="{7DA3F83D-E8CD-4586-9B10-619CD827E17B}" sibTransId="{094261B1-3859-4D5B-8D1F-8ABA44129731}"/>
    <dgm:cxn modelId="{D0753DD3-83A1-4CD8-8B11-0483C1DB2379}" type="presOf" srcId="{204F62B6-070C-4C1B-8F42-0F57E3E21832}" destId="{762E43E7-3D2C-4451-8007-B17130FDECAC}" srcOrd="0" destOrd="0" presId="urn:microsoft.com/office/officeart/2016/7/layout/BasicLinearProcessNumbered"/>
    <dgm:cxn modelId="{EC816FEC-BF3C-4E75-BB71-16C21BC9B38B}" type="presOf" srcId="{CC9D7E71-C443-4B4B-B402-5786C4366DA8}" destId="{7570D705-A2F5-4DFA-B67B-9FCF33267FD5}" srcOrd="0" destOrd="0" presId="urn:microsoft.com/office/officeart/2016/7/layout/BasicLinearProcessNumbered"/>
    <dgm:cxn modelId="{BFD470EF-DAD1-4FB5-91F0-3BC7184CFCC2}" type="presOf" srcId="{E9DC6529-4073-4F66-A5B3-360F9B9435F0}" destId="{7A93BD06-925E-4000-AEA8-81E50EB47058}" srcOrd="1" destOrd="0" presId="urn:microsoft.com/office/officeart/2016/7/layout/BasicLinearProcessNumbered"/>
    <dgm:cxn modelId="{BDC728F7-3295-4641-8AE7-72F77C9372FD}" type="presOf" srcId="{B0F3D92D-A7DA-4523-882D-7BBA9DFD48C0}" destId="{2AE6F2E1-F77F-4760-AB77-EF448DB48B6B}" srcOrd="0" destOrd="0" presId="urn:microsoft.com/office/officeart/2016/7/layout/BasicLinearProcessNumbered"/>
    <dgm:cxn modelId="{90032065-A127-4237-A19E-EBB05D8A3CCC}" type="presParOf" srcId="{73757E7A-1BD3-4F2A-8080-47011F909FE5}" destId="{A7D7B035-ADCC-4B9F-BACA-395E1F606CBA}" srcOrd="0" destOrd="0" presId="urn:microsoft.com/office/officeart/2016/7/layout/BasicLinearProcessNumbered"/>
    <dgm:cxn modelId="{9D918FCD-D17A-4665-98AB-22F340132C0C}" type="presParOf" srcId="{A7D7B035-ADCC-4B9F-BACA-395E1F606CBA}" destId="{4F1B1276-AE74-4BF2-A3FC-70A3C3C2EC62}" srcOrd="0" destOrd="0" presId="urn:microsoft.com/office/officeart/2016/7/layout/BasicLinearProcessNumbered"/>
    <dgm:cxn modelId="{B9256B50-73C8-4F93-91B8-6186FCC71225}" type="presParOf" srcId="{A7D7B035-ADCC-4B9F-BACA-395E1F606CBA}" destId="{D334873D-0BAB-4C8C-A2EB-059F958935C2}" srcOrd="1" destOrd="0" presId="urn:microsoft.com/office/officeart/2016/7/layout/BasicLinearProcessNumbered"/>
    <dgm:cxn modelId="{9065E8C9-B387-4480-A9E8-AC4B60D82E9F}" type="presParOf" srcId="{A7D7B035-ADCC-4B9F-BACA-395E1F606CBA}" destId="{8E62F04D-53B6-4CC3-9218-5C4084C1BF8C}" srcOrd="2" destOrd="0" presId="urn:microsoft.com/office/officeart/2016/7/layout/BasicLinearProcessNumbered"/>
    <dgm:cxn modelId="{67730329-EFDB-4A62-B2C1-CC98CFCF62BD}" type="presParOf" srcId="{A7D7B035-ADCC-4B9F-BACA-395E1F606CBA}" destId="{C3DB81A7-DFD0-46ED-AA19-3695642D1214}" srcOrd="3" destOrd="0" presId="urn:microsoft.com/office/officeart/2016/7/layout/BasicLinearProcessNumbered"/>
    <dgm:cxn modelId="{A3E4EB3A-ECFE-436E-98BA-34935C841E6F}" type="presParOf" srcId="{73757E7A-1BD3-4F2A-8080-47011F909FE5}" destId="{DBC425A7-69D4-417B-87E5-C5F074D97377}" srcOrd="1" destOrd="0" presId="urn:microsoft.com/office/officeart/2016/7/layout/BasicLinearProcessNumbered"/>
    <dgm:cxn modelId="{ACA589AC-8017-4506-A60B-BE3523B76DB9}" type="presParOf" srcId="{73757E7A-1BD3-4F2A-8080-47011F909FE5}" destId="{B77ADDA0-924F-43D9-BE15-CF1238174EB1}" srcOrd="2" destOrd="0" presId="urn:microsoft.com/office/officeart/2016/7/layout/BasicLinearProcessNumbered"/>
    <dgm:cxn modelId="{488F502B-71EE-4D73-8A6E-856556A5E98C}" type="presParOf" srcId="{B77ADDA0-924F-43D9-BE15-CF1238174EB1}" destId="{E18D778C-777C-450F-A380-14EDFEFC1A7F}" srcOrd="0" destOrd="0" presId="urn:microsoft.com/office/officeart/2016/7/layout/BasicLinearProcessNumbered"/>
    <dgm:cxn modelId="{2E38180D-A81D-4929-86C1-7F7242F75741}" type="presParOf" srcId="{B77ADDA0-924F-43D9-BE15-CF1238174EB1}" destId="{E71F95F7-E2FA-47DF-B215-6AA2C6A89641}" srcOrd="1" destOrd="0" presId="urn:microsoft.com/office/officeart/2016/7/layout/BasicLinearProcessNumbered"/>
    <dgm:cxn modelId="{7250A12A-811E-4D73-B29F-FBB0EEC3225C}" type="presParOf" srcId="{B77ADDA0-924F-43D9-BE15-CF1238174EB1}" destId="{25BBA75A-E849-428B-A3FE-DDAABD9CCD70}" srcOrd="2" destOrd="0" presId="urn:microsoft.com/office/officeart/2016/7/layout/BasicLinearProcessNumbered"/>
    <dgm:cxn modelId="{E9669B71-1C65-4B43-84C5-DE138D4865B3}" type="presParOf" srcId="{B77ADDA0-924F-43D9-BE15-CF1238174EB1}" destId="{7A93BD06-925E-4000-AEA8-81E50EB47058}" srcOrd="3" destOrd="0" presId="urn:microsoft.com/office/officeart/2016/7/layout/BasicLinearProcessNumbered"/>
    <dgm:cxn modelId="{F0D50472-F344-49AD-80EE-C04973A1377D}" type="presParOf" srcId="{73757E7A-1BD3-4F2A-8080-47011F909FE5}" destId="{FA698FB5-1419-4614-B83F-D68959233541}" srcOrd="3" destOrd="0" presId="urn:microsoft.com/office/officeart/2016/7/layout/BasicLinearProcessNumbered"/>
    <dgm:cxn modelId="{00E869AC-60B8-41E3-97F0-E84A5820FA02}" type="presParOf" srcId="{73757E7A-1BD3-4F2A-8080-47011F909FE5}" destId="{E0EB8241-CF58-46C9-B5E5-8CC01D9033D1}" srcOrd="4" destOrd="0" presId="urn:microsoft.com/office/officeart/2016/7/layout/BasicLinearProcessNumbered"/>
    <dgm:cxn modelId="{E3074241-0BCD-4016-95A9-4F48E2D1060F}" type="presParOf" srcId="{E0EB8241-CF58-46C9-B5E5-8CC01D9033D1}" destId="{7570D705-A2F5-4DFA-B67B-9FCF33267FD5}" srcOrd="0" destOrd="0" presId="urn:microsoft.com/office/officeart/2016/7/layout/BasicLinearProcessNumbered"/>
    <dgm:cxn modelId="{1DABDCD3-FE7D-4820-B275-5D4ED1D33C2E}" type="presParOf" srcId="{E0EB8241-CF58-46C9-B5E5-8CC01D9033D1}" destId="{EE202DD6-DA23-4B1D-80A9-A3B0B89F3A31}" srcOrd="1" destOrd="0" presId="urn:microsoft.com/office/officeart/2016/7/layout/BasicLinearProcessNumbered"/>
    <dgm:cxn modelId="{F5B27060-DA0B-432A-8091-6B52F58E2B5D}" type="presParOf" srcId="{E0EB8241-CF58-46C9-B5E5-8CC01D9033D1}" destId="{1F818783-44F4-4DE0-9C6D-3B1EB3FFF993}" srcOrd="2" destOrd="0" presId="urn:microsoft.com/office/officeart/2016/7/layout/BasicLinearProcessNumbered"/>
    <dgm:cxn modelId="{21CDC8B6-6261-426E-B013-654366E58151}" type="presParOf" srcId="{E0EB8241-CF58-46C9-B5E5-8CC01D9033D1}" destId="{3AD3ABC9-4923-485A-A967-CFD52E644CEC}" srcOrd="3" destOrd="0" presId="urn:microsoft.com/office/officeart/2016/7/layout/BasicLinearProcessNumbered"/>
    <dgm:cxn modelId="{896A1C58-5025-4472-B9C6-C9C8D3CCE546}" type="presParOf" srcId="{73757E7A-1BD3-4F2A-8080-47011F909FE5}" destId="{F6C93A1F-66E7-4E57-B294-3FEF34D1B632}" srcOrd="5" destOrd="0" presId="urn:microsoft.com/office/officeart/2016/7/layout/BasicLinearProcessNumbered"/>
    <dgm:cxn modelId="{05ACD720-743E-4BDB-B173-15395C2BC897}" type="presParOf" srcId="{73757E7A-1BD3-4F2A-8080-47011F909FE5}" destId="{0168D16D-1B1E-4E7E-9BFC-A505C8DA44D0}" srcOrd="6" destOrd="0" presId="urn:microsoft.com/office/officeart/2016/7/layout/BasicLinearProcessNumbered"/>
    <dgm:cxn modelId="{FA260358-9BB4-4254-9B97-EE30B110D7CA}" type="presParOf" srcId="{0168D16D-1B1E-4E7E-9BFC-A505C8DA44D0}" destId="{B4EEAA7D-7274-4595-B940-253B0ED4AEED}" srcOrd="0" destOrd="0" presId="urn:microsoft.com/office/officeart/2016/7/layout/BasicLinearProcessNumbered"/>
    <dgm:cxn modelId="{FC010BC8-CDBF-4923-AB5C-5096D996A4BE}" type="presParOf" srcId="{0168D16D-1B1E-4E7E-9BFC-A505C8DA44D0}" destId="{5FFD88FF-CA96-4931-B63E-656F8C7AA676}" srcOrd="1" destOrd="0" presId="urn:microsoft.com/office/officeart/2016/7/layout/BasicLinearProcessNumbered"/>
    <dgm:cxn modelId="{EA625BFF-AD05-4C7B-9AD7-793806439866}" type="presParOf" srcId="{0168D16D-1B1E-4E7E-9BFC-A505C8DA44D0}" destId="{DC8D57F8-6530-4F19-801F-225DCD3A04FC}" srcOrd="2" destOrd="0" presId="urn:microsoft.com/office/officeart/2016/7/layout/BasicLinearProcessNumbered"/>
    <dgm:cxn modelId="{A7483A3D-41AA-400C-BA3F-9DC26CB6A0FC}" type="presParOf" srcId="{0168D16D-1B1E-4E7E-9BFC-A505C8DA44D0}" destId="{3C42E20B-792C-4DBA-9A35-E107EF95C10A}" srcOrd="3" destOrd="0" presId="urn:microsoft.com/office/officeart/2016/7/layout/BasicLinearProcessNumbered"/>
    <dgm:cxn modelId="{BB6D0ED7-2F9F-4E03-9899-F6488FC8FB92}" type="presParOf" srcId="{73757E7A-1BD3-4F2A-8080-47011F909FE5}" destId="{E62D15BA-B7AA-492C-9474-418103AFEC9A}" srcOrd="7" destOrd="0" presId="urn:microsoft.com/office/officeart/2016/7/layout/BasicLinearProcessNumbered"/>
    <dgm:cxn modelId="{6910CC0B-B0A4-40F9-BD97-0AE11558D0D5}" type="presParOf" srcId="{73757E7A-1BD3-4F2A-8080-47011F909FE5}" destId="{C7AF0284-5D89-4960-B847-3D550F777A76}" srcOrd="8" destOrd="0" presId="urn:microsoft.com/office/officeart/2016/7/layout/BasicLinearProcessNumbered"/>
    <dgm:cxn modelId="{EAC57381-6E12-42C4-ADF0-2177A3460B00}" type="presParOf" srcId="{C7AF0284-5D89-4960-B847-3D550F777A76}" destId="{762E43E7-3D2C-4451-8007-B17130FDECAC}" srcOrd="0" destOrd="0" presId="urn:microsoft.com/office/officeart/2016/7/layout/BasicLinearProcessNumbered"/>
    <dgm:cxn modelId="{812E4075-F5AF-42E2-87D5-60A3BD8A1EE0}" type="presParOf" srcId="{C7AF0284-5D89-4960-B847-3D550F777A76}" destId="{2AE6F2E1-F77F-4760-AB77-EF448DB48B6B}" srcOrd="1" destOrd="0" presId="urn:microsoft.com/office/officeart/2016/7/layout/BasicLinearProcessNumbered"/>
    <dgm:cxn modelId="{1E7FB515-FDF3-472B-8888-2FFB096DE1EE}" type="presParOf" srcId="{C7AF0284-5D89-4960-B847-3D550F777A76}" destId="{F10A13AE-2C20-4443-A053-27545EDB770F}" srcOrd="2" destOrd="0" presId="urn:microsoft.com/office/officeart/2016/7/layout/BasicLinearProcessNumbered"/>
    <dgm:cxn modelId="{C1A70411-B2DA-4C0D-92B4-080282D4E47D}" type="presParOf" srcId="{C7AF0284-5D89-4960-B847-3D550F777A76}" destId="{0B4E5ABD-7C5B-4BC3-8ACC-BB4CD1D55A5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3D136F-D4A3-477D-83C7-7794DC5D79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3A3393-3F41-417F-9CB2-F32D1B913622}">
      <dgm:prSet/>
      <dgm:spPr/>
      <dgm:t>
        <a:bodyPr/>
        <a:lstStyle/>
        <a:p>
          <a:r>
            <a:rPr lang="en-CA"/>
            <a:t>A solution can have multiple executables</a:t>
          </a:r>
          <a:endParaRPr lang="en-US"/>
        </a:p>
      </dgm:t>
    </dgm:pt>
    <dgm:pt modelId="{00BFE694-86CB-49AF-9233-A5A55F3E7023}" type="parTrans" cxnId="{65F72BFB-2BB4-48BC-A1D0-E4B76D037B3C}">
      <dgm:prSet/>
      <dgm:spPr/>
      <dgm:t>
        <a:bodyPr/>
        <a:lstStyle/>
        <a:p>
          <a:endParaRPr lang="en-US"/>
        </a:p>
      </dgm:t>
    </dgm:pt>
    <dgm:pt modelId="{97679A34-1EF4-4BDC-914A-8E88DE9918D3}" type="sibTrans" cxnId="{65F72BFB-2BB4-48BC-A1D0-E4B76D037B3C}">
      <dgm:prSet/>
      <dgm:spPr/>
      <dgm:t>
        <a:bodyPr/>
        <a:lstStyle/>
        <a:p>
          <a:endParaRPr lang="en-US"/>
        </a:p>
      </dgm:t>
    </dgm:pt>
    <dgm:pt modelId="{CB1A0265-9078-4557-A665-E0B3D5141361}">
      <dgm:prSet/>
      <dgm:spPr/>
      <dgm:t>
        <a:bodyPr/>
        <a:lstStyle/>
        <a:p>
          <a:r>
            <a:rPr lang="en-CA"/>
            <a:t>Pressing F5 (start debugger) launches the start-up project</a:t>
          </a:r>
          <a:endParaRPr lang="en-US"/>
        </a:p>
      </dgm:t>
    </dgm:pt>
    <dgm:pt modelId="{02B4E0D3-6EAF-46D2-8BF1-0DF05EB59290}" type="parTrans" cxnId="{AB7ACAE6-62D2-4E62-BABE-414000BD55DD}">
      <dgm:prSet/>
      <dgm:spPr/>
      <dgm:t>
        <a:bodyPr/>
        <a:lstStyle/>
        <a:p>
          <a:endParaRPr lang="en-US"/>
        </a:p>
      </dgm:t>
    </dgm:pt>
    <dgm:pt modelId="{CCF8620E-766E-49A0-A56D-8B6B234AB501}" type="sibTrans" cxnId="{AB7ACAE6-62D2-4E62-BABE-414000BD55DD}">
      <dgm:prSet/>
      <dgm:spPr/>
      <dgm:t>
        <a:bodyPr/>
        <a:lstStyle/>
        <a:p>
          <a:endParaRPr lang="en-US"/>
        </a:p>
      </dgm:t>
    </dgm:pt>
    <dgm:pt modelId="{726A2053-89CC-4DE2-AB4B-75E202664621}">
      <dgm:prSet/>
      <dgm:spPr/>
      <dgm:t>
        <a:bodyPr/>
        <a:lstStyle/>
        <a:p>
          <a:r>
            <a:rPr lang="en-CA"/>
            <a:t>Uses the current debug profile</a:t>
          </a:r>
          <a:endParaRPr lang="en-US"/>
        </a:p>
      </dgm:t>
    </dgm:pt>
    <dgm:pt modelId="{7CC5DEC1-1162-4067-B15C-DFB2D613EEBB}" type="parTrans" cxnId="{59D2E666-5139-47CC-B2CE-B84CC4F68390}">
      <dgm:prSet/>
      <dgm:spPr/>
      <dgm:t>
        <a:bodyPr/>
        <a:lstStyle/>
        <a:p>
          <a:endParaRPr lang="en-US"/>
        </a:p>
      </dgm:t>
    </dgm:pt>
    <dgm:pt modelId="{E6035C84-0BEC-40F2-B61C-8445F6A0EDD5}" type="sibTrans" cxnId="{59D2E666-5139-47CC-B2CE-B84CC4F68390}">
      <dgm:prSet/>
      <dgm:spPr/>
      <dgm:t>
        <a:bodyPr/>
        <a:lstStyle/>
        <a:p>
          <a:endParaRPr lang="en-US"/>
        </a:p>
      </dgm:t>
    </dgm:pt>
    <dgm:pt modelId="{362CF842-74E6-4FE6-A51C-2FFEAFA35DFE}">
      <dgm:prSet/>
      <dgm:spPr/>
      <dgm:t>
        <a:bodyPr/>
        <a:lstStyle/>
        <a:p>
          <a:r>
            <a:rPr lang="en-CA"/>
            <a:t>You can have multiple profiles per project </a:t>
          </a:r>
          <a:endParaRPr lang="en-US"/>
        </a:p>
      </dgm:t>
    </dgm:pt>
    <dgm:pt modelId="{9CA05BA7-211A-4E41-BF6C-69930EB2AEBF}" type="parTrans" cxnId="{6D0DCBAE-3DA0-415F-874F-C83FB9A284DE}">
      <dgm:prSet/>
      <dgm:spPr/>
      <dgm:t>
        <a:bodyPr/>
        <a:lstStyle/>
        <a:p>
          <a:endParaRPr lang="en-US"/>
        </a:p>
      </dgm:t>
    </dgm:pt>
    <dgm:pt modelId="{35DD80BF-B932-4CEC-B5DE-7ECAAF800734}" type="sibTrans" cxnId="{6D0DCBAE-3DA0-415F-874F-C83FB9A284DE}">
      <dgm:prSet/>
      <dgm:spPr/>
      <dgm:t>
        <a:bodyPr/>
        <a:lstStyle/>
        <a:p>
          <a:endParaRPr lang="en-US"/>
        </a:p>
      </dgm:t>
    </dgm:pt>
    <dgm:pt modelId="{6E853909-0439-4228-99AB-EAEB31993284}" type="pres">
      <dgm:prSet presAssocID="{583D136F-D4A3-477D-83C7-7794DC5D7988}" presName="linear" presStyleCnt="0">
        <dgm:presLayoutVars>
          <dgm:animLvl val="lvl"/>
          <dgm:resizeHandles val="exact"/>
        </dgm:presLayoutVars>
      </dgm:prSet>
      <dgm:spPr/>
    </dgm:pt>
    <dgm:pt modelId="{BBA98FC2-644B-4CD9-91CE-35628195FFD2}" type="pres">
      <dgm:prSet presAssocID="{F63A3393-3F41-417F-9CB2-F32D1B9136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1E6EEB-49E4-40EA-9D66-62DC574BD8B4}" type="pres">
      <dgm:prSet presAssocID="{97679A34-1EF4-4BDC-914A-8E88DE9918D3}" presName="spacer" presStyleCnt="0"/>
      <dgm:spPr/>
    </dgm:pt>
    <dgm:pt modelId="{34C7C2B1-8489-4293-A3CB-5E71CAD895FA}" type="pres">
      <dgm:prSet presAssocID="{CB1A0265-9078-4557-A665-E0B3D51413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27398D-E80A-42B1-A66B-45E62D8D99C6}" type="pres">
      <dgm:prSet presAssocID="{CCF8620E-766E-49A0-A56D-8B6B234AB501}" presName="spacer" presStyleCnt="0"/>
      <dgm:spPr/>
    </dgm:pt>
    <dgm:pt modelId="{45FDAA2F-BE34-43FF-8C29-C626420FB09E}" type="pres">
      <dgm:prSet presAssocID="{726A2053-89CC-4DE2-AB4B-75E2026646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C5B1D9-2E1A-48DA-82AE-115D705BD762}" type="pres">
      <dgm:prSet presAssocID="{E6035C84-0BEC-40F2-B61C-8445F6A0EDD5}" presName="spacer" presStyleCnt="0"/>
      <dgm:spPr/>
    </dgm:pt>
    <dgm:pt modelId="{A2920349-E654-4BB4-B647-43070CC0EBD3}" type="pres">
      <dgm:prSet presAssocID="{362CF842-74E6-4FE6-A51C-2FFEAFA35D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E4B70C-DBDB-442A-A2A8-01B2734AC70E}" type="presOf" srcId="{726A2053-89CC-4DE2-AB4B-75E202664621}" destId="{45FDAA2F-BE34-43FF-8C29-C626420FB09E}" srcOrd="0" destOrd="0" presId="urn:microsoft.com/office/officeart/2005/8/layout/vList2"/>
    <dgm:cxn modelId="{8F57A926-94F6-4AAF-B808-F79E7CC8E1D5}" type="presOf" srcId="{CB1A0265-9078-4557-A665-E0B3D5141361}" destId="{34C7C2B1-8489-4293-A3CB-5E71CAD895FA}" srcOrd="0" destOrd="0" presId="urn:microsoft.com/office/officeart/2005/8/layout/vList2"/>
    <dgm:cxn modelId="{59D2E666-5139-47CC-B2CE-B84CC4F68390}" srcId="{583D136F-D4A3-477D-83C7-7794DC5D7988}" destId="{726A2053-89CC-4DE2-AB4B-75E202664621}" srcOrd="2" destOrd="0" parTransId="{7CC5DEC1-1162-4067-B15C-DFB2D613EEBB}" sibTransId="{E6035C84-0BEC-40F2-B61C-8445F6A0EDD5}"/>
    <dgm:cxn modelId="{087A875A-D3C4-4D4E-8863-9EAC35C1436E}" type="presOf" srcId="{F63A3393-3F41-417F-9CB2-F32D1B913622}" destId="{BBA98FC2-644B-4CD9-91CE-35628195FFD2}" srcOrd="0" destOrd="0" presId="urn:microsoft.com/office/officeart/2005/8/layout/vList2"/>
    <dgm:cxn modelId="{3FE81580-3E82-4466-9C33-A1F7CEB322D2}" type="presOf" srcId="{583D136F-D4A3-477D-83C7-7794DC5D7988}" destId="{6E853909-0439-4228-99AB-EAEB31993284}" srcOrd="0" destOrd="0" presId="urn:microsoft.com/office/officeart/2005/8/layout/vList2"/>
    <dgm:cxn modelId="{6D0DCBAE-3DA0-415F-874F-C83FB9A284DE}" srcId="{583D136F-D4A3-477D-83C7-7794DC5D7988}" destId="{362CF842-74E6-4FE6-A51C-2FFEAFA35DFE}" srcOrd="3" destOrd="0" parTransId="{9CA05BA7-211A-4E41-BF6C-69930EB2AEBF}" sibTransId="{35DD80BF-B932-4CEC-B5DE-7ECAAF800734}"/>
    <dgm:cxn modelId="{1CB73BDF-A32D-452C-9FEA-FCAA64A6775C}" type="presOf" srcId="{362CF842-74E6-4FE6-A51C-2FFEAFA35DFE}" destId="{A2920349-E654-4BB4-B647-43070CC0EBD3}" srcOrd="0" destOrd="0" presId="urn:microsoft.com/office/officeart/2005/8/layout/vList2"/>
    <dgm:cxn modelId="{AB7ACAE6-62D2-4E62-BABE-414000BD55DD}" srcId="{583D136F-D4A3-477D-83C7-7794DC5D7988}" destId="{CB1A0265-9078-4557-A665-E0B3D5141361}" srcOrd="1" destOrd="0" parTransId="{02B4E0D3-6EAF-46D2-8BF1-0DF05EB59290}" sibTransId="{CCF8620E-766E-49A0-A56D-8B6B234AB501}"/>
    <dgm:cxn modelId="{65F72BFB-2BB4-48BC-A1D0-E4B76D037B3C}" srcId="{583D136F-D4A3-477D-83C7-7794DC5D7988}" destId="{F63A3393-3F41-417F-9CB2-F32D1B913622}" srcOrd="0" destOrd="0" parTransId="{00BFE694-86CB-49AF-9233-A5A55F3E7023}" sibTransId="{97679A34-1EF4-4BDC-914A-8E88DE9918D3}"/>
    <dgm:cxn modelId="{7C712BE6-5D91-438B-8F8B-2E718567F213}" type="presParOf" srcId="{6E853909-0439-4228-99AB-EAEB31993284}" destId="{BBA98FC2-644B-4CD9-91CE-35628195FFD2}" srcOrd="0" destOrd="0" presId="urn:microsoft.com/office/officeart/2005/8/layout/vList2"/>
    <dgm:cxn modelId="{2C39DE29-A72B-4BCF-BCEC-5E17DE1EA7FC}" type="presParOf" srcId="{6E853909-0439-4228-99AB-EAEB31993284}" destId="{211E6EEB-49E4-40EA-9D66-62DC574BD8B4}" srcOrd="1" destOrd="0" presId="urn:microsoft.com/office/officeart/2005/8/layout/vList2"/>
    <dgm:cxn modelId="{70B08B5F-8C86-4FAF-9A9C-97AFD9F1BF34}" type="presParOf" srcId="{6E853909-0439-4228-99AB-EAEB31993284}" destId="{34C7C2B1-8489-4293-A3CB-5E71CAD895FA}" srcOrd="2" destOrd="0" presId="urn:microsoft.com/office/officeart/2005/8/layout/vList2"/>
    <dgm:cxn modelId="{05B9E741-2354-416A-BDEF-D7B2141673D6}" type="presParOf" srcId="{6E853909-0439-4228-99AB-EAEB31993284}" destId="{EA27398D-E80A-42B1-A66B-45E62D8D99C6}" srcOrd="3" destOrd="0" presId="urn:microsoft.com/office/officeart/2005/8/layout/vList2"/>
    <dgm:cxn modelId="{659DBB05-98DD-4A5D-994D-304D517EAA1E}" type="presParOf" srcId="{6E853909-0439-4228-99AB-EAEB31993284}" destId="{45FDAA2F-BE34-43FF-8C29-C626420FB09E}" srcOrd="4" destOrd="0" presId="urn:microsoft.com/office/officeart/2005/8/layout/vList2"/>
    <dgm:cxn modelId="{460DEC80-E1F3-47F8-904D-759ED64D3D7C}" type="presParOf" srcId="{6E853909-0439-4228-99AB-EAEB31993284}" destId="{18C5B1D9-2E1A-48DA-82AE-115D705BD762}" srcOrd="5" destOrd="0" presId="urn:microsoft.com/office/officeart/2005/8/layout/vList2"/>
    <dgm:cxn modelId="{3578BEAB-7919-4905-91CB-F9B4B78405C1}" type="presParOf" srcId="{6E853909-0439-4228-99AB-EAEB31993284}" destId="{A2920349-E654-4BB4-B647-43070CC0EB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5F4C92-ABBE-4CED-B2AD-70B814F5451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2B066F-515C-4322-9B49-287FDAF6110D}">
      <dgm:prSet/>
      <dgm:spPr/>
      <dgm:t>
        <a:bodyPr/>
        <a:lstStyle/>
        <a:p>
          <a:r>
            <a:rPr lang="en-US"/>
            <a:t>Set</a:t>
          </a:r>
        </a:p>
      </dgm:t>
    </dgm:pt>
    <dgm:pt modelId="{F657AAA4-E2B4-4E92-8EE9-F45497389758}" type="parTrans" cxnId="{FAFF9FDD-5DC4-4071-97C2-25FB9BEAE304}">
      <dgm:prSet/>
      <dgm:spPr/>
      <dgm:t>
        <a:bodyPr/>
        <a:lstStyle/>
        <a:p>
          <a:endParaRPr lang="en-US"/>
        </a:p>
      </dgm:t>
    </dgm:pt>
    <dgm:pt modelId="{189088D4-65FA-4FD2-8F05-329ADB26CE71}" type="sibTrans" cxnId="{FAFF9FDD-5DC4-4071-97C2-25FB9BEAE304}">
      <dgm:prSet/>
      <dgm:spPr/>
      <dgm:t>
        <a:bodyPr/>
        <a:lstStyle/>
        <a:p>
          <a:endParaRPr lang="en-US"/>
        </a:p>
      </dgm:t>
    </dgm:pt>
    <dgm:pt modelId="{E5739B05-C052-40C7-8CCA-BEF3544B9A9E}">
      <dgm:prSet/>
      <dgm:spPr/>
      <dgm:t>
        <a:bodyPr/>
        <a:lstStyle/>
        <a:p>
          <a:r>
            <a:rPr lang="en-US" dirty="0"/>
            <a:t>Command line arguments</a:t>
          </a:r>
        </a:p>
      </dgm:t>
    </dgm:pt>
    <dgm:pt modelId="{6EA312C0-1EE3-4B9D-AF35-ECD6E3F77CA2}" type="parTrans" cxnId="{C08C3FF4-07E0-42CD-A10E-34B012626012}">
      <dgm:prSet/>
      <dgm:spPr/>
      <dgm:t>
        <a:bodyPr/>
        <a:lstStyle/>
        <a:p>
          <a:endParaRPr lang="en-US"/>
        </a:p>
      </dgm:t>
    </dgm:pt>
    <dgm:pt modelId="{C1AB44F1-A13B-46D0-AE95-6D7FDF062408}" type="sibTrans" cxnId="{C08C3FF4-07E0-42CD-A10E-34B012626012}">
      <dgm:prSet/>
      <dgm:spPr/>
      <dgm:t>
        <a:bodyPr/>
        <a:lstStyle/>
        <a:p>
          <a:endParaRPr lang="en-US"/>
        </a:p>
      </dgm:t>
    </dgm:pt>
    <dgm:pt modelId="{CA07BFD8-5374-4349-ABDA-96C413A7E056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23087B02-796F-42F3-97EE-730732B1E8D1}" type="parTrans" cxnId="{914B2CBD-F134-4AD8-A4CA-98AA24C50D1E}">
      <dgm:prSet/>
      <dgm:spPr/>
      <dgm:t>
        <a:bodyPr/>
        <a:lstStyle/>
        <a:p>
          <a:endParaRPr lang="en-US"/>
        </a:p>
      </dgm:t>
    </dgm:pt>
    <dgm:pt modelId="{5E5F4DEA-A208-442A-BD5C-D74A831FDC22}" type="sibTrans" cxnId="{914B2CBD-F134-4AD8-A4CA-98AA24C50D1E}">
      <dgm:prSet/>
      <dgm:spPr/>
      <dgm:t>
        <a:bodyPr/>
        <a:lstStyle/>
        <a:p>
          <a:endParaRPr lang="en-US"/>
        </a:p>
      </dgm:t>
    </dgm:pt>
    <dgm:pt modelId="{BCF793AC-90AA-47AE-8DF0-3B20BD7FA10C}">
      <dgm:prSet/>
      <dgm:spPr/>
      <dgm:t>
        <a:bodyPr/>
        <a:lstStyle/>
        <a:p>
          <a:r>
            <a:rPr lang="en-US" dirty="0"/>
            <a:t>Working directory</a:t>
          </a:r>
        </a:p>
      </dgm:t>
    </dgm:pt>
    <dgm:pt modelId="{8CFBAE03-5D5B-4C05-BC32-63808456D3EA}" type="parTrans" cxnId="{FF1B9A46-367B-409C-B265-D541C58C87F4}">
      <dgm:prSet/>
      <dgm:spPr/>
      <dgm:t>
        <a:bodyPr/>
        <a:lstStyle/>
        <a:p>
          <a:endParaRPr lang="en-US"/>
        </a:p>
      </dgm:t>
    </dgm:pt>
    <dgm:pt modelId="{DF08994E-FFB1-4BF1-B16A-A0C8CD29D40C}" type="sibTrans" cxnId="{FF1B9A46-367B-409C-B265-D541C58C87F4}">
      <dgm:prSet/>
      <dgm:spPr/>
      <dgm:t>
        <a:bodyPr/>
        <a:lstStyle/>
        <a:p>
          <a:endParaRPr lang="en-US"/>
        </a:p>
      </dgm:t>
    </dgm:pt>
    <dgm:pt modelId="{279E7834-7483-4466-86FC-469936898D3F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16AEB84F-1FAF-457E-93C1-F543183330CD}" type="parTrans" cxnId="{67D6AE48-2C6D-450E-98B5-7FF09F5AA451}">
      <dgm:prSet/>
      <dgm:spPr/>
      <dgm:t>
        <a:bodyPr/>
        <a:lstStyle/>
        <a:p>
          <a:endParaRPr lang="en-US"/>
        </a:p>
      </dgm:t>
    </dgm:pt>
    <dgm:pt modelId="{8310F7F7-5453-49B7-87CD-1880542C028D}" type="sibTrans" cxnId="{67D6AE48-2C6D-450E-98B5-7FF09F5AA451}">
      <dgm:prSet/>
      <dgm:spPr/>
      <dgm:t>
        <a:bodyPr/>
        <a:lstStyle/>
        <a:p>
          <a:endParaRPr lang="en-US"/>
        </a:p>
      </dgm:t>
    </dgm:pt>
    <dgm:pt modelId="{DBEF20D1-5033-477F-B496-DEA3585F92ED}">
      <dgm:prSet/>
      <dgm:spPr/>
      <dgm:t>
        <a:bodyPr/>
        <a:lstStyle/>
        <a:p>
          <a:r>
            <a:rPr lang="en-US" dirty="0"/>
            <a:t>Environment variables</a:t>
          </a:r>
        </a:p>
      </dgm:t>
    </dgm:pt>
    <dgm:pt modelId="{F1B7051F-EA6C-4015-8B73-8924B01A9FC5}" type="parTrans" cxnId="{4EF542F9-B3DC-480A-9B7B-D0DFDE0E524D}">
      <dgm:prSet/>
      <dgm:spPr/>
      <dgm:t>
        <a:bodyPr/>
        <a:lstStyle/>
        <a:p>
          <a:endParaRPr lang="en-US"/>
        </a:p>
      </dgm:t>
    </dgm:pt>
    <dgm:pt modelId="{52573423-0548-4411-9E7D-B19083E607D6}" type="sibTrans" cxnId="{4EF542F9-B3DC-480A-9B7B-D0DFDE0E524D}">
      <dgm:prSet/>
      <dgm:spPr/>
      <dgm:t>
        <a:bodyPr/>
        <a:lstStyle/>
        <a:p>
          <a:endParaRPr lang="en-US"/>
        </a:p>
      </dgm:t>
    </dgm:pt>
    <dgm:pt modelId="{2E6E1E8E-21DA-4AF1-8760-18FAF669DAA7}">
      <dgm:prSet/>
      <dgm:spPr/>
      <dgm:t>
        <a:bodyPr/>
        <a:lstStyle/>
        <a:p>
          <a:r>
            <a:rPr lang="en-US" dirty="0"/>
            <a:t>Launch</a:t>
          </a:r>
        </a:p>
      </dgm:t>
    </dgm:pt>
    <dgm:pt modelId="{7947315F-BD81-462A-A4D4-0A9E6AC9517D}" type="parTrans" cxnId="{6A2847A4-8BAD-4A0B-8A54-7AA548AE5CCB}">
      <dgm:prSet/>
      <dgm:spPr/>
      <dgm:t>
        <a:bodyPr/>
        <a:lstStyle/>
        <a:p>
          <a:endParaRPr lang="en-US"/>
        </a:p>
      </dgm:t>
    </dgm:pt>
    <dgm:pt modelId="{56E30E10-B0CB-43E9-98EE-E98C74D6D680}" type="sibTrans" cxnId="{6A2847A4-8BAD-4A0B-8A54-7AA548AE5CCB}">
      <dgm:prSet/>
      <dgm:spPr/>
      <dgm:t>
        <a:bodyPr/>
        <a:lstStyle/>
        <a:p>
          <a:endParaRPr lang="en-US"/>
        </a:p>
      </dgm:t>
    </dgm:pt>
    <dgm:pt modelId="{793E59BB-2BDF-4B1C-B3DE-CDCA55EA0A27}">
      <dgm:prSet/>
      <dgm:spPr/>
      <dgm:t>
        <a:bodyPr/>
        <a:lstStyle/>
        <a:p>
          <a:r>
            <a:rPr lang="en-US" dirty="0"/>
            <a:t>Project or executable </a:t>
          </a:r>
        </a:p>
      </dgm:t>
    </dgm:pt>
    <dgm:pt modelId="{45064484-1FCA-402A-B21C-3C371BA7E5B1}" type="parTrans" cxnId="{DCF87F4E-AF0F-471D-A852-CADB7DFA4A92}">
      <dgm:prSet/>
      <dgm:spPr/>
      <dgm:t>
        <a:bodyPr/>
        <a:lstStyle/>
        <a:p>
          <a:endParaRPr lang="en-US"/>
        </a:p>
      </dgm:t>
    </dgm:pt>
    <dgm:pt modelId="{CF5242CA-2CEE-43C9-B4C2-D626F1F77173}" type="sibTrans" cxnId="{DCF87F4E-AF0F-471D-A852-CADB7DFA4A92}">
      <dgm:prSet/>
      <dgm:spPr/>
      <dgm:t>
        <a:bodyPr/>
        <a:lstStyle/>
        <a:p>
          <a:endParaRPr lang="en-US"/>
        </a:p>
      </dgm:t>
    </dgm:pt>
    <dgm:pt modelId="{D6650039-A10E-4877-8B37-008C8DBCE22F}" type="pres">
      <dgm:prSet presAssocID="{095F4C92-ABBE-4CED-B2AD-70B814F54518}" presName="Name0" presStyleCnt="0">
        <dgm:presLayoutVars>
          <dgm:dir/>
          <dgm:animLvl val="lvl"/>
          <dgm:resizeHandles val="exact"/>
        </dgm:presLayoutVars>
      </dgm:prSet>
      <dgm:spPr/>
    </dgm:pt>
    <dgm:pt modelId="{D195E39A-65A8-4C59-AF55-FE98BE4B3C34}" type="pres">
      <dgm:prSet presAssocID="{882B066F-515C-4322-9B49-287FDAF6110D}" presName="composite" presStyleCnt="0"/>
      <dgm:spPr/>
    </dgm:pt>
    <dgm:pt modelId="{14967548-8CF2-4639-8B26-D561E0F83A0A}" type="pres">
      <dgm:prSet presAssocID="{882B066F-515C-4322-9B49-287FDAF6110D}" presName="parTx" presStyleLbl="alignNode1" presStyleIdx="0" presStyleCnt="4">
        <dgm:presLayoutVars>
          <dgm:chMax val="0"/>
          <dgm:chPref val="0"/>
        </dgm:presLayoutVars>
      </dgm:prSet>
      <dgm:spPr/>
    </dgm:pt>
    <dgm:pt modelId="{4089A454-BACB-40D0-8DC0-66CEC706D051}" type="pres">
      <dgm:prSet presAssocID="{882B066F-515C-4322-9B49-287FDAF6110D}" presName="desTx" presStyleLbl="alignAccFollowNode1" presStyleIdx="0" presStyleCnt="4">
        <dgm:presLayoutVars/>
      </dgm:prSet>
      <dgm:spPr/>
    </dgm:pt>
    <dgm:pt modelId="{49C3FEEE-EB5C-4803-8C83-3E0E7F3C0694}" type="pres">
      <dgm:prSet presAssocID="{189088D4-65FA-4FD2-8F05-329ADB26CE71}" presName="space" presStyleCnt="0"/>
      <dgm:spPr/>
    </dgm:pt>
    <dgm:pt modelId="{45FF3933-38E5-4ECE-A24B-40E439312088}" type="pres">
      <dgm:prSet presAssocID="{CA07BFD8-5374-4349-ABDA-96C413A7E056}" presName="composite" presStyleCnt="0"/>
      <dgm:spPr/>
    </dgm:pt>
    <dgm:pt modelId="{E06F52F5-005F-496E-BD5A-D7F336F5AAD2}" type="pres">
      <dgm:prSet presAssocID="{CA07BFD8-5374-4349-ABDA-96C413A7E056}" presName="parTx" presStyleLbl="alignNode1" presStyleIdx="1" presStyleCnt="4">
        <dgm:presLayoutVars>
          <dgm:chMax val="0"/>
          <dgm:chPref val="0"/>
        </dgm:presLayoutVars>
      </dgm:prSet>
      <dgm:spPr/>
    </dgm:pt>
    <dgm:pt modelId="{C37C98D3-D281-47E1-81AB-FED97D608815}" type="pres">
      <dgm:prSet presAssocID="{CA07BFD8-5374-4349-ABDA-96C413A7E056}" presName="desTx" presStyleLbl="alignAccFollowNode1" presStyleIdx="1" presStyleCnt="4">
        <dgm:presLayoutVars/>
      </dgm:prSet>
      <dgm:spPr/>
    </dgm:pt>
    <dgm:pt modelId="{DFC05E58-5440-4A17-B281-C182471EEE4A}" type="pres">
      <dgm:prSet presAssocID="{5E5F4DEA-A208-442A-BD5C-D74A831FDC22}" presName="space" presStyleCnt="0"/>
      <dgm:spPr/>
    </dgm:pt>
    <dgm:pt modelId="{C56D0D38-D321-45DA-B253-7FA3B68C1F7F}" type="pres">
      <dgm:prSet presAssocID="{279E7834-7483-4466-86FC-469936898D3F}" presName="composite" presStyleCnt="0"/>
      <dgm:spPr/>
    </dgm:pt>
    <dgm:pt modelId="{26E5308F-67F6-43B7-B67A-DEE0744D96A9}" type="pres">
      <dgm:prSet presAssocID="{279E7834-7483-4466-86FC-469936898D3F}" presName="parTx" presStyleLbl="alignNode1" presStyleIdx="2" presStyleCnt="4">
        <dgm:presLayoutVars>
          <dgm:chMax val="0"/>
          <dgm:chPref val="0"/>
        </dgm:presLayoutVars>
      </dgm:prSet>
      <dgm:spPr/>
    </dgm:pt>
    <dgm:pt modelId="{4787E4D9-69E7-405F-ABFC-6D824C4E5265}" type="pres">
      <dgm:prSet presAssocID="{279E7834-7483-4466-86FC-469936898D3F}" presName="desTx" presStyleLbl="alignAccFollowNode1" presStyleIdx="2" presStyleCnt="4">
        <dgm:presLayoutVars/>
      </dgm:prSet>
      <dgm:spPr/>
    </dgm:pt>
    <dgm:pt modelId="{48720857-110E-4E0B-8316-E7D118456982}" type="pres">
      <dgm:prSet presAssocID="{8310F7F7-5453-49B7-87CD-1880542C028D}" presName="space" presStyleCnt="0"/>
      <dgm:spPr/>
    </dgm:pt>
    <dgm:pt modelId="{68B7A180-5BFF-4BBA-84C2-DD02A792F96E}" type="pres">
      <dgm:prSet presAssocID="{2E6E1E8E-21DA-4AF1-8760-18FAF669DAA7}" presName="composite" presStyleCnt="0"/>
      <dgm:spPr/>
    </dgm:pt>
    <dgm:pt modelId="{5D1AC0C3-15F3-4DFE-8131-D398AA09ECB0}" type="pres">
      <dgm:prSet presAssocID="{2E6E1E8E-21DA-4AF1-8760-18FAF669DAA7}" presName="parTx" presStyleLbl="alignNode1" presStyleIdx="3" presStyleCnt="4">
        <dgm:presLayoutVars>
          <dgm:chMax val="0"/>
          <dgm:chPref val="0"/>
        </dgm:presLayoutVars>
      </dgm:prSet>
      <dgm:spPr/>
    </dgm:pt>
    <dgm:pt modelId="{26EDD66F-A243-4C1C-BE97-420594B5F993}" type="pres">
      <dgm:prSet presAssocID="{2E6E1E8E-21DA-4AF1-8760-18FAF669DAA7}" presName="desTx" presStyleLbl="alignAccFollowNode1" presStyleIdx="3" presStyleCnt="4">
        <dgm:presLayoutVars/>
      </dgm:prSet>
      <dgm:spPr/>
    </dgm:pt>
  </dgm:ptLst>
  <dgm:cxnLst>
    <dgm:cxn modelId="{5AA66309-CF6F-4A62-BE53-936A25855DDF}" type="presOf" srcId="{DBEF20D1-5033-477F-B496-DEA3585F92ED}" destId="{4787E4D9-69E7-405F-ABFC-6D824C4E5265}" srcOrd="0" destOrd="0" presId="urn:microsoft.com/office/officeart/2016/7/layout/HorizontalActionList"/>
    <dgm:cxn modelId="{7EFB9D28-852B-4ED7-81E1-5B531A5F5B4F}" type="presOf" srcId="{2E6E1E8E-21DA-4AF1-8760-18FAF669DAA7}" destId="{5D1AC0C3-15F3-4DFE-8131-D398AA09ECB0}" srcOrd="0" destOrd="0" presId="urn:microsoft.com/office/officeart/2016/7/layout/HorizontalActionList"/>
    <dgm:cxn modelId="{34728F38-C6C0-49DA-90FE-8FCA65AC0AD5}" type="presOf" srcId="{BCF793AC-90AA-47AE-8DF0-3B20BD7FA10C}" destId="{C37C98D3-D281-47E1-81AB-FED97D608815}" srcOrd="0" destOrd="0" presId="urn:microsoft.com/office/officeart/2016/7/layout/HorizontalActionList"/>
    <dgm:cxn modelId="{FF1B9A46-367B-409C-B265-D541C58C87F4}" srcId="{CA07BFD8-5374-4349-ABDA-96C413A7E056}" destId="{BCF793AC-90AA-47AE-8DF0-3B20BD7FA10C}" srcOrd="0" destOrd="0" parTransId="{8CFBAE03-5D5B-4C05-BC32-63808456D3EA}" sibTransId="{DF08994E-FFB1-4BF1-B16A-A0C8CD29D40C}"/>
    <dgm:cxn modelId="{67D6AE48-2C6D-450E-98B5-7FF09F5AA451}" srcId="{095F4C92-ABBE-4CED-B2AD-70B814F54518}" destId="{279E7834-7483-4466-86FC-469936898D3F}" srcOrd="2" destOrd="0" parTransId="{16AEB84F-1FAF-457E-93C1-F543183330CD}" sibTransId="{8310F7F7-5453-49B7-87CD-1880542C028D}"/>
    <dgm:cxn modelId="{DCF87F4E-AF0F-471D-A852-CADB7DFA4A92}" srcId="{2E6E1E8E-21DA-4AF1-8760-18FAF669DAA7}" destId="{793E59BB-2BDF-4B1C-B3DE-CDCA55EA0A27}" srcOrd="0" destOrd="0" parTransId="{45064484-1FCA-402A-B21C-3C371BA7E5B1}" sibTransId="{CF5242CA-2CEE-43C9-B4C2-D626F1F77173}"/>
    <dgm:cxn modelId="{A9448A87-BAA2-4B67-92A8-623EAB0974C3}" type="presOf" srcId="{793E59BB-2BDF-4B1C-B3DE-CDCA55EA0A27}" destId="{26EDD66F-A243-4C1C-BE97-420594B5F993}" srcOrd="0" destOrd="0" presId="urn:microsoft.com/office/officeart/2016/7/layout/HorizontalActionList"/>
    <dgm:cxn modelId="{F4DB319B-92E5-48AB-941B-7EDA59252F71}" type="presOf" srcId="{279E7834-7483-4466-86FC-469936898D3F}" destId="{26E5308F-67F6-43B7-B67A-DEE0744D96A9}" srcOrd="0" destOrd="0" presId="urn:microsoft.com/office/officeart/2016/7/layout/HorizontalActionList"/>
    <dgm:cxn modelId="{2B48E29C-A81C-4571-8FE2-55D8FADBF2D4}" type="presOf" srcId="{095F4C92-ABBE-4CED-B2AD-70B814F54518}" destId="{D6650039-A10E-4877-8B37-008C8DBCE22F}" srcOrd="0" destOrd="0" presId="urn:microsoft.com/office/officeart/2016/7/layout/HorizontalActionList"/>
    <dgm:cxn modelId="{6A2847A4-8BAD-4A0B-8A54-7AA548AE5CCB}" srcId="{095F4C92-ABBE-4CED-B2AD-70B814F54518}" destId="{2E6E1E8E-21DA-4AF1-8760-18FAF669DAA7}" srcOrd="3" destOrd="0" parTransId="{7947315F-BD81-462A-A4D4-0A9E6AC9517D}" sibTransId="{56E30E10-B0CB-43E9-98EE-E98C74D6D680}"/>
    <dgm:cxn modelId="{914B2CBD-F134-4AD8-A4CA-98AA24C50D1E}" srcId="{095F4C92-ABBE-4CED-B2AD-70B814F54518}" destId="{CA07BFD8-5374-4349-ABDA-96C413A7E056}" srcOrd="1" destOrd="0" parTransId="{23087B02-796F-42F3-97EE-730732B1E8D1}" sibTransId="{5E5F4DEA-A208-442A-BD5C-D74A831FDC22}"/>
    <dgm:cxn modelId="{B46B31BD-054A-4855-B5F2-29F238658703}" type="presOf" srcId="{882B066F-515C-4322-9B49-287FDAF6110D}" destId="{14967548-8CF2-4639-8B26-D561E0F83A0A}" srcOrd="0" destOrd="0" presId="urn:microsoft.com/office/officeart/2016/7/layout/HorizontalActionList"/>
    <dgm:cxn modelId="{3671DFDC-1DB4-4974-9DE0-8701E33280B5}" type="presOf" srcId="{CA07BFD8-5374-4349-ABDA-96C413A7E056}" destId="{E06F52F5-005F-496E-BD5A-D7F336F5AAD2}" srcOrd="0" destOrd="0" presId="urn:microsoft.com/office/officeart/2016/7/layout/HorizontalActionList"/>
    <dgm:cxn modelId="{FAFF9FDD-5DC4-4071-97C2-25FB9BEAE304}" srcId="{095F4C92-ABBE-4CED-B2AD-70B814F54518}" destId="{882B066F-515C-4322-9B49-287FDAF6110D}" srcOrd="0" destOrd="0" parTransId="{F657AAA4-E2B4-4E92-8EE9-F45497389758}" sibTransId="{189088D4-65FA-4FD2-8F05-329ADB26CE71}"/>
    <dgm:cxn modelId="{E9979AE4-E109-4887-B65F-C959E7670402}" type="presOf" srcId="{E5739B05-C052-40C7-8CCA-BEF3544B9A9E}" destId="{4089A454-BACB-40D0-8DC0-66CEC706D051}" srcOrd="0" destOrd="0" presId="urn:microsoft.com/office/officeart/2016/7/layout/HorizontalActionList"/>
    <dgm:cxn modelId="{C08C3FF4-07E0-42CD-A10E-34B012626012}" srcId="{882B066F-515C-4322-9B49-287FDAF6110D}" destId="{E5739B05-C052-40C7-8CCA-BEF3544B9A9E}" srcOrd="0" destOrd="0" parTransId="{6EA312C0-1EE3-4B9D-AF35-ECD6E3F77CA2}" sibTransId="{C1AB44F1-A13B-46D0-AE95-6D7FDF062408}"/>
    <dgm:cxn modelId="{4EF542F9-B3DC-480A-9B7B-D0DFDE0E524D}" srcId="{279E7834-7483-4466-86FC-469936898D3F}" destId="{DBEF20D1-5033-477F-B496-DEA3585F92ED}" srcOrd="0" destOrd="0" parTransId="{F1B7051F-EA6C-4015-8B73-8924B01A9FC5}" sibTransId="{52573423-0548-4411-9E7D-B19083E607D6}"/>
    <dgm:cxn modelId="{7D1A1AFD-5FC5-493D-9841-906B4877549D}" type="presParOf" srcId="{D6650039-A10E-4877-8B37-008C8DBCE22F}" destId="{D195E39A-65A8-4C59-AF55-FE98BE4B3C34}" srcOrd="0" destOrd="0" presId="urn:microsoft.com/office/officeart/2016/7/layout/HorizontalActionList"/>
    <dgm:cxn modelId="{4DC80BFF-190E-4F1F-BCDE-E30D798D2DC1}" type="presParOf" srcId="{D195E39A-65A8-4C59-AF55-FE98BE4B3C34}" destId="{14967548-8CF2-4639-8B26-D561E0F83A0A}" srcOrd="0" destOrd="0" presId="urn:microsoft.com/office/officeart/2016/7/layout/HorizontalActionList"/>
    <dgm:cxn modelId="{0B65C86C-A384-4389-B44B-422907CE52F0}" type="presParOf" srcId="{D195E39A-65A8-4C59-AF55-FE98BE4B3C34}" destId="{4089A454-BACB-40D0-8DC0-66CEC706D051}" srcOrd="1" destOrd="0" presId="urn:microsoft.com/office/officeart/2016/7/layout/HorizontalActionList"/>
    <dgm:cxn modelId="{BD3E8B1C-C827-460C-9A8F-08CCBD3D6349}" type="presParOf" srcId="{D6650039-A10E-4877-8B37-008C8DBCE22F}" destId="{49C3FEEE-EB5C-4803-8C83-3E0E7F3C0694}" srcOrd="1" destOrd="0" presId="urn:microsoft.com/office/officeart/2016/7/layout/HorizontalActionList"/>
    <dgm:cxn modelId="{7F45240F-0F6F-4512-9944-0E71593BDB82}" type="presParOf" srcId="{D6650039-A10E-4877-8B37-008C8DBCE22F}" destId="{45FF3933-38E5-4ECE-A24B-40E439312088}" srcOrd="2" destOrd="0" presId="urn:microsoft.com/office/officeart/2016/7/layout/HorizontalActionList"/>
    <dgm:cxn modelId="{F27E2609-6684-4741-B51B-8DBC6C7703AD}" type="presParOf" srcId="{45FF3933-38E5-4ECE-A24B-40E439312088}" destId="{E06F52F5-005F-496E-BD5A-D7F336F5AAD2}" srcOrd="0" destOrd="0" presId="urn:microsoft.com/office/officeart/2016/7/layout/HorizontalActionList"/>
    <dgm:cxn modelId="{DE4EE4A8-0FEB-46E1-BF8B-916E484B3D31}" type="presParOf" srcId="{45FF3933-38E5-4ECE-A24B-40E439312088}" destId="{C37C98D3-D281-47E1-81AB-FED97D608815}" srcOrd="1" destOrd="0" presId="urn:microsoft.com/office/officeart/2016/7/layout/HorizontalActionList"/>
    <dgm:cxn modelId="{48F1E995-418F-41AB-A516-ACA013480ECA}" type="presParOf" srcId="{D6650039-A10E-4877-8B37-008C8DBCE22F}" destId="{DFC05E58-5440-4A17-B281-C182471EEE4A}" srcOrd="3" destOrd="0" presId="urn:microsoft.com/office/officeart/2016/7/layout/HorizontalActionList"/>
    <dgm:cxn modelId="{BBE0F129-46CD-48A7-B3B7-DA612D7C8909}" type="presParOf" srcId="{D6650039-A10E-4877-8B37-008C8DBCE22F}" destId="{C56D0D38-D321-45DA-B253-7FA3B68C1F7F}" srcOrd="4" destOrd="0" presId="urn:microsoft.com/office/officeart/2016/7/layout/HorizontalActionList"/>
    <dgm:cxn modelId="{7C82DE36-5535-477A-B212-9C5D93AF959B}" type="presParOf" srcId="{C56D0D38-D321-45DA-B253-7FA3B68C1F7F}" destId="{26E5308F-67F6-43B7-B67A-DEE0744D96A9}" srcOrd="0" destOrd="0" presId="urn:microsoft.com/office/officeart/2016/7/layout/HorizontalActionList"/>
    <dgm:cxn modelId="{EC6B3C9A-D40B-453B-B30E-58928C0185BA}" type="presParOf" srcId="{C56D0D38-D321-45DA-B253-7FA3B68C1F7F}" destId="{4787E4D9-69E7-405F-ABFC-6D824C4E5265}" srcOrd="1" destOrd="0" presId="urn:microsoft.com/office/officeart/2016/7/layout/HorizontalActionList"/>
    <dgm:cxn modelId="{586682C5-9158-4B3D-B22F-A79D15861B45}" type="presParOf" srcId="{D6650039-A10E-4877-8B37-008C8DBCE22F}" destId="{48720857-110E-4E0B-8316-E7D118456982}" srcOrd="5" destOrd="0" presId="urn:microsoft.com/office/officeart/2016/7/layout/HorizontalActionList"/>
    <dgm:cxn modelId="{04B66B74-8182-44D8-B274-A11EE68516A1}" type="presParOf" srcId="{D6650039-A10E-4877-8B37-008C8DBCE22F}" destId="{68B7A180-5BFF-4BBA-84C2-DD02A792F96E}" srcOrd="6" destOrd="0" presId="urn:microsoft.com/office/officeart/2016/7/layout/HorizontalActionList"/>
    <dgm:cxn modelId="{18BEB7BF-DBC5-4F29-A672-4A2FF493D4D4}" type="presParOf" srcId="{68B7A180-5BFF-4BBA-84C2-DD02A792F96E}" destId="{5D1AC0C3-15F3-4DFE-8131-D398AA09ECB0}" srcOrd="0" destOrd="0" presId="urn:microsoft.com/office/officeart/2016/7/layout/HorizontalActionList"/>
    <dgm:cxn modelId="{C58F8D9E-C76B-4A77-A42C-A5152D3B1C58}" type="presParOf" srcId="{68B7A180-5BFF-4BBA-84C2-DD02A792F96E}" destId="{26EDD66F-A243-4C1C-BE97-420594B5F99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CF3388-BDBC-46B7-AD2F-42A42C65991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A272C2-B2DC-463F-B1F5-349BA0A91C34}">
      <dgm:prSet/>
      <dgm:spPr/>
      <dgm:t>
        <a:bodyPr/>
        <a:lstStyle/>
        <a:p>
          <a:r>
            <a:rPr lang="en-CA"/>
            <a:t>Tests are a kind of debug tool</a:t>
          </a:r>
          <a:endParaRPr lang="en-US"/>
        </a:p>
      </dgm:t>
    </dgm:pt>
    <dgm:pt modelId="{969D5B12-D98D-4D02-87C5-9ADF63C422CB}" type="parTrans" cxnId="{D29BBDA7-805E-43B3-A2FF-1A56EA13CC43}">
      <dgm:prSet/>
      <dgm:spPr/>
      <dgm:t>
        <a:bodyPr/>
        <a:lstStyle/>
        <a:p>
          <a:endParaRPr lang="en-US"/>
        </a:p>
      </dgm:t>
    </dgm:pt>
    <dgm:pt modelId="{9BB68807-B6FA-4940-884A-1B093C051AB7}" type="sibTrans" cxnId="{D29BBDA7-805E-43B3-A2FF-1A56EA13CC43}">
      <dgm:prSet/>
      <dgm:spPr/>
      <dgm:t>
        <a:bodyPr/>
        <a:lstStyle/>
        <a:p>
          <a:endParaRPr lang="en-US"/>
        </a:p>
      </dgm:t>
    </dgm:pt>
    <dgm:pt modelId="{C9BAA3AE-6180-47FE-802A-3325F398E875}">
      <dgm:prSet/>
      <dgm:spPr/>
      <dgm:t>
        <a:bodyPr/>
        <a:lstStyle/>
        <a:p>
          <a:r>
            <a:rPr lang="en-CA"/>
            <a:t>They help you narrow in on problems and validate assumptions</a:t>
          </a:r>
          <a:endParaRPr lang="en-US"/>
        </a:p>
      </dgm:t>
    </dgm:pt>
    <dgm:pt modelId="{CFD872A5-B062-4CD1-8032-0EEA4B8A58D3}" type="parTrans" cxnId="{3B4304E6-9333-45CA-A1D5-8D2FD579B962}">
      <dgm:prSet/>
      <dgm:spPr/>
      <dgm:t>
        <a:bodyPr/>
        <a:lstStyle/>
        <a:p>
          <a:endParaRPr lang="en-US"/>
        </a:p>
      </dgm:t>
    </dgm:pt>
    <dgm:pt modelId="{5DE5B312-9EA1-4AF5-A2F0-E42BAB3F9C0A}" type="sibTrans" cxnId="{3B4304E6-9333-45CA-A1D5-8D2FD579B962}">
      <dgm:prSet/>
      <dgm:spPr/>
      <dgm:t>
        <a:bodyPr/>
        <a:lstStyle/>
        <a:p>
          <a:endParaRPr lang="en-US"/>
        </a:p>
      </dgm:t>
    </dgm:pt>
    <dgm:pt modelId="{DEBB40E6-03FD-4A5D-AC32-0D75EACCACA3}">
      <dgm:prSet/>
      <dgm:spPr/>
      <dgm:t>
        <a:bodyPr/>
        <a:lstStyle/>
        <a:p>
          <a:r>
            <a:rPr lang="en-CA"/>
            <a:t>They fail more often than you might think! </a:t>
          </a:r>
          <a:endParaRPr lang="en-US"/>
        </a:p>
      </dgm:t>
    </dgm:pt>
    <dgm:pt modelId="{2B02DB94-CE6E-4FE5-B2BC-5F1545F767BC}" type="parTrans" cxnId="{B7DA429D-80A3-4DB9-A054-7E8444A192B5}">
      <dgm:prSet/>
      <dgm:spPr/>
      <dgm:t>
        <a:bodyPr/>
        <a:lstStyle/>
        <a:p>
          <a:endParaRPr lang="en-US"/>
        </a:p>
      </dgm:t>
    </dgm:pt>
    <dgm:pt modelId="{E9C39FC3-7C10-4491-AB03-62937D0C7CF2}" type="sibTrans" cxnId="{B7DA429D-80A3-4DB9-A054-7E8444A192B5}">
      <dgm:prSet/>
      <dgm:spPr/>
      <dgm:t>
        <a:bodyPr/>
        <a:lstStyle/>
        <a:p>
          <a:endParaRPr lang="en-US"/>
        </a:p>
      </dgm:t>
    </dgm:pt>
    <dgm:pt modelId="{C5BCF164-D150-4C80-B2E7-CB7A7AC784E8}">
      <dgm:prSet/>
      <dgm:spPr/>
      <dgm:t>
        <a:bodyPr/>
        <a:lstStyle/>
        <a:p>
          <a:r>
            <a:rPr lang="en-CA"/>
            <a:t>Not all tests have to pass … sometimes they just help you understand limits</a:t>
          </a:r>
          <a:endParaRPr lang="en-US"/>
        </a:p>
      </dgm:t>
    </dgm:pt>
    <dgm:pt modelId="{CA2657AE-61DF-4AD3-8296-62BCA9B16D46}" type="parTrans" cxnId="{D2FE01D5-3EC7-42F7-BEBC-6ECBE83F8897}">
      <dgm:prSet/>
      <dgm:spPr/>
      <dgm:t>
        <a:bodyPr/>
        <a:lstStyle/>
        <a:p>
          <a:endParaRPr lang="en-US"/>
        </a:p>
      </dgm:t>
    </dgm:pt>
    <dgm:pt modelId="{A5589614-91D5-43E7-9C66-A48EAEEE7299}" type="sibTrans" cxnId="{D2FE01D5-3EC7-42F7-BEBC-6ECBE83F8897}">
      <dgm:prSet/>
      <dgm:spPr/>
      <dgm:t>
        <a:bodyPr/>
        <a:lstStyle/>
        <a:p>
          <a:endParaRPr lang="en-US"/>
        </a:p>
      </dgm:t>
    </dgm:pt>
    <dgm:pt modelId="{321536C7-D530-48D6-B044-089A538773CC}" type="pres">
      <dgm:prSet presAssocID="{04CF3388-BDBC-46B7-AD2F-42A42C65991B}" presName="outerComposite" presStyleCnt="0">
        <dgm:presLayoutVars>
          <dgm:chMax val="5"/>
          <dgm:dir/>
          <dgm:resizeHandles val="exact"/>
        </dgm:presLayoutVars>
      </dgm:prSet>
      <dgm:spPr/>
    </dgm:pt>
    <dgm:pt modelId="{E22C5A46-9869-48F2-BD87-F32E2E89BFD9}" type="pres">
      <dgm:prSet presAssocID="{04CF3388-BDBC-46B7-AD2F-42A42C65991B}" presName="dummyMaxCanvas" presStyleCnt="0">
        <dgm:presLayoutVars/>
      </dgm:prSet>
      <dgm:spPr/>
    </dgm:pt>
    <dgm:pt modelId="{F7E98E43-F2AD-4C3B-8A64-9F3967588D7A}" type="pres">
      <dgm:prSet presAssocID="{04CF3388-BDBC-46B7-AD2F-42A42C65991B}" presName="FourNodes_1" presStyleLbl="node1" presStyleIdx="0" presStyleCnt="4">
        <dgm:presLayoutVars>
          <dgm:bulletEnabled val="1"/>
        </dgm:presLayoutVars>
      </dgm:prSet>
      <dgm:spPr/>
    </dgm:pt>
    <dgm:pt modelId="{6365AE68-777C-42EB-BBE3-92BBA79ED789}" type="pres">
      <dgm:prSet presAssocID="{04CF3388-BDBC-46B7-AD2F-42A42C65991B}" presName="FourNodes_2" presStyleLbl="node1" presStyleIdx="1" presStyleCnt="4">
        <dgm:presLayoutVars>
          <dgm:bulletEnabled val="1"/>
        </dgm:presLayoutVars>
      </dgm:prSet>
      <dgm:spPr/>
    </dgm:pt>
    <dgm:pt modelId="{F83B9F88-DA29-4429-AB08-034854E779D7}" type="pres">
      <dgm:prSet presAssocID="{04CF3388-BDBC-46B7-AD2F-42A42C65991B}" presName="FourNodes_3" presStyleLbl="node1" presStyleIdx="2" presStyleCnt="4">
        <dgm:presLayoutVars>
          <dgm:bulletEnabled val="1"/>
        </dgm:presLayoutVars>
      </dgm:prSet>
      <dgm:spPr/>
    </dgm:pt>
    <dgm:pt modelId="{81A90D74-72F1-486B-9DD0-64299E24D917}" type="pres">
      <dgm:prSet presAssocID="{04CF3388-BDBC-46B7-AD2F-42A42C65991B}" presName="FourNodes_4" presStyleLbl="node1" presStyleIdx="3" presStyleCnt="4">
        <dgm:presLayoutVars>
          <dgm:bulletEnabled val="1"/>
        </dgm:presLayoutVars>
      </dgm:prSet>
      <dgm:spPr/>
    </dgm:pt>
    <dgm:pt modelId="{8B494E1F-D6B7-48E5-A4DA-03E98AA0B76C}" type="pres">
      <dgm:prSet presAssocID="{04CF3388-BDBC-46B7-AD2F-42A42C65991B}" presName="FourConn_1-2" presStyleLbl="fgAccFollowNode1" presStyleIdx="0" presStyleCnt="3">
        <dgm:presLayoutVars>
          <dgm:bulletEnabled val="1"/>
        </dgm:presLayoutVars>
      </dgm:prSet>
      <dgm:spPr/>
    </dgm:pt>
    <dgm:pt modelId="{6A6CD717-3CF1-4622-9EF3-F29F336A7848}" type="pres">
      <dgm:prSet presAssocID="{04CF3388-BDBC-46B7-AD2F-42A42C65991B}" presName="FourConn_2-3" presStyleLbl="fgAccFollowNode1" presStyleIdx="1" presStyleCnt="3">
        <dgm:presLayoutVars>
          <dgm:bulletEnabled val="1"/>
        </dgm:presLayoutVars>
      </dgm:prSet>
      <dgm:spPr/>
    </dgm:pt>
    <dgm:pt modelId="{C7181C7E-E190-4D56-84EB-1AD2DA8FC0AA}" type="pres">
      <dgm:prSet presAssocID="{04CF3388-BDBC-46B7-AD2F-42A42C65991B}" presName="FourConn_3-4" presStyleLbl="fgAccFollowNode1" presStyleIdx="2" presStyleCnt="3">
        <dgm:presLayoutVars>
          <dgm:bulletEnabled val="1"/>
        </dgm:presLayoutVars>
      </dgm:prSet>
      <dgm:spPr/>
    </dgm:pt>
    <dgm:pt modelId="{4354DC03-B8E7-4E92-8B5A-D6DC9C2A5CE3}" type="pres">
      <dgm:prSet presAssocID="{04CF3388-BDBC-46B7-AD2F-42A42C65991B}" presName="FourNodes_1_text" presStyleLbl="node1" presStyleIdx="3" presStyleCnt="4">
        <dgm:presLayoutVars>
          <dgm:bulletEnabled val="1"/>
        </dgm:presLayoutVars>
      </dgm:prSet>
      <dgm:spPr/>
    </dgm:pt>
    <dgm:pt modelId="{BC35BC81-D07B-43CE-88AF-B085E1496BB2}" type="pres">
      <dgm:prSet presAssocID="{04CF3388-BDBC-46B7-AD2F-42A42C65991B}" presName="FourNodes_2_text" presStyleLbl="node1" presStyleIdx="3" presStyleCnt="4">
        <dgm:presLayoutVars>
          <dgm:bulletEnabled val="1"/>
        </dgm:presLayoutVars>
      </dgm:prSet>
      <dgm:spPr/>
    </dgm:pt>
    <dgm:pt modelId="{4BD7AD9C-ED39-4707-866F-DE078E28839D}" type="pres">
      <dgm:prSet presAssocID="{04CF3388-BDBC-46B7-AD2F-42A42C65991B}" presName="FourNodes_3_text" presStyleLbl="node1" presStyleIdx="3" presStyleCnt="4">
        <dgm:presLayoutVars>
          <dgm:bulletEnabled val="1"/>
        </dgm:presLayoutVars>
      </dgm:prSet>
      <dgm:spPr/>
    </dgm:pt>
    <dgm:pt modelId="{10B45C05-0188-4C6B-8AD3-9D737DC3BA42}" type="pres">
      <dgm:prSet presAssocID="{04CF3388-BDBC-46B7-AD2F-42A42C65991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822401-5F50-49EC-9044-A518F788439F}" type="presOf" srcId="{04CF3388-BDBC-46B7-AD2F-42A42C65991B}" destId="{321536C7-D530-48D6-B044-089A538773CC}" srcOrd="0" destOrd="0" presId="urn:microsoft.com/office/officeart/2005/8/layout/vProcess5"/>
    <dgm:cxn modelId="{4BA77827-02BE-403B-8458-86F510B3FAD7}" type="presOf" srcId="{DEBB40E6-03FD-4A5D-AC32-0D75EACCACA3}" destId="{4BD7AD9C-ED39-4707-866F-DE078E28839D}" srcOrd="1" destOrd="0" presId="urn:microsoft.com/office/officeart/2005/8/layout/vProcess5"/>
    <dgm:cxn modelId="{E84D3847-4DCD-4768-A9A3-226FD37C045A}" type="presOf" srcId="{C5BCF164-D150-4C80-B2E7-CB7A7AC784E8}" destId="{10B45C05-0188-4C6B-8AD3-9D737DC3BA42}" srcOrd="1" destOrd="0" presId="urn:microsoft.com/office/officeart/2005/8/layout/vProcess5"/>
    <dgm:cxn modelId="{3234124C-12ED-46D1-9E45-1F467A50201A}" type="presOf" srcId="{21A272C2-B2DC-463F-B1F5-349BA0A91C34}" destId="{4354DC03-B8E7-4E92-8B5A-D6DC9C2A5CE3}" srcOrd="1" destOrd="0" presId="urn:microsoft.com/office/officeart/2005/8/layout/vProcess5"/>
    <dgm:cxn modelId="{CD265B55-AB3F-48FC-AFBF-01A70FB13790}" type="presOf" srcId="{21A272C2-B2DC-463F-B1F5-349BA0A91C34}" destId="{F7E98E43-F2AD-4C3B-8A64-9F3967588D7A}" srcOrd="0" destOrd="0" presId="urn:microsoft.com/office/officeart/2005/8/layout/vProcess5"/>
    <dgm:cxn modelId="{C1FFE17F-092A-4E5A-BA6E-EA1EE4C53E4D}" type="presOf" srcId="{DEBB40E6-03FD-4A5D-AC32-0D75EACCACA3}" destId="{F83B9F88-DA29-4429-AB08-034854E779D7}" srcOrd="0" destOrd="0" presId="urn:microsoft.com/office/officeart/2005/8/layout/vProcess5"/>
    <dgm:cxn modelId="{0A3E1691-C2A3-445D-8F15-B3EDD2CCFFC2}" type="presOf" srcId="{5DE5B312-9EA1-4AF5-A2F0-E42BAB3F9C0A}" destId="{6A6CD717-3CF1-4622-9EF3-F29F336A7848}" srcOrd="0" destOrd="0" presId="urn:microsoft.com/office/officeart/2005/8/layout/vProcess5"/>
    <dgm:cxn modelId="{81A99C92-3D21-406A-9DA2-FC0188E494C1}" type="presOf" srcId="{9BB68807-B6FA-4940-884A-1B093C051AB7}" destId="{8B494E1F-D6B7-48E5-A4DA-03E98AA0B76C}" srcOrd="0" destOrd="0" presId="urn:microsoft.com/office/officeart/2005/8/layout/vProcess5"/>
    <dgm:cxn modelId="{7173A096-4F4F-4D5F-B3D2-347AC52683C0}" type="presOf" srcId="{C9BAA3AE-6180-47FE-802A-3325F398E875}" destId="{BC35BC81-D07B-43CE-88AF-B085E1496BB2}" srcOrd="1" destOrd="0" presId="urn:microsoft.com/office/officeart/2005/8/layout/vProcess5"/>
    <dgm:cxn modelId="{B7DA429D-80A3-4DB9-A054-7E8444A192B5}" srcId="{04CF3388-BDBC-46B7-AD2F-42A42C65991B}" destId="{DEBB40E6-03FD-4A5D-AC32-0D75EACCACA3}" srcOrd="2" destOrd="0" parTransId="{2B02DB94-CE6E-4FE5-B2BC-5F1545F767BC}" sibTransId="{E9C39FC3-7C10-4491-AB03-62937D0C7CF2}"/>
    <dgm:cxn modelId="{811F41A4-E155-4E4C-886F-BA407C5B443B}" type="presOf" srcId="{C9BAA3AE-6180-47FE-802A-3325F398E875}" destId="{6365AE68-777C-42EB-BBE3-92BBA79ED789}" srcOrd="0" destOrd="0" presId="urn:microsoft.com/office/officeart/2005/8/layout/vProcess5"/>
    <dgm:cxn modelId="{D29BBDA7-805E-43B3-A2FF-1A56EA13CC43}" srcId="{04CF3388-BDBC-46B7-AD2F-42A42C65991B}" destId="{21A272C2-B2DC-463F-B1F5-349BA0A91C34}" srcOrd="0" destOrd="0" parTransId="{969D5B12-D98D-4D02-87C5-9ADF63C422CB}" sibTransId="{9BB68807-B6FA-4940-884A-1B093C051AB7}"/>
    <dgm:cxn modelId="{2CA657BF-5EA8-4243-BA68-451E73E1D551}" type="presOf" srcId="{C5BCF164-D150-4C80-B2E7-CB7A7AC784E8}" destId="{81A90D74-72F1-486B-9DD0-64299E24D917}" srcOrd="0" destOrd="0" presId="urn:microsoft.com/office/officeart/2005/8/layout/vProcess5"/>
    <dgm:cxn modelId="{D2FE01D5-3EC7-42F7-BEBC-6ECBE83F8897}" srcId="{04CF3388-BDBC-46B7-AD2F-42A42C65991B}" destId="{C5BCF164-D150-4C80-B2E7-CB7A7AC784E8}" srcOrd="3" destOrd="0" parTransId="{CA2657AE-61DF-4AD3-8296-62BCA9B16D46}" sibTransId="{A5589614-91D5-43E7-9C66-A48EAEEE7299}"/>
    <dgm:cxn modelId="{3B4304E6-9333-45CA-A1D5-8D2FD579B962}" srcId="{04CF3388-BDBC-46B7-AD2F-42A42C65991B}" destId="{C9BAA3AE-6180-47FE-802A-3325F398E875}" srcOrd="1" destOrd="0" parTransId="{CFD872A5-B062-4CD1-8032-0EEA4B8A58D3}" sibTransId="{5DE5B312-9EA1-4AF5-A2F0-E42BAB3F9C0A}"/>
    <dgm:cxn modelId="{65DD31ED-23B6-4572-B6BD-C88FB4FE4A76}" type="presOf" srcId="{E9C39FC3-7C10-4491-AB03-62937D0C7CF2}" destId="{C7181C7E-E190-4D56-84EB-1AD2DA8FC0AA}" srcOrd="0" destOrd="0" presId="urn:microsoft.com/office/officeart/2005/8/layout/vProcess5"/>
    <dgm:cxn modelId="{AC90B2AC-B6BA-4ED7-B587-BD6A64641960}" type="presParOf" srcId="{321536C7-D530-48D6-B044-089A538773CC}" destId="{E22C5A46-9869-48F2-BD87-F32E2E89BFD9}" srcOrd="0" destOrd="0" presId="urn:microsoft.com/office/officeart/2005/8/layout/vProcess5"/>
    <dgm:cxn modelId="{1A2815D5-FCF3-4B45-ADBE-25A7815D11A3}" type="presParOf" srcId="{321536C7-D530-48D6-B044-089A538773CC}" destId="{F7E98E43-F2AD-4C3B-8A64-9F3967588D7A}" srcOrd="1" destOrd="0" presId="urn:microsoft.com/office/officeart/2005/8/layout/vProcess5"/>
    <dgm:cxn modelId="{E2C4DC47-D7D6-43C5-A59B-9E7D5D629378}" type="presParOf" srcId="{321536C7-D530-48D6-B044-089A538773CC}" destId="{6365AE68-777C-42EB-BBE3-92BBA79ED789}" srcOrd="2" destOrd="0" presId="urn:microsoft.com/office/officeart/2005/8/layout/vProcess5"/>
    <dgm:cxn modelId="{F1FC3946-22EE-4167-BD91-C6C99ACE7DBE}" type="presParOf" srcId="{321536C7-D530-48D6-B044-089A538773CC}" destId="{F83B9F88-DA29-4429-AB08-034854E779D7}" srcOrd="3" destOrd="0" presId="urn:microsoft.com/office/officeart/2005/8/layout/vProcess5"/>
    <dgm:cxn modelId="{F0769A1F-A7EA-4692-8C3B-0A10384803C0}" type="presParOf" srcId="{321536C7-D530-48D6-B044-089A538773CC}" destId="{81A90D74-72F1-486B-9DD0-64299E24D917}" srcOrd="4" destOrd="0" presId="urn:microsoft.com/office/officeart/2005/8/layout/vProcess5"/>
    <dgm:cxn modelId="{A320990F-B457-47DB-9B33-309073AAB21B}" type="presParOf" srcId="{321536C7-D530-48D6-B044-089A538773CC}" destId="{8B494E1F-D6B7-48E5-A4DA-03E98AA0B76C}" srcOrd="5" destOrd="0" presId="urn:microsoft.com/office/officeart/2005/8/layout/vProcess5"/>
    <dgm:cxn modelId="{6A296E8C-B9ED-4741-BBA7-FDE997D9BBFD}" type="presParOf" srcId="{321536C7-D530-48D6-B044-089A538773CC}" destId="{6A6CD717-3CF1-4622-9EF3-F29F336A7848}" srcOrd="6" destOrd="0" presId="urn:microsoft.com/office/officeart/2005/8/layout/vProcess5"/>
    <dgm:cxn modelId="{72894EB4-EB6F-483D-BF1C-947B3B24DA1A}" type="presParOf" srcId="{321536C7-D530-48D6-B044-089A538773CC}" destId="{C7181C7E-E190-4D56-84EB-1AD2DA8FC0AA}" srcOrd="7" destOrd="0" presId="urn:microsoft.com/office/officeart/2005/8/layout/vProcess5"/>
    <dgm:cxn modelId="{3BB0347C-5FD2-43D0-A6A7-AD0E1588D961}" type="presParOf" srcId="{321536C7-D530-48D6-B044-089A538773CC}" destId="{4354DC03-B8E7-4E92-8B5A-D6DC9C2A5CE3}" srcOrd="8" destOrd="0" presId="urn:microsoft.com/office/officeart/2005/8/layout/vProcess5"/>
    <dgm:cxn modelId="{3545FD48-1149-4D13-83C7-DFF4DC46C1F4}" type="presParOf" srcId="{321536C7-D530-48D6-B044-089A538773CC}" destId="{BC35BC81-D07B-43CE-88AF-B085E1496BB2}" srcOrd="9" destOrd="0" presId="urn:microsoft.com/office/officeart/2005/8/layout/vProcess5"/>
    <dgm:cxn modelId="{F761C9C2-2370-4EA5-9949-82573C56AC5B}" type="presParOf" srcId="{321536C7-D530-48D6-B044-089A538773CC}" destId="{4BD7AD9C-ED39-4707-866F-DE078E28839D}" srcOrd="10" destOrd="0" presId="urn:microsoft.com/office/officeart/2005/8/layout/vProcess5"/>
    <dgm:cxn modelId="{416A66D5-E10D-463E-957A-58A128917B98}" type="presParOf" srcId="{321536C7-D530-48D6-B044-089A538773CC}" destId="{10B45C05-0188-4C6B-8AD3-9D737DC3BA4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A0F864-D396-43D2-A808-231D479CF6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BDFC6C-CDC1-4C74-AE9C-C3C98BB53E8B}">
      <dgm:prSet/>
      <dgm:spPr/>
      <dgm:t>
        <a:bodyPr/>
        <a:lstStyle/>
        <a:p>
          <a:r>
            <a:rPr lang="en-CA" dirty="0"/>
            <a:t>Starting with tests and filling out implementations is a powerful problem-solving technique</a:t>
          </a:r>
          <a:endParaRPr lang="en-US" dirty="0"/>
        </a:p>
      </dgm:t>
    </dgm:pt>
    <dgm:pt modelId="{F3F59206-ADF0-463D-9537-1B5F9F71A1D8}" type="parTrans" cxnId="{452A6829-8A3C-4709-928B-32CEF78E1F0B}">
      <dgm:prSet/>
      <dgm:spPr/>
      <dgm:t>
        <a:bodyPr/>
        <a:lstStyle/>
        <a:p>
          <a:endParaRPr lang="en-US"/>
        </a:p>
      </dgm:t>
    </dgm:pt>
    <dgm:pt modelId="{6670E5F5-EE11-4EA6-9032-20625AC07CAA}" type="sibTrans" cxnId="{452A6829-8A3C-4709-928B-32CEF78E1F0B}">
      <dgm:prSet/>
      <dgm:spPr/>
      <dgm:t>
        <a:bodyPr/>
        <a:lstStyle/>
        <a:p>
          <a:endParaRPr lang="en-US"/>
        </a:p>
      </dgm:t>
    </dgm:pt>
    <dgm:pt modelId="{A6EA6E49-E38C-41D5-80F0-A5BC65CFE558}">
      <dgm:prSet/>
      <dgm:spPr/>
      <dgm:t>
        <a:bodyPr/>
        <a:lstStyle/>
        <a:p>
          <a:r>
            <a:rPr lang="en-CA" dirty="0"/>
            <a:t>I do not recommend it as a complete software development methodology, just a tool </a:t>
          </a:r>
          <a:endParaRPr lang="en-US" dirty="0"/>
        </a:p>
      </dgm:t>
    </dgm:pt>
    <dgm:pt modelId="{1949FED7-71BC-4D3A-BE3A-E9F5209CD728}" type="parTrans" cxnId="{B83C09DC-0C8D-47C9-8E91-0513864EEE0C}">
      <dgm:prSet/>
      <dgm:spPr/>
      <dgm:t>
        <a:bodyPr/>
        <a:lstStyle/>
        <a:p>
          <a:endParaRPr lang="en-US"/>
        </a:p>
      </dgm:t>
    </dgm:pt>
    <dgm:pt modelId="{C8A33F57-2D7E-4DE3-95C3-618CA913A7EA}" type="sibTrans" cxnId="{B83C09DC-0C8D-47C9-8E91-0513864EEE0C}">
      <dgm:prSet/>
      <dgm:spPr/>
      <dgm:t>
        <a:bodyPr/>
        <a:lstStyle/>
        <a:p>
          <a:endParaRPr lang="en-US"/>
        </a:p>
      </dgm:t>
    </dgm:pt>
    <dgm:pt modelId="{6A5FCB8C-F009-48E5-A5AA-5F74E61BCD6A}" type="pres">
      <dgm:prSet presAssocID="{94A0F864-D396-43D2-A808-231D479CF680}" presName="root" presStyleCnt="0">
        <dgm:presLayoutVars>
          <dgm:dir/>
          <dgm:resizeHandles val="exact"/>
        </dgm:presLayoutVars>
      </dgm:prSet>
      <dgm:spPr/>
    </dgm:pt>
    <dgm:pt modelId="{6CDE4285-DB24-466E-BA9F-10A0E6650F7D}" type="pres">
      <dgm:prSet presAssocID="{C9BDFC6C-CDC1-4C74-AE9C-C3C98BB53E8B}" presName="compNode" presStyleCnt="0"/>
      <dgm:spPr/>
    </dgm:pt>
    <dgm:pt modelId="{BF6512A1-7480-465A-AC52-7B21C88097A3}" type="pres">
      <dgm:prSet presAssocID="{C9BDFC6C-CDC1-4C74-AE9C-C3C98BB53E8B}" presName="bgRect" presStyleLbl="bgShp" presStyleIdx="0" presStyleCnt="2"/>
      <dgm:spPr/>
    </dgm:pt>
    <dgm:pt modelId="{49B5A4B6-2C1F-4E3A-ADA7-D6DF46F142BC}" type="pres">
      <dgm:prSet presAssocID="{C9BDFC6C-CDC1-4C74-AE9C-C3C98BB53E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C3EE94B-40FB-4F72-943D-EFAD4E50A9FA}" type="pres">
      <dgm:prSet presAssocID="{C9BDFC6C-CDC1-4C74-AE9C-C3C98BB53E8B}" presName="spaceRect" presStyleCnt="0"/>
      <dgm:spPr/>
    </dgm:pt>
    <dgm:pt modelId="{E4BCA2A4-602E-4559-81B5-3A5C744D982B}" type="pres">
      <dgm:prSet presAssocID="{C9BDFC6C-CDC1-4C74-AE9C-C3C98BB53E8B}" presName="parTx" presStyleLbl="revTx" presStyleIdx="0" presStyleCnt="2">
        <dgm:presLayoutVars>
          <dgm:chMax val="0"/>
          <dgm:chPref val="0"/>
        </dgm:presLayoutVars>
      </dgm:prSet>
      <dgm:spPr/>
    </dgm:pt>
    <dgm:pt modelId="{4330E4A8-90E7-4110-8F32-7231EEBFC585}" type="pres">
      <dgm:prSet presAssocID="{6670E5F5-EE11-4EA6-9032-20625AC07CAA}" presName="sibTrans" presStyleCnt="0"/>
      <dgm:spPr/>
    </dgm:pt>
    <dgm:pt modelId="{57129DC0-AEA1-46BC-B3C6-71B505C0CE9F}" type="pres">
      <dgm:prSet presAssocID="{A6EA6E49-E38C-41D5-80F0-A5BC65CFE558}" presName="compNode" presStyleCnt="0"/>
      <dgm:spPr/>
    </dgm:pt>
    <dgm:pt modelId="{B27CB63B-76F8-4B9D-B836-1622B5ABC2D9}" type="pres">
      <dgm:prSet presAssocID="{A6EA6E49-E38C-41D5-80F0-A5BC65CFE558}" presName="bgRect" presStyleLbl="bgShp" presStyleIdx="1" presStyleCnt="2"/>
      <dgm:spPr/>
    </dgm:pt>
    <dgm:pt modelId="{574551CA-F362-4509-9A9D-3D4136AD8E1A}" type="pres">
      <dgm:prSet presAssocID="{A6EA6E49-E38C-41D5-80F0-A5BC65CFE5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2003899-5146-443F-ACF9-A40FB24A3E6E}" type="pres">
      <dgm:prSet presAssocID="{A6EA6E49-E38C-41D5-80F0-A5BC65CFE558}" presName="spaceRect" presStyleCnt="0"/>
      <dgm:spPr/>
    </dgm:pt>
    <dgm:pt modelId="{4355D1F1-D89B-4DD5-8C7A-B8438796E3C0}" type="pres">
      <dgm:prSet presAssocID="{A6EA6E49-E38C-41D5-80F0-A5BC65CFE5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52A6829-8A3C-4709-928B-32CEF78E1F0B}" srcId="{94A0F864-D396-43D2-A808-231D479CF680}" destId="{C9BDFC6C-CDC1-4C74-AE9C-C3C98BB53E8B}" srcOrd="0" destOrd="0" parTransId="{F3F59206-ADF0-463D-9537-1B5F9F71A1D8}" sibTransId="{6670E5F5-EE11-4EA6-9032-20625AC07CAA}"/>
    <dgm:cxn modelId="{9A4CC86B-47E8-4A29-A284-DE78B9D9C9A2}" type="presOf" srcId="{94A0F864-D396-43D2-A808-231D479CF680}" destId="{6A5FCB8C-F009-48E5-A5AA-5F74E61BCD6A}" srcOrd="0" destOrd="0" presId="urn:microsoft.com/office/officeart/2018/2/layout/IconVerticalSolidList"/>
    <dgm:cxn modelId="{5A46F786-1BD0-4A7C-8D24-F223DD3BC562}" type="presOf" srcId="{C9BDFC6C-CDC1-4C74-AE9C-C3C98BB53E8B}" destId="{E4BCA2A4-602E-4559-81B5-3A5C744D982B}" srcOrd="0" destOrd="0" presId="urn:microsoft.com/office/officeart/2018/2/layout/IconVerticalSolidList"/>
    <dgm:cxn modelId="{D87B0196-C3C9-40C9-82EC-59A904F6AD22}" type="presOf" srcId="{A6EA6E49-E38C-41D5-80F0-A5BC65CFE558}" destId="{4355D1F1-D89B-4DD5-8C7A-B8438796E3C0}" srcOrd="0" destOrd="0" presId="urn:microsoft.com/office/officeart/2018/2/layout/IconVerticalSolidList"/>
    <dgm:cxn modelId="{B83C09DC-0C8D-47C9-8E91-0513864EEE0C}" srcId="{94A0F864-D396-43D2-A808-231D479CF680}" destId="{A6EA6E49-E38C-41D5-80F0-A5BC65CFE558}" srcOrd="1" destOrd="0" parTransId="{1949FED7-71BC-4D3A-BE3A-E9F5209CD728}" sibTransId="{C8A33F57-2D7E-4DE3-95C3-618CA913A7EA}"/>
    <dgm:cxn modelId="{C6E125FE-65DC-40A8-9832-D14C737862C5}" type="presParOf" srcId="{6A5FCB8C-F009-48E5-A5AA-5F74E61BCD6A}" destId="{6CDE4285-DB24-466E-BA9F-10A0E6650F7D}" srcOrd="0" destOrd="0" presId="urn:microsoft.com/office/officeart/2018/2/layout/IconVerticalSolidList"/>
    <dgm:cxn modelId="{A87081D6-769F-4C37-A9CE-4B2F7A6425EC}" type="presParOf" srcId="{6CDE4285-DB24-466E-BA9F-10A0E6650F7D}" destId="{BF6512A1-7480-465A-AC52-7B21C88097A3}" srcOrd="0" destOrd="0" presId="urn:microsoft.com/office/officeart/2018/2/layout/IconVerticalSolidList"/>
    <dgm:cxn modelId="{4EE0CB87-2473-4D65-8F3C-3FF868777787}" type="presParOf" srcId="{6CDE4285-DB24-466E-BA9F-10A0E6650F7D}" destId="{49B5A4B6-2C1F-4E3A-ADA7-D6DF46F142BC}" srcOrd="1" destOrd="0" presId="urn:microsoft.com/office/officeart/2018/2/layout/IconVerticalSolidList"/>
    <dgm:cxn modelId="{8B60C25C-4A5D-4FE5-B2F0-1416B5004312}" type="presParOf" srcId="{6CDE4285-DB24-466E-BA9F-10A0E6650F7D}" destId="{DC3EE94B-40FB-4F72-943D-EFAD4E50A9FA}" srcOrd="2" destOrd="0" presId="urn:microsoft.com/office/officeart/2018/2/layout/IconVerticalSolidList"/>
    <dgm:cxn modelId="{D50A9590-F771-47DF-9714-A4414D9BA777}" type="presParOf" srcId="{6CDE4285-DB24-466E-BA9F-10A0E6650F7D}" destId="{E4BCA2A4-602E-4559-81B5-3A5C744D982B}" srcOrd="3" destOrd="0" presId="urn:microsoft.com/office/officeart/2018/2/layout/IconVerticalSolidList"/>
    <dgm:cxn modelId="{C06B1B5F-B424-467D-8072-77963493794F}" type="presParOf" srcId="{6A5FCB8C-F009-48E5-A5AA-5F74E61BCD6A}" destId="{4330E4A8-90E7-4110-8F32-7231EEBFC585}" srcOrd="1" destOrd="0" presId="urn:microsoft.com/office/officeart/2018/2/layout/IconVerticalSolidList"/>
    <dgm:cxn modelId="{8ED86224-03F3-4462-9598-934A7979FC31}" type="presParOf" srcId="{6A5FCB8C-F009-48E5-A5AA-5F74E61BCD6A}" destId="{57129DC0-AEA1-46BC-B3C6-71B505C0CE9F}" srcOrd="2" destOrd="0" presId="urn:microsoft.com/office/officeart/2018/2/layout/IconVerticalSolidList"/>
    <dgm:cxn modelId="{746DE992-1E40-44DA-B55E-47207FE4C983}" type="presParOf" srcId="{57129DC0-AEA1-46BC-B3C6-71B505C0CE9F}" destId="{B27CB63B-76F8-4B9D-B836-1622B5ABC2D9}" srcOrd="0" destOrd="0" presId="urn:microsoft.com/office/officeart/2018/2/layout/IconVerticalSolidList"/>
    <dgm:cxn modelId="{9D0ED0F7-3D4D-4058-8EDB-1353E2B358C0}" type="presParOf" srcId="{57129DC0-AEA1-46BC-B3C6-71B505C0CE9F}" destId="{574551CA-F362-4509-9A9D-3D4136AD8E1A}" srcOrd="1" destOrd="0" presId="urn:microsoft.com/office/officeart/2018/2/layout/IconVerticalSolidList"/>
    <dgm:cxn modelId="{4F25FA0F-DCAD-4158-A027-73ED8AB7F77E}" type="presParOf" srcId="{57129DC0-AEA1-46BC-B3C6-71B505C0CE9F}" destId="{F2003899-5146-443F-ACF9-A40FB24A3E6E}" srcOrd="2" destOrd="0" presId="urn:microsoft.com/office/officeart/2018/2/layout/IconVerticalSolidList"/>
    <dgm:cxn modelId="{FC57D2F6-B2DC-4FCA-A495-DF395BCDA8EC}" type="presParOf" srcId="{57129DC0-AEA1-46BC-B3C6-71B505C0CE9F}" destId="{4355D1F1-D89B-4DD5-8C7A-B8438796E3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94F1-48ED-4A94-8075-671F0AC73963}">
      <dsp:nvSpPr>
        <dsp:cNvPr id="0" name=""/>
        <dsp:cNvSpPr/>
      </dsp:nvSpPr>
      <dsp:spPr>
        <a:xfrm>
          <a:off x="0" y="1251019"/>
          <a:ext cx="9082088" cy="2309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17567-E2AA-4925-874F-0AB20F5F9768}">
      <dsp:nvSpPr>
        <dsp:cNvPr id="0" name=""/>
        <dsp:cNvSpPr/>
      </dsp:nvSpPr>
      <dsp:spPr>
        <a:xfrm>
          <a:off x="698646" y="1770673"/>
          <a:ext cx="1270265" cy="1270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1831-0736-43C2-9954-A00B2318F5C9}">
      <dsp:nvSpPr>
        <dsp:cNvPr id="0" name=""/>
        <dsp:cNvSpPr/>
      </dsp:nvSpPr>
      <dsp:spPr>
        <a:xfrm>
          <a:off x="2667558" y="1251019"/>
          <a:ext cx="6414529" cy="230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30" tIns="244430" rIns="244430" bIns="2444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just don’t fully understand what the program does under all inputs</a:t>
          </a:r>
          <a:endParaRPr lang="en-US" sz="2500" kern="1200"/>
        </a:p>
      </dsp:txBody>
      <dsp:txXfrm>
        <a:off x="2667558" y="1251019"/>
        <a:ext cx="6414529" cy="2309574"/>
      </dsp:txXfrm>
    </dsp:sp>
    <dsp:sp modelId="{30B45001-E477-45B4-B4BA-C11780EF97B7}">
      <dsp:nvSpPr>
        <dsp:cNvPr id="0" name=""/>
        <dsp:cNvSpPr/>
      </dsp:nvSpPr>
      <dsp:spPr>
        <a:xfrm>
          <a:off x="0" y="4137987"/>
          <a:ext cx="9082088" cy="2309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42EC3-29C7-4063-81B2-38BFDAF66EE3}">
      <dsp:nvSpPr>
        <dsp:cNvPr id="0" name=""/>
        <dsp:cNvSpPr/>
      </dsp:nvSpPr>
      <dsp:spPr>
        <a:xfrm>
          <a:off x="698646" y="4657641"/>
          <a:ext cx="1270265" cy="1270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BD016-2E9E-4567-BBCE-2FCEC94EF66C}">
      <dsp:nvSpPr>
        <dsp:cNvPr id="0" name=""/>
        <dsp:cNvSpPr/>
      </dsp:nvSpPr>
      <dsp:spPr>
        <a:xfrm>
          <a:off x="2667558" y="4137987"/>
          <a:ext cx="6414529" cy="230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30" tIns="244430" rIns="244430" bIns="2444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may think we do, but we almost always only have a partial understanding </a:t>
          </a:r>
          <a:endParaRPr lang="en-US" sz="2500" kern="1200"/>
        </a:p>
      </dsp:txBody>
      <dsp:txXfrm>
        <a:off x="2667558" y="4137987"/>
        <a:ext cx="6414529" cy="2309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63D7-49E0-4CD5-95DB-1566C96AB592}">
      <dsp:nvSpPr>
        <dsp:cNvPr id="0" name=""/>
        <dsp:cNvSpPr/>
      </dsp:nvSpPr>
      <dsp:spPr>
        <a:xfrm>
          <a:off x="0" y="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132C6-2915-4909-945B-E1D35F4026D2}">
      <dsp:nvSpPr>
        <dsp:cNvPr id="0" name=""/>
        <dsp:cNvSpPr/>
      </dsp:nvSpPr>
      <dsp:spPr>
        <a:xfrm>
          <a:off x="0" y="0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Computer programs are often compiled in one of two modes: debug and release. More are possible (e.g., hybrid)</a:t>
          </a:r>
          <a:br>
            <a:rPr lang="en-US" sz="2800" b="0" i="0" kern="1200"/>
          </a:br>
          <a:endParaRPr lang="en-US" sz="2800" kern="1200"/>
        </a:p>
      </dsp:txBody>
      <dsp:txXfrm>
        <a:off x="0" y="0"/>
        <a:ext cx="9677915" cy="1675457"/>
      </dsp:txXfrm>
    </dsp:sp>
    <dsp:sp modelId="{EA3DE5C0-2FEA-458D-A2D1-4A0C2DDB06B6}">
      <dsp:nvSpPr>
        <dsp:cNvPr id="0" name=""/>
        <dsp:cNvSpPr/>
      </dsp:nvSpPr>
      <dsp:spPr>
        <a:xfrm>
          <a:off x="0" y="1675457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209BB-6042-4ABB-8EA5-368406FF503C}">
      <dsp:nvSpPr>
        <dsp:cNvPr id="0" name=""/>
        <dsp:cNvSpPr/>
      </dsp:nvSpPr>
      <dsp:spPr>
        <a:xfrm>
          <a:off x="0" y="1675457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In debug mode a symbol file (.pdb) is generated which links binary executable to source files.</a:t>
          </a:r>
          <a:r>
            <a:rPr lang="en-US" sz="2800" kern="1200"/>
            <a:t> </a:t>
          </a:r>
          <a:br>
            <a:rPr lang="en-US" sz="2800" kern="1200"/>
          </a:br>
          <a:endParaRPr lang="en-US" sz="2800" kern="1200"/>
        </a:p>
      </dsp:txBody>
      <dsp:txXfrm>
        <a:off x="0" y="1675457"/>
        <a:ext cx="9677915" cy="1675457"/>
      </dsp:txXfrm>
    </dsp:sp>
    <dsp:sp modelId="{918B5774-2171-4D50-83FC-3F62803C5947}">
      <dsp:nvSpPr>
        <dsp:cNvPr id="0" name=""/>
        <dsp:cNvSpPr/>
      </dsp:nvSpPr>
      <dsp:spPr>
        <a:xfrm>
          <a:off x="0" y="335091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31F5D-A0C5-4DDC-B831-96BF7B053533}">
      <dsp:nvSpPr>
        <dsp:cNvPr id="0" name=""/>
        <dsp:cNvSpPr/>
      </dsp:nvSpPr>
      <dsp:spPr>
        <a:xfrm>
          <a:off x="0" y="3350915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Release mode builds are usually optimized, certain instructions are removed from the executable, and a PDB is not generated. </a:t>
          </a:r>
          <a:br>
            <a:rPr lang="en-US" sz="2800" b="0" i="0" kern="1200"/>
          </a:br>
          <a:endParaRPr lang="en-US" sz="2800" kern="1200"/>
        </a:p>
      </dsp:txBody>
      <dsp:txXfrm>
        <a:off x="0" y="3350915"/>
        <a:ext cx="9677915" cy="1675457"/>
      </dsp:txXfrm>
    </dsp:sp>
    <dsp:sp modelId="{2184902F-129C-4B5B-A3F2-7A50B9463DB7}">
      <dsp:nvSpPr>
        <dsp:cNvPr id="0" name=""/>
        <dsp:cNvSpPr/>
      </dsp:nvSpPr>
      <dsp:spPr>
        <a:xfrm>
          <a:off x="0" y="50263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E4208-1014-48B1-A62E-09F297AF32FE}">
      <dsp:nvSpPr>
        <dsp:cNvPr id="0" name=""/>
        <dsp:cNvSpPr/>
      </dsp:nvSpPr>
      <dsp:spPr>
        <a:xfrm>
          <a:off x="0" y="5026372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Another name for a “debug” build is a “development” build.</a:t>
          </a:r>
        </a:p>
      </dsp:txBody>
      <dsp:txXfrm>
        <a:off x="0" y="5026372"/>
        <a:ext cx="9677915" cy="1675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E1D4C-F624-4045-9027-D1C5507BF64A}">
      <dsp:nvSpPr>
        <dsp:cNvPr id="0" name=""/>
        <dsp:cNvSpPr/>
      </dsp:nvSpPr>
      <dsp:spPr>
        <a:xfrm>
          <a:off x="104180" y="430980"/>
          <a:ext cx="1932944" cy="1932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D85F-8E36-4073-A920-041E155D6C2D}">
      <dsp:nvSpPr>
        <dsp:cNvPr id="0" name=""/>
        <dsp:cNvSpPr/>
      </dsp:nvSpPr>
      <dsp:spPr>
        <a:xfrm>
          <a:off x="510098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671E7-0ABB-4C8A-A4FF-69E9E44F3FA6}">
      <dsp:nvSpPr>
        <dsp:cNvPr id="0" name=""/>
        <dsp:cNvSpPr/>
      </dsp:nvSpPr>
      <dsp:spPr>
        <a:xfrm>
          <a:off x="245132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Code between #if DEBUG and #endif</a:t>
          </a:r>
          <a:endParaRPr lang="en-US" sz="2400" kern="1200"/>
        </a:p>
      </dsp:txBody>
      <dsp:txXfrm>
        <a:off x="2451327" y="430980"/>
        <a:ext cx="4556226" cy="1932944"/>
      </dsp:txXfrm>
    </dsp:sp>
    <dsp:sp modelId="{ECFCE92C-1CF5-47D9-9D5E-BAEB33BB9669}">
      <dsp:nvSpPr>
        <dsp:cNvPr id="0" name=""/>
        <dsp:cNvSpPr/>
      </dsp:nvSpPr>
      <dsp:spPr>
        <a:xfrm>
          <a:off x="7801440" y="430980"/>
          <a:ext cx="1932944" cy="1932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4C70D-60BE-4A58-9B65-93F361276A54}">
      <dsp:nvSpPr>
        <dsp:cNvPr id="0" name=""/>
        <dsp:cNvSpPr/>
      </dsp:nvSpPr>
      <dsp:spPr>
        <a:xfrm>
          <a:off x="8207359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0F9ED-C964-41F2-863A-BE06516491DE}">
      <dsp:nvSpPr>
        <dsp:cNvPr id="0" name=""/>
        <dsp:cNvSpPr/>
      </dsp:nvSpPr>
      <dsp:spPr>
        <a:xfrm>
          <a:off x="1014858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Code that is conditional on “Debugger.IsAttached”</a:t>
          </a:r>
          <a:endParaRPr lang="en-US" sz="2400" kern="1200"/>
        </a:p>
      </dsp:txBody>
      <dsp:txXfrm>
        <a:off x="10148587" y="430980"/>
        <a:ext cx="4556226" cy="1932944"/>
      </dsp:txXfrm>
    </dsp:sp>
    <dsp:sp modelId="{163C74A9-654D-4730-A415-139782A6940E}">
      <dsp:nvSpPr>
        <dsp:cNvPr id="0" name=""/>
        <dsp:cNvSpPr/>
      </dsp:nvSpPr>
      <dsp:spPr>
        <a:xfrm>
          <a:off x="104180" y="3332279"/>
          <a:ext cx="1932944" cy="19329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D20A-88C2-44E9-A0BE-71E61549D23F}">
      <dsp:nvSpPr>
        <dsp:cNvPr id="0" name=""/>
        <dsp:cNvSpPr/>
      </dsp:nvSpPr>
      <dsp:spPr>
        <a:xfrm>
          <a:off x="510098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3A6E-3657-4D8A-81F6-4E949E0C0353}">
      <dsp:nvSpPr>
        <dsp:cNvPr id="0" name=""/>
        <dsp:cNvSpPr/>
      </dsp:nvSpPr>
      <dsp:spPr>
        <a:xfrm>
          <a:off x="245132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Debug.Assert()</a:t>
          </a:r>
          <a:endParaRPr lang="en-US" sz="2400" kern="1200"/>
        </a:p>
      </dsp:txBody>
      <dsp:txXfrm>
        <a:off x="2451327" y="3332279"/>
        <a:ext cx="4556226" cy="1932944"/>
      </dsp:txXfrm>
    </dsp:sp>
    <dsp:sp modelId="{E884FF94-4ABC-4B7B-8A29-8797B68BA7EA}">
      <dsp:nvSpPr>
        <dsp:cNvPr id="0" name=""/>
        <dsp:cNvSpPr/>
      </dsp:nvSpPr>
      <dsp:spPr>
        <a:xfrm>
          <a:off x="7801440" y="3332279"/>
          <a:ext cx="1932944" cy="19329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A015A-F6C4-473F-AA80-8525F3A17E23}">
      <dsp:nvSpPr>
        <dsp:cNvPr id="0" name=""/>
        <dsp:cNvSpPr/>
      </dsp:nvSpPr>
      <dsp:spPr>
        <a:xfrm>
          <a:off x="8207359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6AFF-6F03-4C10-8270-110EA5C397C0}">
      <dsp:nvSpPr>
        <dsp:cNvPr id="0" name=""/>
        <dsp:cNvSpPr/>
      </dsp:nvSpPr>
      <dsp:spPr>
        <a:xfrm>
          <a:off x="1014858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Debug.WriteLine()</a:t>
          </a:r>
          <a:endParaRPr lang="en-US" sz="2400" kern="1200"/>
        </a:p>
      </dsp:txBody>
      <dsp:txXfrm>
        <a:off x="10148587" y="3332279"/>
        <a:ext cx="4556226" cy="1932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437A-A262-43A0-ABAD-A0A021E33F55}">
      <dsp:nvSpPr>
        <dsp:cNvPr id="0" name=""/>
        <dsp:cNvSpPr/>
      </dsp:nvSpPr>
      <dsp:spPr>
        <a:xfrm>
          <a:off x="0" y="0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 assertion statement is a function call to which takes a conditional expression that is expected to be true. </a:t>
          </a:r>
        </a:p>
      </dsp:txBody>
      <dsp:txXfrm>
        <a:off x="36704" y="36704"/>
        <a:ext cx="10389039" cy="1179757"/>
      </dsp:txXfrm>
    </dsp:sp>
    <dsp:sp modelId="{4FEBA2DC-3EB4-4732-8AA4-F16C11E0F990}">
      <dsp:nvSpPr>
        <dsp:cNvPr id="0" name=""/>
        <dsp:cNvSpPr/>
      </dsp:nvSpPr>
      <dsp:spPr>
        <a:xfrm>
          <a:off x="992202" y="1481013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If the condition evaluates to false, and a debugger is attached the program will be paused. </a:t>
          </a:r>
        </a:p>
      </dsp:txBody>
      <dsp:txXfrm>
        <a:off x="1028906" y="1517717"/>
        <a:ext cx="9967027" cy="1179757"/>
      </dsp:txXfrm>
    </dsp:sp>
    <dsp:sp modelId="{8C6A07E4-2A4B-42FB-A3A8-4D29AC70FC12}">
      <dsp:nvSpPr>
        <dsp:cNvPr id="0" name=""/>
        <dsp:cNvSpPr/>
      </dsp:nvSpPr>
      <dsp:spPr>
        <a:xfrm>
          <a:off x="1969596" y="2962026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assert calls will be conditionally included only in a development/debug builds</a:t>
          </a:r>
        </a:p>
      </dsp:txBody>
      <dsp:txXfrm>
        <a:off x="2006300" y="2998730"/>
        <a:ext cx="9981836" cy="1179757"/>
      </dsp:txXfrm>
    </dsp:sp>
    <dsp:sp modelId="{D2A60057-6F50-4232-855B-3B7CC679F882}">
      <dsp:nvSpPr>
        <dsp:cNvPr id="0" name=""/>
        <dsp:cNvSpPr/>
      </dsp:nvSpPr>
      <dsp:spPr>
        <a:xfrm>
          <a:off x="2961798" y="4443039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Assert statements are great ways to document and test your assumptions about code. </a:t>
          </a:r>
        </a:p>
      </dsp:txBody>
      <dsp:txXfrm>
        <a:off x="2998502" y="4479743"/>
        <a:ext cx="9967027" cy="1179757"/>
      </dsp:txXfrm>
    </dsp:sp>
    <dsp:sp modelId="{760F9A9E-AEF2-4FF5-ADD7-B693F34AAFEA}">
      <dsp:nvSpPr>
        <dsp:cNvPr id="0" name=""/>
        <dsp:cNvSpPr/>
      </dsp:nvSpPr>
      <dsp:spPr>
        <a:xfrm>
          <a:off x="11032637" y="959810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215912" y="959810"/>
        <a:ext cx="448007" cy="612954"/>
      </dsp:txXfrm>
    </dsp:sp>
    <dsp:sp modelId="{7CD1AE5A-772E-4956-8DA9-637690FCB1B0}">
      <dsp:nvSpPr>
        <dsp:cNvPr id="0" name=""/>
        <dsp:cNvSpPr/>
      </dsp:nvSpPr>
      <dsp:spPr>
        <a:xfrm>
          <a:off x="12024840" y="2440823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208115" y="2440823"/>
        <a:ext cx="448007" cy="612954"/>
      </dsp:txXfrm>
    </dsp:sp>
    <dsp:sp modelId="{378494EC-2111-43D7-922E-ECBD05A623ED}">
      <dsp:nvSpPr>
        <dsp:cNvPr id="0" name=""/>
        <dsp:cNvSpPr/>
      </dsp:nvSpPr>
      <dsp:spPr>
        <a:xfrm>
          <a:off x="13002234" y="3921837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3185509" y="3921837"/>
        <a:ext cx="448007" cy="612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1276-AE74-4BF2-A3FC-70A3C3C2EC62}">
      <dsp:nvSpPr>
        <dsp:cNvPr id="0" name=""/>
        <dsp:cNvSpPr/>
      </dsp:nvSpPr>
      <dsp:spPr>
        <a:xfrm>
          <a:off x="5061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In unit tests we also have assertions</a:t>
          </a:r>
          <a:endParaRPr lang="en-US" sz="2300" kern="1200"/>
        </a:p>
      </dsp:txBody>
      <dsp:txXfrm>
        <a:off x="5061" y="2387693"/>
        <a:ext cx="2740531" cy="2302046"/>
      </dsp:txXfrm>
    </dsp:sp>
    <dsp:sp modelId="{D334873D-0BAB-4C8C-A2EB-059F958935C2}">
      <dsp:nvSpPr>
        <dsp:cNvPr id="0" name=""/>
        <dsp:cNvSpPr/>
      </dsp:nvSpPr>
      <dsp:spPr>
        <a:xfrm>
          <a:off x="799815" y="1313404"/>
          <a:ext cx="1151023" cy="11510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68378" y="1481967"/>
        <a:ext cx="813897" cy="813897"/>
      </dsp:txXfrm>
    </dsp:sp>
    <dsp:sp modelId="{8E62F04D-53B6-4CC3-9218-5C4084C1BF8C}">
      <dsp:nvSpPr>
        <dsp:cNvPr id="0" name=""/>
        <dsp:cNvSpPr/>
      </dsp:nvSpPr>
      <dsp:spPr>
        <a:xfrm>
          <a:off x="5061" y="4766402"/>
          <a:ext cx="274053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778C-777C-450F-A380-14EDFEFC1A7F}">
      <dsp:nvSpPr>
        <dsp:cNvPr id="0" name=""/>
        <dsp:cNvSpPr/>
      </dsp:nvSpPr>
      <dsp:spPr>
        <a:xfrm>
          <a:off x="3019646" y="929730"/>
          <a:ext cx="2740531" cy="38367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These are run during both release builds and debug builds</a:t>
          </a:r>
          <a:endParaRPr lang="en-US" sz="2300" kern="1200"/>
        </a:p>
      </dsp:txBody>
      <dsp:txXfrm>
        <a:off x="3019646" y="2387693"/>
        <a:ext cx="2740531" cy="2302046"/>
      </dsp:txXfrm>
    </dsp:sp>
    <dsp:sp modelId="{E71F95F7-E2FA-47DF-B215-6AA2C6A89641}">
      <dsp:nvSpPr>
        <dsp:cNvPr id="0" name=""/>
        <dsp:cNvSpPr/>
      </dsp:nvSpPr>
      <dsp:spPr>
        <a:xfrm>
          <a:off x="3814400" y="1313404"/>
          <a:ext cx="1151023" cy="11510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82963" y="1481967"/>
        <a:ext cx="813897" cy="813897"/>
      </dsp:txXfrm>
    </dsp:sp>
    <dsp:sp modelId="{25BBA75A-E849-428B-A3FE-DDAABD9CCD70}">
      <dsp:nvSpPr>
        <dsp:cNvPr id="0" name=""/>
        <dsp:cNvSpPr/>
      </dsp:nvSpPr>
      <dsp:spPr>
        <a:xfrm>
          <a:off x="3019646" y="4766402"/>
          <a:ext cx="274053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0D705-A2F5-4DFA-B67B-9FCF33267FD5}">
      <dsp:nvSpPr>
        <dsp:cNvPr id="0" name=""/>
        <dsp:cNvSpPr/>
      </dsp:nvSpPr>
      <dsp:spPr>
        <a:xfrm>
          <a:off x="6034231" y="929730"/>
          <a:ext cx="2740531" cy="38367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Test assertions should be in a separate test project and not distributed </a:t>
          </a:r>
          <a:endParaRPr lang="en-US" sz="2300" kern="1200"/>
        </a:p>
      </dsp:txBody>
      <dsp:txXfrm>
        <a:off x="6034231" y="2387693"/>
        <a:ext cx="2740531" cy="2302046"/>
      </dsp:txXfrm>
    </dsp:sp>
    <dsp:sp modelId="{EE202DD6-DA23-4B1D-80A9-A3B0B89F3A31}">
      <dsp:nvSpPr>
        <dsp:cNvPr id="0" name=""/>
        <dsp:cNvSpPr/>
      </dsp:nvSpPr>
      <dsp:spPr>
        <a:xfrm>
          <a:off x="6828985" y="1313404"/>
          <a:ext cx="1151023" cy="11510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97548" y="1481967"/>
        <a:ext cx="813897" cy="813897"/>
      </dsp:txXfrm>
    </dsp:sp>
    <dsp:sp modelId="{1F818783-44F4-4DE0-9C6D-3B1EB3FFF993}">
      <dsp:nvSpPr>
        <dsp:cNvPr id="0" name=""/>
        <dsp:cNvSpPr/>
      </dsp:nvSpPr>
      <dsp:spPr>
        <a:xfrm>
          <a:off x="6034231" y="4766402"/>
          <a:ext cx="274053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EAA7D-7274-4595-B940-253B0ED4AEED}">
      <dsp:nvSpPr>
        <dsp:cNvPr id="0" name=""/>
        <dsp:cNvSpPr/>
      </dsp:nvSpPr>
      <dsp:spPr>
        <a:xfrm>
          <a:off x="9048815" y="929730"/>
          <a:ext cx="2740531" cy="3836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If an assertion fails during a test run, the test is considered non-passing</a:t>
          </a:r>
          <a:endParaRPr lang="en-US" sz="2300" kern="1200"/>
        </a:p>
      </dsp:txBody>
      <dsp:txXfrm>
        <a:off x="9048815" y="2387693"/>
        <a:ext cx="2740531" cy="2302046"/>
      </dsp:txXfrm>
    </dsp:sp>
    <dsp:sp modelId="{5FFD88FF-CA96-4931-B63E-656F8C7AA676}">
      <dsp:nvSpPr>
        <dsp:cNvPr id="0" name=""/>
        <dsp:cNvSpPr/>
      </dsp:nvSpPr>
      <dsp:spPr>
        <a:xfrm>
          <a:off x="9843570" y="1313404"/>
          <a:ext cx="1151023" cy="11510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10012133" y="1481967"/>
        <a:ext cx="813897" cy="813897"/>
      </dsp:txXfrm>
    </dsp:sp>
    <dsp:sp modelId="{DC8D57F8-6530-4F19-801F-225DCD3A04FC}">
      <dsp:nvSpPr>
        <dsp:cNvPr id="0" name=""/>
        <dsp:cNvSpPr/>
      </dsp:nvSpPr>
      <dsp:spPr>
        <a:xfrm>
          <a:off x="9048815" y="4766402"/>
          <a:ext cx="274053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E43E7-3D2C-4451-8007-B17130FDECAC}">
      <dsp:nvSpPr>
        <dsp:cNvPr id="0" name=""/>
        <dsp:cNvSpPr/>
      </dsp:nvSpPr>
      <dsp:spPr>
        <a:xfrm>
          <a:off x="12063400" y="929730"/>
          <a:ext cx="2740531" cy="38367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If an uncaught exception occurs, then the test is also considered non-passing</a:t>
          </a:r>
          <a:endParaRPr lang="en-US" sz="2300" kern="1200"/>
        </a:p>
      </dsp:txBody>
      <dsp:txXfrm>
        <a:off x="12063400" y="2387693"/>
        <a:ext cx="2740531" cy="2302046"/>
      </dsp:txXfrm>
    </dsp:sp>
    <dsp:sp modelId="{2AE6F2E1-F77F-4760-AB77-EF448DB48B6B}">
      <dsp:nvSpPr>
        <dsp:cNvPr id="0" name=""/>
        <dsp:cNvSpPr/>
      </dsp:nvSpPr>
      <dsp:spPr>
        <a:xfrm>
          <a:off x="12858154" y="1313404"/>
          <a:ext cx="1151023" cy="11510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5</a:t>
          </a:r>
        </a:p>
      </dsp:txBody>
      <dsp:txXfrm>
        <a:off x="13026717" y="1481967"/>
        <a:ext cx="813897" cy="813897"/>
      </dsp:txXfrm>
    </dsp:sp>
    <dsp:sp modelId="{F10A13AE-2C20-4443-A053-27545EDB770F}">
      <dsp:nvSpPr>
        <dsp:cNvPr id="0" name=""/>
        <dsp:cNvSpPr/>
      </dsp:nvSpPr>
      <dsp:spPr>
        <a:xfrm>
          <a:off x="12063400" y="4766402"/>
          <a:ext cx="2740531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98FC2-644B-4CD9-91CE-35628195FFD2}">
      <dsp:nvSpPr>
        <dsp:cNvPr id="0" name=""/>
        <dsp:cNvSpPr/>
      </dsp:nvSpPr>
      <dsp:spPr>
        <a:xfrm>
          <a:off x="0" y="390472"/>
          <a:ext cx="14808994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A solution can have multiple executables</a:t>
          </a:r>
          <a:endParaRPr lang="en-US" sz="4700" kern="1200"/>
        </a:p>
      </dsp:txBody>
      <dsp:txXfrm>
        <a:off x="55030" y="445502"/>
        <a:ext cx="14698934" cy="1017235"/>
      </dsp:txXfrm>
    </dsp:sp>
    <dsp:sp modelId="{34C7C2B1-8489-4293-A3CB-5E71CAD895FA}">
      <dsp:nvSpPr>
        <dsp:cNvPr id="0" name=""/>
        <dsp:cNvSpPr/>
      </dsp:nvSpPr>
      <dsp:spPr>
        <a:xfrm>
          <a:off x="0" y="1653127"/>
          <a:ext cx="14808994" cy="1127295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Pressing F5 (start debugger) launches the start-up project</a:t>
          </a:r>
          <a:endParaRPr lang="en-US" sz="4700" kern="1200"/>
        </a:p>
      </dsp:txBody>
      <dsp:txXfrm>
        <a:off x="55030" y="1708157"/>
        <a:ext cx="14698934" cy="1017235"/>
      </dsp:txXfrm>
    </dsp:sp>
    <dsp:sp modelId="{45FDAA2F-BE34-43FF-8C29-C626420FB09E}">
      <dsp:nvSpPr>
        <dsp:cNvPr id="0" name=""/>
        <dsp:cNvSpPr/>
      </dsp:nvSpPr>
      <dsp:spPr>
        <a:xfrm>
          <a:off x="0" y="2915782"/>
          <a:ext cx="14808994" cy="1127295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Uses the current debug profile</a:t>
          </a:r>
          <a:endParaRPr lang="en-US" sz="4700" kern="1200"/>
        </a:p>
      </dsp:txBody>
      <dsp:txXfrm>
        <a:off x="55030" y="2970812"/>
        <a:ext cx="14698934" cy="1017235"/>
      </dsp:txXfrm>
    </dsp:sp>
    <dsp:sp modelId="{A2920349-E654-4BB4-B647-43070CC0EBD3}">
      <dsp:nvSpPr>
        <dsp:cNvPr id="0" name=""/>
        <dsp:cNvSpPr/>
      </dsp:nvSpPr>
      <dsp:spPr>
        <a:xfrm>
          <a:off x="0" y="4178437"/>
          <a:ext cx="14808994" cy="1127295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/>
            <a:t>You can have multiple profiles per project </a:t>
          </a:r>
          <a:endParaRPr lang="en-US" sz="4700" kern="1200"/>
        </a:p>
      </dsp:txBody>
      <dsp:txXfrm>
        <a:off x="55030" y="4233467"/>
        <a:ext cx="14698934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7548-8CF2-4639-8B26-D561E0F83A0A}">
      <dsp:nvSpPr>
        <dsp:cNvPr id="0" name=""/>
        <dsp:cNvSpPr/>
      </dsp:nvSpPr>
      <dsp:spPr>
        <a:xfrm>
          <a:off x="11538" y="1139240"/>
          <a:ext cx="3615558" cy="1084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09" tIns="285709" rIns="285709" bIns="2857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Set</a:t>
          </a:r>
        </a:p>
      </dsp:txBody>
      <dsp:txXfrm>
        <a:off x="11538" y="1139240"/>
        <a:ext cx="3615558" cy="1084667"/>
      </dsp:txXfrm>
    </dsp:sp>
    <dsp:sp modelId="{4089A454-BACB-40D0-8DC0-66CEC706D051}">
      <dsp:nvSpPr>
        <dsp:cNvPr id="0" name=""/>
        <dsp:cNvSpPr/>
      </dsp:nvSpPr>
      <dsp:spPr>
        <a:xfrm>
          <a:off x="11538" y="2223908"/>
          <a:ext cx="3615558" cy="23330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137" tIns="357137" rIns="357137" bIns="357137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Command line arguments</a:t>
          </a:r>
        </a:p>
      </dsp:txBody>
      <dsp:txXfrm>
        <a:off x="11538" y="2223908"/>
        <a:ext cx="3615558" cy="2333055"/>
      </dsp:txXfrm>
    </dsp:sp>
    <dsp:sp modelId="{E06F52F5-005F-496E-BD5A-D7F336F5AAD2}">
      <dsp:nvSpPr>
        <dsp:cNvPr id="0" name=""/>
        <dsp:cNvSpPr/>
      </dsp:nvSpPr>
      <dsp:spPr>
        <a:xfrm>
          <a:off x="3734991" y="1139240"/>
          <a:ext cx="3615558" cy="1084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09" tIns="285709" rIns="285709" bIns="2857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</a:t>
          </a:r>
        </a:p>
      </dsp:txBody>
      <dsp:txXfrm>
        <a:off x="3734991" y="1139240"/>
        <a:ext cx="3615558" cy="1084667"/>
      </dsp:txXfrm>
    </dsp:sp>
    <dsp:sp modelId="{C37C98D3-D281-47E1-81AB-FED97D608815}">
      <dsp:nvSpPr>
        <dsp:cNvPr id="0" name=""/>
        <dsp:cNvSpPr/>
      </dsp:nvSpPr>
      <dsp:spPr>
        <a:xfrm>
          <a:off x="3734991" y="2223908"/>
          <a:ext cx="3615558" cy="2333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137" tIns="357137" rIns="357137" bIns="357137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Working directory</a:t>
          </a:r>
        </a:p>
      </dsp:txBody>
      <dsp:txXfrm>
        <a:off x="3734991" y="2223908"/>
        <a:ext cx="3615558" cy="2333055"/>
      </dsp:txXfrm>
    </dsp:sp>
    <dsp:sp modelId="{26E5308F-67F6-43B7-B67A-DEE0744D96A9}">
      <dsp:nvSpPr>
        <dsp:cNvPr id="0" name=""/>
        <dsp:cNvSpPr/>
      </dsp:nvSpPr>
      <dsp:spPr>
        <a:xfrm>
          <a:off x="7458444" y="1139240"/>
          <a:ext cx="3615558" cy="1084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09" tIns="285709" rIns="285709" bIns="2857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</a:t>
          </a:r>
        </a:p>
      </dsp:txBody>
      <dsp:txXfrm>
        <a:off x="7458444" y="1139240"/>
        <a:ext cx="3615558" cy="1084667"/>
      </dsp:txXfrm>
    </dsp:sp>
    <dsp:sp modelId="{4787E4D9-69E7-405F-ABFC-6D824C4E5265}">
      <dsp:nvSpPr>
        <dsp:cNvPr id="0" name=""/>
        <dsp:cNvSpPr/>
      </dsp:nvSpPr>
      <dsp:spPr>
        <a:xfrm>
          <a:off x="7458444" y="2223908"/>
          <a:ext cx="3615558" cy="23330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137" tIns="357137" rIns="357137" bIns="357137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Environment variables</a:t>
          </a:r>
        </a:p>
      </dsp:txBody>
      <dsp:txXfrm>
        <a:off x="7458444" y="2223908"/>
        <a:ext cx="3615558" cy="2333055"/>
      </dsp:txXfrm>
    </dsp:sp>
    <dsp:sp modelId="{5D1AC0C3-15F3-4DFE-8131-D398AA09ECB0}">
      <dsp:nvSpPr>
        <dsp:cNvPr id="0" name=""/>
        <dsp:cNvSpPr/>
      </dsp:nvSpPr>
      <dsp:spPr>
        <a:xfrm>
          <a:off x="11181897" y="1139240"/>
          <a:ext cx="3615558" cy="1084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09" tIns="285709" rIns="285709" bIns="2857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Launch</a:t>
          </a:r>
        </a:p>
      </dsp:txBody>
      <dsp:txXfrm>
        <a:off x="11181897" y="1139240"/>
        <a:ext cx="3615558" cy="1084667"/>
      </dsp:txXfrm>
    </dsp:sp>
    <dsp:sp modelId="{26EDD66F-A243-4C1C-BE97-420594B5F993}">
      <dsp:nvSpPr>
        <dsp:cNvPr id="0" name=""/>
        <dsp:cNvSpPr/>
      </dsp:nvSpPr>
      <dsp:spPr>
        <a:xfrm>
          <a:off x="11181897" y="2223908"/>
          <a:ext cx="3615558" cy="23330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137" tIns="357137" rIns="357137" bIns="357137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or executable </a:t>
          </a:r>
        </a:p>
      </dsp:txBody>
      <dsp:txXfrm>
        <a:off x="11181897" y="2223908"/>
        <a:ext cx="3615558" cy="2333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8E43-F2AD-4C3B-8A64-9F3967588D7A}">
      <dsp:nvSpPr>
        <dsp:cNvPr id="0" name=""/>
        <dsp:cNvSpPr/>
      </dsp:nvSpPr>
      <dsp:spPr>
        <a:xfrm>
          <a:off x="0" y="0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Tests are a kind of debug tool</a:t>
          </a:r>
          <a:endParaRPr lang="en-US" sz="3300" kern="1200"/>
        </a:p>
      </dsp:txBody>
      <dsp:txXfrm>
        <a:off x="36704" y="36704"/>
        <a:ext cx="10389039" cy="1179757"/>
      </dsp:txXfrm>
    </dsp:sp>
    <dsp:sp modelId="{6365AE68-777C-42EB-BBE3-92BBA79ED789}">
      <dsp:nvSpPr>
        <dsp:cNvPr id="0" name=""/>
        <dsp:cNvSpPr/>
      </dsp:nvSpPr>
      <dsp:spPr>
        <a:xfrm>
          <a:off x="992202" y="1481013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They help you narrow in on problems and validate assumptions</a:t>
          </a:r>
          <a:endParaRPr lang="en-US" sz="3300" kern="1200"/>
        </a:p>
      </dsp:txBody>
      <dsp:txXfrm>
        <a:off x="1028906" y="1517717"/>
        <a:ext cx="9967027" cy="1179757"/>
      </dsp:txXfrm>
    </dsp:sp>
    <dsp:sp modelId="{F83B9F88-DA29-4429-AB08-034854E779D7}">
      <dsp:nvSpPr>
        <dsp:cNvPr id="0" name=""/>
        <dsp:cNvSpPr/>
      </dsp:nvSpPr>
      <dsp:spPr>
        <a:xfrm>
          <a:off x="1969596" y="2962026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They fail more often than you might think! </a:t>
          </a:r>
          <a:endParaRPr lang="en-US" sz="3300" kern="1200"/>
        </a:p>
      </dsp:txBody>
      <dsp:txXfrm>
        <a:off x="2006300" y="2998730"/>
        <a:ext cx="9981836" cy="1179757"/>
      </dsp:txXfrm>
    </dsp:sp>
    <dsp:sp modelId="{81A90D74-72F1-486B-9DD0-64299E24D917}">
      <dsp:nvSpPr>
        <dsp:cNvPr id="0" name=""/>
        <dsp:cNvSpPr/>
      </dsp:nvSpPr>
      <dsp:spPr>
        <a:xfrm>
          <a:off x="2961798" y="4443039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Not all tests have to pass … sometimes they just help you understand limits</a:t>
          </a:r>
          <a:endParaRPr lang="en-US" sz="3300" kern="1200"/>
        </a:p>
      </dsp:txBody>
      <dsp:txXfrm>
        <a:off x="2998502" y="4479743"/>
        <a:ext cx="9967027" cy="1179757"/>
      </dsp:txXfrm>
    </dsp:sp>
    <dsp:sp modelId="{8B494E1F-D6B7-48E5-A4DA-03E98AA0B76C}">
      <dsp:nvSpPr>
        <dsp:cNvPr id="0" name=""/>
        <dsp:cNvSpPr/>
      </dsp:nvSpPr>
      <dsp:spPr>
        <a:xfrm>
          <a:off x="11032637" y="959810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215912" y="959810"/>
        <a:ext cx="448007" cy="612954"/>
      </dsp:txXfrm>
    </dsp:sp>
    <dsp:sp modelId="{6A6CD717-3CF1-4622-9EF3-F29F336A7848}">
      <dsp:nvSpPr>
        <dsp:cNvPr id="0" name=""/>
        <dsp:cNvSpPr/>
      </dsp:nvSpPr>
      <dsp:spPr>
        <a:xfrm>
          <a:off x="12024840" y="2440823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208115" y="2440823"/>
        <a:ext cx="448007" cy="612954"/>
      </dsp:txXfrm>
    </dsp:sp>
    <dsp:sp modelId="{C7181C7E-E190-4D56-84EB-1AD2DA8FC0AA}">
      <dsp:nvSpPr>
        <dsp:cNvPr id="0" name=""/>
        <dsp:cNvSpPr/>
      </dsp:nvSpPr>
      <dsp:spPr>
        <a:xfrm>
          <a:off x="13002234" y="3921837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3185509" y="3921837"/>
        <a:ext cx="448007" cy="612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512A1-7480-465A-AC52-7B21C88097A3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5A4B6-2C1F-4E3A-ADA7-D6DF46F142BC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CA2A4-602E-4559-81B5-3A5C744D982B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Starting with tests and filling out implementations is a powerful problem-solving technique</a:t>
          </a:r>
          <a:endParaRPr lang="en-US" sz="2500" kern="1200" dirty="0"/>
        </a:p>
      </dsp:txBody>
      <dsp:txXfrm>
        <a:off x="1973735" y="925633"/>
        <a:ext cx="12835258" cy="1708861"/>
      </dsp:txXfrm>
    </dsp:sp>
    <dsp:sp modelId="{B27CB63B-76F8-4B9D-B836-1622B5ABC2D9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551CA-F362-4509-9A9D-3D4136AD8E1A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5D1F1-D89B-4DD5-8C7A-B8438796E3C0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I do not recommend it as a complete software development methodology, just a tool </a:t>
          </a:r>
          <a:endParaRPr lang="en-US" sz="2500" kern="1200" dirty="0"/>
        </a:p>
      </dsp:txBody>
      <dsp:txXfrm>
        <a:off x="1973735" y="3061710"/>
        <a:ext cx="12835258" cy="170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5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35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1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microsoft.com/en-us/visualstudio/debugger/watch-and-quickwatch-windows?view=vs-2022+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GB/troubleshoot/developer/visualstudio/csharp/language-compilers/trace-and-debug" TargetMode="External"/><Relationship Id="rId2" Type="http://schemas.openxmlformats.org/officeDocument/2006/relationships/hyperlink" Target="https://learn.microsoft.com/en-us/dotnet/api/system.diagnostics.tra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794E-B9A0-8190-47C5-8BBFCD0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(and a bit of testing)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C09FFC-BD76-3933-2641-43E14FAE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2420"/>
            <a:ext cx="8029395" cy="28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E5C1C-3730-9D95-BA2A-95C4F528F92D}"/>
              </a:ext>
            </a:extLst>
          </p:cNvPr>
          <p:cNvSpPr txBox="1"/>
          <p:nvPr/>
        </p:nvSpPr>
        <p:spPr>
          <a:xfrm>
            <a:off x="7157948" y="6861008"/>
            <a:ext cx="4533899" cy="954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23"/>
            <a:r>
              <a:rPr lang="en-CA" sz="2801" dirty="0">
                <a:solidFill>
                  <a:prstClr val="black"/>
                </a:solidFill>
                <a:latin typeface="Corbel" panose="020B0503020204020204"/>
                <a:hlinkClick r:id="rId3"/>
              </a:rPr>
              <a:t>https://xkcd.com/1316/</a:t>
            </a:r>
            <a:endParaRPr lang="en-CA" sz="2801" dirty="0">
              <a:solidFill>
                <a:prstClr val="black"/>
              </a:solidFill>
              <a:latin typeface="Corbel" panose="020B0503020204020204"/>
            </a:endParaRPr>
          </a:p>
          <a:p>
            <a:pPr defTabSz="457223"/>
            <a:r>
              <a:rPr lang="en-CA" sz="2801" dirty="0">
                <a:solidFill>
                  <a:prstClr val="black"/>
                </a:solidFill>
                <a:latin typeface="Corbel" panose="020B0503020204020204"/>
              </a:rPr>
              <a:t>By Randall Munroe</a:t>
            </a:r>
          </a:p>
        </p:txBody>
      </p:sp>
    </p:spTree>
    <p:extLst>
      <p:ext uri="{BB962C8B-B14F-4D97-AF65-F5344CB8AC3E}">
        <p14:creationId xmlns:p14="http://schemas.microsoft.com/office/powerpoint/2010/main" val="38756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E54-9A00-DEC5-D8FA-1E8039A8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Test Assertions</a:t>
            </a:r>
            <a:endParaRPr lang="en-CA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6B88063-356B-673D-BD0D-0CF9E8E50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13211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81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048-C338-DE9A-6B6C-B12443F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87A5-F493-3FF4-EFAF-9AC7B251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breakpoint is a marker assigned to an instruction within a computer program that triggers the debugger to pause. </a:t>
            </a:r>
          </a:p>
          <a:p>
            <a:r>
              <a:rPr lang="en-US" dirty="0">
                <a:solidFill>
                  <a:schemeClr val="tx1"/>
                </a:solidFill>
              </a:rPr>
              <a:t>In C# you can also use the </a:t>
            </a:r>
            <a:r>
              <a:rPr lang="en-US" dirty="0" err="1">
                <a:solidFill>
                  <a:schemeClr val="tx1"/>
                </a:solidFill>
              </a:rPr>
              <a:t>Debugger.Break</a:t>
            </a:r>
            <a:r>
              <a:rPr lang="en-US" dirty="0">
                <a:solidFill>
                  <a:schemeClr val="tx1"/>
                </a:solidFill>
              </a:rPr>
              <a:t>() to programmatically pause any attached debugger.</a:t>
            </a:r>
          </a:p>
          <a:p>
            <a:r>
              <a:rPr lang="en-US" dirty="0">
                <a:solidFill>
                  <a:schemeClr val="tx1"/>
                </a:solidFill>
              </a:rPr>
              <a:t>If no debugger is attached, you can also use the </a:t>
            </a:r>
            <a:r>
              <a:rPr lang="en-US" dirty="0" err="1">
                <a:solidFill>
                  <a:schemeClr val="tx1"/>
                </a:solidFill>
              </a:rPr>
              <a:t>Debugger.Launch</a:t>
            </a:r>
            <a:r>
              <a:rPr lang="en-US" dirty="0">
                <a:solidFill>
                  <a:schemeClr val="tx1"/>
                </a:solidFill>
              </a:rPr>
              <a:t>() function to launch and attach a debugger.</a:t>
            </a:r>
          </a:p>
          <a:p>
            <a:r>
              <a:rPr lang="en-US" dirty="0">
                <a:solidFill>
                  <a:schemeClr val="tx1"/>
                </a:solidFill>
              </a:rPr>
              <a:t>Once you hit a breakpoint, you can step through code one line at a time.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BB2AB-591E-7CA6-5ABD-8EC4F50B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7658100"/>
            <a:ext cx="106870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D7AB-E396-AF03-B55C-0AB7AFA6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996E-49C9-BD6D-3ACA-0EE29D26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watch is a window that shows the value associated with a variable or expression.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We can view all local variables, or specific expressions.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 more information on using watches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 tooltip="https://learn.microsoft.com/en-us/visualstudio/debugger/watch-and-quickwatch-windows?view=vs-2022+"/>
              </a:rPr>
              <a:t>see this article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99CD-DC73-BAAA-8FDF-E28B1EB9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753100"/>
            <a:ext cx="1311757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Hands on keyboard and mouse">
            <a:extLst>
              <a:ext uri="{FF2B5EF4-FFF2-40B4-BE49-F238E27FC236}">
                <a16:creationId xmlns:a16="http://schemas.microsoft.com/office/drawing/2014/main" id="{763CCDFE-EECD-F48C-8966-1FB1FFF1F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08" b="13423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5BC4E-C489-47E7-D609-9EC482B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Debugging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2CE-5616-5AFC-65B7-638F3F7F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Computers and compilers almost never make mistakes. </a:t>
            </a:r>
          </a:p>
          <a:p>
            <a:r>
              <a:rPr lang="en-US" dirty="0">
                <a:solidFill>
                  <a:schemeClr val="tx1"/>
                </a:solidFill>
              </a:rPr>
              <a:t>Virtually of the time, problems arise from an incomplete understanding of what we have asked the computer to do. </a:t>
            </a:r>
          </a:p>
          <a:p>
            <a:r>
              <a:rPr lang="en-US" dirty="0">
                <a:solidFill>
                  <a:schemeClr val="tx1"/>
                </a:solidFill>
              </a:rPr>
              <a:t>When you are stuck, the problem often boils down to unidentified and incorrect assumptions. </a:t>
            </a:r>
          </a:p>
          <a:p>
            <a:r>
              <a:rPr lang="en-US" dirty="0">
                <a:solidFill>
                  <a:schemeClr val="tx1"/>
                </a:solidFill>
              </a:rPr>
              <a:t>You have assumed something about how either the compiler or program works, and you are not aware of what assumptions you have made. </a:t>
            </a:r>
          </a:p>
          <a:p>
            <a:r>
              <a:rPr lang="en-US" dirty="0">
                <a:solidFill>
                  <a:schemeClr val="tx1"/>
                </a:solidFill>
              </a:rPr>
              <a:t>Write out your assumptions as assertion statements or comments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6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4F9-8BA4-7556-2AE5-344350A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Start Debugging launches Startup Project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320B4B2B-3228-8A46-0CB6-4B87F0461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1051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73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17836-E7D7-7160-1E7D-A0AE9D2B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>
                <a:solidFill>
                  <a:srgbClr val="FFFFFF"/>
                </a:solidFill>
              </a:rPr>
              <a:t>Debug Profiles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661BD-58FB-5F55-4744-B215C7A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6" y="2274144"/>
            <a:ext cx="9068364" cy="57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419-B204-FF6D-CE0F-95240FE3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Debug Profiles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A37B1A-FF54-BA4F-B9FF-4796D72B8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34508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61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B645-0D52-F79F-4EA3-35D45D61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5EAFAB-519E-1496-397A-48E7507B7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05239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42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D35A-5DC3-314B-8390-055D2648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Test Driven Development (TDD)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D0259-2104-0EB1-1110-15C9D8A99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9000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9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56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718347-7BC0-5D2F-5ABA-94FA7C5B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98" y="1202689"/>
            <a:ext cx="11925319" cy="7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71B55-7EF1-711F-4B2C-FDB4D27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 dirty="0">
                <a:solidFill>
                  <a:srgbClr val="FFFFFF"/>
                </a:solidFill>
              </a:rPr>
              <a:t>Programs do exactly what we ask!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5FD5A-0D85-CD6A-DAB9-D4263C73D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68556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63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1D5551-10B0-5EA5-6D88-D73E7C52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6955" y="1208145"/>
            <a:ext cx="8794090" cy="7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608-445D-4B42-5CB6-C99A37A8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2E72-3293-8555-E163-0AB8C295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Bugs are errors, or unexpected behaviors within code. Debugging is the process of trying to figure out how a computer program working and why it is doing what it is doing. </a:t>
            </a:r>
          </a:p>
          <a:p>
            <a:pPr marL="6858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Some basic tools for debugging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Trace Statements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Assertion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Breakpoints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Watches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Tests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BE9D7-D311-C756-7DF6-E46DC2AA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5753100"/>
            <a:ext cx="905140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2858-4D40-3E96-A0F5-F3D4F3D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96D-EC20-DDFC-5C9F-45709434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debugger is a computer program that can attach itself to a running process, pause it, step through it line by line, and allow you to view the values associated with variables.	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Debuggers often provide a console window which displays the result from trace statements.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When running a computer program from within the development environment usually the debugger is already attached.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561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366-6094-6AC0-43E0-36029F15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Debug and Release Mode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63FE5CC-C3D7-914C-8F2C-E78F1A00C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647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64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B3A7-7B3E-BD30-6627-B9B4197F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Code not run during Release Build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274C9-47A0-5625-2094-1E9AE3634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6882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1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lose up of ruler">
            <a:extLst>
              <a:ext uri="{FF2B5EF4-FFF2-40B4-BE49-F238E27FC236}">
                <a16:creationId xmlns:a16="http://schemas.microsoft.com/office/drawing/2014/main" id="{781ADCE1-AB6A-3EB5-5AB1-7C9142DD7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715" b="1015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969165-BC9F-43B2-0031-4D6FFA80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ONLY Distribute and Measure Release Builds</a:t>
            </a:r>
          </a:p>
        </p:txBody>
      </p:sp>
    </p:spTree>
    <p:extLst>
      <p:ext uri="{BB962C8B-B14F-4D97-AF65-F5344CB8AC3E}">
        <p14:creationId xmlns:p14="http://schemas.microsoft.com/office/powerpoint/2010/main" val="17451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C501-5D47-10F2-2E9C-841CCD98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Tracing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F55E-B0D9-D8E8-B94A-97CF9450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function call, which outputs information to a console window, is called a trace statement. </a:t>
            </a:r>
          </a:p>
          <a:p>
            <a:r>
              <a:rPr lang="en-US" dirty="0" err="1">
                <a:solidFill>
                  <a:schemeClr val="tx1"/>
                </a:solidFill>
              </a:rPr>
              <a:t>Debug.WriteLine</a:t>
            </a:r>
            <a:r>
              <a:rPr lang="en-US" dirty="0">
                <a:solidFill>
                  <a:schemeClr val="tx1"/>
                </a:solidFill>
              </a:rPr>
              <a:t>() outputs text to the Visual Studio output window.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(), but be careful about leaving in debug information during releases </a:t>
            </a:r>
          </a:p>
          <a:p>
            <a:r>
              <a:rPr lang="en-US" dirty="0">
                <a:solidFill>
                  <a:schemeClr val="tx1"/>
                </a:solidFill>
              </a:rPr>
              <a:t>When using Unity, you can use </a:t>
            </a:r>
            <a:r>
              <a:rPr lang="en-US" dirty="0" err="1">
                <a:solidFill>
                  <a:schemeClr val="tx1"/>
                </a:solidFill>
              </a:rPr>
              <a:t>Debug.Log</a:t>
            </a:r>
            <a:r>
              <a:rPr lang="en-US" dirty="0">
                <a:solidFill>
                  <a:schemeClr val="tx1"/>
                </a:solidFill>
              </a:rPr>
              <a:t>() which outputs to the Unity console.</a:t>
            </a:r>
          </a:p>
          <a:p>
            <a:r>
              <a:rPr lang="en-US" dirty="0">
                <a:solidFill>
                  <a:schemeClr val="tx1"/>
                </a:solidFill>
              </a:rPr>
              <a:t>There is also a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Trace</a:t>
            </a:r>
            <a:r>
              <a:rPr lang="en-US" dirty="0">
                <a:solidFill>
                  <a:schemeClr val="tx1"/>
                </a:solidFill>
              </a:rPr>
              <a:t> class, which is intended for instrumenting release builds </a:t>
            </a:r>
          </a:p>
          <a:p>
            <a:r>
              <a:rPr lang="en-US" dirty="0">
                <a:solidFill>
                  <a:schemeClr val="tx1"/>
                </a:solidFill>
              </a:rPr>
              <a:t>See also the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Trace and Debug Topic</a:t>
            </a:r>
            <a:r>
              <a:rPr lang="en-US" dirty="0">
                <a:solidFill>
                  <a:schemeClr val="tx1"/>
                </a:solidFill>
              </a:rPr>
              <a:t> in C# documentation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8DA-93B0-D7FA-DE23-129F905C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Debug Assertions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EFB9DC7-DB1A-E339-5B85-40BF8046F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0653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79330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10485</TotalTime>
  <Words>845</Words>
  <Application>Microsoft Office PowerPoint</Application>
  <PresentationFormat>Custom</PresentationFormat>
  <Paragraphs>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Corbel</vt:lpstr>
      <vt:lpstr>-apple-system</vt:lpstr>
      <vt:lpstr>Calibri</vt:lpstr>
      <vt:lpstr>Base</vt:lpstr>
      <vt:lpstr>Debugging (and a bit of testing)</vt:lpstr>
      <vt:lpstr>Programs do exactly what we ask!</vt:lpstr>
      <vt:lpstr>Debugging</vt:lpstr>
      <vt:lpstr>Debugger</vt:lpstr>
      <vt:lpstr>Debug and Release Mode</vt:lpstr>
      <vt:lpstr>Code not run during Release Build</vt:lpstr>
      <vt:lpstr>ONLY Distribute and Measure Release Builds</vt:lpstr>
      <vt:lpstr>Tracing</vt:lpstr>
      <vt:lpstr>Debug Assertions</vt:lpstr>
      <vt:lpstr>Test Assertions</vt:lpstr>
      <vt:lpstr>Breakpoints</vt:lpstr>
      <vt:lpstr>Watches</vt:lpstr>
      <vt:lpstr>Debugging Advice</vt:lpstr>
      <vt:lpstr>Start Debugging launches Startup Project</vt:lpstr>
      <vt:lpstr>Debug Profiles</vt:lpstr>
      <vt:lpstr>Debug Profiles</vt:lpstr>
      <vt:lpstr>Testing</vt:lpstr>
      <vt:lpstr>Test Driven Development (TDD)</vt:lpstr>
      <vt:lpstr>PowerPoint Presentation</vt:lpstr>
      <vt:lpstr>PowerPoint Presentation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28</cp:revision>
  <dcterms:created xsi:type="dcterms:W3CDTF">2022-10-07T01:31:58Z</dcterms:created>
  <dcterms:modified xsi:type="dcterms:W3CDTF">2023-02-01T02:15:29Z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