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4"/>
  </p:notesMasterIdLst>
  <p:sldIdLst>
    <p:sldId id="449" r:id="rId2"/>
    <p:sldId id="476" r:id="rId3"/>
    <p:sldId id="478" r:id="rId4"/>
    <p:sldId id="483" r:id="rId5"/>
    <p:sldId id="484" r:id="rId6"/>
    <p:sldId id="451" r:id="rId7"/>
    <p:sldId id="456" r:id="rId8"/>
    <p:sldId id="487" r:id="rId9"/>
    <p:sldId id="450" r:id="rId10"/>
    <p:sldId id="461" r:id="rId11"/>
    <p:sldId id="462" r:id="rId12"/>
    <p:sldId id="455" r:id="rId13"/>
    <p:sldId id="459" r:id="rId14"/>
    <p:sldId id="489" r:id="rId15"/>
    <p:sldId id="488" r:id="rId16"/>
    <p:sldId id="464" r:id="rId17"/>
    <p:sldId id="467" r:id="rId18"/>
    <p:sldId id="463" r:id="rId19"/>
    <p:sldId id="465" r:id="rId20"/>
    <p:sldId id="468" r:id="rId21"/>
    <p:sldId id="469" r:id="rId22"/>
    <p:sldId id="470" r:id="rId23"/>
    <p:sldId id="471" r:id="rId24"/>
    <p:sldId id="472" r:id="rId25"/>
    <p:sldId id="482" r:id="rId26"/>
    <p:sldId id="481" r:id="rId27"/>
    <p:sldId id="485" r:id="rId28"/>
    <p:sldId id="475" r:id="rId29"/>
    <p:sldId id="490" r:id="rId30"/>
    <p:sldId id="491" r:id="rId31"/>
    <p:sldId id="473" r:id="rId32"/>
    <p:sldId id="486" r:id="rId33"/>
  </p:sldIdLst>
  <p:sldSz cx="18288000" cy="10287000"/>
  <p:notesSz cx="18288000" cy="10287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rbel" panose="020B050302020402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535D71-1037-4E45-B81F-F6625FCF5CE7}">
          <p14:sldIdLst>
            <p14:sldId id="449"/>
            <p14:sldId id="476"/>
            <p14:sldId id="478"/>
            <p14:sldId id="483"/>
            <p14:sldId id="484"/>
            <p14:sldId id="451"/>
            <p14:sldId id="456"/>
            <p14:sldId id="487"/>
            <p14:sldId id="450"/>
            <p14:sldId id="461"/>
            <p14:sldId id="462"/>
            <p14:sldId id="455"/>
            <p14:sldId id="459"/>
            <p14:sldId id="489"/>
            <p14:sldId id="488"/>
            <p14:sldId id="464"/>
            <p14:sldId id="467"/>
            <p14:sldId id="463"/>
            <p14:sldId id="465"/>
            <p14:sldId id="468"/>
            <p14:sldId id="469"/>
            <p14:sldId id="470"/>
            <p14:sldId id="471"/>
            <p14:sldId id="472"/>
            <p14:sldId id="482"/>
            <p14:sldId id="481"/>
            <p14:sldId id="485"/>
            <p14:sldId id="475"/>
            <p14:sldId id="490"/>
            <p14:sldId id="491"/>
          </p14:sldIdLst>
        </p14:section>
        <p14:section name="Assignment #2" id="{3669AA45-E808-4C00-B1E0-48BB69BDD0DC}">
          <p14:sldIdLst>
            <p14:sldId id="473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65" d="100"/>
          <a:sy n="65" d="100"/>
        </p:scale>
        <p:origin x="84" y="3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36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36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05E16-8C43-4092-BE02-BCD1410E6C9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98A955-1F99-400B-BBA2-5ADB9DD3FE18}">
      <dgm:prSet/>
      <dgm:spPr/>
      <dgm:t>
        <a:bodyPr/>
        <a:lstStyle/>
        <a:p>
          <a:r>
            <a:rPr lang="en-CA"/>
            <a:t>Understand the data flowing through a program</a:t>
          </a:r>
          <a:endParaRPr lang="en-US"/>
        </a:p>
      </dgm:t>
    </dgm:pt>
    <dgm:pt modelId="{EB536B91-3F46-43F9-BA6F-37802B291390}" type="parTrans" cxnId="{BD7CA318-AACE-49C3-917F-6FB11EEB5392}">
      <dgm:prSet/>
      <dgm:spPr/>
      <dgm:t>
        <a:bodyPr/>
        <a:lstStyle/>
        <a:p>
          <a:endParaRPr lang="en-US"/>
        </a:p>
      </dgm:t>
    </dgm:pt>
    <dgm:pt modelId="{1A96B979-CA08-412E-8ADC-9E6F4B416427}" type="sibTrans" cxnId="{BD7CA318-AACE-49C3-917F-6FB11EEB539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5E094A-7A87-4C77-B3DB-CD1BF5D43BAE}">
      <dgm:prSet/>
      <dgm:spPr/>
      <dgm:t>
        <a:bodyPr/>
        <a:lstStyle/>
        <a:p>
          <a:r>
            <a:rPr lang="en-CA"/>
            <a:t>Identify reusable and testable patterns in algorithms</a:t>
          </a:r>
          <a:endParaRPr lang="en-US"/>
        </a:p>
      </dgm:t>
    </dgm:pt>
    <dgm:pt modelId="{B86A0DBB-0E9B-4007-A9B0-BD47FD589FB3}" type="parTrans" cxnId="{098F8EEF-EC2C-41DC-871D-E37BC590F4A1}">
      <dgm:prSet/>
      <dgm:spPr/>
      <dgm:t>
        <a:bodyPr/>
        <a:lstStyle/>
        <a:p>
          <a:endParaRPr lang="en-US"/>
        </a:p>
      </dgm:t>
    </dgm:pt>
    <dgm:pt modelId="{6D52E1F7-25A2-4252-B01C-667C83D1158E}" type="sibTrans" cxnId="{098F8EEF-EC2C-41DC-871D-E37BC590F4A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8D7A850-CAF6-414E-934A-AA49C928DF7B}">
      <dgm:prSet/>
      <dgm:spPr/>
      <dgm:t>
        <a:bodyPr/>
        <a:lstStyle/>
        <a:p>
          <a:r>
            <a:rPr lang="en-CA"/>
            <a:t>Practice writing algorithms </a:t>
          </a:r>
          <a:endParaRPr lang="en-US"/>
        </a:p>
      </dgm:t>
    </dgm:pt>
    <dgm:pt modelId="{D9B5F5AB-2B4B-43CD-9201-23B86D39D6EC}" type="parTrans" cxnId="{F58E8BB1-936E-40C7-82D2-B7DA02303B35}">
      <dgm:prSet/>
      <dgm:spPr/>
      <dgm:t>
        <a:bodyPr/>
        <a:lstStyle/>
        <a:p>
          <a:endParaRPr lang="en-US"/>
        </a:p>
      </dgm:t>
    </dgm:pt>
    <dgm:pt modelId="{FDF344B3-5CB5-4666-95C1-5F43DA496F64}" type="sibTrans" cxnId="{F58E8BB1-936E-40C7-82D2-B7DA02303B3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9D55428-CF60-4939-AD84-1B40DFFFA090}" type="pres">
      <dgm:prSet presAssocID="{5EA05E16-8C43-4092-BE02-BCD1410E6C93}" presName="Name0" presStyleCnt="0">
        <dgm:presLayoutVars>
          <dgm:animLvl val="lvl"/>
          <dgm:resizeHandles val="exact"/>
        </dgm:presLayoutVars>
      </dgm:prSet>
      <dgm:spPr/>
    </dgm:pt>
    <dgm:pt modelId="{4F3DF3AD-5CFB-4F77-AC37-7EA3E20BE43A}" type="pres">
      <dgm:prSet presAssocID="{AC98A955-1F99-400B-BBA2-5ADB9DD3FE18}" presName="compositeNode" presStyleCnt="0">
        <dgm:presLayoutVars>
          <dgm:bulletEnabled val="1"/>
        </dgm:presLayoutVars>
      </dgm:prSet>
      <dgm:spPr/>
    </dgm:pt>
    <dgm:pt modelId="{8B1B66CB-4451-43A7-8C99-CABB35B024F3}" type="pres">
      <dgm:prSet presAssocID="{AC98A955-1F99-400B-BBA2-5ADB9DD3FE18}" presName="bgRect" presStyleLbl="alignNode1" presStyleIdx="0" presStyleCnt="3"/>
      <dgm:spPr/>
    </dgm:pt>
    <dgm:pt modelId="{C02AB10D-885F-46D2-8F79-4A58E7806860}" type="pres">
      <dgm:prSet presAssocID="{1A96B979-CA08-412E-8ADC-9E6F4B41642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046D1F9-7FD6-494C-A6B7-7D444F9BDD5F}" type="pres">
      <dgm:prSet presAssocID="{AC98A955-1F99-400B-BBA2-5ADB9DD3FE18}" presName="nodeRect" presStyleLbl="alignNode1" presStyleIdx="0" presStyleCnt="3">
        <dgm:presLayoutVars>
          <dgm:bulletEnabled val="1"/>
        </dgm:presLayoutVars>
      </dgm:prSet>
      <dgm:spPr/>
    </dgm:pt>
    <dgm:pt modelId="{6F4A4C77-3193-432A-8867-39161A15D953}" type="pres">
      <dgm:prSet presAssocID="{1A96B979-CA08-412E-8ADC-9E6F4B416427}" presName="sibTrans" presStyleCnt="0"/>
      <dgm:spPr/>
    </dgm:pt>
    <dgm:pt modelId="{FD3766C0-51D0-4DC0-AB99-ADA0CE7146E2}" type="pres">
      <dgm:prSet presAssocID="{5D5E094A-7A87-4C77-B3DB-CD1BF5D43BAE}" presName="compositeNode" presStyleCnt="0">
        <dgm:presLayoutVars>
          <dgm:bulletEnabled val="1"/>
        </dgm:presLayoutVars>
      </dgm:prSet>
      <dgm:spPr/>
    </dgm:pt>
    <dgm:pt modelId="{DAA9417D-DF8C-4AAF-B51B-4264879C7D00}" type="pres">
      <dgm:prSet presAssocID="{5D5E094A-7A87-4C77-B3DB-CD1BF5D43BAE}" presName="bgRect" presStyleLbl="alignNode1" presStyleIdx="1" presStyleCnt="3"/>
      <dgm:spPr/>
    </dgm:pt>
    <dgm:pt modelId="{ADEA3824-2B6E-40A4-84C3-B6CC8FA79D8A}" type="pres">
      <dgm:prSet presAssocID="{6D52E1F7-25A2-4252-B01C-667C83D1158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68960F6-D501-4B11-A25D-EB4F533ED4D9}" type="pres">
      <dgm:prSet presAssocID="{5D5E094A-7A87-4C77-B3DB-CD1BF5D43BAE}" presName="nodeRect" presStyleLbl="alignNode1" presStyleIdx="1" presStyleCnt="3">
        <dgm:presLayoutVars>
          <dgm:bulletEnabled val="1"/>
        </dgm:presLayoutVars>
      </dgm:prSet>
      <dgm:spPr/>
    </dgm:pt>
    <dgm:pt modelId="{FA015495-29AD-4548-A258-725717085FFB}" type="pres">
      <dgm:prSet presAssocID="{6D52E1F7-25A2-4252-B01C-667C83D1158E}" presName="sibTrans" presStyleCnt="0"/>
      <dgm:spPr/>
    </dgm:pt>
    <dgm:pt modelId="{41877B05-FC89-46AE-BF1A-E603DC8562F8}" type="pres">
      <dgm:prSet presAssocID="{B8D7A850-CAF6-414E-934A-AA49C928DF7B}" presName="compositeNode" presStyleCnt="0">
        <dgm:presLayoutVars>
          <dgm:bulletEnabled val="1"/>
        </dgm:presLayoutVars>
      </dgm:prSet>
      <dgm:spPr/>
    </dgm:pt>
    <dgm:pt modelId="{8C9C7F5D-297D-4F75-8A95-F2619C770C6A}" type="pres">
      <dgm:prSet presAssocID="{B8D7A850-CAF6-414E-934A-AA49C928DF7B}" presName="bgRect" presStyleLbl="alignNode1" presStyleIdx="2" presStyleCnt="3"/>
      <dgm:spPr/>
    </dgm:pt>
    <dgm:pt modelId="{887204FC-8AE8-4EEB-BDAD-DD3244BD6CEE}" type="pres">
      <dgm:prSet presAssocID="{FDF344B3-5CB5-4666-95C1-5F43DA496F6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FA5D92A-6238-482F-83BB-DF93367BBA39}" type="pres">
      <dgm:prSet presAssocID="{B8D7A850-CAF6-414E-934A-AA49C928DF7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D7CA318-AACE-49C3-917F-6FB11EEB5392}" srcId="{5EA05E16-8C43-4092-BE02-BCD1410E6C93}" destId="{AC98A955-1F99-400B-BBA2-5ADB9DD3FE18}" srcOrd="0" destOrd="0" parTransId="{EB536B91-3F46-43F9-BA6F-37802B291390}" sibTransId="{1A96B979-CA08-412E-8ADC-9E6F4B416427}"/>
    <dgm:cxn modelId="{8B067F2B-FA6B-40F1-8A0C-C2ED8B578F98}" type="presOf" srcId="{AC98A955-1F99-400B-BBA2-5ADB9DD3FE18}" destId="{F046D1F9-7FD6-494C-A6B7-7D444F9BDD5F}" srcOrd="1" destOrd="0" presId="urn:microsoft.com/office/officeart/2016/7/layout/LinearBlockProcessNumbered"/>
    <dgm:cxn modelId="{E5E42556-AA00-4D2E-B222-D190400FE95B}" type="presOf" srcId="{AC98A955-1F99-400B-BBA2-5ADB9DD3FE18}" destId="{8B1B66CB-4451-43A7-8C99-CABB35B024F3}" srcOrd="0" destOrd="0" presId="urn:microsoft.com/office/officeart/2016/7/layout/LinearBlockProcessNumbered"/>
    <dgm:cxn modelId="{A08D167E-FA9F-4B63-AD4B-D9E3E2BDD4E6}" type="presOf" srcId="{B8D7A850-CAF6-414E-934A-AA49C928DF7B}" destId="{8C9C7F5D-297D-4F75-8A95-F2619C770C6A}" srcOrd="0" destOrd="0" presId="urn:microsoft.com/office/officeart/2016/7/layout/LinearBlockProcessNumbered"/>
    <dgm:cxn modelId="{03AEA481-4DF9-4AB4-9C09-43A0932DC95E}" type="presOf" srcId="{6D52E1F7-25A2-4252-B01C-667C83D1158E}" destId="{ADEA3824-2B6E-40A4-84C3-B6CC8FA79D8A}" srcOrd="0" destOrd="0" presId="urn:microsoft.com/office/officeart/2016/7/layout/LinearBlockProcessNumbered"/>
    <dgm:cxn modelId="{7F64CF90-1579-4A0F-B9E2-57DA3F89D8DA}" type="presOf" srcId="{5EA05E16-8C43-4092-BE02-BCD1410E6C93}" destId="{E9D55428-CF60-4939-AD84-1B40DFFFA090}" srcOrd="0" destOrd="0" presId="urn:microsoft.com/office/officeart/2016/7/layout/LinearBlockProcessNumbered"/>
    <dgm:cxn modelId="{5FCA63A5-BB4E-4EF3-B53E-02D5BFD6281F}" type="presOf" srcId="{B8D7A850-CAF6-414E-934A-AA49C928DF7B}" destId="{6FA5D92A-6238-482F-83BB-DF93367BBA39}" srcOrd="1" destOrd="0" presId="urn:microsoft.com/office/officeart/2016/7/layout/LinearBlockProcessNumbered"/>
    <dgm:cxn modelId="{F58E8BB1-936E-40C7-82D2-B7DA02303B35}" srcId="{5EA05E16-8C43-4092-BE02-BCD1410E6C93}" destId="{B8D7A850-CAF6-414E-934A-AA49C928DF7B}" srcOrd="2" destOrd="0" parTransId="{D9B5F5AB-2B4B-43CD-9201-23B86D39D6EC}" sibTransId="{FDF344B3-5CB5-4666-95C1-5F43DA496F64}"/>
    <dgm:cxn modelId="{B1F459C0-E1BA-4655-ACBE-41289B96EFF4}" type="presOf" srcId="{FDF344B3-5CB5-4666-95C1-5F43DA496F64}" destId="{887204FC-8AE8-4EEB-BDAD-DD3244BD6CEE}" srcOrd="0" destOrd="0" presId="urn:microsoft.com/office/officeart/2016/7/layout/LinearBlockProcessNumbered"/>
    <dgm:cxn modelId="{912EBCE3-643A-4583-B25A-B6D17AE87939}" type="presOf" srcId="{5D5E094A-7A87-4C77-B3DB-CD1BF5D43BAE}" destId="{DAA9417D-DF8C-4AAF-B51B-4264879C7D00}" srcOrd="0" destOrd="0" presId="urn:microsoft.com/office/officeart/2016/7/layout/LinearBlockProcessNumbered"/>
    <dgm:cxn modelId="{8F7935E8-0FA1-410B-B265-3F53451CC6CD}" type="presOf" srcId="{5D5E094A-7A87-4C77-B3DB-CD1BF5D43BAE}" destId="{168960F6-D501-4B11-A25D-EB4F533ED4D9}" srcOrd="1" destOrd="0" presId="urn:microsoft.com/office/officeart/2016/7/layout/LinearBlockProcessNumbered"/>
    <dgm:cxn modelId="{098F8EEF-EC2C-41DC-871D-E37BC590F4A1}" srcId="{5EA05E16-8C43-4092-BE02-BCD1410E6C93}" destId="{5D5E094A-7A87-4C77-B3DB-CD1BF5D43BAE}" srcOrd="1" destOrd="0" parTransId="{B86A0DBB-0E9B-4007-A9B0-BD47FD589FB3}" sibTransId="{6D52E1F7-25A2-4252-B01C-667C83D1158E}"/>
    <dgm:cxn modelId="{09E70BF6-0DC2-4AFC-A90A-BEC303F56ABF}" type="presOf" srcId="{1A96B979-CA08-412E-8ADC-9E6F4B416427}" destId="{C02AB10D-885F-46D2-8F79-4A58E7806860}" srcOrd="0" destOrd="0" presId="urn:microsoft.com/office/officeart/2016/7/layout/LinearBlockProcessNumbered"/>
    <dgm:cxn modelId="{20D90866-2EE6-44E3-A6FD-E14A826D702E}" type="presParOf" srcId="{E9D55428-CF60-4939-AD84-1B40DFFFA090}" destId="{4F3DF3AD-5CFB-4F77-AC37-7EA3E20BE43A}" srcOrd="0" destOrd="0" presId="urn:microsoft.com/office/officeart/2016/7/layout/LinearBlockProcessNumbered"/>
    <dgm:cxn modelId="{AFD0D1E2-17DA-4F06-844C-D62998C63F06}" type="presParOf" srcId="{4F3DF3AD-5CFB-4F77-AC37-7EA3E20BE43A}" destId="{8B1B66CB-4451-43A7-8C99-CABB35B024F3}" srcOrd="0" destOrd="0" presId="urn:microsoft.com/office/officeart/2016/7/layout/LinearBlockProcessNumbered"/>
    <dgm:cxn modelId="{71AC24E3-27E5-477D-88E1-9E87D611CEE3}" type="presParOf" srcId="{4F3DF3AD-5CFB-4F77-AC37-7EA3E20BE43A}" destId="{C02AB10D-885F-46D2-8F79-4A58E7806860}" srcOrd="1" destOrd="0" presId="urn:microsoft.com/office/officeart/2016/7/layout/LinearBlockProcessNumbered"/>
    <dgm:cxn modelId="{6991561B-8C66-45DF-A2A3-8C3BBBFB529F}" type="presParOf" srcId="{4F3DF3AD-5CFB-4F77-AC37-7EA3E20BE43A}" destId="{F046D1F9-7FD6-494C-A6B7-7D444F9BDD5F}" srcOrd="2" destOrd="0" presId="urn:microsoft.com/office/officeart/2016/7/layout/LinearBlockProcessNumbered"/>
    <dgm:cxn modelId="{E7B08D57-BF9A-465A-9462-94FA10F24E8D}" type="presParOf" srcId="{E9D55428-CF60-4939-AD84-1B40DFFFA090}" destId="{6F4A4C77-3193-432A-8867-39161A15D953}" srcOrd="1" destOrd="0" presId="urn:microsoft.com/office/officeart/2016/7/layout/LinearBlockProcessNumbered"/>
    <dgm:cxn modelId="{D0882991-E3DB-448C-9388-DFFB7624C4BF}" type="presParOf" srcId="{E9D55428-CF60-4939-AD84-1B40DFFFA090}" destId="{FD3766C0-51D0-4DC0-AB99-ADA0CE7146E2}" srcOrd="2" destOrd="0" presId="urn:microsoft.com/office/officeart/2016/7/layout/LinearBlockProcessNumbered"/>
    <dgm:cxn modelId="{944824C8-9790-47C0-BB30-3C3B076C4D56}" type="presParOf" srcId="{FD3766C0-51D0-4DC0-AB99-ADA0CE7146E2}" destId="{DAA9417D-DF8C-4AAF-B51B-4264879C7D00}" srcOrd="0" destOrd="0" presId="urn:microsoft.com/office/officeart/2016/7/layout/LinearBlockProcessNumbered"/>
    <dgm:cxn modelId="{2DB4613A-733B-44DA-9AB5-C868463AEADB}" type="presParOf" srcId="{FD3766C0-51D0-4DC0-AB99-ADA0CE7146E2}" destId="{ADEA3824-2B6E-40A4-84C3-B6CC8FA79D8A}" srcOrd="1" destOrd="0" presId="urn:microsoft.com/office/officeart/2016/7/layout/LinearBlockProcessNumbered"/>
    <dgm:cxn modelId="{FED161EC-596D-4A54-83F5-6AFB460D77CA}" type="presParOf" srcId="{FD3766C0-51D0-4DC0-AB99-ADA0CE7146E2}" destId="{168960F6-D501-4B11-A25D-EB4F533ED4D9}" srcOrd="2" destOrd="0" presId="urn:microsoft.com/office/officeart/2016/7/layout/LinearBlockProcessNumbered"/>
    <dgm:cxn modelId="{C7778E44-FDE3-4894-BEB8-C4ADF8A945AF}" type="presParOf" srcId="{E9D55428-CF60-4939-AD84-1B40DFFFA090}" destId="{FA015495-29AD-4548-A258-725717085FFB}" srcOrd="3" destOrd="0" presId="urn:microsoft.com/office/officeart/2016/7/layout/LinearBlockProcessNumbered"/>
    <dgm:cxn modelId="{366499BE-F6BA-4437-BF46-2BDAE0ED79F8}" type="presParOf" srcId="{E9D55428-CF60-4939-AD84-1B40DFFFA090}" destId="{41877B05-FC89-46AE-BF1A-E603DC8562F8}" srcOrd="4" destOrd="0" presId="urn:microsoft.com/office/officeart/2016/7/layout/LinearBlockProcessNumbered"/>
    <dgm:cxn modelId="{7BCFFF78-DA34-4A0B-85DF-01A04005A8DB}" type="presParOf" srcId="{41877B05-FC89-46AE-BF1A-E603DC8562F8}" destId="{8C9C7F5D-297D-4F75-8A95-F2619C770C6A}" srcOrd="0" destOrd="0" presId="urn:microsoft.com/office/officeart/2016/7/layout/LinearBlockProcessNumbered"/>
    <dgm:cxn modelId="{03549889-3587-4F7A-91BB-C64137DE827D}" type="presParOf" srcId="{41877B05-FC89-46AE-BF1A-E603DC8562F8}" destId="{887204FC-8AE8-4EEB-BDAD-DD3244BD6CEE}" srcOrd="1" destOrd="0" presId="urn:microsoft.com/office/officeart/2016/7/layout/LinearBlockProcessNumbered"/>
    <dgm:cxn modelId="{E61996BA-673A-4915-90B4-70BE785C4164}" type="presParOf" srcId="{41877B05-FC89-46AE-BF1A-E603DC8562F8}" destId="{6FA5D92A-6238-482F-83BB-DF93367BBA3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3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7C02645-EEE0-4479-B51F-33E2D64D0279}">
      <dgm:prSet phldrT="[Text]"/>
      <dgm:spPr/>
      <dgm:t>
        <a:bodyPr/>
        <a:lstStyle/>
        <a:p>
          <a:r>
            <a:rPr lang="en-CA" dirty="0"/>
            <a:t>Keep lines containing argument</a:t>
          </a:r>
        </a:p>
      </dgm:t>
    </dgm:pt>
    <dgm:pt modelId="{52A773B8-453D-490E-8931-69488FF93E17}" type="parTrans" cxnId="{AED205CA-FA51-4350-AE87-C42764240A73}">
      <dgm:prSet/>
      <dgm:spPr/>
    </dgm:pt>
    <dgm:pt modelId="{6579CAA6-E792-4D03-8C65-DF8E07FCD90C}" type="sibTrans" cxnId="{AED205CA-FA51-4350-AE87-C42764240A73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CD76FEC4-193F-48E4-B073-D3FF6A2B0624}" type="pres">
      <dgm:prSet presAssocID="{B7C02645-EEE0-4479-B51F-33E2D64D0279}" presName="textNode" presStyleLbl="node1" presStyleIdx="1" presStyleCnt="3">
        <dgm:presLayoutVars>
          <dgm:bulletEnabled val="1"/>
        </dgm:presLayoutVars>
      </dgm:prSet>
      <dgm:spPr/>
    </dgm:pt>
    <dgm:pt modelId="{48F092F4-20FA-4CDB-AE37-ACEDABC4ADDC}" type="pres">
      <dgm:prSet presAssocID="{6579CAA6-E792-4D03-8C65-DF8E07FCD90C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7C587EBD-F854-40DA-BD31-EABC76507077}" type="presOf" srcId="{B7C02645-EEE0-4479-B51F-33E2D64D0279}" destId="{CD76FEC4-193F-48E4-B073-D3FF6A2B0624}" srcOrd="0" destOrd="0" presId="urn:microsoft.com/office/officeart/2005/8/layout/hProcess9"/>
    <dgm:cxn modelId="{AED205CA-FA51-4350-AE87-C42764240A73}" srcId="{1DF34FE3-C751-4BA2-8F6F-E2567871B043}" destId="{B7C02645-EEE0-4479-B51F-33E2D64D0279}" srcOrd="1" destOrd="0" parTransId="{52A773B8-453D-490E-8931-69488FF93E17}" sibTransId="{6579CAA6-E792-4D03-8C65-DF8E07FCD90C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41ECBF8E-17B5-458C-AFD3-BC72E9105DA5}" type="presParOf" srcId="{F7533666-D720-4E14-89D3-E8CCFF7005DC}" destId="{CD76FEC4-193F-48E4-B073-D3FF6A2B0624}" srcOrd="2" destOrd="0" presId="urn:microsoft.com/office/officeart/2005/8/layout/hProcess9"/>
    <dgm:cxn modelId="{1BEC242F-7EDA-4EF8-A51E-414482791BBE}" type="presParOf" srcId="{F7533666-D720-4E14-89D3-E8CCFF7005DC}" destId="{48F092F4-20FA-4CDB-AE37-ACEDABC4ADDC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0AE14C-D56E-407E-B160-8870D15DAF6A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1BB24F48-B208-4E55-A63A-FDA2445EA067}" type="parTrans" cxnId="{ABB27D8B-91F3-4F69-AFF3-AD87A7BBF1AB}">
      <dgm:prSet/>
      <dgm:spPr/>
      <dgm:t>
        <a:bodyPr/>
        <a:lstStyle/>
        <a:p>
          <a:endParaRPr lang="en-CA"/>
        </a:p>
      </dgm:t>
    </dgm:pt>
    <dgm:pt modelId="{9B459FAA-3A64-4354-9460-D1E54D1D3709}" type="sibTrans" cxnId="{ABB27D8B-91F3-4F69-AFF3-AD87A7BBF1AB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0DE37D4C-E055-40BC-B0EE-AC01F41A25A2}">
      <dgm:prSet phldrT="[Text]"/>
      <dgm:spPr/>
      <dgm:t>
        <a:bodyPr/>
        <a:lstStyle/>
        <a:p>
          <a:r>
            <a:rPr lang="en-CA" dirty="0"/>
            <a:t>Keep lines containing argument</a:t>
          </a:r>
        </a:p>
      </dgm:t>
    </dgm:pt>
    <dgm:pt modelId="{2624B8C2-ECDF-4B45-B60C-3D7CD7746861}" type="parTrans" cxnId="{CE17849F-F59F-4925-A113-641AB0E88E54}">
      <dgm:prSet/>
      <dgm:spPr/>
    </dgm:pt>
    <dgm:pt modelId="{994DA6BA-043F-4A36-9501-F5E28C1DCA27}" type="sibTrans" cxnId="{CE17849F-F59F-4925-A113-641AB0E88E5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5AF099DF-6E80-4F7A-BFD8-3C5F7A50E58C}" type="pres">
      <dgm:prSet presAssocID="{850AE14C-D56E-407E-B160-8870D15DAF6A}" presName="textNode" presStyleLbl="node1" presStyleIdx="0" presStyleCnt="4">
        <dgm:presLayoutVars>
          <dgm:bulletEnabled val="1"/>
        </dgm:presLayoutVars>
      </dgm:prSet>
      <dgm:spPr/>
    </dgm:pt>
    <dgm:pt modelId="{13987333-DB2E-43E8-8E44-E0D05A107577}" type="pres">
      <dgm:prSet presAssocID="{9B459FAA-3A64-4354-9460-D1E54D1D3709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4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85C1CFE5-1EB2-4BC2-93DE-A622388FC0D9}" type="pres">
      <dgm:prSet presAssocID="{0DE37D4C-E055-40BC-B0EE-AC01F41A25A2}" presName="textNode" presStyleLbl="node1" presStyleIdx="2" presStyleCnt="4">
        <dgm:presLayoutVars>
          <dgm:bulletEnabled val="1"/>
        </dgm:presLayoutVars>
      </dgm:prSet>
      <dgm:spPr/>
    </dgm:pt>
    <dgm:pt modelId="{FF08DB27-73D6-4730-B600-0EEE00C781AD}" type="pres">
      <dgm:prSet presAssocID="{994DA6BA-043F-4A36-9501-F5E28C1DCA27}" presName="sibTrans" presStyleCnt="0"/>
      <dgm:spPr/>
    </dgm:pt>
    <dgm:pt modelId="{EFB97832-257D-413B-8248-FA0FB42AF18E}" type="pres">
      <dgm:prSet presAssocID="{90BFD96D-02B2-4982-99D3-3A9768D725D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1572D04-3A4F-421D-B208-DD54F72DE540}" type="presOf" srcId="{0DE37D4C-E055-40BC-B0EE-AC01F41A25A2}" destId="{85C1CFE5-1EB2-4BC2-93DE-A622388FC0D9}" srcOrd="0" destOrd="0" presId="urn:microsoft.com/office/officeart/2005/8/layout/hProcess9"/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EF60283A-F736-414B-B00E-AD93EF976845}" srcId="{1DF34FE3-C751-4BA2-8F6F-E2567871B043}" destId="{90BFD96D-02B2-4982-99D3-3A9768D725D7}" srcOrd="3" destOrd="0" parTransId="{7E8A79CE-4473-46A9-BB4B-D319DFEE1856}" sibTransId="{17CA1039-BFBE-4F74-95E7-14BF51C42888}"/>
    <dgm:cxn modelId="{E6BE0C7A-D766-4BCA-A1B9-E1B7FA36EBF5}" type="presOf" srcId="{850AE14C-D56E-407E-B160-8870D15DAF6A}" destId="{5AF099DF-6E80-4F7A-BFD8-3C5F7A50E58C}" srcOrd="0" destOrd="0" presId="urn:microsoft.com/office/officeart/2005/8/layout/hProcess9"/>
    <dgm:cxn modelId="{ABB27D8B-91F3-4F69-AFF3-AD87A7BBF1AB}" srcId="{1DF34FE3-C751-4BA2-8F6F-E2567871B043}" destId="{850AE14C-D56E-407E-B160-8870D15DAF6A}" srcOrd="0" destOrd="0" parTransId="{1BB24F48-B208-4E55-A63A-FDA2445EA067}" sibTransId="{9B459FAA-3A64-4354-9460-D1E54D1D3709}"/>
    <dgm:cxn modelId="{CE17849F-F59F-4925-A113-641AB0E88E54}" srcId="{1DF34FE3-C751-4BA2-8F6F-E2567871B043}" destId="{0DE37D4C-E055-40BC-B0EE-AC01F41A25A2}" srcOrd="2" destOrd="0" parTransId="{2624B8C2-ECDF-4B45-B60C-3D7CD7746861}" sibTransId="{994DA6BA-043F-4A36-9501-F5E28C1DCA27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393EA178-AB1A-4A88-878E-3ABC033D28C6}" type="presParOf" srcId="{F7533666-D720-4E14-89D3-E8CCFF7005DC}" destId="{5AF099DF-6E80-4F7A-BFD8-3C5F7A50E58C}" srcOrd="0" destOrd="0" presId="urn:microsoft.com/office/officeart/2005/8/layout/hProcess9"/>
    <dgm:cxn modelId="{F6CA8284-1A7A-476D-B97E-589C86A9D071}" type="presParOf" srcId="{F7533666-D720-4E14-89D3-E8CCFF7005DC}" destId="{13987333-DB2E-43E8-8E44-E0D05A107577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7C064258-00F2-4054-AFE5-08389E87179C}" type="presParOf" srcId="{F7533666-D720-4E14-89D3-E8CCFF7005DC}" destId="{85C1CFE5-1EB2-4BC2-93DE-A622388FC0D9}" srcOrd="4" destOrd="0" presId="urn:microsoft.com/office/officeart/2005/8/layout/hProcess9"/>
    <dgm:cxn modelId="{7E871510-02B2-4DFB-9378-1649559AA868}" type="presParOf" srcId="{F7533666-D720-4E14-89D3-E8CCFF7005DC}" destId="{FF08DB27-73D6-4730-B600-0EEE00C781AD}" srcOrd="5" destOrd="0" presId="urn:microsoft.com/office/officeart/2005/8/layout/hProcess9"/>
    <dgm:cxn modelId="{48D36916-187A-417D-93F6-07B1431573E0}" type="presParOf" srcId="{F7533666-D720-4E14-89D3-E8CCFF7005DC}" destId="{EFB97832-257D-413B-8248-FA0FB42AF18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0F5DDF7B-2886-4E3E-AE9E-B47C088B3609}">
      <dgm:prSet phldrT="[Text]"/>
      <dgm:spPr/>
      <dgm:t>
        <a:bodyPr/>
        <a:lstStyle/>
        <a:p>
          <a:r>
            <a:rPr lang="en-CA" dirty="0"/>
            <a:t>Sort lines</a:t>
          </a:r>
        </a:p>
      </dgm:t>
    </dgm:pt>
    <dgm:pt modelId="{2116AB04-0745-4B48-ABDF-9A3B260B55D0}" type="parTrans" cxnId="{CC202109-518C-4920-B5ED-4EA15D806394}">
      <dgm:prSet/>
      <dgm:spPr/>
    </dgm:pt>
    <dgm:pt modelId="{CEA4317D-2BDD-444D-939F-E987EA3E8AF1}" type="sibTrans" cxnId="{CC202109-518C-4920-B5ED-4EA15D80639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D789FBD9-7ABC-4061-BF5E-E1D43E7CF4B0}" type="pres">
      <dgm:prSet presAssocID="{0F5DDF7B-2886-4E3E-AE9E-B47C088B3609}" presName="textNode" presStyleLbl="node1" presStyleIdx="1" presStyleCnt="3">
        <dgm:presLayoutVars>
          <dgm:bulletEnabled val="1"/>
        </dgm:presLayoutVars>
      </dgm:prSet>
      <dgm:spPr/>
    </dgm:pt>
    <dgm:pt modelId="{C2710FF4-12CA-4491-8FD4-399B7BBF989E}" type="pres">
      <dgm:prSet presAssocID="{CEA4317D-2BDD-444D-939F-E987EA3E8AF1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CC202109-518C-4920-B5ED-4EA15D806394}" srcId="{1DF34FE3-C751-4BA2-8F6F-E2567871B043}" destId="{0F5DDF7B-2886-4E3E-AE9E-B47C088B3609}" srcOrd="1" destOrd="0" parTransId="{2116AB04-0745-4B48-ABDF-9A3B260B55D0}" sibTransId="{CEA4317D-2BDD-444D-939F-E987EA3E8AF1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93954142-A579-459E-BE23-1B81252B43FB}" type="presOf" srcId="{0F5DDF7B-2886-4E3E-AE9E-B47C088B3609}" destId="{D789FBD9-7ABC-4061-BF5E-E1D43E7CF4B0}" srcOrd="0" destOrd="0" presId="urn:microsoft.com/office/officeart/2005/8/layout/hProcess9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59E4E263-FFBE-458C-9B6C-E690E5080D5A}" type="presParOf" srcId="{F7533666-D720-4E14-89D3-E8CCFF7005DC}" destId="{D789FBD9-7ABC-4061-BF5E-E1D43E7CF4B0}" srcOrd="2" destOrd="0" presId="urn:microsoft.com/office/officeart/2005/8/layout/hProcess9"/>
    <dgm:cxn modelId="{E53E8721-11A3-4028-9080-008107698014}" type="presParOf" srcId="{F7533666-D720-4E14-89D3-E8CCFF7005DC}" destId="{C2710FF4-12CA-4491-8FD4-399B7BBF989E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0AE14C-D56E-407E-B160-8870D15DAF6A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1BB24F48-B208-4E55-A63A-FDA2445EA067}" type="parTrans" cxnId="{ABB27D8B-91F3-4F69-AFF3-AD87A7BBF1AB}">
      <dgm:prSet/>
      <dgm:spPr/>
      <dgm:t>
        <a:bodyPr/>
        <a:lstStyle/>
        <a:p>
          <a:endParaRPr lang="en-CA"/>
        </a:p>
      </dgm:t>
    </dgm:pt>
    <dgm:pt modelId="{9B459FAA-3A64-4354-9460-D1E54D1D3709}" type="sibTrans" cxnId="{ABB27D8B-91F3-4F69-AFF3-AD87A7BBF1AB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0F62491E-8794-44CF-ADB7-ACFFD43AAA90}">
      <dgm:prSet phldrT="[Text]"/>
      <dgm:spPr/>
      <dgm:t>
        <a:bodyPr/>
        <a:lstStyle/>
        <a:p>
          <a:r>
            <a:rPr lang="en-CA" dirty="0"/>
            <a:t>Sort lines</a:t>
          </a:r>
        </a:p>
      </dgm:t>
    </dgm:pt>
    <dgm:pt modelId="{AF6A56EF-F52C-4086-AE69-56C262BEE523}" type="parTrans" cxnId="{EB18D7AD-2B09-4FD2-8887-C625C336AF54}">
      <dgm:prSet/>
      <dgm:spPr/>
    </dgm:pt>
    <dgm:pt modelId="{E5D7B23E-2255-4C2A-9BED-40F53E5573ED}" type="sibTrans" cxnId="{EB18D7AD-2B09-4FD2-8887-C625C336AF5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5AF099DF-6E80-4F7A-BFD8-3C5F7A50E58C}" type="pres">
      <dgm:prSet presAssocID="{850AE14C-D56E-407E-B160-8870D15DAF6A}" presName="textNode" presStyleLbl="node1" presStyleIdx="0" presStyleCnt="4">
        <dgm:presLayoutVars>
          <dgm:bulletEnabled val="1"/>
        </dgm:presLayoutVars>
      </dgm:prSet>
      <dgm:spPr/>
    </dgm:pt>
    <dgm:pt modelId="{13987333-DB2E-43E8-8E44-E0D05A107577}" type="pres">
      <dgm:prSet presAssocID="{9B459FAA-3A64-4354-9460-D1E54D1D3709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4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524086B5-AAFE-47CE-AA20-6302C22CC753}" type="pres">
      <dgm:prSet presAssocID="{0F62491E-8794-44CF-ADB7-ACFFD43AAA90}" presName="textNode" presStyleLbl="node1" presStyleIdx="2" presStyleCnt="4">
        <dgm:presLayoutVars>
          <dgm:bulletEnabled val="1"/>
        </dgm:presLayoutVars>
      </dgm:prSet>
      <dgm:spPr/>
    </dgm:pt>
    <dgm:pt modelId="{0588F9D1-27BD-4812-985E-41A81D80D7C9}" type="pres">
      <dgm:prSet presAssocID="{E5D7B23E-2255-4C2A-9BED-40F53E5573ED}" presName="sibTrans" presStyleCnt="0"/>
      <dgm:spPr/>
    </dgm:pt>
    <dgm:pt modelId="{EFB97832-257D-413B-8248-FA0FB42AF18E}" type="pres">
      <dgm:prSet presAssocID="{90BFD96D-02B2-4982-99D3-3A9768D725D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EF60283A-F736-414B-B00E-AD93EF976845}" srcId="{1DF34FE3-C751-4BA2-8F6F-E2567871B043}" destId="{90BFD96D-02B2-4982-99D3-3A9768D725D7}" srcOrd="3" destOrd="0" parTransId="{7E8A79CE-4473-46A9-BB4B-D319DFEE1856}" sibTransId="{17CA1039-BFBE-4F74-95E7-14BF51C42888}"/>
    <dgm:cxn modelId="{E6BE0C7A-D766-4BCA-A1B9-E1B7FA36EBF5}" type="presOf" srcId="{850AE14C-D56E-407E-B160-8870D15DAF6A}" destId="{5AF099DF-6E80-4F7A-BFD8-3C5F7A50E58C}" srcOrd="0" destOrd="0" presId="urn:microsoft.com/office/officeart/2005/8/layout/hProcess9"/>
    <dgm:cxn modelId="{ABB27D8B-91F3-4F69-AFF3-AD87A7BBF1AB}" srcId="{1DF34FE3-C751-4BA2-8F6F-E2567871B043}" destId="{850AE14C-D56E-407E-B160-8870D15DAF6A}" srcOrd="0" destOrd="0" parTransId="{1BB24F48-B208-4E55-A63A-FDA2445EA067}" sibTransId="{9B459FAA-3A64-4354-9460-D1E54D1D3709}"/>
    <dgm:cxn modelId="{CC9DE99B-D7B9-43C8-9E08-F2DE5C63D79E}" type="presOf" srcId="{0F62491E-8794-44CF-ADB7-ACFFD43AAA90}" destId="{524086B5-AAFE-47CE-AA20-6302C22CC753}" srcOrd="0" destOrd="0" presId="urn:microsoft.com/office/officeart/2005/8/layout/hProcess9"/>
    <dgm:cxn modelId="{EB18D7AD-2B09-4FD2-8887-C625C336AF54}" srcId="{1DF34FE3-C751-4BA2-8F6F-E2567871B043}" destId="{0F62491E-8794-44CF-ADB7-ACFFD43AAA90}" srcOrd="2" destOrd="0" parTransId="{AF6A56EF-F52C-4086-AE69-56C262BEE523}" sibTransId="{E5D7B23E-2255-4C2A-9BED-40F53E5573ED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393EA178-AB1A-4A88-878E-3ABC033D28C6}" type="presParOf" srcId="{F7533666-D720-4E14-89D3-E8CCFF7005DC}" destId="{5AF099DF-6E80-4F7A-BFD8-3C5F7A50E58C}" srcOrd="0" destOrd="0" presId="urn:microsoft.com/office/officeart/2005/8/layout/hProcess9"/>
    <dgm:cxn modelId="{F6CA8284-1A7A-476D-B97E-589C86A9D071}" type="presParOf" srcId="{F7533666-D720-4E14-89D3-E8CCFF7005DC}" destId="{13987333-DB2E-43E8-8E44-E0D05A107577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69395EC2-4942-4577-95D5-FB646EB82A59}" type="presParOf" srcId="{F7533666-D720-4E14-89D3-E8CCFF7005DC}" destId="{524086B5-AAFE-47CE-AA20-6302C22CC753}" srcOrd="4" destOrd="0" presId="urn:microsoft.com/office/officeart/2005/8/layout/hProcess9"/>
    <dgm:cxn modelId="{6431D54B-F5B4-42BD-B022-6A3251E09086}" type="presParOf" srcId="{F7533666-D720-4E14-89D3-E8CCFF7005DC}" destId="{0588F9D1-27BD-4812-985E-41A81D80D7C9}" srcOrd="5" destOrd="0" presId="urn:microsoft.com/office/officeart/2005/8/layout/hProcess9"/>
    <dgm:cxn modelId="{48D36916-187A-417D-93F6-07B1431573E0}" type="presParOf" srcId="{F7533666-D720-4E14-89D3-E8CCFF7005DC}" destId="{EFB97832-257D-413B-8248-FA0FB42AF18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EE37769-7E20-4B0A-B95F-196B0D61A5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5ECC221-2341-4F04-9D32-4FE159CC3850}">
      <dgm:prSet/>
      <dgm:spPr/>
      <dgm:t>
        <a:bodyPr/>
        <a:lstStyle/>
        <a:p>
          <a:r>
            <a:rPr lang="en-CA"/>
            <a:t>Before we answer … we need to know what we are doing with it.</a:t>
          </a:r>
          <a:endParaRPr lang="en-US"/>
        </a:p>
      </dgm:t>
    </dgm:pt>
    <dgm:pt modelId="{B586DD14-A279-4ABE-8159-5D536A98CDB9}" type="parTrans" cxnId="{DE9E37E1-658E-476C-8E16-634AF5B3F0EF}">
      <dgm:prSet/>
      <dgm:spPr/>
      <dgm:t>
        <a:bodyPr/>
        <a:lstStyle/>
        <a:p>
          <a:endParaRPr lang="en-US"/>
        </a:p>
      </dgm:t>
    </dgm:pt>
    <dgm:pt modelId="{97188617-E36F-42E7-AD0B-CE9B75BDB8F2}" type="sibTrans" cxnId="{DE9E37E1-658E-476C-8E16-634AF5B3F0EF}">
      <dgm:prSet/>
      <dgm:spPr/>
      <dgm:t>
        <a:bodyPr/>
        <a:lstStyle/>
        <a:p>
          <a:endParaRPr lang="en-US"/>
        </a:p>
      </dgm:t>
    </dgm:pt>
    <dgm:pt modelId="{21ED2823-419A-425A-B672-AB2F0FCC8D29}">
      <dgm:prSet/>
      <dgm:spPr/>
      <dgm:t>
        <a:bodyPr/>
        <a:lstStyle/>
        <a:p>
          <a:r>
            <a:rPr lang="en-CA"/>
            <a:t>How we process data affects the representation</a:t>
          </a:r>
          <a:endParaRPr lang="en-US"/>
        </a:p>
      </dgm:t>
    </dgm:pt>
    <dgm:pt modelId="{C1FFDDE5-10D9-44B6-9406-C14FCB0198EC}" type="parTrans" cxnId="{FF83B4AA-D24C-4422-A904-EFA01400A138}">
      <dgm:prSet/>
      <dgm:spPr/>
      <dgm:t>
        <a:bodyPr/>
        <a:lstStyle/>
        <a:p>
          <a:endParaRPr lang="en-US"/>
        </a:p>
      </dgm:t>
    </dgm:pt>
    <dgm:pt modelId="{C1DD33FA-6EB9-4FF9-B46F-38937E04CB6C}" type="sibTrans" cxnId="{FF83B4AA-D24C-4422-A904-EFA01400A138}">
      <dgm:prSet/>
      <dgm:spPr/>
      <dgm:t>
        <a:bodyPr/>
        <a:lstStyle/>
        <a:p>
          <a:endParaRPr lang="en-US"/>
        </a:p>
      </dgm:t>
    </dgm:pt>
    <dgm:pt modelId="{3BAA99C5-4868-4B56-91C8-165D7BA11D0D}" type="pres">
      <dgm:prSet presAssocID="{EEE37769-7E20-4B0A-B95F-196B0D61A5E4}" presName="root" presStyleCnt="0">
        <dgm:presLayoutVars>
          <dgm:dir/>
          <dgm:resizeHandles val="exact"/>
        </dgm:presLayoutVars>
      </dgm:prSet>
      <dgm:spPr/>
    </dgm:pt>
    <dgm:pt modelId="{5318577F-DFE8-4283-9C9E-351CA9E28188}" type="pres">
      <dgm:prSet presAssocID="{B5ECC221-2341-4F04-9D32-4FE159CC3850}" presName="compNode" presStyleCnt="0"/>
      <dgm:spPr/>
    </dgm:pt>
    <dgm:pt modelId="{1EC84C87-860C-4F87-94D2-44389711CD94}" type="pres">
      <dgm:prSet presAssocID="{B5ECC221-2341-4F04-9D32-4FE159CC38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3469138-6D16-454A-AE8A-1BB816D6443D}" type="pres">
      <dgm:prSet presAssocID="{B5ECC221-2341-4F04-9D32-4FE159CC3850}" presName="spaceRect" presStyleCnt="0"/>
      <dgm:spPr/>
    </dgm:pt>
    <dgm:pt modelId="{F5558091-DFC7-4F86-8F16-84B2AB307F5D}" type="pres">
      <dgm:prSet presAssocID="{B5ECC221-2341-4F04-9D32-4FE159CC3850}" presName="textRect" presStyleLbl="revTx" presStyleIdx="0" presStyleCnt="2">
        <dgm:presLayoutVars>
          <dgm:chMax val="1"/>
          <dgm:chPref val="1"/>
        </dgm:presLayoutVars>
      </dgm:prSet>
      <dgm:spPr/>
    </dgm:pt>
    <dgm:pt modelId="{BB42A087-D8C9-4369-A3AB-7EA5FE5CC09C}" type="pres">
      <dgm:prSet presAssocID="{97188617-E36F-42E7-AD0B-CE9B75BDB8F2}" presName="sibTrans" presStyleCnt="0"/>
      <dgm:spPr/>
    </dgm:pt>
    <dgm:pt modelId="{AF747904-D0DD-45A3-8A21-14B74F0F575C}" type="pres">
      <dgm:prSet presAssocID="{21ED2823-419A-425A-B672-AB2F0FCC8D29}" presName="compNode" presStyleCnt="0"/>
      <dgm:spPr/>
    </dgm:pt>
    <dgm:pt modelId="{CB9F3292-BABD-47C2-8C6C-44722426CCD1}" type="pres">
      <dgm:prSet presAssocID="{21ED2823-419A-425A-B672-AB2F0FCC8D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4D5DA6-1579-4F31-A87D-F57EFF28CD13}" type="pres">
      <dgm:prSet presAssocID="{21ED2823-419A-425A-B672-AB2F0FCC8D29}" presName="spaceRect" presStyleCnt="0"/>
      <dgm:spPr/>
    </dgm:pt>
    <dgm:pt modelId="{D47C9681-1421-4573-B7AA-62DA0C05AB2B}" type="pres">
      <dgm:prSet presAssocID="{21ED2823-419A-425A-B672-AB2F0FCC8D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9DE01E-FF40-40EB-9168-25CDC454E739}" type="presOf" srcId="{EEE37769-7E20-4B0A-B95F-196B0D61A5E4}" destId="{3BAA99C5-4868-4B56-91C8-165D7BA11D0D}" srcOrd="0" destOrd="0" presId="urn:microsoft.com/office/officeart/2018/2/layout/IconLabelList"/>
    <dgm:cxn modelId="{93690286-87D0-467B-A0C7-FEB4A441F539}" type="presOf" srcId="{21ED2823-419A-425A-B672-AB2F0FCC8D29}" destId="{D47C9681-1421-4573-B7AA-62DA0C05AB2B}" srcOrd="0" destOrd="0" presId="urn:microsoft.com/office/officeart/2018/2/layout/IconLabelList"/>
    <dgm:cxn modelId="{FF83B4AA-D24C-4422-A904-EFA01400A138}" srcId="{EEE37769-7E20-4B0A-B95F-196B0D61A5E4}" destId="{21ED2823-419A-425A-B672-AB2F0FCC8D29}" srcOrd="1" destOrd="0" parTransId="{C1FFDDE5-10D9-44B6-9406-C14FCB0198EC}" sibTransId="{C1DD33FA-6EB9-4FF9-B46F-38937E04CB6C}"/>
    <dgm:cxn modelId="{DE9E37E1-658E-476C-8E16-634AF5B3F0EF}" srcId="{EEE37769-7E20-4B0A-B95F-196B0D61A5E4}" destId="{B5ECC221-2341-4F04-9D32-4FE159CC3850}" srcOrd="0" destOrd="0" parTransId="{B586DD14-A279-4ABE-8159-5D536A98CDB9}" sibTransId="{97188617-E36F-42E7-AD0B-CE9B75BDB8F2}"/>
    <dgm:cxn modelId="{69963FF3-1AD4-4661-A526-7AA80A30C1AC}" type="presOf" srcId="{B5ECC221-2341-4F04-9D32-4FE159CC3850}" destId="{F5558091-DFC7-4F86-8F16-84B2AB307F5D}" srcOrd="0" destOrd="0" presId="urn:microsoft.com/office/officeart/2018/2/layout/IconLabelList"/>
    <dgm:cxn modelId="{F23A7047-F81B-4548-8F78-F3A0020D7F00}" type="presParOf" srcId="{3BAA99C5-4868-4B56-91C8-165D7BA11D0D}" destId="{5318577F-DFE8-4283-9C9E-351CA9E28188}" srcOrd="0" destOrd="0" presId="urn:microsoft.com/office/officeart/2018/2/layout/IconLabelList"/>
    <dgm:cxn modelId="{999D83FB-12AB-485A-A69B-F94F61E304BA}" type="presParOf" srcId="{5318577F-DFE8-4283-9C9E-351CA9E28188}" destId="{1EC84C87-860C-4F87-94D2-44389711CD94}" srcOrd="0" destOrd="0" presId="urn:microsoft.com/office/officeart/2018/2/layout/IconLabelList"/>
    <dgm:cxn modelId="{611EB066-EE41-4CDE-853D-08242679E615}" type="presParOf" srcId="{5318577F-DFE8-4283-9C9E-351CA9E28188}" destId="{B3469138-6D16-454A-AE8A-1BB816D6443D}" srcOrd="1" destOrd="0" presId="urn:microsoft.com/office/officeart/2018/2/layout/IconLabelList"/>
    <dgm:cxn modelId="{28B0327D-9894-4E74-BC9C-864EA4B59467}" type="presParOf" srcId="{5318577F-DFE8-4283-9C9E-351CA9E28188}" destId="{F5558091-DFC7-4F86-8F16-84B2AB307F5D}" srcOrd="2" destOrd="0" presId="urn:microsoft.com/office/officeart/2018/2/layout/IconLabelList"/>
    <dgm:cxn modelId="{01E62C35-07F6-4267-B5C8-33B385C88079}" type="presParOf" srcId="{3BAA99C5-4868-4B56-91C8-165D7BA11D0D}" destId="{BB42A087-D8C9-4369-A3AB-7EA5FE5CC09C}" srcOrd="1" destOrd="0" presId="urn:microsoft.com/office/officeart/2018/2/layout/IconLabelList"/>
    <dgm:cxn modelId="{053CCDDD-E18F-4268-865B-2E6DB1387769}" type="presParOf" srcId="{3BAA99C5-4868-4B56-91C8-165D7BA11D0D}" destId="{AF747904-D0DD-45A3-8A21-14B74F0F575C}" srcOrd="2" destOrd="0" presId="urn:microsoft.com/office/officeart/2018/2/layout/IconLabelList"/>
    <dgm:cxn modelId="{D9ED33F6-DBAB-4EB3-85C2-9074B7F83475}" type="presParOf" srcId="{AF747904-D0DD-45A3-8A21-14B74F0F575C}" destId="{CB9F3292-BABD-47C2-8C6C-44722426CCD1}" srcOrd="0" destOrd="0" presId="urn:microsoft.com/office/officeart/2018/2/layout/IconLabelList"/>
    <dgm:cxn modelId="{61FBC720-C926-446C-A367-ADF346576FBF}" type="presParOf" srcId="{AF747904-D0DD-45A3-8A21-14B74F0F575C}" destId="{CE4D5DA6-1579-4F31-A87D-F57EFF28CD13}" srcOrd="1" destOrd="0" presId="urn:microsoft.com/office/officeart/2018/2/layout/IconLabelList"/>
    <dgm:cxn modelId="{A26C68A5-9017-407E-A491-8587C3DA022E}" type="presParOf" srcId="{AF747904-D0DD-45A3-8A21-14B74F0F575C}" destId="{D47C9681-1421-4573-B7AA-62DA0C05AB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74C3A41-DE07-40C5-8B31-48E2AD396FC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7D430B2-A3B1-4CDA-A5DA-9C34773C99D7}">
      <dgm:prSet/>
      <dgm:spPr/>
      <dgm:t>
        <a:bodyPr/>
        <a:lstStyle/>
        <a:p>
          <a:r>
            <a:rPr lang="en-CA"/>
            <a:t>Input</a:t>
          </a:r>
          <a:endParaRPr lang="en-US"/>
        </a:p>
      </dgm:t>
    </dgm:pt>
    <dgm:pt modelId="{60612520-D6A2-452E-A213-BC1C006F0603}" type="parTrans" cxnId="{3FA10377-AB3B-4AF1-BC32-F4A44D00F861}">
      <dgm:prSet/>
      <dgm:spPr/>
      <dgm:t>
        <a:bodyPr/>
        <a:lstStyle/>
        <a:p>
          <a:endParaRPr lang="en-US"/>
        </a:p>
      </dgm:t>
    </dgm:pt>
    <dgm:pt modelId="{C8CBE666-7336-4D5E-BF5E-4D596894E689}" type="sibTrans" cxnId="{3FA10377-AB3B-4AF1-BC32-F4A44D00F861}">
      <dgm:prSet/>
      <dgm:spPr/>
      <dgm:t>
        <a:bodyPr/>
        <a:lstStyle/>
        <a:p>
          <a:endParaRPr lang="en-US"/>
        </a:p>
      </dgm:t>
    </dgm:pt>
    <dgm:pt modelId="{12398E69-9EEF-4C40-81A0-BAFAF2DE9865}">
      <dgm:prSet/>
      <dgm:spPr/>
      <dgm:t>
        <a:bodyPr/>
        <a:lstStyle/>
        <a:p>
          <a:r>
            <a:rPr lang="en-CA"/>
            <a:t>Output</a:t>
          </a:r>
          <a:endParaRPr lang="en-US"/>
        </a:p>
      </dgm:t>
    </dgm:pt>
    <dgm:pt modelId="{EBB7597B-ADE9-477B-8929-AC4B1753B098}" type="parTrans" cxnId="{677172EF-5AC3-4D19-9CB6-C532FE1F5821}">
      <dgm:prSet/>
      <dgm:spPr/>
      <dgm:t>
        <a:bodyPr/>
        <a:lstStyle/>
        <a:p>
          <a:endParaRPr lang="en-US"/>
        </a:p>
      </dgm:t>
    </dgm:pt>
    <dgm:pt modelId="{C692ECFC-2339-4747-BFEB-60F6AE3C0CDE}" type="sibTrans" cxnId="{677172EF-5AC3-4D19-9CB6-C532FE1F5821}">
      <dgm:prSet/>
      <dgm:spPr/>
      <dgm:t>
        <a:bodyPr/>
        <a:lstStyle/>
        <a:p>
          <a:endParaRPr lang="en-US"/>
        </a:p>
      </dgm:t>
    </dgm:pt>
    <dgm:pt modelId="{A755600A-3086-4628-8D04-B4CEAF6D4930}">
      <dgm:prSet/>
      <dgm:spPr/>
      <dgm:t>
        <a:bodyPr/>
        <a:lstStyle/>
        <a:p>
          <a:r>
            <a:rPr lang="en-CA"/>
            <a:t>Filter – “That contains” </a:t>
          </a:r>
          <a:endParaRPr lang="en-US"/>
        </a:p>
      </dgm:t>
    </dgm:pt>
    <dgm:pt modelId="{D71FD2EF-7AD2-44F0-A869-01D0285F6B80}" type="parTrans" cxnId="{72CE0DFB-8B02-4E72-A0D8-365DB391C976}">
      <dgm:prSet/>
      <dgm:spPr/>
      <dgm:t>
        <a:bodyPr/>
        <a:lstStyle/>
        <a:p>
          <a:endParaRPr lang="en-US"/>
        </a:p>
      </dgm:t>
    </dgm:pt>
    <dgm:pt modelId="{7832AE58-7365-419A-9B20-A4C93BC85207}" type="sibTrans" cxnId="{72CE0DFB-8B02-4E72-A0D8-365DB391C976}">
      <dgm:prSet/>
      <dgm:spPr/>
      <dgm:t>
        <a:bodyPr/>
        <a:lstStyle/>
        <a:p>
          <a:endParaRPr lang="en-US"/>
        </a:p>
      </dgm:t>
    </dgm:pt>
    <dgm:pt modelId="{F0BC132B-48B5-46FA-BD6F-22EAD4D49612}">
      <dgm:prSet/>
      <dgm:spPr/>
      <dgm:t>
        <a:bodyPr/>
        <a:lstStyle/>
        <a:p>
          <a:r>
            <a:rPr lang="en-CA"/>
            <a:t>Sort – “In sorted order”</a:t>
          </a:r>
          <a:endParaRPr lang="en-US"/>
        </a:p>
      </dgm:t>
    </dgm:pt>
    <dgm:pt modelId="{144C6DDB-76F8-42C1-A27A-2578619355E7}" type="parTrans" cxnId="{DB99AC3E-5702-4E44-8BEA-C2D08A14785A}">
      <dgm:prSet/>
      <dgm:spPr/>
      <dgm:t>
        <a:bodyPr/>
        <a:lstStyle/>
        <a:p>
          <a:endParaRPr lang="en-US"/>
        </a:p>
      </dgm:t>
    </dgm:pt>
    <dgm:pt modelId="{9605CCF8-1859-4CCD-9A5E-5A36FD11AFC3}" type="sibTrans" cxnId="{DB99AC3E-5702-4E44-8BEA-C2D08A14785A}">
      <dgm:prSet/>
      <dgm:spPr/>
      <dgm:t>
        <a:bodyPr/>
        <a:lstStyle/>
        <a:p>
          <a:endParaRPr lang="en-US"/>
        </a:p>
      </dgm:t>
    </dgm:pt>
    <dgm:pt modelId="{14CDB322-A68E-4FEF-8E72-AF9B114E43B0}" type="pres">
      <dgm:prSet presAssocID="{574C3A41-DE07-40C5-8B31-48E2AD396FC3}" presName="root" presStyleCnt="0">
        <dgm:presLayoutVars>
          <dgm:dir/>
          <dgm:resizeHandles val="exact"/>
        </dgm:presLayoutVars>
      </dgm:prSet>
      <dgm:spPr/>
    </dgm:pt>
    <dgm:pt modelId="{5636C6BA-B953-45E1-8457-CB8A9B507271}" type="pres">
      <dgm:prSet presAssocID="{F7D430B2-A3B1-4CDA-A5DA-9C34773C99D7}" presName="compNode" presStyleCnt="0"/>
      <dgm:spPr/>
    </dgm:pt>
    <dgm:pt modelId="{525210D7-7B40-4334-B884-DAF145FDA70D}" type="pres">
      <dgm:prSet presAssocID="{F7D430B2-A3B1-4CDA-A5DA-9C34773C99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0484E5F-5F9D-4111-A5DD-A5FA464C1D71}" type="pres">
      <dgm:prSet presAssocID="{F7D430B2-A3B1-4CDA-A5DA-9C34773C99D7}" presName="spaceRect" presStyleCnt="0"/>
      <dgm:spPr/>
    </dgm:pt>
    <dgm:pt modelId="{C607D747-6703-4C30-911C-53FADC5BE457}" type="pres">
      <dgm:prSet presAssocID="{F7D430B2-A3B1-4CDA-A5DA-9C34773C99D7}" presName="textRect" presStyleLbl="revTx" presStyleIdx="0" presStyleCnt="4">
        <dgm:presLayoutVars>
          <dgm:chMax val="1"/>
          <dgm:chPref val="1"/>
        </dgm:presLayoutVars>
      </dgm:prSet>
      <dgm:spPr/>
    </dgm:pt>
    <dgm:pt modelId="{0FAB0335-58A6-41D9-82E5-BF43D0518266}" type="pres">
      <dgm:prSet presAssocID="{C8CBE666-7336-4D5E-BF5E-4D596894E689}" presName="sibTrans" presStyleCnt="0"/>
      <dgm:spPr/>
    </dgm:pt>
    <dgm:pt modelId="{7B8E515E-1A8C-4394-BB7F-59B1361CC460}" type="pres">
      <dgm:prSet presAssocID="{12398E69-9EEF-4C40-81A0-BAFAF2DE9865}" presName="compNode" presStyleCnt="0"/>
      <dgm:spPr/>
    </dgm:pt>
    <dgm:pt modelId="{E0C6D94D-41B6-4C25-8AD4-0CDFDCB58DCF}" type="pres">
      <dgm:prSet presAssocID="{12398E69-9EEF-4C40-81A0-BAFAF2DE98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0718D9-0839-4D01-9AC0-206B67FFD840}" type="pres">
      <dgm:prSet presAssocID="{12398E69-9EEF-4C40-81A0-BAFAF2DE9865}" presName="spaceRect" presStyleCnt="0"/>
      <dgm:spPr/>
    </dgm:pt>
    <dgm:pt modelId="{8C2211E3-B12B-49F2-980C-810845B63331}" type="pres">
      <dgm:prSet presAssocID="{12398E69-9EEF-4C40-81A0-BAFAF2DE9865}" presName="textRect" presStyleLbl="revTx" presStyleIdx="1" presStyleCnt="4">
        <dgm:presLayoutVars>
          <dgm:chMax val="1"/>
          <dgm:chPref val="1"/>
        </dgm:presLayoutVars>
      </dgm:prSet>
      <dgm:spPr/>
    </dgm:pt>
    <dgm:pt modelId="{C4A643CE-AE3D-4FD3-8E90-BF178F904955}" type="pres">
      <dgm:prSet presAssocID="{C692ECFC-2339-4747-BFEB-60F6AE3C0CDE}" presName="sibTrans" presStyleCnt="0"/>
      <dgm:spPr/>
    </dgm:pt>
    <dgm:pt modelId="{8A65E993-F3E0-44BE-B12E-1CC7E3CE0EBC}" type="pres">
      <dgm:prSet presAssocID="{A755600A-3086-4628-8D04-B4CEAF6D4930}" presName="compNode" presStyleCnt="0"/>
      <dgm:spPr/>
    </dgm:pt>
    <dgm:pt modelId="{EC0F0FED-C503-46B2-836D-3D290F52B73A}" type="pres">
      <dgm:prSet presAssocID="{A755600A-3086-4628-8D04-B4CEAF6D49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BCFE205-65D6-4243-B04E-4514B8BF08AB}" type="pres">
      <dgm:prSet presAssocID="{A755600A-3086-4628-8D04-B4CEAF6D4930}" presName="spaceRect" presStyleCnt="0"/>
      <dgm:spPr/>
    </dgm:pt>
    <dgm:pt modelId="{0CD544C5-D140-4E29-868C-15406EF2CF61}" type="pres">
      <dgm:prSet presAssocID="{A755600A-3086-4628-8D04-B4CEAF6D4930}" presName="textRect" presStyleLbl="revTx" presStyleIdx="2" presStyleCnt="4">
        <dgm:presLayoutVars>
          <dgm:chMax val="1"/>
          <dgm:chPref val="1"/>
        </dgm:presLayoutVars>
      </dgm:prSet>
      <dgm:spPr/>
    </dgm:pt>
    <dgm:pt modelId="{F5FC1F4D-CB79-4C94-ACD9-00D73E1C7388}" type="pres">
      <dgm:prSet presAssocID="{7832AE58-7365-419A-9B20-A4C93BC85207}" presName="sibTrans" presStyleCnt="0"/>
      <dgm:spPr/>
    </dgm:pt>
    <dgm:pt modelId="{0BB4E1E8-AEFE-4237-AAFC-E41EF9E9E7B4}" type="pres">
      <dgm:prSet presAssocID="{F0BC132B-48B5-46FA-BD6F-22EAD4D49612}" presName="compNode" presStyleCnt="0"/>
      <dgm:spPr/>
    </dgm:pt>
    <dgm:pt modelId="{5A1F5F77-6721-4F36-8051-F8082F75E4A3}" type="pres">
      <dgm:prSet presAssocID="{F0BC132B-48B5-46FA-BD6F-22EAD4D496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37DE680-AF80-4DB2-A750-EAF0A6E607B1}" type="pres">
      <dgm:prSet presAssocID="{F0BC132B-48B5-46FA-BD6F-22EAD4D49612}" presName="spaceRect" presStyleCnt="0"/>
      <dgm:spPr/>
    </dgm:pt>
    <dgm:pt modelId="{0A2AF7DA-5DE4-4CEA-BB15-61914B01006E}" type="pres">
      <dgm:prSet presAssocID="{F0BC132B-48B5-46FA-BD6F-22EAD4D496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957413-0CF8-4669-B0AC-2931E76779E6}" type="presOf" srcId="{F7D430B2-A3B1-4CDA-A5DA-9C34773C99D7}" destId="{C607D747-6703-4C30-911C-53FADC5BE457}" srcOrd="0" destOrd="0" presId="urn:microsoft.com/office/officeart/2018/2/layout/IconLabelList"/>
    <dgm:cxn modelId="{BC06D132-5140-4F5B-A6EC-43A6C6FD988A}" type="presOf" srcId="{A755600A-3086-4628-8D04-B4CEAF6D4930}" destId="{0CD544C5-D140-4E29-868C-15406EF2CF61}" srcOrd="0" destOrd="0" presId="urn:microsoft.com/office/officeart/2018/2/layout/IconLabelList"/>
    <dgm:cxn modelId="{DB99AC3E-5702-4E44-8BEA-C2D08A14785A}" srcId="{574C3A41-DE07-40C5-8B31-48E2AD396FC3}" destId="{F0BC132B-48B5-46FA-BD6F-22EAD4D49612}" srcOrd="3" destOrd="0" parTransId="{144C6DDB-76F8-42C1-A27A-2578619355E7}" sibTransId="{9605CCF8-1859-4CCD-9A5E-5A36FD11AFC3}"/>
    <dgm:cxn modelId="{0FAA8B76-01BD-4620-905F-8D80B29AB331}" type="presOf" srcId="{574C3A41-DE07-40C5-8B31-48E2AD396FC3}" destId="{14CDB322-A68E-4FEF-8E72-AF9B114E43B0}" srcOrd="0" destOrd="0" presId="urn:microsoft.com/office/officeart/2018/2/layout/IconLabelList"/>
    <dgm:cxn modelId="{3FA10377-AB3B-4AF1-BC32-F4A44D00F861}" srcId="{574C3A41-DE07-40C5-8B31-48E2AD396FC3}" destId="{F7D430B2-A3B1-4CDA-A5DA-9C34773C99D7}" srcOrd="0" destOrd="0" parTransId="{60612520-D6A2-452E-A213-BC1C006F0603}" sibTransId="{C8CBE666-7336-4D5E-BF5E-4D596894E689}"/>
    <dgm:cxn modelId="{7EE31086-2C1A-40F1-BBC1-C0ABD35FD609}" type="presOf" srcId="{12398E69-9EEF-4C40-81A0-BAFAF2DE9865}" destId="{8C2211E3-B12B-49F2-980C-810845B63331}" srcOrd="0" destOrd="0" presId="urn:microsoft.com/office/officeart/2018/2/layout/IconLabelList"/>
    <dgm:cxn modelId="{39657FC6-57AB-4075-94B9-C49EB70157EF}" type="presOf" srcId="{F0BC132B-48B5-46FA-BD6F-22EAD4D49612}" destId="{0A2AF7DA-5DE4-4CEA-BB15-61914B01006E}" srcOrd="0" destOrd="0" presId="urn:microsoft.com/office/officeart/2018/2/layout/IconLabelList"/>
    <dgm:cxn modelId="{677172EF-5AC3-4D19-9CB6-C532FE1F5821}" srcId="{574C3A41-DE07-40C5-8B31-48E2AD396FC3}" destId="{12398E69-9EEF-4C40-81A0-BAFAF2DE9865}" srcOrd="1" destOrd="0" parTransId="{EBB7597B-ADE9-477B-8929-AC4B1753B098}" sibTransId="{C692ECFC-2339-4747-BFEB-60F6AE3C0CDE}"/>
    <dgm:cxn modelId="{72CE0DFB-8B02-4E72-A0D8-365DB391C976}" srcId="{574C3A41-DE07-40C5-8B31-48E2AD396FC3}" destId="{A755600A-3086-4628-8D04-B4CEAF6D4930}" srcOrd="2" destOrd="0" parTransId="{D71FD2EF-7AD2-44F0-A869-01D0285F6B80}" sibTransId="{7832AE58-7365-419A-9B20-A4C93BC85207}"/>
    <dgm:cxn modelId="{411BE05A-CBB4-4B47-8E1E-BD6E4CFDF4F4}" type="presParOf" srcId="{14CDB322-A68E-4FEF-8E72-AF9B114E43B0}" destId="{5636C6BA-B953-45E1-8457-CB8A9B507271}" srcOrd="0" destOrd="0" presId="urn:microsoft.com/office/officeart/2018/2/layout/IconLabelList"/>
    <dgm:cxn modelId="{2F245A6B-6004-4AC0-A567-858AC511FF02}" type="presParOf" srcId="{5636C6BA-B953-45E1-8457-CB8A9B507271}" destId="{525210D7-7B40-4334-B884-DAF145FDA70D}" srcOrd="0" destOrd="0" presId="urn:microsoft.com/office/officeart/2018/2/layout/IconLabelList"/>
    <dgm:cxn modelId="{BB81C275-3AD9-4113-B8AF-0BD434C3FC6A}" type="presParOf" srcId="{5636C6BA-B953-45E1-8457-CB8A9B507271}" destId="{D0484E5F-5F9D-4111-A5DD-A5FA464C1D71}" srcOrd="1" destOrd="0" presId="urn:microsoft.com/office/officeart/2018/2/layout/IconLabelList"/>
    <dgm:cxn modelId="{6CC05A38-A6C8-4A24-881E-624C29137002}" type="presParOf" srcId="{5636C6BA-B953-45E1-8457-CB8A9B507271}" destId="{C607D747-6703-4C30-911C-53FADC5BE457}" srcOrd="2" destOrd="0" presId="urn:microsoft.com/office/officeart/2018/2/layout/IconLabelList"/>
    <dgm:cxn modelId="{D88BEB7F-4FAC-48D7-8B8F-AEF98D611926}" type="presParOf" srcId="{14CDB322-A68E-4FEF-8E72-AF9B114E43B0}" destId="{0FAB0335-58A6-41D9-82E5-BF43D0518266}" srcOrd="1" destOrd="0" presId="urn:microsoft.com/office/officeart/2018/2/layout/IconLabelList"/>
    <dgm:cxn modelId="{3DF5FBFF-1E2B-4F72-AC72-F02FF2337698}" type="presParOf" srcId="{14CDB322-A68E-4FEF-8E72-AF9B114E43B0}" destId="{7B8E515E-1A8C-4394-BB7F-59B1361CC460}" srcOrd="2" destOrd="0" presId="urn:microsoft.com/office/officeart/2018/2/layout/IconLabelList"/>
    <dgm:cxn modelId="{CF2CF03A-0FC3-48AE-A08F-AF9226B2352D}" type="presParOf" srcId="{7B8E515E-1A8C-4394-BB7F-59B1361CC460}" destId="{E0C6D94D-41B6-4C25-8AD4-0CDFDCB58DCF}" srcOrd="0" destOrd="0" presId="urn:microsoft.com/office/officeart/2018/2/layout/IconLabelList"/>
    <dgm:cxn modelId="{D6BA81B3-D487-464E-B3FA-099CCF9CD137}" type="presParOf" srcId="{7B8E515E-1A8C-4394-BB7F-59B1361CC460}" destId="{AE0718D9-0839-4D01-9AC0-206B67FFD840}" srcOrd="1" destOrd="0" presId="urn:microsoft.com/office/officeart/2018/2/layout/IconLabelList"/>
    <dgm:cxn modelId="{3A06A54B-CD11-401E-B5AB-A4845887D370}" type="presParOf" srcId="{7B8E515E-1A8C-4394-BB7F-59B1361CC460}" destId="{8C2211E3-B12B-49F2-980C-810845B63331}" srcOrd="2" destOrd="0" presId="urn:microsoft.com/office/officeart/2018/2/layout/IconLabelList"/>
    <dgm:cxn modelId="{9B8E47C1-4BBF-45BC-ADAB-5F2E9137F129}" type="presParOf" srcId="{14CDB322-A68E-4FEF-8E72-AF9B114E43B0}" destId="{C4A643CE-AE3D-4FD3-8E90-BF178F904955}" srcOrd="3" destOrd="0" presId="urn:microsoft.com/office/officeart/2018/2/layout/IconLabelList"/>
    <dgm:cxn modelId="{0124D4BC-32B4-4B96-8279-66D56E0F1C58}" type="presParOf" srcId="{14CDB322-A68E-4FEF-8E72-AF9B114E43B0}" destId="{8A65E993-F3E0-44BE-B12E-1CC7E3CE0EBC}" srcOrd="4" destOrd="0" presId="urn:microsoft.com/office/officeart/2018/2/layout/IconLabelList"/>
    <dgm:cxn modelId="{2283C8C3-3933-4C4A-868F-E9632066BF1E}" type="presParOf" srcId="{8A65E993-F3E0-44BE-B12E-1CC7E3CE0EBC}" destId="{EC0F0FED-C503-46B2-836D-3D290F52B73A}" srcOrd="0" destOrd="0" presId="urn:microsoft.com/office/officeart/2018/2/layout/IconLabelList"/>
    <dgm:cxn modelId="{8E043D48-093E-418B-892F-F7823F4FA72B}" type="presParOf" srcId="{8A65E993-F3E0-44BE-B12E-1CC7E3CE0EBC}" destId="{7BCFE205-65D6-4243-B04E-4514B8BF08AB}" srcOrd="1" destOrd="0" presId="urn:microsoft.com/office/officeart/2018/2/layout/IconLabelList"/>
    <dgm:cxn modelId="{E1B4D76D-6DAA-4F6A-A39E-9905481F1F2A}" type="presParOf" srcId="{8A65E993-F3E0-44BE-B12E-1CC7E3CE0EBC}" destId="{0CD544C5-D140-4E29-868C-15406EF2CF61}" srcOrd="2" destOrd="0" presId="urn:microsoft.com/office/officeart/2018/2/layout/IconLabelList"/>
    <dgm:cxn modelId="{6B9A078F-13EA-425C-A273-ACEC99387701}" type="presParOf" srcId="{14CDB322-A68E-4FEF-8E72-AF9B114E43B0}" destId="{F5FC1F4D-CB79-4C94-ACD9-00D73E1C7388}" srcOrd="5" destOrd="0" presId="urn:microsoft.com/office/officeart/2018/2/layout/IconLabelList"/>
    <dgm:cxn modelId="{BCA91DC1-F3B4-41B3-8FB6-EF7A86C837BC}" type="presParOf" srcId="{14CDB322-A68E-4FEF-8E72-AF9B114E43B0}" destId="{0BB4E1E8-AEFE-4237-AAFC-E41EF9E9E7B4}" srcOrd="6" destOrd="0" presId="urn:microsoft.com/office/officeart/2018/2/layout/IconLabelList"/>
    <dgm:cxn modelId="{0F0511E3-B094-42E9-A21D-7FB17AA369CE}" type="presParOf" srcId="{0BB4E1E8-AEFE-4237-AAFC-E41EF9E9E7B4}" destId="{5A1F5F77-6721-4F36-8051-F8082F75E4A3}" srcOrd="0" destOrd="0" presId="urn:microsoft.com/office/officeart/2018/2/layout/IconLabelList"/>
    <dgm:cxn modelId="{932E2786-A291-4536-BA19-712706287D87}" type="presParOf" srcId="{0BB4E1E8-AEFE-4237-AAFC-E41EF9E9E7B4}" destId="{B37DE680-AF80-4DB2-A750-EAF0A6E607B1}" srcOrd="1" destOrd="0" presId="urn:microsoft.com/office/officeart/2018/2/layout/IconLabelList"/>
    <dgm:cxn modelId="{EABD35A2-3FAF-479E-91C0-1144B7657200}" type="presParOf" srcId="{0BB4E1E8-AEFE-4237-AAFC-E41EF9E9E7B4}" destId="{0A2AF7DA-5DE4-4CEA-BB15-61914B0100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01B0CFD-10EF-413B-A110-21EE6A31210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A2A080-2113-4FF9-9A6E-596347C42DF3}">
      <dgm:prSet/>
      <dgm:spPr/>
      <dgm:t>
        <a:bodyPr/>
        <a:lstStyle/>
        <a:p>
          <a:r>
            <a:rPr lang="en-CA"/>
            <a:t>Array&lt;byte&gt;</a:t>
          </a:r>
          <a:endParaRPr lang="en-US"/>
        </a:p>
      </dgm:t>
    </dgm:pt>
    <dgm:pt modelId="{AA17AF46-36A1-44FD-8440-0F268A1A7155}" type="parTrans" cxnId="{3628CF16-8EDA-4E61-B053-4A24DEEE9A2F}">
      <dgm:prSet/>
      <dgm:spPr/>
      <dgm:t>
        <a:bodyPr/>
        <a:lstStyle/>
        <a:p>
          <a:endParaRPr lang="en-US"/>
        </a:p>
      </dgm:t>
    </dgm:pt>
    <dgm:pt modelId="{BDEFD538-BEFD-4549-8B55-797EC83B8462}" type="sibTrans" cxnId="{3628CF16-8EDA-4E61-B053-4A24DEEE9A2F}">
      <dgm:prSet/>
      <dgm:spPr/>
      <dgm:t>
        <a:bodyPr/>
        <a:lstStyle/>
        <a:p>
          <a:endParaRPr lang="en-US"/>
        </a:p>
      </dgm:t>
    </dgm:pt>
    <dgm:pt modelId="{AF07485D-40B3-4BE2-8A85-F9276572331F}">
      <dgm:prSet/>
      <dgm:spPr/>
      <dgm:t>
        <a:bodyPr/>
        <a:lstStyle/>
        <a:p>
          <a:r>
            <a:rPr lang="en-CA"/>
            <a:t>List&lt;byte&gt;</a:t>
          </a:r>
          <a:endParaRPr lang="en-US"/>
        </a:p>
      </dgm:t>
    </dgm:pt>
    <dgm:pt modelId="{53FF4A5B-B275-4D81-A384-6586C8E67B9E}" type="parTrans" cxnId="{6CB12561-3A54-4759-A6F3-50D50E1589AA}">
      <dgm:prSet/>
      <dgm:spPr/>
      <dgm:t>
        <a:bodyPr/>
        <a:lstStyle/>
        <a:p>
          <a:endParaRPr lang="en-US"/>
        </a:p>
      </dgm:t>
    </dgm:pt>
    <dgm:pt modelId="{9043337E-D8DA-4E7A-94D7-22AEB7CF6A4A}" type="sibTrans" cxnId="{6CB12561-3A54-4759-A6F3-50D50E1589AA}">
      <dgm:prSet/>
      <dgm:spPr/>
      <dgm:t>
        <a:bodyPr/>
        <a:lstStyle/>
        <a:p>
          <a:endParaRPr lang="en-US"/>
        </a:p>
      </dgm:t>
    </dgm:pt>
    <dgm:pt modelId="{11469898-E2EE-4576-A1A7-A92B407A1243}">
      <dgm:prSet/>
      <dgm:spPr/>
      <dgm:t>
        <a:bodyPr/>
        <a:lstStyle/>
        <a:p>
          <a:r>
            <a:rPr lang="en-CA"/>
            <a:t>IEnumerable&lt;byte&gt;</a:t>
          </a:r>
          <a:endParaRPr lang="en-US"/>
        </a:p>
      </dgm:t>
    </dgm:pt>
    <dgm:pt modelId="{FB47702E-861D-4135-8F1D-58639329955C}" type="parTrans" cxnId="{E46EADB5-DD32-4AF6-8760-7216A9004212}">
      <dgm:prSet/>
      <dgm:spPr/>
      <dgm:t>
        <a:bodyPr/>
        <a:lstStyle/>
        <a:p>
          <a:endParaRPr lang="en-US"/>
        </a:p>
      </dgm:t>
    </dgm:pt>
    <dgm:pt modelId="{4DF7B2F4-DCDC-4F3C-8115-96E0E8E9527D}" type="sibTrans" cxnId="{E46EADB5-DD32-4AF6-8760-7216A9004212}">
      <dgm:prSet/>
      <dgm:spPr/>
      <dgm:t>
        <a:bodyPr/>
        <a:lstStyle/>
        <a:p>
          <a:endParaRPr lang="en-US"/>
        </a:p>
      </dgm:t>
    </dgm:pt>
    <dgm:pt modelId="{2E6BC2F7-9272-4BC3-98A1-B1840017780D}">
      <dgm:prSet/>
      <dgm:spPr/>
      <dgm:t>
        <a:bodyPr/>
        <a:lstStyle/>
        <a:p>
          <a:r>
            <a:rPr lang="en-CA"/>
            <a:t>string</a:t>
          </a:r>
          <a:endParaRPr lang="en-US"/>
        </a:p>
      </dgm:t>
    </dgm:pt>
    <dgm:pt modelId="{35924F92-0C4D-4A6D-8C43-93DAEBBEE6E2}" type="parTrans" cxnId="{BAB54078-962D-43A5-BC3E-C4A64C2FAF81}">
      <dgm:prSet/>
      <dgm:spPr/>
      <dgm:t>
        <a:bodyPr/>
        <a:lstStyle/>
        <a:p>
          <a:endParaRPr lang="en-US"/>
        </a:p>
      </dgm:t>
    </dgm:pt>
    <dgm:pt modelId="{A921D554-C82B-4080-A76F-5FA9E6CFD9D0}" type="sibTrans" cxnId="{BAB54078-962D-43A5-BC3E-C4A64C2FAF81}">
      <dgm:prSet/>
      <dgm:spPr/>
      <dgm:t>
        <a:bodyPr/>
        <a:lstStyle/>
        <a:p>
          <a:endParaRPr lang="en-US"/>
        </a:p>
      </dgm:t>
    </dgm:pt>
    <dgm:pt modelId="{2DCD2EB1-91EA-4FA6-ADFA-69AE13CE4D83}">
      <dgm:prSet/>
      <dgm:spPr/>
      <dgm:t>
        <a:bodyPr/>
        <a:lstStyle/>
        <a:p>
          <a:r>
            <a:rPr lang="en-CA"/>
            <a:t>Array&lt;char&gt;</a:t>
          </a:r>
          <a:endParaRPr lang="en-US"/>
        </a:p>
      </dgm:t>
    </dgm:pt>
    <dgm:pt modelId="{C15DB8FE-D677-4D2F-9696-D8E0F1C88565}" type="parTrans" cxnId="{56373E0A-9727-46B6-AE19-0776EA6BA9D8}">
      <dgm:prSet/>
      <dgm:spPr/>
      <dgm:t>
        <a:bodyPr/>
        <a:lstStyle/>
        <a:p>
          <a:endParaRPr lang="en-US"/>
        </a:p>
      </dgm:t>
    </dgm:pt>
    <dgm:pt modelId="{82D5A8DD-E11D-4F30-8151-32A034D810BB}" type="sibTrans" cxnId="{56373E0A-9727-46B6-AE19-0776EA6BA9D8}">
      <dgm:prSet/>
      <dgm:spPr/>
      <dgm:t>
        <a:bodyPr/>
        <a:lstStyle/>
        <a:p>
          <a:endParaRPr lang="en-US"/>
        </a:p>
      </dgm:t>
    </dgm:pt>
    <dgm:pt modelId="{032BA673-06AF-4A32-88F5-C47A1B6EFA68}">
      <dgm:prSet/>
      <dgm:spPr/>
      <dgm:t>
        <a:bodyPr/>
        <a:lstStyle/>
        <a:p>
          <a:r>
            <a:rPr lang="en-CA"/>
            <a:t>List&lt;char&gt;</a:t>
          </a:r>
          <a:endParaRPr lang="en-US"/>
        </a:p>
      </dgm:t>
    </dgm:pt>
    <dgm:pt modelId="{6FCD9B82-BE27-4567-9FEF-E03465CB38C7}" type="parTrans" cxnId="{D685C390-F017-4523-9F34-CB385911DEC6}">
      <dgm:prSet/>
      <dgm:spPr/>
      <dgm:t>
        <a:bodyPr/>
        <a:lstStyle/>
        <a:p>
          <a:endParaRPr lang="en-US"/>
        </a:p>
      </dgm:t>
    </dgm:pt>
    <dgm:pt modelId="{402CD321-BF36-426E-9AEF-C1DADF7B4E13}" type="sibTrans" cxnId="{D685C390-F017-4523-9F34-CB385911DEC6}">
      <dgm:prSet/>
      <dgm:spPr/>
      <dgm:t>
        <a:bodyPr/>
        <a:lstStyle/>
        <a:p>
          <a:endParaRPr lang="en-US"/>
        </a:p>
      </dgm:t>
    </dgm:pt>
    <dgm:pt modelId="{8601BA95-F807-425D-9C60-F62972F65533}">
      <dgm:prSet/>
      <dgm:spPr/>
      <dgm:t>
        <a:bodyPr/>
        <a:lstStyle/>
        <a:p>
          <a:r>
            <a:rPr lang="en-CA"/>
            <a:t>IEnumerable&lt;char&gt;</a:t>
          </a:r>
          <a:endParaRPr lang="en-US"/>
        </a:p>
      </dgm:t>
    </dgm:pt>
    <dgm:pt modelId="{DCDDF9BA-6CB1-4BA6-8283-D45226C7D2D0}" type="parTrans" cxnId="{1ABE785C-2BBB-4052-9225-7DA4D913908C}">
      <dgm:prSet/>
      <dgm:spPr/>
      <dgm:t>
        <a:bodyPr/>
        <a:lstStyle/>
        <a:p>
          <a:endParaRPr lang="en-US"/>
        </a:p>
      </dgm:t>
    </dgm:pt>
    <dgm:pt modelId="{E754AAD6-8B48-48FA-832E-32626F69A520}" type="sibTrans" cxnId="{1ABE785C-2BBB-4052-9225-7DA4D913908C}">
      <dgm:prSet/>
      <dgm:spPr/>
      <dgm:t>
        <a:bodyPr/>
        <a:lstStyle/>
        <a:p>
          <a:endParaRPr lang="en-US"/>
        </a:p>
      </dgm:t>
    </dgm:pt>
    <dgm:pt modelId="{AE37FFF5-2ABA-4576-8DA5-41FB2085D8D0}">
      <dgm:prSet/>
      <dgm:spPr/>
      <dgm:t>
        <a:bodyPr/>
        <a:lstStyle/>
        <a:p>
          <a:r>
            <a:rPr lang="en-CA"/>
            <a:t>string[]</a:t>
          </a:r>
          <a:endParaRPr lang="en-US"/>
        </a:p>
      </dgm:t>
    </dgm:pt>
    <dgm:pt modelId="{9E448C58-DC7E-4E51-AEE2-CC702AAC7A8F}" type="parTrans" cxnId="{F81A8BDD-F059-44F1-B51F-F686AC025E28}">
      <dgm:prSet/>
      <dgm:spPr/>
      <dgm:t>
        <a:bodyPr/>
        <a:lstStyle/>
        <a:p>
          <a:endParaRPr lang="en-US"/>
        </a:p>
      </dgm:t>
    </dgm:pt>
    <dgm:pt modelId="{19BE202D-312B-4E53-AA37-63C21233FE26}" type="sibTrans" cxnId="{F81A8BDD-F059-44F1-B51F-F686AC025E28}">
      <dgm:prSet/>
      <dgm:spPr/>
      <dgm:t>
        <a:bodyPr/>
        <a:lstStyle/>
        <a:p>
          <a:endParaRPr lang="en-US"/>
        </a:p>
      </dgm:t>
    </dgm:pt>
    <dgm:pt modelId="{1D06E938-1887-41D0-8E89-5269D0116E21}">
      <dgm:prSet/>
      <dgm:spPr/>
      <dgm:t>
        <a:bodyPr/>
        <a:lstStyle/>
        <a:p>
          <a:r>
            <a:rPr lang="en-CA"/>
            <a:t>List&lt;string&gt;</a:t>
          </a:r>
          <a:endParaRPr lang="en-US"/>
        </a:p>
      </dgm:t>
    </dgm:pt>
    <dgm:pt modelId="{D9142881-0E74-4820-BDE4-39A154C2F7A2}" type="parTrans" cxnId="{B126E031-F632-4BD9-BFEC-F0B514896D07}">
      <dgm:prSet/>
      <dgm:spPr/>
      <dgm:t>
        <a:bodyPr/>
        <a:lstStyle/>
        <a:p>
          <a:endParaRPr lang="en-US"/>
        </a:p>
      </dgm:t>
    </dgm:pt>
    <dgm:pt modelId="{F3848978-D78E-4333-A0DC-0420DE396111}" type="sibTrans" cxnId="{B126E031-F632-4BD9-BFEC-F0B514896D07}">
      <dgm:prSet/>
      <dgm:spPr/>
      <dgm:t>
        <a:bodyPr/>
        <a:lstStyle/>
        <a:p>
          <a:endParaRPr lang="en-US"/>
        </a:p>
      </dgm:t>
    </dgm:pt>
    <dgm:pt modelId="{F2D88A6F-5CBB-4361-AB71-B0A6399A04CE}">
      <dgm:prSet/>
      <dgm:spPr/>
      <dgm:t>
        <a:bodyPr/>
        <a:lstStyle/>
        <a:p>
          <a:r>
            <a:rPr lang="en-CA"/>
            <a:t>IEnumerable&lt;string&gt; </a:t>
          </a:r>
          <a:endParaRPr lang="en-US"/>
        </a:p>
      </dgm:t>
    </dgm:pt>
    <dgm:pt modelId="{3669378A-5B91-45D7-B12F-84E282FDE460}" type="parTrans" cxnId="{53626EA7-DC4B-466E-A871-D6F09DD7F4E8}">
      <dgm:prSet/>
      <dgm:spPr/>
      <dgm:t>
        <a:bodyPr/>
        <a:lstStyle/>
        <a:p>
          <a:endParaRPr lang="en-US"/>
        </a:p>
      </dgm:t>
    </dgm:pt>
    <dgm:pt modelId="{4F9D862F-AC4D-4135-B03A-9B73E4BBB3B5}" type="sibTrans" cxnId="{53626EA7-DC4B-466E-A871-D6F09DD7F4E8}">
      <dgm:prSet/>
      <dgm:spPr/>
      <dgm:t>
        <a:bodyPr/>
        <a:lstStyle/>
        <a:p>
          <a:endParaRPr lang="en-US"/>
        </a:p>
      </dgm:t>
    </dgm:pt>
    <dgm:pt modelId="{A246DE15-4DF9-4028-B3BD-5C5AF54B3FB4}">
      <dgm:prSet/>
      <dgm:spPr/>
      <dgm:t>
        <a:bodyPr/>
        <a:lstStyle/>
        <a:p>
          <a:r>
            <a:rPr lang="en-CA"/>
            <a:t>Other ideas? </a:t>
          </a:r>
          <a:endParaRPr lang="en-US"/>
        </a:p>
      </dgm:t>
    </dgm:pt>
    <dgm:pt modelId="{3D65D90F-99D5-48F9-913C-7B6156D55FFE}" type="parTrans" cxnId="{DED0568D-9D89-4269-BF22-FC24BAD0BCE2}">
      <dgm:prSet/>
      <dgm:spPr/>
      <dgm:t>
        <a:bodyPr/>
        <a:lstStyle/>
        <a:p>
          <a:endParaRPr lang="en-US"/>
        </a:p>
      </dgm:t>
    </dgm:pt>
    <dgm:pt modelId="{67CA5B9D-F70C-41FE-9EFD-16ABB7741D0A}" type="sibTrans" cxnId="{DED0568D-9D89-4269-BF22-FC24BAD0BCE2}">
      <dgm:prSet/>
      <dgm:spPr/>
      <dgm:t>
        <a:bodyPr/>
        <a:lstStyle/>
        <a:p>
          <a:endParaRPr lang="en-US"/>
        </a:p>
      </dgm:t>
    </dgm:pt>
    <dgm:pt modelId="{13267349-F8C1-41E4-875A-F44932D1D193}" type="pres">
      <dgm:prSet presAssocID="{901B0CFD-10EF-413B-A110-21EE6A31210E}" presName="diagram" presStyleCnt="0">
        <dgm:presLayoutVars>
          <dgm:dir/>
          <dgm:resizeHandles val="exact"/>
        </dgm:presLayoutVars>
      </dgm:prSet>
      <dgm:spPr/>
    </dgm:pt>
    <dgm:pt modelId="{776D9DBF-3C85-4C56-9ACF-DA8082659923}" type="pres">
      <dgm:prSet presAssocID="{28A2A080-2113-4FF9-9A6E-596347C42DF3}" presName="node" presStyleLbl="node1" presStyleIdx="0" presStyleCnt="11">
        <dgm:presLayoutVars>
          <dgm:bulletEnabled val="1"/>
        </dgm:presLayoutVars>
      </dgm:prSet>
      <dgm:spPr/>
    </dgm:pt>
    <dgm:pt modelId="{BBEBD39C-2D15-40BA-AFAC-AD55C688F5AD}" type="pres">
      <dgm:prSet presAssocID="{BDEFD538-BEFD-4549-8B55-797EC83B8462}" presName="sibTrans" presStyleCnt="0"/>
      <dgm:spPr/>
    </dgm:pt>
    <dgm:pt modelId="{6989DF35-BF4E-4EF7-863B-4C208D4B8BB9}" type="pres">
      <dgm:prSet presAssocID="{AF07485D-40B3-4BE2-8A85-F9276572331F}" presName="node" presStyleLbl="node1" presStyleIdx="1" presStyleCnt="11">
        <dgm:presLayoutVars>
          <dgm:bulletEnabled val="1"/>
        </dgm:presLayoutVars>
      </dgm:prSet>
      <dgm:spPr/>
    </dgm:pt>
    <dgm:pt modelId="{385A3093-53B9-4EBB-A8B0-B5D5B4B10091}" type="pres">
      <dgm:prSet presAssocID="{9043337E-D8DA-4E7A-94D7-22AEB7CF6A4A}" presName="sibTrans" presStyleCnt="0"/>
      <dgm:spPr/>
    </dgm:pt>
    <dgm:pt modelId="{E5558D4E-3D42-43E8-AE8C-F09DD04B71FD}" type="pres">
      <dgm:prSet presAssocID="{11469898-E2EE-4576-A1A7-A92B407A1243}" presName="node" presStyleLbl="node1" presStyleIdx="2" presStyleCnt="11">
        <dgm:presLayoutVars>
          <dgm:bulletEnabled val="1"/>
        </dgm:presLayoutVars>
      </dgm:prSet>
      <dgm:spPr/>
    </dgm:pt>
    <dgm:pt modelId="{C158293C-3B49-4FC9-91E1-BDCA3C6AF1D2}" type="pres">
      <dgm:prSet presAssocID="{4DF7B2F4-DCDC-4F3C-8115-96E0E8E9527D}" presName="sibTrans" presStyleCnt="0"/>
      <dgm:spPr/>
    </dgm:pt>
    <dgm:pt modelId="{3868265E-29E8-4238-BF47-D61D7BD1A8B9}" type="pres">
      <dgm:prSet presAssocID="{2E6BC2F7-9272-4BC3-98A1-B1840017780D}" presName="node" presStyleLbl="node1" presStyleIdx="3" presStyleCnt="11">
        <dgm:presLayoutVars>
          <dgm:bulletEnabled val="1"/>
        </dgm:presLayoutVars>
      </dgm:prSet>
      <dgm:spPr/>
    </dgm:pt>
    <dgm:pt modelId="{182FB2F1-ABE4-44D4-ADC9-A1E1920BC0ED}" type="pres">
      <dgm:prSet presAssocID="{A921D554-C82B-4080-A76F-5FA9E6CFD9D0}" presName="sibTrans" presStyleCnt="0"/>
      <dgm:spPr/>
    </dgm:pt>
    <dgm:pt modelId="{578F5110-D878-48A4-A8CE-5FB5EA2CB44D}" type="pres">
      <dgm:prSet presAssocID="{2DCD2EB1-91EA-4FA6-ADFA-69AE13CE4D83}" presName="node" presStyleLbl="node1" presStyleIdx="4" presStyleCnt="11">
        <dgm:presLayoutVars>
          <dgm:bulletEnabled val="1"/>
        </dgm:presLayoutVars>
      </dgm:prSet>
      <dgm:spPr/>
    </dgm:pt>
    <dgm:pt modelId="{999F4586-8C5A-41E5-8350-86A9EEEE8297}" type="pres">
      <dgm:prSet presAssocID="{82D5A8DD-E11D-4F30-8151-32A034D810BB}" presName="sibTrans" presStyleCnt="0"/>
      <dgm:spPr/>
    </dgm:pt>
    <dgm:pt modelId="{C9723A2F-5D4F-4B0D-8A37-D92C06A87157}" type="pres">
      <dgm:prSet presAssocID="{032BA673-06AF-4A32-88F5-C47A1B6EFA68}" presName="node" presStyleLbl="node1" presStyleIdx="5" presStyleCnt="11">
        <dgm:presLayoutVars>
          <dgm:bulletEnabled val="1"/>
        </dgm:presLayoutVars>
      </dgm:prSet>
      <dgm:spPr/>
    </dgm:pt>
    <dgm:pt modelId="{2CCCFE07-A1CE-413C-AB37-AFBD5CAC2FCD}" type="pres">
      <dgm:prSet presAssocID="{402CD321-BF36-426E-9AEF-C1DADF7B4E13}" presName="sibTrans" presStyleCnt="0"/>
      <dgm:spPr/>
    </dgm:pt>
    <dgm:pt modelId="{90491A9A-D5A9-4045-83C8-901488934748}" type="pres">
      <dgm:prSet presAssocID="{8601BA95-F807-425D-9C60-F62972F65533}" presName="node" presStyleLbl="node1" presStyleIdx="6" presStyleCnt="11">
        <dgm:presLayoutVars>
          <dgm:bulletEnabled val="1"/>
        </dgm:presLayoutVars>
      </dgm:prSet>
      <dgm:spPr/>
    </dgm:pt>
    <dgm:pt modelId="{FD0D1E86-0844-4261-96DB-828DB298338C}" type="pres">
      <dgm:prSet presAssocID="{E754AAD6-8B48-48FA-832E-32626F69A520}" presName="sibTrans" presStyleCnt="0"/>
      <dgm:spPr/>
    </dgm:pt>
    <dgm:pt modelId="{602BF547-7B7C-4EE6-B153-855AAB0B9799}" type="pres">
      <dgm:prSet presAssocID="{AE37FFF5-2ABA-4576-8DA5-41FB2085D8D0}" presName="node" presStyleLbl="node1" presStyleIdx="7" presStyleCnt="11">
        <dgm:presLayoutVars>
          <dgm:bulletEnabled val="1"/>
        </dgm:presLayoutVars>
      </dgm:prSet>
      <dgm:spPr/>
    </dgm:pt>
    <dgm:pt modelId="{0486F899-28A1-4D57-B6CD-3837FE8D03E1}" type="pres">
      <dgm:prSet presAssocID="{19BE202D-312B-4E53-AA37-63C21233FE26}" presName="sibTrans" presStyleCnt="0"/>
      <dgm:spPr/>
    </dgm:pt>
    <dgm:pt modelId="{1DCA4434-EB39-405C-935A-9ED002A1C777}" type="pres">
      <dgm:prSet presAssocID="{1D06E938-1887-41D0-8E89-5269D0116E21}" presName="node" presStyleLbl="node1" presStyleIdx="8" presStyleCnt="11">
        <dgm:presLayoutVars>
          <dgm:bulletEnabled val="1"/>
        </dgm:presLayoutVars>
      </dgm:prSet>
      <dgm:spPr/>
    </dgm:pt>
    <dgm:pt modelId="{FE056AD7-57C4-4EA1-BAA9-3BEDA72A0C80}" type="pres">
      <dgm:prSet presAssocID="{F3848978-D78E-4333-A0DC-0420DE396111}" presName="sibTrans" presStyleCnt="0"/>
      <dgm:spPr/>
    </dgm:pt>
    <dgm:pt modelId="{91CC2EC3-CF02-4E78-9384-1ACB2062577B}" type="pres">
      <dgm:prSet presAssocID="{F2D88A6F-5CBB-4361-AB71-B0A6399A04CE}" presName="node" presStyleLbl="node1" presStyleIdx="9" presStyleCnt="11">
        <dgm:presLayoutVars>
          <dgm:bulletEnabled val="1"/>
        </dgm:presLayoutVars>
      </dgm:prSet>
      <dgm:spPr/>
    </dgm:pt>
    <dgm:pt modelId="{359D8FF2-4B27-490A-84A3-77DA45B43ECF}" type="pres">
      <dgm:prSet presAssocID="{4F9D862F-AC4D-4135-B03A-9B73E4BBB3B5}" presName="sibTrans" presStyleCnt="0"/>
      <dgm:spPr/>
    </dgm:pt>
    <dgm:pt modelId="{3DA83383-4515-49FF-8E4D-8C3C8FED97FE}" type="pres">
      <dgm:prSet presAssocID="{A246DE15-4DF9-4028-B3BD-5C5AF54B3FB4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6373E0A-9727-46B6-AE19-0776EA6BA9D8}" srcId="{901B0CFD-10EF-413B-A110-21EE6A31210E}" destId="{2DCD2EB1-91EA-4FA6-ADFA-69AE13CE4D83}" srcOrd="4" destOrd="0" parTransId="{C15DB8FE-D677-4D2F-9696-D8E0F1C88565}" sibTransId="{82D5A8DD-E11D-4F30-8151-32A034D810BB}"/>
    <dgm:cxn modelId="{3628CF16-8EDA-4E61-B053-4A24DEEE9A2F}" srcId="{901B0CFD-10EF-413B-A110-21EE6A31210E}" destId="{28A2A080-2113-4FF9-9A6E-596347C42DF3}" srcOrd="0" destOrd="0" parTransId="{AA17AF46-36A1-44FD-8440-0F268A1A7155}" sibTransId="{BDEFD538-BEFD-4549-8B55-797EC83B8462}"/>
    <dgm:cxn modelId="{B126E031-F632-4BD9-BFEC-F0B514896D07}" srcId="{901B0CFD-10EF-413B-A110-21EE6A31210E}" destId="{1D06E938-1887-41D0-8E89-5269D0116E21}" srcOrd="8" destOrd="0" parTransId="{D9142881-0E74-4820-BDE4-39A154C2F7A2}" sibTransId="{F3848978-D78E-4333-A0DC-0420DE396111}"/>
    <dgm:cxn modelId="{C86BD239-3B2A-42F1-8C1C-C90D5FCEFC1C}" type="presOf" srcId="{032BA673-06AF-4A32-88F5-C47A1B6EFA68}" destId="{C9723A2F-5D4F-4B0D-8A37-D92C06A87157}" srcOrd="0" destOrd="0" presId="urn:microsoft.com/office/officeart/2005/8/layout/default"/>
    <dgm:cxn modelId="{4621553B-0E44-453F-AAA1-8E466F632457}" type="presOf" srcId="{AF07485D-40B3-4BE2-8A85-F9276572331F}" destId="{6989DF35-BF4E-4EF7-863B-4C208D4B8BB9}" srcOrd="0" destOrd="0" presId="urn:microsoft.com/office/officeart/2005/8/layout/default"/>
    <dgm:cxn modelId="{1ABE785C-2BBB-4052-9225-7DA4D913908C}" srcId="{901B0CFD-10EF-413B-A110-21EE6A31210E}" destId="{8601BA95-F807-425D-9C60-F62972F65533}" srcOrd="6" destOrd="0" parTransId="{DCDDF9BA-6CB1-4BA6-8283-D45226C7D2D0}" sibTransId="{E754AAD6-8B48-48FA-832E-32626F69A520}"/>
    <dgm:cxn modelId="{6CB12561-3A54-4759-A6F3-50D50E1589AA}" srcId="{901B0CFD-10EF-413B-A110-21EE6A31210E}" destId="{AF07485D-40B3-4BE2-8A85-F9276572331F}" srcOrd="1" destOrd="0" parTransId="{53FF4A5B-B275-4D81-A384-6586C8E67B9E}" sibTransId="{9043337E-D8DA-4E7A-94D7-22AEB7CF6A4A}"/>
    <dgm:cxn modelId="{A411026A-0D23-42A8-8450-B7C2E7476E39}" type="presOf" srcId="{A246DE15-4DF9-4028-B3BD-5C5AF54B3FB4}" destId="{3DA83383-4515-49FF-8E4D-8C3C8FED97FE}" srcOrd="0" destOrd="0" presId="urn:microsoft.com/office/officeart/2005/8/layout/default"/>
    <dgm:cxn modelId="{A427C04B-D8A6-4E36-9B8F-CD0B1CA07517}" type="presOf" srcId="{F2D88A6F-5CBB-4361-AB71-B0A6399A04CE}" destId="{91CC2EC3-CF02-4E78-9384-1ACB2062577B}" srcOrd="0" destOrd="0" presId="urn:microsoft.com/office/officeart/2005/8/layout/default"/>
    <dgm:cxn modelId="{41DAE473-19A8-4199-BC2E-1B52C463D297}" type="presOf" srcId="{901B0CFD-10EF-413B-A110-21EE6A31210E}" destId="{13267349-F8C1-41E4-875A-F44932D1D193}" srcOrd="0" destOrd="0" presId="urn:microsoft.com/office/officeart/2005/8/layout/default"/>
    <dgm:cxn modelId="{BAB54078-962D-43A5-BC3E-C4A64C2FAF81}" srcId="{901B0CFD-10EF-413B-A110-21EE6A31210E}" destId="{2E6BC2F7-9272-4BC3-98A1-B1840017780D}" srcOrd="3" destOrd="0" parTransId="{35924F92-0C4D-4A6D-8C43-93DAEBBEE6E2}" sibTransId="{A921D554-C82B-4080-A76F-5FA9E6CFD9D0}"/>
    <dgm:cxn modelId="{DED0568D-9D89-4269-BF22-FC24BAD0BCE2}" srcId="{901B0CFD-10EF-413B-A110-21EE6A31210E}" destId="{A246DE15-4DF9-4028-B3BD-5C5AF54B3FB4}" srcOrd="10" destOrd="0" parTransId="{3D65D90F-99D5-48F9-913C-7B6156D55FFE}" sibTransId="{67CA5B9D-F70C-41FE-9EFD-16ABB7741D0A}"/>
    <dgm:cxn modelId="{D685C390-F017-4523-9F34-CB385911DEC6}" srcId="{901B0CFD-10EF-413B-A110-21EE6A31210E}" destId="{032BA673-06AF-4A32-88F5-C47A1B6EFA68}" srcOrd="5" destOrd="0" parTransId="{6FCD9B82-BE27-4567-9FEF-E03465CB38C7}" sibTransId="{402CD321-BF36-426E-9AEF-C1DADF7B4E13}"/>
    <dgm:cxn modelId="{DE2843A5-DBDA-4DA0-8C5A-5642E893711A}" type="presOf" srcId="{28A2A080-2113-4FF9-9A6E-596347C42DF3}" destId="{776D9DBF-3C85-4C56-9ACF-DA8082659923}" srcOrd="0" destOrd="0" presId="urn:microsoft.com/office/officeart/2005/8/layout/default"/>
    <dgm:cxn modelId="{8FEE84A6-164B-4D34-A0B3-0BF870F774A3}" type="presOf" srcId="{2E6BC2F7-9272-4BC3-98A1-B1840017780D}" destId="{3868265E-29E8-4238-BF47-D61D7BD1A8B9}" srcOrd="0" destOrd="0" presId="urn:microsoft.com/office/officeart/2005/8/layout/default"/>
    <dgm:cxn modelId="{53626EA7-DC4B-466E-A871-D6F09DD7F4E8}" srcId="{901B0CFD-10EF-413B-A110-21EE6A31210E}" destId="{F2D88A6F-5CBB-4361-AB71-B0A6399A04CE}" srcOrd="9" destOrd="0" parTransId="{3669378A-5B91-45D7-B12F-84E282FDE460}" sibTransId="{4F9D862F-AC4D-4135-B03A-9B73E4BBB3B5}"/>
    <dgm:cxn modelId="{5E2809AF-99E9-405A-8848-8EA797DA5014}" type="presOf" srcId="{2DCD2EB1-91EA-4FA6-ADFA-69AE13CE4D83}" destId="{578F5110-D878-48A4-A8CE-5FB5EA2CB44D}" srcOrd="0" destOrd="0" presId="urn:microsoft.com/office/officeart/2005/8/layout/default"/>
    <dgm:cxn modelId="{E46EADB5-DD32-4AF6-8760-7216A9004212}" srcId="{901B0CFD-10EF-413B-A110-21EE6A31210E}" destId="{11469898-E2EE-4576-A1A7-A92B407A1243}" srcOrd="2" destOrd="0" parTransId="{FB47702E-861D-4135-8F1D-58639329955C}" sibTransId="{4DF7B2F4-DCDC-4F3C-8115-96E0E8E9527D}"/>
    <dgm:cxn modelId="{E79FEFB8-FDFB-4A7F-A940-A19F7FDC9470}" type="presOf" srcId="{1D06E938-1887-41D0-8E89-5269D0116E21}" destId="{1DCA4434-EB39-405C-935A-9ED002A1C777}" srcOrd="0" destOrd="0" presId="urn:microsoft.com/office/officeart/2005/8/layout/default"/>
    <dgm:cxn modelId="{6F501FBA-4ED0-4189-9263-4B267A54B320}" type="presOf" srcId="{8601BA95-F807-425D-9C60-F62972F65533}" destId="{90491A9A-D5A9-4045-83C8-901488934748}" srcOrd="0" destOrd="0" presId="urn:microsoft.com/office/officeart/2005/8/layout/default"/>
    <dgm:cxn modelId="{F81A8BDD-F059-44F1-B51F-F686AC025E28}" srcId="{901B0CFD-10EF-413B-A110-21EE6A31210E}" destId="{AE37FFF5-2ABA-4576-8DA5-41FB2085D8D0}" srcOrd="7" destOrd="0" parTransId="{9E448C58-DC7E-4E51-AEE2-CC702AAC7A8F}" sibTransId="{19BE202D-312B-4E53-AA37-63C21233FE26}"/>
    <dgm:cxn modelId="{9F5F30DE-1BF4-4CA7-8C0A-4239F59F65F8}" type="presOf" srcId="{AE37FFF5-2ABA-4576-8DA5-41FB2085D8D0}" destId="{602BF547-7B7C-4EE6-B153-855AAB0B9799}" srcOrd="0" destOrd="0" presId="urn:microsoft.com/office/officeart/2005/8/layout/default"/>
    <dgm:cxn modelId="{C4DCB6ED-657F-469F-89C6-B34B52965726}" type="presOf" srcId="{11469898-E2EE-4576-A1A7-A92B407A1243}" destId="{E5558D4E-3D42-43E8-AE8C-F09DD04B71FD}" srcOrd="0" destOrd="0" presId="urn:microsoft.com/office/officeart/2005/8/layout/default"/>
    <dgm:cxn modelId="{6F6D6698-DDCD-48C8-A031-2401C688FDC0}" type="presParOf" srcId="{13267349-F8C1-41E4-875A-F44932D1D193}" destId="{776D9DBF-3C85-4C56-9ACF-DA8082659923}" srcOrd="0" destOrd="0" presId="urn:microsoft.com/office/officeart/2005/8/layout/default"/>
    <dgm:cxn modelId="{BC4CBAB0-FDE1-4C7C-BFD2-973C8629C8BB}" type="presParOf" srcId="{13267349-F8C1-41E4-875A-F44932D1D193}" destId="{BBEBD39C-2D15-40BA-AFAC-AD55C688F5AD}" srcOrd="1" destOrd="0" presId="urn:microsoft.com/office/officeart/2005/8/layout/default"/>
    <dgm:cxn modelId="{329887CB-7856-48FF-955E-8C7F76F29B4E}" type="presParOf" srcId="{13267349-F8C1-41E4-875A-F44932D1D193}" destId="{6989DF35-BF4E-4EF7-863B-4C208D4B8BB9}" srcOrd="2" destOrd="0" presId="urn:microsoft.com/office/officeart/2005/8/layout/default"/>
    <dgm:cxn modelId="{238176A1-28D8-4287-9625-51997E600AC9}" type="presParOf" srcId="{13267349-F8C1-41E4-875A-F44932D1D193}" destId="{385A3093-53B9-4EBB-A8B0-B5D5B4B10091}" srcOrd="3" destOrd="0" presId="urn:microsoft.com/office/officeart/2005/8/layout/default"/>
    <dgm:cxn modelId="{06B49F00-433A-4004-84DE-17E826C7903E}" type="presParOf" srcId="{13267349-F8C1-41E4-875A-F44932D1D193}" destId="{E5558D4E-3D42-43E8-AE8C-F09DD04B71FD}" srcOrd="4" destOrd="0" presId="urn:microsoft.com/office/officeart/2005/8/layout/default"/>
    <dgm:cxn modelId="{A9AF277D-563A-4171-8B3E-FC910B63D771}" type="presParOf" srcId="{13267349-F8C1-41E4-875A-F44932D1D193}" destId="{C158293C-3B49-4FC9-91E1-BDCA3C6AF1D2}" srcOrd="5" destOrd="0" presId="urn:microsoft.com/office/officeart/2005/8/layout/default"/>
    <dgm:cxn modelId="{30FF5580-CC0C-430A-89D1-1A9040EAE023}" type="presParOf" srcId="{13267349-F8C1-41E4-875A-F44932D1D193}" destId="{3868265E-29E8-4238-BF47-D61D7BD1A8B9}" srcOrd="6" destOrd="0" presId="urn:microsoft.com/office/officeart/2005/8/layout/default"/>
    <dgm:cxn modelId="{2C718052-D03F-4A32-9049-DE5F0F00EB05}" type="presParOf" srcId="{13267349-F8C1-41E4-875A-F44932D1D193}" destId="{182FB2F1-ABE4-44D4-ADC9-A1E1920BC0ED}" srcOrd="7" destOrd="0" presId="urn:microsoft.com/office/officeart/2005/8/layout/default"/>
    <dgm:cxn modelId="{028E327F-3FCA-43F6-8864-17CCA25C5022}" type="presParOf" srcId="{13267349-F8C1-41E4-875A-F44932D1D193}" destId="{578F5110-D878-48A4-A8CE-5FB5EA2CB44D}" srcOrd="8" destOrd="0" presId="urn:microsoft.com/office/officeart/2005/8/layout/default"/>
    <dgm:cxn modelId="{51B50E19-B0C1-4DF2-9562-EFE724E67C8D}" type="presParOf" srcId="{13267349-F8C1-41E4-875A-F44932D1D193}" destId="{999F4586-8C5A-41E5-8350-86A9EEEE8297}" srcOrd="9" destOrd="0" presId="urn:microsoft.com/office/officeart/2005/8/layout/default"/>
    <dgm:cxn modelId="{50466742-36BC-4CBC-A498-CB0B606A154D}" type="presParOf" srcId="{13267349-F8C1-41E4-875A-F44932D1D193}" destId="{C9723A2F-5D4F-4B0D-8A37-D92C06A87157}" srcOrd="10" destOrd="0" presId="urn:microsoft.com/office/officeart/2005/8/layout/default"/>
    <dgm:cxn modelId="{F49A5FF3-C6E5-4B21-AADF-8B8EADFDF86A}" type="presParOf" srcId="{13267349-F8C1-41E4-875A-F44932D1D193}" destId="{2CCCFE07-A1CE-413C-AB37-AFBD5CAC2FCD}" srcOrd="11" destOrd="0" presId="urn:microsoft.com/office/officeart/2005/8/layout/default"/>
    <dgm:cxn modelId="{940F042C-1E30-4055-B984-D97D6371E6EE}" type="presParOf" srcId="{13267349-F8C1-41E4-875A-F44932D1D193}" destId="{90491A9A-D5A9-4045-83C8-901488934748}" srcOrd="12" destOrd="0" presId="urn:microsoft.com/office/officeart/2005/8/layout/default"/>
    <dgm:cxn modelId="{CE62FC3E-58A0-45D2-ABED-43CB5505209E}" type="presParOf" srcId="{13267349-F8C1-41E4-875A-F44932D1D193}" destId="{FD0D1E86-0844-4261-96DB-828DB298338C}" srcOrd="13" destOrd="0" presId="urn:microsoft.com/office/officeart/2005/8/layout/default"/>
    <dgm:cxn modelId="{EDA9D7AE-7E03-4435-B703-68A544387D0C}" type="presParOf" srcId="{13267349-F8C1-41E4-875A-F44932D1D193}" destId="{602BF547-7B7C-4EE6-B153-855AAB0B9799}" srcOrd="14" destOrd="0" presId="urn:microsoft.com/office/officeart/2005/8/layout/default"/>
    <dgm:cxn modelId="{7CBB605B-3EA6-4C0A-A6EB-ADFB7D0D6B77}" type="presParOf" srcId="{13267349-F8C1-41E4-875A-F44932D1D193}" destId="{0486F899-28A1-4D57-B6CD-3837FE8D03E1}" srcOrd="15" destOrd="0" presId="urn:microsoft.com/office/officeart/2005/8/layout/default"/>
    <dgm:cxn modelId="{35FD4799-C8CF-4F55-BCAD-141F8C9D912E}" type="presParOf" srcId="{13267349-F8C1-41E4-875A-F44932D1D193}" destId="{1DCA4434-EB39-405C-935A-9ED002A1C777}" srcOrd="16" destOrd="0" presId="urn:microsoft.com/office/officeart/2005/8/layout/default"/>
    <dgm:cxn modelId="{85AC4E32-0B59-4DF4-B7E6-1F1279C647A5}" type="presParOf" srcId="{13267349-F8C1-41E4-875A-F44932D1D193}" destId="{FE056AD7-57C4-4EA1-BAA9-3BEDA72A0C80}" srcOrd="17" destOrd="0" presId="urn:microsoft.com/office/officeart/2005/8/layout/default"/>
    <dgm:cxn modelId="{AC582F93-7783-490A-A76D-7DC00ACF1C3B}" type="presParOf" srcId="{13267349-F8C1-41E4-875A-F44932D1D193}" destId="{91CC2EC3-CF02-4E78-9384-1ACB2062577B}" srcOrd="18" destOrd="0" presId="urn:microsoft.com/office/officeart/2005/8/layout/default"/>
    <dgm:cxn modelId="{216A3A0C-9527-4AEB-A707-6DAC1F29C749}" type="presParOf" srcId="{13267349-F8C1-41E4-875A-F44932D1D193}" destId="{359D8FF2-4B27-490A-84A3-77DA45B43ECF}" srcOrd="19" destOrd="0" presId="urn:microsoft.com/office/officeart/2005/8/layout/default"/>
    <dgm:cxn modelId="{102EC998-3E39-404F-96B5-E701F105D34E}" type="presParOf" srcId="{13267349-F8C1-41E4-875A-F44932D1D193}" destId="{3DA83383-4515-49FF-8E4D-8C3C8FED97F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7734219-F10D-4392-AE6A-FEB6D37740F4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A98EF1-A4E6-4B70-A7BB-B0C85A19B6CF}">
      <dgm:prSet/>
      <dgm:spPr/>
      <dgm:t>
        <a:bodyPr/>
        <a:lstStyle/>
        <a:p>
          <a:r>
            <a:rPr lang="en-CA"/>
            <a:t>There is no single best answer</a:t>
          </a:r>
          <a:endParaRPr lang="en-US"/>
        </a:p>
      </dgm:t>
    </dgm:pt>
    <dgm:pt modelId="{E7A1BF04-A60C-4B7E-887B-F22DDEBA7178}" type="parTrans" cxnId="{56E2E75F-1FC6-4AA6-97D3-E2F6B1BE2352}">
      <dgm:prSet/>
      <dgm:spPr/>
      <dgm:t>
        <a:bodyPr/>
        <a:lstStyle/>
        <a:p>
          <a:endParaRPr lang="en-US"/>
        </a:p>
      </dgm:t>
    </dgm:pt>
    <dgm:pt modelId="{3801A305-484C-4DBF-8F7E-31F0346FF942}" type="sibTrans" cxnId="{56E2E75F-1FC6-4AA6-97D3-E2F6B1BE2352}">
      <dgm:prSet/>
      <dgm:spPr/>
      <dgm:t>
        <a:bodyPr/>
        <a:lstStyle/>
        <a:p>
          <a:endParaRPr lang="en-US"/>
        </a:p>
      </dgm:t>
    </dgm:pt>
    <dgm:pt modelId="{A0BA6009-7906-4059-AC3E-7E60DE5A6A32}">
      <dgm:prSet/>
      <dgm:spPr/>
      <dgm:t>
        <a:bodyPr/>
        <a:lstStyle/>
        <a:p>
          <a:r>
            <a:rPr lang="en-CA"/>
            <a:t>Whatever makes your life easier</a:t>
          </a:r>
          <a:endParaRPr lang="en-US"/>
        </a:p>
      </dgm:t>
    </dgm:pt>
    <dgm:pt modelId="{C686C77E-A2C5-431F-939A-DAD5832E91A1}" type="parTrans" cxnId="{12216C27-2E29-470C-9A6D-EEE417C030BD}">
      <dgm:prSet/>
      <dgm:spPr/>
      <dgm:t>
        <a:bodyPr/>
        <a:lstStyle/>
        <a:p>
          <a:endParaRPr lang="en-US"/>
        </a:p>
      </dgm:t>
    </dgm:pt>
    <dgm:pt modelId="{E4DF69F7-4920-4D61-B11F-44BBEBDAE100}" type="sibTrans" cxnId="{12216C27-2E29-470C-9A6D-EEE417C030BD}">
      <dgm:prSet/>
      <dgm:spPr/>
      <dgm:t>
        <a:bodyPr/>
        <a:lstStyle/>
        <a:p>
          <a:endParaRPr lang="en-US"/>
        </a:p>
      </dgm:t>
    </dgm:pt>
    <dgm:pt modelId="{FBF20566-AEA9-489C-A63A-4B5EB6FC5DC2}">
      <dgm:prSet/>
      <dgm:spPr/>
      <dgm:t>
        <a:bodyPr/>
        <a:lstStyle/>
        <a:p>
          <a:r>
            <a:rPr lang="en-CA"/>
            <a:t>Expect to make changes later</a:t>
          </a:r>
          <a:endParaRPr lang="en-US"/>
        </a:p>
      </dgm:t>
    </dgm:pt>
    <dgm:pt modelId="{74B83D3F-4FC0-416C-84F0-38F496E47DE3}" type="parTrans" cxnId="{CD342704-2616-4B0C-A45E-BE918FE3706B}">
      <dgm:prSet/>
      <dgm:spPr/>
      <dgm:t>
        <a:bodyPr/>
        <a:lstStyle/>
        <a:p>
          <a:endParaRPr lang="en-US"/>
        </a:p>
      </dgm:t>
    </dgm:pt>
    <dgm:pt modelId="{2A081A69-AD73-4D7D-8210-49F2DE8DDEE0}" type="sibTrans" cxnId="{CD342704-2616-4B0C-A45E-BE918FE3706B}">
      <dgm:prSet/>
      <dgm:spPr/>
      <dgm:t>
        <a:bodyPr/>
        <a:lstStyle/>
        <a:p>
          <a:endParaRPr lang="en-US"/>
        </a:p>
      </dgm:t>
    </dgm:pt>
    <dgm:pt modelId="{81CB2C64-F8E4-4F35-9EB3-689AD77046F5}" type="pres">
      <dgm:prSet presAssocID="{17734219-F10D-4392-AE6A-FEB6D37740F4}" presName="Name0" presStyleCnt="0">
        <dgm:presLayoutVars>
          <dgm:dir/>
          <dgm:resizeHandles val="exact"/>
        </dgm:presLayoutVars>
      </dgm:prSet>
      <dgm:spPr/>
    </dgm:pt>
    <dgm:pt modelId="{D59AAC50-5403-4EB4-ADB1-ECAB37342C7F}" type="pres">
      <dgm:prSet presAssocID="{EEA98EF1-A4E6-4B70-A7BB-B0C85A19B6CF}" presName="node" presStyleLbl="node1" presStyleIdx="0" presStyleCnt="5">
        <dgm:presLayoutVars>
          <dgm:bulletEnabled val="1"/>
        </dgm:presLayoutVars>
      </dgm:prSet>
      <dgm:spPr/>
    </dgm:pt>
    <dgm:pt modelId="{3A7F42DF-BD8D-47AB-9893-4731A560D22E}" type="pres">
      <dgm:prSet presAssocID="{3801A305-484C-4DBF-8F7E-31F0346FF942}" presName="sibTransSpacerBeforeConnector" presStyleCnt="0"/>
      <dgm:spPr/>
    </dgm:pt>
    <dgm:pt modelId="{786E751D-B2D1-4485-AA43-F23FB7B76900}" type="pres">
      <dgm:prSet presAssocID="{3801A305-484C-4DBF-8F7E-31F0346FF942}" presName="sibTrans" presStyleLbl="node1" presStyleIdx="1" presStyleCnt="5"/>
      <dgm:spPr/>
    </dgm:pt>
    <dgm:pt modelId="{27BE754E-F1B0-4C2D-9AB1-7E185826EEE6}" type="pres">
      <dgm:prSet presAssocID="{3801A305-484C-4DBF-8F7E-31F0346FF942}" presName="sibTransSpacerAfterConnector" presStyleCnt="0"/>
      <dgm:spPr/>
    </dgm:pt>
    <dgm:pt modelId="{644CA148-C819-4887-9864-E21B7B33B85B}" type="pres">
      <dgm:prSet presAssocID="{A0BA6009-7906-4059-AC3E-7E60DE5A6A32}" presName="node" presStyleLbl="node1" presStyleIdx="2" presStyleCnt="5">
        <dgm:presLayoutVars>
          <dgm:bulletEnabled val="1"/>
        </dgm:presLayoutVars>
      </dgm:prSet>
      <dgm:spPr/>
    </dgm:pt>
    <dgm:pt modelId="{E2FD8250-D8A7-435C-809B-6C6CD9224F3F}" type="pres">
      <dgm:prSet presAssocID="{E4DF69F7-4920-4D61-B11F-44BBEBDAE100}" presName="sibTransSpacerBeforeConnector" presStyleCnt="0"/>
      <dgm:spPr/>
    </dgm:pt>
    <dgm:pt modelId="{1E506B9A-CD31-4C02-B973-04CB04C12D72}" type="pres">
      <dgm:prSet presAssocID="{E4DF69F7-4920-4D61-B11F-44BBEBDAE100}" presName="sibTrans" presStyleLbl="node1" presStyleIdx="3" presStyleCnt="5"/>
      <dgm:spPr/>
    </dgm:pt>
    <dgm:pt modelId="{271BB20E-46AB-4D45-B7F2-010C29E5DD02}" type="pres">
      <dgm:prSet presAssocID="{E4DF69F7-4920-4D61-B11F-44BBEBDAE100}" presName="sibTransSpacerAfterConnector" presStyleCnt="0"/>
      <dgm:spPr/>
    </dgm:pt>
    <dgm:pt modelId="{D30C2B88-D934-47CF-A9E8-B4923D94FA74}" type="pres">
      <dgm:prSet presAssocID="{FBF20566-AEA9-489C-A63A-4B5EB6FC5DC2}" presName="node" presStyleLbl="node1" presStyleIdx="4" presStyleCnt="5">
        <dgm:presLayoutVars>
          <dgm:bulletEnabled val="1"/>
        </dgm:presLayoutVars>
      </dgm:prSet>
      <dgm:spPr/>
    </dgm:pt>
  </dgm:ptLst>
  <dgm:cxnLst>
    <dgm:cxn modelId="{CD342704-2616-4B0C-A45E-BE918FE3706B}" srcId="{17734219-F10D-4392-AE6A-FEB6D37740F4}" destId="{FBF20566-AEA9-489C-A63A-4B5EB6FC5DC2}" srcOrd="2" destOrd="0" parTransId="{74B83D3F-4FC0-416C-84F0-38F496E47DE3}" sibTransId="{2A081A69-AD73-4D7D-8210-49F2DE8DDEE0}"/>
    <dgm:cxn modelId="{E1ED2313-20EF-468B-92A1-5D1AE7E1215F}" type="presOf" srcId="{EEA98EF1-A4E6-4B70-A7BB-B0C85A19B6CF}" destId="{D59AAC50-5403-4EB4-ADB1-ECAB37342C7F}" srcOrd="0" destOrd="0" presId="urn:microsoft.com/office/officeart/2016/7/layout/BasicProcessNew"/>
    <dgm:cxn modelId="{12216C27-2E29-470C-9A6D-EEE417C030BD}" srcId="{17734219-F10D-4392-AE6A-FEB6D37740F4}" destId="{A0BA6009-7906-4059-AC3E-7E60DE5A6A32}" srcOrd="1" destOrd="0" parTransId="{C686C77E-A2C5-431F-939A-DAD5832E91A1}" sibTransId="{E4DF69F7-4920-4D61-B11F-44BBEBDAE100}"/>
    <dgm:cxn modelId="{89B2BF2F-25CD-49D8-812C-7C06E6F647B0}" type="presOf" srcId="{E4DF69F7-4920-4D61-B11F-44BBEBDAE100}" destId="{1E506B9A-CD31-4C02-B973-04CB04C12D72}" srcOrd="0" destOrd="0" presId="urn:microsoft.com/office/officeart/2016/7/layout/BasicProcessNew"/>
    <dgm:cxn modelId="{2869C037-D792-4BFB-92D7-E97731204444}" type="presOf" srcId="{FBF20566-AEA9-489C-A63A-4B5EB6FC5DC2}" destId="{D30C2B88-D934-47CF-A9E8-B4923D94FA74}" srcOrd="0" destOrd="0" presId="urn:microsoft.com/office/officeart/2016/7/layout/BasicProcessNew"/>
    <dgm:cxn modelId="{56E2E75F-1FC6-4AA6-97D3-E2F6B1BE2352}" srcId="{17734219-F10D-4392-AE6A-FEB6D37740F4}" destId="{EEA98EF1-A4E6-4B70-A7BB-B0C85A19B6CF}" srcOrd="0" destOrd="0" parTransId="{E7A1BF04-A60C-4B7E-887B-F22DDEBA7178}" sibTransId="{3801A305-484C-4DBF-8F7E-31F0346FF942}"/>
    <dgm:cxn modelId="{B905A970-5D2D-4CEC-B6A5-D3D9CB884101}" type="presOf" srcId="{A0BA6009-7906-4059-AC3E-7E60DE5A6A32}" destId="{644CA148-C819-4887-9864-E21B7B33B85B}" srcOrd="0" destOrd="0" presId="urn:microsoft.com/office/officeart/2016/7/layout/BasicProcessNew"/>
    <dgm:cxn modelId="{2A3B727E-D911-4107-B71B-FD3275CE7D39}" type="presOf" srcId="{3801A305-484C-4DBF-8F7E-31F0346FF942}" destId="{786E751D-B2D1-4485-AA43-F23FB7B76900}" srcOrd="0" destOrd="0" presId="urn:microsoft.com/office/officeart/2016/7/layout/BasicProcessNew"/>
    <dgm:cxn modelId="{AAE02CBB-CBF8-4ECA-B36D-3C04B6D1338A}" type="presOf" srcId="{17734219-F10D-4392-AE6A-FEB6D37740F4}" destId="{81CB2C64-F8E4-4F35-9EB3-689AD77046F5}" srcOrd="0" destOrd="0" presId="urn:microsoft.com/office/officeart/2016/7/layout/BasicProcessNew"/>
    <dgm:cxn modelId="{E9A1BFE7-AE5F-4E3B-AC46-78591692E980}" type="presParOf" srcId="{81CB2C64-F8E4-4F35-9EB3-689AD77046F5}" destId="{D59AAC50-5403-4EB4-ADB1-ECAB37342C7F}" srcOrd="0" destOrd="0" presId="urn:microsoft.com/office/officeart/2016/7/layout/BasicProcessNew"/>
    <dgm:cxn modelId="{4C572112-28A8-4A00-BAE0-825FEEE10F30}" type="presParOf" srcId="{81CB2C64-F8E4-4F35-9EB3-689AD77046F5}" destId="{3A7F42DF-BD8D-47AB-9893-4731A560D22E}" srcOrd="1" destOrd="0" presId="urn:microsoft.com/office/officeart/2016/7/layout/BasicProcessNew"/>
    <dgm:cxn modelId="{93933790-DC9B-469B-9E99-640E41A75D91}" type="presParOf" srcId="{81CB2C64-F8E4-4F35-9EB3-689AD77046F5}" destId="{786E751D-B2D1-4485-AA43-F23FB7B76900}" srcOrd="2" destOrd="0" presId="urn:microsoft.com/office/officeart/2016/7/layout/BasicProcessNew"/>
    <dgm:cxn modelId="{92C28949-1B39-4625-B9A3-67A2C3E5D964}" type="presParOf" srcId="{81CB2C64-F8E4-4F35-9EB3-689AD77046F5}" destId="{27BE754E-F1B0-4C2D-9AB1-7E185826EEE6}" srcOrd="3" destOrd="0" presId="urn:microsoft.com/office/officeart/2016/7/layout/BasicProcessNew"/>
    <dgm:cxn modelId="{91658633-A57C-42C7-9F6F-97DAE6341E8C}" type="presParOf" srcId="{81CB2C64-F8E4-4F35-9EB3-689AD77046F5}" destId="{644CA148-C819-4887-9864-E21B7B33B85B}" srcOrd="4" destOrd="0" presId="urn:microsoft.com/office/officeart/2016/7/layout/BasicProcessNew"/>
    <dgm:cxn modelId="{F89287CA-1011-4270-99C2-6544F64A6856}" type="presParOf" srcId="{81CB2C64-F8E4-4F35-9EB3-689AD77046F5}" destId="{E2FD8250-D8A7-435C-809B-6C6CD9224F3F}" srcOrd="5" destOrd="0" presId="urn:microsoft.com/office/officeart/2016/7/layout/BasicProcessNew"/>
    <dgm:cxn modelId="{8F148679-8639-4070-A939-192B341D9499}" type="presParOf" srcId="{81CB2C64-F8E4-4F35-9EB3-689AD77046F5}" destId="{1E506B9A-CD31-4C02-B973-04CB04C12D72}" srcOrd="6" destOrd="0" presId="urn:microsoft.com/office/officeart/2016/7/layout/BasicProcessNew"/>
    <dgm:cxn modelId="{8723E374-31E0-4903-AFE2-B45A0DC8D4AB}" type="presParOf" srcId="{81CB2C64-F8E4-4F35-9EB3-689AD77046F5}" destId="{271BB20E-46AB-4D45-B7F2-010C29E5DD02}" srcOrd="7" destOrd="0" presId="urn:microsoft.com/office/officeart/2016/7/layout/BasicProcessNew"/>
    <dgm:cxn modelId="{8A58AD94-AF73-44A7-8C6B-DD414552FD77}" type="presParOf" srcId="{81CB2C64-F8E4-4F35-9EB3-689AD77046F5}" destId="{D30C2B88-D934-47CF-A9E8-B4923D94FA74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B069E3-1AFC-491F-B9A1-916F50B4199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918538-95BA-4B6B-B23A-47C0AB3C3108}">
      <dgm:prSet/>
      <dgm:spPr/>
      <dgm:t>
        <a:bodyPr/>
        <a:lstStyle/>
        <a:p>
          <a:r>
            <a:rPr lang="en-CA"/>
            <a:t>Find ways to make things work </a:t>
          </a:r>
          <a:endParaRPr lang="en-US"/>
        </a:p>
      </dgm:t>
    </dgm:pt>
    <dgm:pt modelId="{95C91C85-0D5E-450B-B049-78DF1144F8F9}" type="parTrans" cxnId="{78A1544F-863B-4341-B229-90209A5060EF}">
      <dgm:prSet/>
      <dgm:spPr/>
      <dgm:t>
        <a:bodyPr/>
        <a:lstStyle/>
        <a:p>
          <a:endParaRPr lang="en-US"/>
        </a:p>
      </dgm:t>
    </dgm:pt>
    <dgm:pt modelId="{1E6E14FA-397C-4963-BD41-9E5C12A1D4EE}" type="sibTrans" cxnId="{78A1544F-863B-4341-B229-90209A5060E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478A460-CDD7-4B2D-8324-3F15D417DEDE}">
      <dgm:prSet/>
      <dgm:spPr/>
      <dgm:t>
        <a:bodyPr/>
        <a:lstStyle/>
        <a:p>
          <a:r>
            <a:rPr lang="en-CA"/>
            <a:t>Use system libraries at the beginning and remove them </a:t>
          </a:r>
          <a:endParaRPr lang="en-US"/>
        </a:p>
      </dgm:t>
    </dgm:pt>
    <dgm:pt modelId="{87A86A0D-3E4F-4DB9-B2D1-0D57E1CD0DE5}" type="parTrans" cxnId="{04EB4688-FE7D-43E1-A14D-EDBF60A2C50F}">
      <dgm:prSet/>
      <dgm:spPr/>
      <dgm:t>
        <a:bodyPr/>
        <a:lstStyle/>
        <a:p>
          <a:endParaRPr lang="en-US"/>
        </a:p>
      </dgm:t>
    </dgm:pt>
    <dgm:pt modelId="{E00BCD82-BC4C-4416-9E06-9E2E23661359}" type="sibTrans" cxnId="{04EB4688-FE7D-43E1-A14D-EDBF60A2C50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D35781D-6E1B-4101-AD47-1204BB463524}">
      <dgm:prSet/>
      <dgm:spPr/>
      <dgm:t>
        <a:bodyPr/>
        <a:lstStyle/>
        <a:p>
          <a:r>
            <a:rPr lang="en-CA"/>
            <a:t>Refactor afterwards</a:t>
          </a:r>
          <a:endParaRPr lang="en-US"/>
        </a:p>
      </dgm:t>
    </dgm:pt>
    <dgm:pt modelId="{CBB6DAF4-48A1-448B-9EB6-E0B207E2A6E6}" type="parTrans" cxnId="{32FD0211-6E45-49CD-9706-CF8554BF3D4E}">
      <dgm:prSet/>
      <dgm:spPr/>
      <dgm:t>
        <a:bodyPr/>
        <a:lstStyle/>
        <a:p>
          <a:endParaRPr lang="en-US"/>
        </a:p>
      </dgm:t>
    </dgm:pt>
    <dgm:pt modelId="{7AB3EE54-32C1-40CC-B1D0-05C24666BECB}" type="sibTrans" cxnId="{32FD0211-6E45-49CD-9706-CF8554BF3D4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8427A47-8762-4F50-8E68-42B63A39084A}">
      <dgm:prSet/>
      <dgm:spPr/>
      <dgm:t>
        <a:bodyPr/>
        <a:lstStyle/>
        <a:p>
          <a:r>
            <a:rPr lang="en-CA"/>
            <a:t>Solve what you can first and come back</a:t>
          </a:r>
          <a:endParaRPr lang="en-US"/>
        </a:p>
      </dgm:t>
    </dgm:pt>
    <dgm:pt modelId="{AF1D92B4-5442-4872-800B-6B0315C02F3B}" type="parTrans" cxnId="{7DE90006-0A71-422A-A3FA-3D1870B1A726}">
      <dgm:prSet/>
      <dgm:spPr/>
      <dgm:t>
        <a:bodyPr/>
        <a:lstStyle/>
        <a:p>
          <a:endParaRPr lang="en-US"/>
        </a:p>
      </dgm:t>
    </dgm:pt>
    <dgm:pt modelId="{0580132C-BAEA-4D60-8CB1-16F1FDCA46CA}" type="sibTrans" cxnId="{7DE90006-0A71-422A-A3FA-3D1870B1A72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3B82AE2-C781-4253-A4FF-727DD6075440}">
      <dgm:prSet/>
      <dgm:spPr/>
      <dgm:t>
        <a:bodyPr/>
        <a:lstStyle/>
        <a:p>
          <a:r>
            <a:rPr lang="en-CA"/>
            <a:t>Look for patterns </a:t>
          </a:r>
          <a:endParaRPr lang="en-US"/>
        </a:p>
      </dgm:t>
    </dgm:pt>
    <dgm:pt modelId="{FAD48DC9-8ADB-428F-ACFE-2C80CED0A170}" type="parTrans" cxnId="{6015DE6C-C2B3-472E-9A9D-F5C676162FCF}">
      <dgm:prSet/>
      <dgm:spPr/>
      <dgm:t>
        <a:bodyPr/>
        <a:lstStyle/>
        <a:p>
          <a:endParaRPr lang="en-US"/>
        </a:p>
      </dgm:t>
    </dgm:pt>
    <dgm:pt modelId="{82E14AFE-3A4A-476D-848E-CEBD5D368EF2}" type="sibTrans" cxnId="{6015DE6C-C2B3-472E-9A9D-F5C676162FCF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5EA5803-E92A-453A-80D2-DD48AE26441D}">
      <dgm:prSet/>
      <dgm:spPr/>
      <dgm:t>
        <a:bodyPr/>
        <a:lstStyle/>
        <a:p>
          <a:r>
            <a:rPr lang="en-CA"/>
            <a:t>Think about arrays/list as values (data)</a:t>
          </a:r>
          <a:endParaRPr lang="en-US"/>
        </a:p>
      </dgm:t>
    </dgm:pt>
    <dgm:pt modelId="{666EE58B-5270-4E7E-B70C-DDD0B6AC1C67}" type="parTrans" cxnId="{7E35C83F-4745-45FD-AA3A-93BB54D27AAC}">
      <dgm:prSet/>
      <dgm:spPr/>
      <dgm:t>
        <a:bodyPr/>
        <a:lstStyle/>
        <a:p>
          <a:endParaRPr lang="en-US"/>
        </a:p>
      </dgm:t>
    </dgm:pt>
    <dgm:pt modelId="{DE474596-A71E-4B33-A750-DD8B5CACC4AE}" type="sibTrans" cxnId="{7E35C83F-4745-45FD-AA3A-93BB54D27AAC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B0E59F39-BDDC-4612-B0F0-63CDF706D1BB}">
      <dgm:prSet/>
      <dgm:spPr/>
      <dgm:t>
        <a:bodyPr/>
        <a:lstStyle/>
        <a:p>
          <a:r>
            <a:rPr lang="en-CA"/>
            <a:t>Look at the reference implementation</a:t>
          </a:r>
          <a:endParaRPr lang="en-US"/>
        </a:p>
      </dgm:t>
    </dgm:pt>
    <dgm:pt modelId="{D8CD3C42-B2E3-4D96-BDDC-7180E27F155D}" type="parTrans" cxnId="{DCF7761F-F914-468B-A7BF-D735EB89D5B8}">
      <dgm:prSet/>
      <dgm:spPr/>
      <dgm:t>
        <a:bodyPr/>
        <a:lstStyle/>
        <a:p>
          <a:endParaRPr lang="en-US"/>
        </a:p>
      </dgm:t>
    </dgm:pt>
    <dgm:pt modelId="{68BEA7C8-557C-4B30-A1F3-9BEBA39885EE}" type="sibTrans" cxnId="{DCF7761F-F914-468B-A7BF-D735EB89D5B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634441B4-F624-4791-B9D9-FBDB4FE853E5}" type="pres">
      <dgm:prSet presAssocID="{45B069E3-1AFC-491F-B9A1-916F50B41992}" presName="Name0" presStyleCnt="0">
        <dgm:presLayoutVars>
          <dgm:animLvl val="lvl"/>
          <dgm:resizeHandles val="exact"/>
        </dgm:presLayoutVars>
      </dgm:prSet>
      <dgm:spPr/>
    </dgm:pt>
    <dgm:pt modelId="{58628A50-1A65-4F3C-B190-1874C60AFBDF}" type="pres">
      <dgm:prSet presAssocID="{94918538-95BA-4B6B-B23A-47C0AB3C3108}" presName="compositeNode" presStyleCnt="0">
        <dgm:presLayoutVars>
          <dgm:bulletEnabled val="1"/>
        </dgm:presLayoutVars>
      </dgm:prSet>
      <dgm:spPr/>
    </dgm:pt>
    <dgm:pt modelId="{C8068CB5-2D8C-4E84-A123-33C4C0EA99BB}" type="pres">
      <dgm:prSet presAssocID="{94918538-95BA-4B6B-B23A-47C0AB3C3108}" presName="bgRect" presStyleLbl="alignNode1" presStyleIdx="0" presStyleCnt="7"/>
      <dgm:spPr/>
    </dgm:pt>
    <dgm:pt modelId="{E989CC17-FAFE-4846-BC9A-02985F2B871C}" type="pres">
      <dgm:prSet presAssocID="{1E6E14FA-397C-4963-BD41-9E5C12A1D4EE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09E2FC2-5FA0-4867-90F4-257E2A7641BB}" type="pres">
      <dgm:prSet presAssocID="{94918538-95BA-4B6B-B23A-47C0AB3C3108}" presName="nodeRect" presStyleLbl="alignNode1" presStyleIdx="0" presStyleCnt="7">
        <dgm:presLayoutVars>
          <dgm:bulletEnabled val="1"/>
        </dgm:presLayoutVars>
      </dgm:prSet>
      <dgm:spPr/>
    </dgm:pt>
    <dgm:pt modelId="{2A0AEEB7-915B-4475-B440-A0086CD4685E}" type="pres">
      <dgm:prSet presAssocID="{1E6E14FA-397C-4963-BD41-9E5C12A1D4EE}" presName="sibTrans" presStyleCnt="0"/>
      <dgm:spPr/>
    </dgm:pt>
    <dgm:pt modelId="{21B22E5C-5D5D-480E-B6E4-3505257B498A}" type="pres">
      <dgm:prSet presAssocID="{7478A460-CDD7-4B2D-8324-3F15D417DEDE}" presName="compositeNode" presStyleCnt="0">
        <dgm:presLayoutVars>
          <dgm:bulletEnabled val="1"/>
        </dgm:presLayoutVars>
      </dgm:prSet>
      <dgm:spPr/>
    </dgm:pt>
    <dgm:pt modelId="{DF13EF5C-E34A-4C6A-BB53-FAD539F15416}" type="pres">
      <dgm:prSet presAssocID="{7478A460-CDD7-4B2D-8324-3F15D417DEDE}" presName="bgRect" presStyleLbl="alignNode1" presStyleIdx="1" presStyleCnt="7"/>
      <dgm:spPr/>
    </dgm:pt>
    <dgm:pt modelId="{8D69D7C8-B7ED-46CD-A768-0DB40DDE8E1C}" type="pres">
      <dgm:prSet presAssocID="{E00BCD82-BC4C-4416-9E06-9E2E23661359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C19481C0-4E32-4D76-B7AA-5E298B7D4A93}" type="pres">
      <dgm:prSet presAssocID="{7478A460-CDD7-4B2D-8324-3F15D417DEDE}" presName="nodeRect" presStyleLbl="alignNode1" presStyleIdx="1" presStyleCnt="7">
        <dgm:presLayoutVars>
          <dgm:bulletEnabled val="1"/>
        </dgm:presLayoutVars>
      </dgm:prSet>
      <dgm:spPr/>
    </dgm:pt>
    <dgm:pt modelId="{2DF5AF60-486F-4706-BF06-98597EB4C78F}" type="pres">
      <dgm:prSet presAssocID="{E00BCD82-BC4C-4416-9E06-9E2E23661359}" presName="sibTrans" presStyleCnt="0"/>
      <dgm:spPr/>
    </dgm:pt>
    <dgm:pt modelId="{85A54DD8-41C4-4FDD-AFB3-9ED44087FBED}" type="pres">
      <dgm:prSet presAssocID="{2D35781D-6E1B-4101-AD47-1204BB463524}" presName="compositeNode" presStyleCnt="0">
        <dgm:presLayoutVars>
          <dgm:bulletEnabled val="1"/>
        </dgm:presLayoutVars>
      </dgm:prSet>
      <dgm:spPr/>
    </dgm:pt>
    <dgm:pt modelId="{14FBAD94-DEE8-40B3-97FB-B9341ED29BEF}" type="pres">
      <dgm:prSet presAssocID="{2D35781D-6E1B-4101-AD47-1204BB463524}" presName="bgRect" presStyleLbl="alignNode1" presStyleIdx="2" presStyleCnt="7"/>
      <dgm:spPr/>
    </dgm:pt>
    <dgm:pt modelId="{33056561-A2C5-4C56-B41B-76144922218F}" type="pres">
      <dgm:prSet presAssocID="{7AB3EE54-32C1-40CC-B1D0-05C24666BECB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60583FAE-8A63-4258-A54F-219022106D50}" type="pres">
      <dgm:prSet presAssocID="{2D35781D-6E1B-4101-AD47-1204BB463524}" presName="nodeRect" presStyleLbl="alignNode1" presStyleIdx="2" presStyleCnt="7">
        <dgm:presLayoutVars>
          <dgm:bulletEnabled val="1"/>
        </dgm:presLayoutVars>
      </dgm:prSet>
      <dgm:spPr/>
    </dgm:pt>
    <dgm:pt modelId="{B10DD6F1-3B4F-4ABD-81BC-C67D23F8BBCA}" type="pres">
      <dgm:prSet presAssocID="{7AB3EE54-32C1-40CC-B1D0-05C24666BECB}" presName="sibTrans" presStyleCnt="0"/>
      <dgm:spPr/>
    </dgm:pt>
    <dgm:pt modelId="{EE2B5CB1-8D3D-4CE3-B63A-D63D0D74ADEC}" type="pres">
      <dgm:prSet presAssocID="{E8427A47-8762-4F50-8E68-42B63A39084A}" presName="compositeNode" presStyleCnt="0">
        <dgm:presLayoutVars>
          <dgm:bulletEnabled val="1"/>
        </dgm:presLayoutVars>
      </dgm:prSet>
      <dgm:spPr/>
    </dgm:pt>
    <dgm:pt modelId="{DD30E105-4241-4142-BA6C-60B1999ABFF1}" type="pres">
      <dgm:prSet presAssocID="{E8427A47-8762-4F50-8E68-42B63A39084A}" presName="bgRect" presStyleLbl="alignNode1" presStyleIdx="3" presStyleCnt="7"/>
      <dgm:spPr/>
    </dgm:pt>
    <dgm:pt modelId="{97ADA395-B870-4A58-A21E-AFC05C73E586}" type="pres">
      <dgm:prSet presAssocID="{0580132C-BAEA-4D60-8CB1-16F1FDCA46CA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5BBCDE27-506F-49FF-A1CD-72E6BAAC74AB}" type="pres">
      <dgm:prSet presAssocID="{E8427A47-8762-4F50-8E68-42B63A39084A}" presName="nodeRect" presStyleLbl="alignNode1" presStyleIdx="3" presStyleCnt="7">
        <dgm:presLayoutVars>
          <dgm:bulletEnabled val="1"/>
        </dgm:presLayoutVars>
      </dgm:prSet>
      <dgm:spPr/>
    </dgm:pt>
    <dgm:pt modelId="{A0A157D3-F396-468C-9BC7-F804C7C22EEE}" type="pres">
      <dgm:prSet presAssocID="{0580132C-BAEA-4D60-8CB1-16F1FDCA46CA}" presName="sibTrans" presStyleCnt="0"/>
      <dgm:spPr/>
    </dgm:pt>
    <dgm:pt modelId="{6F8D6A40-4AE7-4671-8286-5FBECFE3D957}" type="pres">
      <dgm:prSet presAssocID="{63B82AE2-C781-4253-A4FF-727DD6075440}" presName="compositeNode" presStyleCnt="0">
        <dgm:presLayoutVars>
          <dgm:bulletEnabled val="1"/>
        </dgm:presLayoutVars>
      </dgm:prSet>
      <dgm:spPr/>
    </dgm:pt>
    <dgm:pt modelId="{D62C5289-101E-425C-B816-133C06CCCB17}" type="pres">
      <dgm:prSet presAssocID="{63B82AE2-C781-4253-A4FF-727DD6075440}" presName="bgRect" presStyleLbl="alignNode1" presStyleIdx="4" presStyleCnt="7"/>
      <dgm:spPr/>
    </dgm:pt>
    <dgm:pt modelId="{832798C3-6D63-4C84-9953-451165B9E1B2}" type="pres">
      <dgm:prSet presAssocID="{82E14AFE-3A4A-476D-848E-CEBD5D368EF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B4FBBE96-95EA-431B-8CD8-7E5668BDF6E6}" type="pres">
      <dgm:prSet presAssocID="{63B82AE2-C781-4253-A4FF-727DD6075440}" presName="nodeRect" presStyleLbl="alignNode1" presStyleIdx="4" presStyleCnt="7">
        <dgm:presLayoutVars>
          <dgm:bulletEnabled val="1"/>
        </dgm:presLayoutVars>
      </dgm:prSet>
      <dgm:spPr/>
    </dgm:pt>
    <dgm:pt modelId="{0F5FF131-35AF-48BF-A54E-3174D7692F5F}" type="pres">
      <dgm:prSet presAssocID="{82E14AFE-3A4A-476D-848E-CEBD5D368EF2}" presName="sibTrans" presStyleCnt="0"/>
      <dgm:spPr/>
    </dgm:pt>
    <dgm:pt modelId="{5914D89A-385C-4493-9CBD-20A8101666E8}" type="pres">
      <dgm:prSet presAssocID="{35EA5803-E92A-453A-80D2-DD48AE26441D}" presName="compositeNode" presStyleCnt="0">
        <dgm:presLayoutVars>
          <dgm:bulletEnabled val="1"/>
        </dgm:presLayoutVars>
      </dgm:prSet>
      <dgm:spPr/>
    </dgm:pt>
    <dgm:pt modelId="{A3B6EFCE-9647-44D9-AD9E-C3BE08EFBB7F}" type="pres">
      <dgm:prSet presAssocID="{35EA5803-E92A-453A-80D2-DD48AE26441D}" presName="bgRect" presStyleLbl="alignNode1" presStyleIdx="5" presStyleCnt="7"/>
      <dgm:spPr/>
    </dgm:pt>
    <dgm:pt modelId="{EF8FE5C6-5BD7-4734-8FA6-699D6CB6A6AF}" type="pres">
      <dgm:prSet presAssocID="{DE474596-A71E-4B33-A750-DD8B5CACC4AE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0DD80101-1A12-4DDE-A2DC-F262D40358E9}" type="pres">
      <dgm:prSet presAssocID="{35EA5803-E92A-453A-80D2-DD48AE26441D}" presName="nodeRect" presStyleLbl="alignNode1" presStyleIdx="5" presStyleCnt="7">
        <dgm:presLayoutVars>
          <dgm:bulletEnabled val="1"/>
        </dgm:presLayoutVars>
      </dgm:prSet>
      <dgm:spPr/>
    </dgm:pt>
    <dgm:pt modelId="{BCFFB63D-4871-46A7-96E4-0620FAEFC6AB}" type="pres">
      <dgm:prSet presAssocID="{DE474596-A71E-4B33-A750-DD8B5CACC4AE}" presName="sibTrans" presStyleCnt="0"/>
      <dgm:spPr/>
    </dgm:pt>
    <dgm:pt modelId="{691ED344-8A0C-4035-944C-77AAAB24FC30}" type="pres">
      <dgm:prSet presAssocID="{B0E59F39-BDDC-4612-B0F0-63CDF706D1BB}" presName="compositeNode" presStyleCnt="0">
        <dgm:presLayoutVars>
          <dgm:bulletEnabled val="1"/>
        </dgm:presLayoutVars>
      </dgm:prSet>
      <dgm:spPr/>
    </dgm:pt>
    <dgm:pt modelId="{86DE0C12-B21A-4A71-97FF-FCEE45ADE44D}" type="pres">
      <dgm:prSet presAssocID="{B0E59F39-BDDC-4612-B0F0-63CDF706D1BB}" presName="bgRect" presStyleLbl="alignNode1" presStyleIdx="6" presStyleCnt="7"/>
      <dgm:spPr/>
    </dgm:pt>
    <dgm:pt modelId="{C76D77C1-0036-4481-98C0-CB2BF7B15EEA}" type="pres">
      <dgm:prSet presAssocID="{68BEA7C8-557C-4B30-A1F3-9BEBA39885EE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0B06461C-F79F-41D0-A0FD-B16A9FDA2B44}" type="pres">
      <dgm:prSet presAssocID="{B0E59F39-BDDC-4612-B0F0-63CDF706D1BB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7DE90006-0A71-422A-A3FA-3D1870B1A726}" srcId="{45B069E3-1AFC-491F-B9A1-916F50B41992}" destId="{E8427A47-8762-4F50-8E68-42B63A39084A}" srcOrd="3" destOrd="0" parTransId="{AF1D92B4-5442-4872-800B-6B0315C02F3B}" sibTransId="{0580132C-BAEA-4D60-8CB1-16F1FDCA46CA}"/>
    <dgm:cxn modelId="{147C0D08-B8A8-4CBD-9D09-434D6B04C18E}" type="presOf" srcId="{0580132C-BAEA-4D60-8CB1-16F1FDCA46CA}" destId="{97ADA395-B870-4A58-A21E-AFC05C73E586}" srcOrd="0" destOrd="0" presId="urn:microsoft.com/office/officeart/2016/7/layout/LinearBlockProcessNumbered"/>
    <dgm:cxn modelId="{B6C2C410-94E2-44DD-ACD8-3522FD3E222A}" type="presOf" srcId="{E8427A47-8762-4F50-8E68-42B63A39084A}" destId="{DD30E105-4241-4142-BA6C-60B1999ABFF1}" srcOrd="0" destOrd="0" presId="urn:microsoft.com/office/officeart/2016/7/layout/LinearBlockProcessNumbered"/>
    <dgm:cxn modelId="{32FD0211-6E45-49CD-9706-CF8554BF3D4E}" srcId="{45B069E3-1AFC-491F-B9A1-916F50B41992}" destId="{2D35781D-6E1B-4101-AD47-1204BB463524}" srcOrd="2" destOrd="0" parTransId="{CBB6DAF4-48A1-448B-9EB6-E0B207E2A6E6}" sibTransId="{7AB3EE54-32C1-40CC-B1D0-05C24666BECB}"/>
    <dgm:cxn modelId="{DCF7761F-F914-468B-A7BF-D735EB89D5B8}" srcId="{45B069E3-1AFC-491F-B9A1-916F50B41992}" destId="{B0E59F39-BDDC-4612-B0F0-63CDF706D1BB}" srcOrd="6" destOrd="0" parTransId="{D8CD3C42-B2E3-4D96-BDDC-7180E27F155D}" sibTransId="{68BEA7C8-557C-4B30-A1F3-9BEBA39885EE}"/>
    <dgm:cxn modelId="{B9657034-F659-4545-A718-CEDF5BAE913D}" type="presOf" srcId="{1E6E14FA-397C-4963-BD41-9E5C12A1D4EE}" destId="{E989CC17-FAFE-4846-BC9A-02985F2B871C}" srcOrd="0" destOrd="0" presId="urn:microsoft.com/office/officeart/2016/7/layout/LinearBlockProcessNumbered"/>
    <dgm:cxn modelId="{7E35C83F-4745-45FD-AA3A-93BB54D27AAC}" srcId="{45B069E3-1AFC-491F-B9A1-916F50B41992}" destId="{35EA5803-E92A-453A-80D2-DD48AE26441D}" srcOrd="5" destOrd="0" parTransId="{666EE58B-5270-4E7E-B70C-DDD0B6AC1C67}" sibTransId="{DE474596-A71E-4B33-A750-DD8B5CACC4AE}"/>
    <dgm:cxn modelId="{20BAD840-5562-46D2-B6D9-D8511A94BDCF}" type="presOf" srcId="{B0E59F39-BDDC-4612-B0F0-63CDF706D1BB}" destId="{86DE0C12-B21A-4A71-97FF-FCEE45ADE44D}" srcOrd="0" destOrd="0" presId="urn:microsoft.com/office/officeart/2016/7/layout/LinearBlockProcessNumbered"/>
    <dgm:cxn modelId="{A5C5D35B-0E9E-4F4A-BA07-E5A807980CA2}" type="presOf" srcId="{63B82AE2-C781-4253-A4FF-727DD6075440}" destId="{B4FBBE96-95EA-431B-8CD8-7E5668BDF6E6}" srcOrd="1" destOrd="0" presId="urn:microsoft.com/office/officeart/2016/7/layout/LinearBlockProcessNumbered"/>
    <dgm:cxn modelId="{01A02263-1980-4E53-9A3D-9C466C068046}" type="presOf" srcId="{7478A460-CDD7-4B2D-8324-3F15D417DEDE}" destId="{C19481C0-4E32-4D76-B7AA-5E298B7D4A93}" srcOrd="1" destOrd="0" presId="urn:microsoft.com/office/officeart/2016/7/layout/LinearBlockProcessNumbered"/>
    <dgm:cxn modelId="{E1B06A63-D9F3-4A8A-BA97-C185B5C3DDB0}" type="presOf" srcId="{94918538-95BA-4B6B-B23A-47C0AB3C3108}" destId="{909E2FC2-5FA0-4867-90F4-257E2A7641BB}" srcOrd="1" destOrd="0" presId="urn:microsoft.com/office/officeart/2016/7/layout/LinearBlockProcessNumbered"/>
    <dgm:cxn modelId="{B1B18D43-19CC-4D72-82FC-C067A3651A72}" type="presOf" srcId="{63B82AE2-C781-4253-A4FF-727DD6075440}" destId="{D62C5289-101E-425C-B816-133C06CCCB17}" srcOrd="0" destOrd="0" presId="urn:microsoft.com/office/officeart/2016/7/layout/LinearBlockProcessNumbered"/>
    <dgm:cxn modelId="{060EE963-1EBE-4D26-9228-758BC85271F6}" type="presOf" srcId="{DE474596-A71E-4B33-A750-DD8B5CACC4AE}" destId="{EF8FE5C6-5BD7-4734-8FA6-699D6CB6A6AF}" srcOrd="0" destOrd="0" presId="urn:microsoft.com/office/officeart/2016/7/layout/LinearBlockProcessNumbered"/>
    <dgm:cxn modelId="{11BC1665-EA3A-40FE-83DE-631BD16641C9}" type="presOf" srcId="{E8427A47-8762-4F50-8E68-42B63A39084A}" destId="{5BBCDE27-506F-49FF-A1CD-72E6BAAC74AB}" srcOrd="1" destOrd="0" presId="urn:microsoft.com/office/officeart/2016/7/layout/LinearBlockProcessNumbered"/>
    <dgm:cxn modelId="{85030A6A-D00F-4F10-BCB0-04E6D4B078B6}" type="presOf" srcId="{7478A460-CDD7-4B2D-8324-3F15D417DEDE}" destId="{DF13EF5C-E34A-4C6A-BB53-FAD539F15416}" srcOrd="0" destOrd="0" presId="urn:microsoft.com/office/officeart/2016/7/layout/LinearBlockProcessNumbered"/>
    <dgm:cxn modelId="{6015DE6C-C2B3-472E-9A9D-F5C676162FCF}" srcId="{45B069E3-1AFC-491F-B9A1-916F50B41992}" destId="{63B82AE2-C781-4253-A4FF-727DD6075440}" srcOrd="4" destOrd="0" parTransId="{FAD48DC9-8ADB-428F-ACFE-2C80CED0A170}" sibTransId="{82E14AFE-3A4A-476D-848E-CEBD5D368EF2}"/>
    <dgm:cxn modelId="{78A1544F-863B-4341-B229-90209A5060EF}" srcId="{45B069E3-1AFC-491F-B9A1-916F50B41992}" destId="{94918538-95BA-4B6B-B23A-47C0AB3C3108}" srcOrd="0" destOrd="0" parTransId="{95C91C85-0D5E-450B-B049-78DF1144F8F9}" sibTransId="{1E6E14FA-397C-4963-BD41-9E5C12A1D4EE}"/>
    <dgm:cxn modelId="{04EB4688-FE7D-43E1-A14D-EDBF60A2C50F}" srcId="{45B069E3-1AFC-491F-B9A1-916F50B41992}" destId="{7478A460-CDD7-4B2D-8324-3F15D417DEDE}" srcOrd="1" destOrd="0" parTransId="{87A86A0D-3E4F-4DB9-B2D1-0D57E1CD0DE5}" sibTransId="{E00BCD82-BC4C-4416-9E06-9E2E23661359}"/>
    <dgm:cxn modelId="{9EAB219C-DFFF-40E1-A628-A9D71A328A5F}" type="presOf" srcId="{2D35781D-6E1B-4101-AD47-1204BB463524}" destId="{60583FAE-8A63-4258-A54F-219022106D50}" srcOrd="1" destOrd="0" presId="urn:microsoft.com/office/officeart/2016/7/layout/LinearBlockProcessNumbered"/>
    <dgm:cxn modelId="{553F9D9E-C14C-4E3F-A481-611295B8A800}" type="presOf" srcId="{7AB3EE54-32C1-40CC-B1D0-05C24666BECB}" destId="{33056561-A2C5-4C56-B41B-76144922218F}" srcOrd="0" destOrd="0" presId="urn:microsoft.com/office/officeart/2016/7/layout/LinearBlockProcessNumbered"/>
    <dgm:cxn modelId="{5452AFA1-BB05-4624-9927-B566A5399CB2}" type="presOf" srcId="{45B069E3-1AFC-491F-B9A1-916F50B41992}" destId="{634441B4-F624-4791-B9D9-FBDB4FE853E5}" srcOrd="0" destOrd="0" presId="urn:microsoft.com/office/officeart/2016/7/layout/LinearBlockProcessNumbered"/>
    <dgm:cxn modelId="{BD068AA9-93F6-4F55-ADCC-E5DEE3F23354}" type="presOf" srcId="{35EA5803-E92A-453A-80D2-DD48AE26441D}" destId="{0DD80101-1A12-4DDE-A2DC-F262D40358E9}" srcOrd="1" destOrd="0" presId="urn:microsoft.com/office/officeart/2016/7/layout/LinearBlockProcessNumbered"/>
    <dgm:cxn modelId="{D06B5AB5-797B-4959-9D58-2FEF47E3ED6C}" type="presOf" srcId="{35EA5803-E92A-453A-80D2-DD48AE26441D}" destId="{A3B6EFCE-9647-44D9-AD9E-C3BE08EFBB7F}" srcOrd="0" destOrd="0" presId="urn:microsoft.com/office/officeart/2016/7/layout/LinearBlockProcessNumbered"/>
    <dgm:cxn modelId="{40B74ABA-3081-440C-9F2A-A21C79872E82}" type="presOf" srcId="{2D35781D-6E1B-4101-AD47-1204BB463524}" destId="{14FBAD94-DEE8-40B3-97FB-B9341ED29BEF}" srcOrd="0" destOrd="0" presId="urn:microsoft.com/office/officeart/2016/7/layout/LinearBlockProcessNumbered"/>
    <dgm:cxn modelId="{97A8DEBD-9FBD-4B6B-9209-F782DF71CD58}" type="presOf" srcId="{94918538-95BA-4B6B-B23A-47C0AB3C3108}" destId="{C8068CB5-2D8C-4E84-A123-33C4C0EA99BB}" srcOrd="0" destOrd="0" presId="urn:microsoft.com/office/officeart/2016/7/layout/LinearBlockProcessNumbered"/>
    <dgm:cxn modelId="{5D31D6C4-6589-4621-9A6B-D630837960D4}" type="presOf" srcId="{68BEA7C8-557C-4B30-A1F3-9BEBA39885EE}" destId="{C76D77C1-0036-4481-98C0-CB2BF7B15EEA}" srcOrd="0" destOrd="0" presId="urn:microsoft.com/office/officeart/2016/7/layout/LinearBlockProcessNumbered"/>
    <dgm:cxn modelId="{349E68C9-12B5-4A9C-A51D-2342ADC56B6E}" type="presOf" srcId="{E00BCD82-BC4C-4416-9E06-9E2E23661359}" destId="{8D69D7C8-B7ED-46CD-A768-0DB40DDE8E1C}" srcOrd="0" destOrd="0" presId="urn:microsoft.com/office/officeart/2016/7/layout/LinearBlockProcessNumbered"/>
    <dgm:cxn modelId="{F94668EF-989A-4277-9264-DA35ED5952B2}" type="presOf" srcId="{B0E59F39-BDDC-4612-B0F0-63CDF706D1BB}" destId="{0B06461C-F79F-41D0-A0FD-B16A9FDA2B44}" srcOrd="1" destOrd="0" presId="urn:microsoft.com/office/officeart/2016/7/layout/LinearBlockProcessNumbered"/>
    <dgm:cxn modelId="{6D2585F4-6E02-42B1-85DF-D8ACB03281F8}" type="presOf" srcId="{82E14AFE-3A4A-476D-848E-CEBD5D368EF2}" destId="{832798C3-6D63-4C84-9953-451165B9E1B2}" srcOrd="0" destOrd="0" presId="urn:microsoft.com/office/officeart/2016/7/layout/LinearBlockProcessNumbered"/>
    <dgm:cxn modelId="{A39C24A7-1D90-4CE1-9C8A-8E5D8E442FD3}" type="presParOf" srcId="{634441B4-F624-4791-B9D9-FBDB4FE853E5}" destId="{58628A50-1A65-4F3C-B190-1874C60AFBDF}" srcOrd="0" destOrd="0" presId="urn:microsoft.com/office/officeart/2016/7/layout/LinearBlockProcessNumbered"/>
    <dgm:cxn modelId="{7470ACAB-F943-459D-A3D0-A8C7C41A3E8A}" type="presParOf" srcId="{58628A50-1A65-4F3C-B190-1874C60AFBDF}" destId="{C8068CB5-2D8C-4E84-A123-33C4C0EA99BB}" srcOrd="0" destOrd="0" presId="urn:microsoft.com/office/officeart/2016/7/layout/LinearBlockProcessNumbered"/>
    <dgm:cxn modelId="{38BADE81-8149-451D-A361-15827DD3213A}" type="presParOf" srcId="{58628A50-1A65-4F3C-B190-1874C60AFBDF}" destId="{E989CC17-FAFE-4846-BC9A-02985F2B871C}" srcOrd="1" destOrd="0" presId="urn:microsoft.com/office/officeart/2016/7/layout/LinearBlockProcessNumbered"/>
    <dgm:cxn modelId="{597A8354-B14B-4936-A8E7-F95A830ECB93}" type="presParOf" srcId="{58628A50-1A65-4F3C-B190-1874C60AFBDF}" destId="{909E2FC2-5FA0-4867-90F4-257E2A7641BB}" srcOrd="2" destOrd="0" presId="urn:microsoft.com/office/officeart/2016/7/layout/LinearBlockProcessNumbered"/>
    <dgm:cxn modelId="{FF111FD3-F982-433C-9439-582600F1483A}" type="presParOf" srcId="{634441B4-F624-4791-B9D9-FBDB4FE853E5}" destId="{2A0AEEB7-915B-4475-B440-A0086CD4685E}" srcOrd="1" destOrd="0" presId="urn:microsoft.com/office/officeart/2016/7/layout/LinearBlockProcessNumbered"/>
    <dgm:cxn modelId="{33F8C1FC-10C4-4250-9703-0D5EED844E52}" type="presParOf" srcId="{634441B4-F624-4791-B9D9-FBDB4FE853E5}" destId="{21B22E5C-5D5D-480E-B6E4-3505257B498A}" srcOrd="2" destOrd="0" presId="urn:microsoft.com/office/officeart/2016/7/layout/LinearBlockProcessNumbered"/>
    <dgm:cxn modelId="{FB997C38-2149-4193-B9AB-ECB000E9BE45}" type="presParOf" srcId="{21B22E5C-5D5D-480E-B6E4-3505257B498A}" destId="{DF13EF5C-E34A-4C6A-BB53-FAD539F15416}" srcOrd="0" destOrd="0" presId="urn:microsoft.com/office/officeart/2016/7/layout/LinearBlockProcessNumbered"/>
    <dgm:cxn modelId="{D291B7A4-B889-4CBD-B500-C35795E5626E}" type="presParOf" srcId="{21B22E5C-5D5D-480E-B6E4-3505257B498A}" destId="{8D69D7C8-B7ED-46CD-A768-0DB40DDE8E1C}" srcOrd="1" destOrd="0" presId="urn:microsoft.com/office/officeart/2016/7/layout/LinearBlockProcessNumbered"/>
    <dgm:cxn modelId="{5DEEAA9E-8C1B-4900-B882-F3030541CE7C}" type="presParOf" srcId="{21B22E5C-5D5D-480E-B6E4-3505257B498A}" destId="{C19481C0-4E32-4D76-B7AA-5E298B7D4A93}" srcOrd="2" destOrd="0" presId="urn:microsoft.com/office/officeart/2016/7/layout/LinearBlockProcessNumbered"/>
    <dgm:cxn modelId="{F130E241-EA84-43A9-A4F3-5CE44F5FB5A3}" type="presParOf" srcId="{634441B4-F624-4791-B9D9-FBDB4FE853E5}" destId="{2DF5AF60-486F-4706-BF06-98597EB4C78F}" srcOrd="3" destOrd="0" presId="urn:microsoft.com/office/officeart/2016/7/layout/LinearBlockProcessNumbered"/>
    <dgm:cxn modelId="{56A2F6FD-85C3-49E9-972A-3A789AFEE953}" type="presParOf" srcId="{634441B4-F624-4791-B9D9-FBDB4FE853E5}" destId="{85A54DD8-41C4-4FDD-AFB3-9ED44087FBED}" srcOrd="4" destOrd="0" presId="urn:microsoft.com/office/officeart/2016/7/layout/LinearBlockProcessNumbered"/>
    <dgm:cxn modelId="{20C5A8A2-7684-4808-BAED-804E77C0EE67}" type="presParOf" srcId="{85A54DD8-41C4-4FDD-AFB3-9ED44087FBED}" destId="{14FBAD94-DEE8-40B3-97FB-B9341ED29BEF}" srcOrd="0" destOrd="0" presId="urn:microsoft.com/office/officeart/2016/7/layout/LinearBlockProcessNumbered"/>
    <dgm:cxn modelId="{1933700C-BD66-4173-9BB2-C1853FBC5672}" type="presParOf" srcId="{85A54DD8-41C4-4FDD-AFB3-9ED44087FBED}" destId="{33056561-A2C5-4C56-B41B-76144922218F}" srcOrd="1" destOrd="0" presId="urn:microsoft.com/office/officeart/2016/7/layout/LinearBlockProcessNumbered"/>
    <dgm:cxn modelId="{756782F4-9D96-4AAA-BAD8-756D1195DC04}" type="presParOf" srcId="{85A54DD8-41C4-4FDD-AFB3-9ED44087FBED}" destId="{60583FAE-8A63-4258-A54F-219022106D50}" srcOrd="2" destOrd="0" presId="urn:microsoft.com/office/officeart/2016/7/layout/LinearBlockProcessNumbered"/>
    <dgm:cxn modelId="{5316EDAD-1B20-47DD-AB86-92FB1EBD3101}" type="presParOf" srcId="{634441B4-F624-4791-B9D9-FBDB4FE853E5}" destId="{B10DD6F1-3B4F-4ABD-81BC-C67D23F8BBCA}" srcOrd="5" destOrd="0" presId="urn:microsoft.com/office/officeart/2016/7/layout/LinearBlockProcessNumbered"/>
    <dgm:cxn modelId="{0C5E1B63-D865-4780-BD7D-A6A1CA3B4399}" type="presParOf" srcId="{634441B4-F624-4791-B9D9-FBDB4FE853E5}" destId="{EE2B5CB1-8D3D-4CE3-B63A-D63D0D74ADEC}" srcOrd="6" destOrd="0" presId="urn:microsoft.com/office/officeart/2016/7/layout/LinearBlockProcessNumbered"/>
    <dgm:cxn modelId="{3A472A9B-5B89-4D82-A06F-8A356BF27AFB}" type="presParOf" srcId="{EE2B5CB1-8D3D-4CE3-B63A-D63D0D74ADEC}" destId="{DD30E105-4241-4142-BA6C-60B1999ABFF1}" srcOrd="0" destOrd="0" presId="urn:microsoft.com/office/officeart/2016/7/layout/LinearBlockProcessNumbered"/>
    <dgm:cxn modelId="{65EA3FF0-DA25-4A4E-9DF0-166DB6A63492}" type="presParOf" srcId="{EE2B5CB1-8D3D-4CE3-B63A-D63D0D74ADEC}" destId="{97ADA395-B870-4A58-A21E-AFC05C73E586}" srcOrd="1" destOrd="0" presId="urn:microsoft.com/office/officeart/2016/7/layout/LinearBlockProcessNumbered"/>
    <dgm:cxn modelId="{484D2F83-039A-41C2-83A5-7238DE236D2E}" type="presParOf" srcId="{EE2B5CB1-8D3D-4CE3-B63A-D63D0D74ADEC}" destId="{5BBCDE27-506F-49FF-A1CD-72E6BAAC74AB}" srcOrd="2" destOrd="0" presId="urn:microsoft.com/office/officeart/2016/7/layout/LinearBlockProcessNumbered"/>
    <dgm:cxn modelId="{B24EBA65-DB1A-4215-868A-74C6C93B577D}" type="presParOf" srcId="{634441B4-F624-4791-B9D9-FBDB4FE853E5}" destId="{A0A157D3-F396-468C-9BC7-F804C7C22EEE}" srcOrd="7" destOrd="0" presId="urn:microsoft.com/office/officeart/2016/7/layout/LinearBlockProcessNumbered"/>
    <dgm:cxn modelId="{552C0981-5ED6-4AEF-8DE6-0D35BE5D4651}" type="presParOf" srcId="{634441B4-F624-4791-B9D9-FBDB4FE853E5}" destId="{6F8D6A40-4AE7-4671-8286-5FBECFE3D957}" srcOrd="8" destOrd="0" presId="urn:microsoft.com/office/officeart/2016/7/layout/LinearBlockProcessNumbered"/>
    <dgm:cxn modelId="{606D6BA1-E172-4808-8EC8-002C2AACDA90}" type="presParOf" srcId="{6F8D6A40-4AE7-4671-8286-5FBECFE3D957}" destId="{D62C5289-101E-425C-B816-133C06CCCB17}" srcOrd="0" destOrd="0" presId="urn:microsoft.com/office/officeart/2016/7/layout/LinearBlockProcessNumbered"/>
    <dgm:cxn modelId="{C1B0088D-07B4-486A-B7E4-71BA62B49B56}" type="presParOf" srcId="{6F8D6A40-4AE7-4671-8286-5FBECFE3D957}" destId="{832798C3-6D63-4C84-9953-451165B9E1B2}" srcOrd="1" destOrd="0" presId="urn:microsoft.com/office/officeart/2016/7/layout/LinearBlockProcessNumbered"/>
    <dgm:cxn modelId="{DFFEC2E7-7F84-4E4D-B8EA-A11ABBF3B4C9}" type="presParOf" srcId="{6F8D6A40-4AE7-4671-8286-5FBECFE3D957}" destId="{B4FBBE96-95EA-431B-8CD8-7E5668BDF6E6}" srcOrd="2" destOrd="0" presId="urn:microsoft.com/office/officeart/2016/7/layout/LinearBlockProcessNumbered"/>
    <dgm:cxn modelId="{1B5DD882-0579-4DC7-B1B8-B48ECE1491CD}" type="presParOf" srcId="{634441B4-F624-4791-B9D9-FBDB4FE853E5}" destId="{0F5FF131-35AF-48BF-A54E-3174D7692F5F}" srcOrd="9" destOrd="0" presId="urn:microsoft.com/office/officeart/2016/7/layout/LinearBlockProcessNumbered"/>
    <dgm:cxn modelId="{021333A1-59AE-4ACF-982E-832916CB820E}" type="presParOf" srcId="{634441B4-F624-4791-B9D9-FBDB4FE853E5}" destId="{5914D89A-385C-4493-9CBD-20A8101666E8}" srcOrd="10" destOrd="0" presId="urn:microsoft.com/office/officeart/2016/7/layout/LinearBlockProcessNumbered"/>
    <dgm:cxn modelId="{39F042F7-0402-4581-B588-8471DB0D9D6B}" type="presParOf" srcId="{5914D89A-385C-4493-9CBD-20A8101666E8}" destId="{A3B6EFCE-9647-44D9-AD9E-C3BE08EFBB7F}" srcOrd="0" destOrd="0" presId="urn:microsoft.com/office/officeart/2016/7/layout/LinearBlockProcessNumbered"/>
    <dgm:cxn modelId="{03C75263-DD0D-485F-B7F5-9DE4E3C249E2}" type="presParOf" srcId="{5914D89A-385C-4493-9CBD-20A8101666E8}" destId="{EF8FE5C6-5BD7-4734-8FA6-699D6CB6A6AF}" srcOrd="1" destOrd="0" presId="urn:microsoft.com/office/officeart/2016/7/layout/LinearBlockProcessNumbered"/>
    <dgm:cxn modelId="{74274F6F-84AF-4B42-95E3-A269431DDEEA}" type="presParOf" srcId="{5914D89A-385C-4493-9CBD-20A8101666E8}" destId="{0DD80101-1A12-4DDE-A2DC-F262D40358E9}" srcOrd="2" destOrd="0" presId="urn:microsoft.com/office/officeart/2016/7/layout/LinearBlockProcessNumbered"/>
    <dgm:cxn modelId="{D983A9A1-B169-4829-A290-17337082F46B}" type="presParOf" srcId="{634441B4-F624-4791-B9D9-FBDB4FE853E5}" destId="{BCFFB63D-4871-46A7-96E4-0620FAEFC6AB}" srcOrd="11" destOrd="0" presId="urn:microsoft.com/office/officeart/2016/7/layout/LinearBlockProcessNumbered"/>
    <dgm:cxn modelId="{6495BDE9-36D1-41CD-A739-7F19ABE107B6}" type="presParOf" srcId="{634441B4-F624-4791-B9D9-FBDB4FE853E5}" destId="{691ED344-8A0C-4035-944C-77AAAB24FC30}" srcOrd="12" destOrd="0" presId="urn:microsoft.com/office/officeart/2016/7/layout/LinearBlockProcessNumbered"/>
    <dgm:cxn modelId="{A024DF3E-77E2-4FB9-A889-406F09405A6D}" type="presParOf" srcId="{691ED344-8A0C-4035-944C-77AAAB24FC30}" destId="{86DE0C12-B21A-4A71-97FF-FCEE45ADE44D}" srcOrd="0" destOrd="0" presId="urn:microsoft.com/office/officeart/2016/7/layout/LinearBlockProcessNumbered"/>
    <dgm:cxn modelId="{58FDB899-FF6D-47C4-905B-9872FDFD268D}" type="presParOf" srcId="{691ED344-8A0C-4035-944C-77AAAB24FC30}" destId="{C76D77C1-0036-4481-98C0-CB2BF7B15EEA}" srcOrd="1" destOrd="0" presId="urn:microsoft.com/office/officeart/2016/7/layout/LinearBlockProcessNumbered"/>
    <dgm:cxn modelId="{8B3DC877-C846-435E-B747-C8068224451F}" type="presParOf" srcId="{691ED344-8A0C-4035-944C-77AAAB24FC30}" destId="{0B06461C-F79F-41D0-A0FD-B16A9FDA2B4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30E032-5EBB-41BE-AB2A-6ED03FC77193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5E0A1B-AD85-4E34-AF61-CF28BCF78690}">
      <dgm:prSet/>
      <dgm:spPr/>
      <dgm:t>
        <a:bodyPr/>
        <a:lstStyle/>
        <a:p>
          <a:r>
            <a:rPr lang="en-CA"/>
            <a:t>Assess facts </a:t>
          </a:r>
          <a:endParaRPr lang="en-US"/>
        </a:p>
      </dgm:t>
    </dgm:pt>
    <dgm:pt modelId="{E652E7BB-C2BE-4D3B-B5C1-DD0F00FE31B5}" type="parTrans" cxnId="{DD2AC488-D135-4779-832F-FDABC0E786DF}">
      <dgm:prSet/>
      <dgm:spPr/>
      <dgm:t>
        <a:bodyPr/>
        <a:lstStyle/>
        <a:p>
          <a:endParaRPr lang="en-US"/>
        </a:p>
      </dgm:t>
    </dgm:pt>
    <dgm:pt modelId="{3AFD6994-E440-4C80-8E31-CD112616C463}" type="sibTrans" cxnId="{DD2AC488-D135-4779-832F-FDABC0E786DF}">
      <dgm:prSet/>
      <dgm:spPr/>
      <dgm:t>
        <a:bodyPr/>
        <a:lstStyle/>
        <a:p>
          <a:endParaRPr lang="en-US"/>
        </a:p>
      </dgm:t>
    </dgm:pt>
    <dgm:pt modelId="{2A575E0C-DA9E-43E8-8540-CBD529A78CDA}">
      <dgm:prSet/>
      <dgm:spPr/>
      <dgm:t>
        <a:bodyPr/>
        <a:lstStyle/>
        <a:p>
          <a:r>
            <a:rPr lang="en-CA"/>
            <a:t>Formulate questions</a:t>
          </a:r>
          <a:endParaRPr lang="en-US"/>
        </a:p>
      </dgm:t>
    </dgm:pt>
    <dgm:pt modelId="{3A2E6BFE-2191-452D-86C9-EBB77703B9FE}" type="parTrans" cxnId="{02AF9C26-EEEC-4A13-9B59-D21B33467A70}">
      <dgm:prSet/>
      <dgm:spPr/>
      <dgm:t>
        <a:bodyPr/>
        <a:lstStyle/>
        <a:p>
          <a:endParaRPr lang="en-US"/>
        </a:p>
      </dgm:t>
    </dgm:pt>
    <dgm:pt modelId="{8ADA72E1-C3BC-4F7B-AA19-B8F63D6DF988}" type="sibTrans" cxnId="{02AF9C26-EEEC-4A13-9B59-D21B33467A70}">
      <dgm:prSet/>
      <dgm:spPr/>
      <dgm:t>
        <a:bodyPr/>
        <a:lstStyle/>
        <a:p>
          <a:endParaRPr lang="en-US"/>
        </a:p>
      </dgm:t>
    </dgm:pt>
    <dgm:pt modelId="{C286F0A7-8567-432C-A605-AA426E4E45A0}">
      <dgm:prSet/>
      <dgm:spPr/>
      <dgm:t>
        <a:bodyPr/>
        <a:lstStyle/>
        <a:p>
          <a:r>
            <a:rPr lang="en-CA"/>
            <a:t>Formulate hypotheses</a:t>
          </a:r>
          <a:endParaRPr lang="en-US"/>
        </a:p>
      </dgm:t>
    </dgm:pt>
    <dgm:pt modelId="{7BF4643B-CD3C-4AE3-935F-CE0C84A189F8}" type="parTrans" cxnId="{0887F1CD-3A34-44A8-A1BC-D2E0A2B43C05}">
      <dgm:prSet/>
      <dgm:spPr/>
      <dgm:t>
        <a:bodyPr/>
        <a:lstStyle/>
        <a:p>
          <a:endParaRPr lang="en-US"/>
        </a:p>
      </dgm:t>
    </dgm:pt>
    <dgm:pt modelId="{BA8CB537-C5D4-4129-AE24-8E0AB678605F}" type="sibTrans" cxnId="{0887F1CD-3A34-44A8-A1BC-D2E0A2B43C05}">
      <dgm:prSet/>
      <dgm:spPr/>
      <dgm:t>
        <a:bodyPr/>
        <a:lstStyle/>
        <a:p>
          <a:endParaRPr lang="en-US"/>
        </a:p>
      </dgm:t>
    </dgm:pt>
    <dgm:pt modelId="{C0573545-EE7F-40ED-AAE0-CC75013A0098}">
      <dgm:prSet/>
      <dgm:spPr/>
      <dgm:t>
        <a:bodyPr/>
        <a:lstStyle/>
        <a:p>
          <a:r>
            <a:rPr lang="en-CA"/>
            <a:t>Validate</a:t>
          </a:r>
          <a:endParaRPr lang="en-US"/>
        </a:p>
      </dgm:t>
    </dgm:pt>
    <dgm:pt modelId="{C89100C9-561F-4DD4-979C-4C6F837ED2AA}" type="parTrans" cxnId="{D805F45A-243A-433B-B7F0-2399EAAEF0C7}">
      <dgm:prSet/>
      <dgm:spPr/>
      <dgm:t>
        <a:bodyPr/>
        <a:lstStyle/>
        <a:p>
          <a:endParaRPr lang="en-US"/>
        </a:p>
      </dgm:t>
    </dgm:pt>
    <dgm:pt modelId="{65003D31-DFFE-4438-BA82-7378CB47F89C}" type="sibTrans" cxnId="{D805F45A-243A-433B-B7F0-2399EAAEF0C7}">
      <dgm:prSet/>
      <dgm:spPr/>
      <dgm:t>
        <a:bodyPr/>
        <a:lstStyle/>
        <a:p>
          <a:endParaRPr lang="en-US"/>
        </a:p>
      </dgm:t>
    </dgm:pt>
    <dgm:pt modelId="{B13DAA8C-1C7F-448F-919A-2B9BD84BD3BE}">
      <dgm:prSet/>
      <dgm:spPr/>
      <dgm:t>
        <a:bodyPr/>
        <a:lstStyle/>
        <a:p>
          <a:r>
            <a:rPr lang="en-CA"/>
            <a:t>Observe</a:t>
          </a:r>
          <a:endParaRPr lang="en-US"/>
        </a:p>
      </dgm:t>
    </dgm:pt>
    <dgm:pt modelId="{8620A63E-24C0-42CE-89E7-F1ED24361EF1}" type="parTrans" cxnId="{144025FE-0EF1-41CE-B9F2-C125A5B39E95}">
      <dgm:prSet/>
      <dgm:spPr/>
      <dgm:t>
        <a:bodyPr/>
        <a:lstStyle/>
        <a:p>
          <a:endParaRPr lang="en-US"/>
        </a:p>
      </dgm:t>
    </dgm:pt>
    <dgm:pt modelId="{0398AD58-C452-4C13-A059-6D7807EB79CD}" type="sibTrans" cxnId="{144025FE-0EF1-41CE-B9F2-C125A5B39E95}">
      <dgm:prSet/>
      <dgm:spPr/>
      <dgm:t>
        <a:bodyPr/>
        <a:lstStyle/>
        <a:p>
          <a:endParaRPr lang="en-US"/>
        </a:p>
      </dgm:t>
    </dgm:pt>
    <dgm:pt modelId="{2271DCB7-943D-40CF-BD97-0728A8AD8E63}">
      <dgm:prSet/>
      <dgm:spPr/>
      <dgm:t>
        <a:bodyPr/>
        <a:lstStyle/>
        <a:p>
          <a:r>
            <a:rPr lang="en-CA"/>
            <a:t>Start simple  </a:t>
          </a:r>
          <a:endParaRPr lang="en-US"/>
        </a:p>
      </dgm:t>
    </dgm:pt>
    <dgm:pt modelId="{B9B41D19-2D24-4BE4-A7BE-7BA7C0A93FD3}" type="parTrans" cxnId="{6B00A6E0-85A0-4D3B-8DD1-DC02F2D740FB}">
      <dgm:prSet/>
      <dgm:spPr/>
      <dgm:t>
        <a:bodyPr/>
        <a:lstStyle/>
        <a:p>
          <a:endParaRPr lang="en-US"/>
        </a:p>
      </dgm:t>
    </dgm:pt>
    <dgm:pt modelId="{3F7E8A57-C971-4A81-812D-23FC7752E45A}" type="sibTrans" cxnId="{6B00A6E0-85A0-4D3B-8DD1-DC02F2D740FB}">
      <dgm:prSet/>
      <dgm:spPr/>
      <dgm:t>
        <a:bodyPr/>
        <a:lstStyle/>
        <a:p>
          <a:endParaRPr lang="en-US"/>
        </a:p>
      </dgm:t>
    </dgm:pt>
    <dgm:pt modelId="{1F263779-F733-4FBF-924B-6AF7F1FFDE05}" type="pres">
      <dgm:prSet presAssocID="{4930E032-5EBB-41BE-AB2A-6ED03FC77193}" presName="diagram" presStyleCnt="0">
        <dgm:presLayoutVars>
          <dgm:dir/>
          <dgm:resizeHandles/>
        </dgm:presLayoutVars>
      </dgm:prSet>
      <dgm:spPr/>
    </dgm:pt>
    <dgm:pt modelId="{2BA08935-B6C8-4D2D-B764-3AC85B296122}" type="pres">
      <dgm:prSet presAssocID="{235E0A1B-AD85-4E34-AF61-CF28BCF78690}" presName="firstNode" presStyleLbl="node1" presStyleIdx="0" presStyleCnt="6">
        <dgm:presLayoutVars>
          <dgm:bulletEnabled val="1"/>
        </dgm:presLayoutVars>
      </dgm:prSet>
      <dgm:spPr/>
    </dgm:pt>
    <dgm:pt modelId="{04322DEC-A619-407A-B87F-C6E46ACBA6CC}" type="pres">
      <dgm:prSet presAssocID="{3AFD6994-E440-4C80-8E31-CD112616C463}" presName="sibTrans" presStyleLbl="sibTrans2D1" presStyleIdx="0" presStyleCnt="5"/>
      <dgm:spPr/>
    </dgm:pt>
    <dgm:pt modelId="{441A203E-3B66-4D99-AED0-32871DD54868}" type="pres">
      <dgm:prSet presAssocID="{2A575E0C-DA9E-43E8-8540-CBD529A78CDA}" presName="middleNode" presStyleCnt="0"/>
      <dgm:spPr/>
    </dgm:pt>
    <dgm:pt modelId="{41EA6F7D-5472-4A22-B992-0AB96387069E}" type="pres">
      <dgm:prSet presAssocID="{2A575E0C-DA9E-43E8-8540-CBD529A78CDA}" presName="padding" presStyleLbl="node1" presStyleIdx="0" presStyleCnt="6"/>
      <dgm:spPr/>
    </dgm:pt>
    <dgm:pt modelId="{DF4F1083-E4E5-49A4-B80C-5D20FDC12C4F}" type="pres">
      <dgm:prSet presAssocID="{2A575E0C-DA9E-43E8-8540-CBD529A78CDA}" presName="shape" presStyleLbl="node1" presStyleIdx="1" presStyleCnt="6">
        <dgm:presLayoutVars>
          <dgm:bulletEnabled val="1"/>
        </dgm:presLayoutVars>
      </dgm:prSet>
      <dgm:spPr/>
    </dgm:pt>
    <dgm:pt modelId="{7EEC0551-F70C-4E88-B153-BA0F53AB6D5A}" type="pres">
      <dgm:prSet presAssocID="{8ADA72E1-C3BC-4F7B-AA19-B8F63D6DF988}" presName="sibTrans" presStyleLbl="sibTrans2D1" presStyleIdx="1" presStyleCnt="5"/>
      <dgm:spPr/>
    </dgm:pt>
    <dgm:pt modelId="{D3AC9B27-C20E-4800-BADA-C809CBC27DFB}" type="pres">
      <dgm:prSet presAssocID="{C286F0A7-8567-432C-A605-AA426E4E45A0}" presName="middleNode" presStyleCnt="0"/>
      <dgm:spPr/>
    </dgm:pt>
    <dgm:pt modelId="{0C6E93C7-F5FF-4599-BC5A-1B1FC20459FE}" type="pres">
      <dgm:prSet presAssocID="{C286F0A7-8567-432C-A605-AA426E4E45A0}" presName="padding" presStyleLbl="node1" presStyleIdx="1" presStyleCnt="6"/>
      <dgm:spPr/>
    </dgm:pt>
    <dgm:pt modelId="{CE41C9EE-9496-4118-8BA6-F08C2C515295}" type="pres">
      <dgm:prSet presAssocID="{C286F0A7-8567-432C-A605-AA426E4E45A0}" presName="shape" presStyleLbl="node1" presStyleIdx="2" presStyleCnt="6">
        <dgm:presLayoutVars>
          <dgm:bulletEnabled val="1"/>
        </dgm:presLayoutVars>
      </dgm:prSet>
      <dgm:spPr/>
    </dgm:pt>
    <dgm:pt modelId="{6BAA3C54-AE15-4B80-8D5D-A33301949D79}" type="pres">
      <dgm:prSet presAssocID="{BA8CB537-C5D4-4129-AE24-8E0AB678605F}" presName="sibTrans" presStyleLbl="sibTrans2D1" presStyleIdx="2" presStyleCnt="5"/>
      <dgm:spPr/>
    </dgm:pt>
    <dgm:pt modelId="{B24B2499-7DAD-4FB6-9DD1-AD303BEF397A}" type="pres">
      <dgm:prSet presAssocID="{C0573545-EE7F-40ED-AAE0-CC75013A0098}" presName="middleNode" presStyleCnt="0"/>
      <dgm:spPr/>
    </dgm:pt>
    <dgm:pt modelId="{1B7730D7-0C14-4C7F-A637-F3228B9C9DDD}" type="pres">
      <dgm:prSet presAssocID="{C0573545-EE7F-40ED-AAE0-CC75013A0098}" presName="padding" presStyleLbl="node1" presStyleIdx="2" presStyleCnt="6"/>
      <dgm:spPr/>
    </dgm:pt>
    <dgm:pt modelId="{FE40DFD9-3E66-491A-AE2F-10ED64531AC5}" type="pres">
      <dgm:prSet presAssocID="{C0573545-EE7F-40ED-AAE0-CC75013A0098}" presName="shape" presStyleLbl="node1" presStyleIdx="3" presStyleCnt="6">
        <dgm:presLayoutVars>
          <dgm:bulletEnabled val="1"/>
        </dgm:presLayoutVars>
      </dgm:prSet>
      <dgm:spPr/>
    </dgm:pt>
    <dgm:pt modelId="{4AF49DC8-4786-4B98-A4F6-7846438C2C47}" type="pres">
      <dgm:prSet presAssocID="{65003D31-DFFE-4438-BA82-7378CB47F89C}" presName="sibTrans" presStyleLbl="sibTrans2D1" presStyleIdx="3" presStyleCnt="5"/>
      <dgm:spPr/>
    </dgm:pt>
    <dgm:pt modelId="{7B826410-5087-47CB-8587-714AAA845E95}" type="pres">
      <dgm:prSet presAssocID="{B13DAA8C-1C7F-448F-919A-2B9BD84BD3BE}" presName="middleNode" presStyleCnt="0"/>
      <dgm:spPr/>
    </dgm:pt>
    <dgm:pt modelId="{6E208CF3-1DBA-47D6-A853-694AA65C3236}" type="pres">
      <dgm:prSet presAssocID="{B13DAA8C-1C7F-448F-919A-2B9BD84BD3BE}" presName="padding" presStyleLbl="node1" presStyleIdx="3" presStyleCnt="6"/>
      <dgm:spPr/>
    </dgm:pt>
    <dgm:pt modelId="{45EE7FE5-990C-413A-A8DD-8AFF2095D3B5}" type="pres">
      <dgm:prSet presAssocID="{B13DAA8C-1C7F-448F-919A-2B9BD84BD3BE}" presName="shape" presStyleLbl="node1" presStyleIdx="4" presStyleCnt="6">
        <dgm:presLayoutVars>
          <dgm:bulletEnabled val="1"/>
        </dgm:presLayoutVars>
      </dgm:prSet>
      <dgm:spPr/>
    </dgm:pt>
    <dgm:pt modelId="{262DA86B-7E40-486A-8A3C-5984E31CB132}" type="pres">
      <dgm:prSet presAssocID="{0398AD58-C452-4C13-A059-6D7807EB79CD}" presName="sibTrans" presStyleLbl="sibTrans2D1" presStyleIdx="4" presStyleCnt="5"/>
      <dgm:spPr/>
    </dgm:pt>
    <dgm:pt modelId="{3B4601BB-8F13-4C04-878A-33986BCC959A}" type="pres">
      <dgm:prSet presAssocID="{2271DCB7-943D-40CF-BD97-0728A8AD8E63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C366DE00-6E77-4043-9DCC-DC9222A5092F}" type="presOf" srcId="{8ADA72E1-C3BC-4F7B-AA19-B8F63D6DF988}" destId="{7EEC0551-F70C-4E88-B153-BA0F53AB6D5A}" srcOrd="0" destOrd="0" presId="urn:microsoft.com/office/officeart/2005/8/layout/bProcess2"/>
    <dgm:cxn modelId="{51CCF802-033A-40DC-9D2B-F2E89F2F471E}" type="presOf" srcId="{235E0A1B-AD85-4E34-AF61-CF28BCF78690}" destId="{2BA08935-B6C8-4D2D-B764-3AC85B296122}" srcOrd="0" destOrd="0" presId="urn:microsoft.com/office/officeart/2005/8/layout/bProcess2"/>
    <dgm:cxn modelId="{9935B017-3AA7-431A-BCF2-C90DAD8E6FD9}" type="presOf" srcId="{BA8CB537-C5D4-4129-AE24-8E0AB678605F}" destId="{6BAA3C54-AE15-4B80-8D5D-A33301949D79}" srcOrd="0" destOrd="0" presId="urn:microsoft.com/office/officeart/2005/8/layout/bProcess2"/>
    <dgm:cxn modelId="{6FFF3023-8BB5-4385-A2F3-17711DBC2BF0}" type="presOf" srcId="{B13DAA8C-1C7F-448F-919A-2B9BD84BD3BE}" destId="{45EE7FE5-990C-413A-A8DD-8AFF2095D3B5}" srcOrd="0" destOrd="0" presId="urn:microsoft.com/office/officeart/2005/8/layout/bProcess2"/>
    <dgm:cxn modelId="{02AF9C26-EEEC-4A13-9B59-D21B33467A70}" srcId="{4930E032-5EBB-41BE-AB2A-6ED03FC77193}" destId="{2A575E0C-DA9E-43E8-8540-CBD529A78CDA}" srcOrd="1" destOrd="0" parTransId="{3A2E6BFE-2191-452D-86C9-EBB77703B9FE}" sibTransId="{8ADA72E1-C3BC-4F7B-AA19-B8F63D6DF988}"/>
    <dgm:cxn modelId="{28E21E2D-30C0-4972-BA16-C607696BB5F7}" type="presOf" srcId="{0398AD58-C452-4C13-A059-6D7807EB79CD}" destId="{262DA86B-7E40-486A-8A3C-5984E31CB132}" srcOrd="0" destOrd="0" presId="urn:microsoft.com/office/officeart/2005/8/layout/bProcess2"/>
    <dgm:cxn modelId="{F1BA4A2F-8130-44E6-92EF-AEE60587DA85}" type="presOf" srcId="{C286F0A7-8567-432C-A605-AA426E4E45A0}" destId="{CE41C9EE-9496-4118-8BA6-F08C2C515295}" srcOrd="0" destOrd="0" presId="urn:microsoft.com/office/officeart/2005/8/layout/bProcess2"/>
    <dgm:cxn modelId="{CD3B8B48-60D4-4F74-8EF4-8EC7226BE1ED}" type="presOf" srcId="{C0573545-EE7F-40ED-AAE0-CC75013A0098}" destId="{FE40DFD9-3E66-491A-AE2F-10ED64531AC5}" srcOrd="0" destOrd="0" presId="urn:microsoft.com/office/officeart/2005/8/layout/bProcess2"/>
    <dgm:cxn modelId="{506B3E70-B059-422C-BF18-CA5B88F2C5D2}" type="presOf" srcId="{3AFD6994-E440-4C80-8E31-CD112616C463}" destId="{04322DEC-A619-407A-B87F-C6E46ACBA6CC}" srcOrd="0" destOrd="0" presId="urn:microsoft.com/office/officeart/2005/8/layout/bProcess2"/>
    <dgm:cxn modelId="{8E14C977-9801-4085-8C1F-824BCB810124}" type="presOf" srcId="{2A575E0C-DA9E-43E8-8540-CBD529A78CDA}" destId="{DF4F1083-E4E5-49A4-B80C-5D20FDC12C4F}" srcOrd="0" destOrd="0" presId="urn:microsoft.com/office/officeart/2005/8/layout/bProcess2"/>
    <dgm:cxn modelId="{D805F45A-243A-433B-B7F0-2399EAAEF0C7}" srcId="{4930E032-5EBB-41BE-AB2A-6ED03FC77193}" destId="{C0573545-EE7F-40ED-AAE0-CC75013A0098}" srcOrd="3" destOrd="0" parTransId="{C89100C9-561F-4DD4-979C-4C6F837ED2AA}" sibTransId="{65003D31-DFFE-4438-BA82-7378CB47F89C}"/>
    <dgm:cxn modelId="{DD2AC488-D135-4779-832F-FDABC0E786DF}" srcId="{4930E032-5EBB-41BE-AB2A-6ED03FC77193}" destId="{235E0A1B-AD85-4E34-AF61-CF28BCF78690}" srcOrd="0" destOrd="0" parTransId="{E652E7BB-C2BE-4D3B-B5C1-DD0F00FE31B5}" sibTransId="{3AFD6994-E440-4C80-8E31-CD112616C463}"/>
    <dgm:cxn modelId="{6CAB78B2-C1E7-4C05-8138-E8AFFCC25D9D}" type="presOf" srcId="{2271DCB7-943D-40CF-BD97-0728A8AD8E63}" destId="{3B4601BB-8F13-4C04-878A-33986BCC959A}" srcOrd="0" destOrd="0" presId="urn:microsoft.com/office/officeart/2005/8/layout/bProcess2"/>
    <dgm:cxn modelId="{1D305EC5-6C1F-4BC4-BFF6-9CC1F65B9596}" type="presOf" srcId="{4930E032-5EBB-41BE-AB2A-6ED03FC77193}" destId="{1F263779-F733-4FBF-924B-6AF7F1FFDE05}" srcOrd="0" destOrd="0" presId="urn:microsoft.com/office/officeart/2005/8/layout/bProcess2"/>
    <dgm:cxn modelId="{0887F1CD-3A34-44A8-A1BC-D2E0A2B43C05}" srcId="{4930E032-5EBB-41BE-AB2A-6ED03FC77193}" destId="{C286F0A7-8567-432C-A605-AA426E4E45A0}" srcOrd="2" destOrd="0" parTransId="{7BF4643B-CD3C-4AE3-935F-CE0C84A189F8}" sibTransId="{BA8CB537-C5D4-4129-AE24-8E0AB678605F}"/>
    <dgm:cxn modelId="{6B00A6E0-85A0-4D3B-8DD1-DC02F2D740FB}" srcId="{4930E032-5EBB-41BE-AB2A-6ED03FC77193}" destId="{2271DCB7-943D-40CF-BD97-0728A8AD8E63}" srcOrd="5" destOrd="0" parTransId="{B9B41D19-2D24-4BE4-A7BE-7BA7C0A93FD3}" sibTransId="{3F7E8A57-C971-4A81-812D-23FC7752E45A}"/>
    <dgm:cxn modelId="{11A226F7-B86B-4D06-994C-8AE5CC043C04}" type="presOf" srcId="{65003D31-DFFE-4438-BA82-7378CB47F89C}" destId="{4AF49DC8-4786-4B98-A4F6-7846438C2C47}" srcOrd="0" destOrd="0" presId="urn:microsoft.com/office/officeart/2005/8/layout/bProcess2"/>
    <dgm:cxn modelId="{144025FE-0EF1-41CE-B9F2-C125A5B39E95}" srcId="{4930E032-5EBB-41BE-AB2A-6ED03FC77193}" destId="{B13DAA8C-1C7F-448F-919A-2B9BD84BD3BE}" srcOrd="4" destOrd="0" parTransId="{8620A63E-24C0-42CE-89E7-F1ED24361EF1}" sibTransId="{0398AD58-C452-4C13-A059-6D7807EB79CD}"/>
    <dgm:cxn modelId="{AAECCC37-288D-4BBC-B4FA-4D2767A029F0}" type="presParOf" srcId="{1F263779-F733-4FBF-924B-6AF7F1FFDE05}" destId="{2BA08935-B6C8-4D2D-B764-3AC85B296122}" srcOrd="0" destOrd="0" presId="urn:microsoft.com/office/officeart/2005/8/layout/bProcess2"/>
    <dgm:cxn modelId="{718A42FF-93D4-44FF-A3AC-6EB35F935FFF}" type="presParOf" srcId="{1F263779-F733-4FBF-924B-6AF7F1FFDE05}" destId="{04322DEC-A619-407A-B87F-C6E46ACBA6CC}" srcOrd="1" destOrd="0" presId="urn:microsoft.com/office/officeart/2005/8/layout/bProcess2"/>
    <dgm:cxn modelId="{B7F89CCE-1D0F-4BA8-95A5-5DB9BA7A3140}" type="presParOf" srcId="{1F263779-F733-4FBF-924B-6AF7F1FFDE05}" destId="{441A203E-3B66-4D99-AED0-32871DD54868}" srcOrd="2" destOrd="0" presId="urn:microsoft.com/office/officeart/2005/8/layout/bProcess2"/>
    <dgm:cxn modelId="{D0869618-765F-4D21-8A18-1AE1133A6999}" type="presParOf" srcId="{441A203E-3B66-4D99-AED0-32871DD54868}" destId="{41EA6F7D-5472-4A22-B992-0AB96387069E}" srcOrd="0" destOrd="0" presId="urn:microsoft.com/office/officeart/2005/8/layout/bProcess2"/>
    <dgm:cxn modelId="{8DFCEF6B-4532-4597-98B3-ED879BB38E4F}" type="presParOf" srcId="{441A203E-3B66-4D99-AED0-32871DD54868}" destId="{DF4F1083-E4E5-49A4-B80C-5D20FDC12C4F}" srcOrd="1" destOrd="0" presId="urn:microsoft.com/office/officeart/2005/8/layout/bProcess2"/>
    <dgm:cxn modelId="{E0F23900-04FE-410F-8642-83F062A3A550}" type="presParOf" srcId="{1F263779-F733-4FBF-924B-6AF7F1FFDE05}" destId="{7EEC0551-F70C-4E88-B153-BA0F53AB6D5A}" srcOrd="3" destOrd="0" presId="urn:microsoft.com/office/officeart/2005/8/layout/bProcess2"/>
    <dgm:cxn modelId="{CD337154-11CC-4597-857E-70762703E2FF}" type="presParOf" srcId="{1F263779-F733-4FBF-924B-6AF7F1FFDE05}" destId="{D3AC9B27-C20E-4800-BADA-C809CBC27DFB}" srcOrd="4" destOrd="0" presId="urn:microsoft.com/office/officeart/2005/8/layout/bProcess2"/>
    <dgm:cxn modelId="{2ABCC717-B837-4390-991F-185F4B31E07D}" type="presParOf" srcId="{D3AC9B27-C20E-4800-BADA-C809CBC27DFB}" destId="{0C6E93C7-F5FF-4599-BC5A-1B1FC20459FE}" srcOrd="0" destOrd="0" presId="urn:microsoft.com/office/officeart/2005/8/layout/bProcess2"/>
    <dgm:cxn modelId="{02A7080A-5909-4C6B-93D9-EBCDB3451513}" type="presParOf" srcId="{D3AC9B27-C20E-4800-BADA-C809CBC27DFB}" destId="{CE41C9EE-9496-4118-8BA6-F08C2C515295}" srcOrd="1" destOrd="0" presId="urn:microsoft.com/office/officeart/2005/8/layout/bProcess2"/>
    <dgm:cxn modelId="{69D581AE-755D-471F-9BA8-1328CC65867B}" type="presParOf" srcId="{1F263779-F733-4FBF-924B-6AF7F1FFDE05}" destId="{6BAA3C54-AE15-4B80-8D5D-A33301949D79}" srcOrd="5" destOrd="0" presId="urn:microsoft.com/office/officeart/2005/8/layout/bProcess2"/>
    <dgm:cxn modelId="{133F5F87-C138-4C8C-8B39-246276D7740D}" type="presParOf" srcId="{1F263779-F733-4FBF-924B-6AF7F1FFDE05}" destId="{B24B2499-7DAD-4FB6-9DD1-AD303BEF397A}" srcOrd="6" destOrd="0" presId="urn:microsoft.com/office/officeart/2005/8/layout/bProcess2"/>
    <dgm:cxn modelId="{18DBD430-75BD-461F-AE15-45781256F9BD}" type="presParOf" srcId="{B24B2499-7DAD-4FB6-9DD1-AD303BEF397A}" destId="{1B7730D7-0C14-4C7F-A637-F3228B9C9DDD}" srcOrd="0" destOrd="0" presId="urn:microsoft.com/office/officeart/2005/8/layout/bProcess2"/>
    <dgm:cxn modelId="{648396B4-F74C-449B-A32A-F2DB22F62EE2}" type="presParOf" srcId="{B24B2499-7DAD-4FB6-9DD1-AD303BEF397A}" destId="{FE40DFD9-3E66-491A-AE2F-10ED64531AC5}" srcOrd="1" destOrd="0" presId="urn:microsoft.com/office/officeart/2005/8/layout/bProcess2"/>
    <dgm:cxn modelId="{5179EB2A-FA99-4F59-8FC3-4EAD4FF85EFB}" type="presParOf" srcId="{1F263779-F733-4FBF-924B-6AF7F1FFDE05}" destId="{4AF49DC8-4786-4B98-A4F6-7846438C2C47}" srcOrd="7" destOrd="0" presId="urn:microsoft.com/office/officeart/2005/8/layout/bProcess2"/>
    <dgm:cxn modelId="{14EA53DA-BA3B-4619-98AF-657F7FF55C33}" type="presParOf" srcId="{1F263779-F733-4FBF-924B-6AF7F1FFDE05}" destId="{7B826410-5087-47CB-8587-714AAA845E95}" srcOrd="8" destOrd="0" presId="urn:microsoft.com/office/officeart/2005/8/layout/bProcess2"/>
    <dgm:cxn modelId="{CC4240C8-06AF-4B90-8F8D-0ABD5E724175}" type="presParOf" srcId="{7B826410-5087-47CB-8587-714AAA845E95}" destId="{6E208CF3-1DBA-47D6-A853-694AA65C3236}" srcOrd="0" destOrd="0" presId="urn:microsoft.com/office/officeart/2005/8/layout/bProcess2"/>
    <dgm:cxn modelId="{D63EEAB6-9E11-4A6D-83E1-D77FD4215139}" type="presParOf" srcId="{7B826410-5087-47CB-8587-714AAA845E95}" destId="{45EE7FE5-990C-413A-A8DD-8AFF2095D3B5}" srcOrd="1" destOrd="0" presId="urn:microsoft.com/office/officeart/2005/8/layout/bProcess2"/>
    <dgm:cxn modelId="{2A5F47DA-9BEB-4592-ADBA-4BBDB5BEDC36}" type="presParOf" srcId="{1F263779-F733-4FBF-924B-6AF7F1FFDE05}" destId="{262DA86B-7E40-486A-8A3C-5984E31CB132}" srcOrd="9" destOrd="0" presId="urn:microsoft.com/office/officeart/2005/8/layout/bProcess2"/>
    <dgm:cxn modelId="{22A16312-F7E6-4E1E-87DA-B970EEE69919}" type="presParOf" srcId="{1F263779-F733-4FBF-924B-6AF7F1FFDE05}" destId="{3B4601BB-8F13-4C04-878A-33986BCC959A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028684-1279-4D51-94CE-D3334C43BE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8442A8-433A-4596-A1E2-9714C4CE36FF}">
      <dgm:prSet/>
      <dgm:spPr/>
      <dgm:t>
        <a:bodyPr/>
        <a:lstStyle/>
        <a:p>
          <a:r>
            <a:rPr lang="en-CA"/>
            <a:t>Practice</a:t>
          </a:r>
          <a:endParaRPr lang="en-US"/>
        </a:p>
      </dgm:t>
    </dgm:pt>
    <dgm:pt modelId="{61C89DD0-6E3B-44E6-899E-09209C66A92C}" type="parTrans" cxnId="{17DDC43E-0EAB-478F-B5F7-B7F1D162BAD3}">
      <dgm:prSet/>
      <dgm:spPr/>
      <dgm:t>
        <a:bodyPr/>
        <a:lstStyle/>
        <a:p>
          <a:endParaRPr lang="en-US"/>
        </a:p>
      </dgm:t>
    </dgm:pt>
    <dgm:pt modelId="{168A9AFF-1DC9-4DD8-A783-CB9F177F6A73}" type="sibTrans" cxnId="{17DDC43E-0EAB-478F-B5F7-B7F1D162BAD3}">
      <dgm:prSet/>
      <dgm:spPr/>
      <dgm:t>
        <a:bodyPr/>
        <a:lstStyle/>
        <a:p>
          <a:endParaRPr lang="en-US"/>
        </a:p>
      </dgm:t>
    </dgm:pt>
    <dgm:pt modelId="{7B3A40A0-3A49-48CD-8EA6-8DF76E7078ED}">
      <dgm:prSet/>
      <dgm:spPr/>
      <dgm:t>
        <a:bodyPr/>
        <a:lstStyle/>
        <a:p>
          <a:r>
            <a:rPr lang="en-CA"/>
            <a:t>Have fun</a:t>
          </a:r>
          <a:endParaRPr lang="en-US"/>
        </a:p>
      </dgm:t>
    </dgm:pt>
    <dgm:pt modelId="{3713F056-2078-490A-96AB-2778968237AF}" type="parTrans" cxnId="{91796C90-865F-4A71-AA58-B14DBF925C3A}">
      <dgm:prSet/>
      <dgm:spPr/>
      <dgm:t>
        <a:bodyPr/>
        <a:lstStyle/>
        <a:p>
          <a:endParaRPr lang="en-US"/>
        </a:p>
      </dgm:t>
    </dgm:pt>
    <dgm:pt modelId="{78E676EA-4B38-4A86-9BB9-503B8326B74C}" type="sibTrans" cxnId="{91796C90-865F-4A71-AA58-B14DBF925C3A}">
      <dgm:prSet/>
      <dgm:spPr/>
      <dgm:t>
        <a:bodyPr/>
        <a:lstStyle/>
        <a:p>
          <a:endParaRPr lang="en-US"/>
        </a:p>
      </dgm:t>
    </dgm:pt>
    <dgm:pt modelId="{76E7B67E-8ED4-4757-B8E4-89165B29AACE}">
      <dgm:prSet/>
      <dgm:spPr/>
      <dgm:t>
        <a:bodyPr/>
        <a:lstStyle/>
        <a:p>
          <a:r>
            <a:rPr lang="en-CA"/>
            <a:t>Celebrate small wins</a:t>
          </a:r>
          <a:endParaRPr lang="en-US"/>
        </a:p>
      </dgm:t>
    </dgm:pt>
    <dgm:pt modelId="{78A13C9E-CB6B-46F8-AC3C-33631246CB86}" type="parTrans" cxnId="{C6F0B58E-56B8-4783-8BF3-9A8AB4A87D08}">
      <dgm:prSet/>
      <dgm:spPr/>
      <dgm:t>
        <a:bodyPr/>
        <a:lstStyle/>
        <a:p>
          <a:endParaRPr lang="en-US"/>
        </a:p>
      </dgm:t>
    </dgm:pt>
    <dgm:pt modelId="{7E2761AA-7968-44BC-B25F-B54BA4EC063C}" type="sibTrans" cxnId="{C6F0B58E-56B8-4783-8BF3-9A8AB4A87D08}">
      <dgm:prSet/>
      <dgm:spPr/>
      <dgm:t>
        <a:bodyPr/>
        <a:lstStyle/>
        <a:p>
          <a:endParaRPr lang="en-US"/>
        </a:p>
      </dgm:t>
    </dgm:pt>
    <dgm:pt modelId="{6D709077-C052-46BB-896D-4519F23A2C08}">
      <dgm:prSet/>
      <dgm:spPr/>
      <dgm:t>
        <a:bodyPr/>
        <a:lstStyle/>
        <a:p>
          <a:r>
            <a:rPr lang="en-CA"/>
            <a:t>Patience</a:t>
          </a:r>
          <a:endParaRPr lang="en-US"/>
        </a:p>
      </dgm:t>
    </dgm:pt>
    <dgm:pt modelId="{61A32015-A7B1-41E6-8892-D9A27A14C37A}" type="parTrans" cxnId="{D18CD6EC-B6C2-4C89-82E8-40E4FC1F8A53}">
      <dgm:prSet/>
      <dgm:spPr/>
      <dgm:t>
        <a:bodyPr/>
        <a:lstStyle/>
        <a:p>
          <a:endParaRPr lang="en-US"/>
        </a:p>
      </dgm:t>
    </dgm:pt>
    <dgm:pt modelId="{47C4B20F-7C0F-4FF1-A4B4-4EDF2202DD86}" type="sibTrans" cxnId="{D18CD6EC-B6C2-4C89-82E8-40E4FC1F8A53}">
      <dgm:prSet/>
      <dgm:spPr/>
      <dgm:t>
        <a:bodyPr/>
        <a:lstStyle/>
        <a:p>
          <a:endParaRPr lang="en-US"/>
        </a:p>
      </dgm:t>
    </dgm:pt>
    <dgm:pt modelId="{8383F670-7C2F-4A18-8EF4-6C960FEBF70C}">
      <dgm:prSet/>
      <dgm:spPr/>
      <dgm:t>
        <a:bodyPr/>
        <a:lstStyle/>
        <a:p>
          <a:r>
            <a:rPr lang="en-CA"/>
            <a:t>Kindness</a:t>
          </a:r>
          <a:endParaRPr lang="en-US"/>
        </a:p>
      </dgm:t>
    </dgm:pt>
    <dgm:pt modelId="{793B5A83-0355-4786-B425-452B4D303A3D}" type="parTrans" cxnId="{36A16781-DE68-4885-9901-585B3C3BF954}">
      <dgm:prSet/>
      <dgm:spPr/>
      <dgm:t>
        <a:bodyPr/>
        <a:lstStyle/>
        <a:p>
          <a:endParaRPr lang="en-US"/>
        </a:p>
      </dgm:t>
    </dgm:pt>
    <dgm:pt modelId="{9ACA30E4-EB7F-4FE6-8551-F0CD88430E97}" type="sibTrans" cxnId="{36A16781-DE68-4885-9901-585B3C3BF954}">
      <dgm:prSet/>
      <dgm:spPr/>
      <dgm:t>
        <a:bodyPr/>
        <a:lstStyle/>
        <a:p>
          <a:endParaRPr lang="en-US"/>
        </a:p>
      </dgm:t>
    </dgm:pt>
    <dgm:pt modelId="{44909AEC-DFE2-4621-8F2D-09CECCB23B59}">
      <dgm:prSet/>
      <dgm:spPr/>
      <dgm:t>
        <a:bodyPr/>
        <a:lstStyle/>
        <a:p>
          <a:r>
            <a:rPr lang="en-CA"/>
            <a:t>Keep it simple</a:t>
          </a:r>
          <a:endParaRPr lang="en-US"/>
        </a:p>
      </dgm:t>
    </dgm:pt>
    <dgm:pt modelId="{49AE9876-D2C7-4092-83D7-48A32299AE4F}" type="parTrans" cxnId="{3B30A3DE-D80A-4BD4-8ADF-CD1726ED0D6C}">
      <dgm:prSet/>
      <dgm:spPr/>
      <dgm:t>
        <a:bodyPr/>
        <a:lstStyle/>
        <a:p>
          <a:endParaRPr lang="en-US"/>
        </a:p>
      </dgm:t>
    </dgm:pt>
    <dgm:pt modelId="{5795A890-7263-4FC9-9320-8D9EF6EAE40E}" type="sibTrans" cxnId="{3B30A3DE-D80A-4BD4-8ADF-CD1726ED0D6C}">
      <dgm:prSet/>
      <dgm:spPr/>
      <dgm:t>
        <a:bodyPr/>
        <a:lstStyle/>
        <a:p>
          <a:endParaRPr lang="en-US"/>
        </a:p>
      </dgm:t>
    </dgm:pt>
    <dgm:pt modelId="{AE4BFF03-842F-495A-AE4F-2DD506DCB900}" type="pres">
      <dgm:prSet presAssocID="{66028684-1279-4D51-94CE-D3334C43BE17}" presName="root" presStyleCnt="0">
        <dgm:presLayoutVars>
          <dgm:dir/>
          <dgm:resizeHandles val="exact"/>
        </dgm:presLayoutVars>
      </dgm:prSet>
      <dgm:spPr/>
    </dgm:pt>
    <dgm:pt modelId="{77AB32EC-C7DD-4C92-BEB8-6ABF26675243}" type="pres">
      <dgm:prSet presAssocID="{66028684-1279-4D51-94CE-D3334C43BE17}" presName="container" presStyleCnt="0">
        <dgm:presLayoutVars>
          <dgm:dir/>
          <dgm:resizeHandles val="exact"/>
        </dgm:presLayoutVars>
      </dgm:prSet>
      <dgm:spPr/>
    </dgm:pt>
    <dgm:pt modelId="{D0A20646-DA88-4732-866A-3A42989B8317}" type="pres">
      <dgm:prSet presAssocID="{A98442A8-433A-4596-A1E2-9714C4CE36FF}" presName="compNode" presStyleCnt="0"/>
      <dgm:spPr/>
    </dgm:pt>
    <dgm:pt modelId="{D66C4E86-C493-4E25-BF3B-6B8D91560691}" type="pres">
      <dgm:prSet presAssocID="{A98442A8-433A-4596-A1E2-9714C4CE36FF}" presName="iconBgRect" presStyleLbl="bgShp" presStyleIdx="0" presStyleCnt="6"/>
      <dgm:spPr/>
    </dgm:pt>
    <dgm:pt modelId="{A67DAACB-4984-4586-90BC-5693D3E4F83A}" type="pres">
      <dgm:prSet presAssocID="{A98442A8-433A-4596-A1E2-9714C4CE36F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49ECD6A-255E-427D-BA48-5DD90F1BE508}" type="pres">
      <dgm:prSet presAssocID="{A98442A8-433A-4596-A1E2-9714C4CE36FF}" presName="spaceRect" presStyleCnt="0"/>
      <dgm:spPr/>
    </dgm:pt>
    <dgm:pt modelId="{36CD892F-2DC0-409E-8BC6-648A44E8B527}" type="pres">
      <dgm:prSet presAssocID="{A98442A8-433A-4596-A1E2-9714C4CE36FF}" presName="textRect" presStyleLbl="revTx" presStyleIdx="0" presStyleCnt="6">
        <dgm:presLayoutVars>
          <dgm:chMax val="1"/>
          <dgm:chPref val="1"/>
        </dgm:presLayoutVars>
      </dgm:prSet>
      <dgm:spPr/>
    </dgm:pt>
    <dgm:pt modelId="{D26DD63C-9B85-428F-B1C4-E27E4B213934}" type="pres">
      <dgm:prSet presAssocID="{168A9AFF-1DC9-4DD8-A783-CB9F177F6A73}" presName="sibTrans" presStyleLbl="sibTrans2D1" presStyleIdx="0" presStyleCnt="0"/>
      <dgm:spPr/>
    </dgm:pt>
    <dgm:pt modelId="{59249942-28D4-4DBC-AF02-7F21A0998483}" type="pres">
      <dgm:prSet presAssocID="{7B3A40A0-3A49-48CD-8EA6-8DF76E7078ED}" presName="compNode" presStyleCnt="0"/>
      <dgm:spPr/>
    </dgm:pt>
    <dgm:pt modelId="{A94712CF-BB95-4101-87CD-A0E9D3180329}" type="pres">
      <dgm:prSet presAssocID="{7B3A40A0-3A49-48CD-8EA6-8DF76E7078ED}" presName="iconBgRect" presStyleLbl="bgShp" presStyleIdx="1" presStyleCnt="6"/>
      <dgm:spPr/>
    </dgm:pt>
    <dgm:pt modelId="{A612CB5F-1749-4119-B7E6-2616DAAC60E2}" type="pres">
      <dgm:prSet presAssocID="{7B3A40A0-3A49-48CD-8EA6-8DF76E7078E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F811FF81-50E4-4666-996D-398B7265EAF5}" type="pres">
      <dgm:prSet presAssocID="{7B3A40A0-3A49-48CD-8EA6-8DF76E7078ED}" presName="spaceRect" presStyleCnt="0"/>
      <dgm:spPr/>
    </dgm:pt>
    <dgm:pt modelId="{A6F4D837-6948-431A-9672-9636B918CD37}" type="pres">
      <dgm:prSet presAssocID="{7B3A40A0-3A49-48CD-8EA6-8DF76E7078ED}" presName="textRect" presStyleLbl="revTx" presStyleIdx="1" presStyleCnt="6">
        <dgm:presLayoutVars>
          <dgm:chMax val="1"/>
          <dgm:chPref val="1"/>
        </dgm:presLayoutVars>
      </dgm:prSet>
      <dgm:spPr/>
    </dgm:pt>
    <dgm:pt modelId="{5FB173CA-B572-4588-803A-150C88FA4C1F}" type="pres">
      <dgm:prSet presAssocID="{78E676EA-4B38-4A86-9BB9-503B8326B74C}" presName="sibTrans" presStyleLbl="sibTrans2D1" presStyleIdx="0" presStyleCnt="0"/>
      <dgm:spPr/>
    </dgm:pt>
    <dgm:pt modelId="{C9D94276-BFEB-41A1-9413-0DEDB0DF10A2}" type="pres">
      <dgm:prSet presAssocID="{76E7B67E-8ED4-4757-B8E4-89165B29AACE}" presName="compNode" presStyleCnt="0"/>
      <dgm:spPr/>
    </dgm:pt>
    <dgm:pt modelId="{CD69BF73-A637-4994-A13E-9212D15CC730}" type="pres">
      <dgm:prSet presAssocID="{76E7B67E-8ED4-4757-B8E4-89165B29AACE}" presName="iconBgRect" presStyleLbl="bgShp" presStyleIdx="2" presStyleCnt="6"/>
      <dgm:spPr/>
    </dgm:pt>
    <dgm:pt modelId="{0247FEEE-D652-4C0D-B670-0B8EA7F20D03}" type="pres">
      <dgm:prSet presAssocID="{76E7B67E-8ED4-4757-B8E4-89165B29AAC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8B39AA-CA0A-443A-8128-3918104779FB}" type="pres">
      <dgm:prSet presAssocID="{76E7B67E-8ED4-4757-B8E4-89165B29AACE}" presName="spaceRect" presStyleCnt="0"/>
      <dgm:spPr/>
    </dgm:pt>
    <dgm:pt modelId="{284EA786-C4D5-402F-A591-AC1A4C129075}" type="pres">
      <dgm:prSet presAssocID="{76E7B67E-8ED4-4757-B8E4-89165B29AACE}" presName="textRect" presStyleLbl="revTx" presStyleIdx="2" presStyleCnt="6">
        <dgm:presLayoutVars>
          <dgm:chMax val="1"/>
          <dgm:chPref val="1"/>
        </dgm:presLayoutVars>
      </dgm:prSet>
      <dgm:spPr/>
    </dgm:pt>
    <dgm:pt modelId="{7B2E6C72-5544-4255-A035-66B8F6FFD163}" type="pres">
      <dgm:prSet presAssocID="{7E2761AA-7968-44BC-B25F-B54BA4EC063C}" presName="sibTrans" presStyleLbl="sibTrans2D1" presStyleIdx="0" presStyleCnt="0"/>
      <dgm:spPr/>
    </dgm:pt>
    <dgm:pt modelId="{796DC3D3-3A44-4E2F-A6D4-80F6EF5C2B1A}" type="pres">
      <dgm:prSet presAssocID="{6D709077-C052-46BB-896D-4519F23A2C08}" presName="compNode" presStyleCnt="0"/>
      <dgm:spPr/>
    </dgm:pt>
    <dgm:pt modelId="{FDE339B0-BAF1-4DFF-90C4-26374C2C75C6}" type="pres">
      <dgm:prSet presAssocID="{6D709077-C052-46BB-896D-4519F23A2C08}" presName="iconBgRect" presStyleLbl="bgShp" presStyleIdx="3" presStyleCnt="6"/>
      <dgm:spPr/>
    </dgm:pt>
    <dgm:pt modelId="{B9207DE7-E6A5-4903-9FCA-7373DFCB031B}" type="pres">
      <dgm:prSet presAssocID="{6D709077-C052-46BB-896D-4519F23A2C0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16D4A55-4D38-43E1-9C97-6E9414FC6E98}" type="pres">
      <dgm:prSet presAssocID="{6D709077-C052-46BB-896D-4519F23A2C08}" presName="spaceRect" presStyleCnt="0"/>
      <dgm:spPr/>
    </dgm:pt>
    <dgm:pt modelId="{CFB19297-1FA2-4492-B46E-C93D82B9671C}" type="pres">
      <dgm:prSet presAssocID="{6D709077-C052-46BB-896D-4519F23A2C08}" presName="textRect" presStyleLbl="revTx" presStyleIdx="3" presStyleCnt="6">
        <dgm:presLayoutVars>
          <dgm:chMax val="1"/>
          <dgm:chPref val="1"/>
        </dgm:presLayoutVars>
      </dgm:prSet>
      <dgm:spPr/>
    </dgm:pt>
    <dgm:pt modelId="{D3B9034D-E0DC-4B1A-8411-32D92E6D638D}" type="pres">
      <dgm:prSet presAssocID="{47C4B20F-7C0F-4FF1-A4B4-4EDF2202DD86}" presName="sibTrans" presStyleLbl="sibTrans2D1" presStyleIdx="0" presStyleCnt="0"/>
      <dgm:spPr/>
    </dgm:pt>
    <dgm:pt modelId="{0326D715-E8B5-4D09-A04F-0213D828B446}" type="pres">
      <dgm:prSet presAssocID="{8383F670-7C2F-4A18-8EF4-6C960FEBF70C}" presName="compNode" presStyleCnt="0"/>
      <dgm:spPr/>
    </dgm:pt>
    <dgm:pt modelId="{1F150EC9-78AB-4512-A1D9-D6142949278F}" type="pres">
      <dgm:prSet presAssocID="{8383F670-7C2F-4A18-8EF4-6C960FEBF70C}" presName="iconBgRect" presStyleLbl="bgShp" presStyleIdx="4" presStyleCnt="6"/>
      <dgm:spPr/>
    </dgm:pt>
    <dgm:pt modelId="{D5FF7FBC-9EF9-4DD7-91DC-E4A3FEE6C4A6}" type="pres">
      <dgm:prSet presAssocID="{8383F670-7C2F-4A18-8EF4-6C960FEBF7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703414FB-0BFF-455B-A026-0103F0BE067E}" type="pres">
      <dgm:prSet presAssocID="{8383F670-7C2F-4A18-8EF4-6C960FEBF70C}" presName="spaceRect" presStyleCnt="0"/>
      <dgm:spPr/>
    </dgm:pt>
    <dgm:pt modelId="{DC18B37F-11B7-429D-92F6-7A98E67E1C82}" type="pres">
      <dgm:prSet presAssocID="{8383F670-7C2F-4A18-8EF4-6C960FEBF70C}" presName="textRect" presStyleLbl="revTx" presStyleIdx="4" presStyleCnt="6">
        <dgm:presLayoutVars>
          <dgm:chMax val="1"/>
          <dgm:chPref val="1"/>
        </dgm:presLayoutVars>
      </dgm:prSet>
      <dgm:spPr/>
    </dgm:pt>
    <dgm:pt modelId="{EB54C7CC-C5B6-4CB5-AF81-D007FD6881FC}" type="pres">
      <dgm:prSet presAssocID="{9ACA30E4-EB7F-4FE6-8551-F0CD88430E97}" presName="sibTrans" presStyleLbl="sibTrans2D1" presStyleIdx="0" presStyleCnt="0"/>
      <dgm:spPr/>
    </dgm:pt>
    <dgm:pt modelId="{E7874475-0816-4511-9C14-719E39769172}" type="pres">
      <dgm:prSet presAssocID="{44909AEC-DFE2-4621-8F2D-09CECCB23B59}" presName="compNode" presStyleCnt="0"/>
      <dgm:spPr/>
    </dgm:pt>
    <dgm:pt modelId="{AADA4C2C-BE93-4E71-B100-6311838668A6}" type="pres">
      <dgm:prSet presAssocID="{44909AEC-DFE2-4621-8F2D-09CECCB23B59}" presName="iconBgRect" presStyleLbl="bgShp" presStyleIdx="5" presStyleCnt="6"/>
      <dgm:spPr/>
    </dgm:pt>
    <dgm:pt modelId="{09160E69-4D80-4D63-84EC-FE1C64070207}" type="pres">
      <dgm:prSet presAssocID="{44909AEC-DFE2-4621-8F2D-09CECCB23B5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919F10-2D42-4600-8213-48440B46A7FF}" type="pres">
      <dgm:prSet presAssocID="{44909AEC-DFE2-4621-8F2D-09CECCB23B59}" presName="spaceRect" presStyleCnt="0"/>
      <dgm:spPr/>
    </dgm:pt>
    <dgm:pt modelId="{674E0CB2-F034-4667-817C-4F5A24DF05B2}" type="pres">
      <dgm:prSet presAssocID="{44909AEC-DFE2-4621-8F2D-09CECCB23B5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90F705-F132-4285-B3C2-7FF8E7186857}" type="presOf" srcId="{78E676EA-4B38-4A86-9BB9-503B8326B74C}" destId="{5FB173CA-B572-4588-803A-150C88FA4C1F}" srcOrd="0" destOrd="0" presId="urn:microsoft.com/office/officeart/2018/2/layout/IconCircleList"/>
    <dgm:cxn modelId="{17DDC43E-0EAB-478F-B5F7-B7F1D162BAD3}" srcId="{66028684-1279-4D51-94CE-D3334C43BE17}" destId="{A98442A8-433A-4596-A1E2-9714C4CE36FF}" srcOrd="0" destOrd="0" parTransId="{61C89DD0-6E3B-44E6-899E-09209C66A92C}" sibTransId="{168A9AFF-1DC9-4DD8-A783-CB9F177F6A73}"/>
    <dgm:cxn modelId="{77A2B978-5283-480D-B99F-E90265CC7B22}" type="presOf" srcId="{168A9AFF-1DC9-4DD8-A783-CB9F177F6A73}" destId="{D26DD63C-9B85-428F-B1C4-E27E4B213934}" srcOrd="0" destOrd="0" presId="urn:microsoft.com/office/officeart/2018/2/layout/IconCircleList"/>
    <dgm:cxn modelId="{0DBE0F7B-A8AF-4070-BD04-56E8AD638A82}" type="presOf" srcId="{47C4B20F-7C0F-4FF1-A4B4-4EDF2202DD86}" destId="{D3B9034D-E0DC-4B1A-8411-32D92E6D638D}" srcOrd="0" destOrd="0" presId="urn:microsoft.com/office/officeart/2018/2/layout/IconCircleList"/>
    <dgm:cxn modelId="{7E561F7B-685C-4772-B24F-793BA4B7560A}" type="presOf" srcId="{76E7B67E-8ED4-4757-B8E4-89165B29AACE}" destId="{284EA786-C4D5-402F-A591-AC1A4C129075}" srcOrd="0" destOrd="0" presId="urn:microsoft.com/office/officeart/2018/2/layout/IconCircleList"/>
    <dgm:cxn modelId="{36A16781-DE68-4885-9901-585B3C3BF954}" srcId="{66028684-1279-4D51-94CE-D3334C43BE17}" destId="{8383F670-7C2F-4A18-8EF4-6C960FEBF70C}" srcOrd="4" destOrd="0" parTransId="{793B5A83-0355-4786-B425-452B4D303A3D}" sibTransId="{9ACA30E4-EB7F-4FE6-8551-F0CD88430E97}"/>
    <dgm:cxn modelId="{E3BEE989-35DC-4359-97A0-728FFC07ABF9}" type="presOf" srcId="{8383F670-7C2F-4A18-8EF4-6C960FEBF70C}" destId="{DC18B37F-11B7-429D-92F6-7A98E67E1C82}" srcOrd="0" destOrd="0" presId="urn:microsoft.com/office/officeart/2018/2/layout/IconCircleList"/>
    <dgm:cxn modelId="{C6F0B58E-56B8-4783-8BF3-9A8AB4A87D08}" srcId="{66028684-1279-4D51-94CE-D3334C43BE17}" destId="{76E7B67E-8ED4-4757-B8E4-89165B29AACE}" srcOrd="2" destOrd="0" parTransId="{78A13C9E-CB6B-46F8-AC3C-33631246CB86}" sibTransId="{7E2761AA-7968-44BC-B25F-B54BA4EC063C}"/>
    <dgm:cxn modelId="{91796C90-865F-4A71-AA58-B14DBF925C3A}" srcId="{66028684-1279-4D51-94CE-D3334C43BE17}" destId="{7B3A40A0-3A49-48CD-8EA6-8DF76E7078ED}" srcOrd="1" destOrd="0" parTransId="{3713F056-2078-490A-96AB-2778968237AF}" sibTransId="{78E676EA-4B38-4A86-9BB9-503B8326B74C}"/>
    <dgm:cxn modelId="{20BD9495-39E7-454B-A049-CCA0CC10421E}" type="presOf" srcId="{44909AEC-DFE2-4621-8F2D-09CECCB23B59}" destId="{674E0CB2-F034-4667-817C-4F5A24DF05B2}" srcOrd="0" destOrd="0" presId="urn:microsoft.com/office/officeart/2018/2/layout/IconCircleList"/>
    <dgm:cxn modelId="{4E9166B1-EB63-4E52-B7F3-31CA0B74E0AF}" type="presOf" srcId="{6D709077-C052-46BB-896D-4519F23A2C08}" destId="{CFB19297-1FA2-4492-B46E-C93D82B9671C}" srcOrd="0" destOrd="0" presId="urn:microsoft.com/office/officeart/2018/2/layout/IconCircleList"/>
    <dgm:cxn modelId="{F709E0C3-908D-4902-96A4-81790D208352}" type="presOf" srcId="{66028684-1279-4D51-94CE-D3334C43BE17}" destId="{AE4BFF03-842F-495A-AE4F-2DD506DCB900}" srcOrd="0" destOrd="0" presId="urn:microsoft.com/office/officeart/2018/2/layout/IconCircleList"/>
    <dgm:cxn modelId="{366526C5-F2DF-4AFC-90DB-841D59A6A7BF}" type="presOf" srcId="{7E2761AA-7968-44BC-B25F-B54BA4EC063C}" destId="{7B2E6C72-5544-4255-A035-66B8F6FFD163}" srcOrd="0" destOrd="0" presId="urn:microsoft.com/office/officeart/2018/2/layout/IconCircleList"/>
    <dgm:cxn modelId="{0A1DCCC8-961E-4F6E-958F-96C3B1539550}" type="presOf" srcId="{A98442A8-433A-4596-A1E2-9714C4CE36FF}" destId="{36CD892F-2DC0-409E-8BC6-648A44E8B527}" srcOrd="0" destOrd="0" presId="urn:microsoft.com/office/officeart/2018/2/layout/IconCircleList"/>
    <dgm:cxn modelId="{7130AFCF-3B46-4DA6-969C-FA7CB29A50BE}" type="presOf" srcId="{7B3A40A0-3A49-48CD-8EA6-8DF76E7078ED}" destId="{A6F4D837-6948-431A-9672-9636B918CD37}" srcOrd="0" destOrd="0" presId="urn:microsoft.com/office/officeart/2018/2/layout/IconCircleList"/>
    <dgm:cxn modelId="{3B30A3DE-D80A-4BD4-8ADF-CD1726ED0D6C}" srcId="{66028684-1279-4D51-94CE-D3334C43BE17}" destId="{44909AEC-DFE2-4621-8F2D-09CECCB23B59}" srcOrd="5" destOrd="0" parTransId="{49AE9876-D2C7-4092-83D7-48A32299AE4F}" sibTransId="{5795A890-7263-4FC9-9320-8D9EF6EAE40E}"/>
    <dgm:cxn modelId="{D18CD6EC-B6C2-4C89-82E8-40E4FC1F8A53}" srcId="{66028684-1279-4D51-94CE-D3334C43BE17}" destId="{6D709077-C052-46BB-896D-4519F23A2C08}" srcOrd="3" destOrd="0" parTransId="{61A32015-A7B1-41E6-8892-D9A27A14C37A}" sibTransId="{47C4B20F-7C0F-4FF1-A4B4-4EDF2202DD86}"/>
    <dgm:cxn modelId="{7BDBC7FC-7F5D-4103-A541-798F94767274}" type="presOf" srcId="{9ACA30E4-EB7F-4FE6-8551-F0CD88430E97}" destId="{EB54C7CC-C5B6-4CB5-AF81-D007FD6881FC}" srcOrd="0" destOrd="0" presId="urn:microsoft.com/office/officeart/2018/2/layout/IconCircleList"/>
    <dgm:cxn modelId="{2CE90FA5-C39A-42D1-A1BE-88472A1540FE}" type="presParOf" srcId="{AE4BFF03-842F-495A-AE4F-2DD506DCB900}" destId="{77AB32EC-C7DD-4C92-BEB8-6ABF26675243}" srcOrd="0" destOrd="0" presId="urn:microsoft.com/office/officeart/2018/2/layout/IconCircleList"/>
    <dgm:cxn modelId="{25FC5040-5E0D-4B71-B838-3672813ED905}" type="presParOf" srcId="{77AB32EC-C7DD-4C92-BEB8-6ABF26675243}" destId="{D0A20646-DA88-4732-866A-3A42989B8317}" srcOrd="0" destOrd="0" presId="urn:microsoft.com/office/officeart/2018/2/layout/IconCircleList"/>
    <dgm:cxn modelId="{78BC2F2D-F4CC-4312-8D93-0B953C419431}" type="presParOf" srcId="{D0A20646-DA88-4732-866A-3A42989B8317}" destId="{D66C4E86-C493-4E25-BF3B-6B8D91560691}" srcOrd="0" destOrd="0" presId="urn:microsoft.com/office/officeart/2018/2/layout/IconCircleList"/>
    <dgm:cxn modelId="{EA142E71-9D44-45AF-9D51-EDFDE986A9E8}" type="presParOf" srcId="{D0A20646-DA88-4732-866A-3A42989B8317}" destId="{A67DAACB-4984-4586-90BC-5693D3E4F83A}" srcOrd="1" destOrd="0" presId="urn:microsoft.com/office/officeart/2018/2/layout/IconCircleList"/>
    <dgm:cxn modelId="{D6AA1E3E-C667-4C33-9434-839D935136D9}" type="presParOf" srcId="{D0A20646-DA88-4732-866A-3A42989B8317}" destId="{B49ECD6A-255E-427D-BA48-5DD90F1BE508}" srcOrd="2" destOrd="0" presId="urn:microsoft.com/office/officeart/2018/2/layout/IconCircleList"/>
    <dgm:cxn modelId="{948A21F9-92F8-472D-8163-C30E5808E125}" type="presParOf" srcId="{D0A20646-DA88-4732-866A-3A42989B8317}" destId="{36CD892F-2DC0-409E-8BC6-648A44E8B527}" srcOrd="3" destOrd="0" presId="urn:microsoft.com/office/officeart/2018/2/layout/IconCircleList"/>
    <dgm:cxn modelId="{D542BD2B-6DB5-4A32-9411-9A3664B02188}" type="presParOf" srcId="{77AB32EC-C7DD-4C92-BEB8-6ABF26675243}" destId="{D26DD63C-9B85-428F-B1C4-E27E4B213934}" srcOrd="1" destOrd="0" presId="urn:microsoft.com/office/officeart/2018/2/layout/IconCircleList"/>
    <dgm:cxn modelId="{2E13016E-7515-44F0-A805-74FF4B2F8260}" type="presParOf" srcId="{77AB32EC-C7DD-4C92-BEB8-6ABF26675243}" destId="{59249942-28D4-4DBC-AF02-7F21A0998483}" srcOrd="2" destOrd="0" presId="urn:microsoft.com/office/officeart/2018/2/layout/IconCircleList"/>
    <dgm:cxn modelId="{72AEC9BA-615B-40A9-85E7-F237E1B45350}" type="presParOf" srcId="{59249942-28D4-4DBC-AF02-7F21A0998483}" destId="{A94712CF-BB95-4101-87CD-A0E9D3180329}" srcOrd="0" destOrd="0" presId="urn:microsoft.com/office/officeart/2018/2/layout/IconCircleList"/>
    <dgm:cxn modelId="{3BF400C0-295F-4129-9909-06A9077E2623}" type="presParOf" srcId="{59249942-28D4-4DBC-AF02-7F21A0998483}" destId="{A612CB5F-1749-4119-B7E6-2616DAAC60E2}" srcOrd="1" destOrd="0" presId="urn:microsoft.com/office/officeart/2018/2/layout/IconCircleList"/>
    <dgm:cxn modelId="{5EFC1359-C16F-4470-9CB3-F2B6CCC7213B}" type="presParOf" srcId="{59249942-28D4-4DBC-AF02-7F21A0998483}" destId="{F811FF81-50E4-4666-996D-398B7265EAF5}" srcOrd="2" destOrd="0" presId="urn:microsoft.com/office/officeart/2018/2/layout/IconCircleList"/>
    <dgm:cxn modelId="{B03A3321-8515-4860-B040-582715D1583C}" type="presParOf" srcId="{59249942-28D4-4DBC-AF02-7F21A0998483}" destId="{A6F4D837-6948-431A-9672-9636B918CD37}" srcOrd="3" destOrd="0" presId="urn:microsoft.com/office/officeart/2018/2/layout/IconCircleList"/>
    <dgm:cxn modelId="{AD4ABAC9-CD4E-48F8-89D8-B4DD9AF95B0D}" type="presParOf" srcId="{77AB32EC-C7DD-4C92-BEB8-6ABF26675243}" destId="{5FB173CA-B572-4588-803A-150C88FA4C1F}" srcOrd="3" destOrd="0" presId="urn:microsoft.com/office/officeart/2018/2/layout/IconCircleList"/>
    <dgm:cxn modelId="{DB210718-8219-4645-ADE8-69CAA6939EC8}" type="presParOf" srcId="{77AB32EC-C7DD-4C92-BEB8-6ABF26675243}" destId="{C9D94276-BFEB-41A1-9413-0DEDB0DF10A2}" srcOrd="4" destOrd="0" presId="urn:microsoft.com/office/officeart/2018/2/layout/IconCircleList"/>
    <dgm:cxn modelId="{95EDC6EC-2CDB-4D87-9E92-074F14744584}" type="presParOf" srcId="{C9D94276-BFEB-41A1-9413-0DEDB0DF10A2}" destId="{CD69BF73-A637-4994-A13E-9212D15CC730}" srcOrd="0" destOrd="0" presId="urn:microsoft.com/office/officeart/2018/2/layout/IconCircleList"/>
    <dgm:cxn modelId="{83B2410E-92EF-4169-86C9-931AA4AC9E32}" type="presParOf" srcId="{C9D94276-BFEB-41A1-9413-0DEDB0DF10A2}" destId="{0247FEEE-D652-4C0D-B670-0B8EA7F20D03}" srcOrd="1" destOrd="0" presId="urn:microsoft.com/office/officeart/2018/2/layout/IconCircleList"/>
    <dgm:cxn modelId="{A84DAB6A-E474-4622-B51B-EADDB1FBE0FC}" type="presParOf" srcId="{C9D94276-BFEB-41A1-9413-0DEDB0DF10A2}" destId="{8B8B39AA-CA0A-443A-8128-3918104779FB}" srcOrd="2" destOrd="0" presId="urn:microsoft.com/office/officeart/2018/2/layout/IconCircleList"/>
    <dgm:cxn modelId="{F4F5B49D-4EA3-492E-9CCA-9514865F02EB}" type="presParOf" srcId="{C9D94276-BFEB-41A1-9413-0DEDB0DF10A2}" destId="{284EA786-C4D5-402F-A591-AC1A4C129075}" srcOrd="3" destOrd="0" presId="urn:microsoft.com/office/officeart/2018/2/layout/IconCircleList"/>
    <dgm:cxn modelId="{D61C3E3A-B783-4F53-9388-168C9274615B}" type="presParOf" srcId="{77AB32EC-C7DD-4C92-BEB8-6ABF26675243}" destId="{7B2E6C72-5544-4255-A035-66B8F6FFD163}" srcOrd="5" destOrd="0" presId="urn:microsoft.com/office/officeart/2018/2/layout/IconCircleList"/>
    <dgm:cxn modelId="{9C95F67D-41CE-471D-BCD9-1DDC7247933F}" type="presParOf" srcId="{77AB32EC-C7DD-4C92-BEB8-6ABF26675243}" destId="{796DC3D3-3A44-4E2F-A6D4-80F6EF5C2B1A}" srcOrd="6" destOrd="0" presId="urn:microsoft.com/office/officeart/2018/2/layout/IconCircleList"/>
    <dgm:cxn modelId="{90588066-CD67-4917-9ECF-003084B4E92E}" type="presParOf" srcId="{796DC3D3-3A44-4E2F-A6D4-80F6EF5C2B1A}" destId="{FDE339B0-BAF1-4DFF-90C4-26374C2C75C6}" srcOrd="0" destOrd="0" presId="urn:microsoft.com/office/officeart/2018/2/layout/IconCircleList"/>
    <dgm:cxn modelId="{B02AC3C6-7A25-4BB8-A6D9-1BCF02892E4D}" type="presParOf" srcId="{796DC3D3-3A44-4E2F-A6D4-80F6EF5C2B1A}" destId="{B9207DE7-E6A5-4903-9FCA-7373DFCB031B}" srcOrd="1" destOrd="0" presId="urn:microsoft.com/office/officeart/2018/2/layout/IconCircleList"/>
    <dgm:cxn modelId="{178A15B8-47A7-44AA-9150-BEE614878228}" type="presParOf" srcId="{796DC3D3-3A44-4E2F-A6D4-80F6EF5C2B1A}" destId="{816D4A55-4D38-43E1-9C97-6E9414FC6E98}" srcOrd="2" destOrd="0" presId="urn:microsoft.com/office/officeart/2018/2/layout/IconCircleList"/>
    <dgm:cxn modelId="{3C8D1338-C213-4D00-A14A-CA884270AB66}" type="presParOf" srcId="{796DC3D3-3A44-4E2F-A6D4-80F6EF5C2B1A}" destId="{CFB19297-1FA2-4492-B46E-C93D82B9671C}" srcOrd="3" destOrd="0" presId="urn:microsoft.com/office/officeart/2018/2/layout/IconCircleList"/>
    <dgm:cxn modelId="{D77000CD-D7E5-47CB-A503-FF2B9188359A}" type="presParOf" srcId="{77AB32EC-C7DD-4C92-BEB8-6ABF26675243}" destId="{D3B9034D-E0DC-4B1A-8411-32D92E6D638D}" srcOrd="7" destOrd="0" presId="urn:microsoft.com/office/officeart/2018/2/layout/IconCircleList"/>
    <dgm:cxn modelId="{F186BC72-9E5A-433D-A32F-5ACF4925E325}" type="presParOf" srcId="{77AB32EC-C7DD-4C92-BEB8-6ABF26675243}" destId="{0326D715-E8B5-4D09-A04F-0213D828B446}" srcOrd="8" destOrd="0" presId="urn:microsoft.com/office/officeart/2018/2/layout/IconCircleList"/>
    <dgm:cxn modelId="{3D4E097E-A13C-4CB1-8B94-09082E10108B}" type="presParOf" srcId="{0326D715-E8B5-4D09-A04F-0213D828B446}" destId="{1F150EC9-78AB-4512-A1D9-D6142949278F}" srcOrd="0" destOrd="0" presId="urn:microsoft.com/office/officeart/2018/2/layout/IconCircleList"/>
    <dgm:cxn modelId="{3146535E-0583-4551-A463-929F2DA3B5FF}" type="presParOf" srcId="{0326D715-E8B5-4D09-A04F-0213D828B446}" destId="{D5FF7FBC-9EF9-4DD7-91DC-E4A3FEE6C4A6}" srcOrd="1" destOrd="0" presId="urn:microsoft.com/office/officeart/2018/2/layout/IconCircleList"/>
    <dgm:cxn modelId="{A4E9817E-7426-49B4-8BE8-A95F9957BA0C}" type="presParOf" srcId="{0326D715-E8B5-4D09-A04F-0213D828B446}" destId="{703414FB-0BFF-455B-A026-0103F0BE067E}" srcOrd="2" destOrd="0" presId="urn:microsoft.com/office/officeart/2018/2/layout/IconCircleList"/>
    <dgm:cxn modelId="{48B99270-AC49-4F80-9765-12947F12A360}" type="presParOf" srcId="{0326D715-E8B5-4D09-A04F-0213D828B446}" destId="{DC18B37F-11B7-429D-92F6-7A98E67E1C82}" srcOrd="3" destOrd="0" presId="urn:microsoft.com/office/officeart/2018/2/layout/IconCircleList"/>
    <dgm:cxn modelId="{01F9474C-F833-4B2A-A94E-CA0C83B9945A}" type="presParOf" srcId="{77AB32EC-C7DD-4C92-BEB8-6ABF26675243}" destId="{EB54C7CC-C5B6-4CB5-AF81-D007FD6881FC}" srcOrd="9" destOrd="0" presId="urn:microsoft.com/office/officeart/2018/2/layout/IconCircleList"/>
    <dgm:cxn modelId="{1915A4E2-6DA6-4134-9A88-E4F155BFB395}" type="presParOf" srcId="{77AB32EC-C7DD-4C92-BEB8-6ABF26675243}" destId="{E7874475-0816-4511-9C14-719E39769172}" srcOrd="10" destOrd="0" presId="urn:microsoft.com/office/officeart/2018/2/layout/IconCircleList"/>
    <dgm:cxn modelId="{D702C9C3-F334-48B0-AAE9-995A4699C3C1}" type="presParOf" srcId="{E7874475-0816-4511-9C14-719E39769172}" destId="{AADA4C2C-BE93-4E71-B100-6311838668A6}" srcOrd="0" destOrd="0" presId="urn:microsoft.com/office/officeart/2018/2/layout/IconCircleList"/>
    <dgm:cxn modelId="{423ADDC7-3912-4207-BCF9-9B42B17CE967}" type="presParOf" srcId="{E7874475-0816-4511-9C14-719E39769172}" destId="{09160E69-4D80-4D63-84EC-FE1C64070207}" srcOrd="1" destOrd="0" presId="urn:microsoft.com/office/officeart/2018/2/layout/IconCircleList"/>
    <dgm:cxn modelId="{9B921AD3-86A7-43C1-9981-95F7D5CBC618}" type="presParOf" srcId="{E7874475-0816-4511-9C14-719E39769172}" destId="{6A919F10-2D42-4600-8213-48440B46A7FF}" srcOrd="2" destOrd="0" presId="urn:microsoft.com/office/officeart/2018/2/layout/IconCircleList"/>
    <dgm:cxn modelId="{CB81371D-B45A-48D6-A7ED-C7381FE9B01E}" type="presParOf" srcId="{E7874475-0816-4511-9C14-719E39769172}" destId="{674E0CB2-F034-4667-817C-4F5A24DF05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F19543-315D-4EE6-9B43-74B2DFC8C5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3F6BB6-D023-45FB-85FF-634795BFD12D}">
      <dgm:prSet/>
      <dgm:spPr/>
      <dgm:t>
        <a:bodyPr/>
        <a:lstStyle/>
        <a:p>
          <a:r>
            <a:rPr lang="en-CA"/>
            <a:t>The final project (and maybe future assignments) will look similar to this! </a:t>
          </a:r>
          <a:endParaRPr lang="en-US"/>
        </a:p>
      </dgm:t>
    </dgm:pt>
    <dgm:pt modelId="{1A37A4EE-E676-47C5-93CC-2100096D4C30}" type="parTrans" cxnId="{D4F7AC0D-A5FC-4110-9CA3-7D1A61D0E3C0}">
      <dgm:prSet/>
      <dgm:spPr/>
      <dgm:t>
        <a:bodyPr/>
        <a:lstStyle/>
        <a:p>
          <a:endParaRPr lang="en-US"/>
        </a:p>
      </dgm:t>
    </dgm:pt>
    <dgm:pt modelId="{7A3C536E-405E-4520-AB4B-8DFB3F088941}" type="sibTrans" cxnId="{D4F7AC0D-A5FC-4110-9CA3-7D1A61D0E3C0}">
      <dgm:prSet/>
      <dgm:spPr/>
      <dgm:t>
        <a:bodyPr/>
        <a:lstStyle/>
        <a:p>
          <a:endParaRPr lang="en-US"/>
        </a:p>
      </dgm:t>
    </dgm:pt>
    <dgm:pt modelId="{E6F874CD-C837-4A22-8406-ABD816D10E0E}">
      <dgm:prSet/>
      <dgm:spPr/>
      <dgm:t>
        <a:bodyPr/>
        <a:lstStyle/>
        <a:p>
          <a:r>
            <a:rPr lang="en-CA"/>
            <a:t>One or more applications </a:t>
          </a:r>
          <a:endParaRPr lang="en-US"/>
        </a:p>
      </dgm:t>
    </dgm:pt>
    <dgm:pt modelId="{4333E09E-F84A-462A-9295-C79AE5FC0D9C}" type="parTrans" cxnId="{08D336B5-4227-4958-9382-838331552ECB}">
      <dgm:prSet/>
      <dgm:spPr/>
      <dgm:t>
        <a:bodyPr/>
        <a:lstStyle/>
        <a:p>
          <a:endParaRPr lang="en-US"/>
        </a:p>
      </dgm:t>
    </dgm:pt>
    <dgm:pt modelId="{6B6FD698-AC04-49FF-988A-101812B775BE}" type="sibTrans" cxnId="{08D336B5-4227-4958-9382-838331552ECB}">
      <dgm:prSet/>
      <dgm:spPr/>
      <dgm:t>
        <a:bodyPr/>
        <a:lstStyle/>
        <a:p>
          <a:endParaRPr lang="en-US"/>
        </a:p>
      </dgm:t>
    </dgm:pt>
    <dgm:pt modelId="{7FDFFC56-A8CA-4713-AC9E-D7B06DD41E48}">
      <dgm:prSet/>
      <dgm:spPr/>
      <dgm:t>
        <a:bodyPr/>
        <a:lstStyle/>
        <a:p>
          <a:r>
            <a:rPr lang="en-CA"/>
            <a:t>One or more test projects</a:t>
          </a:r>
          <a:endParaRPr lang="en-US"/>
        </a:p>
      </dgm:t>
    </dgm:pt>
    <dgm:pt modelId="{0D7C85C4-479C-4694-9BB0-AD595F00C335}" type="parTrans" cxnId="{1FC39B32-67FB-44EE-93C2-3CE253DB4D0D}">
      <dgm:prSet/>
      <dgm:spPr/>
      <dgm:t>
        <a:bodyPr/>
        <a:lstStyle/>
        <a:p>
          <a:endParaRPr lang="en-US"/>
        </a:p>
      </dgm:t>
    </dgm:pt>
    <dgm:pt modelId="{A8FC6685-AFC2-40BA-B39A-95957862811B}" type="sibTrans" cxnId="{1FC39B32-67FB-44EE-93C2-3CE253DB4D0D}">
      <dgm:prSet/>
      <dgm:spPr/>
      <dgm:t>
        <a:bodyPr/>
        <a:lstStyle/>
        <a:p>
          <a:endParaRPr lang="en-US"/>
        </a:p>
      </dgm:t>
    </dgm:pt>
    <dgm:pt modelId="{D7C18097-4126-4C54-B854-3E3FC9DD805D}">
      <dgm:prSet/>
      <dgm:spPr/>
      <dgm:t>
        <a:bodyPr/>
        <a:lstStyle/>
        <a:p>
          <a:r>
            <a:rPr lang="en-CA"/>
            <a:t>One or more shared code libraries  </a:t>
          </a:r>
          <a:endParaRPr lang="en-US"/>
        </a:p>
      </dgm:t>
    </dgm:pt>
    <dgm:pt modelId="{56C0627B-29C0-48E5-91AA-89EB2DB0BD16}" type="parTrans" cxnId="{1975281B-CDD1-4C0C-B36F-99AAB33AE58A}">
      <dgm:prSet/>
      <dgm:spPr/>
      <dgm:t>
        <a:bodyPr/>
        <a:lstStyle/>
        <a:p>
          <a:endParaRPr lang="en-US"/>
        </a:p>
      </dgm:t>
    </dgm:pt>
    <dgm:pt modelId="{EE95304A-25A8-4356-8F24-80DBB5E10959}" type="sibTrans" cxnId="{1975281B-CDD1-4C0C-B36F-99AAB33AE58A}">
      <dgm:prSet/>
      <dgm:spPr/>
      <dgm:t>
        <a:bodyPr/>
        <a:lstStyle/>
        <a:p>
          <a:endParaRPr lang="en-US"/>
        </a:p>
      </dgm:t>
    </dgm:pt>
    <dgm:pt modelId="{AFC22784-CA83-4725-9F8D-5E3A0309E765}" type="pres">
      <dgm:prSet presAssocID="{3EF19543-315D-4EE6-9B43-74B2DFC8C519}" presName="root" presStyleCnt="0">
        <dgm:presLayoutVars>
          <dgm:dir/>
          <dgm:resizeHandles val="exact"/>
        </dgm:presLayoutVars>
      </dgm:prSet>
      <dgm:spPr/>
    </dgm:pt>
    <dgm:pt modelId="{4FC48153-62AE-42A6-9DD6-5125665BD186}" type="pres">
      <dgm:prSet presAssocID="{303F6BB6-D023-45FB-85FF-634795BFD12D}" presName="compNode" presStyleCnt="0"/>
      <dgm:spPr/>
    </dgm:pt>
    <dgm:pt modelId="{976B791B-95CE-4112-9ED8-60D553C503FB}" type="pres">
      <dgm:prSet presAssocID="{303F6BB6-D023-45FB-85FF-634795BFD12D}" presName="bgRect" presStyleLbl="bgShp" presStyleIdx="0" presStyleCnt="4"/>
      <dgm:spPr/>
    </dgm:pt>
    <dgm:pt modelId="{020C580C-A228-4F51-B701-EF9EDD52DFAB}" type="pres">
      <dgm:prSet presAssocID="{303F6BB6-D023-45FB-85FF-634795BFD1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B282F32-D823-4E9C-A926-5CDEFF1D5891}" type="pres">
      <dgm:prSet presAssocID="{303F6BB6-D023-45FB-85FF-634795BFD12D}" presName="spaceRect" presStyleCnt="0"/>
      <dgm:spPr/>
    </dgm:pt>
    <dgm:pt modelId="{54428C15-413D-4679-A4F9-C8AF517F61D5}" type="pres">
      <dgm:prSet presAssocID="{303F6BB6-D023-45FB-85FF-634795BFD12D}" presName="parTx" presStyleLbl="revTx" presStyleIdx="0" presStyleCnt="4">
        <dgm:presLayoutVars>
          <dgm:chMax val="0"/>
          <dgm:chPref val="0"/>
        </dgm:presLayoutVars>
      </dgm:prSet>
      <dgm:spPr/>
    </dgm:pt>
    <dgm:pt modelId="{617E459D-38DA-414C-8AC9-BF539BB5E035}" type="pres">
      <dgm:prSet presAssocID="{7A3C536E-405E-4520-AB4B-8DFB3F088941}" presName="sibTrans" presStyleCnt="0"/>
      <dgm:spPr/>
    </dgm:pt>
    <dgm:pt modelId="{2B8BF208-B04C-4128-BA72-AEFFAF14F57C}" type="pres">
      <dgm:prSet presAssocID="{E6F874CD-C837-4A22-8406-ABD816D10E0E}" presName="compNode" presStyleCnt="0"/>
      <dgm:spPr/>
    </dgm:pt>
    <dgm:pt modelId="{FC29905D-1616-4D70-86C2-A239E6C0DB17}" type="pres">
      <dgm:prSet presAssocID="{E6F874CD-C837-4A22-8406-ABD816D10E0E}" presName="bgRect" presStyleLbl="bgShp" presStyleIdx="1" presStyleCnt="4"/>
      <dgm:spPr/>
    </dgm:pt>
    <dgm:pt modelId="{44BAE743-F9AF-4328-B833-62D74C5B80E1}" type="pres">
      <dgm:prSet presAssocID="{E6F874CD-C837-4A22-8406-ABD816D10E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02317E-F032-4FBC-9137-DE966FA80B82}" type="pres">
      <dgm:prSet presAssocID="{E6F874CD-C837-4A22-8406-ABD816D10E0E}" presName="spaceRect" presStyleCnt="0"/>
      <dgm:spPr/>
    </dgm:pt>
    <dgm:pt modelId="{F1DDE81B-A8DC-4798-88DB-4455576791AA}" type="pres">
      <dgm:prSet presAssocID="{E6F874CD-C837-4A22-8406-ABD816D10E0E}" presName="parTx" presStyleLbl="revTx" presStyleIdx="1" presStyleCnt="4">
        <dgm:presLayoutVars>
          <dgm:chMax val="0"/>
          <dgm:chPref val="0"/>
        </dgm:presLayoutVars>
      </dgm:prSet>
      <dgm:spPr/>
    </dgm:pt>
    <dgm:pt modelId="{05C0BE9A-AE1E-4521-8375-4CD044EEDC35}" type="pres">
      <dgm:prSet presAssocID="{6B6FD698-AC04-49FF-988A-101812B775BE}" presName="sibTrans" presStyleCnt="0"/>
      <dgm:spPr/>
    </dgm:pt>
    <dgm:pt modelId="{682D4F9D-EB1D-4261-9F8D-D4F1D35C4E53}" type="pres">
      <dgm:prSet presAssocID="{7FDFFC56-A8CA-4713-AC9E-D7B06DD41E48}" presName="compNode" presStyleCnt="0"/>
      <dgm:spPr/>
    </dgm:pt>
    <dgm:pt modelId="{CEC56939-D864-47C3-B0B9-3E206BC6E1A1}" type="pres">
      <dgm:prSet presAssocID="{7FDFFC56-A8CA-4713-AC9E-D7B06DD41E48}" presName="bgRect" presStyleLbl="bgShp" presStyleIdx="2" presStyleCnt="4"/>
      <dgm:spPr/>
    </dgm:pt>
    <dgm:pt modelId="{01512086-662A-403A-B3A8-FB0874D9C823}" type="pres">
      <dgm:prSet presAssocID="{7FDFFC56-A8CA-4713-AC9E-D7B06DD41E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0D9D43F-1F37-4795-85A7-5599D01E28ED}" type="pres">
      <dgm:prSet presAssocID="{7FDFFC56-A8CA-4713-AC9E-D7B06DD41E48}" presName="spaceRect" presStyleCnt="0"/>
      <dgm:spPr/>
    </dgm:pt>
    <dgm:pt modelId="{37A92F41-8F22-47B0-9AE5-53B1485D09C9}" type="pres">
      <dgm:prSet presAssocID="{7FDFFC56-A8CA-4713-AC9E-D7B06DD41E48}" presName="parTx" presStyleLbl="revTx" presStyleIdx="2" presStyleCnt="4">
        <dgm:presLayoutVars>
          <dgm:chMax val="0"/>
          <dgm:chPref val="0"/>
        </dgm:presLayoutVars>
      </dgm:prSet>
      <dgm:spPr/>
    </dgm:pt>
    <dgm:pt modelId="{F46F0669-848E-4476-A3E2-A7A7FCBC5908}" type="pres">
      <dgm:prSet presAssocID="{A8FC6685-AFC2-40BA-B39A-95957862811B}" presName="sibTrans" presStyleCnt="0"/>
      <dgm:spPr/>
    </dgm:pt>
    <dgm:pt modelId="{36A7E1DE-445C-48D7-AE2C-A1293AEF43A0}" type="pres">
      <dgm:prSet presAssocID="{D7C18097-4126-4C54-B854-3E3FC9DD805D}" presName="compNode" presStyleCnt="0"/>
      <dgm:spPr/>
    </dgm:pt>
    <dgm:pt modelId="{DC89C44B-9CE1-4533-8CEC-1C25C80035F9}" type="pres">
      <dgm:prSet presAssocID="{D7C18097-4126-4C54-B854-3E3FC9DD805D}" presName="bgRect" presStyleLbl="bgShp" presStyleIdx="3" presStyleCnt="4"/>
      <dgm:spPr/>
    </dgm:pt>
    <dgm:pt modelId="{9A45AEC2-A43C-4A32-B530-EE3AD60EAAF9}" type="pres">
      <dgm:prSet presAssocID="{D7C18097-4126-4C54-B854-3E3FC9DD80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41A1C03-3B0E-4410-B534-55141C9866FD}" type="pres">
      <dgm:prSet presAssocID="{D7C18097-4126-4C54-B854-3E3FC9DD805D}" presName="spaceRect" presStyleCnt="0"/>
      <dgm:spPr/>
    </dgm:pt>
    <dgm:pt modelId="{8FD37930-52C3-4D24-ABBB-403942C7D20E}" type="pres">
      <dgm:prSet presAssocID="{D7C18097-4126-4C54-B854-3E3FC9DD80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F7AC0D-A5FC-4110-9CA3-7D1A61D0E3C0}" srcId="{3EF19543-315D-4EE6-9B43-74B2DFC8C519}" destId="{303F6BB6-D023-45FB-85FF-634795BFD12D}" srcOrd="0" destOrd="0" parTransId="{1A37A4EE-E676-47C5-93CC-2100096D4C30}" sibTransId="{7A3C536E-405E-4520-AB4B-8DFB3F088941}"/>
    <dgm:cxn modelId="{1975281B-CDD1-4C0C-B36F-99AAB33AE58A}" srcId="{3EF19543-315D-4EE6-9B43-74B2DFC8C519}" destId="{D7C18097-4126-4C54-B854-3E3FC9DD805D}" srcOrd="3" destOrd="0" parTransId="{56C0627B-29C0-48E5-91AA-89EB2DB0BD16}" sibTransId="{EE95304A-25A8-4356-8F24-80DBB5E10959}"/>
    <dgm:cxn modelId="{1FC39B32-67FB-44EE-93C2-3CE253DB4D0D}" srcId="{3EF19543-315D-4EE6-9B43-74B2DFC8C519}" destId="{7FDFFC56-A8CA-4713-AC9E-D7B06DD41E48}" srcOrd="2" destOrd="0" parTransId="{0D7C85C4-479C-4694-9BB0-AD595F00C335}" sibTransId="{A8FC6685-AFC2-40BA-B39A-95957862811B}"/>
    <dgm:cxn modelId="{88C6B743-B44D-413E-A42F-365BA4AEBFFC}" type="presOf" srcId="{303F6BB6-D023-45FB-85FF-634795BFD12D}" destId="{54428C15-413D-4679-A4F9-C8AF517F61D5}" srcOrd="0" destOrd="0" presId="urn:microsoft.com/office/officeart/2018/2/layout/IconVerticalSolidList"/>
    <dgm:cxn modelId="{99C44A49-4E2D-48A0-B1E3-DF5D5B67C175}" type="presOf" srcId="{E6F874CD-C837-4A22-8406-ABD816D10E0E}" destId="{F1DDE81B-A8DC-4798-88DB-4455576791AA}" srcOrd="0" destOrd="0" presId="urn:microsoft.com/office/officeart/2018/2/layout/IconVerticalSolidList"/>
    <dgm:cxn modelId="{39397858-689F-42FF-9434-71D7526DD923}" type="presOf" srcId="{D7C18097-4126-4C54-B854-3E3FC9DD805D}" destId="{8FD37930-52C3-4D24-ABBB-403942C7D20E}" srcOrd="0" destOrd="0" presId="urn:microsoft.com/office/officeart/2018/2/layout/IconVerticalSolidList"/>
    <dgm:cxn modelId="{BE5F828C-EB94-43CA-ABB2-33F3A13B5590}" type="presOf" srcId="{3EF19543-315D-4EE6-9B43-74B2DFC8C519}" destId="{AFC22784-CA83-4725-9F8D-5E3A0309E765}" srcOrd="0" destOrd="0" presId="urn:microsoft.com/office/officeart/2018/2/layout/IconVerticalSolidList"/>
    <dgm:cxn modelId="{08D336B5-4227-4958-9382-838331552ECB}" srcId="{3EF19543-315D-4EE6-9B43-74B2DFC8C519}" destId="{E6F874CD-C837-4A22-8406-ABD816D10E0E}" srcOrd="1" destOrd="0" parTransId="{4333E09E-F84A-462A-9295-C79AE5FC0D9C}" sibTransId="{6B6FD698-AC04-49FF-988A-101812B775BE}"/>
    <dgm:cxn modelId="{FCE54DF5-0DDA-4595-8E3E-FB56A85AA9EF}" type="presOf" srcId="{7FDFFC56-A8CA-4713-AC9E-D7B06DD41E48}" destId="{37A92F41-8F22-47B0-9AE5-53B1485D09C9}" srcOrd="0" destOrd="0" presId="urn:microsoft.com/office/officeart/2018/2/layout/IconVerticalSolidList"/>
    <dgm:cxn modelId="{929752FD-A4FE-4945-9E5E-5F84A244F36A}" type="presParOf" srcId="{AFC22784-CA83-4725-9F8D-5E3A0309E765}" destId="{4FC48153-62AE-42A6-9DD6-5125665BD186}" srcOrd="0" destOrd="0" presId="urn:microsoft.com/office/officeart/2018/2/layout/IconVerticalSolidList"/>
    <dgm:cxn modelId="{D7228C05-B8AD-4BD7-9AFD-AC9431527070}" type="presParOf" srcId="{4FC48153-62AE-42A6-9DD6-5125665BD186}" destId="{976B791B-95CE-4112-9ED8-60D553C503FB}" srcOrd="0" destOrd="0" presId="urn:microsoft.com/office/officeart/2018/2/layout/IconVerticalSolidList"/>
    <dgm:cxn modelId="{7AA252B8-547B-44B9-B6E5-AED6A320E0FC}" type="presParOf" srcId="{4FC48153-62AE-42A6-9DD6-5125665BD186}" destId="{020C580C-A228-4F51-B701-EF9EDD52DFAB}" srcOrd="1" destOrd="0" presId="urn:microsoft.com/office/officeart/2018/2/layout/IconVerticalSolidList"/>
    <dgm:cxn modelId="{93AA5926-E7CB-49F8-8FF0-805F1E973A52}" type="presParOf" srcId="{4FC48153-62AE-42A6-9DD6-5125665BD186}" destId="{0B282F32-D823-4E9C-A926-5CDEFF1D5891}" srcOrd="2" destOrd="0" presId="urn:microsoft.com/office/officeart/2018/2/layout/IconVerticalSolidList"/>
    <dgm:cxn modelId="{06EC4BB9-D717-4A72-83F1-41F2F15F4784}" type="presParOf" srcId="{4FC48153-62AE-42A6-9DD6-5125665BD186}" destId="{54428C15-413D-4679-A4F9-C8AF517F61D5}" srcOrd="3" destOrd="0" presId="urn:microsoft.com/office/officeart/2018/2/layout/IconVerticalSolidList"/>
    <dgm:cxn modelId="{E2737E9C-0834-47BD-B73A-0CD1CB2CCB1A}" type="presParOf" srcId="{AFC22784-CA83-4725-9F8D-5E3A0309E765}" destId="{617E459D-38DA-414C-8AC9-BF539BB5E035}" srcOrd="1" destOrd="0" presId="urn:microsoft.com/office/officeart/2018/2/layout/IconVerticalSolidList"/>
    <dgm:cxn modelId="{5A7074A6-4E0E-4D5C-BEBD-EB6E2CC33573}" type="presParOf" srcId="{AFC22784-CA83-4725-9F8D-5E3A0309E765}" destId="{2B8BF208-B04C-4128-BA72-AEFFAF14F57C}" srcOrd="2" destOrd="0" presId="urn:microsoft.com/office/officeart/2018/2/layout/IconVerticalSolidList"/>
    <dgm:cxn modelId="{E9E583C8-45C4-4F3F-9FEF-36F5DC30E5BA}" type="presParOf" srcId="{2B8BF208-B04C-4128-BA72-AEFFAF14F57C}" destId="{FC29905D-1616-4D70-86C2-A239E6C0DB17}" srcOrd="0" destOrd="0" presId="urn:microsoft.com/office/officeart/2018/2/layout/IconVerticalSolidList"/>
    <dgm:cxn modelId="{1CA0B330-4BB2-4307-801D-DB2F888CB072}" type="presParOf" srcId="{2B8BF208-B04C-4128-BA72-AEFFAF14F57C}" destId="{44BAE743-F9AF-4328-B833-62D74C5B80E1}" srcOrd="1" destOrd="0" presId="urn:microsoft.com/office/officeart/2018/2/layout/IconVerticalSolidList"/>
    <dgm:cxn modelId="{4E5B9304-5080-42F6-AA03-1817681CC742}" type="presParOf" srcId="{2B8BF208-B04C-4128-BA72-AEFFAF14F57C}" destId="{7202317E-F032-4FBC-9137-DE966FA80B82}" srcOrd="2" destOrd="0" presId="urn:microsoft.com/office/officeart/2018/2/layout/IconVerticalSolidList"/>
    <dgm:cxn modelId="{C76CEACF-3F61-4FAE-A6BA-D55E1362ABC1}" type="presParOf" srcId="{2B8BF208-B04C-4128-BA72-AEFFAF14F57C}" destId="{F1DDE81B-A8DC-4798-88DB-4455576791AA}" srcOrd="3" destOrd="0" presId="urn:microsoft.com/office/officeart/2018/2/layout/IconVerticalSolidList"/>
    <dgm:cxn modelId="{CF2BF54E-6DDE-455E-9049-AD50D5D3E703}" type="presParOf" srcId="{AFC22784-CA83-4725-9F8D-5E3A0309E765}" destId="{05C0BE9A-AE1E-4521-8375-4CD044EEDC35}" srcOrd="3" destOrd="0" presId="urn:microsoft.com/office/officeart/2018/2/layout/IconVerticalSolidList"/>
    <dgm:cxn modelId="{0CF9B494-B6BD-4737-97F6-5547569A8E74}" type="presParOf" srcId="{AFC22784-CA83-4725-9F8D-5E3A0309E765}" destId="{682D4F9D-EB1D-4261-9F8D-D4F1D35C4E53}" srcOrd="4" destOrd="0" presId="urn:microsoft.com/office/officeart/2018/2/layout/IconVerticalSolidList"/>
    <dgm:cxn modelId="{32D4ED1E-CADD-4E92-8F48-0A6DFE926B4F}" type="presParOf" srcId="{682D4F9D-EB1D-4261-9F8D-D4F1D35C4E53}" destId="{CEC56939-D864-47C3-B0B9-3E206BC6E1A1}" srcOrd="0" destOrd="0" presId="urn:microsoft.com/office/officeart/2018/2/layout/IconVerticalSolidList"/>
    <dgm:cxn modelId="{2D2A10B8-350B-4EE2-B92D-A37A06A4442F}" type="presParOf" srcId="{682D4F9D-EB1D-4261-9F8D-D4F1D35C4E53}" destId="{01512086-662A-403A-B3A8-FB0874D9C823}" srcOrd="1" destOrd="0" presId="urn:microsoft.com/office/officeart/2018/2/layout/IconVerticalSolidList"/>
    <dgm:cxn modelId="{2089DF46-6DC7-4B1C-884A-6063BDDE674B}" type="presParOf" srcId="{682D4F9D-EB1D-4261-9F8D-D4F1D35C4E53}" destId="{20D9D43F-1F37-4795-85A7-5599D01E28ED}" srcOrd="2" destOrd="0" presId="urn:microsoft.com/office/officeart/2018/2/layout/IconVerticalSolidList"/>
    <dgm:cxn modelId="{5C8879BD-4D3D-4DCF-80FA-75E33FC1A349}" type="presParOf" srcId="{682D4F9D-EB1D-4261-9F8D-D4F1D35C4E53}" destId="{37A92F41-8F22-47B0-9AE5-53B1485D09C9}" srcOrd="3" destOrd="0" presId="urn:microsoft.com/office/officeart/2018/2/layout/IconVerticalSolidList"/>
    <dgm:cxn modelId="{9BE55CB5-FCB5-4AE1-9A5A-A27377B65207}" type="presParOf" srcId="{AFC22784-CA83-4725-9F8D-5E3A0309E765}" destId="{F46F0669-848E-4476-A3E2-A7A7FCBC5908}" srcOrd="5" destOrd="0" presId="urn:microsoft.com/office/officeart/2018/2/layout/IconVerticalSolidList"/>
    <dgm:cxn modelId="{74EEC716-D44A-47D5-A4A3-FF0D968CF1EE}" type="presParOf" srcId="{AFC22784-CA83-4725-9F8D-5E3A0309E765}" destId="{36A7E1DE-445C-48D7-AE2C-A1293AEF43A0}" srcOrd="6" destOrd="0" presId="urn:microsoft.com/office/officeart/2018/2/layout/IconVerticalSolidList"/>
    <dgm:cxn modelId="{0811DC61-FDDE-4B36-B036-747A2C8B308D}" type="presParOf" srcId="{36A7E1DE-445C-48D7-AE2C-A1293AEF43A0}" destId="{DC89C44B-9CE1-4533-8CEC-1C25C80035F9}" srcOrd="0" destOrd="0" presId="urn:microsoft.com/office/officeart/2018/2/layout/IconVerticalSolidList"/>
    <dgm:cxn modelId="{9CB86D46-8A79-41A3-B319-34EA0F034086}" type="presParOf" srcId="{36A7E1DE-445C-48D7-AE2C-A1293AEF43A0}" destId="{9A45AEC2-A43C-4A32-B530-EE3AD60EAAF9}" srcOrd="1" destOrd="0" presId="urn:microsoft.com/office/officeart/2018/2/layout/IconVerticalSolidList"/>
    <dgm:cxn modelId="{9DC4F75D-ECD1-405B-B6AB-79AB44F9C016}" type="presParOf" srcId="{36A7E1DE-445C-48D7-AE2C-A1293AEF43A0}" destId="{341A1C03-3B0E-4410-B534-55141C9866FD}" srcOrd="2" destOrd="0" presId="urn:microsoft.com/office/officeart/2018/2/layout/IconVerticalSolidList"/>
    <dgm:cxn modelId="{64C5B45F-A09B-4F61-83F9-6568FCC80257}" type="presParOf" srcId="{36A7E1DE-445C-48D7-AE2C-A1293AEF43A0}" destId="{8FD37930-52C3-4D24-ABBB-403942C7D2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D1840E-B385-4F96-AD91-D7B2A460AC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16B4B65-96BE-48FD-9821-622AF871EF96}">
      <dgm:prSet/>
      <dgm:spPr/>
      <dgm:t>
        <a:bodyPr/>
        <a:lstStyle/>
        <a:p>
          <a:pPr>
            <a:defRPr cap="all"/>
          </a:pPr>
          <a:r>
            <a:rPr lang="en-CA"/>
            <a:t>Practice</a:t>
          </a:r>
          <a:endParaRPr lang="en-US"/>
        </a:p>
      </dgm:t>
    </dgm:pt>
    <dgm:pt modelId="{8058EAB3-D9FD-44D7-AEF2-79D4100C87EE}" type="parTrans" cxnId="{9C2295E9-6AE8-4483-8F13-6D5632CDFEA1}">
      <dgm:prSet/>
      <dgm:spPr/>
      <dgm:t>
        <a:bodyPr/>
        <a:lstStyle/>
        <a:p>
          <a:endParaRPr lang="en-US"/>
        </a:p>
      </dgm:t>
    </dgm:pt>
    <dgm:pt modelId="{FC026638-2F1B-45CE-BEA2-ECDA160EF67B}" type="sibTrans" cxnId="{9C2295E9-6AE8-4483-8F13-6D5632CDFEA1}">
      <dgm:prSet/>
      <dgm:spPr/>
      <dgm:t>
        <a:bodyPr/>
        <a:lstStyle/>
        <a:p>
          <a:endParaRPr lang="en-US"/>
        </a:p>
      </dgm:t>
    </dgm:pt>
    <dgm:pt modelId="{6F605D77-4AED-4C87-A8BD-5534E0245D52}">
      <dgm:prSet/>
      <dgm:spPr/>
      <dgm:t>
        <a:bodyPr/>
        <a:lstStyle/>
        <a:p>
          <a:pPr>
            <a:defRPr cap="all"/>
          </a:pPr>
          <a:r>
            <a:rPr lang="en-CA"/>
            <a:t>… then …</a:t>
          </a:r>
          <a:endParaRPr lang="en-US"/>
        </a:p>
      </dgm:t>
    </dgm:pt>
    <dgm:pt modelId="{0157DA76-5471-4A62-BE17-CD4DE4B3F604}" type="parTrans" cxnId="{4315E644-0246-410A-8D63-4604CBACA898}">
      <dgm:prSet/>
      <dgm:spPr/>
      <dgm:t>
        <a:bodyPr/>
        <a:lstStyle/>
        <a:p>
          <a:endParaRPr lang="en-US"/>
        </a:p>
      </dgm:t>
    </dgm:pt>
    <dgm:pt modelId="{499326AD-5171-4868-A2DD-772EEAD83905}" type="sibTrans" cxnId="{4315E644-0246-410A-8D63-4604CBACA898}">
      <dgm:prSet/>
      <dgm:spPr/>
      <dgm:t>
        <a:bodyPr/>
        <a:lstStyle/>
        <a:p>
          <a:endParaRPr lang="en-US"/>
        </a:p>
      </dgm:t>
    </dgm:pt>
    <dgm:pt modelId="{A193C47F-4066-4C64-A486-172CEF9E733E}">
      <dgm:prSet/>
      <dgm:spPr/>
      <dgm:t>
        <a:bodyPr/>
        <a:lstStyle/>
        <a:p>
          <a:pPr>
            <a:defRPr cap="all"/>
          </a:pPr>
          <a:r>
            <a:rPr lang="en-CA"/>
            <a:t>practice some more </a:t>
          </a:r>
          <a:endParaRPr lang="en-US"/>
        </a:p>
      </dgm:t>
    </dgm:pt>
    <dgm:pt modelId="{1FEF3F3B-694B-48A3-BCE0-88AA564439F7}" type="parTrans" cxnId="{6A16F156-548E-4CFE-851D-E93D541864FB}">
      <dgm:prSet/>
      <dgm:spPr/>
      <dgm:t>
        <a:bodyPr/>
        <a:lstStyle/>
        <a:p>
          <a:endParaRPr lang="en-US"/>
        </a:p>
      </dgm:t>
    </dgm:pt>
    <dgm:pt modelId="{FE17D115-53C6-41A2-8AB3-652354B12AF9}" type="sibTrans" cxnId="{6A16F156-548E-4CFE-851D-E93D541864FB}">
      <dgm:prSet/>
      <dgm:spPr/>
      <dgm:t>
        <a:bodyPr/>
        <a:lstStyle/>
        <a:p>
          <a:endParaRPr lang="en-US"/>
        </a:p>
      </dgm:t>
    </dgm:pt>
    <dgm:pt modelId="{6C9074B3-428F-4286-B0AA-E489E930B02F}" type="pres">
      <dgm:prSet presAssocID="{64D1840E-B385-4F96-AD91-D7B2A460AC97}" presName="root" presStyleCnt="0">
        <dgm:presLayoutVars>
          <dgm:dir/>
          <dgm:resizeHandles val="exact"/>
        </dgm:presLayoutVars>
      </dgm:prSet>
      <dgm:spPr/>
    </dgm:pt>
    <dgm:pt modelId="{BFD2638A-541D-48C9-9E9C-925A9D168FD4}" type="pres">
      <dgm:prSet presAssocID="{916B4B65-96BE-48FD-9821-622AF871EF96}" presName="compNode" presStyleCnt="0"/>
      <dgm:spPr/>
    </dgm:pt>
    <dgm:pt modelId="{8F3DECC7-0C0B-42E2-8C94-C1C530399745}" type="pres">
      <dgm:prSet presAssocID="{916B4B65-96BE-48FD-9821-622AF871EF96}" presName="iconBgRect" presStyleLbl="bgShp" presStyleIdx="0" presStyleCnt="3"/>
      <dgm:spPr/>
    </dgm:pt>
    <dgm:pt modelId="{1810C23F-5766-4B93-BEAB-E9BA5B4E7099}" type="pres">
      <dgm:prSet presAssocID="{916B4B65-96BE-48FD-9821-622AF871EF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BC0FCBE-06AA-4DB2-8B35-177E490A40CC}" type="pres">
      <dgm:prSet presAssocID="{916B4B65-96BE-48FD-9821-622AF871EF96}" presName="spaceRect" presStyleCnt="0"/>
      <dgm:spPr/>
    </dgm:pt>
    <dgm:pt modelId="{98133B13-FFBC-4A06-BC12-D874D20FA414}" type="pres">
      <dgm:prSet presAssocID="{916B4B65-96BE-48FD-9821-622AF871EF96}" presName="textRect" presStyleLbl="revTx" presStyleIdx="0" presStyleCnt="3">
        <dgm:presLayoutVars>
          <dgm:chMax val="1"/>
          <dgm:chPref val="1"/>
        </dgm:presLayoutVars>
      </dgm:prSet>
      <dgm:spPr/>
    </dgm:pt>
    <dgm:pt modelId="{30C9A587-9199-4A46-992C-CEBBE359292D}" type="pres">
      <dgm:prSet presAssocID="{FC026638-2F1B-45CE-BEA2-ECDA160EF67B}" presName="sibTrans" presStyleCnt="0"/>
      <dgm:spPr/>
    </dgm:pt>
    <dgm:pt modelId="{480023CE-FDA0-47BE-8A47-D23340551A6E}" type="pres">
      <dgm:prSet presAssocID="{6F605D77-4AED-4C87-A8BD-5534E0245D52}" presName="compNode" presStyleCnt="0"/>
      <dgm:spPr/>
    </dgm:pt>
    <dgm:pt modelId="{D9C67440-D963-48CB-A8C5-AE0C84F8C1CC}" type="pres">
      <dgm:prSet presAssocID="{6F605D77-4AED-4C87-A8BD-5534E0245D52}" presName="iconBgRect" presStyleLbl="bgShp" presStyleIdx="1" presStyleCnt="3"/>
      <dgm:spPr/>
    </dgm:pt>
    <dgm:pt modelId="{7274AFBF-0E7C-43F6-B6FE-8AA5567330F0}" type="pres">
      <dgm:prSet presAssocID="{6F605D77-4AED-4C87-A8BD-5534E0245D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A020B78E-1155-4327-901B-CECBE1F454DE}" type="pres">
      <dgm:prSet presAssocID="{6F605D77-4AED-4C87-A8BD-5534E0245D52}" presName="spaceRect" presStyleCnt="0"/>
      <dgm:spPr/>
    </dgm:pt>
    <dgm:pt modelId="{C42D7A0A-40A5-421E-9CCD-2C099F176AE0}" type="pres">
      <dgm:prSet presAssocID="{6F605D77-4AED-4C87-A8BD-5534E0245D52}" presName="textRect" presStyleLbl="revTx" presStyleIdx="1" presStyleCnt="3">
        <dgm:presLayoutVars>
          <dgm:chMax val="1"/>
          <dgm:chPref val="1"/>
        </dgm:presLayoutVars>
      </dgm:prSet>
      <dgm:spPr/>
    </dgm:pt>
    <dgm:pt modelId="{9614D0E0-FDBB-4ADF-B800-46AF9B505023}" type="pres">
      <dgm:prSet presAssocID="{499326AD-5171-4868-A2DD-772EEAD83905}" presName="sibTrans" presStyleCnt="0"/>
      <dgm:spPr/>
    </dgm:pt>
    <dgm:pt modelId="{0490016F-38DA-4E69-9105-5F50C2648E7A}" type="pres">
      <dgm:prSet presAssocID="{A193C47F-4066-4C64-A486-172CEF9E733E}" presName="compNode" presStyleCnt="0"/>
      <dgm:spPr/>
    </dgm:pt>
    <dgm:pt modelId="{94CAC7EA-A53A-46E0-93B2-98B7597D1E50}" type="pres">
      <dgm:prSet presAssocID="{A193C47F-4066-4C64-A486-172CEF9E733E}" presName="iconBgRect" presStyleLbl="bgShp" presStyleIdx="2" presStyleCnt="3"/>
      <dgm:spPr/>
    </dgm:pt>
    <dgm:pt modelId="{18469F6F-4BB0-426A-96C9-9F7ABD6D37F0}" type="pres">
      <dgm:prSet presAssocID="{A193C47F-4066-4C64-A486-172CEF9E73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AA699A0-970A-4DE2-B065-AC8FB4AEA983}" type="pres">
      <dgm:prSet presAssocID="{A193C47F-4066-4C64-A486-172CEF9E733E}" presName="spaceRect" presStyleCnt="0"/>
      <dgm:spPr/>
    </dgm:pt>
    <dgm:pt modelId="{D26540DB-E0D1-4E0B-A31F-ADB752EAF69B}" type="pres">
      <dgm:prSet presAssocID="{A193C47F-4066-4C64-A486-172CEF9E73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EE7F09-4600-4BCC-89E3-AD2FBF168CDF}" type="presOf" srcId="{64D1840E-B385-4F96-AD91-D7B2A460AC97}" destId="{6C9074B3-428F-4286-B0AA-E489E930B02F}" srcOrd="0" destOrd="0" presId="urn:microsoft.com/office/officeart/2018/5/layout/IconCircleLabelList"/>
    <dgm:cxn modelId="{4315E644-0246-410A-8D63-4604CBACA898}" srcId="{64D1840E-B385-4F96-AD91-D7B2A460AC97}" destId="{6F605D77-4AED-4C87-A8BD-5534E0245D52}" srcOrd="1" destOrd="0" parTransId="{0157DA76-5471-4A62-BE17-CD4DE4B3F604}" sibTransId="{499326AD-5171-4868-A2DD-772EEAD83905}"/>
    <dgm:cxn modelId="{6A16F156-548E-4CFE-851D-E93D541864FB}" srcId="{64D1840E-B385-4F96-AD91-D7B2A460AC97}" destId="{A193C47F-4066-4C64-A486-172CEF9E733E}" srcOrd="2" destOrd="0" parTransId="{1FEF3F3B-694B-48A3-BCE0-88AA564439F7}" sibTransId="{FE17D115-53C6-41A2-8AB3-652354B12AF9}"/>
    <dgm:cxn modelId="{889F429C-90DD-48AC-9E45-291E0901E23A}" type="presOf" srcId="{A193C47F-4066-4C64-A486-172CEF9E733E}" destId="{D26540DB-E0D1-4E0B-A31F-ADB752EAF69B}" srcOrd="0" destOrd="0" presId="urn:microsoft.com/office/officeart/2018/5/layout/IconCircleLabelList"/>
    <dgm:cxn modelId="{5BEDD4CC-DB55-4006-AC7E-7CF8EE14D223}" type="presOf" srcId="{6F605D77-4AED-4C87-A8BD-5534E0245D52}" destId="{C42D7A0A-40A5-421E-9CCD-2C099F176AE0}" srcOrd="0" destOrd="0" presId="urn:microsoft.com/office/officeart/2018/5/layout/IconCircleLabelList"/>
    <dgm:cxn modelId="{1DB707CF-9DDE-45C9-B6A6-8929DCDA77FD}" type="presOf" srcId="{916B4B65-96BE-48FD-9821-622AF871EF96}" destId="{98133B13-FFBC-4A06-BC12-D874D20FA414}" srcOrd="0" destOrd="0" presId="urn:microsoft.com/office/officeart/2018/5/layout/IconCircleLabelList"/>
    <dgm:cxn modelId="{9C2295E9-6AE8-4483-8F13-6D5632CDFEA1}" srcId="{64D1840E-B385-4F96-AD91-D7B2A460AC97}" destId="{916B4B65-96BE-48FD-9821-622AF871EF96}" srcOrd="0" destOrd="0" parTransId="{8058EAB3-D9FD-44D7-AEF2-79D4100C87EE}" sibTransId="{FC026638-2F1B-45CE-BEA2-ECDA160EF67B}"/>
    <dgm:cxn modelId="{20E53549-5852-4626-A243-2D93460044C3}" type="presParOf" srcId="{6C9074B3-428F-4286-B0AA-E489E930B02F}" destId="{BFD2638A-541D-48C9-9E9C-925A9D168FD4}" srcOrd="0" destOrd="0" presId="urn:microsoft.com/office/officeart/2018/5/layout/IconCircleLabelList"/>
    <dgm:cxn modelId="{37C6348E-F046-47E4-87BC-1C42C9EAD8C4}" type="presParOf" srcId="{BFD2638A-541D-48C9-9E9C-925A9D168FD4}" destId="{8F3DECC7-0C0B-42E2-8C94-C1C530399745}" srcOrd="0" destOrd="0" presId="urn:microsoft.com/office/officeart/2018/5/layout/IconCircleLabelList"/>
    <dgm:cxn modelId="{C119C495-F945-4B70-A514-41634F26A048}" type="presParOf" srcId="{BFD2638A-541D-48C9-9E9C-925A9D168FD4}" destId="{1810C23F-5766-4B93-BEAB-E9BA5B4E7099}" srcOrd="1" destOrd="0" presId="urn:microsoft.com/office/officeart/2018/5/layout/IconCircleLabelList"/>
    <dgm:cxn modelId="{CA225E80-943B-4091-94A2-5DDD74D19424}" type="presParOf" srcId="{BFD2638A-541D-48C9-9E9C-925A9D168FD4}" destId="{BBC0FCBE-06AA-4DB2-8B35-177E490A40CC}" srcOrd="2" destOrd="0" presId="urn:microsoft.com/office/officeart/2018/5/layout/IconCircleLabelList"/>
    <dgm:cxn modelId="{D8557D99-C025-4F6A-9088-082505158058}" type="presParOf" srcId="{BFD2638A-541D-48C9-9E9C-925A9D168FD4}" destId="{98133B13-FFBC-4A06-BC12-D874D20FA414}" srcOrd="3" destOrd="0" presId="urn:microsoft.com/office/officeart/2018/5/layout/IconCircleLabelList"/>
    <dgm:cxn modelId="{D73BBD5B-F320-4AB8-BA7C-22E9934AFC48}" type="presParOf" srcId="{6C9074B3-428F-4286-B0AA-E489E930B02F}" destId="{30C9A587-9199-4A46-992C-CEBBE359292D}" srcOrd="1" destOrd="0" presId="urn:microsoft.com/office/officeart/2018/5/layout/IconCircleLabelList"/>
    <dgm:cxn modelId="{E493020F-14B6-4A02-B41D-8FDF4AEE3C57}" type="presParOf" srcId="{6C9074B3-428F-4286-B0AA-E489E930B02F}" destId="{480023CE-FDA0-47BE-8A47-D23340551A6E}" srcOrd="2" destOrd="0" presId="urn:microsoft.com/office/officeart/2018/5/layout/IconCircleLabelList"/>
    <dgm:cxn modelId="{9C4F610B-374F-4BFD-B5DE-93411863CB01}" type="presParOf" srcId="{480023CE-FDA0-47BE-8A47-D23340551A6E}" destId="{D9C67440-D963-48CB-A8C5-AE0C84F8C1CC}" srcOrd="0" destOrd="0" presId="urn:microsoft.com/office/officeart/2018/5/layout/IconCircleLabelList"/>
    <dgm:cxn modelId="{A948CB45-68E0-4D9B-8FE4-7FB5874E9A84}" type="presParOf" srcId="{480023CE-FDA0-47BE-8A47-D23340551A6E}" destId="{7274AFBF-0E7C-43F6-B6FE-8AA5567330F0}" srcOrd="1" destOrd="0" presId="urn:microsoft.com/office/officeart/2018/5/layout/IconCircleLabelList"/>
    <dgm:cxn modelId="{38231ED2-5B77-4046-B8BD-4CB6F62CF475}" type="presParOf" srcId="{480023CE-FDA0-47BE-8A47-D23340551A6E}" destId="{A020B78E-1155-4327-901B-CECBE1F454DE}" srcOrd="2" destOrd="0" presId="urn:microsoft.com/office/officeart/2018/5/layout/IconCircleLabelList"/>
    <dgm:cxn modelId="{9FE3ED51-07B1-4C87-B414-DC4971FF6CD5}" type="presParOf" srcId="{480023CE-FDA0-47BE-8A47-D23340551A6E}" destId="{C42D7A0A-40A5-421E-9CCD-2C099F176AE0}" srcOrd="3" destOrd="0" presId="urn:microsoft.com/office/officeart/2018/5/layout/IconCircleLabelList"/>
    <dgm:cxn modelId="{00F5EEC5-B8C1-484B-8276-EFC39563AFB4}" type="presParOf" srcId="{6C9074B3-428F-4286-B0AA-E489E930B02F}" destId="{9614D0E0-FDBB-4ADF-B800-46AF9B505023}" srcOrd="3" destOrd="0" presId="urn:microsoft.com/office/officeart/2018/5/layout/IconCircleLabelList"/>
    <dgm:cxn modelId="{ED15CFF5-1AB3-454A-A2E1-00C346990813}" type="presParOf" srcId="{6C9074B3-428F-4286-B0AA-E489E930B02F}" destId="{0490016F-38DA-4E69-9105-5F50C2648E7A}" srcOrd="4" destOrd="0" presId="urn:microsoft.com/office/officeart/2018/5/layout/IconCircleLabelList"/>
    <dgm:cxn modelId="{1840B94F-9981-4209-982C-1FBB1E038212}" type="presParOf" srcId="{0490016F-38DA-4E69-9105-5F50C2648E7A}" destId="{94CAC7EA-A53A-46E0-93B2-98B7597D1E50}" srcOrd="0" destOrd="0" presId="urn:microsoft.com/office/officeart/2018/5/layout/IconCircleLabelList"/>
    <dgm:cxn modelId="{42439B49-1F41-4574-8852-A3ED7E1254A1}" type="presParOf" srcId="{0490016F-38DA-4E69-9105-5F50C2648E7A}" destId="{18469F6F-4BB0-426A-96C9-9F7ABD6D37F0}" srcOrd="1" destOrd="0" presId="urn:microsoft.com/office/officeart/2018/5/layout/IconCircleLabelList"/>
    <dgm:cxn modelId="{6C20AA2E-4C9E-4AB8-B1CC-DFD924782B0A}" type="presParOf" srcId="{0490016F-38DA-4E69-9105-5F50C2648E7A}" destId="{2AA699A0-970A-4DE2-B065-AC8FB4AEA983}" srcOrd="2" destOrd="0" presId="urn:microsoft.com/office/officeart/2018/5/layout/IconCircleLabelList"/>
    <dgm:cxn modelId="{2EA5796C-CB0F-4271-A165-D9DF509AAF51}" type="presParOf" srcId="{0490016F-38DA-4E69-9105-5F50C2648E7A}" destId="{D26540DB-E0D1-4E0B-A31F-ADB752EAF69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1414E6-A627-4E83-8FF8-247EEE65F0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C86EDB-CC05-4BB7-A9FE-91C0442AA7F5}">
      <dgm:prSet/>
      <dgm:spPr/>
      <dgm:t>
        <a:bodyPr/>
        <a:lstStyle/>
        <a:p>
          <a:r>
            <a:rPr lang="en-CA" dirty="0"/>
            <a:t>What are common patterns in the transformations or procedures?</a:t>
          </a:r>
          <a:endParaRPr lang="en-US" dirty="0"/>
        </a:p>
      </dgm:t>
    </dgm:pt>
    <dgm:pt modelId="{B96B726B-4545-4E69-98F2-EE00B90BD3F4}" type="parTrans" cxnId="{3DF7E68B-2B99-43BD-91F4-606CBFDEB093}">
      <dgm:prSet/>
      <dgm:spPr/>
      <dgm:t>
        <a:bodyPr/>
        <a:lstStyle/>
        <a:p>
          <a:endParaRPr lang="en-US"/>
        </a:p>
      </dgm:t>
    </dgm:pt>
    <dgm:pt modelId="{AB04DF08-1E02-4FAB-A86B-ECB2ED2D3640}" type="sibTrans" cxnId="{3DF7E68B-2B99-43BD-91F4-606CBFDEB093}">
      <dgm:prSet/>
      <dgm:spPr/>
      <dgm:t>
        <a:bodyPr/>
        <a:lstStyle/>
        <a:p>
          <a:endParaRPr lang="en-US"/>
        </a:p>
      </dgm:t>
    </dgm:pt>
    <dgm:pt modelId="{E4976504-EC45-4E50-A8B4-4B813578B5A2}">
      <dgm:prSet/>
      <dgm:spPr/>
      <dgm:t>
        <a:bodyPr/>
        <a:lstStyle/>
        <a:p>
          <a:r>
            <a:rPr lang="en-CA" dirty="0"/>
            <a:t>What makes sense to test? </a:t>
          </a:r>
          <a:endParaRPr lang="en-US" dirty="0"/>
        </a:p>
      </dgm:t>
    </dgm:pt>
    <dgm:pt modelId="{FE8ADF53-BF50-43EA-80B1-876B4816051D}" type="parTrans" cxnId="{5178E2F1-90A8-410B-9CF1-48E400793308}">
      <dgm:prSet/>
      <dgm:spPr/>
      <dgm:t>
        <a:bodyPr/>
        <a:lstStyle/>
        <a:p>
          <a:endParaRPr lang="en-US"/>
        </a:p>
      </dgm:t>
    </dgm:pt>
    <dgm:pt modelId="{070FEA27-E968-416C-8656-AE1461917C58}" type="sibTrans" cxnId="{5178E2F1-90A8-410B-9CF1-48E400793308}">
      <dgm:prSet/>
      <dgm:spPr/>
      <dgm:t>
        <a:bodyPr/>
        <a:lstStyle/>
        <a:p>
          <a:endParaRPr lang="en-US"/>
        </a:p>
      </dgm:t>
    </dgm:pt>
    <dgm:pt modelId="{3F35696B-6B20-4C3B-8822-1589D4E36B46}" type="pres">
      <dgm:prSet presAssocID="{AA1414E6-A627-4E83-8FF8-247EEE65F0E1}" presName="root" presStyleCnt="0">
        <dgm:presLayoutVars>
          <dgm:dir/>
          <dgm:resizeHandles val="exact"/>
        </dgm:presLayoutVars>
      </dgm:prSet>
      <dgm:spPr/>
    </dgm:pt>
    <dgm:pt modelId="{DF84869E-C2C7-40D5-844B-470447AA43D8}" type="pres">
      <dgm:prSet presAssocID="{24C86EDB-CC05-4BB7-A9FE-91C0442AA7F5}" presName="compNode" presStyleCnt="0"/>
      <dgm:spPr/>
    </dgm:pt>
    <dgm:pt modelId="{3A2FD16C-E320-42E9-A4E5-65D9B207976E}" type="pres">
      <dgm:prSet presAssocID="{24C86EDB-CC05-4BB7-A9FE-91C0442AA7F5}" presName="bgRect" presStyleLbl="bgShp" presStyleIdx="0" presStyleCnt="2"/>
      <dgm:spPr/>
    </dgm:pt>
    <dgm:pt modelId="{2DC9DC49-D0B9-4AB3-B96D-0A91590D5107}" type="pres">
      <dgm:prSet presAssocID="{24C86EDB-CC05-4BB7-A9FE-91C0442AA7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AA18319-84C5-488E-AB47-DB9F06D9E16E}" type="pres">
      <dgm:prSet presAssocID="{24C86EDB-CC05-4BB7-A9FE-91C0442AA7F5}" presName="spaceRect" presStyleCnt="0"/>
      <dgm:spPr/>
    </dgm:pt>
    <dgm:pt modelId="{AB2F8F9F-401E-405B-A0BC-B73E30D1F954}" type="pres">
      <dgm:prSet presAssocID="{24C86EDB-CC05-4BB7-A9FE-91C0442AA7F5}" presName="parTx" presStyleLbl="revTx" presStyleIdx="0" presStyleCnt="2">
        <dgm:presLayoutVars>
          <dgm:chMax val="0"/>
          <dgm:chPref val="0"/>
        </dgm:presLayoutVars>
      </dgm:prSet>
      <dgm:spPr/>
    </dgm:pt>
    <dgm:pt modelId="{854736BD-A5DB-461C-8ABB-1A6126B460B4}" type="pres">
      <dgm:prSet presAssocID="{AB04DF08-1E02-4FAB-A86B-ECB2ED2D3640}" presName="sibTrans" presStyleCnt="0"/>
      <dgm:spPr/>
    </dgm:pt>
    <dgm:pt modelId="{F3798E85-9773-488A-9548-BA87776FA8CC}" type="pres">
      <dgm:prSet presAssocID="{E4976504-EC45-4E50-A8B4-4B813578B5A2}" presName="compNode" presStyleCnt="0"/>
      <dgm:spPr/>
    </dgm:pt>
    <dgm:pt modelId="{2363D651-0F31-4D27-8080-479DDEC0E330}" type="pres">
      <dgm:prSet presAssocID="{E4976504-EC45-4E50-A8B4-4B813578B5A2}" presName="bgRect" presStyleLbl="bgShp" presStyleIdx="1" presStyleCnt="2"/>
      <dgm:spPr/>
    </dgm:pt>
    <dgm:pt modelId="{B38FB0E8-269B-4DA9-A6F5-A9BA0C3C593B}" type="pres">
      <dgm:prSet presAssocID="{E4976504-EC45-4E50-A8B4-4B813578B5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62F98B3-632B-4C20-BC4F-25E3CD29AD09}" type="pres">
      <dgm:prSet presAssocID="{E4976504-EC45-4E50-A8B4-4B813578B5A2}" presName="spaceRect" presStyleCnt="0"/>
      <dgm:spPr/>
    </dgm:pt>
    <dgm:pt modelId="{ACFE1574-FA06-4A5B-A4BF-0BEC4F2DB72E}" type="pres">
      <dgm:prSet presAssocID="{E4976504-EC45-4E50-A8B4-4B813578B5A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F0A8283-532A-49DF-8F47-6FAB4034B243}" type="presOf" srcId="{24C86EDB-CC05-4BB7-A9FE-91C0442AA7F5}" destId="{AB2F8F9F-401E-405B-A0BC-B73E30D1F954}" srcOrd="0" destOrd="0" presId="urn:microsoft.com/office/officeart/2018/2/layout/IconVerticalSolidList"/>
    <dgm:cxn modelId="{F24BC284-24EC-43A5-B1A8-B19D5DEBDD3D}" type="presOf" srcId="{E4976504-EC45-4E50-A8B4-4B813578B5A2}" destId="{ACFE1574-FA06-4A5B-A4BF-0BEC4F2DB72E}" srcOrd="0" destOrd="0" presId="urn:microsoft.com/office/officeart/2018/2/layout/IconVerticalSolidList"/>
    <dgm:cxn modelId="{328E7E8B-05F0-4B2B-BB14-73D998036F1F}" type="presOf" srcId="{AA1414E6-A627-4E83-8FF8-247EEE65F0E1}" destId="{3F35696B-6B20-4C3B-8822-1589D4E36B46}" srcOrd="0" destOrd="0" presId="urn:microsoft.com/office/officeart/2018/2/layout/IconVerticalSolidList"/>
    <dgm:cxn modelId="{3DF7E68B-2B99-43BD-91F4-606CBFDEB093}" srcId="{AA1414E6-A627-4E83-8FF8-247EEE65F0E1}" destId="{24C86EDB-CC05-4BB7-A9FE-91C0442AA7F5}" srcOrd="0" destOrd="0" parTransId="{B96B726B-4545-4E69-98F2-EE00B90BD3F4}" sibTransId="{AB04DF08-1E02-4FAB-A86B-ECB2ED2D3640}"/>
    <dgm:cxn modelId="{5178E2F1-90A8-410B-9CF1-48E400793308}" srcId="{AA1414E6-A627-4E83-8FF8-247EEE65F0E1}" destId="{E4976504-EC45-4E50-A8B4-4B813578B5A2}" srcOrd="1" destOrd="0" parTransId="{FE8ADF53-BF50-43EA-80B1-876B4816051D}" sibTransId="{070FEA27-E968-416C-8656-AE1461917C58}"/>
    <dgm:cxn modelId="{D98D423E-11F5-4E07-82CF-E17DB2B68571}" type="presParOf" srcId="{3F35696B-6B20-4C3B-8822-1589D4E36B46}" destId="{DF84869E-C2C7-40D5-844B-470447AA43D8}" srcOrd="0" destOrd="0" presId="urn:microsoft.com/office/officeart/2018/2/layout/IconVerticalSolidList"/>
    <dgm:cxn modelId="{ED8F4624-4231-4832-8EE7-26FBCB706CD1}" type="presParOf" srcId="{DF84869E-C2C7-40D5-844B-470447AA43D8}" destId="{3A2FD16C-E320-42E9-A4E5-65D9B207976E}" srcOrd="0" destOrd="0" presId="urn:microsoft.com/office/officeart/2018/2/layout/IconVerticalSolidList"/>
    <dgm:cxn modelId="{D8D6790B-BDD5-4BD0-8AB4-8A2A0C13D8CE}" type="presParOf" srcId="{DF84869E-C2C7-40D5-844B-470447AA43D8}" destId="{2DC9DC49-D0B9-4AB3-B96D-0A91590D5107}" srcOrd="1" destOrd="0" presId="urn:microsoft.com/office/officeart/2018/2/layout/IconVerticalSolidList"/>
    <dgm:cxn modelId="{34CE9E83-DF84-43B0-A87F-CEBD03C259CA}" type="presParOf" srcId="{DF84869E-C2C7-40D5-844B-470447AA43D8}" destId="{4AA18319-84C5-488E-AB47-DB9F06D9E16E}" srcOrd="2" destOrd="0" presId="urn:microsoft.com/office/officeart/2018/2/layout/IconVerticalSolidList"/>
    <dgm:cxn modelId="{6EB05DC8-98C5-4978-A779-D6E0911EE4DD}" type="presParOf" srcId="{DF84869E-C2C7-40D5-844B-470447AA43D8}" destId="{AB2F8F9F-401E-405B-A0BC-B73E30D1F954}" srcOrd="3" destOrd="0" presId="urn:microsoft.com/office/officeart/2018/2/layout/IconVerticalSolidList"/>
    <dgm:cxn modelId="{9B490F13-1453-49C6-9B04-A3A86950FE49}" type="presParOf" srcId="{3F35696B-6B20-4C3B-8822-1589D4E36B46}" destId="{854736BD-A5DB-461C-8ABB-1A6126B460B4}" srcOrd="1" destOrd="0" presId="urn:microsoft.com/office/officeart/2018/2/layout/IconVerticalSolidList"/>
    <dgm:cxn modelId="{2890EE85-4F28-44F1-8653-282F433AE6F4}" type="presParOf" srcId="{3F35696B-6B20-4C3B-8822-1589D4E36B46}" destId="{F3798E85-9773-488A-9548-BA87776FA8CC}" srcOrd="2" destOrd="0" presId="urn:microsoft.com/office/officeart/2018/2/layout/IconVerticalSolidList"/>
    <dgm:cxn modelId="{C49C35E5-8C1A-447D-8D06-3793C9879AF2}" type="presParOf" srcId="{F3798E85-9773-488A-9548-BA87776FA8CC}" destId="{2363D651-0F31-4D27-8080-479DDEC0E330}" srcOrd="0" destOrd="0" presId="urn:microsoft.com/office/officeart/2018/2/layout/IconVerticalSolidList"/>
    <dgm:cxn modelId="{B53121F5-7B0E-4503-B329-FF3AEE7DFE8E}" type="presParOf" srcId="{F3798E85-9773-488A-9548-BA87776FA8CC}" destId="{B38FB0E8-269B-4DA9-A6F5-A9BA0C3C593B}" srcOrd="1" destOrd="0" presId="urn:microsoft.com/office/officeart/2018/2/layout/IconVerticalSolidList"/>
    <dgm:cxn modelId="{713DB134-41B0-45F7-AA5F-2B3981A3A010}" type="presParOf" srcId="{F3798E85-9773-488A-9548-BA87776FA8CC}" destId="{E62F98B3-632B-4C20-BC4F-25E3CD29AD09}" srcOrd="2" destOrd="0" presId="urn:microsoft.com/office/officeart/2018/2/layout/IconVerticalSolidList"/>
    <dgm:cxn modelId="{9E155B25-22D6-45F5-9839-7E48F0EFEA97}" type="presParOf" srcId="{F3798E85-9773-488A-9548-BA87776FA8CC}" destId="{ACFE1574-FA06-4A5B-A4BF-0BEC4F2DB7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26C817-B3BB-4D6C-8907-EA466F27B5F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FF5E58-5217-4B84-8C6E-5AC3AC7C5E06}">
      <dgm:prSet/>
      <dgm:spPr/>
      <dgm:t>
        <a:bodyPr/>
        <a:lstStyle/>
        <a:p>
          <a:r>
            <a:rPr lang="en-CA" dirty="0"/>
            <a:t>Smoke test </a:t>
          </a:r>
          <a:endParaRPr lang="en-US" dirty="0"/>
        </a:p>
      </dgm:t>
    </dgm:pt>
    <dgm:pt modelId="{34BCA199-29ED-4CA6-B605-231DA2536C22}" type="parTrans" cxnId="{36F51673-AC30-4B56-9B97-BA338B78158C}">
      <dgm:prSet/>
      <dgm:spPr/>
      <dgm:t>
        <a:bodyPr/>
        <a:lstStyle/>
        <a:p>
          <a:endParaRPr lang="en-US"/>
        </a:p>
      </dgm:t>
    </dgm:pt>
    <dgm:pt modelId="{F5EAB60A-CBF6-4308-AF04-E6B870C8C0D3}" type="sibTrans" cxnId="{36F51673-AC30-4B56-9B97-BA338B78158C}">
      <dgm:prSet/>
      <dgm:spPr/>
      <dgm:t>
        <a:bodyPr/>
        <a:lstStyle/>
        <a:p>
          <a:endParaRPr lang="en-US"/>
        </a:p>
      </dgm:t>
    </dgm:pt>
    <dgm:pt modelId="{5F1472ED-C5FF-4B4B-A315-11E4111322E0}">
      <dgm:prSet/>
      <dgm:spPr/>
      <dgm:t>
        <a:bodyPr/>
        <a:lstStyle/>
        <a:p>
          <a:r>
            <a:rPr lang="en-CA" dirty="0"/>
            <a:t>Does it do what I expect with basic input</a:t>
          </a:r>
          <a:endParaRPr lang="en-US" dirty="0"/>
        </a:p>
      </dgm:t>
    </dgm:pt>
    <dgm:pt modelId="{FE1B877D-89C0-4531-B73D-D977ACE5C33D}" type="parTrans" cxnId="{5856CA4E-BAE8-48B6-939C-874668EAC79E}">
      <dgm:prSet/>
      <dgm:spPr/>
      <dgm:t>
        <a:bodyPr/>
        <a:lstStyle/>
        <a:p>
          <a:endParaRPr lang="en-US"/>
        </a:p>
      </dgm:t>
    </dgm:pt>
    <dgm:pt modelId="{5D713612-5265-4C4D-B1DF-1875B191382A}" type="sibTrans" cxnId="{5856CA4E-BAE8-48B6-939C-874668EAC79E}">
      <dgm:prSet/>
      <dgm:spPr/>
      <dgm:t>
        <a:bodyPr/>
        <a:lstStyle/>
        <a:p>
          <a:endParaRPr lang="en-US"/>
        </a:p>
      </dgm:t>
    </dgm:pt>
    <dgm:pt modelId="{D0A690C7-CB42-4A8C-BFA9-1A5CEF66D437}">
      <dgm:prSet/>
      <dgm:spPr/>
      <dgm:t>
        <a:bodyPr/>
        <a:lstStyle/>
        <a:p>
          <a:r>
            <a:rPr lang="en-CA" dirty="0"/>
            <a:t>Comprehensive test</a:t>
          </a:r>
          <a:endParaRPr lang="en-US" dirty="0"/>
        </a:p>
      </dgm:t>
    </dgm:pt>
    <dgm:pt modelId="{2D2E188C-32B2-42A1-BDA8-E56F044A5572}" type="parTrans" cxnId="{E4BAC639-A7BC-48FA-90F6-B5AFA701F23E}">
      <dgm:prSet/>
      <dgm:spPr/>
      <dgm:t>
        <a:bodyPr/>
        <a:lstStyle/>
        <a:p>
          <a:endParaRPr lang="en-US"/>
        </a:p>
      </dgm:t>
    </dgm:pt>
    <dgm:pt modelId="{DC4D009E-D4C1-4B03-8B3B-D4DE5DDE1B82}" type="sibTrans" cxnId="{E4BAC639-A7BC-48FA-90F6-B5AFA701F23E}">
      <dgm:prSet/>
      <dgm:spPr/>
      <dgm:t>
        <a:bodyPr/>
        <a:lstStyle/>
        <a:p>
          <a:endParaRPr lang="en-US"/>
        </a:p>
      </dgm:t>
    </dgm:pt>
    <dgm:pt modelId="{6D01C3FA-1E54-44A5-8564-1A65A816D47A}">
      <dgm:prSet/>
      <dgm:spPr/>
      <dgm:t>
        <a:bodyPr/>
        <a:lstStyle/>
        <a:p>
          <a:r>
            <a:rPr lang="en-CA" dirty="0"/>
            <a:t>Does it meet properties across a range of inputs </a:t>
          </a:r>
          <a:endParaRPr lang="en-US" dirty="0"/>
        </a:p>
      </dgm:t>
    </dgm:pt>
    <dgm:pt modelId="{306F263C-AEC9-4DF8-8C1A-716CF0ABCE30}" type="parTrans" cxnId="{8E04A8FB-CADD-4F1B-963F-B01D370F3A08}">
      <dgm:prSet/>
      <dgm:spPr/>
      <dgm:t>
        <a:bodyPr/>
        <a:lstStyle/>
        <a:p>
          <a:endParaRPr lang="en-US"/>
        </a:p>
      </dgm:t>
    </dgm:pt>
    <dgm:pt modelId="{2A947A13-8CB9-4144-A6C7-665E60EEA0E7}" type="sibTrans" cxnId="{8E04A8FB-CADD-4F1B-963F-B01D370F3A08}">
      <dgm:prSet/>
      <dgm:spPr/>
      <dgm:t>
        <a:bodyPr/>
        <a:lstStyle/>
        <a:p>
          <a:endParaRPr lang="en-US"/>
        </a:p>
      </dgm:t>
    </dgm:pt>
    <dgm:pt modelId="{0E6EA64B-1647-49BC-9874-78A2D9B88ED6}">
      <dgm:prSet/>
      <dgm:spPr/>
      <dgm:t>
        <a:bodyPr/>
        <a:lstStyle/>
        <a:p>
          <a:r>
            <a:rPr lang="en-CA" dirty="0"/>
            <a:t>Performance test</a:t>
          </a:r>
          <a:endParaRPr lang="en-US" dirty="0"/>
        </a:p>
      </dgm:t>
    </dgm:pt>
    <dgm:pt modelId="{8854BB9C-0F7A-4939-90C6-5FABF85352C5}" type="parTrans" cxnId="{264C5297-0824-4912-B5BF-3A9A40D98B5C}">
      <dgm:prSet/>
      <dgm:spPr/>
      <dgm:t>
        <a:bodyPr/>
        <a:lstStyle/>
        <a:p>
          <a:endParaRPr lang="en-US"/>
        </a:p>
      </dgm:t>
    </dgm:pt>
    <dgm:pt modelId="{CC19225D-9EEF-4AF6-91A8-881E5A2C1C8D}" type="sibTrans" cxnId="{264C5297-0824-4912-B5BF-3A9A40D98B5C}">
      <dgm:prSet/>
      <dgm:spPr/>
      <dgm:t>
        <a:bodyPr/>
        <a:lstStyle/>
        <a:p>
          <a:endParaRPr lang="en-US"/>
        </a:p>
      </dgm:t>
    </dgm:pt>
    <dgm:pt modelId="{F911D231-12A4-4D34-AC44-2365329CDB0A}">
      <dgm:prSet/>
      <dgm:spPr/>
      <dgm:t>
        <a:bodyPr/>
        <a:lstStyle/>
        <a:p>
          <a:r>
            <a:rPr lang="en-CA" dirty="0"/>
            <a:t>Does the algorithm meet performance criteria</a:t>
          </a:r>
          <a:endParaRPr lang="en-US" dirty="0"/>
        </a:p>
      </dgm:t>
    </dgm:pt>
    <dgm:pt modelId="{AF29ED3D-F99C-479A-9942-55724A157D7B}" type="parTrans" cxnId="{1F80226D-59E4-4EC4-B97A-73F008F23B1D}">
      <dgm:prSet/>
      <dgm:spPr/>
      <dgm:t>
        <a:bodyPr/>
        <a:lstStyle/>
        <a:p>
          <a:endParaRPr lang="en-US"/>
        </a:p>
      </dgm:t>
    </dgm:pt>
    <dgm:pt modelId="{9196B4FC-BCBD-4F92-AB0A-0451914C7CB0}" type="sibTrans" cxnId="{1F80226D-59E4-4EC4-B97A-73F008F23B1D}">
      <dgm:prSet/>
      <dgm:spPr/>
      <dgm:t>
        <a:bodyPr/>
        <a:lstStyle/>
        <a:p>
          <a:endParaRPr lang="en-US"/>
        </a:p>
      </dgm:t>
    </dgm:pt>
    <dgm:pt modelId="{08F0411E-BA7B-409B-B37F-F903E2F0A164}">
      <dgm:prSet/>
      <dgm:spPr/>
      <dgm:t>
        <a:bodyPr/>
        <a:lstStyle/>
        <a:p>
          <a:r>
            <a:rPr lang="en-CA"/>
            <a:t>Edge case test</a:t>
          </a:r>
          <a:endParaRPr lang="en-US"/>
        </a:p>
      </dgm:t>
    </dgm:pt>
    <dgm:pt modelId="{65C5E997-0A4D-46BC-834B-5A40435FCF7C}" type="parTrans" cxnId="{66C7F619-F8C0-4582-A787-4F9BD617D076}">
      <dgm:prSet/>
      <dgm:spPr/>
      <dgm:t>
        <a:bodyPr/>
        <a:lstStyle/>
        <a:p>
          <a:endParaRPr lang="en-US"/>
        </a:p>
      </dgm:t>
    </dgm:pt>
    <dgm:pt modelId="{3D2DF141-B701-46F8-B58A-DFBC5132829C}" type="sibTrans" cxnId="{66C7F619-F8C0-4582-A787-4F9BD617D076}">
      <dgm:prSet/>
      <dgm:spPr/>
      <dgm:t>
        <a:bodyPr/>
        <a:lstStyle/>
        <a:p>
          <a:endParaRPr lang="en-US"/>
        </a:p>
      </dgm:t>
    </dgm:pt>
    <dgm:pt modelId="{81C4566B-2190-426D-B9BF-E2B588F52183}">
      <dgm:prSet/>
      <dgm:spPr/>
      <dgm:t>
        <a:bodyPr/>
        <a:lstStyle/>
        <a:p>
          <a:r>
            <a:rPr lang="en-CA" dirty="0"/>
            <a:t>Does it work with rare or degenerate input</a:t>
          </a:r>
          <a:endParaRPr lang="en-US" dirty="0"/>
        </a:p>
      </dgm:t>
    </dgm:pt>
    <dgm:pt modelId="{685BB180-9962-41A6-8A6B-96DE8BE33E82}" type="parTrans" cxnId="{B1039FD8-527B-465C-8FE6-3DC681816C24}">
      <dgm:prSet/>
      <dgm:spPr/>
      <dgm:t>
        <a:bodyPr/>
        <a:lstStyle/>
        <a:p>
          <a:endParaRPr lang="en-US"/>
        </a:p>
      </dgm:t>
    </dgm:pt>
    <dgm:pt modelId="{AE4E7192-9404-41DC-8A83-5B5C3595E736}" type="sibTrans" cxnId="{B1039FD8-527B-465C-8FE6-3DC681816C24}">
      <dgm:prSet/>
      <dgm:spPr/>
      <dgm:t>
        <a:bodyPr/>
        <a:lstStyle/>
        <a:p>
          <a:endParaRPr lang="en-US"/>
        </a:p>
      </dgm:t>
    </dgm:pt>
    <dgm:pt modelId="{F3340473-20DF-4E52-9D3F-B15B328917F3}">
      <dgm:prSet/>
      <dgm:spPr/>
      <dgm:t>
        <a:bodyPr/>
        <a:lstStyle/>
        <a:p>
          <a:r>
            <a:rPr lang="en-CA" dirty="0"/>
            <a:t>Limit test</a:t>
          </a:r>
          <a:endParaRPr lang="en-US" dirty="0"/>
        </a:p>
      </dgm:t>
    </dgm:pt>
    <dgm:pt modelId="{7E1E5B16-C943-4529-BDE5-C1A0BB7749DC}" type="parTrans" cxnId="{10EFE135-630E-4F77-AF43-EFBE9E1C5F59}">
      <dgm:prSet/>
      <dgm:spPr/>
      <dgm:t>
        <a:bodyPr/>
        <a:lstStyle/>
        <a:p>
          <a:endParaRPr lang="en-US"/>
        </a:p>
      </dgm:t>
    </dgm:pt>
    <dgm:pt modelId="{D900D206-21BA-4D51-A1DC-52CA28B45798}" type="sibTrans" cxnId="{10EFE135-630E-4F77-AF43-EFBE9E1C5F59}">
      <dgm:prSet/>
      <dgm:spPr/>
      <dgm:t>
        <a:bodyPr/>
        <a:lstStyle/>
        <a:p>
          <a:endParaRPr lang="en-US"/>
        </a:p>
      </dgm:t>
    </dgm:pt>
    <dgm:pt modelId="{CF99230F-3EDB-4747-A969-BE856B1DA29F}">
      <dgm:prSet/>
      <dgm:spPr/>
      <dgm:t>
        <a:bodyPr/>
        <a:lstStyle/>
        <a:p>
          <a:r>
            <a:rPr lang="en-CA" dirty="0"/>
            <a:t>Uncover operational constraints</a:t>
          </a:r>
          <a:endParaRPr lang="en-US" dirty="0"/>
        </a:p>
      </dgm:t>
    </dgm:pt>
    <dgm:pt modelId="{E9557F10-B15E-47DE-B7B6-EE3394A82A4B}" type="parTrans" cxnId="{97E95808-F5CA-4033-BC66-865C66A5200F}">
      <dgm:prSet/>
      <dgm:spPr/>
      <dgm:t>
        <a:bodyPr/>
        <a:lstStyle/>
        <a:p>
          <a:endParaRPr lang="en-US"/>
        </a:p>
      </dgm:t>
    </dgm:pt>
    <dgm:pt modelId="{F016F2C7-92CA-448D-8D43-A118436496E9}" type="sibTrans" cxnId="{97E95808-F5CA-4033-BC66-865C66A5200F}">
      <dgm:prSet/>
      <dgm:spPr/>
      <dgm:t>
        <a:bodyPr/>
        <a:lstStyle/>
        <a:p>
          <a:endParaRPr lang="en-US"/>
        </a:p>
      </dgm:t>
    </dgm:pt>
    <dgm:pt modelId="{9476792A-6C99-4E59-8CC0-6547AB04CCE5}">
      <dgm:prSet/>
      <dgm:spPr/>
      <dgm:t>
        <a:bodyPr/>
        <a:lstStyle/>
        <a:p>
          <a:r>
            <a:rPr lang="en-CA"/>
            <a:t>Manual test</a:t>
          </a:r>
          <a:endParaRPr lang="en-US"/>
        </a:p>
      </dgm:t>
    </dgm:pt>
    <dgm:pt modelId="{6B7B6985-DA36-401C-86A0-77387C223325}" type="parTrans" cxnId="{5ED6D2A6-834B-4F5C-891A-29614CF00A45}">
      <dgm:prSet/>
      <dgm:spPr/>
      <dgm:t>
        <a:bodyPr/>
        <a:lstStyle/>
        <a:p>
          <a:endParaRPr lang="en-US"/>
        </a:p>
      </dgm:t>
    </dgm:pt>
    <dgm:pt modelId="{F0C78486-C5C7-4CD7-BF22-1965B4AB0FD7}" type="sibTrans" cxnId="{5ED6D2A6-834B-4F5C-891A-29614CF00A45}">
      <dgm:prSet/>
      <dgm:spPr/>
      <dgm:t>
        <a:bodyPr/>
        <a:lstStyle/>
        <a:p>
          <a:endParaRPr lang="en-US"/>
        </a:p>
      </dgm:t>
    </dgm:pt>
    <dgm:pt modelId="{FE4AB3D0-F89D-45D5-94F0-EB8CDBD73269}">
      <dgm:prSet/>
      <dgm:spPr/>
      <dgm:t>
        <a:bodyPr/>
        <a:lstStyle/>
        <a:p>
          <a:r>
            <a:rPr lang="en-CA" dirty="0"/>
            <a:t>Tests which are run manually</a:t>
          </a:r>
          <a:endParaRPr lang="en-US" dirty="0"/>
        </a:p>
      </dgm:t>
    </dgm:pt>
    <dgm:pt modelId="{90DFF887-0AB7-485C-BE78-38E271014044}" type="parTrans" cxnId="{45C0B3F8-AFF1-4E9C-AB90-BCAE89EBDA4B}">
      <dgm:prSet/>
      <dgm:spPr/>
      <dgm:t>
        <a:bodyPr/>
        <a:lstStyle/>
        <a:p>
          <a:endParaRPr lang="en-US"/>
        </a:p>
      </dgm:t>
    </dgm:pt>
    <dgm:pt modelId="{38AFC936-AC5C-4666-A3D2-E58720B7952C}" type="sibTrans" cxnId="{45C0B3F8-AFF1-4E9C-AB90-BCAE89EBDA4B}">
      <dgm:prSet/>
      <dgm:spPr/>
      <dgm:t>
        <a:bodyPr/>
        <a:lstStyle/>
        <a:p>
          <a:endParaRPr lang="en-US"/>
        </a:p>
      </dgm:t>
    </dgm:pt>
    <dgm:pt modelId="{BFB1A776-D330-42FE-AEF4-0FC1653E1896}">
      <dgm:prSet/>
      <dgm:spPr/>
      <dgm:t>
        <a:bodyPr/>
        <a:lstStyle/>
        <a:p>
          <a:r>
            <a:rPr lang="en-CA"/>
            <a:t>Fuzz test</a:t>
          </a:r>
          <a:endParaRPr lang="en-US"/>
        </a:p>
      </dgm:t>
    </dgm:pt>
    <dgm:pt modelId="{31D6317D-D9A9-4888-B542-21BB45B2C0CA}" type="parTrans" cxnId="{DF19CEAD-D291-4873-A6E3-0A18DAE2DA6F}">
      <dgm:prSet/>
      <dgm:spPr/>
      <dgm:t>
        <a:bodyPr/>
        <a:lstStyle/>
        <a:p>
          <a:endParaRPr lang="en-US"/>
        </a:p>
      </dgm:t>
    </dgm:pt>
    <dgm:pt modelId="{2812E937-4125-4E04-AA17-D68D49955CB0}" type="sibTrans" cxnId="{DF19CEAD-D291-4873-A6E3-0A18DAE2DA6F}">
      <dgm:prSet/>
      <dgm:spPr/>
      <dgm:t>
        <a:bodyPr/>
        <a:lstStyle/>
        <a:p>
          <a:endParaRPr lang="en-US"/>
        </a:p>
      </dgm:t>
    </dgm:pt>
    <dgm:pt modelId="{82B88F45-75E9-4868-B880-3F2BA7E0A76C}">
      <dgm:prSet/>
      <dgm:spPr/>
      <dgm:t>
        <a:bodyPr/>
        <a:lstStyle/>
        <a:p>
          <a:r>
            <a:rPr lang="en-CA" dirty="0"/>
            <a:t>Tested with pseudo-random data  </a:t>
          </a:r>
          <a:endParaRPr lang="en-US" dirty="0"/>
        </a:p>
      </dgm:t>
    </dgm:pt>
    <dgm:pt modelId="{A632DD07-7881-46D6-9D81-634498E6E818}" type="parTrans" cxnId="{1C71BAEC-4EE7-43E7-B777-E834BE4BEA3F}">
      <dgm:prSet/>
      <dgm:spPr/>
      <dgm:t>
        <a:bodyPr/>
        <a:lstStyle/>
        <a:p>
          <a:endParaRPr lang="en-US"/>
        </a:p>
      </dgm:t>
    </dgm:pt>
    <dgm:pt modelId="{55BF4D7B-F1E6-47B6-94E2-F282A36E817D}" type="sibTrans" cxnId="{1C71BAEC-4EE7-43E7-B777-E834BE4BEA3F}">
      <dgm:prSet/>
      <dgm:spPr/>
      <dgm:t>
        <a:bodyPr/>
        <a:lstStyle/>
        <a:p>
          <a:endParaRPr lang="en-US"/>
        </a:p>
      </dgm:t>
    </dgm:pt>
    <dgm:pt modelId="{5164F023-5400-4567-9CE5-10536BED9D3C}">
      <dgm:prSet/>
      <dgm:spPr/>
      <dgm:t>
        <a:bodyPr/>
        <a:lstStyle/>
        <a:p>
          <a:r>
            <a:rPr lang="en-CA"/>
            <a:t>Regression test</a:t>
          </a:r>
          <a:endParaRPr lang="en-US"/>
        </a:p>
      </dgm:t>
    </dgm:pt>
    <dgm:pt modelId="{5532CAA4-F47C-489A-9A97-435244B10F92}" type="parTrans" cxnId="{C9BAEE99-57F3-4704-B8E5-D7C99FBCCA78}">
      <dgm:prSet/>
      <dgm:spPr/>
      <dgm:t>
        <a:bodyPr/>
        <a:lstStyle/>
        <a:p>
          <a:endParaRPr lang="en-US"/>
        </a:p>
      </dgm:t>
    </dgm:pt>
    <dgm:pt modelId="{3D8629CD-5492-4621-93D8-EA20673D9169}" type="sibTrans" cxnId="{C9BAEE99-57F3-4704-B8E5-D7C99FBCCA78}">
      <dgm:prSet/>
      <dgm:spPr/>
      <dgm:t>
        <a:bodyPr/>
        <a:lstStyle/>
        <a:p>
          <a:endParaRPr lang="en-US"/>
        </a:p>
      </dgm:t>
    </dgm:pt>
    <dgm:pt modelId="{FA114AB5-09C6-4DD9-9B4E-BA24F2C389AC}">
      <dgm:prSet/>
      <dgm:spPr/>
      <dgm:t>
        <a:bodyPr/>
        <a:lstStyle/>
        <a:p>
          <a:r>
            <a:rPr lang="en-CA"/>
            <a:t>Assure that fixed bugs don’t reoccur </a:t>
          </a:r>
          <a:endParaRPr lang="en-US"/>
        </a:p>
      </dgm:t>
    </dgm:pt>
    <dgm:pt modelId="{AB2E959D-CCAF-4037-B6AE-EC8D3A587173}" type="parTrans" cxnId="{74D3BF29-F63D-4F2D-B3A4-7F42613C0D3D}">
      <dgm:prSet/>
      <dgm:spPr/>
      <dgm:t>
        <a:bodyPr/>
        <a:lstStyle/>
        <a:p>
          <a:endParaRPr lang="en-US"/>
        </a:p>
      </dgm:t>
    </dgm:pt>
    <dgm:pt modelId="{97C44B00-FC02-4DE4-A056-186B0BB71D32}" type="sibTrans" cxnId="{74D3BF29-F63D-4F2D-B3A4-7F42613C0D3D}">
      <dgm:prSet/>
      <dgm:spPr/>
      <dgm:t>
        <a:bodyPr/>
        <a:lstStyle/>
        <a:p>
          <a:endParaRPr lang="en-US"/>
        </a:p>
      </dgm:t>
    </dgm:pt>
    <dgm:pt modelId="{E90A488C-0EE9-4B38-8A54-563090D4BA04}">
      <dgm:prSet/>
      <dgm:spPr/>
      <dgm:t>
        <a:bodyPr/>
        <a:lstStyle/>
        <a:p>
          <a:r>
            <a:rPr lang="en-CA"/>
            <a:t>Integration test</a:t>
          </a:r>
          <a:endParaRPr lang="en-US"/>
        </a:p>
      </dgm:t>
    </dgm:pt>
    <dgm:pt modelId="{B603F1D7-5367-4C9E-9C60-30DCAC2AC6FA}" type="parTrans" cxnId="{3208F742-B1C1-4E67-BC9F-D0BC9C8CC8BC}">
      <dgm:prSet/>
      <dgm:spPr/>
      <dgm:t>
        <a:bodyPr/>
        <a:lstStyle/>
        <a:p>
          <a:endParaRPr lang="en-US"/>
        </a:p>
      </dgm:t>
    </dgm:pt>
    <dgm:pt modelId="{485D9FD2-9C38-4328-8430-68AB423BB8D5}" type="sibTrans" cxnId="{3208F742-B1C1-4E67-BC9F-D0BC9C8CC8BC}">
      <dgm:prSet/>
      <dgm:spPr/>
      <dgm:t>
        <a:bodyPr/>
        <a:lstStyle/>
        <a:p>
          <a:endParaRPr lang="en-US"/>
        </a:p>
      </dgm:t>
    </dgm:pt>
    <dgm:pt modelId="{A9398EAF-18BD-4514-9650-8C85D53F9B31}">
      <dgm:prSet/>
      <dgm:spPr/>
      <dgm:t>
        <a:bodyPr/>
        <a:lstStyle/>
        <a:p>
          <a:r>
            <a:rPr lang="en-CA" dirty="0"/>
            <a:t>Does the algorithm work in conjunction with other components </a:t>
          </a:r>
          <a:endParaRPr lang="en-US" dirty="0"/>
        </a:p>
      </dgm:t>
    </dgm:pt>
    <dgm:pt modelId="{2E7AEB7B-A6D8-4CAD-843E-FCBF94E81CED}" type="parTrans" cxnId="{AC9E210E-19C8-4A37-9EA2-6A287E72FE76}">
      <dgm:prSet/>
      <dgm:spPr/>
      <dgm:t>
        <a:bodyPr/>
        <a:lstStyle/>
        <a:p>
          <a:endParaRPr lang="en-US"/>
        </a:p>
      </dgm:t>
    </dgm:pt>
    <dgm:pt modelId="{057F0445-68CB-455E-AB9C-85938553E637}" type="sibTrans" cxnId="{AC9E210E-19C8-4A37-9EA2-6A287E72FE76}">
      <dgm:prSet/>
      <dgm:spPr/>
      <dgm:t>
        <a:bodyPr/>
        <a:lstStyle/>
        <a:p>
          <a:endParaRPr lang="en-US"/>
        </a:p>
      </dgm:t>
    </dgm:pt>
    <dgm:pt modelId="{EE706590-D6E5-470A-80EA-B2F859940438}" type="pres">
      <dgm:prSet presAssocID="{1C26C817-B3BB-4D6C-8907-EA466F27B5F0}" presName="diagram" presStyleCnt="0">
        <dgm:presLayoutVars>
          <dgm:dir/>
          <dgm:resizeHandles val="exact"/>
        </dgm:presLayoutVars>
      </dgm:prSet>
      <dgm:spPr/>
    </dgm:pt>
    <dgm:pt modelId="{A6F140DD-4174-4F7A-86B4-43E137BF653D}" type="pres">
      <dgm:prSet presAssocID="{96FF5E58-5217-4B84-8C6E-5AC3AC7C5E06}" presName="node" presStyleLbl="node1" presStyleIdx="0" presStyleCnt="9">
        <dgm:presLayoutVars>
          <dgm:bulletEnabled val="1"/>
        </dgm:presLayoutVars>
      </dgm:prSet>
      <dgm:spPr/>
    </dgm:pt>
    <dgm:pt modelId="{53819D93-70B6-483B-BDD5-2EEBF034DEC5}" type="pres">
      <dgm:prSet presAssocID="{F5EAB60A-CBF6-4308-AF04-E6B870C8C0D3}" presName="sibTrans" presStyleCnt="0"/>
      <dgm:spPr/>
    </dgm:pt>
    <dgm:pt modelId="{018383BF-CCA6-4235-997C-C52F600CDFCF}" type="pres">
      <dgm:prSet presAssocID="{D0A690C7-CB42-4A8C-BFA9-1A5CEF66D437}" presName="node" presStyleLbl="node1" presStyleIdx="1" presStyleCnt="9">
        <dgm:presLayoutVars>
          <dgm:bulletEnabled val="1"/>
        </dgm:presLayoutVars>
      </dgm:prSet>
      <dgm:spPr/>
    </dgm:pt>
    <dgm:pt modelId="{0E36D517-BAD6-4FC2-A802-020A7C2F0CEA}" type="pres">
      <dgm:prSet presAssocID="{DC4D009E-D4C1-4B03-8B3B-D4DE5DDE1B82}" presName="sibTrans" presStyleCnt="0"/>
      <dgm:spPr/>
    </dgm:pt>
    <dgm:pt modelId="{AD1D34A5-D0D3-4072-9E48-F7D497C54684}" type="pres">
      <dgm:prSet presAssocID="{0E6EA64B-1647-49BC-9874-78A2D9B88ED6}" presName="node" presStyleLbl="node1" presStyleIdx="2" presStyleCnt="9">
        <dgm:presLayoutVars>
          <dgm:bulletEnabled val="1"/>
        </dgm:presLayoutVars>
      </dgm:prSet>
      <dgm:spPr/>
    </dgm:pt>
    <dgm:pt modelId="{76E0239C-6656-4A6C-AC82-96C2924CB0FD}" type="pres">
      <dgm:prSet presAssocID="{CC19225D-9EEF-4AF6-91A8-881E5A2C1C8D}" presName="sibTrans" presStyleCnt="0"/>
      <dgm:spPr/>
    </dgm:pt>
    <dgm:pt modelId="{05FF81F0-3BE4-48A4-BD2B-EADAA16DE231}" type="pres">
      <dgm:prSet presAssocID="{08F0411E-BA7B-409B-B37F-F903E2F0A164}" presName="node" presStyleLbl="node1" presStyleIdx="3" presStyleCnt="9">
        <dgm:presLayoutVars>
          <dgm:bulletEnabled val="1"/>
        </dgm:presLayoutVars>
      </dgm:prSet>
      <dgm:spPr/>
    </dgm:pt>
    <dgm:pt modelId="{BE32944A-C740-4A99-8A4B-02FFA4A8E458}" type="pres">
      <dgm:prSet presAssocID="{3D2DF141-B701-46F8-B58A-DFBC5132829C}" presName="sibTrans" presStyleCnt="0"/>
      <dgm:spPr/>
    </dgm:pt>
    <dgm:pt modelId="{C3052744-8E65-407D-854A-6EACAA21F16A}" type="pres">
      <dgm:prSet presAssocID="{F3340473-20DF-4E52-9D3F-B15B328917F3}" presName="node" presStyleLbl="node1" presStyleIdx="4" presStyleCnt="9">
        <dgm:presLayoutVars>
          <dgm:bulletEnabled val="1"/>
        </dgm:presLayoutVars>
      </dgm:prSet>
      <dgm:spPr/>
    </dgm:pt>
    <dgm:pt modelId="{AA5C4A19-E57F-4BE8-A6BF-1AC8C39A9424}" type="pres">
      <dgm:prSet presAssocID="{D900D206-21BA-4D51-A1DC-52CA28B45798}" presName="sibTrans" presStyleCnt="0"/>
      <dgm:spPr/>
    </dgm:pt>
    <dgm:pt modelId="{3B0BA690-D6A8-4B81-B052-692E82A300C8}" type="pres">
      <dgm:prSet presAssocID="{9476792A-6C99-4E59-8CC0-6547AB04CCE5}" presName="node" presStyleLbl="node1" presStyleIdx="5" presStyleCnt="9">
        <dgm:presLayoutVars>
          <dgm:bulletEnabled val="1"/>
        </dgm:presLayoutVars>
      </dgm:prSet>
      <dgm:spPr/>
    </dgm:pt>
    <dgm:pt modelId="{2B733967-6D26-49C3-9D39-EB37CC72386E}" type="pres">
      <dgm:prSet presAssocID="{F0C78486-C5C7-4CD7-BF22-1965B4AB0FD7}" presName="sibTrans" presStyleCnt="0"/>
      <dgm:spPr/>
    </dgm:pt>
    <dgm:pt modelId="{C982EA68-4CFC-4351-A07C-34C7B240BAB0}" type="pres">
      <dgm:prSet presAssocID="{BFB1A776-D330-42FE-AEF4-0FC1653E1896}" presName="node" presStyleLbl="node1" presStyleIdx="6" presStyleCnt="9">
        <dgm:presLayoutVars>
          <dgm:bulletEnabled val="1"/>
        </dgm:presLayoutVars>
      </dgm:prSet>
      <dgm:spPr/>
    </dgm:pt>
    <dgm:pt modelId="{93A3305B-BB79-49BF-A20D-8D9F690FC279}" type="pres">
      <dgm:prSet presAssocID="{2812E937-4125-4E04-AA17-D68D49955CB0}" presName="sibTrans" presStyleCnt="0"/>
      <dgm:spPr/>
    </dgm:pt>
    <dgm:pt modelId="{32F329C4-C543-4E14-A79A-DB319D7F1035}" type="pres">
      <dgm:prSet presAssocID="{5164F023-5400-4567-9CE5-10536BED9D3C}" presName="node" presStyleLbl="node1" presStyleIdx="7" presStyleCnt="9">
        <dgm:presLayoutVars>
          <dgm:bulletEnabled val="1"/>
        </dgm:presLayoutVars>
      </dgm:prSet>
      <dgm:spPr/>
    </dgm:pt>
    <dgm:pt modelId="{2F0739AF-86B8-426D-8327-9F3C0126BE52}" type="pres">
      <dgm:prSet presAssocID="{3D8629CD-5492-4621-93D8-EA20673D9169}" presName="sibTrans" presStyleCnt="0"/>
      <dgm:spPr/>
    </dgm:pt>
    <dgm:pt modelId="{C7F32B15-9643-4A54-A152-85BA7CC43AB4}" type="pres">
      <dgm:prSet presAssocID="{E90A488C-0EE9-4B38-8A54-563090D4BA04}" presName="node" presStyleLbl="node1" presStyleIdx="8" presStyleCnt="9">
        <dgm:presLayoutVars>
          <dgm:bulletEnabled val="1"/>
        </dgm:presLayoutVars>
      </dgm:prSet>
      <dgm:spPr/>
    </dgm:pt>
  </dgm:ptLst>
  <dgm:cxnLst>
    <dgm:cxn modelId="{038A7508-D249-4B83-A346-62A9B3E92687}" type="presOf" srcId="{CF99230F-3EDB-4747-A969-BE856B1DA29F}" destId="{C3052744-8E65-407D-854A-6EACAA21F16A}" srcOrd="0" destOrd="1" presId="urn:microsoft.com/office/officeart/2005/8/layout/default"/>
    <dgm:cxn modelId="{97E95808-F5CA-4033-BC66-865C66A5200F}" srcId="{F3340473-20DF-4E52-9D3F-B15B328917F3}" destId="{CF99230F-3EDB-4747-A969-BE856B1DA29F}" srcOrd="0" destOrd="0" parTransId="{E9557F10-B15E-47DE-B7B6-EE3394A82A4B}" sibTransId="{F016F2C7-92CA-448D-8D43-A118436496E9}"/>
    <dgm:cxn modelId="{AC9E210E-19C8-4A37-9EA2-6A287E72FE76}" srcId="{E90A488C-0EE9-4B38-8A54-563090D4BA04}" destId="{A9398EAF-18BD-4514-9650-8C85D53F9B31}" srcOrd="0" destOrd="0" parTransId="{2E7AEB7B-A6D8-4CAD-843E-FCBF94E81CED}" sibTransId="{057F0445-68CB-455E-AB9C-85938553E637}"/>
    <dgm:cxn modelId="{D4315316-5FE8-4204-9649-83B8D7EE8D24}" type="presOf" srcId="{FA114AB5-09C6-4DD9-9B4E-BA24F2C389AC}" destId="{32F329C4-C543-4E14-A79A-DB319D7F1035}" srcOrd="0" destOrd="1" presId="urn:microsoft.com/office/officeart/2005/8/layout/default"/>
    <dgm:cxn modelId="{66C7F619-F8C0-4582-A787-4F9BD617D076}" srcId="{1C26C817-B3BB-4D6C-8907-EA466F27B5F0}" destId="{08F0411E-BA7B-409B-B37F-F903E2F0A164}" srcOrd="3" destOrd="0" parTransId="{65C5E997-0A4D-46BC-834B-5A40435FCF7C}" sibTransId="{3D2DF141-B701-46F8-B58A-DFBC5132829C}"/>
    <dgm:cxn modelId="{4168311D-8E8E-4B25-B83E-B8AC9A8CF0AF}" type="presOf" srcId="{E90A488C-0EE9-4B38-8A54-563090D4BA04}" destId="{C7F32B15-9643-4A54-A152-85BA7CC43AB4}" srcOrd="0" destOrd="0" presId="urn:microsoft.com/office/officeart/2005/8/layout/default"/>
    <dgm:cxn modelId="{788F3820-50F2-4F3A-826A-B7327D15B149}" type="presOf" srcId="{5F1472ED-C5FF-4B4B-A315-11E4111322E0}" destId="{A6F140DD-4174-4F7A-86B4-43E137BF653D}" srcOrd="0" destOrd="1" presId="urn:microsoft.com/office/officeart/2005/8/layout/default"/>
    <dgm:cxn modelId="{74D3BF29-F63D-4F2D-B3A4-7F42613C0D3D}" srcId="{5164F023-5400-4567-9CE5-10536BED9D3C}" destId="{FA114AB5-09C6-4DD9-9B4E-BA24F2C389AC}" srcOrd="0" destOrd="0" parTransId="{AB2E959D-CCAF-4037-B6AE-EC8D3A587173}" sibTransId="{97C44B00-FC02-4DE4-A056-186B0BB71D32}"/>
    <dgm:cxn modelId="{C221F32E-17DF-44C9-952B-410B54569504}" type="presOf" srcId="{5164F023-5400-4567-9CE5-10536BED9D3C}" destId="{32F329C4-C543-4E14-A79A-DB319D7F1035}" srcOrd="0" destOrd="0" presId="urn:microsoft.com/office/officeart/2005/8/layout/default"/>
    <dgm:cxn modelId="{10EFE135-630E-4F77-AF43-EFBE9E1C5F59}" srcId="{1C26C817-B3BB-4D6C-8907-EA466F27B5F0}" destId="{F3340473-20DF-4E52-9D3F-B15B328917F3}" srcOrd="4" destOrd="0" parTransId="{7E1E5B16-C943-4529-BDE5-C1A0BB7749DC}" sibTransId="{D900D206-21BA-4D51-A1DC-52CA28B45798}"/>
    <dgm:cxn modelId="{E4BAC639-A7BC-48FA-90F6-B5AFA701F23E}" srcId="{1C26C817-B3BB-4D6C-8907-EA466F27B5F0}" destId="{D0A690C7-CB42-4A8C-BFA9-1A5CEF66D437}" srcOrd="1" destOrd="0" parTransId="{2D2E188C-32B2-42A1-BDA8-E56F044A5572}" sibTransId="{DC4D009E-D4C1-4B03-8B3B-D4DE5DDE1B82}"/>
    <dgm:cxn modelId="{AB3FBC5B-7B49-4E9A-B1EC-4F9891F7B133}" type="presOf" srcId="{BFB1A776-D330-42FE-AEF4-0FC1653E1896}" destId="{C982EA68-4CFC-4351-A07C-34C7B240BAB0}" srcOrd="0" destOrd="0" presId="urn:microsoft.com/office/officeart/2005/8/layout/default"/>
    <dgm:cxn modelId="{3208F742-B1C1-4E67-BC9F-D0BC9C8CC8BC}" srcId="{1C26C817-B3BB-4D6C-8907-EA466F27B5F0}" destId="{E90A488C-0EE9-4B38-8A54-563090D4BA04}" srcOrd="8" destOrd="0" parTransId="{B603F1D7-5367-4C9E-9C60-30DCAC2AC6FA}" sibTransId="{485D9FD2-9C38-4328-8430-68AB423BB8D5}"/>
    <dgm:cxn modelId="{B0B1A963-82DE-4EB6-9D90-B78DCC2C549C}" type="presOf" srcId="{08F0411E-BA7B-409B-B37F-F903E2F0A164}" destId="{05FF81F0-3BE4-48A4-BD2B-EADAA16DE231}" srcOrd="0" destOrd="0" presId="urn:microsoft.com/office/officeart/2005/8/layout/default"/>
    <dgm:cxn modelId="{F5803448-0ECE-429D-A3BC-820FD81CA5D5}" type="presOf" srcId="{6D01C3FA-1E54-44A5-8564-1A65A816D47A}" destId="{018383BF-CCA6-4235-997C-C52F600CDFCF}" srcOrd="0" destOrd="1" presId="urn:microsoft.com/office/officeart/2005/8/layout/default"/>
    <dgm:cxn modelId="{1F80226D-59E4-4EC4-B97A-73F008F23B1D}" srcId="{0E6EA64B-1647-49BC-9874-78A2D9B88ED6}" destId="{F911D231-12A4-4D34-AC44-2365329CDB0A}" srcOrd="0" destOrd="0" parTransId="{AF29ED3D-F99C-479A-9942-55724A157D7B}" sibTransId="{9196B4FC-BCBD-4F92-AB0A-0451914C7CB0}"/>
    <dgm:cxn modelId="{5856CA4E-BAE8-48B6-939C-874668EAC79E}" srcId="{96FF5E58-5217-4B84-8C6E-5AC3AC7C5E06}" destId="{5F1472ED-C5FF-4B4B-A315-11E4111322E0}" srcOrd="0" destOrd="0" parTransId="{FE1B877D-89C0-4531-B73D-D977ACE5C33D}" sibTransId="{5D713612-5265-4C4D-B1DF-1875B191382A}"/>
    <dgm:cxn modelId="{36F51673-AC30-4B56-9B97-BA338B78158C}" srcId="{1C26C817-B3BB-4D6C-8907-EA466F27B5F0}" destId="{96FF5E58-5217-4B84-8C6E-5AC3AC7C5E06}" srcOrd="0" destOrd="0" parTransId="{34BCA199-29ED-4CA6-B605-231DA2536C22}" sibTransId="{F5EAB60A-CBF6-4308-AF04-E6B870C8C0D3}"/>
    <dgm:cxn modelId="{CDFAE556-C45C-41DC-BBD2-BC55109393C3}" type="presOf" srcId="{1C26C817-B3BB-4D6C-8907-EA466F27B5F0}" destId="{EE706590-D6E5-470A-80EA-B2F859940438}" srcOrd="0" destOrd="0" presId="urn:microsoft.com/office/officeart/2005/8/layout/default"/>
    <dgm:cxn modelId="{9DD52357-D1E3-4352-B509-448DFC7B905B}" type="presOf" srcId="{0E6EA64B-1647-49BC-9874-78A2D9B88ED6}" destId="{AD1D34A5-D0D3-4072-9E48-F7D497C54684}" srcOrd="0" destOrd="0" presId="urn:microsoft.com/office/officeart/2005/8/layout/default"/>
    <dgm:cxn modelId="{264C5297-0824-4912-B5BF-3A9A40D98B5C}" srcId="{1C26C817-B3BB-4D6C-8907-EA466F27B5F0}" destId="{0E6EA64B-1647-49BC-9874-78A2D9B88ED6}" srcOrd="2" destOrd="0" parTransId="{8854BB9C-0F7A-4939-90C6-5FABF85352C5}" sibTransId="{CC19225D-9EEF-4AF6-91A8-881E5A2C1C8D}"/>
    <dgm:cxn modelId="{C9BAEE99-57F3-4704-B8E5-D7C99FBCCA78}" srcId="{1C26C817-B3BB-4D6C-8907-EA466F27B5F0}" destId="{5164F023-5400-4567-9CE5-10536BED9D3C}" srcOrd="7" destOrd="0" parTransId="{5532CAA4-F47C-489A-9A97-435244B10F92}" sibTransId="{3D8629CD-5492-4621-93D8-EA20673D9169}"/>
    <dgm:cxn modelId="{1B708B9C-F5BC-4AD8-AFE3-C6BB8B0B9CC5}" type="presOf" srcId="{81C4566B-2190-426D-B9BF-E2B588F52183}" destId="{05FF81F0-3BE4-48A4-BD2B-EADAA16DE231}" srcOrd="0" destOrd="1" presId="urn:microsoft.com/office/officeart/2005/8/layout/default"/>
    <dgm:cxn modelId="{5ED6D2A6-834B-4F5C-891A-29614CF00A45}" srcId="{1C26C817-B3BB-4D6C-8907-EA466F27B5F0}" destId="{9476792A-6C99-4E59-8CC0-6547AB04CCE5}" srcOrd="5" destOrd="0" parTransId="{6B7B6985-DA36-401C-86A0-77387C223325}" sibTransId="{F0C78486-C5C7-4CD7-BF22-1965B4AB0FD7}"/>
    <dgm:cxn modelId="{9A5393A7-C7E8-48B6-8175-9743065B8734}" type="presOf" srcId="{F911D231-12A4-4D34-AC44-2365329CDB0A}" destId="{AD1D34A5-D0D3-4072-9E48-F7D497C54684}" srcOrd="0" destOrd="1" presId="urn:microsoft.com/office/officeart/2005/8/layout/default"/>
    <dgm:cxn modelId="{DF19CEAD-D291-4873-A6E3-0A18DAE2DA6F}" srcId="{1C26C817-B3BB-4D6C-8907-EA466F27B5F0}" destId="{BFB1A776-D330-42FE-AEF4-0FC1653E1896}" srcOrd="6" destOrd="0" parTransId="{31D6317D-D9A9-4888-B542-21BB45B2C0CA}" sibTransId="{2812E937-4125-4E04-AA17-D68D49955CB0}"/>
    <dgm:cxn modelId="{5E566CAE-93F4-4B70-9F13-17259611D1C3}" type="presOf" srcId="{96FF5E58-5217-4B84-8C6E-5AC3AC7C5E06}" destId="{A6F140DD-4174-4F7A-86B4-43E137BF653D}" srcOrd="0" destOrd="0" presId="urn:microsoft.com/office/officeart/2005/8/layout/default"/>
    <dgm:cxn modelId="{D259A0BC-A2B7-4256-9C8F-F6ED815995CD}" type="presOf" srcId="{D0A690C7-CB42-4A8C-BFA9-1A5CEF66D437}" destId="{018383BF-CCA6-4235-997C-C52F600CDFCF}" srcOrd="0" destOrd="0" presId="urn:microsoft.com/office/officeart/2005/8/layout/default"/>
    <dgm:cxn modelId="{F43D1CD0-3781-416A-BF52-3EF6E7D05C1C}" type="presOf" srcId="{F3340473-20DF-4E52-9D3F-B15B328917F3}" destId="{C3052744-8E65-407D-854A-6EACAA21F16A}" srcOrd="0" destOrd="0" presId="urn:microsoft.com/office/officeart/2005/8/layout/default"/>
    <dgm:cxn modelId="{B1039FD8-527B-465C-8FE6-3DC681816C24}" srcId="{08F0411E-BA7B-409B-B37F-F903E2F0A164}" destId="{81C4566B-2190-426D-B9BF-E2B588F52183}" srcOrd="0" destOrd="0" parTransId="{685BB180-9962-41A6-8A6B-96DE8BE33E82}" sibTransId="{AE4E7192-9404-41DC-8A83-5B5C3595E736}"/>
    <dgm:cxn modelId="{BBEBB6DA-0F1C-4FC0-956B-49824B0FBB6B}" type="presOf" srcId="{A9398EAF-18BD-4514-9650-8C85D53F9B31}" destId="{C7F32B15-9643-4A54-A152-85BA7CC43AB4}" srcOrd="0" destOrd="1" presId="urn:microsoft.com/office/officeart/2005/8/layout/default"/>
    <dgm:cxn modelId="{4ABFEEDD-8686-4E4E-899B-370FD7353300}" type="presOf" srcId="{9476792A-6C99-4E59-8CC0-6547AB04CCE5}" destId="{3B0BA690-D6A8-4B81-B052-692E82A300C8}" srcOrd="0" destOrd="0" presId="urn:microsoft.com/office/officeart/2005/8/layout/default"/>
    <dgm:cxn modelId="{1C71BAEC-4EE7-43E7-B777-E834BE4BEA3F}" srcId="{BFB1A776-D330-42FE-AEF4-0FC1653E1896}" destId="{82B88F45-75E9-4868-B880-3F2BA7E0A76C}" srcOrd="0" destOrd="0" parTransId="{A632DD07-7881-46D6-9D81-634498E6E818}" sibTransId="{55BF4D7B-F1E6-47B6-94E2-F282A36E817D}"/>
    <dgm:cxn modelId="{B441A0EE-D386-4D91-B178-64FE04802676}" type="presOf" srcId="{82B88F45-75E9-4868-B880-3F2BA7E0A76C}" destId="{C982EA68-4CFC-4351-A07C-34C7B240BAB0}" srcOrd="0" destOrd="1" presId="urn:microsoft.com/office/officeart/2005/8/layout/default"/>
    <dgm:cxn modelId="{45C0B3F8-AFF1-4E9C-AB90-BCAE89EBDA4B}" srcId="{9476792A-6C99-4E59-8CC0-6547AB04CCE5}" destId="{FE4AB3D0-F89D-45D5-94F0-EB8CDBD73269}" srcOrd="0" destOrd="0" parTransId="{90DFF887-0AB7-485C-BE78-38E271014044}" sibTransId="{38AFC936-AC5C-4666-A3D2-E58720B7952C}"/>
    <dgm:cxn modelId="{8E04A8FB-CADD-4F1B-963F-B01D370F3A08}" srcId="{D0A690C7-CB42-4A8C-BFA9-1A5CEF66D437}" destId="{6D01C3FA-1E54-44A5-8564-1A65A816D47A}" srcOrd="0" destOrd="0" parTransId="{306F263C-AEC9-4DF8-8C1A-716CF0ABCE30}" sibTransId="{2A947A13-8CB9-4144-A6C7-665E60EEA0E7}"/>
    <dgm:cxn modelId="{9A24F0FF-1562-46DA-A41C-48C27E02585E}" type="presOf" srcId="{FE4AB3D0-F89D-45D5-94F0-EB8CDBD73269}" destId="{3B0BA690-D6A8-4B81-B052-692E82A300C8}" srcOrd="0" destOrd="1" presId="urn:microsoft.com/office/officeart/2005/8/layout/default"/>
    <dgm:cxn modelId="{CC9D0911-66FA-4985-A07C-9BD4F2412B03}" type="presParOf" srcId="{EE706590-D6E5-470A-80EA-B2F859940438}" destId="{A6F140DD-4174-4F7A-86B4-43E137BF653D}" srcOrd="0" destOrd="0" presId="urn:microsoft.com/office/officeart/2005/8/layout/default"/>
    <dgm:cxn modelId="{C31755E3-6129-49B9-8B51-6222CB73DC71}" type="presParOf" srcId="{EE706590-D6E5-470A-80EA-B2F859940438}" destId="{53819D93-70B6-483B-BDD5-2EEBF034DEC5}" srcOrd="1" destOrd="0" presId="urn:microsoft.com/office/officeart/2005/8/layout/default"/>
    <dgm:cxn modelId="{A52BDAC9-9596-4B94-9037-EA3EDA480A61}" type="presParOf" srcId="{EE706590-D6E5-470A-80EA-B2F859940438}" destId="{018383BF-CCA6-4235-997C-C52F600CDFCF}" srcOrd="2" destOrd="0" presId="urn:microsoft.com/office/officeart/2005/8/layout/default"/>
    <dgm:cxn modelId="{5CA1A715-2625-4196-B8A1-4B6462DEF0F7}" type="presParOf" srcId="{EE706590-D6E5-470A-80EA-B2F859940438}" destId="{0E36D517-BAD6-4FC2-A802-020A7C2F0CEA}" srcOrd="3" destOrd="0" presId="urn:microsoft.com/office/officeart/2005/8/layout/default"/>
    <dgm:cxn modelId="{A871CC67-5451-4481-93CF-616B9E07AD98}" type="presParOf" srcId="{EE706590-D6E5-470A-80EA-B2F859940438}" destId="{AD1D34A5-D0D3-4072-9E48-F7D497C54684}" srcOrd="4" destOrd="0" presId="urn:microsoft.com/office/officeart/2005/8/layout/default"/>
    <dgm:cxn modelId="{CDBD5AB0-9AD3-4E98-9CF2-BF201DB044BB}" type="presParOf" srcId="{EE706590-D6E5-470A-80EA-B2F859940438}" destId="{76E0239C-6656-4A6C-AC82-96C2924CB0FD}" srcOrd="5" destOrd="0" presId="urn:microsoft.com/office/officeart/2005/8/layout/default"/>
    <dgm:cxn modelId="{27D65590-367B-42DF-8E05-1BCD3BD4578B}" type="presParOf" srcId="{EE706590-D6E5-470A-80EA-B2F859940438}" destId="{05FF81F0-3BE4-48A4-BD2B-EADAA16DE231}" srcOrd="6" destOrd="0" presId="urn:microsoft.com/office/officeart/2005/8/layout/default"/>
    <dgm:cxn modelId="{BDC99BA9-0A60-4AB2-93AC-F4C04B0DF07A}" type="presParOf" srcId="{EE706590-D6E5-470A-80EA-B2F859940438}" destId="{BE32944A-C740-4A99-8A4B-02FFA4A8E458}" srcOrd="7" destOrd="0" presId="urn:microsoft.com/office/officeart/2005/8/layout/default"/>
    <dgm:cxn modelId="{5D7CA3ED-8FD9-44BC-9D8E-702DED365BB6}" type="presParOf" srcId="{EE706590-D6E5-470A-80EA-B2F859940438}" destId="{C3052744-8E65-407D-854A-6EACAA21F16A}" srcOrd="8" destOrd="0" presId="urn:microsoft.com/office/officeart/2005/8/layout/default"/>
    <dgm:cxn modelId="{810AEDEC-D97A-4D3B-AF49-C7366C860053}" type="presParOf" srcId="{EE706590-D6E5-470A-80EA-B2F859940438}" destId="{AA5C4A19-E57F-4BE8-A6BF-1AC8C39A9424}" srcOrd="9" destOrd="0" presId="urn:microsoft.com/office/officeart/2005/8/layout/default"/>
    <dgm:cxn modelId="{FA39F8B4-7D7D-4F45-88A2-8236C18ED013}" type="presParOf" srcId="{EE706590-D6E5-470A-80EA-B2F859940438}" destId="{3B0BA690-D6A8-4B81-B052-692E82A300C8}" srcOrd="10" destOrd="0" presId="urn:microsoft.com/office/officeart/2005/8/layout/default"/>
    <dgm:cxn modelId="{9ED521BB-E8CD-4228-9914-1182E359FE55}" type="presParOf" srcId="{EE706590-D6E5-470A-80EA-B2F859940438}" destId="{2B733967-6D26-49C3-9D39-EB37CC72386E}" srcOrd="11" destOrd="0" presId="urn:microsoft.com/office/officeart/2005/8/layout/default"/>
    <dgm:cxn modelId="{F75CB8BC-F74C-4F23-8518-233B0DBA7B30}" type="presParOf" srcId="{EE706590-D6E5-470A-80EA-B2F859940438}" destId="{C982EA68-4CFC-4351-A07C-34C7B240BAB0}" srcOrd="12" destOrd="0" presId="urn:microsoft.com/office/officeart/2005/8/layout/default"/>
    <dgm:cxn modelId="{8585AAF0-0AC0-4761-9F14-6F5AA2EB27D8}" type="presParOf" srcId="{EE706590-D6E5-470A-80EA-B2F859940438}" destId="{93A3305B-BB79-49BF-A20D-8D9F690FC279}" srcOrd="13" destOrd="0" presId="urn:microsoft.com/office/officeart/2005/8/layout/default"/>
    <dgm:cxn modelId="{828BA48F-4498-434E-BE51-D7CDFB298A30}" type="presParOf" srcId="{EE706590-D6E5-470A-80EA-B2F859940438}" destId="{32F329C4-C543-4E14-A79A-DB319D7F1035}" srcOrd="14" destOrd="0" presId="urn:microsoft.com/office/officeart/2005/8/layout/default"/>
    <dgm:cxn modelId="{00A92592-851E-4240-83C5-20BAA2691A5B}" type="presParOf" srcId="{EE706590-D6E5-470A-80EA-B2F859940438}" destId="{2F0739AF-86B8-426D-8327-9F3C0126BE52}" srcOrd="15" destOrd="0" presId="urn:microsoft.com/office/officeart/2005/8/layout/default"/>
    <dgm:cxn modelId="{0BF26253-C593-43A4-8766-24412A58BA5B}" type="presParOf" srcId="{EE706590-D6E5-470A-80EA-B2F859940438}" destId="{C7F32B15-9643-4A54-A152-85BA7CC43AB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2CB970-1837-41A3-BCB3-CC7093D4C0C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45BE0C-D35B-4866-9219-4D7F948B29D1}">
      <dgm:prSet/>
      <dgm:spPr/>
      <dgm:t>
        <a:bodyPr/>
        <a:lstStyle/>
        <a:p>
          <a:r>
            <a:rPr lang="en-CA"/>
            <a:t>What data is going into each part of a program? </a:t>
          </a:r>
          <a:endParaRPr lang="en-US"/>
        </a:p>
      </dgm:t>
    </dgm:pt>
    <dgm:pt modelId="{EDA4963A-D8D1-4E1C-867A-040475391430}" type="parTrans" cxnId="{37829269-77B6-4054-B5E3-D23C41AC97A9}">
      <dgm:prSet/>
      <dgm:spPr/>
      <dgm:t>
        <a:bodyPr/>
        <a:lstStyle/>
        <a:p>
          <a:endParaRPr lang="en-US"/>
        </a:p>
      </dgm:t>
    </dgm:pt>
    <dgm:pt modelId="{2B222945-4D45-407E-BA57-9C2054BEB3B1}" type="sibTrans" cxnId="{37829269-77B6-4054-B5E3-D23C41AC97A9}">
      <dgm:prSet/>
      <dgm:spPr/>
      <dgm:t>
        <a:bodyPr/>
        <a:lstStyle/>
        <a:p>
          <a:endParaRPr lang="en-US"/>
        </a:p>
      </dgm:t>
    </dgm:pt>
    <dgm:pt modelId="{302A491A-879D-4598-97C9-5FF55B4F06E5}">
      <dgm:prSet/>
      <dgm:spPr/>
      <dgm:t>
        <a:bodyPr/>
        <a:lstStyle/>
        <a:p>
          <a:r>
            <a:rPr lang="en-CA"/>
            <a:t>How is the data is transformed, ordered, filtered, and/or aggregated?</a:t>
          </a:r>
          <a:endParaRPr lang="en-US"/>
        </a:p>
      </dgm:t>
    </dgm:pt>
    <dgm:pt modelId="{CF5D14A7-1921-4D8C-A539-0A79301957CC}" type="parTrans" cxnId="{2161881D-1855-47DE-8FBD-14E276D0E6FE}">
      <dgm:prSet/>
      <dgm:spPr/>
      <dgm:t>
        <a:bodyPr/>
        <a:lstStyle/>
        <a:p>
          <a:endParaRPr lang="en-US"/>
        </a:p>
      </dgm:t>
    </dgm:pt>
    <dgm:pt modelId="{A7DA02A9-0EEA-4E3A-895F-35B5AD9B3E0F}" type="sibTrans" cxnId="{2161881D-1855-47DE-8FBD-14E276D0E6FE}">
      <dgm:prSet/>
      <dgm:spPr/>
      <dgm:t>
        <a:bodyPr/>
        <a:lstStyle/>
        <a:p>
          <a:endParaRPr lang="en-US"/>
        </a:p>
      </dgm:t>
    </dgm:pt>
    <dgm:pt modelId="{48E2E680-A27D-4654-998D-BB7CFBC786B2}" type="pres">
      <dgm:prSet presAssocID="{5B2CB970-1837-41A3-BCB3-CC7093D4C0CF}" presName="root" presStyleCnt="0">
        <dgm:presLayoutVars>
          <dgm:dir/>
          <dgm:resizeHandles val="exact"/>
        </dgm:presLayoutVars>
      </dgm:prSet>
      <dgm:spPr/>
    </dgm:pt>
    <dgm:pt modelId="{E0EE0BB4-CE69-401C-9C13-9641BF14048A}" type="pres">
      <dgm:prSet presAssocID="{DC45BE0C-D35B-4866-9219-4D7F948B29D1}" presName="compNode" presStyleCnt="0"/>
      <dgm:spPr/>
    </dgm:pt>
    <dgm:pt modelId="{D0FBE9E4-A695-4609-BA19-4FDED2A4434B}" type="pres">
      <dgm:prSet presAssocID="{DC45BE0C-D35B-4866-9219-4D7F948B29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D8052B-E885-4CEA-9CE7-4DBB397CBFDC}" type="pres">
      <dgm:prSet presAssocID="{DC45BE0C-D35B-4866-9219-4D7F948B29D1}" presName="spaceRect" presStyleCnt="0"/>
      <dgm:spPr/>
    </dgm:pt>
    <dgm:pt modelId="{119DA66D-A6D1-4FCD-8FEA-281B980E9C95}" type="pres">
      <dgm:prSet presAssocID="{DC45BE0C-D35B-4866-9219-4D7F948B29D1}" presName="textRect" presStyleLbl="revTx" presStyleIdx="0" presStyleCnt="2">
        <dgm:presLayoutVars>
          <dgm:chMax val="1"/>
          <dgm:chPref val="1"/>
        </dgm:presLayoutVars>
      </dgm:prSet>
      <dgm:spPr/>
    </dgm:pt>
    <dgm:pt modelId="{67196784-CBD2-4504-B8AC-83B9BD9DF363}" type="pres">
      <dgm:prSet presAssocID="{2B222945-4D45-407E-BA57-9C2054BEB3B1}" presName="sibTrans" presStyleCnt="0"/>
      <dgm:spPr/>
    </dgm:pt>
    <dgm:pt modelId="{1B7CBD9F-004A-4E81-B5CB-523E0A84A833}" type="pres">
      <dgm:prSet presAssocID="{302A491A-879D-4598-97C9-5FF55B4F06E5}" presName="compNode" presStyleCnt="0"/>
      <dgm:spPr/>
    </dgm:pt>
    <dgm:pt modelId="{3E58B833-569D-458C-9B3A-132D6BA55E10}" type="pres">
      <dgm:prSet presAssocID="{302A491A-879D-4598-97C9-5FF55B4F06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8AF2C79-B009-4A68-9CA8-959CC592ABD6}" type="pres">
      <dgm:prSet presAssocID="{302A491A-879D-4598-97C9-5FF55B4F06E5}" presName="spaceRect" presStyleCnt="0"/>
      <dgm:spPr/>
    </dgm:pt>
    <dgm:pt modelId="{0680DA2C-BA62-47E8-BFB3-758947EA7108}" type="pres">
      <dgm:prSet presAssocID="{302A491A-879D-4598-97C9-5FF55B4F06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61881D-1855-47DE-8FBD-14E276D0E6FE}" srcId="{5B2CB970-1837-41A3-BCB3-CC7093D4C0CF}" destId="{302A491A-879D-4598-97C9-5FF55B4F06E5}" srcOrd="1" destOrd="0" parTransId="{CF5D14A7-1921-4D8C-A539-0A79301957CC}" sibTransId="{A7DA02A9-0EEA-4E3A-895F-35B5AD9B3E0F}"/>
    <dgm:cxn modelId="{6B1D2A26-5A3B-491E-8DC4-89C1AAA5EDA0}" type="presOf" srcId="{302A491A-879D-4598-97C9-5FF55B4F06E5}" destId="{0680DA2C-BA62-47E8-BFB3-758947EA7108}" srcOrd="0" destOrd="0" presId="urn:microsoft.com/office/officeart/2018/2/layout/IconLabelList"/>
    <dgm:cxn modelId="{C124AD2A-F081-4E66-A0A3-2872EEBB170A}" type="presOf" srcId="{5B2CB970-1837-41A3-BCB3-CC7093D4C0CF}" destId="{48E2E680-A27D-4654-998D-BB7CFBC786B2}" srcOrd="0" destOrd="0" presId="urn:microsoft.com/office/officeart/2018/2/layout/IconLabelList"/>
    <dgm:cxn modelId="{37829269-77B6-4054-B5E3-D23C41AC97A9}" srcId="{5B2CB970-1837-41A3-BCB3-CC7093D4C0CF}" destId="{DC45BE0C-D35B-4866-9219-4D7F948B29D1}" srcOrd="0" destOrd="0" parTransId="{EDA4963A-D8D1-4E1C-867A-040475391430}" sibTransId="{2B222945-4D45-407E-BA57-9C2054BEB3B1}"/>
    <dgm:cxn modelId="{5699F087-0904-430E-9930-B02E2C35A011}" type="presOf" srcId="{DC45BE0C-D35B-4866-9219-4D7F948B29D1}" destId="{119DA66D-A6D1-4FCD-8FEA-281B980E9C95}" srcOrd="0" destOrd="0" presId="urn:microsoft.com/office/officeart/2018/2/layout/IconLabelList"/>
    <dgm:cxn modelId="{55F9F411-48B4-446B-876D-0104FEEF4DC0}" type="presParOf" srcId="{48E2E680-A27D-4654-998D-BB7CFBC786B2}" destId="{E0EE0BB4-CE69-401C-9C13-9641BF14048A}" srcOrd="0" destOrd="0" presId="urn:microsoft.com/office/officeart/2018/2/layout/IconLabelList"/>
    <dgm:cxn modelId="{85E0B112-4C7B-44C0-A495-06F7A8DDC34A}" type="presParOf" srcId="{E0EE0BB4-CE69-401C-9C13-9641BF14048A}" destId="{D0FBE9E4-A695-4609-BA19-4FDED2A4434B}" srcOrd="0" destOrd="0" presId="urn:microsoft.com/office/officeart/2018/2/layout/IconLabelList"/>
    <dgm:cxn modelId="{6582C0AF-4229-4E9D-9B14-D6EF1A8678B6}" type="presParOf" srcId="{E0EE0BB4-CE69-401C-9C13-9641BF14048A}" destId="{F5D8052B-E885-4CEA-9CE7-4DBB397CBFDC}" srcOrd="1" destOrd="0" presId="urn:microsoft.com/office/officeart/2018/2/layout/IconLabelList"/>
    <dgm:cxn modelId="{96F1FCA3-E18C-4B73-852C-6A8B65A8E34E}" type="presParOf" srcId="{E0EE0BB4-CE69-401C-9C13-9641BF14048A}" destId="{119DA66D-A6D1-4FCD-8FEA-281B980E9C95}" srcOrd="2" destOrd="0" presId="urn:microsoft.com/office/officeart/2018/2/layout/IconLabelList"/>
    <dgm:cxn modelId="{B7ED8058-5774-47D4-8D4F-ECDB486785D3}" type="presParOf" srcId="{48E2E680-A27D-4654-998D-BB7CFBC786B2}" destId="{67196784-CBD2-4504-B8AC-83B9BD9DF363}" srcOrd="1" destOrd="0" presId="urn:microsoft.com/office/officeart/2018/2/layout/IconLabelList"/>
    <dgm:cxn modelId="{0AE9B985-15EF-4AD3-AAC0-CBA482D21855}" type="presParOf" srcId="{48E2E680-A27D-4654-998D-BB7CFBC786B2}" destId="{1B7CBD9F-004A-4E81-B5CB-523E0A84A833}" srcOrd="2" destOrd="0" presId="urn:microsoft.com/office/officeart/2018/2/layout/IconLabelList"/>
    <dgm:cxn modelId="{5C1C8E3C-C381-4787-98FA-BCF932BCE321}" type="presParOf" srcId="{1B7CBD9F-004A-4E81-B5CB-523E0A84A833}" destId="{3E58B833-569D-458C-9B3A-132D6BA55E10}" srcOrd="0" destOrd="0" presId="urn:microsoft.com/office/officeart/2018/2/layout/IconLabelList"/>
    <dgm:cxn modelId="{A272F2D4-5020-4E67-8798-B964F8DF7CF6}" type="presParOf" srcId="{1B7CBD9F-004A-4E81-B5CB-523E0A84A833}" destId="{28AF2C79-B009-4A68-9CA8-959CC592ABD6}" srcOrd="1" destOrd="0" presId="urn:microsoft.com/office/officeart/2018/2/layout/IconLabelList"/>
    <dgm:cxn modelId="{1E87A7A3-CB4C-4BD9-8713-1289158A0B64}" type="presParOf" srcId="{1B7CBD9F-004A-4E81-B5CB-523E0A84A833}" destId="{0680DA2C-BA62-47E8-BFB3-758947EA71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2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EFB97832-257D-413B-8248-FA0FB42AF18E}" type="pres">
      <dgm:prSet presAssocID="{90BFD96D-02B2-4982-99D3-3A9768D725D7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1" destOrd="0" parTransId="{7E8A79CE-4473-46A9-BB4B-D319DFEE1856}" sibTransId="{17CA1039-BFBE-4F74-95E7-14BF51C42888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48D36916-187A-417D-93F6-07B1431573E0}" type="presParOf" srcId="{F7533666-D720-4E14-89D3-E8CCFF7005DC}" destId="{EFB97832-257D-413B-8248-FA0FB42AF18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B66CB-4451-43A7-8C99-CABB35B024F3}">
      <dsp:nvSpPr>
        <dsp:cNvPr id="0" name=""/>
        <dsp:cNvSpPr/>
      </dsp:nvSpPr>
      <dsp:spPr>
        <a:xfrm>
          <a:off x="756" y="1513623"/>
          <a:ext cx="3062152" cy="36745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73" tIns="0" rIns="30247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Understand the data flowing through a program</a:t>
          </a:r>
          <a:endParaRPr lang="en-US" sz="2600" kern="1200"/>
        </a:p>
      </dsp:txBody>
      <dsp:txXfrm>
        <a:off x="756" y="2983456"/>
        <a:ext cx="3062152" cy="2204750"/>
      </dsp:txXfrm>
    </dsp:sp>
    <dsp:sp modelId="{C02AB10D-885F-46D2-8F79-4A58E7806860}">
      <dsp:nvSpPr>
        <dsp:cNvPr id="0" name=""/>
        <dsp:cNvSpPr/>
      </dsp:nvSpPr>
      <dsp:spPr>
        <a:xfrm>
          <a:off x="756" y="1513623"/>
          <a:ext cx="3062152" cy="1469833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73" tIns="165100" rIns="30247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6" y="1513623"/>
        <a:ext cx="3062152" cy="1469833"/>
      </dsp:txXfrm>
    </dsp:sp>
    <dsp:sp modelId="{DAA9417D-DF8C-4AAF-B51B-4264879C7D00}">
      <dsp:nvSpPr>
        <dsp:cNvPr id="0" name=""/>
        <dsp:cNvSpPr/>
      </dsp:nvSpPr>
      <dsp:spPr>
        <a:xfrm>
          <a:off x="3307881" y="1513623"/>
          <a:ext cx="3062152" cy="3674583"/>
        </a:xfrm>
        <a:prstGeom prst="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accent5">
              <a:hueOff val="460881"/>
              <a:satOff val="-8998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73" tIns="0" rIns="30247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Identify reusable and testable patterns in algorithms</a:t>
          </a:r>
          <a:endParaRPr lang="en-US" sz="2600" kern="1200"/>
        </a:p>
      </dsp:txBody>
      <dsp:txXfrm>
        <a:off x="3307881" y="2983456"/>
        <a:ext cx="3062152" cy="2204750"/>
      </dsp:txXfrm>
    </dsp:sp>
    <dsp:sp modelId="{ADEA3824-2B6E-40A4-84C3-B6CC8FA79D8A}">
      <dsp:nvSpPr>
        <dsp:cNvPr id="0" name=""/>
        <dsp:cNvSpPr/>
      </dsp:nvSpPr>
      <dsp:spPr>
        <a:xfrm>
          <a:off x="3307881" y="1513623"/>
          <a:ext cx="3062152" cy="1469833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73" tIns="165100" rIns="30247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07881" y="1513623"/>
        <a:ext cx="3062152" cy="1469833"/>
      </dsp:txXfrm>
    </dsp:sp>
    <dsp:sp modelId="{8C9C7F5D-297D-4F75-8A95-F2619C770C6A}">
      <dsp:nvSpPr>
        <dsp:cNvPr id="0" name=""/>
        <dsp:cNvSpPr/>
      </dsp:nvSpPr>
      <dsp:spPr>
        <a:xfrm>
          <a:off x="6615006" y="1513623"/>
          <a:ext cx="3062152" cy="3674583"/>
        </a:xfrm>
        <a:prstGeom prst="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accent5">
              <a:hueOff val="921761"/>
              <a:satOff val="-17996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73" tIns="0" rIns="30247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Practice writing algorithms </a:t>
          </a:r>
          <a:endParaRPr lang="en-US" sz="2600" kern="1200"/>
        </a:p>
      </dsp:txBody>
      <dsp:txXfrm>
        <a:off x="6615006" y="2983456"/>
        <a:ext cx="3062152" cy="2204750"/>
      </dsp:txXfrm>
    </dsp:sp>
    <dsp:sp modelId="{887204FC-8AE8-4EEB-BDAD-DD3244BD6CEE}">
      <dsp:nvSpPr>
        <dsp:cNvPr id="0" name=""/>
        <dsp:cNvSpPr/>
      </dsp:nvSpPr>
      <dsp:spPr>
        <a:xfrm>
          <a:off x="6615006" y="1513623"/>
          <a:ext cx="3062152" cy="1469833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73" tIns="165100" rIns="30247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615006" y="1513623"/>
        <a:ext cx="3062152" cy="14698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0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Open file</a:t>
          </a:r>
        </a:p>
      </dsp:txBody>
      <dsp:txXfrm>
        <a:off x="118289" y="1935659"/>
        <a:ext cx="4206358" cy="2186582"/>
      </dsp:txXfrm>
    </dsp:sp>
    <dsp:sp modelId="{9948B4FC-BB8F-42C1-BB97-8D388402EA48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Get text 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10366851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10485140" y="1935659"/>
        <a:ext cx="4206358" cy="21865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437496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in</a:t>
          </a:r>
        </a:p>
      </dsp:txBody>
      <dsp:txXfrm>
        <a:off x="555785" y="1935659"/>
        <a:ext cx="4206358" cy="2186582"/>
      </dsp:txXfrm>
    </dsp:sp>
    <dsp:sp modelId="{CD76FEC4-193F-48E4-B073-D3FF6A2B0624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Keep lines containing argument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992935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out</a:t>
          </a:r>
        </a:p>
      </dsp:txBody>
      <dsp:txXfrm>
        <a:off x="10047644" y="1935659"/>
        <a:ext cx="4206358" cy="21865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99DF-6E80-4F7A-BFD8-3C5F7A50E58C}">
      <dsp:nvSpPr>
        <dsp:cNvPr id="0" name=""/>
        <dsp:cNvSpPr/>
      </dsp:nvSpPr>
      <dsp:spPr>
        <a:xfrm>
          <a:off x="3163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Open file</a:t>
          </a:r>
        </a:p>
      </dsp:txBody>
      <dsp:txXfrm>
        <a:off x="121452" y="1935659"/>
        <a:ext cx="3248702" cy="2186582"/>
      </dsp:txXfrm>
    </dsp:sp>
    <dsp:sp modelId="{9948B4FC-BB8F-42C1-BB97-8D388402EA48}">
      <dsp:nvSpPr>
        <dsp:cNvPr id="0" name=""/>
        <dsp:cNvSpPr/>
      </dsp:nvSpPr>
      <dsp:spPr>
        <a:xfrm>
          <a:off x="3775890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Get text </a:t>
          </a:r>
        </a:p>
      </dsp:txBody>
      <dsp:txXfrm>
        <a:off x="3894179" y="1935659"/>
        <a:ext cx="3248702" cy="2186582"/>
      </dsp:txXfrm>
    </dsp:sp>
    <dsp:sp modelId="{85C1CFE5-1EB2-4BC2-93DE-A622388FC0D9}">
      <dsp:nvSpPr>
        <dsp:cNvPr id="0" name=""/>
        <dsp:cNvSpPr/>
      </dsp:nvSpPr>
      <dsp:spPr>
        <a:xfrm>
          <a:off x="7548616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Keep lines containing argument</a:t>
          </a:r>
        </a:p>
      </dsp:txBody>
      <dsp:txXfrm>
        <a:off x="7666905" y="1935659"/>
        <a:ext cx="3248702" cy="2186582"/>
      </dsp:txXfrm>
    </dsp:sp>
    <dsp:sp modelId="{EFB97832-257D-413B-8248-FA0FB42AF18E}">
      <dsp:nvSpPr>
        <dsp:cNvPr id="0" name=""/>
        <dsp:cNvSpPr/>
      </dsp:nvSpPr>
      <dsp:spPr>
        <a:xfrm>
          <a:off x="11321343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out</a:t>
          </a:r>
        </a:p>
      </dsp:txBody>
      <dsp:txXfrm>
        <a:off x="11439632" y="1935659"/>
        <a:ext cx="3248702" cy="21865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0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in</a:t>
          </a:r>
        </a:p>
      </dsp:txBody>
      <dsp:txXfrm>
        <a:off x="118289" y="1935659"/>
        <a:ext cx="4206358" cy="2186582"/>
      </dsp:txXfrm>
    </dsp:sp>
    <dsp:sp modelId="{D789FBD9-7ABC-4061-BF5E-E1D43E7CF4B0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Sort lines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10366851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10485140" y="1935659"/>
        <a:ext cx="4206358" cy="21865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99DF-6E80-4F7A-BFD8-3C5F7A50E58C}">
      <dsp:nvSpPr>
        <dsp:cNvPr id="0" name=""/>
        <dsp:cNvSpPr/>
      </dsp:nvSpPr>
      <dsp:spPr>
        <a:xfrm>
          <a:off x="506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Open file</a:t>
          </a:r>
        </a:p>
      </dsp:txBody>
      <dsp:txXfrm>
        <a:off x="123350" y="1935659"/>
        <a:ext cx="3052236" cy="2186582"/>
      </dsp:txXfrm>
    </dsp:sp>
    <dsp:sp modelId="{9948B4FC-BB8F-42C1-BB97-8D388402EA48}">
      <dsp:nvSpPr>
        <dsp:cNvPr id="0" name=""/>
        <dsp:cNvSpPr/>
      </dsp:nvSpPr>
      <dsp:spPr>
        <a:xfrm>
          <a:off x="384201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Get text </a:t>
          </a:r>
        </a:p>
      </dsp:txBody>
      <dsp:txXfrm>
        <a:off x="3960300" y="1935659"/>
        <a:ext cx="3052236" cy="2186582"/>
      </dsp:txXfrm>
    </dsp:sp>
    <dsp:sp modelId="{524086B5-AAFE-47CE-AA20-6302C22CC753}">
      <dsp:nvSpPr>
        <dsp:cNvPr id="0" name=""/>
        <dsp:cNvSpPr/>
      </dsp:nvSpPr>
      <dsp:spPr>
        <a:xfrm>
          <a:off x="767896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Sort lines</a:t>
          </a:r>
        </a:p>
      </dsp:txBody>
      <dsp:txXfrm>
        <a:off x="7797250" y="1935659"/>
        <a:ext cx="3052236" cy="2186582"/>
      </dsp:txXfrm>
    </dsp:sp>
    <dsp:sp modelId="{EFB97832-257D-413B-8248-FA0FB42AF18E}">
      <dsp:nvSpPr>
        <dsp:cNvPr id="0" name=""/>
        <dsp:cNvSpPr/>
      </dsp:nvSpPr>
      <dsp:spPr>
        <a:xfrm>
          <a:off x="1151591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Text out</a:t>
          </a:r>
        </a:p>
      </dsp:txBody>
      <dsp:txXfrm>
        <a:off x="11634200" y="1935659"/>
        <a:ext cx="3052236" cy="21865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84C87-860C-4F87-94D2-44389711CD94}">
      <dsp:nvSpPr>
        <dsp:cNvPr id="0" name=""/>
        <dsp:cNvSpPr/>
      </dsp:nvSpPr>
      <dsp:spPr>
        <a:xfrm>
          <a:off x="3894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58091-DFC7-4F86-8F16-84B2AB307F5D}">
      <dsp:nvSpPr>
        <dsp:cNvPr id="0" name=""/>
        <dsp:cNvSpPr/>
      </dsp:nvSpPr>
      <dsp:spPr>
        <a:xfrm>
          <a:off x="2706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Before we answer … we need to know what we are doing with it.</a:t>
          </a:r>
          <a:endParaRPr lang="en-US" sz="2500" kern="1200"/>
        </a:p>
      </dsp:txBody>
      <dsp:txXfrm>
        <a:off x="2706497" y="3695237"/>
        <a:ext cx="4320000" cy="720000"/>
      </dsp:txXfrm>
    </dsp:sp>
    <dsp:sp modelId="{CB9F3292-BABD-47C2-8C6C-44722426CCD1}">
      <dsp:nvSpPr>
        <dsp:cNvPr id="0" name=""/>
        <dsp:cNvSpPr/>
      </dsp:nvSpPr>
      <dsp:spPr>
        <a:xfrm>
          <a:off x="8970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C9681-1421-4573-B7AA-62DA0C05AB2B}">
      <dsp:nvSpPr>
        <dsp:cNvPr id="0" name=""/>
        <dsp:cNvSpPr/>
      </dsp:nvSpPr>
      <dsp:spPr>
        <a:xfrm>
          <a:off x="7782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How we process data affects the representation</a:t>
          </a:r>
          <a:endParaRPr lang="en-US" sz="2500" kern="1200"/>
        </a:p>
      </dsp:txBody>
      <dsp:txXfrm>
        <a:off x="7782497" y="3695237"/>
        <a:ext cx="432000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210D7-7B40-4334-B884-DAF145FDA70D}">
      <dsp:nvSpPr>
        <dsp:cNvPr id="0" name=""/>
        <dsp:cNvSpPr/>
      </dsp:nvSpPr>
      <dsp:spPr>
        <a:xfrm>
          <a:off x="1403055" y="1625124"/>
          <a:ext cx="1358816" cy="1358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7D747-6703-4C30-911C-53FADC5BE457}">
      <dsp:nvSpPr>
        <dsp:cNvPr id="0" name=""/>
        <dsp:cNvSpPr/>
      </dsp:nvSpPr>
      <dsp:spPr>
        <a:xfrm>
          <a:off x="572667" y="3351080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Input</a:t>
          </a:r>
          <a:endParaRPr lang="en-US" sz="2500" kern="1200"/>
        </a:p>
      </dsp:txBody>
      <dsp:txXfrm>
        <a:off x="572667" y="3351080"/>
        <a:ext cx="3019593" cy="720000"/>
      </dsp:txXfrm>
    </dsp:sp>
    <dsp:sp modelId="{E0C6D94D-41B6-4C25-8AD4-0CDFDCB58DCF}">
      <dsp:nvSpPr>
        <dsp:cNvPr id="0" name=""/>
        <dsp:cNvSpPr/>
      </dsp:nvSpPr>
      <dsp:spPr>
        <a:xfrm>
          <a:off x="4951077" y="1625124"/>
          <a:ext cx="1358816" cy="1358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211E3-B12B-49F2-980C-810845B63331}">
      <dsp:nvSpPr>
        <dsp:cNvPr id="0" name=""/>
        <dsp:cNvSpPr/>
      </dsp:nvSpPr>
      <dsp:spPr>
        <a:xfrm>
          <a:off x="4120689" y="3351080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Output</a:t>
          </a:r>
          <a:endParaRPr lang="en-US" sz="2500" kern="1200"/>
        </a:p>
      </dsp:txBody>
      <dsp:txXfrm>
        <a:off x="4120689" y="3351080"/>
        <a:ext cx="3019593" cy="720000"/>
      </dsp:txXfrm>
    </dsp:sp>
    <dsp:sp modelId="{EC0F0FED-C503-46B2-836D-3D290F52B73A}">
      <dsp:nvSpPr>
        <dsp:cNvPr id="0" name=""/>
        <dsp:cNvSpPr/>
      </dsp:nvSpPr>
      <dsp:spPr>
        <a:xfrm>
          <a:off x="8499099" y="1625124"/>
          <a:ext cx="1358816" cy="1358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544C5-D140-4E29-868C-15406EF2CF61}">
      <dsp:nvSpPr>
        <dsp:cNvPr id="0" name=""/>
        <dsp:cNvSpPr/>
      </dsp:nvSpPr>
      <dsp:spPr>
        <a:xfrm>
          <a:off x="7668711" y="3351080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Filter – “That contains” </a:t>
          </a:r>
          <a:endParaRPr lang="en-US" sz="2500" kern="1200"/>
        </a:p>
      </dsp:txBody>
      <dsp:txXfrm>
        <a:off x="7668711" y="3351080"/>
        <a:ext cx="3019593" cy="720000"/>
      </dsp:txXfrm>
    </dsp:sp>
    <dsp:sp modelId="{5A1F5F77-6721-4F36-8051-F8082F75E4A3}">
      <dsp:nvSpPr>
        <dsp:cNvPr id="0" name=""/>
        <dsp:cNvSpPr/>
      </dsp:nvSpPr>
      <dsp:spPr>
        <a:xfrm>
          <a:off x="12047121" y="1625124"/>
          <a:ext cx="1358816" cy="1358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AF7DA-5DE4-4CEA-BB15-61914B01006E}">
      <dsp:nvSpPr>
        <dsp:cNvPr id="0" name=""/>
        <dsp:cNvSpPr/>
      </dsp:nvSpPr>
      <dsp:spPr>
        <a:xfrm>
          <a:off x="11216733" y="3351080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Sort – “In sorted order”</a:t>
          </a:r>
          <a:endParaRPr lang="en-US" sz="2500" kern="1200"/>
        </a:p>
      </dsp:txBody>
      <dsp:txXfrm>
        <a:off x="11216733" y="3351080"/>
        <a:ext cx="3019593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9DBF-3C85-4C56-9ACF-DA8082659923}">
      <dsp:nvSpPr>
        <dsp:cNvPr id="0" name=""/>
        <dsp:cNvSpPr/>
      </dsp:nvSpPr>
      <dsp:spPr>
        <a:xfrm>
          <a:off x="1286929" y="2722"/>
          <a:ext cx="2845380" cy="17072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Array&lt;byte&gt;</a:t>
          </a:r>
          <a:endParaRPr lang="en-US" sz="2400" kern="1200"/>
        </a:p>
      </dsp:txBody>
      <dsp:txXfrm>
        <a:off x="1286929" y="2722"/>
        <a:ext cx="2845380" cy="1707228"/>
      </dsp:txXfrm>
    </dsp:sp>
    <dsp:sp modelId="{6989DF35-BF4E-4EF7-863B-4C208D4B8BB9}">
      <dsp:nvSpPr>
        <dsp:cNvPr id="0" name=""/>
        <dsp:cNvSpPr/>
      </dsp:nvSpPr>
      <dsp:spPr>
        <a:xfrm>
          <a:off x="4416847" y="2722"/>
          <a:ext cx="2845380" cy="1707228"/>
        </a:xfrm>
        <a:prstGeom prst="rect">
          <a:avLst/>
        </a:prstGeom>
        <a:solidFill>
          <a:schemeClr val="accent2">
            <a:hueOff val="-127737"/>
            <a:satOff val="351"/>
            <a:lumOff val="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List&lt;byte&gt;</a:t>
          </a:r>
          <a:endParaRPr lang="en-US" sz="2400" kern="1200"/>
        </a:p>
      </dsp:txBody>
      <dsp:txXfrm>
        <a:off x="4416847" y="2722"/>
        <a:ext cx="2845380" cy="1707228"/>
      </dsp:txXfrm>
    </dsp:sp>
    <dsp:sp modelId="{E5558D4E-3D42-43E8-AE8C-F09DD04B71FD}">
      <dsp:nvSpPr>
        <dsp:cNvPr id="0" name=""/>
        <dsp:cNvSpPr/>
      </dsp:nvSpPr>
      <dsp:spPr>
        <a:xfrm>
          <a:off x="7546766" y="2722"/>
          <a:ext cx="2845380" cy="1707228"/>
        </a:xfrm>
        <a:prstGeom prst="rect">
          <a:avLst/>
        </a:prstGeom>
        <a:solidFill>
          <a:schemeClr val="accent2">
            <a:hueOff val="-255475"/>
            <a:satOff val="702"/>
            <a:lumOff val="4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IEnumerable&lt;byte&gt;</a:t>
          </a:r>
          <a:endParaRPr lang="en-US" sz="2400" kern="1200"/>
        </a:p>
      </dsp:txBody>
      <dsp:txXfrm>
        <a:off x="7546766" y="2722"/>
        <a:ext cx="2845380" cy="1707228"/>
      </dsp:txXfrm>
    </dsp:sp>
    <dsp:sp modelId="{3868265E-29E8-4238-BF47-D61D7BD1A8B9}">
      <dsp:nvSpPr>
        <dsp:cNvPr id="0" name=""/>
        <dsp:cNvSpPr/>
      </dsp:nvSpPr>
      <dsp:spPr>
        <a:xfrm>
          <a:off x="10676684" y="2722"/>
          <a:ext cx="2845380" cy="1707228"/>
        </a:xfrm>
        <a:prstGeom prst="rect">
          <a:avLst/>
        </a:prstGeom>
        <a:solidFill>
          <a:schemeClr val="accent2">
            <a:hueOff val="-383212"/>
            <a:satOff val="1053"/>
            <a:lumOff val="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string</a:t>
          </a:r>
          <a:endParaRPr lang="en-US" sz="2400" kern="1200"/>
        </a:p>
      </dsp:txBody>
      <dsp:txXfrm>
        <a:off x="10676684" y="2722"/>
        <a:ext cx="2845380" cy="1707228"/>
      </dsp:txXfrm>
    </dsp:sp>
    <dsp:sp modelId="{578F5110-D878-48A4-A8CE-5FB5EA2CB44D}">
      <dsp:nvSpPr>
        <dsp:cNvPr id="0" name=""/>
        <dsp:cNvSpPr/>
      </dsp:nvSpPr>
      <dsp:spPr>
        <a:xfrm>
          <a:off x="1286929" y="1994488"/>
          <a:ext cx="2845380" cy="1707228"/>
        </a:xfrm>
        <a:prstGeom prst="rect">
          <a:avLst/>
        </a:prstGeom>
        <a:solidFill>
          <a:schemeClr val="accent2">
            <a:hueOff val="-510950"/>
            <a:satOff val="1404"/>
            <a:lumOff val="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Array&lt;char&gt;</a:t>
          </a:r>
          <a:endParaRPr lang="en-US" sz="2400" kern="1200"/>
        </a:p>
      </dsp:txBody>
      <dsp:txXfrm>
        <a:off x="1286929" y="1994488"/>
        <a:ext cx="2845380" cy="1707228"/>
      </dsp:txXfrm>
    </dsp:sp>
    <dsp:sp modelId="{C9723A2F-5D4F-4B0D-8A37-D92C06A87157}">
      <dsp:nvSpPr>
        <dsp:cNvPr id="0" name=""/>
        <dsp:cNvSpPr/>
      </dsp:nvSpPr>
      <dsp:spPr>
        <a:xfrm>
          <a:off x="4416847" y="1994488"/>
          <a:ext cx="2845380" cy="1707228"/>
        </a:xfrm>
        <a:prstGeom prst="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List&lt;char&gt;</a:t>
          </a:r>
          <a:endParaRPr lang="en-US" sz="2400" kern="1200"/>
        </a:p>
      </dsp:txBody>
      <dsp:txXfrm>
        <a:off x="4416847" y="1994488"/>
        <a:ext cx="2845380" cy="1707228"/>
      </dsp:txXfrm>
    </dsp:sp>
    <dsp:sp modelId="{90491A9A-D5A9-4045-83C8-901488934748}">
      <dsp:nvSpPr>
        <dsp:cNvPr id="0" name=""/>
        <dsp:cNvSpPr/>
      </dsp:nvSpPr>
      <dsp:spPr>
        <a:xfrm>
          <a:off x="7546766" y="1994488"/>
          <a:ext cx="2845380" cy="1707228"/>
        </a:xfrm>
        <a:prstGeom prst="rect">
          <a:avLst/>
        </a:prstGeom>
        <a:solidFill>
          <a:schemeClr val="accent2">
            <a:hueOff val="-766425"/>
            <a:satOff val="2105"/>
            <a:lumOff val="14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IEnumerable&lt;char&gt;</a:t>
          </a:r>
          <a:endParaRPr lang="en-US" sz="2400" kern="1200"/>
        </a:p>
      </dsp:txBody>
      <dsp:txXfrm>
        <a:off x="7546766" y="1994488"/>
        <a:ext cx="2845380" cy="1707228"/>
      </dsp:txXfrm>
    </dsp:sp>
    <dsp:sp modelId="{602BF547-7B7C-4EE6-B153-855AAB0B9799}">
      <dsp:nvSpPr>
        <dsp:cNvPr id="0" name=""/>
        <dsp:cNvSpPr/>
      </dsp:nvSpPr>
      <dsp:spPr>
        <a:xfrm>
          <a:off x="10676684" y="1994488"/>
          <a:ext cx="2845380" cy="1707228"/>
        </a:xfrm>
        <a:prstGeom prst="rect">
          <a:avLst/>
        </a:prstGeom>
        <a:solidFill>
          <a:schemeClr val="accent2">
            <a:hueOff val="-894162"/>
            <a:satOff val="2456"/>
            <a:lumOff val="1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string[]</a:t>
          </a:r>
          <a:endParaRPr lang="en-US" sz="2400" kern="1200"/>
        </a:p>
      </dsp:txBody>
      <dsp:txXfrm>
        <a:off x="10676684" y="1994488"/>
        <a:ext cx="2845380" cy="1707228"/>
      </dsp:txXfrm>
    </dsp:sp>
    <dsp:sp modelId="{1DCA4434-EB39-405C-935A-9ED002A1C777}">
      <dsp:nvSpPr>
        <dsp:cNvPr id="0" name=""/>
        <dsp:cNvSpPr/>
      </dsp:nvSpPr>
      <dsp:spPr>
        <a:xfrm>
          <a:off x="2851888" y="3986254"/>
          <a:ext cx="2845380" cy="1707228"/>
        </a:xfrm>
        <a:prstGeom prst="rect">
          <a:avLst/>
        </a:prstGeom>
        <a:solidFill>
          <a:schemeClr val="accent2">
            <a:hueOff val="-1021900"/>
            <a:satOff val="2807"/>
            <a:lumOff val="1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List&lt;string&gt;</a:t>
          </a:r>
          <a:endParaRPr lang="en-US" sz="2400" kern="1200"/>
        </a:p>
      </dsp:txBody>
      <dsp:txXfrm>
        <a:off x="2851888" y="3986254"/>
        <a:ext cx="2845380" cy="1707228"/>
      </dsp:txXfrm>
    </dsp:sp>
    <dsp:sp modelId="{91CC2EC3-CF02-4E78-9384-1ACB2062577B}">
      <dsp:nvSpPr>
        <dsp:cNvPr id="0" name=""/>
        <dsp:cNvSpPr/>
      </dsp:nvSpPr>
      <dsp:spPr>
        <a:xfrm>
          <a:off x="5981806" y="3986254"/>
          <a:ext cx="2845380" cy="1707228"/>
        </a:xfrm>
        <a:prstGeom prst="rect">
          <a:avLst/>
        </a:prstGeom>
        <a:solidFill>
          <a:schemeClr val="accent2">
            <a:hueOff val="-1149637"/>
            <a:satOff val="3158"/>
            <a:lumOff val="21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IEnumerable&lt;string&gt; </a:t>
          </a:r>
          <a:endParaRPr lang="en-US" sz="2400" kern="1200"/>
        </a:p>
      </dsp:txBody>
      <dsp:txXfrm>
        <a:off x="5981806" y="3986254"/>
        <a:ext cx="2845380" cy="1707228"/>
      </dsp:txXfrm>
    </dsp:sp>
    <dsp:sp modelId="{3DA83383-4515-49FF-8E4D-8C3C8FED97FE}">
      <dsp:nvSpPr>
        <dsp:cNvPr id="0" name=""/>
        <dsp:cNvSpPr/>
      </dsp:nvSpPr>
      <dsp:spPr>
        <a:xfrm>
          <a:off x="9111725" y="3986254"/>
          <a:ext cx="2845380" cy="1707228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Other ideas? </a:t>
          </a:r>
          <a:endParaRPr lang="en-US" sz="2400" kern="1200"/>
        </a:p>
      </dsp:txBody>
      <dsp:txXfrm>
        <a:off x="9111725" y="3986254"/>
        <a:ext cx="2845380" cy="170722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AAC50-5403-4EB4-ADB1-ECAB37342C7F}">
      <dsp:nvSpPr>
        <dsp:cNvPr id="0" name=""/>
        <dsp:cNvSpPr/>
      </dsp:nvSpPr>
      <dsp:spPr>
        <a:xfrm>
          <a:off x="5859" y="1520499"/>
          <a:ext cx="4425343" cy="2655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There is no single best answer</a:t>
          </a:r>
          <a:endParaRPr lang="en-US" sz="5600" kern="1200"/>
        </a:p>
      </dsp:txBody>
      <dsp:txXfrm>
        <a:off x="5859" y="1520499"/>
        <a:ext cx="4425343" cy="2655206"/>
      </dsp:txXfrm>
    </dsp:sp>
    <dsp:sp modelId="{786E751D-B2D1-4485-AA43-F23FB7B76900}">
      <dsp:nvSpPr>
        <dsp:cNvPr id="0" name=""/>
        <dsp:cNvSpPr/>
      </dsp:nvSpPr>
      <dsp:spPr>
        <a:xfrm>
          <a:off x="4479613" y="2726602"/>
          <a:ext cx="66380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230440"/>
            <a:satOff val="-4499"/>
            <a:lumOff val="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CA148-C819-4887-9864-E21B7B33B85B}">
      <dsp:nvSpPr>
        <dsp:cNvPr id="0" name=""/>
        <dsp:cNvSpPr/>
      </dsp:nvSpPr>
      <dsp:spPr>
        <a:xfrm>
          <a:off x="5191825" y="1520499"/>
          <a:ext cx="4425343" cy="2655206"/>
        </a:xfrm>
        <a:prstGeom prst="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Whatever makes your life easier</a:t>
          </a:r>
          <a:endParaRPr lang="en-US" sz="5600" kern="1200"/>
        </a:p>
      </dsp:txBody>
      <dsp:txXfrm>
        <a:off x="5191825" y="1520499"/>
        <a:ext cx="4425343" cy="2655206"/>
      </dsp:txXfrm>
    </dsp:sp>
    <dsp:sp modelId="{1E506B9A-CD31-4C02-B973-04CB04C12D72}">
      <dsp:nvSpPr>
        <dsp:cNvPr id="0" name=""/>
        <dsp:cNvSpPr/>
      </dsp:nvSpPr>
      <dsp:spPr>
        <a:xfrm>
          <a:off x="9665579" y="2726602"/>
          <a:ext cx="66380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691321"/>
            <a:satOff val="-13497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C2B88-D934-47CF-A9E8-B4923D94FA74}">
      <dsp:nvSpPr>
        <dsp:cNvPr id="0" name=""/>
        <dsp:cNvSpPr/>
      </dsp:nvSpPr>
      <dsp:spPr>
        <a:xfrm>
          <a:off x="10377790" y="1520499"/>
          <a:ext cx="4425343" cy="2655206"/>
        </a:xfrm>
        <a:prstGeom prst="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Expect to make changes later</a:t>
          </a:r>
          <a:endParaRPr lang="en-US" sz="5600" kern="1200"/>
        </a:p>
      </dsp:txBody>
      <dsp:txXfrm>
        <a:off x="10377790" y="1520499"/>
        <a:ext cx="4425343" cy="265520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68CB5-2D8C-4E84-A123-33C4C0EA99BB}">
      <dsp:nvSpPr>
        <dsp:cNvPr id="0" name=""/>
        <dsp:cNvSpPr/>
      </dsp:nvSpPr>
      <dsp:spPr>
        <a:xfrm>
          <a:off x="8026" y="1661502"/>
          <a:ext cx="1977665" cy="23731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0" rIns="1953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Find ways to make things work </a:t>
          </a:r>
          <a:endParaRPr lang="en-US" sz="1800" kern="1200"/>
        </a:p>
      </dsp:txBody>
      <dsp:txXfrm>
        <a:off x="8026" y="2610782"/>
        <a:ext cx="1977665" cy="1423919"/>
      </dsp:txXfrm>
    </dsp:sp>
    <dsp:sp modelId="{E989CC17-FAFE-4846-BC9A-02985F2B871C}">
      <dsp:nvSpPr>
        <dsp:cNvPr id="0" name=""/>
        <dsp:cNvSpPr/>
      </dsp:nvSpPr>
      <dsp:spPr>
        <a:xfrm>
          <a:off x="8026" y="1661502"/>
          <a:ext cx="1977665" cy="94927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165100" rIns="195349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8026" y="1661502"/>
        <a:ext cx="1977665" cy="949279"/>
      </dsp:txXfrm>
    </dsp:sp>
    <dsp:sp modelId="{DF13EF5C-E34A-4C6A-BB53-FAD539F15416}">
      <dsp:nvSpPr>
        <dsp:cNvPr id="0" name=""/>
        <dsp:cNvSpPr/>
      </dsp:nvSpPr>
      <dsp:spPr>
        <a:xfrm>
          <a:off x="2143905" y="1661502"/>
          <a:ext cx="1977665" cy="2373199"/>
        </a:xfrm>
        <a:prstGeom prst="rect">
          <a:avLst/>
        </a:prstGeom>
        <a:solidFill>
          <a:schemeClr val="accent2">
            <a:hueOff val="-212896"/>
            <a:satOff val="585"/>
            <a:lumOff val="392"/>
            <a:alphaOff val="0"/>
          </a:schemeClr>
        </a:solidFill>
        <a:ln w="19050" cap="flat" cmpd="sng" algn="ctr">
          <a:solidFill>
            <a:schemeClr val="accent2">
              <a:hueOff val="-212896"/>
              <a:satOff val="585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0" rIns="1953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Use system libraries at the beginning and remove them </a:t>
          </a:r>
          <a:endParaRPr lang="en-US" sz="1800" kern="1200"/>
        </a:p>
      </dsp:txBody>
      <dsp:txXfrm>
        <a:off x="2143905" y="2610782"/>
        <a:ext cx="1977665" cy="1423919"/>
      </dsp:txXfrm>
    </dsp:sp>
    <dsp:sp modelId="{8D69D7C8-B7ED-46CD-A768-0DB40DDE8E1C}">
      <dsp:nvSpPr>
        <dsp:cNvPr id="0" name=""/>
        <dsp:cNvSpPr/>
      </dsp:nvSpPr>
      <dsp:spPr>
        <a:xfrm>
          <a:off x="2143905" y="1661502"/>
          <a:ext cx="1977665" cy="94927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165100" rIns="195349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3905" y="1661502"/>
        <a:ext cx="1977665" cy="949279"/>
      </dsp:txXfrm>
    </dsp:sp>
    <dsp:sp modelId="{14FBAD94-DEE8-40B3-97FB-B9341ED29BEF}">
      <dsp:nvSpPr>
        <dsp:cNvPr id="0" name=""/>
        <dsp:cNvSpPr/>
      </dsp:nvSpPr>
      <dsp:spPr>
        <a:xfrm>
          <a:off x="4279784" y="1661502"/>
          <a:ext cx="1977665" cy="2373199"/>
        </a:xfrm>
        <a:prstGeom prst="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accent2">
              <a:hueOff val="-425792"/>
              <a:satOff val="1170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0" rIns="1953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Refactor afterwards</a:t>
          </a:r>
          <a:endParaRPr lang="en-US" sz="1800" kern="1200"/>
        </a:p>
      </dsp:txBody>
      <dsp:txXfrm>
        <a:off x="4279784" y="2610782"/>
        <a:ext cx="1977665" cy="1423919"/>
      </dsp:txXfrm>
    </dsp:sp>
    <dsp:sp modelId="{33056561-A2C5-4C56-B41B-76144922218F}">
      <dsp:nvSpPr>
        <dsp:cNvPr id="0" name=""/>
        <dsp:cNvSpPr/>
      </dsp:nvSpPr>
      <dsp:spPr>
        <a:xfrm>
          <a:off x="4279784" y="1661502"/>
          <a:ext cx="1977665" cy="94927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165100" rIns="195349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9784" y="1661502"/>
        <a:ext cx="1977665" cy="949279"/>
      </dsp:txXfrm>
    </dsp:sp>
    <dsp:sp modelId="{DD30E105-4241-4142-BA6C-60B1999ABFF1}">
      <dsp:nvSpPr>
        <dsp:cNvPr id="0" name=""/>
        <dsp:cNvSpPr/>
      </dsp:nvSpPr>
      <dsp:spPr>
        <a:xfrm>
          <a:off x="6415664" y="1661502"/>
          <a:ext cx="1977665" cy="2373199"/>
        </a:xfrm>
        <a:prstGeom prst="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0" rIns="1953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Solve what you can first and come back</a:t>
          </a:r>
          <a:endParaRPr lang="en-US" sz="1800" kern="1200"/>
        </a:p>
      </dsp:txBody>
      <dsp:txXfrm>
        <a:off x="6415664" y="2610782"/>
        <a:ext cx="1977665" cy="1423919"/>
      </dsp:txXfrm>
    </dsp:sp>
    <dsp:sp modelId="{97ADA395-B870-4A58-A21E-AFC05C73E586}">
      <dsp:nvSpPr>
        <dsp:cNvPr id="0" name=""/>
        <dsp:cNvSpPr/>
      </dsp:nvSpPr>
      <dsp:spPr>
        <a:xfrm>
          <a:off x="6415664" y="1661502"/>
          <a:ext cx="1977665" cy="94927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165100" rIns="195349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15664" y="1661502"/>
        <a:ext cx="1977665" cy="949279"/>
      </dsp:txXfrm>
    </dsp:sp>
    <dsp:sp modelId="{D62C5289-101E-425C-B816-133C06CCCB17}">
      <dsp:nvSpPr>
        <dsp:cNvPr id="0" name=""/>
        <dsp:cNvSpPr/>
      </dsp:nvSpPr>
      <dsp:spPr>
        <a:xfrm>
          <a:off x="8551543" y="1661502"/>
          <a:ext cx="1977665" cy="2373199"/>
        </a:xfrm>
        <a:prstGeom prst="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accent2">
              <a:hueOff val="-851583"/>
              <a:satOff val="2339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0" rIns="1953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Look for patterns </a:t>
          </a:r>
          <a:endParaRPr lang="en-US" sz="1800" kern="1200"/>
        </a:p>
      </dsp:txBody>
      <dsp:txXfrm>
        <a:off x="8551543" y="2610782"/>
        <a:ext cx="1977665" cy="1423919"/>
      </dsp:txXfrm>
    </dsp:sp>
    <dsp:sp modelId="{832798C3-6D63-4C84-9953-451165B9E1B2}">
      <dsp:nvSpPr>
        <dsp:cNvPr id="0" name=""/>
        <dsp:cNvSpPr/>
      </dsp:nvSpPr>
      <dsp:spPr>
        <a:xfrm>
          <a:off x="8551543" y="1661502"/>
          <a:ext cx="1977665" cy="94927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165100" rIns="195349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51543" y="1661502"/>
        <a:ext cx="1977665" cy="949279"/>
      </dsp:txXfrm>
    </dsp:sp>
    <dsp:sp modelId="{A3B6EFCE-9647-44D9-AD9E-C3BE08EFBB7F}">
      <dsp:nvSpPr>
        <dsp:cNvPr id="0" name=""/>
        <dsp:cNvSpPr/>
      </dsp:nvSpPr>
      <dsp:spPr>
        <a:xfrm>
          <a:off x="10687422" y="1661502"/>
          <a:ext cx="1977665" cy="2373199"/>
        </a:xfrm>
        <a:prstGeom prst="rect">
          <a:avLst/>
        </a:prstGeom>
        <a:solidFill>
          <a:schemeClr val="accent2">
            <a:hueOff val="-1064479"/>
            <a:satOff val="2924"/>
            <a:lumOff val="1960"/>
            <a:alphaOff val="0"/>
          </a:schemeClr>
        </a:solidFill>
        <a:ln w="19050" cap="flat" cmpd="sng" algn="ctr">
          <a:solidFill>
            <a:schemeClr val="accent2">
              <a:hueOff val="-1064479"/>
              <a:satOff val="2924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0" rIns="1953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Think about arrays/list as values (data)</a:t>
          </a:r>
          <a:endParaRPr lang="en-US" sz="1800" kern="1200"/>
        </a:p>
      </dsp:txBody>
      <dsp:txXfrm>
        <a:off x="10687422" y="2610782"/>
        <a:ext cx="1977665" cy="1423919"/>
      </dsp:txXfrm>
    </dsp:sp>
    <dsp:sp modelId="{EF8FE5C6-5BD7-4734-8FA6-699D6CB6A6AF}">
      <dsp:nvSpPr>
        <dsp:cNvPr id="0" name=""/>
        <dsp:cNvSpPr/>
      </dsp:nvSpPr>
      <dsp:spPr>
        <a:xfrm>
          <a:off x="10687422" y="1661502"/>
          <a:ext cx="1977665" cy="94927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165100" rIns="195349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06</a:t>
          </a:r>
        </a:p>
      </dsp:txBody>
      <dsp:txXfrm>
        <a:off x="10687422" y="1661502"/>
        <a:ext cx="1977665" cy="949279"/>
      </dsp:txXfrm>
    </dsp:sp>
    <dsp:sp modelId="{86DE0C12-B21A-4A71-97FF-FCEE45ADE44D}">
      <dsp:nvSpPr>
        <dsp:cNvPr id="0" name=""/>
        <dsp:cNvSpPr/>
      </dsp:nvSpPr>
      <dsp:spPr>
        <a:xfrm>
          <a:off x="12823301" y="1661502"/>
          <a:ext cx="1977665" cy="2373199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0" rIns="1953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Look at the reference implementation</a:t>
          </a:r>
          <a:endParaRPr lang="en-US" sz="1800" kern="1200"/>
        </a:p>
      </dsp:txBody>
      <dsp:txXfrm>
        <a:off x="12823301" y="2610782"/>
        <a:ext cx="1977665" cy="1423919"/>
      </dsp:txXfrm>
    </dsp:sp>
    <dsp:sp modelId="{C76D77C1-0036-4481-98C0-CB2BF7B15EEA}">
      <dsp:nvSpPr>
        <dsp:cNvPr id="0" name=""/>
        <dsp:cNvSpPr/>
      </dsp:nvSpPr>
      <dsp:spPr>
        <a:xfrm>
          <a:off x="12823301" y="1661502"/>
          <a:ext cx="1977665" cy="94927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49" tIns="165100" rIns="195349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07</a:t>
          </a:r>
        </a:p>
      </dsp:txBody>
      <dsp:txXfrm>
        <a:off x="12823301" y="1661502"/>
        <a:ext cx="1977665" cy="94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08935-B6C8-4D2D-B764-3AC85B296122}">
      <dsp:nvSpPr>
        <dsp:cNvPr id="0" name=""/>
        <dsp:cNvSpPr/>
      </dsp:nvSpPr>
      <dsp:spPr>
        <a:xfrm>
          <a:off x="2559757" y="1818"/>
          <a:ext cx="2422369" cy="2422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Assess facts </a:t>
          </a:r>
          <a:endParaRPr lang="en-US" sz="4500" kern="1200"/>
        </a:p>
      </dsp:txBody>
      <dsp:txXfrm>
        <a:off x="2914505" y="356566"/>
        <a:ext cx="1712873" cy="1712873"/>
      </dsp:txXfrm>
    </dsp:sp>
    <dsp:sp modelId="{04322DEC-A619-407A-B87F-C6E46ACBA6CC}">
      <dsp:nvSpPr>
        <dsp:cNvPr id="0" name=""/>
        <dsp:cNvSpPr/>
      </dsp:nvSpPr>
      <dsp:spPr>
        <a:xfrm rot="10800000">
          <a:off x="3347027" y="2736976"/>
          <a:ext cx="847829" cy="66311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F1083-E4E5-49A4-B80C-5D20FDC12C4F}">
      <dsp:nvSpPr>
        <dsp:cNvPr id="0" name=""/>
        <dsp:cNvSpPr/>
      </dsp:nvSpPr>
      <dsp:spPr>
        <a:xfrm>
          <a:off x="2963082" y="3675341"/>
          <a:ext cx="1615720" cy="1615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Formulate questions</a:t>
          </a:r>
          <a:endParaRPr lang="en-US" sz="1800" kern="1200"/>
        </a:p>
      </dsp:txBody>
      <dsp:txXfrm>
        <a:off x="3199699" y="3911958"/>
        <a:ext cx="1142486" cy="1142486"/>
      </dsp:txXfrm>
    </dsp:sp>
    <dsp:sp modelId="{7EEC0551-F70C-4E88-B153-BA0F53AB6D5A}">
      <dsp:nvSpPr>
        <dsp:cNvPr id="0" name=""/>
        <dsp:cNvSpPr/>
      </dsp:nvSpPr>
      <dsp:spPr>
        <a:xfrm rot="5400000">
          <a:off x="5182572" y="4151646"/>
          <a:ext cx="847829" cy="66311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1C9EE-9496-4118-8BA6-F08C2C515295}">
      <dsp:nvSpPr>
        <dsp:cNvPr id="0" name=""/>
        <dsp:cNvSpPr/>
      </dsp:nvSpPr>
      <dsp:spPr>
        <a:xfrm>
          <a:off x="6596636" y="3675341"/>
          <a:ext cx="1615720" cy="16157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Formulate hypotheses</a:t>
          </a:r>
          <a:endParaRPr lang="en-US" sz="1800" kern="1200"/>
        </a:p>
      </dsp:txBody>
      <dsp:txXfrm>
        <a:off x="6833253" y="3911958"/>
        <a:ext cx="1142486" cy="1142486"/>
      </dsp:txXfrm>
    </dsp:sp>
    <dsp:sp modelId="{6BAA3C54-AE15-4B80-8D5D-A33301949D79}">
      <dsp:nvSpPr>
        <dsp:cNvPr id="0" name=""/>
        <dsp:cNvSpPr/>
      </dsp:nvSpPr>
      <dsp:spPr>
        <a:xfrm>
          <a:off x="6980582" y="2497779"/>
          <a:ext cx="847829" cy="66311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0DFD9-3E66-491A-AE2F-10ED64531AC5}">
      <dsp:nvSpPr>
        <dsp:cNvPr id="0" name=""/>
        <dsp:cNvSpPr/>
      </dsp:nvSpPr>
      <dsp:spPr>
        <a:xfrm>
          <a:off x="6596636" y="405142"/>
          <a:ext cx="1615720" cy="16157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Validate</a:t>
          </a:r>
          <a:endParaRPr lang="en-US" sz="1800" kern="1200"/>
        </a:p>
      </dsp:txBody>
      <dsp:txXfrm>
        <a:off x="6833253" y="641759"/>
        <a:ext cx="1142486" cy="1142486"/>
      </dsp:txXfrm>
    </dsp:sp>
    <dsp:sp modelId="{4AF49DC8-4786-4B98-A4F6-7846438C2C47}">
      <dsp:nvSpPr>
        <dsp:cNvPr id="0" name=""/>
        <dsp:cNvSpPr/>
      </dsp:nvSpPr>
      <dsp:spPr>
        <a:xfrm rot="5400000">
          <a:off x="8816126" y="881447"/>
          <a:ext cx="847829" cy="66311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E7FE5-990C-413A-A8DD-8AFF2095D3B5}">
      <dsp:nvSpPr>
        <dsp:cNvPr id="0" name=""/>
        <dsp:cNvSpPr/>
      </dsp:nvSpPr>
      <dsp:spPr>
        <a:xfrm>
          <a:off x="10230191" y="405142"/>
          <a:ext cx="1615720" cy="16157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Observe</a:t>
          </a:r>
          <a:endParaRPr lang="en-US" sz="1800" kern="1200"/>
        </a:p>
      </dsp:txBody>
      <dsp:txXfrm>
        <a:off x="10466808" y="641759"/>
        <a:ext cx="1142486" cy="1142486"/>
      </dsp:txXfrm>
    </dsp:sp>
    <dsp:sp modelId="{262DA86B-7E40-486A-8A3C-5984E31CB132}">
      <dsp:nvSpPr>
        <dsp:cNvPr id="0" name=""/>
        <dsp:cNvSpPr/>
      </dsp:nvSpPr>
      <dsp:spPr>
        <a:xfrm rot="10800000">
          <a:off x="10614136" y="2333651"/>
          <a:ext cx="847829" cy="66311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601BB-8F13-4C04-878A-33986BCC959A}">
      <dsp:nvSpPr>
        <dsp:cNvPr id="0" name=""/>
        <dsp:cNvSpPr/>
      </dsp:nvSpPr>
      <dsp:spPr>
        <a:xfrm>
          <a:off x="9826866" y="3272017"/>
          <a:ext cx="2422369" cy="2422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Start simple  </a:t>
          </a:r>
          <a:endParaRPr lang="en-US" sz="4500" kern="1200"/>
        </a:p>
      </dsp:txBody>
      <dsp:txXfrm>
        <a:off x="10181614" y="3626765"/>
        <a:ext cx="1712873" cy="1712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C4E86-C493-4E25-BF3B-6B8D91560691}">
      <dsp:nvSpPr>
        <dsp:cNvPr id="0" name=""/>
        <dsp:cNvSpPr/>
      </dsp:nvSpPr>
      <dsp:spPr>
        <a:xfrm>
          <a:off x="85823" y="1095052"/>
          <a:ext cx="1268872" cy="1268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DAACB-4984-4586-90BC-5693D3E4F83A}">
      <dsp:nvSpPr>
        <dsp:cNvPr id="0" name=""/>
        <dsp:cNvSpPr/>
      </dsp:nvSpPr>
      <dsp:spPr>
        <a:xfrm>
          <a:off x="352286" y="1361516"/>
          <a:ext cx="735945" cy="735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D892F-2DC0-409E-8BC6-648A44E8B527}">
      <dsp:nvSpPr>
        <dsp:cNvPr id="0" name=""/>
        <dsp:cNvSpPr/>
      </dsp:nvSpPr>
      <dsp:spPr>
        <a:xfrm>
          <a:off x="1626596" y="1095052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Practice</a:t>
          </a:r>
          <a:endParaRPr lang="en-US" sz="2400" kern="1200"/>
        </a:p>
      </dsp:txBody>
      <dsp:txXfrm>
        <a:off x="1626596" y="1095052"/>
        <a:ext cx="2990913" cy="1268872"/>
      </dsp:txXfrm>
    </dsp:sp>
    <dsp:sp modelId="{A94712CF-BB95-4101-87CD-A0E9D3180329}">
      <dsp:nvSpPr>
        <dsp:cNvPr id="0" name=""/>
        <dsp:cNvSpPr/>
      </dsp:nvSpPr>
      <dsp:spPr>
        <a:xfrm>
          <a:off x="5138653" y="1095052"/>
          <a:ext cx="1268872" cy="12688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2CB5F-1749-4119-B7E6-2616DAAC60E2}">
      <dsp:nvSpPr>
        <dsp:cNvPr id="0" name=""/>
        <dsp:cNvSpPr/>
      </dsp:nvSpPr>
      <dsp:spPr>
        <a:xfrm>
          <a:off x="5405116" y="1361516"/>
          <a:ext cx="735945" cy="735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4D837-6948-431A-9672-9636B918CD37}">
      <dsp:nvSpPr>
        <dsp:cNvPr id="0" name=""/>
        <dsp:cNvSpPr/>
      </dsp:nvSpPr>
      <dsp:spPr>
        <a:xfrm>
          <a:off x="6679427" y="1095052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Have fun</a:t>
          </a:r>
          <a:endParaRPr lang="en-US" sz="2400" kern="1200"/>
        </a:p>
      </dsp:txBody>
      <dsp:txXfrm>
        <a:off x="6679427" y="1095052"/>
        <a:ext cx="2990913" cy="1268872"/>
      </dsp:txXfrm>
    </dsp:sp>
    <dsp:sp modelId="{CD69BF73-A637-4994-A13E-9212D15CC730}">
      <dsp:nvSpPr>
        <dsp:cNvPr id="0" name=""/>
        <dsp:cNvSpPr/>
      </dsp:nvSpPr>
      <dsp:spPr>
        <a:xfrm>
          <a:off x="10191484" y="1095052"/>
          <a:ext cx="1268872" cy="12688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7FEEE-D652-4C0D-B670-0B8EA7F20D03}">
      <dsp:nvSpPr>
        <dsp:cNvPr id="0" name=""/>
        <dsp:cNvSpPr/>
      </dsp:nvSpPr>
      <dsp:spPr>
        <a:xfrm>
          <a:off x="10457947" y="1361516"/>
          <a:ext cx="735945" cy="735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EA786-C4D5-402F-A591-AC1A4C129075}">
      <dsp:nvSpPr>
        <dsp:cNvPr id="0" name=""/>
        <dsp:cNvSpPr/>
      </dsp:nvSpPr>
      <dsp:spPr>
        <a:xfrm>
          <a:off x="11732257" y="1095052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Celebrate small wins</a:t>
          </a:r>
          <a:endParaRPr lang="en-US" sz="2400" kern="1200"/>
        </a:p>
      </dsp:txBody>
      <dsp:txXfrm>
        <a:off x="11732257" y="1095052"/>
        <a:ext cx="2990913" cy="1268872"/>
      </dsp:txXfrm>
    </dsp:sp>
    <dsp:sp modelId="{FDE339B0-BAF1-4DFF-90C4-26374C2C75C6}">
      <dsp:nvSpPr>
        <dsp:cNvPr id="0" name=""/>
        <dsp:cNvSpPr/>
      </dsp:nvSpPr>
      <dsp:spPr>
        <a:xfrm>
          <a:off x="85823" y="3332279"/>
          <a:ext cx="1268872" cy="12688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07DE7-E6A5-4903-9FCA-7373DFCB031B}">
      <dsp:nvSpPr>
        <dsp:cNvPr id="0" name=""/>
        <dsp:cNvSpPr/>
      </dsp:nvSpPr>
      <dsp:spPr>
        <a:xfrm>
          <a:off x="352286" y="3598743"/>
          <a:ext cx="735945" cy="735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19297-1FA2-4492-B46E-C93D82B9671C}">
      <dsp:nvSpPr>
        <dsp:cNvPr id="0" name=""/>
        <dsp:cNvSpPr/>
      </dsp:nvSpPr>
      <dsp:spPr>
        <a:xfrm>
          <a:off x="1626596" y="3332279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Patience</a:t>
          </a:r>
          <a:endParaRPr lang="en-US" sz="2400" kern="1200"/>
        </a:p>
      </dsp:txBody>
      <dsp:txXfrm>
        <a:off x="1626596" y="3332279"/>
        <a:ext cx="2990913" cy="1268872"/>
      </dsp:txXfrm>
    </dsp:sp>
    <dsp:sp modelId="{1F150EC9-78AB-4512-A1D9-D6142949278F}">
      <dsp:nvSpPr>
        <dsp:cNvPr id="0" name=""/>
        <dsp:cNvSpPr/>
      </dsp:nvSpPr>
      <dsp:spPr>
        <a:xfrm>
          <a:off x="5138653" y="3332279"/>
          <a:ext cx="1268872" cy="12688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F7FBC-9EF9-4DD7-91DC-E4A3FEE6C4A6}">
      <dsp:nvSpPr>
        <dsp:cNvPr id="0" name=""/>
        <dsp:cNvSpPr/>
      </dsp:nvSpPr>
      <dsp:spPr>
        <a:xfrm>
          <a:off x="5405116" y="3598743"/>
          <a:ext cx="735945" cy="735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8B37F-11B7-429D-92F6-7A98E67E1C82}">
      <dsp:nvSpPr>
        <dsp:cNvPr id="0" name=""/>
        <dsp:cNvSpPr/>
      </dsp:nvSpPr>
      <dsp:spPr>
        <a:xfrm>
          <a:off x="6679427" y="3332279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Kindness</a:t>
          </a:r>
          <a:endParaRPr lang="en-US" sz="2400" kern="1200"/>
        </a:p>
      </dsp:txBody>
      <dsp:txXfrm>
        <a:off x="6679427" y="3332279"/>
        <a:ext cx="2990913" cy="1268872"/>
      </dsp:txXfrm>
    </dsp:sp>
    <dsp:sp modelId="{AADA4C2C-BE93-4E71-B100-6311838668A6}">
      <dsp:nvSpPr>
        <dsp:cNvPr id="0" name=""/>
        <dsp:cNvSpPr/>
      </dsp:nvSpPr>
      <dsp:spPr>
        <a:xfrm>
          <a:off x="10191484" y="3332279"/>
          <a:ext cx="1268872" cy="1268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60E69-4D80-4D63-84EC-FE1C64070207}">
      <dsp:nvSpPr>
        <dsp:cNvPr id="0" name=""/>
        <dsp:cNvSpPr/>
      </dsp:nvSpPr>
      <dsp:spPr>
        <a:xfrm>
          <a:off x="10457947" y="3598743"/>
          <a:ext cx="735945" cy="7359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E0CB2-F034-4667-817C-4F5A24DF05B2}">
      <dsp:nvSpPr>
        <dsp:cNvPr id="0" name=""/>
        <dsp:cNvSpPr/>
      </dsp:nvSpPr>
      <dsp:spPr>
        <a:xfrm>
          <a:off x="11732257" y="3332279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Keep it simple</a:t>
          </a:r>
          <a:endParaRPr lang="en-US" sz="2400" kern="1200"/>
        </a:p>
      </dsp:txBody>
      <dsp:txXfrm>
        <a:off x="11732257" y="3332279"/>
        <a:ext cx="2990913" cy="1268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791B-95CE-4112-9ED8-60D553C503FB}">
      <dsp:nvSpPr>
        <dsp:cNvPr id="0" name=""/>
        <dsp:cNvSpPr/>
      </dsp:nvSpPr>
      <dsp:spPr>
        <a:xfrm>
          <a:off x="0" y="2364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C580C-A228-4F51-B701-EF9EDD52DFAB}">
      <dsp:nvSpPr>
        <dsp:cNvPr id="0" name=""/>
        <dsp:cNvSpPr/>
      </dsp:nvSpPr>
      <dsp:spPr>
        <a:xfrm>
          <a:off x="362457" y="271960"/>
          <a:ext cx="659013" cy="659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28C15-413D-4679-A4F9-C8AF517F61D5}">
      <dsp:nvSpPr>
        <dsp:cNvPr id="0" name=""/>
        <dsp:cNvSpPr/>
      </dsp:nvSpPr>
      <dsp:spPr>
        <a:xfrm>
          <a:off x="1383927" y="2364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The final project (and maybe future assignments) will look similar to this! </a:t>
          </a:r>
          <a:endParaRPr lang="en-US" sz="2200" kern="1200"/>
        </a:p>
      </dsp:txBody>
      <dsp:txXfrm>
        <a:off x="1383927" y="2364"/>
        <a:ext cx="13425066" cy="1198205"/>
      </dsp:txXfrm>
    </dsp:sp>
    <dsp:sp modelId="{FC29905D-1616-4D70-86C2-A239E6C0DB17}">
      <dsp:nvSpPr>
        <dsp:cNvPr id="0" name=""/>
        <dsp:cNvSpPr/>
      </dsp:nvSpPr>
      <dsp:spPr>
        <a:xfrm>
          <a:off x="0" y="1500121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AE743-F9AF-4328-B833-62D74C5B80E1}">
      <dsp:nvSpPr>
        <dsp:cNvPr id="0" name=""/>
        <dsp:cNvSpPr/>
      </dsp:nvSpPr>
      <dsp:spPr>
        <a:xfrm>
          <a:off x="362457" y="1769717"/>
          <a:ext cx="659013" cy="659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DE81B-A8DC-4798-88DB-4455576791AA}">
      <dsp:nvSpPr>
        <dsp:cNvPr id="0" name=""/>
        <dsp:cNvSpPr/>
      </dsp:nvSpPr>
      <dsp:spPr>
        <a:xfrm>
          <a:off x="1383927" y="1500121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One or more applications </a:t>
          </a:r>
          <a:endParaRPr lang="en-US" sz="2200" kern="1200"/>
        </a:p>
      </dsp:txBody>
      <dsp:txXfrm>
        <a:off x="1383927" y="1500121"/>
        <a:ext cx="13425066" cy="1198205"/>
      </dsp:txXfrm>
    </dsp:sp>
    <dsp:sp modelId="{CEC56939-D864-47C3-B0B9-3E206BC6E1A1}">
      <dsp:nvSpPr>
        <dsp:cNvPr id="0" name=""/>
        <dsp:cNvSpPr/>
      </dsp:nvSpPr>
      <dsp:spPr>
        <a:xfrm>
          <a:off x="0" y="2997878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12086-662A-403A-B3A8-FB0874D9C823}">
      <dsp:nvSpPr>
        <dsp:cNvPr id="0" name=""/>
        <dsp:cNvSpPr/>
      </dsp:nvSpPr>
      <dsp:spPr>
        <a:xfrm>
          <a:off x="362457" y="3267474"/>
          <a:ext cx="659013" cy="659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92F41-8F22-47B0-9AE5-53B1485D09C9}">
      <dsp:nvSpPr>
        <dsp:cNvPr id="0" name=""/>
        <dsp:cNvSpPr/>
      </dsp:nvSpPr>
      <dsp:spPr>
        <a:xfrm>
          <a:off x="1383927" y="2997878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One or more test projects</a:t>
          </a:r>
          <a:endParaRPr lang="en-US" sz="2200" kern="1200"/>
        </a:p>
      </dsp:txBody>
      <dsp:txXfrm>
        <a:off x="1383927" y="2997878"/>
        <a:ext cx="13425066" cy="1198205"/>
      </dsp:txXfrm>
    </dsp:sp>
    <dsp:sp modelId="{DC89C44B-9CE1-4533-8CEC-1C25C80035F9}">
      <dsp:nvSpPr>
        <dsp:cNvPr id="0" name=""/>
        <dsp:cNvSpPr/>
      </dsp:nvSpPr>
      <dsp:spPr>
        <a:xfrm>
          <a:off x="0" y="4495635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5AEC2-A43C-4A32-B530-EE3AD60EAAF9}">
      <dsp:nvSpPr>
        <dsp:cNvPr id="0" name=""/>
        <dsp:cNvSpPr/>
      </dsp:nvSpPr>
      <dsp:spPr>
        <a:xfrm>
          <a:off x="362457" y="4765231"/>
          <a:ext cx="659013" cy="659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37930-52C3-4D24-ABBB-403942C7D20E}">
      <dsp:nvSpPr>
        <dsp:cNvPr id="0" name=""/>
        <dsp:cNvSpPr/>
      </dsp:nvSpPr>
      <dsp:spPr>
        <a:xfrm>
          <a:off x="1383927" y="4495635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One or more shared code libraries  </a:t>
          </a:r>
          <a:endParaRPr lang="en-US" sz="2200" kern="1200"/>
        </a:p>
      </dsp:txBody>
      <dsp:txXfrm>
        <a:off x="1383927" y="4495635"/>
        <a:ext cx="13425066" cy="1198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DECC7-0C0B-42E2-8C94-C1C530399745}">
      <dsp:nvSpPr>
        <dsp:cNvPr id="0" name=""/>
        <dsp:cNvSpPr/>
      </dsp:nvSpPr>
      <dsp:spPr>
        <a:xfrm>
          <a:off x="2076497" y="10481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0C23F-5766-4B93-BEAB-E9BA5B4E7099}">
      <dsp:nvSpPr>
        <dsp:cNvPr id="0" name=""/>
        <dsp:cNvSpPr/>
      </dsp:nvSpPr>
      <dsp:spPr>
        <a:xfrm>
          <a:off x="2544497" y="15161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33B13-FFBC-4A06-BC12-D874D20FA414}">
      <dsp:nvSpPr>
        <dsp:cNvPr id="0" name=""/>
        <dsp:cNvSpPr/>
      </dsp:nvSpPr>
      <dsp:spPr>
        <a:xfrm>
          <a:off x="1374497" y="39281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/>
            <a:t>Practice</a:t>
          </a:r>
          <a:endParaRPr lang="en-US" sz="2800" kern="1200"/>
        </a:p>
      </dsp:txBody>
      <dsp:txXfrm>
        <a:off x="1374497" y="3928102"/>
        <a:ext cx="3600000" cy="720000"/>
      </dsp:txXfrm>
    </dsp:sp>
    <dsp:sp modelId="{D9C67440-D963-48CB-A8C5-AE0C84F8C1CC}">
      <dsp:nvSpPr>
        <dsp:cNvPr id="0" name=""/>
        <dsp:cNvSpPr/>
      </dsp:nvSpPr>
      <dsp:spPr>
        <a:xfrm>
          <a:off x="6306497" y="10481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4AFBF-0E7C-43F6-B6FE-8AA5567330F0}">
      <dsp:nvSpPr>
        <dsp:cNvPr id="0" name=""/>
        <dsp:cNvSpPr/>
      </dsp:nvSpPr>
      <dsp:spPr>
        <a:xfrm>
          <a:off x="6774497" y="15161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7A0A-40A5-421E-9CCD-2C099F176AE0}">
      <dsp:nvSpPr>
        <dsp:cNvPr id="0" name=""/>
        <dsp:cNvSpPr/>
      </dsp:nvSpPr>
      <dsp:spPr>
        <a:xfrm>
          <a:off x="5604497" y="39281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/>
            <a:t>… then …</a:t>
          </a:r>
          <a:endParaRPr lang="en-US" sz="2800" kern="1200"/>
        </a:p>
      </dsp:txBody>
      <dsp:txXfrm>
        <a:off x="5604497" y="3928102"/>
        <a:ext cx="3600000" cy="720000"/>
      </dsp:txXfrm>
    </dsp:sp>
    <dsp:sp modelId="{94CAC7EA-A53A-46E0-93B2-98B7597D1E50}">
      <dsp:nvSpPr>
        <dsp:cNvPr id="0" name=""/>
        <dsp:cNvSpPr/>
      </dsp:nvSpPr>
      <dsp:spPr>
        <a:xfrm>
          <a:off x="10536496" y="10481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9F6F-4BB0-426A-96C9-9F7ABD6D37F0}">
      <dsp:nvSpPr>
        <dsp:cNvPr id="0" name=""/>
        <dsp:cNvSpPr/>
      </dsp:nvSpPr>
      <dsp:spPr>
        <a:xfrm>
          <a:off x="11004496" y="1516102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540DB-E0D1-4E0B-A31F-ADB752EAF69B}">
      <dsp:nvSpPr>
        <dsp:cNvPr id="0" name=""/>
        <dsp:cNvSpPr/>
      </dsp:nvSpPr>
      <dsp:spPr>
        <a:xfrm>
          <a:off x="9834496" y="39281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/>
            <a:t>practice some more </a:t>
          </a:r>
          <a:endParaRPr lang="en-US" sz="2800" kern="1200"/>
        </a:p>
      </dsp:txBody>
      <dsp:txXfrm>
        <a:off x="9834496" y="3928102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FD16C-E320-42E9-A4E5-65D9B207976E}">
      <dsp:nvSpPr>
        <dsp:cNvPr id="0" name=""/>
        <dsp:cNvSpPr/>
      </dsp:nvSpPr>
      <dsp:spPr>
        <a:xfrm>
          <a:off x="0" y="925633"/>
          <a:ext cx="14808994" cy="170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9DC49-D0B9-4AB3-B96D-0A91590D5107}">
      <dsp:nvSpPr>
        <dsp:cNvPr id="0" name=""/>
        <dsp:cNvSpPr/>
      </dsp:nvSpPr>
      <dsp:spPr>
        <a:xfrm>
          <a:off x="516930" y="1310127"/>
          <a:ext cx="939873" cy="93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F8F9F-401E-405B-A0BC-B73E30D1F954}">
      <dsp:nvSpPr>
        <dsp:cNvPr id="0" name=""/>
        <dsp:cNvSpPr/>
      </dsp:nvSpPr>
      <dsp:spPr>
        <a:xfrm>
          <a:off x="1973735" y="925633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What are common patterns in the transformations or procedures?</a:t>
          </a:r>
          <a:endParaRPr lang="en-US" sz="2500" kern="1200" dirty="0"/>
        </a:p>
      </dsp:txBody>
      <dsp:txXfrm>
        <a:off x="1973735" y="925633"/>
        <a:ext cx="12835258" cy="1708861"/>
      </dsp:txXfrm>
    </dsp:sp>
    <dsp:sp modelId="{2363D651-0F31-4D27-8080-479DDEC0E330}">
      <dsp:nvSpPr>
        <dsp:cNvPr id="0" name=""/>
        <dsp:cNvSpPr/>
      </dsp:nvSpPr>
      <dsp:spPr>
        <a:xfrm>
          <a:off x="0" y="3061710"/>
          <a:ext cx="14808994" cy="170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FB0E8-269B-4DA9-A6F5-A9BA0C3C593B}">
      <dsp:nvSpPr>
        <dsp:cNvPr id="0" name=""/>
        <dsp:cNvSpPr/>
      </dsp:nvSpPr>
      <dsp:spPr>
        <a:xfrm>
          <a:off x="516930" y="3446204"/>
          <a:ext cx="939873" cy="93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E1574-FA06-4A5B-A4BF-0BEC4F2DB72E}">
      <dsp:nvSpPr>
        <dsp:cNvPr id="0" name=""/>
        <dsp:cNvSpPr/>
      </dsp:nvSpPr>
      <dsp:spPr>
        <a:xfrm>
          <a:off x="1973735" y="3061710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What makes sense to test? </a:t>
          </a:r>
          <a:endParaRPr lang="en-US" sz="2500" kern="1200" dirty="0"/>
        </a:p>
      </dsp:txBody>
      <dsp:txXfrm>
        <a:off x="1973735" y="3061710"/>
        <a:ext cx="12835258" cy="17088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140DD-4174-4F7A-86B4-43E137BF653D}">
      <dsp:nvSpPr>
        <dsp:cNvPr id="0" name=""/>
        <dsp:cNvSpPr/>
      </dsp:nvSpPr>
      <dsp:spPr>
        <a:xfrm>
          <a:off x="568493" y="629"/>
          <a:ext cx="2847472" cy="17084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Smoke test 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Does it do what I expect with basic input</a:t>
          </a:r>
          <a:endParaRPr lang="en-US" sz="1900" kern="1200" dirty="0"/>
        </a:p>
      </dsp:txBody>
      <dsp:txXfrm>
        <a:off x="568493" y="629"/>
        <a:ext cx="2847472" cy="1708483"/>
      </dsp:txXfrm>
    </dsp:sp>
    <dsp:sp modelId="{018383BF-CCA6-4235-997C-C52F600CDFCF}">
      <dsp:nvSpPr>
        <dsp:cNvPr id="0" name=""/>
        <dsp:cNvSpPr/>
      </dsp:nvSpPr>
      <dsp:spPr>
        <a:xfrm>
          <a:off x="3700713" y="629"/>
          <a:ext cx="2847472" cy="1708483"/>
        </a:xfrm>
        <a:prstGeom prst="rect">
          <a:avLst/>
        </a:prstGeom>
        <a:solidFill>
          <a:schemeClr val="accent5">
            <a:hueOff val="115220"/>
            <a:satOff val="-2250"/>
            <a:lumOff val="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Comprehensive test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Does it meet properties across a range of inputs </a:t>
          </a:r>
          <a:endParaRPr lang="en-US" sz="1900" kern="1200" dirty="0"/>
        </a:p>
      </dsp:txBody>
      <dsp:txXfrm>
        <a:off x="3700713" y="629"/>
        <a:ext cx="2847472" cy="1708483"/>
      </dsp:txXfrm>
    </dsp:sp>
    <dsp:sp modelId="{AD1D34A5-D0D3-4072-9E48-F7D497C54684}">
      <dsp:nvSpPr>
        <dsp:cNvPr id="0" name=""/>
        <dsp:cNvSpPr/>
      </dsp:nvSpPr>
      <dsp:spPr>
        <a:xfrm>
          <a:off x="6832933" y="629"/>
          <a:ext cx="2847472" cy="1708483"/>
        </a:xfrm>
        <a:prstGeom prst="rect">
          <a:avLst/>
        </a:prstGeom>
        <a:solidFill>
          <a:schemeClr val="accent5">
            <a:hueOff val="230440"/>
            <a:satOff val="-4499"/>
            <a:lumOff val="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Performance test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Does the algorithm meet performance criteria</a:t>
          </a:r>
          <a:endParaRPr lang="en-US" sz="1900" kern="1200" dirty="0"/>
        </a:p>
      </dsp:txBody>
      <dsp:txXfrm>
        <a:off x="6832933" y="629"/>
        <a:ext cx="2847472" cy="1708483"/>
      </dsp:txXfrm>
    </dsp:sp>
    <dsp:sp modelId="{05FF81F0-3BE4-48A4-BD2B-EADAA16DE231}">
      <dsp:nvSpPr>
        <dsp:cNvPr id="0" name=""/>
        <dsp:cNvSpPr/>
      </dsp:nvSpPr>
      <dsp:spPr>
        <a:xfrm>
          <a:off x="568493" y="1993860"/>
          <a:ext cx="2847472" cy="1708483"/>
        </a:xfrm>
        <a:prstGeom prst="rect">
          <a:avLst/>
        </a:prstGeom>
        <a:solidFill>
          <a:schemeClr val="accent5">
            <a:hueOff val="345660"/>
            <a:satOff val="-6749"/>
            <a:lumOff val="1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Edge case test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Does it work with rare or degenerate input</a:t>
          </a:r>
          <a:endParaRPr lang="en-US" sz="1900" kern="1200" dirty="0"/>
        </a:p>
      </dsp:txBody>
      <dsp:txXfrm>
        <a:off x="568493" y="1993860"/>
        <a:ext cx="2847472" cy="1708483"/>
      </dsp:txXfrm>
    </dsp:sp>
    <dsp:sp modelId="{C3052744-8E65-407D-854A-6EACAA21F16A}">
      <dsp:nvSpPr>
        <dsp:cNvPr id="0" name=""/>
        <dsp:cNvSpPr/>
      </dsp:nvSpPr>
      <dsp:spPr>
        <a:xfrm>
          <a:off x="3700713" y="1993860"/>
          <a:ext cx="2847472" cy="1708483"/>
        </a:xfrm>
        <a:prstGeom prst="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Limit test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Uncover operational constraints</a:t>
          </a:r>
          <a:endParaRPr lang="en-US" sz="1900" kern="1200" dirty="0"/>
        </a:p>
      </dsp:txBody>
      <dsp:txXfrm>
        <a:off x="3700713" y="1993860"/>
        <a:ext cx="2847472" cy="1708483"/>
      </dsp:txXfrm>
    </dsp:sp>
    <dsp:sp modelId="{3B0BA690-D6A8-4B81-B052-692E82A300C8}">
      <dsp:nvSpPr>
        <dsp:cNvPr id="0" name=""/>
        <dsp:cNvSpPr/>
      </dsp:nvSpPr>
      <dsp:spPr>
        <a:xfrm>
          <a:off x="6832933" y="1993860"/>
          <a:ext cx="2847472" cy="1708483"/>
        </a:xfrm>
        <a:prstGeom prst="rect">
          <a:avLst/>
        </a:prstGeom>
        <a:solidFill>
          <a:schemeClr val="accent5">
            <a:hueOff val="576101"/>
            <a:satOff val="-11248"/>
            <a:lumOff val="2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Manual test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Tests which are run manually</a:t>
          </a:r>
          <a:endParaRPr lang="en-US" sz="1900" kern="1200" dirty="0"/>
        </a:p>
      </dsp:txBody>
      <dsp:txXfrm>
        <a:off x="6832933" y="1993860"/>
        <a:ext cx="2847472" cy="1708483"/>
      </dsp:txXfrm>
    </dsp:sp>
    <dsp:sp modelId="{C982EA68-4CFC-4351-A07C-34C7B240BAB0}">
      <dsp:nvSpPr>
        <dsp:cNvPr id="0" name=""/>
        <dsp:cNvSpPr/>
      </dsp:nvSpPr>
      <dsp:spPr>
        <a:xfrm>
          <a:off x="568493" y="3987091"/>
          <a:ext cx="2847472" cy="1708483"/>
        </a:xfrm>
        <a:prstGeom prst="rect">
          <a:avLst/>
        </a:prstGeom>
        <a:solidFill>
          <a:schemeClr val="accent5">
            <a:hueOff val="691321"/>
            <a:satOff val="-13497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Fuzz test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Tested with pseudo-random data  </a:t>
          </a:r>
          <a:endParaRPr lang="en-US" sz="1900" kern="1200" dirty="0"/>
        </a:p>
      </dsp:txBody>
      <dsp:txXfrm>
        <a:off x="568493" y="3987091"/>
        <a:ext cx="2847472" cy="1708483"/>
      </dsp:txXfrm>
    </dsp:sp>
    <dsp:sp modelId="{32F329C4-C543-4E14-A79A-DB319D7F1035}">
      <dsp:nvSpPr>
        <dsp:cNvPr id="0" name=""/>
        <dsp:cNvSpPr/>
      </dsp:nvSpPr>
      <dsp:spPr>
        <a:xfrm>
          <a:off x="3700713" y="3987091"/>
          <a:ext cx="2847472" cy="1708483"/>
        </a:xfrm>
        <a:prstGeom prst="rect">
          <a:avLst/>
        </a:prstGeom>
        <a:solidFill>
          <a:schemeClr val="accent5">
            <a:hueOff val="806541"/>
            <a:satOff val="-15747"/>
            <a:lumOff val="3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Regression test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Assure that fixed bugs don’t reoccur </a:t>
          </a:r>
          <a:endParaRPr lang="en-US" sz="1900" kern="1200"/>
        </a:p>
      </dsp:txBody>
      <dsp:txXfrm>
        <a:off x="3700713" y="3987091"/>
        <a:ext cx="2847472" cy="1708483"/>
      </dsp:txXfrm>
    </dsp:sp>
    <dsp:sp modelId="{C7F32B15-9643-4A54-A152-85BA7CC43AB4}">
      <dsp:nvSpPr>
        <dsp:cNvPr id="0" name=""/>
        <dsp:cNvSpPr/>
      </dsp:nvSpPr>
      <dsp:spPr>
        <a:xfrm>
          <a:off x="6832933" y="3987091"/>
          <a:ext cx="2847472" cy="1708483"/>
        </a:xfrm>
        <a:prstGeom prst="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Integration test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Does the algorithm work in conjunction with other components </a:t>
          </a:r>
          <a:endParaRPr lang="en-US" sz="1900" kern="1200" dirty="0"/>
        </a:p>
      </dsp:txBody>
      <dsp:txXfrm>
        <a:off x="6832933" y="3987091"/>
        <a:ext cx="2847472" cy="17084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BE9E4-A695-4609-BA19-4FDED2A4434B}">
      <dsp:nvSpPr>
        <dsp:cNvPr id="0" name=""/>
        <dsp:cNvSpPr/>
      </dsp:nvSpPr>
      <dsp:spPr>
        <a:xfrm>
          <a:off x="3894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A66D-A6D1-4FCD-8FEA-281B980E9C95}">
      <dsp:nvSpPr>
        <dsp:cNvPr id="0" name=""/>
        <dsp:cNvSpPr/>
      </dsp:nvSpPr>
      <dsp:spPr>
        <a:xfrm>
          <a:off x="2706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What data is going into each part of a program? </a:t>
          </a:r>
          <a:endParaRPr lang="en-US" sz="2200" kern="1200"/>
        </a:p>
      </dsp:txBody>
      <dsp:txXfrm>
        <a:off x="2706497" y="3695237"/>
        <a:ext cx="4320000" cy="720000"/>
      </dsp:txXfrm>
    </dsp:sp>
    <dsp:sp modelId="{3E58B833-569D-458C-9B3A-132D6BA55E10}">
      <dsp:nvSpPr>
        <dsp:cNvPr id="0" name=""/>
        <dsp:cNvSpPr/>
      </dsp:nvSpPr>
      <dsp:spPr>
        <a:xfrm>
          <a:off x="8970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0DA2C-BA62-47E8-BFB3-758947EA7108}">
      <dsp:nvSpPr>
        <dsp:cNvPr id="0" name=""/>
        <dsp:cNvSpPr/>
      </dsp:nvSpPr>
      <dsp:spPr>
        <a:xfrm>
          <a:off x="7782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How is the data is transformed, ordered, filtered, and/or aggregated?</a:t>
          </a:r>
          <a:endParaRPr lang="en-US" sz="2200" kern="1200"/>
        </a:p>
      </dsp:txBody>
      <dsp:txXfrm>
        <a:off x="7782497" y="3695237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2591712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in</a:t>
          </a:r>
        </a:p>
      </dsp:txBody>
      <dsp:txXfrm>
        <a:off x="2710001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7775138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7893427" y="1935659"/>
        <a:ext cx="4206358" cy="218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4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#mscorlib/system/collections/generic/list.c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diggins/cs321/tree/main/code-examples/cs321/Lab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66188-DA61-435D-B7D6-F237748F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CDD208-D64E-4053-BB7E-A9CF89D1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00" y="1295046"/>
            <a:ext cx="9986214" cy="76891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9900" b="1">
                <a:solidFill>
                  <a:srgbClr val="FFFFFF"/>
                </a:solidFill>
              </a:rPr>
              <a:t>Assignment #2</a:t>
            </a:r>
            <a:br>
              <a:rPr lang="en-US" sz="9900" b="1">
                <a:solidFill>
                  <a:srgbClr val="FFFFFF"/>
                </a:solidFill>
              </a:rPr>
            </a:br>
            <a:r>
              <a:rPr lang="en-US" sz="9900" b="1">
                <a:solidFill>
                  <a:srgbClr val="FFFFFF"/>
                </a:solidFill>
              </a:rPr>
              <a:t>and LAB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9411" y="1295046"/>
            <a:ext cx="4624479" cy="76806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Bef>
                <a:spcPts val="1400"/>
              </a:spcBef>
            </a:pPr>
            <a:r>
              <a:rPr lang="en-US" sz="3000" dirty="0">
                <a:solidFill>
                  <a:srgbClr val="000000"/>
                </a:solidFill>
              </a:rPr>
              <a:t>How to solve problems, understand data flow, </a:t>
            </a:r>
            <a:r>
              <a:rPr lang="en-US" sz="3000">
                <a:solidFill>
                  <a:srgbClr val="000000"/>
                </a:solidFill>
              </a:rPr>
              <a:t>write tests, and </a:t>
            </a:r>
            <a:r>
              <a:rPr lang="en-US" sz="3000" dirty="0">
                <a:solidFill>
                  <a:srgbClr val="000000"/>
                </a:solidFill>
              </a:rPr>
              <a:t>reuse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3C2A17-5343-41E9-BE0B-BFA49AFA1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941864" y="3082239"/>
            <a:ext cx="0" cy="4114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BD470-1585-0F8F-9CDB-0463DA5B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674" y="914400"/>
            <a:ext cx="10039592" cy="20345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Learn to be specific</a:t>
            </a:r>
          </a:p>
        </p:txBody>
      </p:sp>
      <p:pic>
        <p:nvPicPr>
          <p:cNvPr id="1026" name="Picture 2" descr="Bath Time Rubber Ducky">
            <a:extLst>
              <a:ext uri="{FF2B5EF4-FFF2-40B4-BE49-F238E27FC236}">
                <a16:creationId xmlns:a16="http://schemas.microsoft.com/office/drawing/2014/main" id="{02C89B43-0198-AA01-53E7-554A7AEED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2" r="15802" b="-1"/>
          <a:stretch/>
        </p:blipFill>
        <p:spPr bwMode="auto">
          <a:xfrm>
            <a:off x="349291" y="365760"/>
            <a:ext cx="5470256" cy="95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C26D-CD89-3E17-1380-4C6619E7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74" y="3086100"/>
            <a:ext cx="10039592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Computers are unlike people</a:t>
            </a:r>
          </a:p>
          <a:p>
            <a:r>
              <a:rPr lang="en-CA" dirty="0">
                <a:solidFill>
                  <a:srgbClr val="FFFFFF"/>
                </a:solidFill>
              </a:rPr>
              <a:t>They don’t understand context </a:t>
            </a:r>
          </a:p>
          <a:p>
            <a:r>
              <a:rPr lang="en-CA" dirty="0">
                <a:solidFill>
                  <a:srgbClr val="FFFFFF"/>
                </a:solidFill>
              </a:rPr>
              <a:t>Compiler messages are very helpful</a:t>
            </a:r>
          </a:p>
          <a:p>
            <a:r>
              <a:rPr lang="en-CA" dirty="0">
                <a:solidFill>
                  <a:srgbClr val="FFFFFF"/>
                </a:solidFill>
              </a:rPr>
              <a:t>Are there words you don’t understand?</a:t>
            </a:r>
          </a:p>
          <a:p>
            <a:r>
              <a:rPr lang="en-CA" dirty="0">
                <a:solidFill>
                  <a:srgbClr val="FFFFFF"/>
                </a:solidFill>
              </a:rPr>
              <a:t>Well worded questions are easy to answer</a:t>
            </a:r>
          </a:p>
          <a:p>
            <a:r>
              <a:rPr lang="en-CA" dirty="0">
                <a:solidFill>
                  <a:srgbClr val="FFFFFF"/>
                </a:solidFill>
              </a:rPr>
              <a:t>What doesn’t work?</a:t>
            </a:r>
          </a:p>
          <a:p>
            <a:r>
              <a:rPr lang="en-CA" dirty="0">
                <a:solidFill>
                  <a:srgbClr val="FFFFFF"/>
                </a:solidFill>
              </a:rPr>
              <a:t>What did you expect?</a:t>
            </a:r>
          </a:p>
          <a:p>
            <a:r>
              <a:rPr lang="en-CA" dirty="0">
                <a:solidFill>
                  <a:srgbClr val="FFFFFF"/>
                </a:solidFill>
              </a:rPr>
              <a:t>What do you want to do? </a:t>
            </a:r>
          </a:p>
          <a:p>
            <a:pPr marL="6858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endParaRPr lang="en-CA" dirty="0">
              <a:solidFill>
                <a:srgbClr val="FFFFFF"/>
              </a:solidFill>
            </a:endParaRPr>
          </a:p>
          <a:p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65760"/>
            <a:ext cx="17586960" cy="956690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7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8287999" cy="10286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2587" cy="10287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05744-71CC-5DD0-9732-9EF7282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3" y="1310185"/>
            <a:ext cx="4909563" cy="7833815"/>
          </a:xfrm>
        </p:spPr>
        <p:txBody>
          <a:bodyPr>
            <a:normAutofit/>
          </a:bodyPr>
          <a:lstStyle/>
          <a:p>
            <a:r>
              <a:rPr lang="en-CA" sz="4200">
                <a:solidFill>
                  <a:srgbClr val="FFFFFF"/>
                </a:solidFill>
              </a:rPr>
              <a:t>Kinds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B928-F6BF-EF34-F9A5-6581F143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621" y="1310185"/>
            <a:ext cx="9031185" cy="7833815"/>
          </a:xfrm>
        </p:spPr>
        <p:txBody>
          <a:bodyPr anchor="ctr">
            <a:normAutofit/>
          </a:bodyPr>
          <a:lstStyle/>
          <a:p>
            <a:r>
              <a:rPr lang="en-CA" sz="3000" dirty="0">
                <a:solidFill>
                  <a:schemeClr val="tx1"/>
                </a:solidFill>
              </a:rPr>
              <a:t>Type system errors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Syntax errors </a:t>
            </a:r>
          </a:p>
          <a:p>
            <a:r>
              <a:rPr lang="en-CA" sz="3000" dirty="0">
                <a:solidFill>
                  <a:schemeClr val="tx1"/>
                </a:solidFill>
              </a:rPr>
              <a:t>Semantic errors</a:t>
            </a:r>
          </a:p>
          <a:p>
            <a:r>
              <a:rPr lang="en-CA" sz="3000" dirty="0">
                <a:solidFill>
                  <a:schemeClr val="tx1"/>
                </a:solidFill>
              </a:rPr>
              <a:t>Typographical errors </a:t>
            </a:r>
          </a:p>
          <a:p>
            <a:r>
              <a:rPr lang="en-CA" sz="3000" dirty="0">
                <a:solidFill>
                  <a:schemeClr val="tx1"/>
                </a:solidFill>
              </a:rPr>
              <a:t>Arithmetic errors </a:t>
            </a:r>
          </a:p>
          <a:p>
            <a:r>
              <a:rPr lang="en-CA" sz="3000" dirty="0">
                <a:solidFill>
                  <a:schemeClr val="tx1"/>
                </a:solidFill>
              </a:rPr>
              <a:t>Misspelling </a:t>
            </a:r>
          </a:p>
          <a:p>
            <a:r>
              <a:rPr lang="en-CA" sz="3000" dirty="0">
                <a:solidFill>
                  <a:schemeClr val="tx1"/>
                </a:solidFill>
              </a:rPr>
              <a:t>Forgotten braces </a:t>
            </a:r>
          </a:p>
          <a:p>
            <a:r>
              <a:rPr lang="en-CA" sz="3000" dirty="0">
                <a:solidFill>
                  <a:schemeClr val="tx1"/>
                </a:solidFill>
              </a:rPr>
              <a:t>Computational errors</a:t>
            </a:r>
          </a:p>
          <a:p>
            <a:r>
              <a:rPr lang="en-CA" sz="3000" dirty="0">
                <a:solidFill>
                  <a:schemeClr val="tx1"/>
                </a:solidFill>
              </a:rPr>
              <a:t>Off by one errors</a:t>
            </a:r>
          </a:p>
        </p:txBody>
      </p:sp>
    </p:spTree>
    <p:extLst>
      <p:ext uri="{BB962C8B-B14F-4D97-AF65-F5344CB8AC3E}">
        <p14:creationId xmlns:p14="http://schemas.microsoft.com/office/powerpoint/2010/main" val="22661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04DA-CB90-0765-3449-E797BFAB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08D1-7D5E-AEE7-AE15-D7AE04F5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What are the requirements? </a:t>
            </a:r>
          </a:p>
          <a:p>
            <a:r>
              <a:rPr lang="en-CA" dirty="0">
                <a:solidFill>
                  <a:schemeClr val="tx1"/>
                </a:solidFill>
              </a:rPr>
              <a:t>What is unclear? </a:t>
            </a:r>
          </a:p>
          <a:p>
            <a:r>
              <a:rPr lang="en-CA" dirty="0">
                <a:solidFill>
                  <a:schemeClr val="tx1"/>
                </a:solidFill>
              </a:rPr>
              <a:t>What is ambiguous?</a:t>
            </a:r>
          </a:p>
          <a:p>
            <a:r>
              <a:rPr lang="en-CA" dirty="0">
                <a:solidFill>
                  <a:schemeClr val="tx1"/>
                </a:solidFill>
              </a:rPr>
              <a:t>What are the possible interpretations? </a:t>
            </a:r>
          </a:p>
          <a:p>
            <a:r>
              <a:rPr lang="en-CA" dirty="0">
                <a:solidFill>
                  <a:schemeClr val="tx1"/>
                </a:solidFill>
              </a:rPr>
              <a:t>What is the data flow?</a:t>
            </a:r>
          </a:p>
          <a:p>
            <a:r>
              <a:rPr lang="en-CA" dirty="0">
                <a:solidFill>
                  <a:schemeClr val="tx1"/>
                </a:solidFill>
              </a:rPr>
              <a:t>What data structures do I need?</a:t>
            </a:r>
          </a:p>
          <a:p>
            <a:r>
              <a:rPr lang="en-CA" dirty="0">
                <a:solidFill>
                  <a:schemeClr val="tx1"/>
                </a:solidFill>
              </a:rPr>
              <a:t>What algorithms do I need? </a:t>
            </a:r>
          </a:p>
          <a:p>
            <a:r>
              <a:rPr lang="en-CA" dirty="0">
                <a:solidFill>
                  <a:schemeClr val="tx1"/>
                </a:solidFill>
              </a:rPr>
              <a:t>What can I test?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6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9F8F-C41B-E0DC-1A68-081E6DE2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How to make coding easy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E92AC-5D2F-7537-712D-5DCCC2CE6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49778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6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A8B8-FFCE-F773-F28D-A22A691D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Shared Code?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BA96E-998E-FC85-DA97-276F03B70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527844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96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07A0-E9E1-2F73-18BD-54106F37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Types of Tests (informal)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B45F15-EEF3-C5B2-F1D2-336B86D02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74761"/>
              </p:ext>
            </p:extLst>
          </p:nvPr>
        </p:nvGraphicFramePr>
        <p:xfrm>
          <a:off x="3657600" y="3162300"/>
          <a:ext cx="10248900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40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5BC1-0A58-5773-D949-C269288A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 for the Common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7167-6135-A907-78BF-68C8B5B3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Data comes from either standard input or a file</a:t>
            </a:r>
          </a:p>
          <a:p>
            <a:r>
              <a:rPr lang="en-CA" dirty="0">
                <a:solidFill>
                  <a:schemeClr val="tx1"/>
                </a:solidFill>
              </a:rPr>
              <a:t>Data is described in many cases as “lines”</a:t>
            </a:r>
          </a:p>
          <a:p>
            <a:r>
              <a:rPr lang="en-CA" dirty="0">
                <a:solidFill>
                  <a:schemeClr val="tx1"/>
                </a:solidFill>
              </a:rPr>
              <a:t>All programs process command line arguments </a:t>
            </a:r>
          </a:p>
          <a:p>
            <a:r>
              <a:rPr lang="en-CA" dirty="0">
                <a:solidFill>
                  <a:schemeClr val="tx1"/>
                </a:solidFill>
              </a:rPr>
              <a:t>All programs have to output a help</a:t>
            </a:r>
          </a:p>
          <a:p>
            <a:r>
              <a:rPr lang="en-CA" dirty="0">
                <a:solidFill>
                  <a:schemeClr val="tx1"/>
                </a:solidFill>
              </a:rPr>
              <a:t>All programs write to the standard output</a:t>
            </a:r>
          </a:p>
        </p:txBody>
      </p:sp>
    </p:spTree>
    <p:extLst>
      <p:ext uri="{BB962C8B-B14F-4D97-AF65-F5344CB8AC3E}">
        <p14:creationId xmlns:p14="http://schemas.microsoft.com/office/powerpoint/2010/main" val="213372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F5B4-E533-73C8-A099-DA093372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Data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836C0-3F76-6C38-E543-DFBC7EDB5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60628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46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196213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66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918363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8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B8F42-318C-AC50-28C2-F0BE9E05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Primary Lessons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42BC6B8-9043-5C60-0CA7-605A7C600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707967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76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786004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58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190560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8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06879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855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262962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70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8AE2D3C6-0282-B672-9C02-5BE21611E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9441" b="6289"/>
          <a:stretch/>
        </p:blipFill>
        <p:spPr>
          <a:xfrm>
            <a:off x="20" y="5713"/>
            <a:ext cx="18287980" cy="10287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2BE661-E9AC-9021-0151-D81E3F7D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1323564"/>
            <a:ext cx="14950440" cy="4389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What is the data type?</a:t>
            </a:r>
          </a:p>
        </p:txBody>
      </p:sp>
    </p:spTree>
    <p:extLst>
      <p:ext uri="{BB962C8B-B14F-4D97-AF65-F5344CB8AC3E}">
        <p14:creationId xmlns:p14="http://schemas.microsoft.com/office/powerpoint/2010/main" val="208888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F369DB20-43EC-3285-65E0-A5C1BA32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3127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F397E0-16CE-5972-18DF-72626617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1989-B9CC-4A91-3C7B-22D61817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5115810"/>
            <a:ext cx="14973300" cy="12192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CA" sz="4800" dirty="0">
                <a:solidFill>
                  <a:schemeClr val="tx1"/>
                </a:solidFill>
              </a:rPr>
              <a:t>Look for keywords in requirements, like “text” and “lines”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3847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E39A-B243-E229-FCF1-28E04440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How do we represent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59DAF5-0F6E-25BB-6688-122DB90F8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2870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65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EC4D-2A96-F0E4-D07F-F484FB8A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What do we do to the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26693-7541-EAFB-01DF-CD2DB3A05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395900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39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E108-73DD-776A-C0E1-E21926A9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How do we represent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AC940-9C6E-4185-90ED-CA488AC2F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09254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47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A62574-A8C3-43CD-8CCE-E161A907A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een plants and mosses">
            <a:extLst>
              <a:ext uri="{FF2B5EF4-FFF2-40B4-BE49-F238E27FC236}">
                <a16:creationId xmlns:a16="http://schemas.microsoft.com/office/drawing/2014/main" id="{D8D9BB18-9697-9155-BC08-4168E3821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15000"/>
          </a:blip>
          <a:srcRect b="15730"/>
          <a:stretch/>
        </p:blipFill>
        <p:spPr>
          <a:xfrm>
            <a:off x="20" y="5712"/>
            <a:ext cx="18287980" cy="10287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2F5F07-34E6-4B28-8D8B-C76C7BD7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03FCC-D4F8-127D-3B9B-A5643497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Notice: Foreach works on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9423-7706-B3E7-FDB0-7D6737C75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Streams of data are like collections </a:t>
            </a:r>
          </a:p>
          <a:p>
            <a:r>
              <a:rPr lang="en-CA" dirty="0">
                <a:solidFill>
                  <a:schemeClr val="bg1"/>
                </a:solidFill>
              </a:rPr>
              <a:t>Data might only be able to be visited once</a:t>
            </a:r>
          </a:p>
          <a:p>
            <a:r>
              <a:rPr lang="en-CA" dirty="0">
                <a:solidFill>
                  <a:schemeClr val="bg1"/>
                </a:solidFill>
              </a:rPr>
              <a:t>You might never get to the end of it (can be infinite stream)</a:t>
            </a:r>
          </a:p>
          <a:p>
            <a:r>
              <a:rPr lang="en-CA" dirty="0">
                <a:solidFill>
                  <a:schemeClr val="bg1"/>
                </a:solidFill>
              </a:rPr>
              <a:t>You can still “foreach” over it </a:t>
            </a:r>
          </a:p>
          <a:p>
            <a:r>
              <a:rPr lang="en-CA" dirty="0">
                <a:solidFill>
                  <a:schemeClr val="bg1"/>
                </a:solidFill>
              </a:rPr>
              <a:t>So </a:t>
            </a:r>
            <a:r>
              <a:rPr lang="en-CA" dirty="0" err="1">
                <a:solidFill>
                  <a:schemeClr val="bg1"/>
                </a:solidFill>
              </a:rPr>
              <a:t>IEnumerable</a:t>
            </a:r>
            <a:r>
              <a:rPr lang="en-CA" dirty="0">
                <a:solidFill>
                  <a:schemeClr val="bg1"/>
                </a:solidFill>
              </a:rPr>
              <a:t> describes streams as well as collections</a:t>
            </a:r>
          </a:p>
        </p:txBody>
      </p:sp>
    </p:spTree>
    <p:extLst>
      <p:ext uri="{BB962C8B-B14F-4D97-AF65-F5344CB8AC3E}">
        <p14:creationId xmlns:p14="http://schemas.microsoft.com/office/powerpoint/2010/main" val="370199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9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8" y="482599"/>
            <a:ext cx="17322799" cy="2829560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B8F42-318C-AC50-28C2-F0BE9E05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Secondary Lessons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94761"/>
            <a:ext cx="18288000" cy="6492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03864-0225-5489-9556-A853ED6A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4278795"/>
            <a:ext cx="14809306" cy="486520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Putting code into shared libraries</a:t>
            </a:r>
          </a:p>
          <a:p>
            <a:r>
              <a:rPr lang="en-CA" dirty="0">
                <a:solidFill>
                  <a:schemeClr val="tx1"/>
                </a:solidFill>
              </a:rPr>
              <a:t>Thinking about testing </a:t>
            </a:r>
          </a:p>
          <a:p>
            <a:r>
              <a:rPr lang="en-CA" dirty="0">
                <a:solidFill>
                  <a:schemeClr val="tx1"/>
                </a:solidFill>
              </a:rPr>
              <a:t>Get comfortable with solutions and projects </a:t>
            </a:r>
          </a:p>
          <a:p>
            <a:r>
              <a:rPr lang="en-CA" dirty="0">
                <a:solidFill>
                  <a:schemeClr val="tx1"/>
                </a:solidFill>
              </a:rPr>
              <a:t>Familiarize with the technique of test driven development </a:t>
            </a:r>
          </a:p>
          <a:p>
            <a:r>
              <a:rPr lang="en-CA" dirty="0">
                <a:solidFill>
                  <a:schemeClr val="tx1"/>
                </a:solidFill>
              </a:rPr>
              <a:t>Learn how to make useful console applications</a:t>
            </a:r>
          </a:p>
          <a:p>
            <a:r>
              <a:rPr lang="en-CA" dirty="0">
                <a:solidFill>
                  <a:schemeClr val="tx1"/>
                </a:solidFill>
              </a:rPr>
              <a:t>How to reduce repetition </a:t>
            </a:r>
          </a:p>
          <a:p>
            <a:r>
              <a:rPr lang="en-CA" b="1" i="1" dirty="0">
                <a:solidFill>
                  <a:schemeClr val="tx1"/>
                </a:solidFill>
              </a:rPr>
              <a:t>How to deal with open-ended problem statements!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>
              <a:solidFill>
                <a:schemeClr val="tx1"/>
              </a:solidFill>
            </a:endParaRPr>
          </a:p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9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94C2-5F0F-8EB0-54E5-23B78B1B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No Right Answer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7CE7D1-783D-EB95-77AD-6B09C6426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636874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600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01F-9324-F2FE-F991-920D746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#2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BF66-4BE8-3167-0EE9-307785D5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Fill out the implementation to as much as you can</a:t>
            </a:r>
          </a:p>
          <a:p>
            <a:r>
              <a:rPr lang="en-CA" dirty="0">
                <a:solidFill>
                  <a:schemeClr val="tx1"/>
                </a:solidFill>
              </a:rPr>
              <a:t>Remember, wrong is better than nothing</a:t>
            </a:r>
          </a:p>
          <a:p>
            <a:r>
              <a:rPr lang="en-CA" dirty="0">
                <a:solidFill>
                  <a:schemeClr val="tx1"/>
                </a:solidFill>
              </a:rPr>
              <a:t>See Microsoft reference source implementation of </a:t>
            </a:r>
            <a:r>
              <a:rPr lang="en-CA" dirty="0" err="1">
                <a:hlinkClick r:id="rId2"/>
              </a:rPr>
              <a:t>List.cs</a:t>
            </a:r>
            <a:endParaRPr lang="en-CA" dirty="0"/>
          </a:p>
          <a:p>
            <a:r>
              <a:rPr lang="en-CA" dirty="0">
                <a:solidFill>
                  <a:schemeClr val="tx1"/>
                </a:solidFill>
              </a:rPr>
              <a:t>Search StackOverflow.com</a:t>
            </a:r>
          </a:p>
          <a:p>
            <a:r>
              <a:rPr lang="en-CA" dirty="0">
                <a:solidFill>
                  <a:schemeClr val="tx1"/>
                </a:solidFill>
              </a:rPr>
              <a:t>Read the tests, they hold clues </a:t>
            </a:r>
          </a:p>
          <a:p>
            <a:r>
              <a:rPr lang="en-CA" dirty="0">
                <a:solidFill>
                  <a:schemeClr val="tx1"/>
                </a:solidFill>
              </a:rPr>
              <a:t>Look at the helper functions</a:t>
            </a:r>
          </a:p>
          <a:p>
            <a:r>
              <a:rPr lang="en-CA" dirty="0">
                <a:solidFill>
                  <a:schemeClr val="tx1"/>
                </a:solidFill>
              </a:rPr>
              <a:t>Consider writing your own.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9901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7D8F-B885-FB25-BDDF-1CD223CC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Assignment Advice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5B8FAF-CBA6-500B-BCE0-5C74A9D34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15443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1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E822-AB4F-4A4C-B4FF-0F4391AC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General Advice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D7F509-3BF3-30EE-5720-977685B01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18346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14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FD51-E9EB-ED08-1A3A-A36C9E76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How to make all this easier?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7ABEBF-5EA5-3AE6-3451-37840F728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39923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4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8287999" cy="10286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2587" cy="10287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D01F-9324-F2FE-F991-920D7469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3" y="1310185"/>
            <a:ext cx="4909563" cy="7833815"/>
          </a:xfrm>
        </p:spPr>
        <p:txBody>
          <a:bodyPr>
            <a:normAutofit/>
          </a:bodyPr>
          <a:lstStyle/>
          <a:p>
            <a:r>
              <a:rPr lang="en-CA" sz="4200">
                <a:solidFill>
                  <a:srgbClr val="FFFFFF"/>
                </a:solidFill>
              </a:rPr>
              <a:t>Lab #2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BF66-4BE8-3167-0EE9-307785D5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621" y="1310185"/>
            <a:ext cx="9031185" cy="7833815"/>
          </a:xfrm>
        </p:spPr>
        <p:txBody>
          <a:bodyPr anchor="ctr">
            <a:normAutofit/>
          </a:bodyPr>
          <a:lstStyle/>
          <a:p>
            <a:r>
              <a:rPr lang="en-CA" sz="3000">
                <a:solidFill>
                  <a:schemeClr val="tx1"/>
                </a:solidFill>
              </a:rPr>
              <a:t>Create a solution</a:t>
            </a:r>
          </a:p>
          <a:p>
            <a:r>
              <a:rPr lang="en-CA" sz="3000">
                <a:solidFill>
                  <a:schemeClr val="tx1"/>
                </a:solidFill>
              </a:rPr>
              <a:t>3 Console applications </a:t>
            </a:r>
          </a:p>
          <a:p>
            <a:r>
              <a:rPr lang="en-CA" sz="3000">
                <a:solidFill>
                  <a:schemeClr val="tx1"/>
                </a:solidFill>
              </a:rPr>
              <a:t>1 Class library</a:t>
            </a:r>
          </a:p>
          <a:p>
            <a:r>
              <a:rPr lang="en-CA" sz="3000">
                <a:solidFill>
                  <a:schemeClr val="tx1"/>
                </a:solidFill>
              </a:rPr>
              <a:t>1 Unit test project </a:t>
            </a:r>
          </a:p>
          <a:p>
            <a:r>
              <a:rPr lang="en-CA" sz="3000">
                <a:solidFill>
                  <a:schemeClr val="tx1"/>
                </a:solidFill>
              </a:rPr>
              <a:t>See: </a:t>
            </a:r>
            <a:r>
              <a:rPr lang="en-CA" sz="3000">
                <a:solidFill>
                  <a:schemeClr val="tx1"/>
                </a:solidFill>
                <a:hlinkClick r:id="rId2"/>
              </a:rPr>
              <a:t>https://github.com/cdiggins/cs321/tree/main/code-examples/cs321/Lab2</a:t>
            </a:r>
            <a:r>
              <a:rPr lang="en-CA" sz="300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4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8342-3BE7-22A0-9A79-D84D4CB5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Foreshadowing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C810D7-44BD-B4FE-F580-FFE54025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918843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1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24583-3A7B-C4DD-BBF8-915DA1A9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674" y="914400"/>
            <a:ext cx="10039592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Practice thinking and problem solving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4D9F398F-E91F-CAA7-8505-8F7F6BD8F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2" r="56271"/>
          <a:stretch/>
        </p:blipFill>
        <p:spPr>
          <a:xfrm>
            <a:off x="349291" y="365760"/>
            <a:ext cx="5470256" cy="95669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332C-882C-AD87-3C8C-2FB65260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74" y="3086100"/>
            <a:ext cx="10039592" cy="60579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CA" b="1" i="1" dirty="0">
                <a:solidFill>
                  <a:srgbClr val="FFFFFF"/>
                </a:solidFill>
              </a:rPr>
              <a:t>Don’t rely on tools or resources without thinking!</a:t>
            </a:r>
            <a:r>
              <a:rPr lang="en-CA" i="1" dirty="0">
                <a:solidFill>
                  <a:srgbClr val="FFFFFF"/>
                </a:solidFill>
              </a:rPr>
              <a:t> </a:t>
            </a:r>
          </a:p>
          <a:p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65760"/>
            <a:ext cx="17586960" cy="956690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19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98962C-968F-9EC2-A7F3-FF280F62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Lab 2: What are the questions? </a:t>
            </a:r>
          </a:p>
        </p:txBody>
      </p:sp>
      <p:pic>
        <p:nvPicPr>
          <p:cNvPr id="11" name="Graphic 10" descr="Questions">
            <a:extLst>
              <a:ext uri="{FF2B5EF4-FFF2-40B4-BE49-F238E27FC236}">
                <a16:creationId xmlns:a16="http://schemas.microsoft.com/office/drawing/2014/main" id="{21B8789D-26B2-AEAB-51E6-AA23E051F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11BDE4-9B84-8C2F-037E-A163BEAA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/>
              <a:t>How to tackle it:</a:t>
            </a:r>
          </a:p>
          <a:p>
            <a:r>
              <a:rPr lang="en-CA" dirty="0"/>
              <a:t>What are your questions?</a:t>
            </a:r>
          </a:p>
          <a:p>
            <a:pPr lvl="1"/>
            <a:r>
              <a:rPr lang="en-CA" dirty="0"/>
              <a:t>Is it a misunderstanding or ambiguity of what is requested? </a:t>
            </a:r>
          </a:p>
          <a:p>
            <a:pPr lvl="1"/>
            <a:r>
              <a:rPr lang="en-CA" dirty="0"/>
              <a:t>Is it an unclear of how to best tackle the problem?</a:t>
            </a:r>
          </a:p>
          <a:p>
            <a:pPr lvl="1"/>
            <a:r>
              <a:rPr lang="en-CA" dirty="0"/>
              <a:t>Are you unclear on how to best represent data? </a:t>
            </a:r>
          </a:p>
        </p:txBody>
      </p:sp>
    </p:spTree>
    <p:extLst>
      <p:ext uri="{BB962C8B-B14F-4D97-AF65-F5344CB8AC3E}">
        <p14:creationId xmlns:p14="http://schemas.microsoft.com/office/powerpoint/2010/main" val="261631446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10631</TotalTime>
  <Words>925</Words>
  <Application>Microsoft Office PowerPoint</Application>
  <PresentationFormat>Custom</PresentationFormat>
  <Paragraphs>197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Corbel</vt:lpstr>
      <vt:lpstr>Arial</vt:lpstr>
      <vt:lpstr>Base</vt:lpstr>
      <vt:lpstr>Assignment #2 and LAB #2</vt:lpstr>
      <vt:lpstr>Primary Lessons</vt:lpstr>
      <vt:lpstr>Secondary Lessons</vt:lpstr>
      <vt:lpstr>General Advice</vt:lpstr>
      <vt:lpstr>How to make all this easier?</vt:lpstr>
      <vt:lpstr>Lab #2 Review</vt:lpstr>
      <vt:lpstr>Foreshadowing</vt:lpstr>
      <vt:lpstr>Practice thinking and problem solving</vt:lpstr>
      <vt:lpstr>Lab 2: What are the questions? </vt:lpstr>
      <vt:lpstr>Learn to be specific</vt:lpstr>
      <vt:lpstr>Kinds of Errors</vt:lpstr>
      <vt:lpstr>Question to ask yourself </vt:lpstr>
      <vt:lpstr>How to make coding easy</vt:lpstr>
      <vt:lpstr>Shared Code? </vt:lpstr>
      <vt:lpstr>Types of Tests (informal)</vt:lpstr>
      <vt:lpstr>Patterns for the Common Library</vt:lpstr>
      <vt:lpstr>Data Flow</vt:lpstr>
      <vt:lpstr>Type – via Standard Input</vt:lpstr>
      <vt:lpstr>Type – via Command Line Argument</vt:lpstr>
      <vt:lpstr>Find – via Standard Input</vt:lpstr>
      <vt:lpstr>Find – via Command Line Argument</vt:lpstr>
      <vt:lpstr>Sort – via Standard Input</vt:lpstr>
      <vt:lpstr>Sort – via Command Line Argument</vt:lpstr>
      <vt:lpstr>What is the data type?</vt:lpstr>
      <vt:lpstr>Describe the data</vt:lpstr>
      <vt:lpstr>How do we represent it?</vt:lpstr>
      <vt:lpstr>What do we do to the data?</vt:lpstr>
      <vt:lpstr>How do we represent it?</vt:lpstr>
      <vt:lpstr>Notice: Foreach works on Streams</vt:lpstr>
      <vt:lpstr>No Right Answer</vt:lpstr>
      <vt:lpstr>Assignment #2 Review</vt:lpstr>
      <vt:lpstr>Assignment Advice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42</cp:revision>
  <dcterms:created xsi:type="dcterms:W3CDTF">2022-10-07T01:31:58Z</dcterms:created>
  <dcterms:modified xsi:type="dcterms:W3CDTF">2023-02-02T19:50:07Z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