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4"/>
  </p:notesMasterIdLst>
  <p:sldIdLst>
    <p:sldId id="449" r:id="rId2"/>
    <p:sldId id="476" r:id="rId3"/>
    <p:sldId id="478" r:id="rId4"/>
    <p:sldId id="483" r:id="rId5"/>
    <p:sldId id="484" r:id="rId6"/>
    <p:sldId id="451" r:id="rId7"/>
    <p:sldId id="473" r:id="rId8"/>
    <p:sldId id="456" r:id="rId9"/>
    <p:sldId id="450" r:id="rId10"/>
    <p:sldId id="458" r:id="rId11"/>
    <p:sldId id="460" r:id="rId12"/>
    <p:sldId id="461" r:id="rId13"/>
    <p:sldId id="462" r:id="rId14"/>
    <p:sldId id="459" r:id="rId15"/>
    <p:sldId id="454" r:id="rId16"/>
    <p:sldId id="453" r:id="rId17"/>
    <p:sldId id="455" r:id="rId18"/>
    <p:sldId id="467" r:id="rId19"/>
    <p:sldId id="479" r:id="rId20"/>
    <p:sldId id="480" r:id="rId21"/>
    <p:sldId id="463" r:id="rId22"/>
    <p:sldId id="465" r:id="rId23"/>
    <p:sldId id="468" r:id="rId24"/>
    <p:sldId id="469" r:id="rId25"/>
    <p:sldId id="470" r:id="rId26"/>
    <p:sldId id="471" r:id="rId27"/>
    <p:sldId id="472" r:id="rId28"/>
    <p:sldId id="482" r:id="rId29"/>
    <p:sldId id="481" r:id="rId30"/>
    <p:sldId id="485" r:id="rId31"/>
    <p:sldId id="475" r:id="rId32"/>
    <p:sldId id="464" r:id="rId33"/>
  </p:sldIdLst>
  <p:sldSz cx="18288000" cy="10287000"/>
  <p:notesSz cx="18288000" cy="10287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orbel" panose="020B050302020402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2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EFB97832-257D-413B-8248-FA0FB42AF18E}" type="pres">
      <dgm:prSet presAssocID="{90BFD96D-02B2-4982-99D3-3A9768D725D7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1" destOrd="0" parTransId="{7E8A79CE-4473-46A9-BB4B-D319DFEE1856}" sibTransId="{17CA1039-BFBE-4F74-95E7-14BF51C42888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48D36916-187A-417D-93F6-07B1431573E0}" type="presParOf" srcId="{F7533666-D720-4E14-89D3-E8CCFF7005DC}" destId="{EFB97832-257D-413B-8248-FA0FB42AF18E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3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7C02645-EEE0-4479-B51F-33E2D64D0279}">
      <dgm:prSet phldrT="[Text]"/>
      <dgm:spPr/>
      <dgm:t>
        <a:bodyPr/>
        <a:lstStyle/>
        <a:p>
          <a:r>
            <a:rPr lang="en-CA" dirty="0"/>
            <a:t>Keep lines containing argument</a:t>
          </a:r>
        </a:p>
      </dgm:t>
    </dgm:pt>
    <dgm:pt modelId="{52A773B8-453D-490E-8931-69488FF93E17}" type="parTrans" cxnId="{AED205CA-FA51-4350-AE87-C42764240A73}">
      <dgm:prSet/>
      <dgm:spPr/>
    </dgm:pt>
    <dgm:pt modelId="{6579CAA6-E792-4D03-8C65-DF8E07FCD90C}" type="sibTrans" cxnId="{AED205CA-FA51-4350-AE87-C42764240A73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CD76FEC4-193F-48E4-B073-D3FF6A2B0624}" type="pres">
      <dgm:prSet presAssocID="{B7C02645-EEE0-4479-B51F-33E2D64D0279}" presName="textNode" presStyleLbl="node1" presStyleIdx="1" presStyleCnt="3">
        <dgm:presLayoutVars>
          <dgm:bulletEnabled val="1"/>
        </dgm:presLayoutVars>
      </dgm:prSet>
      <dgm:spPr/>
    </dgm:pt>
    <dgm:pt modelId="{48F092F4-20FA-4CDB-AE37-ACEDABC4ADDC}" type="pres">
      <dgm:prSet presAssocID="{6579CAA6-E792-4D03-8C65-DF8E07FCD90C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7C587EBD-F854-40DA-BD31-EABC76507077}" type="presOf" srcId="{B7C02645-EEE0-4479-B51F-33E2D64D0279}" destId="{CD76FEC4-193F-48E4-B073-D3FF6A2B0624}" srcOrd="0" destOrd="0" presId="urn:microsoft.com/office/officeart/2005/8/layout/hProcess9"/>
    <dgm:cxn modelId="{AED205CA-FA51-4350-AE87-C42764240A73}" srcId="{1DF34FE3-C751-4BA2-8F6F-E2567871B043}" destId="{B7C02645-EEE0-4479-B51F-33E2D64D0279}" srcOrd="1" destOrd="0" parTransId="{52A773B8-453D-490E-8931-69488FF93E17}" sibTransId="{6579CAA6-E792-4D03-8C65-DF8E07FCD90C}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41ECBF8E-17B5-458C-AFD3-BC72E9105DA5}" type="presParOf" srcId="{F7533666-D720-4E14-89D3-E8CCFF7005DC}" destId="{CD76FEC4-193F-48E4-B073-D3FF6A2B0624}" srcOrd="2" destOrd="0" presId="urn:microsoft.com/office/officeart/2005/8/layout/hProcess9"/>
    <dgm:cxn modelId="{1BEC242F-7EDA-4EF8-A51E-414482791BBE}" type="presParOf" srcId="{F7533666-D720-4E14-89D3-E8CCFF7005DC}" destId="{48F092F4-20FA-4CDB-AE37-ACEDABC4ADDC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0AE14C-D56E-407E-B160-8870D15DAF6A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1BB24F48-B208-4E55-A63A-FDA2445EA067}" type="parTrans" cxnId="{ABB27D8B-91F3-4F69-AFF3-AD87A7BBF1AB}">
      <dgm:prSet/>
      <dgm:spPr/>
      <dgm:t>
        <a:bodyPr/>
        <a:lstStyle/>
        <a:p>
          <a:endParaRPr lang="en-CA"/>
        </a:p>
      </dgm:t>
    </dgm:pt>
    <dgm:pt modelId="{9B459FAA-3A64-4354-9460-D1E54D1D3709}" type="sibTrans" cxnId="{ABB27D8B-91F3-4F69-AFF3-AD87A7BBF1AB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0DE37D4C-E055-40BC-B0EE-AC01F41A25A2}">
      <dgm:prSet phldrT="[Text]"/>
      <dgm:spPr/>
      <dgm:t>
        <a:bodyPr/>
        <a:lstStyle/>
        <a:p>
          <a:r>
            <a:rPr lang="en-CA" dirty="0"/>
            <a:t>Keep lines containing argument</a:t>
          </a:r>
        </a:p>
      </dgm:t>
    </dgm:pt>
    <dgm:pt modelId="{2624B8C2-ECDF-4B45-B60C-3D7CD7746861}" type="parTrans" cxnId="{CE17849F-F59F-4925-A113-641AB0E88E54}">
      <dgm:prSet/>
      <dgm:spPr/>
    </dgm:pt>
    <dgm:pt modelId="{994DA6BA-043F-4A36-9501-F5E28C1DCA27}" type="sibTrans" cxnId="{CE17849F-F59F-4925-A113-641AB0E88E5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5AF099DF-6E80-4F7A-BFD8-3C5F7A50E58C}" type="pres">
      <dgm:prSet presAssocID="{850AE14C-D56E-407E-B160-8870D15DAF6A}" presName="textNode" presStyleLbl="node1" presStyleIdx="0" presStyleCnt="4">
        <dgm:presLayoutVars>
          <dgm:bulletEnabled val="1"/>
        </dgm:presLayoutVars>
      </dgm:prSet>
      <dgm:spPr/>
    </dgm:pt>
    <dgm:pt modelId="{13987333-DB2E-43E8-8E44-E0D05A107577}" type="pres">
      <dgm:prSet presAssocID="{9B459FAA-3A64-4354-9460-D1E54D1D3709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4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85C1CFE5-1EB2-4BC2-93DE-A622388FC0D9}" type="pres">
      <dgm:prSet presAssocID="{0DE37D4C-E055-40BC-B0EE-AC01F41A25A2}" presName="textNode" presStyleLbl="node1" presStyleIdx="2" presStyleCnt="4">
        <dgm:presLayoutVars>
          <dgm:bulletEnabled val="1"/>
        </dgm:presLayoutVars>
      </dgm:prSet>
      <dgm:spPr/>
    </dgm:pt>
    <dgm:pt modelId="{FF08DB27-73D6-4730-B600-0EEE00C781AD}" type="pres">
      <dgm:prSet presAssocID="{994DA6BA-043F-4A36-9501-F5E28C1DCA27}" presName="sibTrans" presStyleCnt="0"/>
      <dgm:spPr/>
    </dgm:pt>
    <dgm:pt modelId="{EFB97832-257D-413B-8248-FA0FB42AF18E}" type="pres">
      <dgm:prSet presAssocID="{90BFD96D-02B2-4982-99D3-3A9768D725D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1572D04-3A4F-421D-B208-DD54F72DE540}" type="presOf" srcId="{0DE37D4C-E055-40BC-B0EE-AC01F41A25A2}" destId="{85C1CFE5-1EB2-4BC2-93DE-A622388FC0D9}" srcOrd="0" destOrd="0" presId="urn:microsoft.com/office/officeart/2005/8/layout/hProcess9"/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EF60283A-F736-414B-B00E-AD93EF976845}" srcId="{1DF34FE3-C751-4BA2-8F6F-E2567871B043}" destId="{90BFD96D-02B2-4982-99D3-3A9768D725D7}" srcOrd="3" destOrd="0" parTransId="{7E8A79CE-4473-46A9-BB4B-D319DFEE1856}" sibTransId="{17CA1039-BFBE-4F74-95E7-14BF51C42888}"/>
    <dgm:cxn modelId="{E6BE0C7A-D766-4BCA-A1B9-E1B7FA36EBF5}" type="presOf" srcId="{850AE14C-D56E-407E-B160-8870D15DAF6A}" destId="{5AF099DF-6E80-4F7A-BFD8-3C5F7A50E58C}" srcOrd="0" destOrd="0" presId="urn:microsoft.com/office/officeart/2005/8/layout/hProcess9"/>
    <dgm:cxn modelId="{ABB27D8B-91F3-4F69-AFF3-AD87A7BBF1AB}" srcId="{1DF34FE3-C751-4BA2-8F6F-E2567871B043}" destId="{850AE14C-D56E-407E-B160-8870D15DAF6A}" srcOrd="0" destOrd="0" parTransId="{1BB24F48-B208-4E55-A63A-FDA2445EA067}" sibTransId="{9B459FAA-3A64-4354-9460-D1E54D1D3709}"/>
    <dgm:cxn modelId="{CE17849F-F59F-4925-A113-641AB0E88E54}" srcId="{1DF34FE3-C751-4BA2-8F6F-E2567871B043}" destId="{0DE37D4C-E055-40BC-B0EE-AC01F41A25A2}" srcOrd="2" destOrd="0" parTransId="{2624B8C2-ECDF-4B45-B60C-3D7CD7746861}" sibTransId="{994DA6BA-043F-4A36-9501-F5E28C1DCA27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393EA178-AB1A-4A88-878E-3ABC033D28C6}" type="presParOf" srcId="{F7533666-D720-4E14-89D3-E8CCFF7005DC}" destId="{5AF099DF-6E80-4F7A-BFD8-3C5F7A50E58C}" srcOrd="0" destOrd="0" presId="urn:microsoft.com/office/officeart/2005/8/layout/hProcess9"/>
    <dgm:cxn modelId="{F6CA8284-1A7A-476D-B97E-589C86A9D071}" type="presParOf" srcId="{F7533666-D720-4E14-89D3-E8CCFF7005DC}" destId="{13987333-DB2E-43E8-8E44-E0D05A107577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7C064258-00F2-4054-AFE5-08389E87179C}" type="presParOf" srcId="{F7533666-D720-4E14-89D3-E8CCFF7005DC}" destId="{85C1CFE5-1EB2-4BC2-93DE-A622388FC0D9}" srcOrd="4" destOrd="0" presId="urn:microsoft.com/office/officeart/2005/8/layout/hProcess9"/>
    <dgm:cxn modelId="{7E871510-02B2-4DFB-9378-1649559AA868}" type="presParOf" srcId="{F7533666-D720-4E14-89D3-E8CCFF7005DC}" destId="{FF08DB27-73D6-4730-B600-0EEE00C781AD}" srcOrd="5" destOrd="0" presId="urn:microsoft.com/office/officeart/2005/8/layout/hProcess9"/>
    <dgm:cxn modelId="{48D36916-187A-417D-93F6-07B1431573E0}" type="presParOf" srcId="{F7533666-D720-4E14-89D3-E8CCFF7005DC}" destId="{EFB97832-257D-413B-8248-FA0FB42AF18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3BF0B3-E3D5-4AB0-9BDD-A40FC58C67D2}">
      <dgm:prSet phldrT="[Text]"/>
      <dgm:spPr/>
      <dgm:t>
        <a:bodyPr/>
        <a:lstStyle/>
        <a:p>
          <a:r>
            <a:rPr lang="en-CA" dirty="0"/>
            <a:t>Text in</a:t>
          </a:r>
        </a:p>
      </dgm:t>
    </dgm:pt>
    <dgm:pt modelId="{FA726381-C0D2-4A1A-8F61-585EB06A577D}" type="parTrans" cxnId="{05031BD0-2509-417A-8C29-13F6732A80DC}">
      <dgm:prSet/>
      <dgm:spPr/>
      <dgm:t>
        <a:bodyPr/>
        <a:lstStyle/>
        <a:p>
          <a:endParaRPr lang="en-CA"/>
        </a:p>
      </dgm:t>
    </dgm:pt>
    <dgm:pt modelId="{B0D5DAAF-8D99-4A75-B1BE-4B324620BA22}" type="sibTrans" cxnId="{05031BD0-2509-417A-8C29-13F6732A80DC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0F5DDF7B-2886-4E3E-AE9E-B47C088B3609}">
      <dgm:prSet phldrT="[Text]"/>
      <dgm:spPr/>
      <dgm:t>
        <a:bodyPr/>
        <a:lstStyle/>
        <a:p>
          <a:r>
            <a:rPr lang="en-CA" dirty="0"/>
            <a:t>Sort lines</a:t>
          </a:r>
        </a:p>
      </dgm:t>
    </dgm:pt>
    <dgm:pt modelId="{2116AB04-0745-4B48-ABDF-9A3B260B55D0}" type="parTrans" cxnId="{CC202109-518C-4920-B5ED-4EA15D806394}">
      <dgm:prSet/>
      <dgm:spPr/>
    </dgm:pt>
    <dgm:pt modelId="{CEA4317D-2BDD-444D-939F-E987EA3E8AF1}" type="sibTrans" cxnId="{CC202109-518C-4920-B5ED-4EA15D80639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FAC4BD93-39EC-40D3-888E-4703E07DA53E}" type="pres">
      <dgm:prSet presAssocID="{4F3BF0B3-E3D5-4AB0-9BDD-A40FC58C67D2}" presName="textNode" presStyleLbl="node1" presStyleIdx="0" presStyleCnt="3">
        <dgm:presLayoutVars>
          <dgm:bulletEnabled val="1"/>
        </dgm:presLayoutVars>
      </dgm:prSet>
      <dgm:spPr/>
    </dgm:pt>
    <dgm:pt modelId="{C1F19E84-2E16-415E-9DBD-F3AC378CAE90}" type="pres">
      <dgm:prSet presAssocID="{B0D5DAAF-8D99-4A75-B1BE-4B324620BA22}" presName="sibTrans" presStyleCnt="0"/>
      <dgm:spPr/>
    </dgm:pt>
    <dgm:pt modelId="{D789FBD9-7ABC-4061-BF5E-E1D43E7CF4B0}" type="pres">
      <dgm:prSet presAssocID="{0F5DDF7B-2886-4E3E-AE9E-B47C088B3609}" presName="textNode" presStyleLbl="node1" presStyleIdx="1" presStyleCnt="3">
        <dgm:presLayoutVars>
          <dgm:bulletEnabled val="1"/>
        </dgm:presLayoutVars>
      </dgm:prSet>
      <dgm:spPr/>
    </dgm:pt>
    <dgm:pt modelId="{C2710FF4-12CA-4491-8FD4-399B7BBF989E}" type="pres">
      <dgm:prSet presAssocID="{CEA4317D-2BDD-444D-939F-E987EA3E8AF1}" presName="sibTrans" presStyleCnt="0"/>
      <dgm:spPr/>
    </dgm:pt>
    <dgm:pt modelId="{EFB97832-257D-413B-8248-FA0FB42AF18E}" type="pres">
      <dgm:prSet presAssocID="{90BFD96D-02B2-4982-99D3-3A9768D725D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CC202109-518C-4920-B5ED-4EA15D806394}" srcId="{1DF34FE3-C751-4BA2-8F6F-E2567871B043}" destId="{0F5DDF7B-2886-4E3E-AE9E-B47C088B3609}" srcOrd="1" destOrd="0" parTransId="{2116AB04-0745-4B48-ABDF-9A3B260B55D0}" sibTransId="{CEA4317D-2BDD-444D-939F-E987EA3E8AF1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17BB9431-288B-4000-8F9E-9C8A9DA76EAC}" type="presOf" srcId="{4F3BF0B3-E3D5-4AB0-9BDD-A40FC58C67D2}" destId="{FAC4BD93-39EC-40D3-888E-4703E07DA53E}" srcOrd="0" destOrd="0" presId="urn:microsoft.com/office/officeart/2005/8/layout/hProcess9"/>
    <dgm:cxn modelId="{EF60283A-F736-414B-B00E-AD93EF976845}" srcId="{1DF34FE3-C751-4BA2-8F6F-E2567871B043}" destId="{90BFD96D-02B2-4982-99D3-3A9768D725D7}" srcOrd="2" destOrd="0" parTransId="{7E8A79CE-4473-46A9-BB4B-D319DFEE1856}" sibTransId="{17CA1039-BFBE-4F74-95E7-14BF51C42888}"/>
    <dgm:cxn modelId="{93954142-A579-459E-BE23-1B81252B43FB}" type="presOf" srcId="{0F5DDF7B-2886-4E3E-AE9E-B47C088B3609}" destId="{D789FBD9-7ABC-4061-BF5E-E1D43E7CF4B0}" srcOrd="0" destOrd="0" presId="urn:microsoft.com/office/officeart/2005/8/layout/hProcess9"/>
    <dgm:cxn modelId="{05031BD0-2509-417A-8C29-13F6732A80DC}" srcId="{1DF34FE3-C751-4BA2-8F6F-E2567871B043}" destId="{4F3BF0B3-E3D5-4AB0-9BDD-A40FC58C67D2}" srcOrd="0" destOrd="0" parTransId="{FA726381-C0D2-4A1A-8F61-585EB06A577D}" sibTransId="{B0D5DAAF-8D99-4A75-B1BE-4B324620BA22}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873FA75D-E641-498B-A8AC-B2009D351906}" type="presParOf" srcId="{F7533666-D720-4E14-89D3-E8CCFF7005DC}" destId="{FAC4BD93-39EC-40D3-888E-4703E07DA53E}" srcOrd="0" destOrd="0" presId="urn:microsoft.com/office/officeart/2005/8/layout/hProcess9"/>
    <dgm:cxn modelId="{CE77B5FE-C4B6-4FAF-A0ED-FBF95099F537}" type="presParOf" srcId="{F7533666-D720-4E14-89D3-E8CCFF7005DC}" destId="{C1F19E84-2E16-415E-9DBD-F3AC378CAE90}" srcOrd="1" destOrd="0" presId="urn:microsoft.com/office/officeart/2005/8/layout/hProcess9"/>
    <dgm:cxn modelId="{59E4E263-FFBE-458C-9B6C-E690E5080D5A}" type="presParOf" srcId="{F7533666-D720-4E14-89D3-E8CCFF7005DC}" destId="{D789FBD9-7ABC-4061-BF5E-E1D43E7CF4B0}" srcOrd="2" destOrd="0" presId="urn:microsoft.com/office/officeart/2005/8/layout/hProcess9"/>
    <dgm:cxn modelId="{E53E8721-11A3-4028-9080-008107698014}" type="presParOf" srcId="{F7533666-D720-4E14-89D3-E8CCFF7005DC}" destId="{C2710FF4-12CA-4491-8FD4-399B7BBF989E}" srcOrd="3" destOrd="0" presId="urn:microsoft.com/office/officeart/2005/8/layout/hProcess9"/>
    <dgm:cxn modelId="{48D36916-187A-417D-93F6-07B1431573E0}" type="presParOf" srcId="{F7533666-D720-4E14-89D3-E8CCFF7005DC}" destId="{EFB97832-257D-413B-8248-FA0FB42AF18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F34FE3-C751-4BA2-8F6F-E2567871B0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50AE14C-D56E-407E-B160-8870D15DAF6A}">
      <dgm:prSet phldrT="[Text]"/>
      <dgm:spPr/>
      <dgm:t>
        <a:bodyPr/>
        <a:lstStyle/>
        <a:p>
          <a:r>
            <a:rPr lang="en-CA" dirty="0"/>
            <a:t>Open file</a:t>
          </a:r>
        </a:p>
      </dgm:t>
    </dgm:pt>
    <dgm:pt modelId="{1BB24F48-B208-4E55-A63A-FDA2445EA067}" type="parTrans" cxnId="{ABB27D8B-91F3-4F69-AFF3-AD87A7BBF1AB}">
      <dgm:prSet/>
      <dgm:spPr/>
      <dgm:t>
        <a:bodyPr/>
        <a:lstStyle/>
        <a:p>
          <a:endParaRPr lang="en-CA"/>
        </a:p>
      </dgm:t>
    </dgm:pt>
    <dgm:pt modelId="{9B459FAA-3A64-4354-9460-D1E54D1D3709}" type="sibTrans" cxnId="{ABB27D8B-91F3-4F69-AFF3-AD87A7BBF1AB}">
      <dgm:prSet/>
      <dgm:spPr/>
      <dgm:t>
        <a:bodyPr/>
        <a:lstStyle/>
        <a:p>
          <a:endParaRPr lang="en-CA"/>
        </a:p>
      </dgm:t>
    </dgm:pt>
    <dgm:pt modelId="{90BFD96D-02B2-4982-99D3-3A9768D725D7}">
      <dgm:prSet phldrT="[Text]"/>
      <dgm:spPr/>
      <dgm:t>
        <a:bodyPr/>
        <a:lstStyle/>
        <a:p>
          <a:r>
            <a:rPr lang="en-CA" dirty="0"/>
            <a:t>Text out</a:t>
          </a:r>
        </a:p>
      </dgm:t>
    </dgm:pt>
    <dgm:pt modelId="{7E8A79CE-4473-46A9-BB4B-D319DFEE1856}" type="parTrans" cxnId="{EF60283A-F736-414B-B00E-AD93EF976845}">
      <dgm:prSet/>
      <dgm:spPr/>
      <dgm:t>
        <a:bodyPr/>
        <a:lstStyle/>
        <a:p>
          <a:endParaRPr lang="en-CA"/>
        </a:p>
      </dgm:t>
    </dgm:pt>
    <dgm:pt modelId="{17CA1039-BFBE-4F74-95E7-14BF51C42888}" type="sibTrans" cxnId="{EF60283A-F736-414B-B00E-AD93EF976845}">
      <dgm:prSet/>
      <dgm:spPr/>
      <dgm:t>
        <a:bodyPr/>
        <a:lstStyle/>
        <a:p>
          <a:endParaRPr lang="en-CA"/>
        </a:p>
      </dgm:t>
    </dgm:pt>
    <dgm:pt modelId="{B8AC9202-4B52-4A09-B85A-14D856127247}">
      <dgm:prSet phldrT="[Text]"/>
      <dgm:spPr/>
      <dgm:t>
        <a:bodyPr/>
        <a:lstStyle/>
        <a:p>
          <a:r>
            <a:rPr lang="en-CA" dirty="0"/>
            <a:t>Get text </a:t>
          </a:r>
        </a:p>
      </dgm:t>
    </dgm:pt>
    <dgm:pt modelId="{C7208F1A-1867-415F-9184-87A46E9069F1}" type="parTrans" cxnId="{DE26660D-E3BF-4847-BFBE-993808D47878}">
      <dgm:prSet/>
      <dgm:spPr/>
      <dgm:t>
        <a:bodyPr/>
        <a:lstStyle/>
        <a:p>
          <a:endParaRPr lang="en-CA"/>
        </a:p>
      </dgm:t>
    </dgm:pt>
    <dgm:pt modelId="{7851BCA3-9759-44D0-9F40-28AD34A78AC0}" type="sibTrans" cxnId="{DE26660D-E3BF-4847-BFBE-993808D47878}">
      <dgm:prSet/>
      <dgm:spPr/>
      <dgm:t>
        <a:bodyPr/>
        <a:lstStyle/>
        <a:p>
          <a:endParaRPr lang="en-CA"/>
        </a:p>
      </dgm:t>
    </dgm:pt>
    <dgm:pt modelId="{0F62491E-8794-44CF-ADB7-ACFFD43AAA90}">
      <dgm:prSet phldrT="[Text]"/>
      <dgm:spPr/>
      <dgm:t>
        <a:bodyPr/>
        <a:lstStyle/>
        <a:p>
          <a:r>
            <a:rPr lang="en-CA" dirty="0"/>
            <a:t>Sort lines</a:t>
          </a:r>
        </a:p>
      </dgm:t>
    </dgm:pt>
    <dgm:pt modelId="{AF6A56EF-F52C-4086-AE69-56C262BEE523}" type="parTrans" cxnId="{EB18D7AD-2B09-4FD2-8887-C625C336AF54}">
      <dgm:prSet/>
      <dgm:spPr/>
    </dgm:pt>
    <dgm:pt modelId="{E5D7B23E-2255-4C2A-9BED-40F53E5573ED}" type="sibTrans" cxnId="{EB18D7AD-2B09-4FD2-8887-C625C336AF54}">
      <dgm:prSet/>
      <dgm:spPr/>
    </dgm:pt>
    <dgm:pt modelId="{449455E6-9779-48DB-B97A-5155CAA98666}" type="pres">
      <dgm:prSet presAssocID="{1DF34FE3-C751-4BA2-8F6F-E2567871B043}" presName="CompostProcess" presStyleCnt="0">
        <dgm:presLayoutVars>
          <dgm:dir/>
          <dgm:resizeHandles val="exact"/>
        </dgm:presLayoutVars>
      </dgm:prSet>
      <dgm:spPr/>
    </dgm:pt>
    <dgm:pt modelId="{B47DDF4B-6007-4483-9F81-F6502133871C}" type="pres">
      <dgm:prSet presAssocID="{1DF34FE3-C751-4BA2-8F6F-E2567871B043}" presName="arrow" presStyleLbl="bgShp" presStyleIdx="0" presStyleCnt="1"/>
      <dgm:spPr/>
    </dgm:pt>
    <dgm:pt modelId="{F7533666-D720-4E14-89D3-E8CCFF7005DC}" type="pres">
      <dgm:prSet presAssocID="{1DF34FE3-C751-4BA2-8F6F-E2567871B043}" presName="linearProcess" presStyleCnt="0"/>
      <dgm:spPr/>
    </dgm:pt>
    <dgm:pt modelId="{5AF099DF-6E80-4F7A-BFD8-3C5F7A50E58C}" type="pres">
      <dgm:prSet presAssocID="{850AE14C-D56E-407E-B160-8870D15DAF6A}" presName="textNode" presStyleLbl="node1" presStyleIdx="0" presStyleCnt="4">
        <dgm:presLayoutVars>
          <dgm:bulletEnabled val="1"/>
        </dgm:presLayoutVars>
      </dgm:prSet>
      <dgm:spPr/>
    </dgm:pt>
    <dgm:pt modelId="{13987333-DB2E-43E8-8E44-E0D05A107577}" type="pres">
      <dgm:prSet presAssocID="{9B459FAA-3A64-4354-9460-D1E54D1D3709}" presName="sibTrans" presStyleCnt="0"/>
      <dgm:spPr/>
    </dgm:pt>
    <dgm:pt modelId="{9948B4FC-BB8F-42C1-BB97-8D388402EA48}" type="pres">
      <dgm:prSet presAssocID="{B8AC9202-4B52-4A09-B85A-14D856127247}" presName="textNode" presStyleLbl="node1" presStyleIdx="1" presStyleCnt="4">
        <dgm:presLayoutVars>
          <dgm:bulletEnabled val="1"/>
        </dgm:presLayoutVars>
      </dgm:prSet>
      <dgm:spPr/>
    </dgm:pt>
    <dgm:pt modelId="{842837E0-4DEA-4CB6-B329-5514E4274077}" type="pres">
      <dgm:prSet presAssocID="{7851BCA3-9759-44D0-9F40-28AD34A78AC0}" presName="sibTrans" presStyleCnt="0"/>
      <dgm:spPr/>
    </dgm:pt>
    <dgm:pt modelId="{524086B5-AAFE-47CE-AA20-6302C22CC753}" type="pres">
      <dgm:prSet presAssocID="{0F62491E-8794-44CF-ADB7-ACFFD43AAA90}" presName="textNode" presStyleLbl="node1" presStyleIdx="2" presStyleCnt="4">
        <dgm:presLayoutVars>
          <dgm:bulletEnabled val="1"/>
        </dgm:presLayoutVars>
      </dgm:prSet>
      <dgm:spPr/>
    </dgm:pt>
    <dgm:pt modelId="{0588F9D1-27BD-4812-985E-41A81D80D7C9}" type="pres">
      <dgm:prSet presAssocID="{E5D7B23E-2255-4C2A-9BED-40F53E5573ED}" presName="sibTrans" presStyleCnt="0"/>
      <dgm:spPr/>
    </dgm:pt>
    <dgm:pt modelId="{EFB97832-257D-413B-8248-FA0FB42AF18E}" type="pres">
      <dgm:prSet presAssocID="{90BFD96D-02B2-4982-99D3-3A9768D725D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F049108-C283-42EF-A50C-B7BECB33D85D}" type="presOf" srcId="{1DF34FE3-C751-4BA2-8F6F-E2567871B043}" destId="{449455E6-9779-48DB-B97A-5155CAA98666}" srcOrd="0" destOrd="0" presId="urn:microsoft.com/office/officeart/2005/8/layout/hProcess9"/>
    <dgm:cxn modelId="{DE26660D-E3BF-4847-BFBE-993808D47878}" srcId="{1DF34FE3-C751-4BA2-8F6F-E2567871B043}" destId="{B8AC9202-4B52-4A09-B85A-14D856127247}" srcOrd="1" destOrd="0" parTransId="{C7208F1A-1867-415F-9184-87A46E9069F1}" sibTransId="{7851BCA3-9759-44D0-9F40-28AD34A78AC0}"/>
    <dgm:cxn modelId="{18ABBF16-C07E-4F51-9236-DC264831DEE9}" type="presOf" srcId="{90BFD96D-02B2-4982-99D3-3A9768D725D7}" destId="{EFB97832-257D-413B-8248-FA0FB42AF18E}" srcOrd="0" destOrd="0" presId="urn:microsoft.com/office/officeart/2005/8/layout/hProcess9"/>
    <dgm:cxn modelId="{EF60283A-F736-414B-B00E-AD93EF976845}" srcId="{1DF34FE3-C751-4BA2-8F6F-E2567871B043}" destId="{90BFD96D-02B2-4982-99D3-3A9768D725D7}" srcOrd="3" destOrd="0" parTransId="{7E8A79CE-4473-46A9-BB4B-D319DFEE1856}" sibTransId="{17CA1039-BFBE-4F74-95E7-14BF51C42888}"/>
    <dgm:cxn modelId="{E6BE0C7A-D766-4BCA-A1B9-E1B7FA36EBF5}" type="presOf" srcId="{850AE14C-D56E-407E-B160-8870D15DAF6A}" destId="{5AF099DF-6E80-4F7A-BFD8-3C5F7A50E58C}" srcOrd="0" destOrd="0" presId="urn:microsoft.com/office/officeart/2005/8/layout/hProcess9"/>
    <dgm:cxn modelId="{ABB27D8B-91F3-4F69-AFF3-AD87A7BBF1AB}" srcId="{1DF34FE3-C751-4BA2-8F6F-E2567871B043}" destId="{850AE14C-D56E-407E-B160-8870D15DAF6A}" srcOrd="0" destOrd="0" parTransId="{1BB24F48-B208-4E55-A63A-FDA2445EA067}" sibTransId="{9B459FAA-3A64-4354-9460-D1E54D1D3709}"/>
    <dgm:cxn modelId="{CC9DE99B-D7B9-43C8-9E08-F2DE5C63D79E}" type="presOf" srcId="{0F62491E-8794-44CF-ADB7-ACFFD43AAA90}" destId="{524086B5-AAFE-47CE-AA20-6302C22CC753}" srcOrd="0" destOrd="0" presId="urn:microsoft.com/office/officeart/2005/8/layout/hProcess9"/>
    <dgm:cxn modelId="{EB18D7AD-2B09-4FD2-8887-C625C336AF54}" srcId="{1DF34FE3-C751-4BA2-8F6F-E2567871B043}" destId="{0F62491E-8794-44CF-ADB7-ACFFD43AAA90}" srcOrd="2" destOrd="0" parTransId="{AF6A56EF-F52C-4086-AE69-56C262BEE523}" sibTransId="{E5D7B23E-2255-4C2A-9BED-40F53E5573ED}"/>
    <dgm:cxn modelId="{A030F2E3-20AE-4EDE-9F03-C79FC0E0D2EF}" type="presOf" srcId="{B8AC9202-4B52-4A09-B85A-14D856127247}" destId="{9948B4FC-BB8F-42C1-BB97-8D388402EA48}" srcOrd="0" destOrd="0" presId="urn:microsoft.com/office/officeart/2005/8/layout/hProcess9"/>
    <dgm:cxn modelId="{85C45261-033E-4ECF-B649-449B73D9D389}" type="presParOf" srcId="{449455E6-9779-48DB-B97A-5155CAA98666}" destId="{B47DDF4B-6007-4483-9F81-F6502133871C}" srcOrd="0" destOrd="0" presId="urn:microsoft.com/office/officeart/2005/8/layout/hProcess9"/>
    <dgm:cxn modelId="{CCD9BC92-C9BE-48F6-910E-F6D8F6A82ED4}" type="presParOf" srcId="{449455E6-9779-48DB-B97A-5155CAA98666}" destId="{F7533666-D720-4E14-89D3-E8CCFF7005DC}" srcOrd="1" destOrd="0" presId="urn:microsoft.com/office/officeart/2005/8/layout/hProcess9"/>
    <dgm:cxn modelId="{393EA178-AB1A-4A88-878E-3ABC033D28C6}" type="presParOf" srcId="{F7533666-D720-4E14-89D3-E8CCFF7005DC}" destId="{5AF099DF-6E80-4F7A-BFD8-3C5F7A50E58C}" srcOrd="0" destOrd="0" presId="urn:microsoft.com/office/officeart/2005/8/layout/hProcess9"/>
    <dgm:cxn modelId="{F6CA8284-1A7A-476D-B97E-589C86A9D071}" type="presParOf" srcId="{F7533666-D720-4E14-89D3-E8CCFF7005DC}" destId="{13987333-DB2E-43E8-8E44-E0D05A107577}" srcOrd="1" destOrd="0" presId="urn:microsoft.com/office/officeart/2005/8/layout/hProcess9"/>
    <dgm:cxn modelId="{60EDF171-35E9-4434-BF65-AB4CFB2A6961}" type="presParOf" srcId="{F7533666-D720-4E14-89D3-E8CCFF7005DC}" destId="{9948B4FC-BB8F-42C1-BB97-8D388402EA48}" srcOrd="2" destOrd="0" presId="urn:microsoft.com/office/officeart/2005/8/layout/hProcess9"/>
    <dgm:cxn modelId="{FD1436A4-FF58-455B-8089-82D343E77CDB}" type="presParOf" srcId="{F7533666-D720-4E14-89D3-E8CCFF7005DC}" destId="{842837E0-4DEA-4CB6-B329-5514E4274077}" srcOrd="3" destOrd="0" presId="urn:microsoft.com/office/officeart/2005/8/layout/hProcess9"/>
    <dgm:cxn modelId="{69395EC2-4942-4577-95D5-FB646EB82A59}" type="presParOf" srcId="{F7533666-D720-4E14-89D3-E8CCFF7005DC}" destId="{524086B5-AAFE-47CE-AA20-6302C22CC753}" srcOrd="4" destOrd="0" presId="urn:microsoft.com/office/officeart/2005/8/layout/hProcess9"/>
    <dgm:cxn modelId="{6431D54B-F5B4-42BD-B022-6A3251E09086}" type="presParOf" srcId="{F7533666-D720-4E14-89D3-E8CCFF7005DC}" destId="{0588F9D1-27BD-4812-985E-41A81D80D7C9}" srcOrd="5" destOrd="0" presId="urn:microsoft.com/office/officeart/2005/8/layout/hProcess9"/>
    <dgm:cxn modelId="{48D36916-187A-417D-93F6-07B1431573E0}" type="presParOf" srcId="{F7533666-D720-4E14-89D3-E8CCFF7005DC}" destId="{EFB97832-257D-413B-8248-FA0FB42AF18E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2591712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in</a:t>
          </a:r>
        </a:p>
      </dsp:txBody>
      <dsp:txXfrm>
        <a:off x="2710001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7775138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7893427" y="1935659"/>
        <a:ext cx="4206358" cy="2186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0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Open file</a:t>
          </a:r>
        </a:p>
      </dsp:txBody>
      <dsp:txXfrm>
        <a:off x="118289" y="1935659"/>
        <a:ext cx="4206358" cy="2186582"/>
      </dsp:txXfrm>
    </dsp:sp>
    <dsp:sp modelId="{9948B4FC-BB8F-42C1-BB97-8D388402EA48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Get text 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10366851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10485140" y="1935659"/>
        <a:ext cx="4206358" cy="2186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437496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in</a:t>
          </a:r>
        </a:p>
      </dsp:txBody>
      <dsp:txXfrm>
        <a:off x="555785" y="1935659"/>
        <a:ext cx="4206358" cy="2186582"/>
      </dsp:txXfrm>
    </dsp:sp>
    <dsp:sp modelId="{CD76FEC4-193F-48E4-B073-D3FF6A2B0624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Keep lines containing argument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992935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out</a:t>
          </a:r>
        </a:p>
      </dsp:txBody>
      <dsp:txXfrm>
        <a:off x="10047644" y="1935659"/>
        <a:ext cx="4206358" cy="2186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99DF-6E80-4F7A-BFD8-3C5F7A50E58C}">
      <dsp:nvSpPr>
        <dsp:cNvPr id="0" name=""/>
        <dsp:cNvSpPr/>
      </dsp:nvSpPr>
      <dsp:spPr>
        <a:xfrm>
          <a:off x="3163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Open file</a:t>
          </a:r>
        </a:p>
      </dsp:txBody>
      <dsp:txXfrm>
        <a:off x="121452" y="1935659"/>
        <a:ext cx="3248702" cy="2186582"/>
      </dsp:txXfrm>
    </dsp:sp>
    <dsp:sp modelId="{9948B4FC-BB8F-42C1-BB97-8D388402EA48}">
      <dsp:nvSpPr>
        <dsp:cNvPr id="0" name=""/>
        <dsp:cNvSpPr/>
      </dsp:nvSpPr>
      <dsp:spPr>
        <a:xfrm>
          <a:off x="3775890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Get text </a:t>
          </a:r>
        </a:p>
      </dsp:txBody>
      <dsp:txXfrm>
        <a:off x="3894179" y="1935659"/>
        <a:ext cx="3248702" cy="2186582"/>
      </dsp:txXfrm>
    </dsp:sp>
    <dsp:sp modelId="{85C1CFE5-1EB2-4BC2-93DE-A622388FC0D9}">
      <dsp:nvSpPr>
        <dsp:cNvPr id="0" name=""/>
        <dsp:cNvSpPr/>
      </dsp:nvSpPr>
      <dsp:spPr>
        <a:xfrm>
          <a:off x="7548616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Keep lines containing argument</a:t>
          </a:r>
        </a:p>
      </dsp:txBody>
      <dsp:txXfrm>
        <a:off x="7666905" y="1935659"/>
        <a:ext cx="3248702" cy="2186582"/>
      </dsp:txXfrm>
    </dsp:sp>
    <dsp:sp modelId="{EFB97832-257D-413B-8248-FA0FB42AF18E}">
      <dsp:nvSpPr>
        <dsp:cNvPr id="0" name=""/>
        <dsp:cNvSpPr/>
      </dsp:nvSpPr>
      <dsp:spPr>
        <a:xfrm>
          <a:off x="11321343" y="1817370"/>
          <a:ext cx="3485280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 dirty="0"/>
            <a:t>Text out</a:t>
          </a:r>
        </a:p>
      </dsp:txBody>
      <dsp:txXfrm>
        <a:off x="11439632" y="1935659"/>
        <a:ext cx="3248702" cy="2186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4BD93-39EC-40D3-888E-4703E07DA53E}">
      <dsp:nvSpPr>
        <dsp:cNvPr id="0" name=""/>
        <dsp:cNvSpPr/>
      </dsp:nvSpPr>
      <dsp:spPr>
        <a:xfrm>
          <a:off x="0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in</a:t>
          </a:r>
        </a:p>
      </dsp:txBody>
      <dsp:txXfrm>
        <a:off x="118289" y="1935659"/>
        <a:ext cx="4206358" cy="2186582"/>
      </dsp:txXfrm>
    </dsp:sp>
    <dsp:sp modelId="{D789FBD9-7ABC-4061-BF5E-E1D43E7CF4B0}">
      <dsp:nvSpPr>
        <dsp:cNvPr id="0" name=""/>
        <dsp:cNvSpPr/>
      </dsp:nvSpPr>
      <dsp:spPr>
        <a:xfrm>
          <a:off x="5183425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Sort lines</a:t>
          </a:r>
        </a:p>
      </dsp:txBody>
      <dsp:txXfrm>
        <a:off x="5301714" y="1935659"/>
        <a:ext cx="4206358" cy="2186582"/>
      </dsp:txXfrm>
    </dsp:sp>
    <dsp:sp modelId="{EFB97832-257D-413B-8248-FA0FB42AF18E}">
      <dsp:nvSpPr>
        <dsp:cNvPr id="0" name=""/>
        <dsp:cNvSpPr/>
      </dsp:nvSpPr>
      <dsp:spPr>
        <a:xfrm>
          <a:off x="10366851" y="1817370"/>
          <a:ext cx="4442936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Text out</a:t>
          </a:r>
        </a:p>
      </dsp:txBody>
      <dsp:txXfrm>
        <a:off x="10485140" y="1935659"/>
        <a:ext cx="4206358" cy="21865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DDF4B-6007-4483-9F81-F6502133871C}">
      <dsp:nvSpPr>
        <dsp:cNvPr id="0" name=""/>
        <dsp:cNvSpPr/>
      </dsp:nvSpPr>
      <dsp:spPr>
        <a:xfrm>
          <a:off x="1110734" y="0"/>
          <a:ext cx="12588319" cy="60579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099DF-6E80-4F7A-BFD8-3C5F7A50E58C}">
      <dsp:nvSpPr>
        <dsp:cNvPr id="0" name=""/>
        <dsp:cNvSpPr/>
      </dsp:nvSpPr>
      <dsp:spPr>
        <a:xfrm>
          <a:off x="506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Open file</a:t>
          </a:r>
        </a:p>
      </dsp:txBody>
      <dsp:txXfrm>
        <a:off x="123350" y="1935659"/>
        <a:ext cx="3052236" cy="2186582"/>
      </dsp:txXfrm>
    </dsp:sp>
    <dsp:sp modelId="{9948B4FC-BB8F-42C1-BB97-8D388402EA48}">
      <dsp:nvSpPr>
        <dsp:cNvPr id="0" name=""/>
        <dsp:cNvSpPr/>
      </dsp:nvSpPr>
      <dsp:spPr>
        <a:xfrm>
          <a:off x="384201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Get text </a:t>
          </a:r>
        </a:p>
      </dsp:txBody>
      <dsp:txXfrm>
        <a:off x="3960300" y="1935659"/>
        <a:ext cx="3052236" cy="2186582"/>
      </dsp:txXfrm>
    </dsp:sp>
    <dsp:sp modelId="{524086B5-AAFE-47CE-AA20-6302C22CC753}">
      <dsp:nvSpPr>
        <dsp:cNvPr id="0" name=""/>
        <dsp:cNvSpPr/>
      </dsp:nvSpPr>
      <dsp:spPr>
        <a:xfrm>
          <a:off x="767896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Sort lines</a:t>
          </a:r>
        </a:p>
      </dsp:txBody>
      <dsp:txXfrm>
        <a:off x="7797250" y="1935659"/>
        <a:ext cx="3052236" cy="2186582"/>
      </dsp:txXfrm>
    </dsp:sp>
    <dsp:sp modelId="{EFB97832-257D-413B-8248-FA0FB42AF18E}">
      <dsp:nvSpPr>
        <dsp:cNvPr id="0" name=""/>
        <dsp:cNvSpPr/>
      </dsp:nvSpPr>
      <dsp:spPr>
        <a:xfrm>
          <a:off x="11515911" y="1817370"/>
          <a:ext cx="3288814" cy="242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100" kern="1200" dirty="0"/>
            <a:t>Text out</a:t>
          </a:r>
        </a:p>
      </dsp:txBody>
      <dsp:txXfrm>
        <a:off x="11634200" y="1935659"/>
        <a:ext cx="3052236" cy="2186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diggins/cs321/tree/main/code-examples/cs321/Lab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ferencesource.microsoft.com/#mscorlib/system/collections/generic/list.cs" TargetMode="External"/><Relationship Id="rId2" Type="http://schemas.openxmlformats.org/officeDocument/2006/relationships/hyperlink" Target="https://referencesource.microsoft.com/#mscorlib/system/array.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#2</a:t>
            </a:r>
            <a:br>
              <a:rPr lang="en-CA" dirty="0"/>
            </a:br>
            <a:r>
              <a:rPr lang="en-CA" dirty="0"/>
              <a:t>and LAB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solve problems, understand data flow, and reuse code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FA0-B547-3881-87CF-FC8B68CF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answer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D27E-84D9-CD9D-ECCA-6A2DBE12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Really well worded questions are easily answered or googled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12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F7EA-357F-8D8F-DE64-D97879E8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“It doesn’t work”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318B-E787-52AD-FA64-1C20B902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doesn’t work? </a:t>
            </a:r>
          </a:p>
          <a:p>
            <a:r>
              <a:rPr lang="en-CA" dirty="0"/>
              <a:t>How does it not work? </a:t>
            </a:r>
          </a:p>
          <a:p>
            <a:r>
              <a:rPr lang="en-CA" dirty="0"/>
              <a:t>What is the compiler saying?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643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D470-1585-0F8F-9CDB-0463DA5B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 to be specific … like overly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C26D-CD89-3E17-1380-4C6619E7C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Computers are unlike people</a:t>
            </a:r>
          </a:p>
          <a:p>
            <a:r>
              <a:rPr lang="en-CA" dirty="0"/>
              <a:t>They don’t understand context </a:t>
            </a:r>
          </a:p>
          <a:p>
            <a:r>
              <a:rPr lang="en-CA" dirty="0"/>
              <a:t>Compiler messages are very helpful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378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5744-71CC-5DD0-9732-9EF72823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Kinds of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B928-F6BF-EF34-F9A5-6581F143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Type system errors</a:t>
            </a:r>
          </a:p>
          <a:p>
            <a:r>
              <a:rPr lang="en-CA" dirty="0"/>
              <a:t>Syntax errors </a:t>
            </a:r>
          </a:p>
          <a:p>
            <a:r>
              <a:rPr lang="en-CA" dirty="0"/>
              <a:t>Semantic errors</a:t>
            </a:r>
          </a:p>
          <a:p>
            <a:r>
              <a:rPr lang="en-CA" dirty="0"/>
              <a:t>Typographical errors </a:t>
            </a:r>
          </a:p>
          <a:p>
            <a:r>
              <a:rPr lang="en-CA" dirty="0"/>
              <a:t>Arithmetic errors </a:t>
            </a:r>
          </a:p>
          <a:p>
            <a:r>
              <a:rPr lang="en-CA" dirty="0"/>
              <a:t>Misspelling </a:t>
            </a:r>
          </a:p>
          <a:p>
            <a:r>
              <a:rPr lang="en-CA" dirty="0"/>
              <a:t>Forgotten braces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1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9F8F-C41B-E0DC-1A68-081E6DE2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make coding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F2A4-1A9F-4B58-73E1-77D6D066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  <a:p>
            <a:r>
              <a:rPr lang="en-CA" dirty="0"/>
              <a:t>… then …</a:t>
            </a:r>
          </a:p>
          <a:p>
            <a:r>
              <a:rPr lang="en-CA" dirty="0"/>
              <a:t>practice some more </a:t>
            </a:r>
          </a:p>
        </p:txBody>
      </p:sp>
    </p:spTree>
    <p:extLst>
      <p:ext uri="{BB962C8B-B14F-4D97-AF65-F5344CB8AC3E}">
        <p14:creationId xmlns:p14="http://schemas.microsoft.com/office/powerpoint/2010/main" val="38576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6473-9AD9-37CF-FBFF-3E5489A9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Finished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152D-449B-5018-7A7B-7721C193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Three executables </a:t>
            </a:r>
          </a:p>
          <a:p>
            <a:r>
              <a:rPr lang="en-CA" dirty="0"/>
              <a:t>They should allow you to do</a:t>
            </a:r>
          </a:p>
          <a:p>
            <a:r>
              <a:rPr lang="en-CA" dirty="0"/>
              <a:t>Piping</a:t>
            </a:r>
          </a:p>
          <a:p>
            <a:r>
              <a:rPr lang="en-CA" dirty="0"/>
              <a:t>Redirection</a:t>
            </a:r>
          </a:p>
          <a:p>
            <a:r>
              <a:rPr lang="en-CA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77444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66DD-0D2C-6C70-90CB-9BAE188F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251E-5368-8FEF-791E-BB803C155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 small success</a:t>
            </a:r>
          </a:p>
          <a:p>
            <a:r>
              <a:rPr lang="en-CA" dirty="0"/>
              <a:t>What do you know how to do? </a:t>
            </a:r>
          </a:p>
        </p:txBody>
      </p:sp>
    </p:spTree>
    <p:extLst>
      <p:ext uri="{BB962C8B-B14F-4D97-AF65-F5344CB8AC3E}">
        <p14:creationId xmlns:p14="http://schemas.microsoft.com/office/powerpoint/2010/main" val="20305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04DA-CB90-0765-3449-E797BFAB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08D1-7D5E-AEE7-AE15-D7AE04F5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 requirements? </a:t>
            </a:r>
          </a:p>
          <a:p>
            <a:r>
              <a:rPr lang="en-CA" dirty="0"/>
              <a:t>What is unclear? </a:t>
            </a:r>
          </a:p>
          <a:p>
            <a:r>
              <a:rPr lang="en-CA" dirty="0"/>
              <a:t>What is ambiguous?</a:t>
            </a:r>
          </a:p>
          <a:p>
            <a:r>
              <a:rPr lang="en-CA" dirty="0"/>
              <a:t>What are the possible interpretations? </a:t>
            </a:r>
          </a:p>
          <a:p>
            <a:r>
              <a:rPr lang="en-CA" dirty="0"/>
              <a:t>What is the data flow?</a:t>
            </a:r>
          </a:p>
          <a:p>
            <a:r>
              <a:rPr lang="en-CA" dirty="0"/>
              <a:t>What data structures do I need?</a:t>
            </a:r>
          </a:p>
          <a:p>
            <a:r>
              <a:rPr lang="en-CA" dirty="0"/>
              <a:t>What algorithms do I need? </a:t>
            </a:r>
          </a:p>
          <a:p>
            <a:r>
              <a:rPr lang="en-CA" dirty="0"/>
              <a:t>What can I test?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46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F5B4-E533-73C8-A099-DA093372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922E-B11C-3FE1-16B4-888E0C90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data is going into each part of a program? </a:t>
            </a:r>
          </a:p>
          <a:p>
            <a:r>
              <a:rPr lang="en-CA" dirty="0"/>
              <a:t>How is the data is transformed, filtered, or aggregated?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46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2ECD-7789-1557-CFEC-4D188F02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FA9-2B12-9DB3-5595-FBD210EF6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is mapped from one domain into another using a function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218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B8F42-318C-AC50-28C2-F0BE9E05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Lessons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03864-0225-5489-9556-A853ED6A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Understand the data flowing through a program</a:t>
            </a:r>
          </a:p>
          <a:p>
            <a:r>
              <a:rPr lang="en-CA" dirty="0">
                <a:solidFill>
                  <a:schemeClr val="tx1"/>
                </a:solidFill>
              </a:rPr>
              <a:t>Identify reusable and testable patterns in algorithms</a:t>
            </a:r>
          </a:p>
          <a:p>
            <a:r>
              <a:rPr lang="en-CA" dirty="0">
                <a:solidFill>
                  <a:schemeClr val="tx1"/>
                </a:solidFill>
              </a:rPr>
              <a:t>Practice writing algorithms 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176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6340-A4C2-764F-5E1D-5687F4E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the context of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601F-C388-2602-82FE-E94F006EE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10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196213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669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918363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87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786004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587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190560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8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 – via Standard Input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06879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554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531-8AC6-C634-EADB-C0EACA28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 – via Command Line Argument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1CAF0E3-26DD-723C-1FB8-69A28F328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262962"/>
              </p:ext>
            </p:extLst>
          </p:nvPr>
        </p:nvGraphicFramePr>
        <p:xfrm>
          <a:off x="1714500" y="3086100"/>
          <a:ext cx="14809788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706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8AE2D3C6-0282-B672-9C02-5BE21611E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9441" b="6289"/>
          <a:stretch/>
        </p:blipFill>
        <p:spPr>
          <a:xfrm>
            <a:off x="20" y="5713"/>
            <a:ext cx="18287980" cy="10287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2BE661-E9AC-9021-0151-D81E3F7D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1323564"/>
            <a:ext cx="14950440" cy="4389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What is the data type?</a:t>
            </a:r>
          </a:p>
        </p:txBody>
      </p:sp>
    </p:spTree>
    <p:extLst>
      <p:ext uri="{BB962C8B-B14F-4D97-AF65-F5344CB8AC3E}">
        <p14:creationId xmlns:p14="http://schemas.microsoft.com/office/powerpoint/2010/main" val="208888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97E0-16CE-5972-18DF-72626617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Describe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1989-B9CC-4A91-3C7B-22D61817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Look for keywords in description:</a:t>
            </a:r>
          </a:p>
          <a:p>
            <a:r>
              <a:rPr lang="en-CA" dirty="0"/>
              <a:t>Text</a:t>
            </a:r>
          </a:p>
          <a:p>
            <a:r>
              <a:rPr lang="en-CA" dirty="0"/>
              <a:t>Lines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3847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E39A-B243-E229-FCF1-28E04440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represent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2AC1-58C2-9517-EBFC-2F5B729A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 we answer … we need to know what we are doing with it.</a:t>
            </a:r>
          </a:p>
          <a:p>
            <a:r>
              <a:rPr lang="en-CA" dirty="0"/>
              <a:t>How we process data affects the representation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276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B8F42-318C-AC50-28C2-F0BE9E05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Secondary Lessons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03864-0225-5489-9556-A853ED6A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Putting code into shared libraries</a:t>
            </a:r>
          </a:p>
          <a:p>
            <a:r>
              <a:rPr lang="en-CA" dirty="0">
                <a:solidFill>
                  <a:schemeClr val="tx1"/>
                </a:solidFill>
              </a:rPr>
              <a:t>Thinking about testing </a:t>
            </a:r>
          </a:p>
          <a:p>
            <a:r>
              <a:rPr lang="en-CA" dirty="0">
                <a:solidFill>
                  <a:schemeClr val="tx1"/>
                </a:solidFill>
              </a:rPr>
              <a:t>Get comfortable with solutions and projects </a:t>
            </a:r>
          </a:p>
          <a:p>
            <a:r>
              <a:rPr lang="en-CA" dirty="0">
                <a:solidFill>
                  <a:schemeClr val="tx1"/>
                </a:solidFill>
              </a:rPr>
              <a:t>Familiarize with the technique of test driven development </a:t>
            </a:r>
          </a:p>
          <a:p>
            <a:r>
              <a:rPr lang="en-CA" dirty="0">
                <a:solidFill>
                  <a:schemeClr val="tx1"/>
                </a:solidFill>
              </a:rPr>
              <a:t>Learn how to make useful console applications</a:t>
            </a:r>
          </a:p>
          <a:p>
            <a:r>
              <a:rPr lang="en-CA" dirty="0">
                <a:solidFill>
                  <a:schemeClr val="tx1"/>
                </a:solidFill>
              </a:rPr>
              <a:t>How to reduce repetition </a:t>
            </a:r>
          </a:p>
          <a:p>
            <a:r>
              <a:rPr lang="en-CA" b="1" i="1" dirty="0">
                <a:solidFill>
                  <a:schemeClr val="tx1"/>
                </a:solidFill>
              </a:rPr>
              <a:t>How to deal with open-ended problem statements!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293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EC4D-2A96-F0E4-D07F-F484FB8A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</a:t>
            </a:r>
            <a:r>
              <a:rPr lang="en-CA"/>
              <a:t>we do to the data?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4018-A0A1-B77D-D499-D1449F7E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</a:t>
            </a:r>
          </a:p>
          <a:p>
            <a:r>
              <a:rPr lang="en-CA" dirty="0"/>
              <a:t>Output</a:t>
            </a:r>
          </a:p>
          <a:p>
            <a:r>
              <a:rPr lang="en-CA" dirty="0"/>
              <a:t>Filter – “That contains” </a:t>
            </a:r>
          </a:p>
          <a:p>
            <a:r>
              <a:rPr lang="en-CA" dirty="0"/>
              <a:t>Sort – “In sorted order”</a:t>
            </a:r>
          </a:p>
        </p:txBody>
      </p:sp>
    </p:spTree>
    <p:extLst>
      <p:ext uri="{BB962C8B-B14F-4D97-AF65-F5344CB8AC3E}">
        <p14:creationId xmlns:p14="http://schemas.microsoft.com/office/powerpoint/2010/main" val="223839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E108-73DD-776A-C0E1-E21926A9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represent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E782-F6AD-6E38-3855-A8C08CA0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1" y="3124200"/>
            <a:ext cx="14809307" cy="6057900"/>
          </a:xfrm>
        </p:spPr>
        <p:txBody>
          <a:bodyPr>
            <a:normAutofit fontScale="85000" lnSpcReduction="20000"/>
          </a:bodyPr>
          <a:lstStyle/>
          <a:p>
            <a:r>
              <a:rPr lang="en-CA" dirty="0">
                <a:solidFill>
                  <a:schemeClr val="tx1"/>
                </a:solidFill>
              </a:rPr>
              <a:t>Array&lt;byte&gt;</a:t>
            </a:r>
          </a:p>
          <a:p>
            <a:r>
              <a:rPr lang="en-CA" dirty="0">
                <a:solidFill>
                  <a:schemeClr val="tx1"/>
                </a:solidFill>
              </a:rPr>
              <a:t>List&lt;byte&gt;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&lt;byte&gt;</a:t>
            </a:r>
          </a:p>
          <a:p>
            <a:r>
              <a:rPr lang="en-CA" dirty="0">
                <a:solidFill>
                  <a:schemeClr val="tx1"/>
                </a:solidFill>
              </a:rPr>
              <a:t>string</a:t>
            </a:r>
          </a:p>
          <a:p>
            <a:r>
              <a:rPr lang="en-CA" dirty="0">
                <a:solidFill>
                  <a:schemeClr val="tx1"/>
                </a:solidFill>
              </a:rPr>
              <a:t>Array&lt;char&gt;</a:t>
            </a:r>
          </a:p>
          <a:p>
            <a:r>
              <a:rPr lang="en-CA" dirty="0">
                <a:solidFill>
                  <a:schemeClr val="tx1"/>
                </a:solidFill>
              </a:rPr>
              <a:t>List&lt;char&gt;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&lt;char&gt;</a:t>
            </a:r>
          </a:p>
          <a:p>
            <a:r>
              <a:rPr lang="en-CA" dirty="0">
                <a:solidFill>
                  <a:schemeClr val="tx1"/>
                </a:solidFill>
              </a:rPr>
              <a:t>string[]</a:t>
            </a:r>
          </a:p>
          <a:p>
            <a:r>
              <a:rPr lang="en-CA" dirty="0">
                <a:solidFill>
                  <a:schemeClr val="tx1"/>
                </a:solidFill>
              </a:rPr>
              <a:t>List&lt;string&gt;</a:t>
            </a:r>
          </a:p>
          <a:p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&lt;string&gt; </a:t>
            </a:r>
          </a:p>
          <a:p>
            <a:r>
              <a:rPr lang="en-CA" dirty="0">
                <a:solidFill>
                  <a:schemeClr val="tx1"/>
                </a:solidFill>
              </a:rPr>
              <a:t>Other ideas?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3475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5BC1-0A58-5773-D949-C269288A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7167-6135-A907-78BF-68C8B5B3E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comes from either standard input or a file</a:t>
            </a:r>
          </a:p>
          <a:p>
            <a:r>
              <a:rPr lang="en-CA" dirty="0"/>
              <a:t>All programs de</a:t>
            </a:r>
          </a:p>
        </p:txBody>
      </p:sp>
    </p:spTree>
    <p:extLst>
      <p:ext uri="{BB962C8B-B14F-4D97-AF65-F5344CB8AC3E}">
        <p14:creationId xmlns:p14="http://schemas.microsoft.com/office/powerpoint/2010/main" val="213372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E822-AB4F-4A4C-B4FF-0F4391AC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3C25-C275-6F3A-A608-2C89278A6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Assess facts </a:t>
            </a:r>
          </a:p>
          <a:p>
            <a:r>
              <a:rPr lang="en-CA" dirty="0"/>
              <a:t>Formulate questions</a:t>
            </a:r>
          </a:p>
          <a:p>
            <a:r>
              <a:rPr lang="en-CA" dirty="0"/>
              <a:t>Formulate hypotheses</a:t>
            </a:r>
          </a:p>
          <a:p>
            <a:r>
              <a:rPr lang="en-CA" dirty="0"/>
              <a:t>Validate</a:t>
            </a:r>
          </a:p>
          <a:p>
            <a:r>
              <a:rPr lang="en-CA" dirty="0"/>
              <a:t>Observe</a:t>
            </a:r>
          </a:p>
          <a:p>
            <a:r>
              <a:rPr lang="en-CA" dirty="0"/>
              <a:t>Start simple  </a:t>
            </a:r>
          </a:p>
        </p:txBody>
      </p:sp>
    </p:spTree>
    <p:extLst>
      <p:ext uri="{BB962C8B-B14F-4D97-AF65-F5344CB8AC3E}">
        <p14:creationId xmlns:p14="http://schemas.microsoft.com/office/powerpoint/2010/main" val="183714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FD51-E9EB-ED08-1A3A-A36C9E76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make all this easier?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992E-9233-40AF-5C7A-7C1346E8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  <a:p>
            <a:r>
              <a:rPr lang="en-CA" dirty="0"/>
              <a:t>Have fun</a:t>
            </a:r>
          </a:p>
          <a:p>
            <a:r>
              <a:rPr lang="en-CA" dirty="0"/>
              <a:t>Celebrate small wins</a:t>
            </a:r>
          </a:p>
          <a:p>
            <a:r>
              <a:rPr lang="en-CA" dirty="0"/>
              <a:t>Patience</a:t>
            </a:r>
          </a:p>
          <a:p>
            <a:r>
              <a:rPr lang="en-CA" dirty="0"/>
              <a:t>Kindness</a:t>
            </a:r>
          </a:p>
          <a:p>
            <a:r>
              <a:rPr lang="en-CA" dirty="0"/>
              <a:t>Keep it simple</a:t>
            </a:r>
          </a:p>
        </p:txBody>
      </p:sp>
    </p:spTree>
    <p:extLst>
      <p:ext uri="{BB962C8B-B14F-4D97-AF65-F5344CB8AC3E}">
        <p14:creationId xmlns:p14="http://schemas.microsoft.com/office/powerpoint/2010/main" val="25574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01F-9324-F2FE-F991-920D7469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#2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BF66-4BE8-3167-0EE9-307785D5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solution</a:t>
            </a:r>
          </a:p>
          <a:p>
            <a:r>
              <a:rPr lang="en-CA" dirty="0"/>
              <a:t>3 Console applications </a:t>
            </a:r>
          </a:p>
          <a:p>
            <a:r>
              <a:rPr lang="en-CA" dirty="0"/>
              <a:t>1 Class library</a:t>
            </a:r>
          </a:p>
          <a:p>
            <a:r>
              <a:rPr lang="en-CA" dirty="0"/>
              <a:t>1 Unit test project </a:t>
            </a:r>
          </a:p>
          <a:p>
            <a:r>
              <a:rPr lang="en-CA" dirty="0"/>
              <a:t>See: </a:t>
            </a:r>
            <a:r>
              <a:rPr lang="en-CA" dirty="0">
                <a:hlinkClick r:id="rId2"/>
              </a:rPr>
              <a:t>https://github.com/cdiggins/cs321/tree/main/code-examples/cs321/Lab2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4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01F-9324-F2FE-F991-920D7469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#2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BF66-4BE8-3167-0EE9-307785D5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Fill out the implementation to several algorithms</a:t>
            </a:r>
          </a:p>
          <a:p>
            <a:r>
              <a:rPr lang="en-CA" dirty="0"/>
              <a:t>See: </a:t>
            </a:r>
            <a:r>
              <a:rPr lang="en-CA" dirty="0">
                <a:hlinkClick r:id="rId2"/>
              </a:rPr>
              <a:t>https://referencesource.microsoft.com/#mscorlib/system/array.cs</a:t>
            </a:r>
            <a:endParaRPr lang="en-CA" dirty="0"/>
          </a:p>
          <a:p>
            <a:r>
              <a:rPr lang="en-CA" dirty="0"/>
              <a:t>And: </a:t>
            </a:r>
            <a:r>
              <a:rPr lang="en-CA" dirty="0">
                <a:hlinkClick r:id="rId3"/>
              </a:rPr>
              <a:t>https://referencesource.microsoft.com/#mscorlib/system/collections/generic/list.cs</a:t>
            </a:r>
            <a:endParaRPr lang="en-CA" dirty="0"/>
          </a:p>
          <a:p>
            <a:r>
              <a:rPr lang="en-CA" dirty="0"/>
              <a:t>Warning: not very modern implementations!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199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8342-3BE7-22A0-9A79-D84D4CB5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Foreshadowing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CBA4-4F76-311E-D64F-738D4763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final project (and maybe future assignments) will look similar to this! </a:t>
            </a:r>
          </a:p>
          <a:p>
            <a:r>
              <a:rPr lang="en-CA" dirty="0"/>
              <a:t>One or more applications </a:t>
            </a:r>
          </a:p>
          <a:p>
            <a:r>
              <a:rPr lang="en-CA" dirty="0"/>
              <a:t>One or more test projects</a:t>
            </a:r>
          </a:p>
          <a:p>
            <a:r>
              <a:rPr lang="en-CA" dirty="0"/>
              <a:t>One or more shared code libraries  </a:t>
            </a:r>
          </a:p>
        </p:txBody>
      </p:sp>
    </p:spTree>
    <p:extLst>
      <p:ext uri="{BB962C8B-B14F-4D97-AF65-F5344CB8AC3E}">
        <p14:creationId xmlns:p14="http://schemas.microsoft.com/office/powerpoint/2010/main" val="15017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98962C-968F-9EC2-A7F3-FF280F62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2: What are the questions?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11BDE4-9B84-8C2F-037E-A163BEAA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tackle it:</a:t>
            </a:r>
          </a:p>
          <a:p>
            <a:r>
              <a:rPr lang="en-CA" dirty="0"/>
              <a:t>What are your questions?</a:t>
            </a:r>
          </a:p>
          <a:p>
            <a:pPr lvl="1"/>
            <a:r>
              <a:rPr lang="en-CA" dirty="0"/>
              <a:t>Is it a misunderstanding or ambiguity of what is requested? </a:t>
            </a:r>
          </a:p>
          <a:p>
            <a:pPr lvl="1"/>
            <a:r>
              <a:rPr lang="en-CA" dirty="0"/>
              <a:t>Is it an unclear of how to best tackle the problem?</a:t>
            </a:r>
          </a:p>
          <a:p>
            <a:pPr lvl="1"/>
            <a:r>
              <a:rPr lang="en-CA" dirty="0"/>
              <a:t>Are you unclear on how to best represent data? </a:t>
            </a:r>
          </a:p>
        </p:txBody>
      </p:sp>
    </p:spTree>
    <p:extLst>
      <p:ext uri="{BB962C8B-B14F-4D97-AF65-F5344CB8AC3E}">
        <p14:creationId xmlns:p14="http://schemas.microsoft.com/office/powerpoint/2010/main" val="261631446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10355</TotalTime>
  <Words>687</Words>
  <Application>Microsoft Office PowerPoint</Application>
  <PresentationFormat>Custom</PresentationFormat>
  <Paragraphs>150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Corbel</vt:lpstr>
      <vt:lpstr>Base</vt:lpstr>
      <vt:lpstr>Assignment #2 and LAB #2</vt:lpstr>
      <vt:lpstr>Primary Lessons</vt:lpstr>
      <vt:lpstr>Secondary Lessons</vt:lpstr>
      <vt:lpstr>General Advice</vt:lpstr>
      <vt:lpstr>How to make all this easier?</vt:lpstr>
      <vt:lpstr>Lab #2 Review</vt:lpstr>
      <vt:lpstr>Assignment #2 Review</vt:lpstr>
      <vt:lpstr>Foreshadowing</vt:lpstr>
      <vt:lpstr>Lab 2: What are the questions? </vt:lpstr>
      <vt:lpstr>How to answer questions</vt:lpstr>
      <vt:lpstr>“It doesn’t work”</vt:lpstr>
      <vt:lpstr>Learn to be specific … like overly specific</vt:lpstr>
      <vt:lpstr>Kinds of Errors</vt:lpstr>
      <vt:lpstr>How to make coding easy</vt:lpstr>
      <vt:lpstr>Finished Product</vt:lpstr>
      <vt:lpstr>Advice</vt:lpstr>
      <vt:lpstr>Question to ask yourself </vt:lpstr>
      <vt:lpstr>Data Flow</vt:lpstr>
      <vt:lpstr>Transform</vt:lpstr>
      <vt:lpstr>In the context of the lab</vt:lpstr>
      <vt:lpstr>Type – via Standard Input</vt:lpstr>
      <vt:lpstr>Type – via Command Line Argument</vt:lpstr>
      <vt:lpstr>Find – via Standard Input</vt:lpstr>
      <vt:lpstr>Find – via Command Line Argument</vt:lpstr>
      <vt:lpstr>Sort – via Standard Input</vt:lpstr>
      <vt:lpstr>Sort – via Command Line Argument</vt:lpstr>
      <vt:lpstr>What is the data type?</vt:lpstr>
      <vt:lpstr>Describe the data</vt:lpstr>
      <vt:lpstr>How do we represent it?</vt:lpstr>
      <vt:lpstr>What do we do to the data?</vt:lpstr>
      <vt:lpstr>How do we represent it?</vt:lpstr>
      <vt:lpstr>Patterns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35</cp:revision>
  <dcterms:created xsi:type="dcterms:W3CDTF">2022-10-07T01:31:58Z</dcterms:created>
  <dcterms:modified xsi:type="dcterms:W3CDTF">2023-02-02T15:14:00Z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