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1"/>
  </p:notesMasterIdLst>
  <p:sldIdLst>
    <p:sldId id="449" r:id="rId2"/>
    <p:sldId id="462" r:id="rId3"/>
    <p:sldId id="468" r:id="rId4"/>
    <p:sldId id="461" r:id="rId5"/>
    <p:sldId id="452" r:id="rId6"/>
    <p:sldId id="469" r:id="rId7"/>
    <p:sldId id="451" r:id="rId8"/>
    <p:sldId id="463" r:id="rId9"/>
    <p:sldId id="464" r:id="rId10"/>
    <p:sldId id="450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7" r:id="rId20"/>
  </p:sldIdLst>
  <p:sldSz cx="18288000" cy="10287000"/>
  <p:notesSz cx="18288000" cy="10287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13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>
            <a:extLst>
              <a:ext uri="{FF2B5EF4-FFF2-40B4-BE49-F238E27FC236}">
                <a16:creationId xmlns:a16="http://schemas.microsoft.com/office/drawing/2014/main" id="{FF7C2D09-E6FC-49CB-877B-714D477BB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6" descr="Top view of a circular staircase">
            <a:extLst>
              <a:ext uri="{FF2B5EF4-FFF2-40B4-BE49-F238E27FC236}">
                <a16:creationId xmlns:a16="http://schemas.microsoft.com/office/drawing/2014/main" id="{06E61C12-3BB3-9C2C-5A20-F5F967A8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175" b="556"/>
          <a:stretch/>
        </p:blipFill>
        <p:spPr>
          <a:xfrm>
            <a:off x="-3810" y="10"/>
            <a:ext cx="18288000" cy="10286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b="1" dirty="0">
                <a:solidFill>
                  <a:schemeClr val="bg1"/>
                </a:solidFill>
              </a:rPr>
              <a:t>Software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295" y="5804451"/>
            <a:ext cx="13151790" cy="208224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</a:rPr>
              <a:t>Serialization, Data Models, Command Patterns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798B488-CBDB-4A3B-AA00-599DCF70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C88128-D8BC-D69A-99C7-056F411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/>
              <a:t>Classes that are just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0C0BC-D70A-135E-B7D8-3ACFC81C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6" y="1753144"/>
            <a:ext cx="9068364" cy="67777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F36-5A28-4513-EC71-A9598EA3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CA" sz="2400" dirty="0"/>
              <a:t>In general classes should be immutable</a:t>
            </a:r>
          </a:p>
          <a:p>
            <a:r>
              <a:rPr lang="en-CA" sz="2400" dirty="0"/>
              <a:t>Sometimes it doesn’t make sense</a:t>
            </a:r>
          </a:p>
          <a:p>
            <a:r>
              <a:rPr lang="en-CA" sz="2400" dirty="0"/>
              <a:t>Consider the shape class</a:t>
            </a:r>
          </a:p>
        </p:txBody>
      </p:sp>
    </p:spTree>
    <p:extLst>
      <p:ext uri="{BB962C8B-B14F-4D97-AF65-F5344CB8AC3E}">
        <p14:creationId xmlns:p14="http://schemas.microsoft.com/office/powerpoint/2010/main" val="253234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7924-FD07-374C-DCA1-51DC392B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E99F-730A-57A8-8ED9-A3E9E454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6B00-72A0-48CC-F958-C927A1C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8BE0-3A25-3877-A1D0-32DD3716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2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50C1-F1CF-BC61-C08D-EEF175FA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16BD-BE48-5DB2-1307-9968D50E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00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026A-4E6F-F753-8BB8-DFC4DF2D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D476-E815-0E3D-E87C-F8E03D37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86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E9B6-0181-7C80-BAEA-CCDBA95B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E7AE-1D66-3B8F-F18E-80231E21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Performing diagnostics can </a:t>
            </a:r>
          </a:p>
        </p:txBody>
      </p:sp>
    </p:spTree>
    <p:extLst>
      <p:ext uri="{BB962C8B-B14F-4D97-AF65-F5344CB8AC3E}">
        <p14:creationId xmlns:p14="http://schemas.microsoft.com/office/powerpoint/2010/main" val="17533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67BB-F961-ED83-A0C0-C97524BB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854-D965-8B01-0397-AB99FDD7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4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13DC-707F-FB21-2D7E-9D8246A2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the things an Application can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8868-04B6-7E9B-220F-EBD35348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6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56A-E2D5-D900-D5C8-47D4D225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318E-B2A1-9B68-D858-BBDFED10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I want to allow other application to be built onto my program? </a:t>
            </a:r>
          </a:p>
          <a:p>
            <a:r>
              <a:rPr lang="en-CA" dirty="0"/>
              <a:t>I can load assemblies dynamically from disk. </a:t>
            </a:r>
          </a:p>
        </p:txBody>
      </p:sp>
    </p:spTree>
    <p:extLst>
      <p:ext uri="{BB962C8B-B14F-4D97-AF65-F5344CB8AC3E}">
        <p14:creationId xmlns:p14="http://schemas.microsoft.com/office/powerpoint/2010/main" val="14189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6F5-33DF-6330-61D4-77BE51F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Error you might see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0EC65-1369-D8EA-DD65-BAC3422A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4390920"/>
            <a:ext cx="9202434" cy="1505160"/>
          </a:xfrm>
        </p:spPr>
      </p:pic>
    </p:spTree>
    <p:extLst>
      <p:ext uri="{BB962C8B-B14F-4D97-AF65-F5344CB8AC3E}">
        <p14:creationId xmlns:p14="http://schemas.microsoft.com/office/powerpoint/2010/main" val="190575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E1BD-4B3C-1CC4-AB07-914DD5C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Windows Applications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A400-D14C-DF39-329D-D77EAF7E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5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E1B-C1C5-727D-7F9F-86350EB9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AF0-81C8-9DE4-6C2D-98F08FC8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 / View</a:t>
            </a:r>
          </a:p>
          <a:p>
            <a:r>
              <a:rPr lang="en-CA" dirty="0"/>
              <a:t>Data Model </a:t>
            </a:r>
          </a:p>
          <a:p>
            <a:r>
              <a:rPr lang="en-CA" dirty="0"/>
              <a:t>Commands</a:t>
            </a:r>
          </a:p>
          <a:p>
            <a:r>
              <a:rPr lang="en-CA" dirty="0"/>
              <a:t>Infrastructure</a:t>
            </a:r>
          </a:p>
          <a:p>
            <a:r>
              <a:rPr lang="en-CA" dirty="0"/>
              <a:t>Tests </a:t>
            </a:r>
          </a:p>
          <a:p>
            <a:r>
              <a:rPr lang="en-CA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26004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AC93-F0AB-767A-DA2F-CE0C7D9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532B-6BE1-1701-7DE8-8C383D79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09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291B-F00F-671E-3A21-9D57C78B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8BC7-23E7-F270-B2DF-744AD3A1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242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15F-1C8D-741C-1EA3-6118CFB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save data to disk?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1798-9470-AE35-74BD-FFF5EC34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11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7C5-3D54-8CE7-04D3-D9345D13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Serialization /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8A18-9069-6EFC-9636-34B69A0F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Serialization is the process of converting objects into bytes (or characters) so that they can save to disk or transmitted over a network. </a:t>
            </a:r>
          </a:p>
          <a:p>
            <a:r>
              <a:rPr lang="en-CA" dirty="0"/>
              <a:t>Deserialization is the process of reconstituting byte or character streams back into the original objects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011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10DE-953C-95FE-058E-15F9D167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Serializers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DC0D-9873-9B7D-6B76-7AC83B8B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querying at runtime the fields of the different types using “</a:t>
            </a:r>
            <a:r>
              <a:rPr lang="en-CA" dirty="0" err="1"/>
              <a:t>GetType</a:t>
            </a:r>
            <a:r>
              <a:rPr lang="en-CA" dirty="0"/>
              <a:t>()” </a:t>
            </a:r>
          </a:p>
        </p:txBody>
      </p:sp>
    </p:spTree>
    <p:extLst>
      <p:ext uri="{BB962C8B-B14F-4D97-AF65-F5344CB8AC3E}">
        <p14:creationId xmlns:p14="http://schemas.microsoft.com/office/powerpoint/2010/main" val="107880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979-09AA-C3BD-7A14-2309F8E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7408-FADF-80BC-8963-58D8D49E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Reflection allow objects to query information about objects </a:t>
            </a:r>
          </a:p>
          <a:p>
            <a:r>
              <a:rPr lang="en-CA" dirty="0"/>
              <a:t>For example: what are the names and types of the fields? </a:t>
            </a:r>
          </a:p>
          <a:p>
            <a:r>
              <a:rPr lang="en-CA" dirty="0"/>
              <a:t>What values does each field hold?   </a:t>
            </a:r>
          </a:p>
          <a:p>
            <a:r>
              <a:rPr lang="en-CA" dirty="0"/>
              <a:t>In C# we can query this kind of information about any object</a:t>
            </a:r>
          </a:p>
        </p:txBody>
      </p:sp>
    </p:spTree>
    <p:extLst>
      <p:ext uri="{BB962C8B-B14F-4D97-AF65-F5344CB8AC3E}">
        <p14:creationId xmlns:p14="http://schemas.microsoft.com/office/powerpoint/2010/main" val="399921255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9653</TotalTime>
  <Words>215</Words>
  <Application>Microsoft Office PowerPoint</Application>
  <PresentationFormat>Custom</PresentationFormat>
  <Paragraphs>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Calibri</vt:lpstr>
      <vt:lpstr>Base</vt:lpstr>
      <vt:lpstr>Software ARCHITECTURE</vt:lpstr>
      <vt:lpstr>How Windows Applications work</vt:lpstr>
      <vt:lpstr>Parts of your application</vt:lpstr>
      <vt:lpstr>Data Models and Views</vt:lpstr>
      <vt:lpstr>Command Pattern</vt:lpstr>
      <vt:lpstr>How do you save data to disk?</vt:lpstr>
      <vt:lpstr>Serialization / Deserialization</vt:lpstr>
      <vt:lpstr>How Serializers work </vt:lpstr>
      <vt:lpstr>Reflection</vt:lpstr>
      <vt:lpstr>Classes that are just data</vt:lpstr>
      <vt:lpstr>Drawing</vt:lpstr>
      <vt:lpstr>Useful Events</vt:lpstr>
      <vt:lpstr>Designing for Testing</vt:lpstr>
      <vt:lpstr>Error Handling</vt:lpstr>
      <vt:lpstr>Logging</vt:lpstr>
      <vt:lpstr>Code Organization</vt:lpstr>
      <vt:lpstr>All the things an Application can Do </vt:lpstr>
      <vt:lpstr>Plugin Systems</vt:lpstr>
      <vt:lpstr>An Error you might see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38</cp:revision>
  <dcterms:created xsi:type="dcterms:W3CDTF">2022-10-07T01:31:58Z</dcterms:created>
  <dcterms:modified xsi:type="dcterms:W3CDTF">2023-03-23T00:54:45Z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