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4"/>
  </p:notesMasterIdLst>
  <p:sldIdLst>
    <p:sldId id="449" r:id="rId2"/>
    <p:sldId id="450" r:id="rId3"/>
  </p:sldIdLst>
  <p:sldSz cx="18288000" cy="10287000"/>
  <p:notesSz cx="18288000" cy="10287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0" d="100"/>
          <a:sy n="70" d="100"/>
        </p:scale>
        <p:origin x="763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Software ARCHITECTURE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88128-D8BC-D69A-99C7-056F4112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42F36-5A28-4513-EC71-A9598EA3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344934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9310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Calibri</vt:lpstr>
      <vt:lpstr>Base</vt:lpstr>
      <vt:lpstr>Software ARCHITECTURE</vt:lpstr>
      <vt:lpstr>PowerPoint Presentation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35</cp:revision>
  <dcterms:created xsi:type="dcterms:W3CDTF">2022-10-07T01:31:58Z</dcterms:created>
  <dcterms:modified xsi:type="dcterms:W3CDTF">2023-03-22T19:11:59Z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