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0" r:id="rId1"/>
  </p:sldMasterIdLst>
  <p:notesMasterIdLst>
    <p:notesMasterId r:id="rId38"/>
  </p:notesMasterIdLst>
  <p:sldIdLst>
    <p:sldId id="449" r:id="rId2"/>
    <p:sldId id="524" r:id="rId3"/>
    <p:sldId id="525" r:id="rId4"/>
    <p:sldId id="527" r:id="rId5"/>
    <p:sldId id="528" r:id="rId6"/>
    <p:sldId id="548" r:id="rId7"/>
    <p:sldId id="526" r:id="rId8"/>
    <p:sldId id="549" r:id="rId9"/>
    <p:sldId id="550" r:id="rId10"/>
    <p:sldId id="542" r:id="rId11"/>
    <p:sldId id="555" r:id="rId12"/>
    <p:sldId id="551" r:id="rId13"/>
    <p:sldId id="501" r:id="rId14"/>
    <p:sldId id="510" r:id="rId15"/>
    <p:sldId id="552" r:id="rId16"/>
    <p:sldId id="553" r:id="rId17"/>
    <p:sldId id="554" r:id="rId18"/>
    <p:sldId id="535" r:id="rId19"/>
    <p:sldId id="530" r:id="rId20"/>
    <p:sldId id="493" r:id="rId21"/>
    <p:sldId id="496" r:id="rId22"/>
    <p:sldId id="533" r:id="rId23"/>
    <p:sldId id="518" r:id="rId24"/>
    <p:sldId id="500" r:id="rId25"/>
    <p:sldId id="523" r:id="rId26"/>
    <p:sldId id="520" r:id="rId27"/>
    <p:sldId id="543" r:id="rId28"/>
    <p:sldId id="474" r:id="rId29"/>
    <p:sldId id="478" r:id="rId30"/>
    <p:sldId id="481" r:id="rId31"/>
    <p:sldId id="541" r:id="rId32"/>
    <p:sldId id="491" r:id="rId33"/>
    <p:sldId id="490" r:id="rId34"/>
    <p:sldId id="540" r:id="rId35"/>
    <p:sldId id="544" r:id="rId36"/>
    <p:sldId id="479" r:id="rId37"/>
  </p:sldIdLst>
  <p:sldSz cx="18288000" cy="10287000"/>
  <p:notesSz cx="18288000" cy="10287000"/>
  <p:embeddedFontLst>
    <p:embeddedFont>
      <p:font typeface="Calibri" panose="020F0502020204030204" pitchFamily="34" charset="0"/>
      <p:regular r:id="rId39"/>
      <p:bold r:id="rId40"/>
      <p:italic r:id="rId41"/>
      <p:boldItalic r:id="rId42"/>
    </p:embeddedFont>
    <p:embeddedFont>
      <p:font typeface="Corbel" panose="020B0503020204020204"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34B621-8D18-49D6-8AE5-530C03226C06}">
          <p14:sldIdLst>
            <p14:sldId id="449"/>
          </p14:sldIdLst>
        </p14:section>
        <p14:section name="Analogy" id="{D98B7029-EB68-47F8-A158-307387E064E0}">
          <p14:sldIdLst>
            <p14:sldId id="524"/>
            <p14:sldId id="525"/>
            <p14:sldId id="527"/>
            <p14:sldId id="528"/>
            <p14:sldId id="548"/>
            <p14:sldId id="526"/>
          </p14:sldIdLst>
        </p14:section>
        <p14:section name="Goals and Principles" id="{0E74FCAA-68E9-46A5-AC6C-9458445E8CB0}">
          <p14:sldIdLst>
            <p14:sldId id="549"/>
            <p14:sldId id="550"/>
            <p14:sldId id="542"/>
            <p14:sldId id="555"/>
            <p14:sldId id="551"/>
            <p14:sldId id="501"/>
          </p14:sldIdLst>
        </p14:section>
        <p14:section name="Grouping of Functionality" id="{4B3118D7-66D1-4419-B2FF-9CE833BC2C4D}">
          <p14:sldIdLst>
            <p14:sldId id="510"/>
          </p14:sldIdLst>
        </p14:section>
        <p14:section name="Data Modeling" id="{876E91F2-BA48-4542-80B9-54DEBC831324}">
          <p14:sldIdLst>
            <p14:sldId id="552"/>
            <p14:sldId id="553"/>
            <p14:sldId id="554"/>
            <p14:sldId id="535"/>
            <p14:sldId id="530"/>
            <p14:sldId id="493"/>
            <p14:sldId id="496"/>
            <p14:sldId id="533"/>
            <p14:sldId id="518"/>
            <p14:sldId id="500"/>
          </p14:sldIdLst>
        </p14:section>
        <p14:section name="Breaking up a Project" id="{E9CCC43B-D86D-40B7-8BC9-B66ED3865A89}">
          <p14:sldIdLst>
            <p14:sldId id="523"/>
          </p14:sldIdLst>
        </p14:section>
        <p14:section name="Controllers and Services" id="{AF0A682B-DD1B-4BD5-9726-DBE25A0C1C98}">
          <p14:sldIdLst>
            <p14:sldId id="520"/>
          </p14:sldIdLst>
        </p14:section>
        <p14:section name="GUI Architectural Patterns" id="{D65FC9D6-FAA6-452E-AA66-1E1AC7FC85EE}">
          <p14:sldIdLst>
            <p14:sldId id="543"/>
            <p14:sldId id="474"/>
            <p14:sldId id="478"/>
            <p14:sldId id="481"/>
            <p14:sldId id="541"/>
            <p14:sldId id="491"/>
            <p14:sldId id="490"/>
            <p14:sldId id="540"/>
            <p14:sldId id="544"/>
            <p14:sldId id="479"/>
          </p14:sldIdLst>
        </p14:section>
        <p14:section name="Other Architectural Patterns" id="{38913A68-E669-4A9F-A9F1-6CB804C5D5F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AF"/>
    <a:srgbClr val="E1A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86441" autoAdjust="0"/>
  </p:normalViewPr>
  <p:slideViewPr>
    <p:cSldViewPr>
      <p:cViewPr varScale="1">
        <p:scale>
          <a:sx n="55" d="100"/>
          <a:sy n="55" d="100"/>
        </p:scale>
        <p:origin x="413" y="5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hyperlink" Target="https://www.martinfowler.com/ieeeSoftware/separation.pdf" TargetMode="Externa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hyperlink" Target="https://www.martinfowler.com/ieeeSoftware/separation.pdf"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E0A80-8375-4CBA-80CF-3FE807E982C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557BAE9-F630-4A39-AAF4-84B45B3B1617}">
      <dgm:prSet/>
      <dgm:spPr/>
      <dgm:t>
        <a:bodyPr/>
        <a:lstStyle/>
        <a:p>
          <a:pPr>
            <a:lnSpc>
              <a:spcPct val="100000"/>
            </a:lnSpc>
          </a:pPr>
          <a:r>
            <a:rPr lang="en-CA" dirty="0"/>
            <a:t>Lots of repetition</a:t>
          </a:r>
          <a:endParaRPr lang="en-US" dirty="0"/>
        </a:p>
      </dgm:t>
    </dgm:pt>
    <dgm:pt modelId="{24DFD077-3939-4D7E-A0DD-91BCF543EA6E}" type="parTrans" cxnId="{9145EDBC-ECE7-4D72-9A1D-C0E9AE3DB354}">
      <dgm:prSet/>
      <dgm:spPr/>
      <dgm:t>
        <a:bodyPr/>
        <a:lstStyle/>
        <a:p>
          <a:endParaRPr lang="en-US"/>
        </a:p>
      </dgm:t>
    </dgm:pt>
    <dgm:pt modelId="{5D916DC8-E3A0-4D59-9153-C2D55A6AA75F}" type="sibTrans" cxnId="{9145EDBC-ECE7-4D72-9A1D-C0E9AE3DB354}">
      <dgm:prSet/>
      <dgm:spPr/>
      <dgm:t>
        <a:bodyPr/>
        <a:lstStyle/>
        <a:p>
          <a:pPr>
            <a:lnSpc>
              <a:spcPct val="100000"/>
            </a:lnSpc>
          </a:pPr>
          <a:endParaRPr lang="en-US"/>
        </a:p>
      </dgm:t>
    </dgm:pt>
    <dgm:pt modelId="{0B90711F-D77F-4743-8097-FECDA2A1CA57}">
      <dgm:prSet/>
      <dgm:spPr/>
      <dgm:t>
        <a:bodyPr/>
        <a:lstStyle/>
        <a:p>
          <a:pPr>
            <a:lnSpc>
              <a:spcPct val="100000"/>
            </a:lnSpc>
          </a:pPr>
          <a:r>
            <a:rPr lang="en-CA" dirty="0"/>
            <a:t>Constrained variations </a:t>
          </a:r>
          <a:endParaRPr lang="en-US" dirty="0"/>
        </a:p>
      </dgm:t>
    </dgm:pt>
    <dgm:pt modelId="{9E23482F-28C0-4ED5-92AD-F27F86245522}" type="parTrans" cxnId="{A177FAC4-6B48-42B6-9086-2B3036F82846}">
      <dgm:prSet/>
      <dgm:spPr/>
      <dgm:t>
        <a:bodyPr/>
        <a:lstStyle/>
        <a:p>
          <a:endParaRPr lang="en-US"/>
        </a:p>
      </dgm:t>
    </dgm:pt>
    <dgm:pt modelId="{D77F9B00-0295-4A77-9BA3-09FFCF00FD52}" type="sibTrans" cxnId="{A177FAC4-6B48-42B6-9086-2B3036F82846}">
      <dgm:prSet/>
      <dgm:spPr/>
      <dgm:t>
        <a:bodyPr/>
        <a:lstStyle/>
        <a:p>
          <a:pPr>
            <a:lnSpc>
              <a:spcPct val="100000"/>
            </a:lnSpc>
          </a:pPr>
          <a:endParaRPr lang="en-US"/>
        </a:p>
      </dgm:t>
    </dgm:pt>
    <dgm:pt modelId="{43416F3F-63F9-41FD-ADB3-EF866A3FAF05}">
      <dgm:prSet/>
      <dgm:spPr/>
      <dgm:t>
        <a:bodyPr/>
        <a:lstStyle/>
        <a:p>
          <a:pPr>
            <a:lnSpc>
              <a:spcPct val="100000"/>
            </a:lnSpc>
          </a:pPr>
          <a:r>
            <a:rPr lang="en-CA" dirty="0"/>
            <a:t>Roads and Access</a:t>
          </a:r>
          <a:endParaRPr lang="en-US" dirty="0"/>
        </a:p>
      </dgm:t>
    </dgm:pt>
    <dgm:pt modelId="{B985F01E-70B3-41AC-ADA7-4AA241A2F601}" type="parTrans" cxnId="{ED54821E-4697-4603-A0F2-31A7E8F3F06B}">
      <dgm:prSet/>
      <dgm:spPr/>
      <dgm:t>
        <a:bodyPr/>
        <a:lstStyle/>
        <a:p>
          <a:endParaRPr lang="en-US"/>
        </a:p>
      </dgm:t>
    </dgm:pt>
    <dgm:pt modelId="{3E3A6B61-4751-447A-9B5E-E4AB55F7756A}" type="sibTrans" cxnId="{ED54821E-4697-4603-A0F2-31A7E8F3F06B}">
      <dgm:prSet/>
      <dgm:spPr/>
      <dgm:t>
        <a:bodyPr/>
        <a:lstStyle/>
        <a:p>
          <a:pPr>
            <a:lnSpc>
              <a:spcPct val="100000"/>
            </a:lnSpc>
          </a:pPr>
          <a:endParaRPr lang="en-US"/>
        </a:p>
      </dgm:t>
    </dgm:pt>
    <dgm:pt modelId="{1868F811-BCC7-471A-B85A-E94ED32E5D34}">
      <dgm:prSet/>
      <dgm:spPr/>
      <dgm:t>
        <a:bodyPr/>
        <a:lstStyle/>
        <a:p>
          <a:pPr>
            <a:lnSpc>
              <a:spcPct val="100000"/>
            </a:lnSpc>
          </a:pPr>
          <a:r>
            <a:rPr lang="en-CA" dirty="0"/>
            <a:t>Need similar materials </a:t>
          </a:r>
          <a:endParaRPr lang="en-US" dirty="0"/>
        </a:p>
      </dgm:t>
    </dgm:pt>
    <dgm:pt modelId="{7C7BF908-AD0D-4ED4-BD14-C4642186094D}" type="parTrans" cxnId="{ABB869E7-F6ED-43AD-8FDB-F47D54055093}">
      <dgm:prSet/>
      <dgm:spPr/>
      <dgm:t>
        <a:bodyPr/>
        <a:lstStyle/>
        <a:p>
          <a:endParaRPr lang="en-US"/>
        </a:p>
      </dgm:t>
    </dgm:pt>
    <dgm:pt modelId="{81F97865-469D-4E6C-990E-07FAEAEEB6FF}" type="sibTrans" cxnId="{ABB869E7-F6ED-43AD-8FDB-F47D54055093}">
      <dgm:prSet/>
      <dgm:spPr/>
      <dgm:t>
        <a:bodyPr/>
        <a:lstStyle/>
        <a:p>
          <a:pPr>
            <a:lnSpc>
              <a:spcPct val="100000"/>
            </a:lnSpc>
          </a:pPr>
          <a:endParaRPr lang="en-US"/>
        </a:p>
      </dgm:t>
    </dgm:pt>
    <dgm:pt modelId="{8E55EF18-C96F-4957-A183-E496B04EA2A7}">
      <dgm:prSet/>
      <dgm:spPr/>
      <dgm:t>
        <a:bodyPr/>
        <a:lstStyle/>
        <a:p>
          <a:pPr>
            <a:lnSpc>
              <a:spcPct val="100000"/>
            </a:lnSpc>
          </a:pPr>
          <a:r>
            <a:rPr lang="en-CA" dirty="0"/>
            <a:t>Water and Sanitation</a:t>
          </a:r>
          <a:endParaRPr lang="en-US" dirty="0"/>
        </a:p>
      </dgm:t>
    </dgm:pt>
    <dgm:pt modelId="{40E50D94-B0EC-40F7-8DCD-488E70171C70}" type="parTrans" cxnId="{BAFB6800-331C-4D27-BAE6-0E591583F660}">
      <dgm:prSet/>
      <dgm:spPr/>
      <dgm:t>
        <a:bodyPr/>
        <a:lstStyle/>
        <a:p>
          <a:endParaRPr lang="en-US"/>
        </a:p>
      </dgm:t>
    </dgm:pt>
    <dgm:pt modelId="{13A46909-0547-403B-9563-9F454517AB83}" type="sibTrans" cxnId="{BAFB6800-331C-4D27-BAE6-0E591583F660}">
      <dgm:prSet/>
      <dgm:spPr/>
      <dgm:t>
        <a:bodyPr/>
        <a:lstStyle/>
        <a:p>
          <a:pPr>
            <a:lnSpc>
              <a:spcPct val="100000"/>
            </a:lnSpc>
          </a:pPr>
          <a:endParaRPr lang="en-US"/>
        </a:p>
      </dgm:t>
    </dgm:pt>
    <dgm:pt modelId="{84A02C6C-8AAE-49BA-B6CC-9230D84BF776}">
      <dgm:prSet/>
      <dgm:spPr/>
      <dgm:t>
        <a:bodyPr/>
        <a:lstStyle/>
        <a:p>
          <a:pPr>
            <a:lnSpc>
              <a:spcPct val="100000"/>
            </a:lnSpc>
          </a:pPr>
          <a:r>
            <a:rPr lang="en-CA"/>
            <a:t>Electricity</a:t>
          </a:r>
          <a:endParaRPr lang="en-US"/>
        </a:p>
      </dgm:t>
    </dgm:pt>
    <dgm:pt modelId="{90F1FAA6-5BD2-4691-BB30-7CC77AA4144F}" type="parTrans" cxnId="{C2ADCF3C-A84D-48CF-B02A-0D3226B37926}">
      <dgm:prSet/>
      <dgm:spPr/>
      <dgm:t>
        <a:bodyPr/>
        <a:lstStyle/>
        <a:p>
          <a:endParaRPr lang="en-US"/>
        </a:p>
      </dgm:t>
    </dgm:pt>
    <dgm:pt modelId="{C2050CF7-951A-459A-837F-B79B662C8258}" type="sibTrans" cxnId="{C2ADCF3C-A84D-48CF-B02A-0D3226B37926}">
      <dgm:prSet/>
      <dgm:spPr/>
      <dgm:t>
        <a:bodyPr/>
        <a:lstStyle/>
        <a:p>
          <a:endParaRPr lang="en-US"/>
        </a:p>
      </dgm:t>
    </dgm:pt>
    <dgm:pt modelId="{F12488D3-B1D8-4E99-8E37-10EE736099C3}" type="pres">
      <dgm:prSet presAssocID="{200E0A80-8375-4CBA-80CF-3FE807E982C8}" presName="root" presStyleCnt="0">
        <dgm:presLayoutVars>
          <dgm:dir/>
          <dgm:resizeHandles val="exact"/>
        </dgm:presLayoutVars>
      </dgm:prSet>
      <dgm:spPr/>
    </dgm:pt>
    <dgm:pt modelId="{6A4C3BC7-A42C-4FE6-B40B-B6365A220117}" type="pres">
      <dgm:prSet presAssocID="{200E0A80-8375-4CBA-80CF-3FE807E982C8}" presName="container" presStyleCnt="0">
        <dgm:presLayoutVars>
          <dgm:dir/>
          <dgm:resizeHandles val="exact"/>
        </dgm:presLayoutVars>
      </dgm:prSet>
      <dgm:spPr/>
    </dgm:pt>
    <dgm:pt modelId="{9A0BE801-0B0C-4A6A-B36D-0EE6D183675A}" type="pres">
      <dgm:prSet presAssocID="{2557BAE9-F630-4A39-AAF4-84B45B3B1617}" presName="compNode" presStyleCnt="0"/>
      <dgm:spPr/>
    </dgm:pt>
    <dgm:pt modelId="{0B525904-4BF9-44C5-814D-72BB6A6F7CA4}" type="pres">
      <dgm:prSet presAssocID="{2557BAE9-F630-4A39-AAF4-84B45B3B1617}" presName="iconBgRect" presStyleLbl="bgShp" presStyleIdx="0" presStyleCnt="6"/>
      <dgm:spPr/>
    </dgm:pt>
    <dgm:pt modelId="{11038978-C0B9-4F07-9D41-8CF0CA206F97}" type="pres">
      <dgm:prSet presAssocID="{2557BAE9-F630-4A39-AAF4-84B45B3B16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82C5FC75-A849-45FC-B066-A180ED000590}" type="pres">
      <dgm:prSet presAssocID="{2557BAE9-F630-4A39-AAF4-84B45B3B1617}" presName="spaceRect" presStyleCnt="0"/>
      <dgm:spPr/>
    </dgm:pt>
    <dgm:pt modelId="{8E1EBB29-E238-4A32-8AD5-6AA77F8CD6C9}" type="pres">
      <dgm:prSet presAssocID="{2557BAE9-F630-4A39-AAF4-84B45B3B1617}" presName="textRect" presStyleLbl="revTx" presStyleIdx="0" presStyleCnt="6">
        <dgm:presLayoutVars>
          <dgm:chMax val="1"/>
          <dgm:chPref val="1"/>
        </dgm:presLayoutVars>
      </dgm:prSet>
      <dgm:spPr/>
    </dgm:pt>
    <dgm:pt modelId="{ED625B8D-7E30-4D89-A3BC-5CF28EB92C21}" type="pres">
      <dgm:prSet presAssocID="{5D916DC8-E3A0-4D59-9153-C2D55A6AA75F}" presName="sibTrans" presStyleLbl="sibTrans2D1" presStyleIdx="0" presStyleCnt="0"/>
      <dgm:spPr/>
    </dgm:pt>
    <dgm:pt modelId="{213EEE9B-A6FE-443D-9FFB-88E86B0A9728}" type="pres">
      <dgm:prSet presAssocID="{0B90711F-D77F-4743-8097-FECDA2A1CA57}" presName="compNode" presStyleCnt="0"/>
      <dgm:spPr/>
    </dgm:pt>
    <dgm:pt modelId="{E52A2541-5212-44DD-94A0-1A0CB044FAB9}" type="pres">
      <dgm:prSet presAssocID="{0B90711F-D77F-4743-8097-FECDA2A1CA57}" presName="iconBgRect" presStyleLbl="bgShp" presStyleIdx="1" presStyleCnt="6"/>
      <dgm:spPr/>
    </dgm:pt>
    <dgm:pt modelId="{F5ADA9FD-92FA-44AA-9523-5581748CB0C3}" type="pres">
      <dgm:prSet presAssocID="{0B90711F-D77F-4743-8097-FECDA2A1CA5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BAA0A8D3-551A-4955-BCE9-93CAF70148F3}" type="pres">
      <dgm:prSet presAssocID="{0B90711F-D77F-4743-8097-FECDA2A1CA57}" presName="spaceRect" presStyleCnt="0"/>
      <dgm:spPr/>
    </dgm:pt>
    <dgm:pt modelId="{14F596DB-4CE9-4F47-94A4-A0E8875887FD}" type="pres">
      <dgm:prSet presAssocID="{0B90711F-D77F-4743-8097-FECDA2A1CA57}" presName="textRect" presStyleLbl="revTx" presStyleIdx="1" presStyleCnt="6">
        <dgm:presLayoutVars>
          <dgm:chMax val="1"/>
          <dgm:chPref val="1"/>
        </dgm:presLayoutVars>
      </dgm:prSet>
      <dgm:spPr/>
    </dgm:pt>
    <dgm:pt modelId="{92828840-558B-43C7-8678-EBB2543E5C88}" type="pres">
      <dgm:prSet presAssocID="{D77F9B00-0295-4A77-9BA3-09FFCF00FD52}" presName="sibTrans" presStyleLbl="sibTrans2D1" presStyleIdx="0" presStyleCnt="0"/>
      <dgm:spPr/>
    </dgm:pt>
    <dgm:pt modelId="{CCC11C7E-BAF1-48FE-AFE0-ED755C790492}" type="pres">
      <dgm:prSet presAssocID="{43416F3F-63F9-41FD-ADB3-EF866A3FAF05}" presName="compNode" presStyleCnt="0"/>
      <dgm:spPr/>
    </dgm:pt>
    <dgm:pt modelId="{46555E3B-FC80-4FE5-A45A-1EAFA5D076B5}" type="pres">
      <dgm:prSet presAssocID="{43416F3F-63F9-41FD-ADB3-EF866A3FAF05}" presName="iconBgRect" presStyleLbl="bgShp" presStyleIdx="2" presStyleCnt="6"/>
      <dgm:spPr/>
    </dgm:pt>
    <dgm:pt modelId="{9D85F607-EBC9-4575-8433-832830C114EC}" type="pres">
      <dgm:prSet presAssocID="{43416F3F-63F9-41FD-ADB3-EF866A3FAF0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37E50893-EA17-4E8B-8114-BA0F19B97224}" type="pres">
      <dgm:prSet presAssocID="{43416F3F-63F9-41FD-ADB3-EF866A3FAF05}" presName="spaceRect" presStyleCnt="0"/>
      <dgm:spPr/>
    </dgm:pt>
    <dgm:pt modelId="{2F895C74-7569-4449-9220-C670EFCD6165}" type="pres">
      <dgm:prSet presAssocID="{43416F3F-63F9-41FD-ADB3-EF866A3FAF05}" presName="textRect" presStyleLbl="revTx" presStyleIdx="2" presStyleCnt="6">
        <dgm:presLayoutVars>
          <dgm:chMax val="1"/>
          <dgm:chPref val="1"/>
        </dgm:presLayoutVars>
      </dgm:prSet>
      <dgm:spPr/>
    </dgm:pt>
    <dgm:pt modelId="{AE80592F-A1FB-4144-9623-26ABAFBA03FB}" type="pres">
      <dgm:prSet presAssocID="{3E3A6B61-4751-447A-9B5E-E4AB55F7756A}" presName="sibTrans" presStyleLbl="sibTrans2D1" presStyleIdx="0" presStyleCnt="0"/>
      <dgm:spPr/>
    </dgm:pt>
    <dgm:pt modelId="{D18A4F88-F0C4-4336-A3AB-70D2D17A5715}" type="pres">
      <dgm:prSet presAssocID="{1868F811-BCC7-471A-B85A-E94ED32E5D34}" presName="compNode" presStyleCnt="0"/>
      <dgm:spPr/>
    </dgm:pt>
    <dgm:pt modelId="{7AC40881-119B-4147-9ECE-3850EC8BBC57}" type="pres">
      <dgm:prSet presAssocID="{1868F811-BCC7-471A-B85A-E94ED32E5D34}" presName="iconBgRect" presStyleLbl="bgShp" presStyleIdx="3" presStyleCnt="6"/>
      <dgm:spPr/>
    </dgm:pt>
    <dgm:pt modelId="{1AF44F10-BF24-45E8-AC83-80F1656E49B4}" type="pres">
      <dgm:prSet presAssocID="{1868F811-BCC7-471A-B85A-E94ED32E5D3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28551081-542A-4291-9DF2-B650AFE2597F}" type="pres">
      <dgm:prSet presAssocID="{1868F811-BCC7-471A-B85A-E94ED32E5D34}" presName="spaceRect" presStyleCnt="0"/>
      <dgm:spPr/>
    </dgm:pt>
    <dgm:pt modelId="{DC053CD5-D767-41EA-B171-6C39AC9F57AA}" type="pres">
      <dgm:prSet presAssocID="{1868F811-BCC7-471A-B85A-E94ED32E5D34}" presName="textRect" presStyleLbl="revTx" presStyleIdx="3" presStyleCnt="6">
        <dgm:presLayoutVars>
          <dgm:chMax val="1"/>
          <dgm:chPref val="1"/>
        </dgm:presLayoutVars>
      </dgm:prSet>
      <dgm:spPr/>
    </dgm:pt>
    <dgm:pt modelId="{5EA0F8E5-40BA-45D3-ADE8-B42EB5A1296D}" type="pres">
      <dgm:prSet presAssocID="{81F97865-469D-4E6C-990E-07FAEAEEB6FF}" presName="sibTrans" presStyleLbl="sibTrans2D1" presStyleIdx="0" presStyleCnt="0"/>
      <dgm:spPr/>
    </dgm:pt>
    <dgm:pt modelId="{E5252E09-4A18-4EB8-AA71-1D94078DA685}" type="pres">
      <dgm:prSet presAssocID="{8E55EF18-C96F-4957-A183-E496B04EA2A7}" presName="compNode" presStyleCnt="0"/>
      <dgm:spPr/>
    </dgm:pt>
    <dgm:pt modelId="{2B6751B7-1927-4C44-A9C7-638652B8DD37}" type="pres">
      <dgm:prSet presAssocID="{8E55EF18-C96F-4957-A183-E496B04EA2A7}" presName="iconBgRect" presStyleLbl="bgShp" presStyleIdx="4" presStyleCnt="6"/>
      <dgm:spPr/>
    </dgm:pt>
    <dgm:pt modelId="{201AB81F-196B-4878-A89D-B729BA1C7F50}" type="pres">
      <dgm:prSet presAssocID="{8E55EF18-C96F-4957-A183-E496B04EA2A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fresh"/>
        </a:ext>
      </dgm:extLst>
    </dgm:pt>
    <dgm:pt modelId="{EE972391-3B0B-4AAB-A551-5D9315504304}" type="pres">
      <dgm:prSet presAssocID="{8E55EF18-C96F-4957-A183-E496B04EA2A7}" presName="spaceRect" presStyleCnt="0"/>
      <dgm:spPr/>
    </dgm:pt>
    <dgm:pt modelId="{E5C839DC-BDAE-4A70-B61C-E47C9B27548C}" type="pres">
      <dgm:prSet presAssocID="{8E55EF18-C96F-4957-A183-E496B04EA2A7}" presName="textRect" presStyleLbl="revTx" presStyleIdx="4" presStyleCnt="6">
        <dgm:presLayoutVars>
          <dgm:chMax val="1"/>
          <dgm:chPref val="1"/>
        </dgm:presLayoutVars>
      </dgm:prSet>
      <dgm:spPr/>
    </dgm:pt>
    <dgm:pt modelId="{BFC6754C-FA96-4928-BDA3-B985A5D75589}" type="pres">
      <dgm:prSet presAssocID="{13A46909-0547-403B-9563-9F454517AB83}" presName="sibTrans" presStyleLbl="sibTrans2D1" presStyleIdx="0" presStyleCnt="0"/>
      <dgm:spPr/>
    </dgm:pt>
    <dgm:pt modelId="{E57FBD1D-2E63-4CC3-9AB5-B500A9957AA9}" type="pres">
      <dgm:prSet presAssocID="{84A02C6C-8AAE-49BA-B6CC-9230D84BF776}" presName="compNode" presStyleCnt="0"/>
      <dgm:spPr/>
    </dgm:pt>
    <dgm:pt modelId="{7BBE36D6-DF90-4A50-98F1-046DF3CDAE15}" type="pres">
      <dgm:prSet presAssocID="{84A02C6C-8AAE-49BA-B6CC-9230D84BF776}" presName="iconBgRect" presStyleLbl="bgShp" presStyleIdx="5" presStyleCnt="6"/>
      <dgm:spPr/>
    </dgm:pt>
    <dgm:pt modelId="{AD5AD42E-7C49-4474-9898-2F35F9B1D524}" type="pres">
      <dgm:prSet presAssocID="{84A02C6C-8AAE-49BA-B6CC-9230D84BF7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ning"/>
        </a:ext>
      </dgm:extLst>
    </dgm:pt>
    <dgm:pt modelId="{5782C246-0EBE-4878-9824-B3E7633E80EC}" type="pres">
      <dgm:prSet presAssocID="{84A02C6C-8AAE-49BA-B6CC-9230D84BF776}" presName="spaceRect" presStyleCnt="0"/>
      <dgm:spPr/>
    </dgm:pt>
    <dgm:pt modelId="{75D475CC-4B90-4B9F-8494-66017FE74F57}" type="pres">
      <dgm:prSet presAssocID="{84A02C6C-8AAE-49BA-B6CC-9230D84BF776}" presName="textRect" presStyleLbl="revTx" presStyleIdx="5" presStyleCnt="6">
        <dgm:presLayoutVars>
          <dgm:chMax val="1"/>
          <dgm:chPref val="1"/>
        </dgm:presLayoutVars>
      </dgm:prSet>
      <dgm:spPr/>
    </dgm:pt>
  </dgm:ptLst>
  <dgm:cxnLst>
    <dgm:cxn modelId="{BAFB6800-331C-4D27-BAE6-0E591583F660}" srcId="{200E0A80-8375-4CBA-80CF-3FE807E982C8}" destId="{8E55EF18-C96F-4957-A183-E496B04EA2A7}" srcOrd="4" destOrd="0" parTransId="{40E50D94-B0EC-40F7-8DCD-488E70171C70}" sibTransId="{13A46909-0547-403B-9563-9F454517AB83}"/>
    <dgm:cxn modelId="{DC981312-DE6C-4D1D-806D-BE9857E514A4}" type="presOf" srcId="{81F97865-469D-4E6C-990E-07FAEAEEB6FF}" destId="{5EA0F8E5-40BA-45D3-ADE8-B42EB5A1296D}" srcOrd="0" destOrd="0" presId="urn:microsoft.com/office/officeart/2018/2/layout/IconCircleList"/>
    <dgm:cxn modelId="{ED54821E-4697-4603-A0F2-31A7E8F3F06B}" srcId="{200E0A80-8375-4CBA-80CF-3FE807E982C8}" destId="{43416F3F-63F9-41FD-ADB3-EF866A3FAF05}" srcOrd="2" destOrd="0" parTransId="{B985F01E-70B3-41AC-ADA7-4AA241A2F601}" sibTransId="{3E3A6B61-4751-447A-9B5E-E4AB55F7756A}"/>
    <dgm:cxn modelId="{28B4A12D-DE2E-4F9A-9080-123B28257272}" type="presOf" srcId="{13A46909-0547-403B-9563-9F454517AB83}" destId="{BFC6754C-FA96-4928-BDA3-B985A5D75589}" srcOrd="0" destOrd="0" presId="urn:microsoft.com/office/officeart/2018/2/layout/IconCircleList"/>
    <dgm:cxn modelId="{C2ADCF3C-A84D-48CF-B02A-0D3226B37926}" srcId="{200E0A80-8375-4CBA-80CF-3FE807E982C8}" destId="{84A02C6C-8AAE-49BA-B6CC-9230D84BF776}" srcOrd="5" destOrd="0" parTransId="{90F1FAA6-5BD2-4691-BB30-7CC77AA4144F}" sibTransId="{C2050CF7-951A-459A-837F-B79B662C8258}"/>
    <dgm:cxn modelId="{3AB30544-B3C6-4158-A87C-5A22DA61BB42}" type="presOf" srcId="{5D916DC8-E3A0-4D59-9153-C2D55A6AA75F}" destId="{ED625B8D-7E30-4D89-A3BC-5CF28EB92C21}" srcOrd="0" destOrd="0" presId="urn:microsoft.com/office/officeart/2018/2/layout/IconCircleList"/>
    <dgm:cxn modelId="{04E0264C-81D9-45E7-8BF6-9726A87BFCF7}" type="presOf" srcId="{1868F811-BCC7-471A-B85A-E94ED32E5D34}" destId="{DC053CD5-D767-41EA-B171-6C39AC9F57AA}" srcOrd="0" destOrd="0" presId="urn:microsoft.com/office/officeart/2018/2/layout/IconCircleList"/>
    <dgm:cxn modelId="{4AC1856E-6790-4F75-9A9F-66053B881137}" type="presOf" srcId="{0B90711F-D77F-4743-8097-FECDA2A1CA57}" destId="{14F596DB-4CE9-4F47-94A4-A0E8875887FD}" srcOrd="0" destOrd="0" presId="urn:microsoft.com/office/officeart/2018/2/layout/IconCircleList"/>
    <dgm:cxn modelId="{8AD1EE52-469E-4E99-8143-1B71990A12E5}" type="presOf" srcId="{200E0A80-8375-4CBA-80CF-3FE807E982C8}" destId="{F12488D3-B1D8-4E99-8E37-10EE736099C3}" srcOrd="0" destOrd="0" presId="urn:microsoft.com/office/officeart/2018/2/layout/IconCircleList"/>
    <dgm:cxn modelId="{52F92C95-69BC-4071-B141-12C70C00101B}" type="presOf" srcId="{84A02C6C-8AAE-49BA-B6CC-9230D84BF776}" destId="{75D475CC-4B90-4B9F-8494-66017FE74F57}" srcOrd="0" destOrd="0" presId="urn:microsoft.com/office/officeart/2018/2/layout/IconCircleList"/>
    <dgm:cxn modelId="{BA9B8996-C609-4B33-9E37-235735ABACF9}" type="presOf" srcId="{D77F9B00-0295-4A77-9BA3-09FFCF00FD52}" destId="{92828840-558B-43C7-8678-EBB2543E5C88}" srcOrd="0" destOrd="0" presId="urn:microsoft.com/office/officeart/2018/2/layout/IconCircleList"/>
    <dgm:cxn modelId="{52A15D99-93ED-4C50-B9DA-9512751C31E2}" type="presOf" srcId="{3E3A6B61-4751-447A-9B5E-E4AB55F7756A}" destId="{AE80592F-A1FB-4144-9623-26ABAFBA03FB}" srcOrd="0" destOrd="0" presId="urn:microsoft.com/office/officeart/2018/2/layout/IconCircleList"/>
    <dgm:cxn modelId="{5DEFA5A6-C1B9-47F0-A405-D739002DC2BA}" type="presOf" srcId="{8E55EF18-C96F-4957-A183-E496B04EA2A7}" destId="{E5C839DC-BDAE-4A70-B61C-E47C9B27548C}" srcOrd="0" destOrd="0" presId="urn:microsoft.com/office/officeart/2018/2/layout/IconCircleList"/>
    <dgm:cxn modelId="{AA145AAA-263A-48F1-8499-5441D8B61A64}" type="presOf" srcId="{2557BAE9-F630-4A39-AAF4-84B45B3B1617}" destId="{8E1EBB29-E238-4A32-8AD5-6AA77F8CD6C9}" srcOrd="0" destOrd="0" presId="urn:microsoft.com/office/officeart/2018/2/layout/IconCircleList"/>
    <dgm:cxn modelId="{9145EDBC-ECE7-4D72-9A1D-C0E9AE3DB354}" srcId="{200E0A80-8375-4CBA-80CF-3FE807E982C8}" destId="{2557BAE9-F630-4A39-AAF4-84B45B3B1617}" srcOrd="0" destOrd="0" parTransId="{24DFD077-3939-4D7E-A0DD-91BCF543EA6E}" sibTransId="{5D916DC8-E3A0-4D59-9153-C2D55A6AA75F}"/>
    <dgm:cxn modelId="{A177FAC4-6B48-42B6-9086-2B3036F82846}" srcId="{200E0A80-8375-4CBA-80CF-3FE807E982C8}" destId="{0B90711F-D77F-4743-8097-FECDA2A1CA57}" srcOrd="1" destOrd="0" parTransId="{9E23482F-28C0-4ED5-92AD-F27F86245522}" sibTransId="{D77F9B00-0295-4A77-9BA3-09FFCF00FD52}"/>
    <dgm:cxn modelId="{ABB869E7-F6ED-43AD-8FDB-F47D54055093}" srcId="{200E0A80-8375-4CBA-80CF-3FE807E982C8}" destId="{1868F811-BCC7-471A-B85A-E94ED32E5D34}" srcOrd="3" destOrd="0" parTransId="{7C7BF908-AD0D-4ED4-BD14-C4642186094D}" sibTransId="{81F97865-469D-4E6C-990E-07FAEAEEB6FF}"/>
    <dgm:cxn modelId="{D823DCF2-E524-4861-8716-9F78A058DC30}" type="presOf" srcId="{43416F3F-63F9-41FD-ADB3-EF866A3FAF05}" destId="{2F895C74-7569-4449-9220-C670EFCD6165}" srcOrd="0" destOrd="0" presId="urn:microsoft.com/office/officeart/2018/2/layout/IconCircleList"/>
    <dgm:cxn modelId="{F6DEC657-5A0B-4EB7-A4F3-F8CF74F5264F}" type="presParOf" srcId="{F12488D3-B1D8-4E99-8E37-10EE736099C3}" destId="{6A4C3BC7-A42C-4FE6-B40B-B6365A220117}" srcOrd="0" destOrd="0" presId="urn:microsoft.com/office/officeart/2018/2/layout/IconCircleList"/>
    <dgm:cxn modelId="{2386104F-C3C1-42B5-865A-31AEA6142E16}" type="presParOf" srcId="{6A4C3BC7-A42C-4FE6-B40B-B6365A220117}" destId="{9A0BE801-0B0C-4A6A-B36D-0EE6D183675A}" srcOrd="0" destOrd="0" presId="urn:microsoft.com/office/officeart/2018/2/layout/IconCircleList"/>
    <dgm:cxn modelId="{8E63B854-81B7-48A0-9E3C-526FBFD5F4AD}" type="presParOf" srcId="{9A0BE801-0B0C-4A6A-B36D-0EE6D183675A}" destId="{0B525904-4BF9-44C5-814D-72BB6A6F7CA4}" srcOrd="0" destOrd="0" presId="urn:microsoft.com/office/officeart/2018/2/layout/IconCircleList"/>
    <dgm:cxn modelId="{E6008188-FA8C-4450-A39D-55735A890922}" type="presParOf" srcId="{9A0BE801-0B0C-4A6A-B36D-0EE6D183675A}" destId="{11038978-C0B9-4F07-9D41-8CF0CA206F97}" srcOrd="1" destOrd="0" presId="urn:microsoft.com/office/officeart/2018/2/layout/IconCircleList"/>
    <dgm:cxn modelId="{04B9BAE6-F08B-4D3A-8687-41CD46878A18}" type="presParOf" srcId="{9A0BE801-0B0C-4A6A-B36D-0EE6D183675A}" destId="{82C5FC75-A849-45FC-B066-A180ED000590}" srcOrd="2" destOrd="0" presId="urn:microsoft.com/office/officeart/2018/2/layout/IconCircleList"/>
    <dgm:cxn modelId="{8BEFCBC2-8207-4FDC-9261-9E3F8B7B5B7E}" type="presParOf" srcId="{9A0BE801-0B0C-4A6A-B36D-0EE6D183675A}" destId="{8E1EBB29-E238-4A32-8AD5-6AA77F8CD6C9}" srcOrd="3" destOrd="0" presId="urn:microsoft.com/office/officeart/2018/2/layout/IconCircleList"/>
    <dgm:cxn modelId="{7CCE2C27-4FB3-4EB4-A95A-F3CA86BA1F19}" type="presParOf" srcId="{6A4C3BC7-A42C-4FE6-B40B-B6365A220117}" destId="{ED625B8D-7E30-4D89-A3BC-5CF28EB92C21}" srcOrd="1" destOrd="0" presId="urn:microsoft.com/office/officeart/2018/2/layout/IconCircleList"/>
    <dgm:cxn modelId="{82B2158B-E76B-40B3-857A-31C702E4035F}" type="presParOf" srcId="{6A4C3BC7-A42C-4FE6-B40B-B6365A220117}" destId="{213EEE9B-A6FE-443D-9FFB-88E86B0A9728}" srcOrd="2" destOrd="0" presId="urn:microsoft.com/office/officeart/2018/2/layout/IconCircleList"/>
    <dgm:cxn modelId="{669BF4F1-4C6B-4E95-930E-9CB6990E3AEC}" type="presParOf" srcId="{213EEE9B-A6FE-443D-9FFB-88E86B0A9728}" destId="{E52A2541-5212-44DD-94A0-1A0CB044FAB9}" srcOrd="0" destOrd="0" presId="urn:microsoft.com/office/officeart/2018/2/layout/IconCircleList"/>
    <dgm:cxn modelId="{59196058-1DAE-4199-875A-5A8CFA98450C}" type="presParOf" srcId="{213EEE9B-A6FE-443D-9FFB-88E86B0A9728}" destId="{F5ADA9FD-92FA-44AA-9523-5581748CB0C3}" srcOrd="1" destOrd="0" presId="urn:microsoft.com/office/officeart/2018/2/layout/IconCircleList"/>
    <dgm:cxn modelId="{2D25A0D5-736F-4B3A-840E-47DC4E6BBB46}" type="presParOf" srcId="{213EEE9B-A6FE-443D-9FFB-88E86B0A9728}" destId="{BAA0A8D3-551A-4955-BCE9-93CAF70148F3}" srcOrd="2" destOrd="0" presId="urn:microsoft.com/office/officeart/2018/2/layout/IconCircleList"/>
    <dgm:cxn modelId="{D1A736F6-CCC1-4A9D-B185-82C4E5629EED}" type="presParOf" srcId="{213EEE9B-A6FE-443D-9FFB-88E86B0A9728}" destId="{14F596DB-4CE9-4F47-94A4-A0E8875887FD}" srcOrd="3" destOrd="0" presId="urn:microsoft.com/office/officeart/2018/2/layout/IconCircleList"/>
    <dgm:cxn modelId="{28CBA61F-96A4-4360-91B3-1C87742E8B59}" type="presParOf" srcId="{6A4C3BC7-A42C-4FE6-B40B-B6365A220117}" destId="{92828840-558B-43C7-8678-EBB2543E5C88}" srcOrd="3" destOrd="0" presId="urn:microsoft.com/office/officeart/2018/2/layout/IconCircleList"/>
    <dgm:cxn modelId="{306B9BB7-5409-4464-AB0E-048152064DC7}" type="presParOf" srcId="{6A4C3BC7-A42C-4FE6-B40B-B6365A220117}" destId="{CCC11C7E-BAF1-48FE-AFE0-ED755C790492}" srcOrd="4" destOrd="0" presId="urn:microsoft.com/office/officeart/2018/2/layout/IconCircleList"/>
    <dgm:cxn modelId="{D916E7CB-6DA2-4442-9864-273AF2A35DDD}" type="presParOf" srcId="{CCC11C7E-BAF1-48FE-AFE0-ED755C790492}" destId="{46555E3B-FC80-4FE5-A45A-1EAFA5D076B5}" srcOrd="0" destOrd="0" presId="urn:microsoft.com/office/officeart/2018/2/layout/IconCircleList"/>
    <dgm:cxn modelId="{EB63A193-F655-433B-B9AD-6FE63F19D462}" type="presParOf" srcId="{CCC11C7E-BAF1-48FE-AFE0-ED755C790492}" destId="{9D85F607-EBC9-4575-8433-832830C114EC}" srcOrd="1" destOrd="0" presId="urn:microsoft.com/office/officeart/2018/2/layout/IconCircleList"/>
    <dgm:cxn modelId="{046732B5-EB97-4584-B883-9F95C74DD72F}" type="presParOf" srcId="{CCC11C7E-BAF1-48FE-AFE0-ED755C790492}" destId="{37E50893-EA17-4E8B-8114-BA0F19B97224}" srcOrd="2" destOrd="0" presId="urn:microsoft.com/office/officeart/2018/2/layout/IconCircleList"/>
    <dgm:cxn modelId="{2D4F453B-7B06-46F1-9855-D6D904B04CB0}" type="presParOf" srcId="{CCC11C7E-BAF1-48FE-AFE0-ED755C790492}" destId="{2F895C74-7569-4449-9220-C670EFCD6165}" srcOrd="3" destOrd="0" presId="urn:microsoft.com/office/officeart/2018/2/layout/IconCircleList"/>
    <dgm:cxn modelId="{B38807DE-E416-472F-A669-3016601C2837}" type="presParOf" srcId="{6A4C3BC7-A42C-4FE6-B40B-B6365A220117}" destId="{AE80592F-A1FB-4144-9623-26ABAFBA03FB}" srcOrd="5" destOrd="0" presId="urn:microsoft.com/office/officeart/2018/2/layout/IconCircleList"/>
    <dgm:cxn modelId="{6F3E33F1-989C-4DF7-A652-405EAAFF0B2B}" type="presParOf" srcId="{6A4C3BC7-A42C-4FE6-B40B-B6365A220117}" destId="{D18A4F88-F0C4-4336-A3AB-70D2D17A5715}" srcOrd="6" destOrd="0" presId="urn:microsoft.com/office/officeart/2018/2/layout/IconCircleList"/>
    <dgm:cxn modelId="{387246C9-646A-43C7-B354-7769627F3FCE}" type="presParOf" srcId="{D18A4F88-F0C4-4336-A3AB-70D2D17A5715}" destId="{7AC40881-119B-4147-9ECE-3850EC8BBC57}" srcOrd="0" destOrd="0" presId="urn:microsoft.com/office/officeart/2018/2/layout/IconCircleList"/>
    <dgm:cxn modelId="{CEDAE072-95D3-4FC1-9BA2-1314F5CAD397}" type="presParOf" srcId="{D18A4F88-F0C4-4336-A3AB-70D2D17A5715}" destId="{1AF44F10-BF24-45E8-AC83-80F1656E49B4}" srcOrd="1" destOrd="0" presId="urn:microsoft.com/office/officeart/2018/2/layout/IconCircleList"/>
    <dgm:cxn modelId="{A7727380-96F2-4985-A0C8-2C5BBE9449F5}" type="presParOf" srcId="{D18A4F88-F0C4-4336-A3AB-70D2D17A5715}" destId="{28551081-542A-4291-9DF2-B650AFE2597F}" srcOrd="2" destOrd="0" presId="urn:microsoft.com/office/officeart/2018/2/layout/IconCircleList"/>
    <dgm:cxn modelId="{4D22B56C-94A6-4A61-B594-49195BB96DFD}" type="presParOf" srcId="{D18A4F88-F0C4-4336-A3AB-70D2D17A5715}" destId="{DC053CD5-D767-41EA-B171-6C39AC9F57AA}" srcOrd="3" destOrd="0" presId="urn:microsoft.com/office/officeart/2018/2/layout/IconCircleList"/>
    <dgm:cxn modelId="{63735937-61F0-4BD8-B869-652ED86D05D2}" type="presParOf" srcId="{6A4C3BC7-A42C-4FE6-B40B-B6365A220117}" destId="{5EA0F8E5-40BA-45D3-ADE8-B42EB5A1296D}" srcOrd="7" destOrd="0" presId="urn:microsoft.com/office/officeart/2018/2/layout/IconCircleList"/>
    <dgm:cxn modelId="{61A06F15-0989-462E-B36D-907C1A8CD042}" type="presParOf" srcId="{6A4C3BC7-A42C-4FE6-B40B-B6365A220117}" destId="{E5252E09-4A18-4EB8-AA71-1D94078DA685}" srcOrd="8" destOrd="0" presId="urn:microsoft.com/office/officeart/2018/2/layout/IconCircleList"/>
    <dgm:cxn modelId="{D16B9159-293A-4E23-A083-61AA47D96C1E}" type="presParOf" srcId="{E5252E09-4A18-4EB8-AA71-1D94078DA685}" destId="{2B6751B7-1927-4C44-A9C7-638652B8DD37}" srcOrd="0" destOrd="0" presId="urn:microsoft.com/office/officeart/2018/2/layout/IconCircleList"/>
    <dgm:cxn modelId="{4872B1FE-5216-4874-B98F-A358094586F0}" type="presParOf" srcId="{E5252E09-4A18-4EB8-AA71-1D94078DA685}" destId="{201AB81F-196B-4878-A89D-B729BA1C7F50}" srcOrd="1" destOrd="0" presId="urn:microsoft.com/office/officeart/2018/2/layout/IconCircleList"/>
    <dgm:cxn modelId="{EC23A08A-4B85-45DE-8EB9-C19A56C31136}" type="presParOf" srcId="{E5252E09-4A18-4EB8-AA71-1D94078DA685}" destId="{EE972391-3B0B-4AAB-A551-5D9315504304}" srcOrd="2" destOrd="0" presId="urn:microsoft.com/office/officeart/2018/2/layout/IconCircleList"/>
    <dgm:cxn modelId="{D442C79A-61FB-4A12-B778-62F33AEFBC37}" type="presParOf" srcId="{E5252E09-4A18-4EB8-AA71-1D94078DA685}" destId="{E5C839DC-BDAE-4A70-B61C-E47C9B27548C}" srcOrd="3" destOrd="0" presId="urn:microsoft.com/office/officeart/2018/2/layout/IconCircleList"/>
    <dgm:cxn modelId="{74C30F1D-2B90-4CC4-B697-E92E329E88BC}" type="presParOf" srcId="{6A4C3BC7-A42C-4FE6-B40B-B6365A220117}" destId="{BFC6754C-FA96-4928-BDA3-B985A5D75589}" srcOrd="9" destOrd="0" presId="urn:microsoft.com/office/officeart/2018/2/layout/IconCircleList"/>
    <dgm:cxn modelId="{92EE662C-A9B7-4B2E-BFF9-296127F4CBDC}" type="presParOf" srcId="{6A4C3BC7-A42C-4FE6-B40B-B6365A220117}" destId="{E57FBD1D-2E63-4CC3-9AB5-B500A9957AA9}" srcOrd="10" destOrd="0" presId="urn:microsoft.com/office/officeart/2018/2/layout/IconCircleList"/>
    <dgm:cxn modelId="{7036AE0B-5B3C-427C-A3DD-FF5CF1888270}" type="presParOf" srcId="{E57FBD1D-2E63-4CC3-9AB5-B500A9957AA9}" destId="{7BBE36D6-DF90-4A50-98F1-046DF3CDAE15}" srcOrd="0" destOrd="0" presId="urn:microsoft.com/office/officeart/2018/2/layout/IconCircleList"/>
    <dgm:cxn modelId="{14E6008C-5AF6-4C66-9E37-D46DA928E89A}" type="presParOf" srcId="{E57FBD1D-2E63-4CC3-9AB5-B500A9957AA9}" destId="{AD5AD42E-7C49-4474-9898-2F35F9B1D524}" srcOrd="1" destOrd="0" presId="urn:microsoft.com/office/officeart/2018/2/layout/IconCircleList"/>
    <dgm:cxn modelId="{DE68C8DD-93EB-4474-B277-604139C733D2}" type="presParOf" srcId="{E57FBD1D-2E63-4CC3-9AB5-B500A9957AA9}" destId="{5782C246-0EBE-4878-9824-B3E7633E80EC}" srcOrd="2" destOrd="0" presId="urn:microsoft.com/office/officeart/2018/2/layout/IconCircleList"/>
    <dgm:cxn modelId="{CDE4AC46-CD16-4237-8508-C3EA3AD4D240}" type="presParOf" srcId="{E57FBD1D-2E63-4CC3-9AB5-B500A9957AA9}" destId="{75D475CC-4B90-4B9F-8494-66017FE74F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4FC4C2-6BA4-4170-9E24-4B5B29C837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A77D52B-EE74-49B6-A46D-DF4FDB741935}">
      <dgm:prSet/>
      <dgm:spPr/>
      <dgm:t>
        <a:bodyPr/>
        <a:lstStyle/>
        <a:p>
          <a:r>
            <a:rPr lang="en-CA"/>
            <a:t>Make GUI applications more flexible, and reusable. </a:t>
          </a:r>
          <a:endParaRPr lang="en-US"/>
        </a:p>
      </dgm:t>
    </dgm:pt>
    <dgm:pt modelId="{276C1FDF-1C83-4342-A5C9-D27F0A61652D}" type="parTrans" cxnId="{B73F2E99-013C-4A9E-B316-0066871192EF}">
      <dgm:prSet/>
      <dgm:spPr/>
      <dgm:t>
        <a:bodyPr/>
        <a:lstStyle/>
        <a:p>
          <a:endParaRPr lang="en-US"/>
        </a:p>
      </dgm:t>
    </dgm:pt>
    <dgm:pt modelId="{49B6FE01-5FC1-41FD-B372-A16DCB87F9B7}" type="sibTrans" cxnId="{B73F2E99-013C-4A9E-B316-0066871192EF}">
      <dgm:prSet/>
      <dgm:spPr/>
      <dgm:t>
        <a:bodyPr/>
        <a:lstStyle/>
        <a:p>
          <a:endParaRPr lang="en-US"/>
        </a:p>
      </dgm:t>
    </dgm:pt>
    <dgm:pt modelId="{C1C4BBDF-B1AB-4902-864A-299B5B154182}">
      <dgm:prSet/>
      <dgm:spPr/>
      <dgm:t>
        <a:bodyPr/>
        <a:lstStyle/>
        <a:p>
          <a:r>
            <a:rPr lang="en-CA"/>
            <a:t>Can I port the application to a new platform? </a:t>
          </a:r>
          <a:endParaRPr lang="en-US"/>
        </a:p>
      </dgm:t>
    </dgm:pt>
    <dgm:pt modelId="{385AB9C2-19F1-4F6A-8C45-781A7A54BA0F}" type="parTrans" cxnId="{95207DA1-1100-48F3-B3BA-BF65AAD1CB06}">
      <dgm:prSet/>
      <dgm:spPr/>
      <dgm:t>
        <a:bodyPr/>
        <a:lstStyle/>
        <a:p>
          <a:endParaRPr lang="en-US"/>
        </a:p>
      </dgm:t>
    </dgm:pt>
    <dgm:pt modelId="{444FA037-FB51-4B73-BA24-44C113123897}" type="sibTrans" cxnId="{95207DA1-1100-48F3-B3BA-BF65AAD1CB06}">
      <dgm:prSet/>
      <dgm:spPr/>
      <dgm:t>
        <a:bodyPr/>
        <a:lstStyle/>
        <a:p>
          <a:endParaRPr lang="en-US"/>
        </a:p>
      </dgm:t>
    </dgm:pt>
    <dgm:pt modelId="{912833D6-C6FD-45EC-A133-7F062E4A4BF5}">
      <dgm:prSet/>
      <dgm:spPr/>
      <dgm:t>
        <a:bodyPr/>
        <a:lstStyle/>
        <a:p>
          <a:r>
            <a:rPr lang="en-CA"/>
            <a:t>Can I change the UI without changing the rest of the code?</a:t>
          </a:r>
          <a:endParaRPr lang="en-US"/>
        </a:p>
      </dgm:t>
    </dgm:pt>
    <dgm:pt modelId="{543ADBB9-8B66-4163-8DB1-D26BBCD25CDA}" type="parTrans" cxnId="{3E71FB49-159F-4F63-959A-24389A171373}">
      <dgm:prSet/>
      <dgm:spPr/>
      <dgm:t>
        <a:bodyPr/>
        <a:lstStyle/>
        <a:p>
          <a:endParaRPr lang="en-US"/>
        </a:p>
      </dgm:t>
    </dgm:pt>
    <dgm:pt modelId="{E7138662-30E5-4A17-A754-13592E46143F}" type="sibTrans" cxnId="{3E71FB49-159F-4F63-959A-24389A171373}">
      <dgm:prSet/>
      <dgm:spPr/>
      <dgm:t>
        <a:bodyPr/>
        <a:lstStyle/>
        <a:p>
          <a:endParaRPr lang="en-US"/>
        </a:p>
      </dgm:t>
    </dgm:pt>
    <dgm:pt modelId="{51DC8010-E4AB-4515-95FE-497A27C52338}">
      <dgm:prSet/>
      <dgm:spPr/>
      <dgm:t>
        <a:bodyPr/>
        <a:lstStyle/>
        <a:p>
          <a:r>
            <a:rPr lang="en-CA"/>
            <a:t>Can I run the application without a UI? </a:t>
          </a:r>
          <a:endParaRPr lang="en-US"/>
        </a:p>
      </dgm:t>
    </dgm:pt>
    <dgm:pt modelId="{6F52AE46-36A1-4A35-ADD9-A79EB7F5746B}" type="parTrans" cxnId="{EB437A32-D60E-4B3C-BB83-40A9F951C5FC}">
      <dgm:prSet/>
      <dgm:spPr/>
      <dgm:t>
        <a:bodyPr/>
        <a:lstStyle/>
        <a:p>
          <a:endParaRPr lang="en-US"/>
        </a:p>
      </dgm:t>
    </dgm:pt>
    <dgm:pt modelId="{7A265283-9B1B-46BB-80AE-0A142D0DF804}" type="sibTrans" cxnId="{EB437A32-D60E-4B3C-BB83-40A9F951C5FC}">
      <dgm:prSet/>
      <dgm:spPr/>
      <dgm:t>
        <a:bodyPr/>
        <a:lstStyle/>
        <a:p>
          <a:endParaRPr lang="en-US"/>
        </a:p>
      </dgm:t>
    </dgm:pt>
    <dgm:pt modelId="{6476AAB2-2560-45E7-977D-0B610F568B70}" type="pres">
      <dgm:prSet presAssocID="{094FC4C2-6BA4-4170-9E24-4B5B29C837BB}" presName="linear" presStyleCnt="0">
        <dgm:presLayoutVars>
          <dgm:animLvl val="lvl"/>
          <dgm:resizeHandles val="exact"/>
        </dgm:presLayoutVars>
      </dgm:prSet>
      <dgm:spPr/>
    </dgm:pt>
    <dgm:pt modelId="{67FCBF92-B658-4C76-8ADE-AE8F39C071C0}" type="pres">
      <dgm:prSet presAssocID="{3A77D52B-EE74-49B6-A46D-DF4FDB741935}" presName="parentText" presStyleLbl="node1" presStyleIdx="0" presStyleCnt="4">
        <dgm:presLayoutVars>
          <dgm:chMax val="0"/>
          <dgm:bulletEnabled val="1"/>
        </dgm:presLayoutVars>
      </dgm:prSet>
      <dgm:spPr/>
    </dgm:pt>
    <dgm:pt modelId="{B1AB811A-C0A1-4D1E-8727-FAFD555CF22E}" type="pres">
      <dgm:prSet presAssocID="{49B6FE01-5FC1-41FD-B372-A16DCB87F9B7}" presName="spacer" presStyleCnt="0"/>
      <dgm:spPr/>
    </dgm:pt>
    <dgm:pt modelId="{0A781014-A309-489D-A912-226D298869EE}" type="pres">
      <dgm:prSet presAssocID="{C1C4BBDF-B1AB-4902-864A-299B5B154182}" presName="parentText" presStyleLbl="node1" presStyleIdx="1" presStyleCnt="4">
        <dgm:presLayoutVars>
          <dgm:chMax val="0"/>
          <dgm:bulletEnabled val="1"/>
        </dgm:presLayoutVars>
      </dgm:prSet>
      <dgm:spPr/>
    </dgm:pt>
    <dgm:pt modelId="{904EDD5A-FE70-489A-9461-4D3E73A1E65B}" type="pres">
      <dgm:prSet presAssocID="{444FA037-FB51-4B73-BA24-44C113123897}" presName="spacer" presStyleCnt="0"/>
      <dgm:spPr/>
    </dgm:pt>
    <dgm:pt modelId="{0F601AF9-3311-45D0-8883-1F09F8DC4AEC}" type="pres">
      <dgm:prSet presAssocID="{912833D6-C6FD-45EC-A133-7F062E4A4BF5}" presName="parentText" presStyleLbl="node1" presStyleIdx="2" presStyleCnt="4">
        <dgm:presLayoutVars>
          <dgm:chMax val="0"/>
          <dgm:bulletEnabled val="1"/>
        </dgm:presLayoutVars>
      </dgm:prSet>
      <dgm:spPr/>
    </dgm:pt>
    <dgm:pt modelId="{2FFDE2C8-C1C8-4076-95AC-40CC45A95F99}" type="pres">
      <dgm:prSet presAssocID="{E7138662-30E5-4A17-A754-13592E46143F}" presName="spacer" presStyleCnt="0"/>
      <dgm:spPr/>
    </dgm:pt>
    <dgm:pt modelId="{B699E4FC-2612-4DDC-B730-7192AD56D33A}" type="pres">
      <dgm:prSet presAssocID="{51DC8010-E4AB-4515-95FE-497A27C52338}" presName="parentText" presStyleLbl="node1" presStyleIdx="3" presStyleCnt="4">
        <dgm:presLayoutVars>
          <dgm:chMax val="0"/>
          <dgm:bulletEnabled val="1"/>
        </dgm:presLayoutVars>
      </dgm:prSet>
      <dgm:spPr/>
    </dgm:pt>
  </dgm:ptLst>
  <dgm:cxnLst>
    <dgm:cxn modelId="{EAAF3902-92E9-421A-9A38-6946BB11C58E}" type="presOf" srcId="{C1C4BBDF-B1AB-4902-864A-299B5B154182}" destId="{0A781014-A309-489D-A912-226D298869EE}" srcOrd="0" destOrd="0" presId="urn:microsoft.com/office/officeart/2005/8/layout/vList2"/>
    <dgm:cxn modelId="{EF73E817-15F5-43E5-9833-3EE351779BDA}" type="presOf" srcId="{51DC8010-E4AB-4515-95FE-497A27C52338}" destId="{B699E4FC-2612-4DDC-B730-7192AD56D33A}" srcOrd="0" destOrd="0" presId="urn:microsoft.com/office/officeart/2005/8/layout/vList2"/>
    <dgm:cxn modelId="{EB437A32-D60E-4B3C-BB83-40A9F951C5FC}" srcId="{094FC4C2-6BA4-4170-9E24-4B5B29C837BB}" destId="{51DC8010-E4AB-4515-95FE-497A27C52338}" srcOrd="3" destOrd="0" parTransId="{6F52AE46-36A1-4A35-ADD9-A79EB7F5746B}" sibTransId="{7A265283-9B1B-46BB-80AE-0A142D0DF804}"/>
    <dgm:cxn modelId="{3E71FB49-159F-4F63-959A-24389A171373}" srcId="{094FC4C2-6BA4-4170-9E24-4B5B29C837BB}" destId="{912833D6-C6FD-45EC-A133-7F062E4A4BF5}" srcOrd="2" destOrd="0" parTransId="{543ADBB9-8B66-4163-8DB1-D26BBCD25CDA}" sibTransId="{E7138662-30E5-4A17-A754-13592E46143F}"/>
    <dgm:cxn modelId="{A5A4674B-8038-4797-8AA8-5D7E0C55CEC9}" type="presOf" srcId="{094FC4C2-6BA4-4170-9E24-4B5B29C837BB}" destId="{6476AAB2-2560-45E7-977D-0B610F568B70}" srcOrd="0" destOrd="0" presId="urn:microsoft.com/office/officeart/2005/8/layout/vList2"/>
    <dgm:cxn modelId="{B73F2E99-013C-4A9E-B316-0066871192EF}" srcId="{094FC4C2-6BA4-4170-9E24-4B5B29C837BB}" destId="{3A77D52B-EE74-49B6-A46D-DF4FDB741935}" srcOrd="0" destOrd="0" parTransId="{276C1FDF-1C83-4342-A5C9-D27F0A61652D}" sibTransId="{49B6FE01-5FC1-41FD-B372-A16DCB87F9B7}"/>
    <dgm:cxn modelId="{95207DA1-1100-48F3-B3BA-BF65AAD1CB06}" srcId="{094FC4C2-6BA4-4170-9E24-4B5B29C837BB}" destId="{C1C4BBDF-B1AB-4902-864A-299B5B154182}" srcOrd="1" destOrd="0" parTransId="{385AB9C2-19F1-4F6A-8C45-781A7A54BA0F}" sibTransId="{444FA037-FB51-4B73-BA24-44C113123897}"/>
    <dgm:cxn modelId="{E2C7FAC8-36B2-4319-BD5B-44844EC6A25E}" type="presOf" srcId="{3A77D52B-EE74-49B6-A46D-DF4FDB741935}" destId="{67FCBF92-B658-4C76-8ADE-AE8F39C071C0}" srcOrd="0" destOrd="0" presId="urn:microsoft.com/office/officeart/2005/8/layout/vList2"/>
    <dgm:cxn modelId="{54F492F4-9217-42F9-A1A7-08565090E97E}" type="presOf" srcId="{912833D6-C6FD-45EC-A133-7F062E4A4BF5}" destId="{0F601AF9-3311-45D0-8883-1F09F8DC4AEC}" srcOrd="0" destOrd="0" presId="urn:microsoft.com/office/officeart/2005/8/layout/vList2"/>
    <dgm:cxn modelId="{2F8D6A10-22F6-4C59-B4DB-AB0D269511A9}" type="presParOf" srcId="{6476AAB2-2560-45E7-977D-0B610F568B70}" destId="{67FCBF92-B658-4C76-8ADE-AE8F39C071C0}" srcOrd="0" destOrd="0" presId="urn:microsoft.com/office/officeart/2005/8/layout/vList2"/>
    <dgm:cxn modelId="{CFE559E4-BA16-42FF-B7BE-F55B186AD0B3}" type="presParOf" srcId="{6476AAB2-2560-45E7-977D-0B610F568B70}" destId="{B1AB811A-C0A1-4D1E-8727-FAFD555CF22E}" srcOrd="1" destOrd="0" presId="urn:microsoft.com/office/officeart/2005/8/layout/vList2"/>
    <dgm:cxn modelId="{4076C685-718A-4917-A225-DCAD0607076B}" type="presParOf" srcId="{6476AAB2-2560-45E7-977D-0B610F568B70}" destId="{0A781014-A309-489D-A912-226D298869EE}" srcOrd="2" destOrd="0" presId="urn:microsoft.com/office/officeart/2005/8/layout/vList2"/>
    <dgm:cxn modelId="{10AC161C-0C8B-40C8-A831-E1E90F3F23B4}" type="presParOf" srcId="{6476AAB2-2560-45E7-977D-0B610F568B70}" destId="{904EDD5A-FE70-489A-9461-4D3E73A1E65B}" srcOrd="3" destOrd="0" presId="urn:microsoft.com/office/officeart/2005/8/layout/vList2"/>
    <dgm:cxn modelId="{AB8D3FAC-0BB0-430D-A22A-A27CDE266EC1}" type="presParOf" srcId="{6476AAB2-2560-45E7-977D-0B610F568B70}" destId="{0F601AF9-3311-45D0-8883-1F09F8DC4AEC}" srcOrd="4" destOrd="0" presId="urn:microsoft.com/office/officeart/2005/8/layout/vList2"/>
    <dgm:cxn modelId="{F155C3C9-B44A-43A2-9985-CDB0EA7D86BA}" type="presParOf" srcId="{6476AAB2-2560-45E7-977D-0B610F568B70}" destId="{2FFDE2C8-C1C8-4076-95AC-40CC45A95F99}" srcOrd="5" destOrd="0" presId="urn:microsoft.com/office/officeart/2005/8/layout/vList2"/>
    <dgm:cxn modelId="{7016FE22-7D27-42F0-83AF-15B0860D1AA0}" type="presParOf" srcId="{6476AAB2-2560-45E7-977D-0B610F568B70}" destId="{B699E4FC-2612-4DDC-B730-7192AD56D33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D6CB59-41CD-4B58-B233-D02E2E71250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45C52D-4BC9-4B22-B5F7-7A5DAEE6CF9E}">
      <dgm:prSet/>
      <dgm:spPr/>
      <dgm:t>
        <a:bodyPr/>
        <a:lstStyle/>
        <a:p>
          <a:r>
            <a:rPr lang="en-CA" b="1" dirty="0"/>
            <a:t>Model</a:t>
          </a:r>
          <a:r>
            <a:rPr lang="en-CA" dirty="0"/>
            <a:t> is the state of the application and the rules of its behavior</a:t>
          </a:r>
          <a:endParaRPr lang="en-US" dirty="0"/>
        </a:p>
      </dgm:t>
    </dgm:pt>
    <dgm:pt modelId="{0C19BC37-5F5F-4290-8F34-229BD1A7585D}" type="parTrans" cxnId="{9B9F560A-FD7F-4AC4-8326-D5168517D568}">
      <dgm:prSet/>
      <dgm:spPr/>
      <dgm:t>
        <a:bodyPr/>
        <a:lstStyle/>
        <a:p>
          <a:endParaRPr lang="en-US"/>
        </a:p>
      </dgm:t>
    </dgm:pt>
    <dgm:pt modelId="{DDDCF6DF-1F88-4FF5-9B19-A367710D0B0A}" type="sibTrans" cxnId="{9B9F560A-FD7F-4AC4-8326-D5168517D568}">
      <dgm:prSet/>
      <dgm:spPr/>
      <dgm:t>
        <a:bodyPr/>
        <a:lstStyle/>
        <a:p>
          <a:endParaRPr lang="en-US"/>
        </a:p>
      </dgm:t>
    </dgm:pt>
    <dgm:pt modelId="{EC90C5C2-4CB1-49D2-820A-DDEA77F425FC}">
      <dgm:prSet/>
      <dgm:spPr/>
      <dgm:t>
        <a:bodyPr/>
        <a:lstStyle/>
        <a:p>
          <a:r>
            <a:rPr lang="en-CA" b="1" dirty="0"/>
            <a:t>View</a:t>
          </a:r>
          <a:r>
            <a:rPr lang="en-CA" dirty="0"/>
            <a:t> is the visual representation of data</a:t>
          </a:r>
          <a:endParaRPr lang="en-US" dirty="0"/>
        </a:p>
      </dgm:t>
    </dgm:pt>
    <dgm:pt modelId="{43D36571-9413-4ACE-86AA-BD4106221168}" type="parTrans" cxnId="{B5109A73-AA78-47EF-AE21-195F1F0A4CB7}">
      <dgm:prSet/>
      <dgm:spPr/>
      <dgm:t>
        <a:bodyPr/>
        <a:lstStyle/>
        <a:p>
          <a:endParaRPr lang="en-US"/>
        </a:p>
      </dgm:t>
    </dgm:pt>
    <dgm:pt modelId="{775CED53-70F1-40CC-BEDF-E1E4276F7CAA}" type="sibTrans" cxnId="{B5109A73-AA78-47EF-AE21-195F1F0A4CB7}">
      <dgm:prSet/>
      <dgm:spPr/>
      <dgm:t>
        <a:bodyPr/>
        <a:lstStyle/>
        <a:p>
          <a:endParaRPr lang="en-US"/>
        </a:p>
      </dgm:t>
    </dgm:pt>
    <dgm:pt modelId="{EFDF4787-9104-4219-9DCB-F4ACB859FBF7}">
      <dgm:prSet/>
      <dgm:spPr/>
      <dgm:t>
        <a:bodyPr/>
        <a:lstStyle/>
        <a:p>
          <a:r>
            <a:rPr lang="en-CA" b="1" dirty="0"/>
            <a:t>Controller</a:t>
          </a:r>
          <a:r>
            <a:rPr lang="en-CA" dirty="0"/>
            <a:t> communicates user interactions to the model </a:t>
          </a:r>
          <a:endParaRPr lang="en-US" dirty="0"/>
        </a:p>
      </dgm:t>
    </dgm:pt>
    <dgm:pt modelId="{A312C8A8-A5DC-4639-A132-38791560C793}" type="parTrans" cxnId="{0479B7DE-3FCC-4D2D-B694-A1FB91939C84}">
      <dgm:prSet/>
      <dgm:spPr/>
      <dgm:t>
        <a:bodyPr/>
        <a:lstStyle/>
        <a:p>
          <a:endParaRPr lang="en-US"/>
        </a:p>
      </dgm:t>
    </dgm:pt>
    <dgm:pt modelId="{E505CC32-5A9C-450B-9897-99F87DF9F499}" type="sibTrans" cxnId="{0479B7DE-3FCC-4D2D-B694-A1FB91939C84}">
      <dgm:prSet/>
      <dgm:spPr/>
      <dgm:t>
        <a:bodyPr/>
        <a:lstStyle/>
        <a:p>
          <a:endParaRPr lang="en-US"/>
        </a:p>
      </dgm:t>
    </dgm:pt>
    <dgm:pt modelId="{24E64A76-8421-4733-84CA-33F97A52E3E7}" type="pres">
      <dgm:prSet presAssocID="{AFD6CB59-41CD-4B58-B233-D02E2E712501}" presName="linear" presStyleCnt="0">
        <dgm:presLayoutVars>
          <dgm:animLvl val="lvl"/>
          <dgm:resizeHandles val="exact"/>
        </dgm:presLayoutVars>
      </dgm:prSet>
      <dgm:spPr/>
    </dgm:pt>
    <dgm:pt modelId="{4B8DE60C-E10B-4758-B284-BFAFFF5F08E5}" type="pres">
      <dgm:prSet presAssocID="{E145C52D-4BC9-4B22-B5F7-7A5DAEE6CF9E}" presName="parentText" presStyleLbl="node1" presStyleIdx="0" presStyleCnt="3">
        <dgm:presLayoutVars>
          <dgm:chMax val="0"/>
          <dgm:bulletEnabled val="1"/>
        </dgm:presLayoutVars>
      </dgm:prSet>
      <dgm:spPr/>
    </dgm:pt>
    <dgm:pt modelId="{96E2C04C-688D-4A08-BB00-AAB712524641}" type="pres">
      <dgm:prSet presAssocID="{DDDCF6DF-1F88-4FF5-9B19-A367710D0B0A}" presName="spacer" presStyleCnt="0"/>
      <dgm:spPr/>
    </dgm:pt>
    <dgm:pt modelId="{DC94D540-72AD-4547-A25F-32EA37430C21}" type="pres">
      <dgm:prSet presAssocID="{EC90C5C2-4CB1-49D2-820A-DDEA77F425FC}" presName="parentText" presStyleLbl="node1" presStyleIdx="1" presStyleCnt="3">
        <dgm:presLayoutVars>
          <dgm:chMax val="0"/>
          <dgm:bulletEnabled val="1"/>
        </dgm:presLayoutVars>
      </dgm:prSet>
      <dgm:spPr/>
    </dgm:pt>
    <dgm:pt modelId="{D734126D-F75A-4FAA-B076-88B6DA65CDA9}" type="pres">
      <dgm:prSet presAssocID="{775CED53-70F1-40CC-BEDF-E1E4276F7CAA}" presName="spacer" presStyleCnt="0"/>
      <dgm:spPr/>
    </dgm:pt>
    <dgm:pt modelId="{A65ADBEA-D810-4478-AE68-D298D227795B}" type="pres">
      <dgm:prSet presAssocID="{EFDF4787-9104-4219-9DCB-F4ACB859FBF7}" presName="parentText" presStyleLbl="node1" presStyleIdx="2" presStyleCnt="3">
        <dgm:presLayoutVars>
          <dgm:chMax val="0"/>
          <dgm:bulletEnabled val="1"/>
        </dgm:presLayoutVars>
      </dgm:prSet>
      <dgm:spPr/>
    </dgm:pt>
  </dgm:ptLst>
  <dgm:cxnLst>
    <dgm:cxn modelId="{9B9F560A-FD7F-4AC4-8326-D5168517D568}" srcId="{AFD6CB59-41CD-4B58-B233-D02E2E712501}" destId="{E145C52D-4BC9-4B22-B5F7-7A5DAEE6CF9E}" srcOrd="0" destOrd="0" parTransId="{0C19BC37-5F5F-4290-8F34-229BD1A7585D}" sibTransId="{DDDCF6DF-1F88-4FF5-9B19-A367710D0B0A}"/>
    <dgm:cxn modelId="{8BC14E12-9069-4B36-922E-C70E72C85A9F}" type="presOf" srcId="{EC90C5C2-4CB1-49D2-820A-DDEA77F425FC}" destId="{DC94D540-72AD-4547-A25F-32EA37430C21}" srcOrd="0" destOrd="0" presId="urn:microsoft.com/office/officeart/2005/8/layout/vList2"/>
    <dgm:cxn modelId="{45546828-C468-4B8A-883C-7191AA7C1D6A}" type="presOf" srcId="{AFD6CB59-41CD-4B58-B233-D02E2E712501}" destId="{24E64A76-8421-4733-84CA-33F97A52E3E7}" srcOrd="0" destOrd="0" presId="urn:microsoft.com/office/officeart/2005/8/layout/vList2"/>
    <dgm:cxn modelId="{B5109A73-AA78-47EF-AE21-195F1F0A4CB7}" srcId="{AFD6CB59-41CD-4B58-B233-D02E2E712501}" destId="{EC90C5C2-4CB1-49D2-820A-DDEA77F425FC}" srcOrd="1" destOrd="0" parTransId="{43D36571-9413-4ACE-86AA-BD4106221168}" sibTransId="{775CED53-70F1-40CC-BEDF-E1E4276F7CAA}"/>
    <dgm:cxn modelId="{B44156B5-8A7E-4E9E-A631-6A10051A7EB3}" type="presOf" srcId="{EFDF4787-9104-4219-9DCB-F4ACB859FBF7}" destId="{A65ADBEA-D810-4478-AE68-D298D227795B}" srcOrd="0" destOrd="0" presId="urn:microsoft.com/office/officeart/2005/8/layout/vList2"/>
    <dgm:cxn modelId="{769972CE-2F0D-484F-BA6B-18F24B98E6C3}" type="presOf" srcId="{E145C52D-4BC9-4B22-B5F7-7A5DAEE6CF9E}" destId="{4B8DE60C-E10B-4758-B284-BFAFFF5F08E5}" srcOrd="0" destOrd="0" presId="urn:microsoft.com/office/officeart/2005/8/layout/vList2"/>
    <dgm:cxn modelId="{0479B7DE-3FCC-4D2D-B694-A1FB91939C84}" srcId="{AFD6CB59-41CD-4B58-B233-D02E2E712501}" destId="{EFDF4787-9104-4219-9DCB-F4ACB859FBF7}" srcOrd="2" destOrd="0" parTransId="{A312C8A8-A5DC-4639-A132-38791560C793}" sibTransId="{E505CC32-5A9C-450B-9897-99F87DF9F499}"/>
    <dgm:cxn modelId="{1ACE03A3-21ED-4C9F-8E4B-B988DA76D74A}" type="presParOf" srcId="{24E64A76-8421-4733-84CA-33F97A52E3E7}" destId="{4B8DE60C-E10B-4758-B284-BFAFFF5F08E5}" srcOrd="0" destOrd="0" presId="urn:microsoft.com/office/officeart/2005/8/layout/vList2"/>
    <dgm:cxn modelId="{EC91B57B-9BC6-444E-8EBD-63694BBBDCC6}" type="presParOf" srcId="{24E64A76-8421-4733-84CA-33F97A52E3E7}" destId="{96E2C04C-688D-4A08-BB00-AAB712524641}" srcOrd="1" destOrd="0" presId="urn:microsoft.com/office/officeart/2005/8/layout/vList2"/>
    <dgm:cxn modelId="{FC56A9B4-9FAA-4314-8201-4A0AD44506E0}" type="presParOf" srcId="{24E64A76-8421-4733-84CA-33F97A52E3E7}" destId="{DC94D540-72AD-4547-A25F-32EA37430C21}" srcOrd="2" destOrd="0" presId="urn:microsoft.com/office/officeart/2005/8/layout/vList2"/>
    <dgm:cxn modelId="{42A1BB9C-6E09-41F4-A836-A007172DC9E7}" type="presParOf" srcId="{24E64A76-8421-4733-84CA-33F97A52E3E7}" destId="{D734126D-F75A-4FAA-B076-88B6DA65CDA9}" srcOrd="3" destOrd="0" presId="urn:microsoft.com/office/officeart/2005/8/layout/vList2"/>
    <dgm:cxn modelId="{4FCD8E8A-97CA-4BF5-80DD-AC62444C378A}" type="presParOf" srcId="{24E64A76-8421-4733-84CA-33F97A52E3E7}" destId="{A65ADBEA-D810-4478-AE68-D298D22779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9299C0-F46C-48CB-B51B-D214876CBD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3701A0-4033-4E02-BCFD-B4F8F106DDE7}">
      <dgm:prSet/>
      <dgm:spPr/>
      <dgm:t>
        <a:bodyPr/>
        <a:lstStyle/>
        <a:p>
          <a:r>
            <a:rPr lang="en-US"/>
            <a:t>Models: </a:t>
          </a:r>
        </a:p>
      </dgm:t>
    </dgm:pt>
    <dgm:pt modelId="{598F2C9A-9176-4BE4-8E99-423079152376}" type="parTrans" cxnId="{2AECA05F-1B1A-443A-92CB-D6B9B2BC5C55}">
      <dgm:prSet/>
      <dgm:spPr/>
      <dgm:t>
        <a:bodyPr/>
        <a:lstStyle/>
        <a:p>
          <a:endParaRPr lang="en-US"/>
        </a:p>
      </dgm:t>
    </dgm:pt>
    <dgm:pt modelId="{8F9F0D4D-971D-42F6-AAD8-E37E302834B5}" type="sibTrans" cxnId="{2AECA05F-1B1A-443A-92CB-D6B9B2BC5C55}">
      <dgm:prSet/>
      <dgm:spPr/>
      <dgm:t>
        <a:bodyPr/>
        <a:lstStyle/>
        <a:p>
          <a:endParaRPr lang="en-US"/>
        </a:p>
      </dgm:t>
    </dgm:pt>
    <dgm:pt modelId="{2C87DB37-E850-45F2-964A-03999E4F2AEE}">
      <dgm:prSet/>
      <dgm:spPr/>
      <dgm:t>
        <a:bodyPr/>
        <a:lstStyle/>
        <a:p>
          <a:r>
            <a:rPr lang="en-US"/>
            <a:t>Classes that represent the data of the app and use validation logic to enforce business rules. Model objects might retrieve and store model state to/from a database. </a:t>
          </a:r>
        </a:p>
      </dgm:t>
    </dgm:pt>
    <dgm:pt modelId="{CA5D31B6-452B-4D06-89FD-F0167D2AC6A3}" type="parTrans" cxnId="{160C3739-9E49-4791-BE24-735EF35B9BA2}">
      <dgm:prSet/>
      <dgm:spPr/>
      <dgm:t>
        <a:bodyPr/>
        <a:lstStyle/>
        <a:p>
          <a:endParaRPr lang="en-US"/>
        </a:p>
      </dgm:t>
    </dgm:pt>
    <dgm:pt modelId="{FED01E7A-2D84-4783-AE6D-B277DF8C1264}" type="sibTrans" cxnId="{160C3739-9E49-4791-BE24-735EF35B9BA2}">
      <dgm:prSet/>
      <dgm:spPr/>
      <dgm:t>
        <a:bodyPr/>
        <a:lstStyle/>
        <a:p>
          <a:endParaRPr lang="en-US"/>
        </a:p>
      </dgm:t>
    </dgm:pt>
    <dgm:pt modelId="{AA8C43AF-F61F-4F79-B3D5-E811E8312A90}">
      <dgm:prSet/>
      <dgm:spPr/>
      <dgm:t>
        <a:bodyPr/>
        <a:lstStyle/>
        <a:p>
          <a:r>
            <a:rPr lang="en-US"/>
            <a:t>Views: </a:t>
          </a:r>
        </a:p>
      </dgm:t>
    </dgm:pt>
    <dgm:pt modelId="{ABCCEC88-583A-4D13-8CC2-5CB66A51F545}" type="parTrans" cxnId="{12C4B0D8-8DEA-4A95-9137-6F853404F8F2}">
      <dgm:prSet/>
      <dgm:spPr/>
      <dgm:t>
        <a:bodyPr/>
        <a:lstStyle/>
        <a:p>
          <a:endParaRPr lang="en-US"/>
        </a:p>
      </dgm:t>
    </dgm:pt>
    <dgm:pt modelId="{F8F62EE6-A31A-417C-8BD7-9B54EB2BB4C7}" type="sibTrans" cxnId="{12C4B0D8-8DEA-4A95-9137-6F853404F8F2}">
      <dgm:prSet/>
      <dgm:spPr/>
      <dgm:t>
        <a:bodyPr/>
        <a:lstStyle/>
        <a:p>
          <a:endParaRPr lang="en-US"/>
        </a:p>
      </dgm:t>
    </dgm:pt>
    <dgm:pt modelId="{8758CF04-6F76-4D72-8CCC-C5DCC46336FB}">
      <dgm:prSet/>
      <dgm:spPr/>
      <dgm:t>
        <a:bodyPr/>
        <a:lstStyle/>
        <a:p>
          <a:r>
            <a:rPr lang="en-US"/>
            <a:t>Components that display the app's user interface (UI). Generally, this UI displays the model data.</a:t>
          </a:r>
        </a:p>
      </dgm:t>
    </dgm:pt>
    <dgm:pt modelId="{966C67D1-1D10-4DEF-BB5C-11D8491D710A}" type="parTrans" cxnId="{25E9C1F4-0C5E-4B04-BDA7-2A07905DE22C}">
      <dgm:prSet/>
      <dgm:spPr/>
      <dgm:t>
        <a:bodyPr/>
        <a:lstStyle/>
        <a:p>
          <a:endParaRPr lang="en-US"/>
        </a:p>
      </dgm:t>
    </dgm:pt>
    <dgm:pt modelId="{B3F5C9F8-5081-47D9-A7C5-DFE709E0A72F}" type="sibTrans" cxnId="{25E9C1F4-0C5E-4B04-BDA7-2A07905DE22C}">
      <dgm:prSet/>
      <dgm:spPr/>
      <dgm:t>
        <a:bodyPr/>
        <a:lstStyle/>
        <a:p>
          <a:endParaRPr lang="en-US"/>
        </a:p>
      </dgm:t>
    </dgm:pt>
    <dgm:pt modelId="{3B076EDD-D2B6-4399-8A84-D679E82A4800}">
      <dgm:prSet/>
      <dgm:spPr/>
      <dgm:t>
        <a:bodyPr/>
        <a:lstStyle/>
        <a:p>
          <a:r>
            <a:rPr lang="en-US"/>
            <a:t>Controllers: </a:t>
          </a:r>
        </a:p>
      </dgm:t>
    </dgm:pt>
    <dgm:pt modelId="{F808E038-0550-43F2-B96C-0385DECD2D28}" type="parTrans" cxnId="{77C1AAC7-AED0-40C5-A791-79EB4ACF9F21}">
      <dgm:prSet/>
      <dgm:spPr/>
      <dgm:t>
        <a:bodyPr/>
        <a:lstStyle/>
        <a:p>
          <a:endParaRPr lang="en-US"/>
        </a:p>
      </dgm:t>
    </dgm:pt>
    <dgm:pt modelId="{D3DDA01C-7D44-44FE-8F1B-24D7E44C6152}" type="sibTrans" cxnId="{77C1AAC7-AED0-40C5-A791-79EB4ACF9F21}">
      <dgm:prSet/>
      <dgm:spPr/>
      <dgm:t>
        <a:bodyPr/>
        <a:lstStyle/>
        <a:p>
          <a:endParaRPr lang="en-US"/>
        </a:p>
      </dgm:t>
    </dgm:pt>
    <dgm:pt modelId="{E65AEF86-C0C5-483F-AC17-5B445B17BB69}">
      <dgm:prSet/>
      <dgm:spPr/>
      <dgm:t>
        <a:bodyPr/>
        <a:lstStyle/>
        <a:p>
          <a:r>
            <a:rPr lang="en-US"/>
            <a:t>Classes that handle browser requests, retrieve model data, call view templates that return a response.</a:t>
          </a:r>
        </a:p>
      </dgm:t>
    </dgm:pt>
    <dgm:pt modelId="{67B43DC6-C7C7-4E66-B943-178808CA8775}" type="parTrans" cxnId="{B2A56A84-51FB-4A5B-947A-49BAFFB317D9}">
      <dgm:prSet/>
      <dgm:spPr/>
      <dgm:t>
        <a:bodyPr/>
        <a:lstStyle/>
        <a:p>
          <a:endParaRPr lang="en-US"/>
        </a:p>
      </dgm:t>
    </dgm:pt>
    <dgm:pt modelId="{D60B0941-1816-4284-9472-E3C766CBA6A2}" type="sibTrans" cxnId="{B2A56A84-51FB-4A5B-947A-49BAFFB317D9}">
      <dgm:prSet/>
      <dgm:spPr/>
      <dgm:t>
        <a:bodyPr/>
        <a:lstStyle/>
        <a:p>
          <a:endParaRPr lang="en-US"/>
        </a:p>
      </dgm:t>
    </dgm:pt>
    <dgm:pt modelId="{5B9B7916-2080-453A-AEC9-B2F99F5262D1}" type="pres">
      <dgm:prSet presAssocID="{7B9299C0-F46C-48CB-B51B-D214876CBD11}" presName="linear" presStyleCnt="0">
        <dgm:presLayoutVars>
          <dgm:animLvl val="lvl"/>
          <dgm:resizeHandles val="exact"/>
        </dgm:presLayoutVars>
      </dgm:prSet>
      <dgm:spPr/>
    </dgm:pt>
    <dgm:pt modelId="{4E9B228E-6F76-4FF9-9B5B-3F40A86A4E5E}" type="pres">
      <dgm:prSet presAssocID="{503701A0-4033-4E02-BCFD-B4F8F106DDE7}" presName="parentText" presStyleLbl="node1" presStyleIdx="0" presStyleCnt="3">
        <dgm:presLayoutVars>
          <dgm:chMax val="0"/>
          <dgm:bulletEnabled val="1"/>
        </dgm:presLayoutVars>
      </dgm:prSet>
      <dgm:spPr/>
    </dgm:pt>
    <dgm:pt modelId="{503D4E65-ECE3-4B3F-9DEB-C71BF31BE4B8}" type="pres">
      <dgm:prSet presAssocID="{503701A0-4033-4E02-BCFD-B4F8F106DDE7}" presName="childText" presStyleLbl="revTx" presStyleIdx="0" presStyleCnt="3">
        <dgm:presLayoutVars>
          <dgm:bulletEnabled val="1"/>
        </dgm:presLayoutVars>
      </dgm:prSet>
      <dgm:spPr/>
    </dgm:pt>
    <dgm:pt modelId="{304C941D-D5D3-4843-8858-D365D87500AD}" type="pres">
      <dgm:prSet presAssocID="{AA8C43AF-F61F-4F79-B3D5-E811E8312A90}" presName="parentText" presStyleLbl="node1" presStyleIdx="1" presStyleCnt="3">
        <dgm:presLayoutVars>
          <dgm:chMax val="0"/>
          <dgm:bulletEnabled val="1"/>
        </dgm:presLayoutVars>
      </dgm:prSet>
      <dgm:spPr/>
    </dgm:pt>
    <dgm:pt modelId="{785BAF5C-14AD-485D-8049-027D0B3F538D}" type="pres">
      <dgm:prSet presAssocID="{AA8C43AF-F61F-4F79-B3D5-E811E8312A90}" presName="childText" presStyleLbl="revTx" presStyleIdx="1" presStyleCnt="3">
        <dgm:presLayoutVars>
          <dgm:bulletEnabled val="1"/>
        </dgm:presLayoutVars>
      </dgm:prSet>
      <dgm:spPr/>
    </dgm:pt>
    <dgm:pt modelId="{B5A4F7E5-4A84-4398-BDEF-FD1C34EEA06E}" type="pres">
      <dgm:prSet presAssocID="{3B076EDD-D2B6-4399-8A84-D679E82A4800}" presName="parentText" presStyleLbl="node1" presStyleIdx="2" presStyleCnt="3">
        <dgm:presLayoutVars>
          <dgm:chMax val="0"/>
          <dgm:bulletEnabled val="1"/>
        </dgm:presLayoutVars>
      </dgm:prSet>
      <dgm:spPr/>
    </dgm:pt>
    <dgm:pt modelId="{9F9389B3-B040-4EDF-84A5-5C0573E235E3}" type="pres">
      <dgm:prSet presAssocID="{3B076EDD-D2B6-4399-8A84-D679E82A4800}" presName="childText" presStyleLbl="revTx" presStyleIdx="2" presStyleCnt="3">
        <dgm:presLayoutVars>
          <dgm:bulletEnabled val="1"/>
        </dgm:presLayoutVars>
      </dgm:prSet>
      <dgm:spPr/>
    </dgm:pt>
  </dgm:ptLst>
  <dgm:cxnLst>
    <dgm:cxn modelId="{B806E215-96BA-47FD-90FF-DA4E4BE31479}" type="presOf" srcId="{503701A0-4033-4E02-BCFD-B4F8F106DDE7}" destId="{4E9B228E-6F76-4FF9-9B5B-3F40A86A4E5E}" srcOrd="0" destOrd="0" presId="urn:microsoft.com/office/officeart/2005/8/layout/vList2"/>
    <dgm:cxn modelId="{160C3739-9E49-4791-BE24-735EF35B9BA2}" srcId="{503701A0-4033-4E02-BCFD-B4F8F106DDE7}" destId="{2C87DB37-E850-45F2-964A-03999E4F2AEE}" srcOrd="0" destOrd="0" parTransId="{CA5D31B6-452B-4D06-89FD-F0167D2AC6A3}" sibTransId="{FED01E7A-2D84-4783-AE6D-B277DF8C1264}"/>
    <dgm:cxn modelId="{2AECA05F-1B1A-443A-92CB-D6B9B2BC5C55}" srcId="{7B9299C0-F46C-48CB-B51B-D214876CBD11}" destId="{503701A0-4033-4E02-BCFD-B4F8F106DDE7}" srcOrd="0" destOrd="0" parTransId="{598F2C9A-9176-4BE4-8E99-423079152376}" sibTransId="{8F9F0D4D-971D-42F6-AAD8-E37E302834B5}"/>
    <dgm:cxn modelId="{FDD1B967-32A1-4941-BEA9-36076D34BC0B}" type="presOf" srcId="{E65AEF86-C0C5-483F-AC17-5B445B17BB69}" destId="{9F9389B3-B040-4EDF-84A5-5C0573E235E3}" srcOrd="0" destOrd="0" presId="urn:microsoft.com/office/officeart/2005/8/layout/vList2"/>
    <dgm:cxn modelId="{103CA07F-6959-4647-94EF-86A8BE53ED66}" type="presOf" srcId="{2C87DB37-E850-45F2-964A-03999E4F2AEE}" destId="{503D4E65-ECE3-4B3F-9DEB-C71BF31BE4B8}" srcOrd="0" destOrd="0" presId="urn:microsoft.com/office/officeart/2005/8/layout/vList2"/>
    <dgm:cxn modelId="{B2A56A84-51FB-4A5B-947A-49BAFFB317D9}" srcId="{3B076EDD-D2B6-4399-8A84-D679E82A4800}" destId="{E65AEF86-C0C5-483F-AC17-5B445B17BB69}" srcOrd="0" destOrd="0" parTransId="{67B43DC6-C7C7-4E66-B943-178808CA8775}" sibTransId="{D60B0941-1816-4284-9472-E3C766CBA6A2}"/>
    <dgm:cxn modelId="{46307AAC-E82E-4891-BEDF-3785C3E07675}" type="presOf" srcId="{AA8C43AF-F61F-4F79-B3D5-E811E8312A90}" destId="{304C941D-D5D3-4843-8858-D365D87500AD}" srcOrd="0" destOrd="0" presId="urn:microsoft.com/office/officeart/2005/8/layout/vList2"/>
    <dgm:cxn modelId="{271B87C6-3F47-4778-8E3A-1064950F74D3}" type="presOf" srcId="{8758CF04-6F76-4D72-8CCC-C5DCC46336FB}" destId="{785BAF5C-14AD-485D-8049-027D0B3F538D}" srcOrd="0" destOrd="0" presId="urn:microsoft.com/office/officeart/2005/8/layout/vList2"/>
    <dgm:cxn modelId="{77C1AAC7-AED0-40C5-A791-79EB4ACF9F21}" srcId="{7B9299C0-F46C-48CB-B51B-D214876CBD11}" destId="{3B076EDD-D2B6-4399-8A84-D679E82A4800}" srcOrd="2" destOrd="0" parTransId="{F808E038-0550-43F2-B96C-0385DECD2D28}" sibTransId="{D3DDA01C-7D44-44FE-8F1B-24D7E44C6152}"/>
    <dgm:cxn modelId="{12C4B0D8-8DEA-4A95-9137-6F853404F8F2}" srcId="{7B9299C0-F46C-48CB-B51B-D214876CBD11}" destId="{AA8C43AF-F61F-4F79-B3D5-E811E8312A90}" srcOrd="1" destOrd="0" parTransId="{ABCCEC88-583A-4D13-8CC2-5CB66A51F545}" sibTransId="{F8F62EE6-A31A-417C-8BD7-9B54EB2BB4C7}"/>
    <dgm:cxn modelId="{2F5589DF-5223-4435-B097-C4223FEB67CA}" type="presOf" srcId="{3B076EDD-D2B6-4399-8A84-D679E82A4800}" destId="{B5A4F7E5-4A84-4398-BDEF-FD1C34EEA06E}" srcOrd="0" destOrd="0" presId="urn:microsoft.com/office/officeart/2005/8/layout/vList2"/>
    <dgm:cxn modelId="{30290DEE-4FBA-44C0-A96F-BA8CA82573D2}" type="presOf" srcId="{7B9299C0-F46C-48CB-B51B-D214876CBD11}" destId="{5B9B7916-2080-453A-AEC9-B2F99F5262D1}" srcOrd="0" destOrd="0" presId="urn:microsoft.com/office/officeart/2005/8/layout/vList2"/>
    <dgm:cxn modelId="{25E9C1F4-0C5E-4B04-BDA7-2A07905DE22C}" srcId="{AA8C43AF-F61F-4F79-B3D5-E811E8312A90}" destId="{8758CF04-6F76-4D72-8CCC-C5DCC46336FB}" srcOrd="0" destOrd="0" parTransId="{966C67D1-1D10-4DEF-BB5C-11D8491D710A}" sibTransId="{B3F5C9F8-5081-47D9-A7C5-DFE709E0A72F}"/>
    <dgm:cxn modelId="{F78A59BE-C2A1-44C7-BA79-1CC3601FDF56}" type="presParOf" srcId="{5B9B7916-2080-453A-AEC9-B2F99F5262D1}" destId="{4E9B228E-6F76-4FF9-9B5B-3F40A86A4E5E}" srcOrd="0" destOrd="0" presId="urn:microsoft.com/office/officeart/2005/8/layout/vList2"/>
    <dgm:cxn modelId="{602CAE4C-7D34-4F83-BB5C-E249F609D2CD}" type="presParOf" srcId="{5B9B7916-2080-453A-AEC9-B2F99F5262D1}" destId="{503D4E65-ECE3-4B3F-9DEB-C71BF31BE4B8}" srcOrd="1" destOrd="0" presId="urn:microsoft.com/office/officeart/2005/8/layout/vList2"/>
    <dgm:cxn modelId="{31AC556B-18F0-401E-8F76-BB35155BF5EA}" type="presParOf" srcId="{5B9B7916-2080-453A-AEC9-B2F99F5262D1}" destId="{304C941D-D5D3-4843-8858-D365D87500AD}" srcOrd="2" destOrd="0" presId="urn:microsoft.com/office/officeart/2005/8/layout/vList2"/>
    <dgm:cxn modelId="{023AE7E9-3B65-4AEE-BCFE-831D6449A726}" type="presParOf" srcId="{5B9B7916-2080-453A-AEC9-B2F99F5262D1}" destId="{785BAF5C-14AD-485D-8049-027D0B3F538D}" srcOrd="3" destOrd="0" presId="urn:microsoft.com/office/officeart/2005/8/layout/vList2"/>
    <dgm:cxn modelId="{3BA74119-365B-467D-A6C7-7F01D0D53C89}" type="presParOf" srcId="{5B9B7916-2080-453A-AEC9-B2F99F5262D1}" destId="{B5A4F7E5-4A84-4398-BDEF-FD1C34EEA06E}" srcOrd="4" destOrd="0" presId="urn:microsoft.com/office/officeart/2005/8/layout/vList2"/>
    <dgm:cxn modelId="{B252606A-1166-4FA9-B6A0-DA8C8D6AF96B}" type="presParOf" srcId="{5B9B7916-2080-453A-AEC9-B2F99F5262D1}" destId="{9F9389B3-B040-4EDF-84A5-5C0573E235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B618B6D-1072-4F39-B248-BE44201F5D9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F7BC00E-9D02-40D9-A90B-D58DF44DCDD0}">
      <dgm:prSet custT="1"/>
      <dgm:spPr/>
      <dgm:t>
        <a:bodyPr/>
        <a:lstStyle/>
        <a:p>
          <a:r>
            <a:rPr lang="en-CA" sz="3200" dirty="0"/>
            <a:t>A very simple idea</a:t>
          </a:r>
          <a:endParaRPr lang="en-US" sz="3200" dirty="0"/>
        </a:p>
      </dgm:t>
    </dgm:pt>
    <dgm:pt modelId="{9FAEA2CA-F7D5-4E95-90AC-1773592CA36D}" type="parTrans" cxnId="{BE27B243-35F7-4241-B5C5-D57C6A8A2714}">
      <dgm:prSet/>
      <dgm:spPr/>
      <dgm:t>
        <a:bodyPr/>
        <a:lstStyle/>
        <a:p>
          <a:endParaRPr lang="en-US"/>
        </a:p>
      </dgm:t>
    </dgm:pt>
    <dgm:pt modelId="{1AF1B904-0B37-43AA-9E72-442EBEBCC7B1}" type="sibTrans" cxnId="{BE27B243-35F7-4241-B5C5-D57C6A8A2714}">
      <dgm:prSet/>
      <dgm:spPr/>
      <dgm:t>
        <a:bodyPr/>
        <a:lstStyle/>
        <a:p>
          <a:endParaRPr lang="en-US"/>
        </a:p>
      </dgm:t>
    </dgm:pt>
    <dgm:pt modelId="{7A6D1C98-1B70-4EB8-8F99-D04724087506}">
      <dgm:prSet custT="1"/>
      <dgm:spPr/>
      <dgm:t>
        <a:bodyPr/>
        <a:lstStyle/>
        <a:p>
          <a:r>
            <a:rPr lang="en-CA" sz="2800" dirty="0"/>
            <a:t>Model is changed through a formal “update” process</a:t>
          </a:r>
          <a:endParaRPr lang="en-US" sz="2800" dirty="0"/>
        </a:p>
      </dgm:t>
    </dgm:pt>
    <dgm:pt modelId="{B7FE6F91-967D-4B02-9B9D-EEB3EFFE35AB}" type="parTrans" cxnId="{31C51DB5-F3AA-4B5A-B4A9-834FA108CF04}">
      <dgm:prSet/>
      <dgm:spPr/>
      <dgm:t>
        <a:bodyPr/>
        <a:lstStyle/>
        <a:p>
          <a:endParaRPr lang="en-US"/>
        </a:p>
      </dgm:t>
    </dgm:pt>
    <dgm:pt modelId="{4EFE14C5-070B-42F3-BDD2-89DF938F3339}" type="sibTrans" cxnId="{31C51DB5-F3AA-4B5A-B4A9-834FA108CF04}">
      <dgm:prSet/>
      <dgm:spPr/>
      <dgm:t>
        <a:bodyPr/>
        <a:lstStyle/>
        <a:p>
          <a:endParaRPr lang="en-US"/>
        </a:p>
      </dgm:t>
    </dgm:pt>
    <dgm:pt modelId="{B1E47454-4153-4B0F-B974-A53F7BA3A752}">
      <dgm:prSet custT="1"/>
      <dgm:spPr/>
      <dgm:t>
        <a:bodyPr/>
        <a:lstStyle/>
        <a:p>
          <a:r>
            <a:rPr lang="en-CA" sz="2800" dirty="0"/>
            <a:t>When the model changes the view is redrawn</a:t>
          </a:r>
          <a:endParaRPr lang="en-US" sz="2800" dirty="0"/>
        </a:p>
      </dgm:t>
    </dgm:pt>
    <dgm:pt modelId="{D0B91BFF-5C38-449F-9275-65BF736C8ABD}" type="parTrans" cxnId="{FC1F1801-8802-478F-B58A-B88B2AD7068D}">
      <dgm:prSet/>
      <dgm:spPr/>
      <dgm:t>
        <a:bodyPr/>
        <a:lstStyle/>
        <a:p>
          <a:endParaRPr lang="en-US"/>
        </a:p>
      </dgm:t>
    </dgm:pt>
    <dgm:pt modelId="{8A65D716-6A99-4DF8-93E2-5222A6A3E4A7}" type="sibTrans" cxnId="{FC1F1801-8802-478F-B58A-B88B2AD7068D}">
      <dgm:prSet/>
      <dgm:spPr/>
      <dgm:t>
        <a:bodyPr/>
        <a:lstStyle/>
        <a:p>
          <a:endParaRPr lang="en-US"/>
        </a:p>
      </dgm:t>
    </dgm:pt>
    <dgm:pt modelId="{43FBBB99-EBC7-4620-9CD6-E12BB408B494}">
      <dgm:prSet custT="1"/>
      <dgm:spPr/>
      <dgm:t>
        <a:bodyPr/>
        <a:lstStyle/>
        <a:p>
          <a:r>
            <a:rPr lang="en-CA" sz="2800" dirty="0"/>
            <a:t>Also called the “Elm Architecture”</a:t>
          </a:r>
          <a:endParaRPr lang="en-US" sz="2800" dirty="0"/>
        </a:p>
      </dgm:t>
    </dgm:pt>
    <dgm:pt modelId="{BB6452B7-9C55-45CA-9671-FAA8753EC3F2}" type="parTrans" cxnId="{E3A2786E-6DED-4F7B-B022-30A83AE5765B}">
      <dgm:prSet/>
      <dgm:spPr/>
      <dgm:t>
        <a:bodyPr/>
        <a:lstStyle/>
        <a:p>
          <a:endParaRPr lang="en-US"/>
        </a:p>
      </dgm:t>
    </dgm:pt>
    <dgm:pt modelId="{CE41B693-AC41-43DD-B7DF-A670B7692667}" type="sibTrans" cxnId="{E3A2786E-6DED-4F7B-B022-30A83AE5765B}">
      <dgm:prSet/>
      <dgm:spPr/>
      <dgm:t>
        <a:bodyPr/>
        <a:lstStyle/>
        <a:p>
          <a:endParaRPr lang="en-US"/>
        </a:p>
      </dgm:t>
    </dgm:pt>
    <dgm:pt modelId="{03E4FB63-5FD0-4D73-9542-88A02F775D70}" type="pres">
      <dgm:prSet presAssocID="{6B618B6D-1072-4F39-B248-BE44201F5D9D}" presName="root" presStyleCnt="0">
        <dgm:presLayoutVars>
          <dgm:dir/>
          <dgm:resizeHandles val="exact"/>
        </dgm:presLayoutVars>
      </dgm:prSet>
      <dgm:spPr/>
    </dgm:pt>
    <dgm:pt modelId="{5176FAC3-1A1E-4C60-A729-61E5ABD59C9F}" type="pres">
      <dgm:prSet presAssocID="{6B618B6D-1072-4F39-B248-BE44201F5D9D}" presName="container" presStyleCnt="0">
        <dgm:presLayoutVars>
          <dgm:dir/>
          <dgm:resizeHandles val="exact"/>
        </dgm:presLayoutVars>
      </dgm:prSet>
      <dgm:spPr/>
    </dgm:pt>
    <dgm:pt modelId="{38F9D7A4-E7B7-4506-8C66-43A2230E98E0}" type="pres">
      <dgm:prSet presAssocID="{AF7BC00E-9D02-40D9-A90B-D58DF44DCDD0}" presName="compNode" presStyleCnt="0"/>
      <dgm:spPr/>
    </dgm:pt>
    <dgm:pt modelId="{1CDBEC88-3EE2-4E17-8159-A70838D45CC2}" type="pres">
      <dgm:prSet presAssocID="{AF7BC00E-9D02-40D9-A90B-D58DF44DCDD0}" presName="iconBgRect" presStyleLbl="bgShp" presStyleIdx="0" presStyleCnt="4"/>
      <dgm:spPr/>
    </dgm:pt>
    <dgm:pt modelId="{0501A93F-259D-490D-9501-75CBEF0DB75E}" type="pres">
      <dgm:prSet presAssocID="{AF7BC00E-9D02-40D9-A90B-D58DF44DCD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2F856665-92E7-4474-8AF5-1F7917B8877B}" type="pres">
      <dgm:prSet presAssocID="{AF7BC00E-9D02-40D9-A90B-D58DF44DCDD0}" presName="spaceRect" presStyleCnt="0"/>
      <dgm:spPr/>
    </dgm:pt>
    <dgm:pt modelId="{77C746FD-005B-42D9-BFAE-DCB54C6E15FB}" type="pres">
      <dgm:prSet presAssocID="{AF7BC00E-9D02-40D9-A90B-D58DF44DCDD0}" presName="textRect" presStyleLbl="revTx" presStyleIdx="0" presStyleCnt="4">
        <dgm:presLayoutVars>
          <dgm:chMax val="1"/>
          <dgm:chPref val="1"/>
        </dgm:presLayoutVars>
      </dgm:prSet>
      <dgm:spPr/>
    </dgm:pt>
    <dgm:pt modelId="{03B0DDCA-46BD-49AF-9FFF-B82819C7C628}" type="pres">
      <dgm:prSet presAssocID="{1AF1B904-0B37-43AA-9E72-442EBEBCC7B1}" presName="sibTrans" presStyleLbl="sibTrans2D1" presStyleIdx="0" presStyleCnt="0"/>
      <dgm:spPr/>
    </dgm:pt>
    <dgm:pt modelId="{FC844EE5-2B71-429B-8547-F42CA7C26F53}" type="pres">
      <dgm:prSet presAssocID="{7A6D1C98-1B70-4EB8-8F99-D04724087506}" presName="compNode" presStyleCnt="0"/>
      <dgm:spPr/>
    </dgm:pt>
    <dgm:pt modelId="{25C9C056-0B4B-4237-86F9-7DC17C2985A9}" type="pres">
      <dgm:prSet presAssocID="{7A6D1C98-1B70-4EB8-8F99-D04724087506}" presName="iconBgRect" presStyleLbl="bgShp" presStyleIdx="1" presStyleCnt="4"/>
      <dgm:spPr/>
    </dgm:pt>
    <dgm:pt modelId="{DFEC5666-46E4-44D4-952E-007226038B78}" type="pres">
      <dgm:prSet presAssocID="{7A6D1C98-1B70-4EB8-8F99-D047240875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0459AAF2-8060-4456-9BD5-ED874C82133D}" type="pres">
      <dgm:prSet presAssocID="{7A6D1C98-1B70-4EB8-8F99-D04724087506}" presName="spaceRect" presStyleCnt="0"/>
      <dgm:spPr/>
    </dgm:pt>
    <dgm:pt modelId="{006BECA9-1674-44B2-8436-7F6BD93BD24A}" type="pres">
      <dgm:prSet presAssocID="{7A6D1C98-1B70-4EB8-8F99-D04724087506}" presName="textRect" presStyleLbl="revTx" presStyleIdx="1" presStyleCnt="4">
        <dgm:presLayoutVars>
          <dgm:chMax val="1"/>
          <dgm:chPref val="1"/>
        </dgm:presLayoutVars>
      </dgm:prSet>
      <dgm:spPr/>
    </dgm:pt>
    <dgm:pt modelId="{B1B45FCB-D19A-4226-8206-1A9ADEA559A2}" type="pres">
      <dgm:prSet presAssocID="{4EFE14C5-070B-42F3-BDD2-89DF938F3339}" presName="sibTrans" presStyleLbl="sibTrans2D1" presStyleIdx="0" presStyleCnt="0"/>
      <dgm:spPr/>
    </dgm:pt>
    <dgm:pt modelId="{29696BB0-4B1B-41A0-AF51-DCFF46668008}" type="pres">
      <dgm:prSet presAssocID="{B1E47454-4153-4B0F-B974-A53F7BA3A752}" presName="compNode" presStyleCnt="0"/>
      <dgm:spPr/>
    </dgm:pt>
    <dgm:pt modelId="{393F00DB-0A0D-4E04-B169-F5A25993CD44}" type="pres">
      <dgm:prSet presAssocID="{B1E47454-4153-4B0F-B974-A53F7BA3A752}" presName="iconBgRect" presStyleLbl="bgShp" presStyleIdx="2" presStyleCnt="4"/>
      <dgm:spPr/>
    </dgm:pt>
    <dgm:pt modelId="{212CBB3D-E904-4F2E-8BE5-85913CFE072B}" type="pres">
      <dgm:prSet presAssocID="{B1E47454-4153-4B0F-B974-A53F7BA3A7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4D663055-60F6-4EB0-859A-E619760F9ED1}" type="pres">
      <dgm:prSet presAssocID="{B1E47454-4153-4B0F-B974-A53F7BA3A752}" presName="spaceRect" presStyleCnt="0"/>
      <dgm:spPr/>
    </dgm:pt>
    <dgm:pt modelId="{32DD941C-227E-40EF-B675-28186EDFBBAE}" type="pres">
      <dgm:prSet presAssocID="{B1E47454-4153-4B0F-B974-A53F7BA3A752}" presName="textRect" presStyleLbl="revTx" presStyleIdx="2" presStyleCnt="4">
        <dgm:presLayoutVars>
          <dgm:chMax val="1"/>
          <dgm:chPref val="1"/>
        </dgm:presLayoutVars>
      </dgm:prSet>
      <dgm:spPr/>
    </dgm:pt>
    <dgm:pt modelId="{AB145459-E9EB-4693-8DDF-EE3EE0F5880A}" type="pres">
      <dgm:prSet presAssocID="{8A65D716-6A99-4DF8-93E2-5222A6A3E4A7}" presName="sibTrans" presStyleLbl="sibTrans2D1" presStyleIdx="0" presStyleCnt="0"/>
      <dgm:spPr/>
    </dgm:pt>
    <dgm:pt modelId="{8C883429-7A0E-43FB-9E1E-30DE861DB533}" type="pres">
      <dgm:prSet presAssocID="{43FBBB99-EBC7-4620-9CD6-E12BB408B494}" presName="compNode" presStyleCnt="0"/>
      <dgm:spPr/>
    </dgm:pt>
    <dgm:pt modelId="{B59F12D0-D17C-486B-872E-2DE83D2D923F}" type="pres">
      <dgm:prSet presAssocID="{43FBBB99-EBC7-4620-9CD6-E12BB408B494}" presName="iconBgRect" presStyleLbl="bgShp" presStyleIdx="3" presStyleCnt="4"/>
      <dgm:spPr/>
    </dgm:pt>
    <dgm:pt modelId="{F4AB2E11-0587-4EFE-BEF7-8858CD1AE1F9}" type="pres">
      <dgm:prSet presAssocID="{43FBBB99-EBC7-4620-9CD6-E12BB408B4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1D51B02E-8B15-4165-9E65-2FD921786BCC}" type="pres">
      <dgm:prSet presAssocID="{43FBBB99-EBC7-4620-9CD6-E12BB408B494}" presName="spaceRect" presStyleCnt="0"/>
      <dgm:spPr/>
    </dgm:pt>
    <dgm:pt modelId="{FDD00CAE-5031-49A6-9E8C-264DC31A8B54}" type="pres">
      <dgm:prSet presAssocID="{43FBBB99-EBC7-4620-9CD6-E12BB408B494}" presName="textRect" presStyleLbl="revTx" presStyleIdx="3" presStyleCnt="4">
        <dgm:presLayoutVars>
          <dgm:chMax val="1"/>
          <dgm:chPref val="1"/>
        </dgm:presLayoutVars>
      </dgm:prSet>
      <dgm:spPr/>
    </dgm:pt>
  </dgm:ptLst>
  <dgm:cxnLst>
    <dgm:cxn modelId="{FC1F1801-8802-478F-B58A-B88B2AD7068D}" srcId="{6B618B6D-1072-4F39-B248-BE44201F5D9D}" destId="{B1E47454-4153-4B0F-B974-A53F7BA3A752}" srcOrd="2" destOrd="0" parTransId="{D0B91BFF-5C38-449F-9275-65BF736C8ABD}" sibTransId="{8A65D716-6A99-4DF8-93E2-5222A6A3E4A7}"/>
    <dgm:cxn modelId="{0ED5CD05-B9BB-4262-B3DA-FC926EF8BA7B}" type="presOf" srcId="{7A6D1C98-1B70-4EB8-8F99-D04724087506}" destId="{006BECA9-1674-44B2-8436-7F6BD93BD24A}" srcOrd="0" destOrd="0" presId="urn:microsoft.com/office/officeart/2018/2/layout/IconCircleList"/>
    <dgm:cxn modelId="{F9D00D28-9AFD-4552-B97B-A61007283BBA}" type="presOf" srcId="{6B618B6D-1072-4F39-B248-BE44201F5D9D}" destId="{03E4FB63-5FD0-4D73-9542-88A02F775D70}" srcOrd="0" destOrd="0" presId="urn:microsoft.com/office/officeart/2018/2/layout/IconCircleList"/>
    <dgm:cxn modelId="{BE27B243-35F7-4241-B5C5-D57C6A8A2714}" srcId="{6B618B6D-1072-4F39-B248-BE44201F5D9D}" destId="{AF7BC00E-9D02-40D9-A90B-D58DF44DCDD0}" srcOrd="0" destOrd="0" parTransId="{9FAEA2CA-F7D5-4E95-90AC-1773592CA36D}" sibTransId="{1AF1B904-0B37-43AA-9E72-442EBEBCC7B1}"/>
    <dgm:cxn modelId="{8BA2964B-B77F-4213-98C0-64BF08C79FAC}" type="presOf" srcId="{8A65D716-6A99-4DF8-93E2-5222A6A3E4A7}" destId="{AB145459-E9EB-4693-8DDF-EE3EE0F5880A}" srcOrd="0" destOrd="0" presId="urn:microsoft.com/office/officeart/2018/2/layout/IconCircleList"/>
    <dgm:cxn modelId="{E3A2786E-6DED-4F7B-B022-30A83AE5765B}" srcId="{6B618B6D-1072-4F39-B248-BE44201F5D9D}" destId="{43FBBB99-EBC7-4620-9CD6-E12BB408B494}" srcOrd="3" destOrd="0" parTransId="{BB6452B7-9C55-45CA-9671-FAA8753EC3F2}" sibTransId="{CE41B693-AC41-43DD-B7DF-A670B7692667}"/>
    <dgm:cxn modelId="{427CAB74-5A46-4C64-AFAE-65D3FD17CB33}" type="presOf" srcId="{4EFE14C5-070B-42F3-BDD2-89DF938F3339}" destId="{B1B45FCB-D19A-4226-8206-1A9ADEA559A2}" srcOrd="0" destOrd="0" presId="urn:microsoft.com/office/officeart/2018/2/layout/IconCircleList"/>
    <dgm:cxn modelId="{5F03C986-4DE9-4841-9676-B26996CBFD39}" type="presOf" srcId="{1AF1B904-0B37-43AA-9E72-442EBEBCC7B1}" destId="{03B0DDCA-46BD-49AF-9FFF-B82819C7C628}" srcOrd="0" destOrd="0" presId="urn:microsoft.com/office/officeart/2018/2/layout/IconCircleList"/>
    <dgm:cxn modelId="{BFD0FF88-8841-4F5A-8AC0-97BB31C10F4C}" type="presOf" srcId="{AF7BC00E-9D02-40D9-A90B-D58DF44DCDD0}" destId="{77C746FD-005B-42D9-BFAE-DCB54C6E15FB}" srcOrd="0" destOrd="0" presId="urn:microsoft.com/office/officeart/2018/2/layout/IconCircleList"/>
    <dgm:cxn modelId="{01D9928D-E173-4378-A8A0-49BE4EA43499}" type="presOf" srcId="{43FBBB99-EBC7-4620-9CD6-E12BB408B494}" destId="{FDD00CAE-5031-49A6-9E8C-264DC31A8B54}" srcOrd="0" destOrd="0" presId="urn:microsoft.com/office/officeart/2018/2/layout/IconCircleList"/>
    <dgm:cxn modelId="{31C51DB5-F3AA-4B5A-B4A9-834FA108CF04}" srcId="{6B618B6D-1072-4F39-B248-BE44201F5D9D}" destId="{7A6D1C98-1B70-4EB8-8F99-D04724087506}" srcOrd="1" destOrd="0" parTransId="{B7FE6F91-967D-4B02-9B9D-EEB3EFFE35AB}" sibTransId="{4EFE14C5-070B-42F3-BDD2-89DF938F3339}"/>
    <dgm:cxn modelId="{DB6DD2BB-EEB5-43A4-A126-66865178528B}" type="presOf" srcId="{B1E47454-4153-4B0F-B974-A53F7BA3A752}" destId="{32DD941C-227E-40EF-B675-28186EDFBBAE}" srcOrd="0" destOrd="0" presId="urn:microsoft.com/office/officeart/2018/2/layout/IconCircleList"/>
    <dgm:cxn modelId="{99A28361-B1E7-464A-A54B-B2697AD60733}" type="presParOf" srcId="{03E4FB63-5FD0-4D73-9542-88A02F775D70}" destId="{5176FAC3-1A1E-4C60-A729-61E5ABD59C9F}" srcOrd="0" destOrd="0" presId="urn:microsoft.com/office/officeart/2018/2/layout/IconCircleList"/>
    <dgm:cxn modelId="{68A4E466-3E95-442F-9678-25F1E4EC76ED}" type="presParOf" srcId="{5176FAC3-1A1E-4C60-A729-61E5ABD59C9F}" destId="{38F9D7A4-E7B7-4506-8C66-43A2230E98E0}" srcOrd="0" destOrd="0" presId="urn:microsoft.com/office/officeart/2018/2/layout/IconCircleList"/>
    <dgm:cxn modelId="{FE6D12B7-F977-4095-9401-42FAD6D9EA99}" type="presParOf" srcId="{38F9D7A4-E7B7-4506-8C66-43A2230E98E0}" destId="{1CDBEC88-3EE2-4E17-8159-A70838D45CC2}" srcOrd="0" destOrd="0" presId="urn:microsoft.com/office/officeart/2018/2/layout/IconCircleList"/>
    <dgm:cxn modelId="{244B7B16-1190-4635-A5A4-EE0B81CA8ECC}" type="presParOf" srcId="{38F9D7A4-E7B7-4506-8C66-43A2230E98E0}" destId="{0501A93F-259D-490D-9501-75CBEF0DB75E}" srcOrd="1" destOrd="0" presId="urn:microsoft.com/office/officeart/2018/2/layout/IconCircleList"/>
    <dgm:cxn modelId="{AB206F43-0A3C-4D5D-B51A-6E31E1894862}" type="presParOf" srcId="{38F9D7A4-E7B7-4506-8C66-43A2230E98E0}" destId="{2F856665-92E7-4474-8AF5-1F7917B8877B}" srcOrd="2" destOrd="0" presId="urn:microsoft.com/office/officeart/2018/2/layout/IconCircleList"/>
    <dgm:cxn modelId="{2572EC30-6424-4D6F-8E19-CE80B04BD5D9}" type="presParOf" srcId="{38F9D7A4-E7B7-4506-8C66-43A2230E98E0}" destId="{77C746FD-005B-42D9-BFAE-DCB54C6E15FB}" srcOrd="3" destOrd="0" presId="urn:microsoft.com/office/officeart/2018/2/layout/IconCircleList"/>
    <dgm:cxn modelId="{D15FB3CC-7ACC-4DC7-9DC0-125E093E8086}" type="presParOf" srcId="{5176FAC3-1A1E-4C60-A729-61E5ABD59C9F}" destId="{03B0DDCA-46BD-49AF-9FFF-B82819C7C628}" srcOrd="1" destOrd="0" presId="urn:microsoft.com/office/officeart/2018/2/layout/IconCircleList"/>
    <dgm:cxn modelId="{A5447C4B-7B8F-4F63-9CD8-857312481E13}" type="presParOf" srcId="{5176FAC3-1A1E-4C60-A729-61E5ABD59C9F}" destId="{FC844EE5-2B71-429B-8547-F42CA7C26F53}" srcOrd="2" destOrd="0" presId="urn:microsoft.com/office/officeart/2018/2/layout/IconCircleList"/>
    <dgm:cxn modelId="{EF1528BF-FE42-42B4-B1D7-534610445B5E}" type="presParOf" srcId="{FC844EE5-2B71-429B-8547-F42CA7C26F53}" destId="{25C9C056-0B4B-4237-86F9-7DC17C2985A9}" srcOrd="0" destOrd="0" presId="urn:microsoft.com/office/officeart/2018/2/layout/IconCircleList"/>
    <dgm:cxn modelId="{92E8A073-7E24-46F8-A3D8-E256D9214018}" type="presParOf" srcId="{FC844EE5-2B71-429B-8547-F42CA7C26F53}" destId="{DFEC5666-46E4-44D4-952E-007226038B78}" srcOrd="1" destOrd="0" presId="urn:microsoft.com/office/officeart/2018/2/layout/IconCircleList"/>
    <dgm:cxn modelId="{6ABF4192-7D52-4384-B1C9-81C907840E82}" type="presParOf" srcId="{FC844EE5-2B71-429B-8547-F42CA7C26F53}" destId="{0459AAF2-8060-4456-9BD5-ED874C82133D}" srcOrd="2" destOrd="0" presId="urn:microsoft.com/office/officeart/2018/2/layout/IconCircleList"/>
    <dgm:cxn modelId="{CB37CAB7-F86C-41EA-AEE8-D58205D5BE5C}" type="presParOf" srcId="{FC844EE5-2B71-429B-8547-F42CA7C26F53}" destId="{006BECA9-1674-44B2-8436-7F6BD93BD24A}" srcOrd="3" destOrd="0" presId="urn:microsoft.com/office/officeart/2018/2/layout/IconCircleList"/>
    <dgm:cxn modelId="{2D9B3FF0-8BD1-4BE6-A07E-24521D5A711F}" type="presParOf" srcId="{5176FAC3-1A1E-4C60-A729-61E5ABD59C9F}" destId="{B1B45FCB-D19A-4226-8206-1A9ADEA559A2}" srcOrd="3" destOrd="0" presId="urn:microsoft.com/office/officeart/2018/2/layout/IconCircleList"/>
    <dgm:cxn modelId="{0FA17673-22CF-4FC8-93FA-A4A54DC9CBB9}" type="presParOf" srcId="{5176FAC3-1A1E-4C60-A729-61E5ABD59C9F}" destId="{29696BB0-4B1B-41A0-AF51-DCFF46668008}" srcOrd="4" destOrd="0" presId="urn:microsoft.com/office/officeart/2018/2/layout/IconCircleList"/>
    <dgm:cxn modelId="{61A5AC0B-C29B-4CB7-AC40-CF777AC6668D}" type="presParOf" srcId="{29696BB0-4B1B-41A0-AF51-DCFF46668008}" destId="{393F00DB-0A0D-4E04-B169-F5A25993CD44}" srcOrd="0" destOrd="0" presId="urn:microsoft.com/office/officeart/2018/2/layout/IconCircleList"/>
    <dgm:cxn modelId="{A797C0D7-E0C5-458D-9F05-824F0D91A3C0}" type="presParOf" srcId="{29696BB0-4B1B-41A0-AF51-DCFF46668008}" destId="{212CBB3D-E904-4F2E-8BE5-85913CFE072B}" srcOrd="1" destOrd="0" presId="urn:microsoft.com/office/officeart/2018/2/layout/IconCircleList"/>
    <dgm:cxn modelId="{ADBDF5A3-2893-44D7-B113-63B6BD4CF83A}" type="presParOf" srcId="{29696BB0-4B1B-41A0-AF51-DCFF46668008}" destId="{4D663055-60F6-4EB0-859A-E619760F9ED1}" srcOrd="2" destOrd="0" presId="urn:microsoft.com/office/officeart/2018/2/layout/IconCircleList"/>
    <dgm:cxn modelId="{884CF308-2BFF-4C2C-AB87-188CAF70F76F}" type="presParOf" srcId="{29696BB0-4B1B-41A0-AF51-DCFF46668008}" destId="{32DD941C-227E-40EF-B675-28186EDFBBAE}" srcOrd="3" destOrd="0" presId="urn:microsoft.com/office/officeart/2018/2/layout/IconCircleList"/>
    <dgm:cxn modelId="{D7516409-CAB7-476B-AC72-FC3D6C06685C}" type="presParOf" srcId="{5176FAC3-1A1E-4C60-A729-61E5ABD59C9F}" destId="{AB145459-E9EB-4693-8DDF-EE3EE0F5880A}" srcOrd="5" destOrd="0" presId="urn:microsoft.com/office/officeart/2018/2/layout/IconCircleList"/>
    <dgm:cxn modelId="{3747FA60-2BAE-47C8-98FB-207A4E63D70C}" type="presParOf" srcId="{5176FAC3-1A1E-4C60-A729-61E5ABD59C9F}" destId="{8C883429-7A0E-43FB-9E1E-30DE861DB533}" srcOrd="6" destOrd="0" presId="urn:microsoft.com/office/officeart/2018/2/layout/IconCircleList"/>
    <dgm:cxn modelId="{15CACEA9-3867-42E6-91FA-35986CD056F0}" type="presParOf" srcId="{8C883429-7A0E-43FB-9E1E-30DE861DB533}" destId="{B59F12D0-D17C-486B-872E-2DE83D2D923F}" srcOrd="0" destOrd="0" presId="urn:microsoft.com/office/officeart/2018/2/layout/IconCircleList"/>
    <dgm:cxn modelId="{6DF4E09D-C247-4051-B71E-B76A523D4D39}" type="presParOf" srcId="{8C883429-7A0E-43FB-9E1E-30DE861DB533}" destId="{F4AB2E11-0587-4EFE-BEF7-8858CD1AE1F9}" srcOrd="1" destOrd="0" presId="urn:microsoft.com/office/officeart/2018/2/layout/IconCircleList"/>
    <dgm:cxn modelId="{C627516C-DA7D-4E9A-805C-85259260D6E5}" type="presParOf" srcId="{8C883429-7A0E-43FB-9E1E-30DE861DB533}" destId="{1D51B02E-8B15-4165-9E65-2FD921786BCC}" srcOrd="2" destOrd="0" presId="urn:microsoft.com/office/officeart/2018/2/layout/IconCircleList"/>
    <dgm:cxn modelId="{0A6E1D67-2FDF-4996-85C7-BA35FD4B0117}" type="presParOf" srcId="{8C883429-7A0E-43FB-9E1E-30DE861DB533}" destId="{FDD00CAE-5031-49A6-9E8C-264DC31A8B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F6AD18-4D3B-4228-B07E-D064E1D69B7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2FB44D4-0D81-4AA1-AF16-B7461BC2E51C}">
      <dgm:prSet/>
      <dgm:spPr/>
      <dgm:t>
        <a:bodyPr/>
        <a:lstStyle/>
        <a:p>
          <a:r>
            <a:rPr lang="en-CA"/>
            <a:t>YAGNI – You Aren’t Going to Need It</a:t>
          </a:r>
          <a:endParaRPr lang="en-US"/>
        </a:p>
      </dgm:t>
    </dgm:pt>
    <dgm:pt modelId="{5CE5DFD7-2098-45EB-B3A5-F8EFF7143909}" type="parTrans" cxnId="{32897979-A72B-455F-9731-5E86A83F1432}">
      <dgm:prSet/>
      <dgm:spPr/>
      <dgm:t>
        <a:bodyPr/>
        <a:lstStyle/>
        <a:p>
          <a:endParaRPr lang="en-US"/>
        </a:p>
      </dgm:t>
    </dgm:pt>
    <dgm:pt modelId="{2E6A3628-C023-4F89-AD2A-42EAD6DC5E04}" type="sibTrans" cxnId="{32897979-A72B-455F-9731-5E86A83F1432}">
      <dgm:prSet/>
      <dgm:spPr/>
      <dgm:t>
        <a:bodyPr/>
        <a:lstStyle/>
        <a:p>
          <a:endParaRPr lang="en-US"/>
        </a:p>
      </dgm:t>
    </dgm:pt>
    <dgm:pt modelId="{DAADBCBF-A1E5-4083-9831-995EEDA8C63D}">
      <dgm:prSet/>
      <dgm:spPr/>
      <dgm:t>
        <a:bodyPr/>
        <a:lstStyle/>
        <a:p>
          <a:r>
            <a:rPr lang="en-CA"/>
            <a:t>Big Ball of Mud - aka Spaghetti Code </a:t>
          </a:r>
          <a:endParaRPr lang="en-US"/>
        </a:p>
      </dgm:t>
    </dgm:pt>
    <dgm:pt modelId="{1B9D451D-C03A-434B-B277-A1C5724004DF}" type="parTrans" cxnId="{C246CCAD-0586-40A1-B2F5-4F5504A752CA}">
      <dgm:prSet/>
      <dgm:spPr/>
      <dgm:t>
        <a:bodyPr/>
        <a:lstStyle/>
        <a:p>
          <a:endParaRPr lang="en-US"/>
        </a:p>
      </dgm:t>
    </dgm:pt>
    <dgm:pt modelId="{EDC95CC3-528B-4996-AECF-AEFCF34F3598}" type="sibTrans" cxnId="{C246CCAD-0586-40A1-B2F5-4F5504A752CA}">
      <dgm:prSet/>
      <dgm:spPr/>
      <dgm:t>
        <a:bodyPr/>
        <a:lstStyle/>
        <a:p>
          <a:endParaRPr lang="en-US"/>
        </a:p>
      </dgm:t>
    </dgm:pt>
    <dgm:pt modelId="{9EEBAF57-669D-4764-9DB9-AEB549EF8DD6}" type="pres">
      <dgm:prSet presAssocID="{C8F6AD18-4D3B-4228-B07E-D064E1D69B77}" presName="linear" presStyleCnt="0">
        <dgm:presLayoutVars>
          <dgm:animLvl val="lvl"/>
          <dgm:resizeHandles val="exact"/>
        </dgm:presLayoutVars>
      </dgm:prSet>
      <dgm:spPr/>
    </dgm:pt>
    <dgm:pt modelId="{DC1DCC0F-996E-4400-A4CF-8A003B032EFE}" type="pres">
      <dgm:prSet presAssocID="{D2FB44D4-0D81-4AA1-AF16-B7461BC2E51C}" presName="parentText" presStyleLbl="node1" presStyleIdx="0" presStyleCnt="2">
        <dgm:presLayoutVars>
          <dgm:chMax val="0"/>
          <dgm:bulletEnabled val="1"/>
        </dgm:presLayoutVars>
      </dgm:prSet>
      <dgm:spPr/>
    </dgm:pt>
    <dgm:pt modelId="{4AAE7BE4-32D5-4ECF-ADDF-0000F11C0679}" type="pres">
      <dgm:prSet presAssocID="{2E6A3628-C023-4F89-AD2A-42EAD6DC5E04}" presName="spacer" presStyleCnt="0"/>
      <dgm:spPr/>
    </dgm:pt>
    <dgm:pt modelId="{FE701DCC-0EC8-404E-A1BA-BD1FEE293369}" type="pres">
      <dgm:prSet presAssocID="{DAADBCBF-A1E5-4083-9831-995EEDA8C63D}" presName="parentText" presStyleLbl="node1" presStyleIdx="1" presStyleCnt="2">
        <dgm:presLayoutVars>
          <dgm:chMax val="0"/>
          <dgm:bulletEnabled val="1"/>
        </dgm:presLayoutVars>
      </dgm:prSet>
      <dgm:spPr/>
    </dgm:pt>
  </dgm:ptLst>
  <dgm:cxnLst>
    <dgm:cxn modelId="{3D17B43D-AA07-4F5B-80EF-1366B7FB9F4C}" type="presOf" srcId="{D2FB44D4-0D81-4AA1-AF16-B7461BC2E51C}" destId="{DC1DCC0F-996E-4400-A4CF-8A003B032EFE}" srcOrd="0" destOrd="0" presId="urn:microsoft.com/office/officeart/2005/8/layout/vList2"/>
    <dgm:cxn modelId="{6BDC8C57-FA14-42EB-BE3E-C94618C77374}" type="presOf" srcId="{C8F6AD18-4D3B-4228-B07E-D064E1D69B77}" destId="{9EEBAF57-669D-4764-9DB9-AEB549EF8DD6}" srcOrd="0" destOrd="0" presId="urn:microsoft.com/office/officeart/2005/8/layout/vList2"/>
    <dgm:cxn modelId="{32897979-A72B-455F-9731-5E86A83F1432}" srcId="{C8F6AD18-4D3B-4228-B07E-D064E1D69B77}" destId="{D2FB44D4-0D81-4AA1-AF16-B7461BC2E51C}" srcOrd="0" destOrd="0" parTransId="{5CE5DFD7-2098-45EB-B3A5-F8EFF7143909}" sibTransId="{2E6A3628-C023-4F89-AD2A-42EAD6DC5E04}"/>
    <dgm:cxn modelId="{C246CCAD-0586-40A1-B2F5-4F5504A752CA}" srcId="{C8F6AD18-4D3B-4228-B07E-D064E1D69B77}" destId="{DAADBCBF-A1E5-4083-9831-995EEDA8C63D}" srcOrd="1" destOrd="0" parTransId="{1B9D451D-C03A-434B-B277-A1C5724004DF}" sibTransId="{EDC95CC3-528B-4996-AECF-AEFCF34F3598}"/>
    <dgm:cxn modelId="{6880B7FC-83BC-4426-A839-FF2FC648D668}" type="presOf" srcId="{DAADBCBF-A1E5-4083-9831-995EEDA8C63D}" destId="{FE701DCC-0EC8-404E-A1BA-BD1FEE293369}" srcOrd="0" destOrd="0" presId="urn:microsoft.com/office/officeart/2005/8/layout/vList2"/>
    <dgm:cxn modelId="{727DD1FC-CA36-4D8F-9577-7CEBB537C155}" type="presParOf" srcId="{9EEBAF57-669D-4764-9DB9-AEB549EF8DD6}" destId="{DC1DCC0F-996E-4400-A4CF-8A003B032EFE}" srcOrd="0" destOrd="0" presId="urn:microsoft.com/office/officeart/2005/8/layout/vList2"/>
    <dgm:cxn modelId="{7E19C76E-5C7B-467D-B5F5-A5C459B99C31}" type="presParOf" srcId="{9EEBAF57-669D-4764-9DB9-AEB549EF8DD6}" destId="{4AAE7BE4-32D5-4ECF-ADDF-0000F11C0679}" srcOrd="1" destOrd="0" presId="urn:microsoft.com/office/officeart/2005/8/layout/vList2"/>
    <dgm:cxn modelId="{ABE2B2DA-5FDD-4DC1-86B8-DA79BEFD00BC}" type="presParOf" srcId="{9EEBAF57-669D-4764-9DB9-AEB549EF8DD6}" destId="{FE701DCC-0EC8-404E-A1BA-BD1FEE29336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8C930-B503-4A74-A3AA-3B8440827F78}"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20D625AD-A961-431D-ACF5-60441A433531}">
      <dgm:prSet/>
      <dgm:spPr/>
      <dgm:t>
        <a:bodyPr/>
        <a:lstStyle/>
        <a:p>
          <a:r>
            <a:rPr lang="en-CA" dirty="0"/>
            <a:t>Once a module is completed can be reused</a:t>
          </a:r>
          <a:endParaRPr lang="en-US" dirty="0"/>
        </a:p>
      </dgm:t>
    </dgm:pt>
    <dgm:pt modelId="{5FCD7BA3-D87D-4873-9ADC-C6D8AFA19B48}" type="parTrans" cxnId="{833DDC07-EC52-41D4-A8FF-AF86E0114E8E}">
      <dgm:prSet/>
      <dgm:spPr/>
      <dgm:t>
        <a:bodyPr/>
        <a:lstStyle/>
        <a:p>
          <a:endParaRPr lang="en-US"/>
        </a:p>
      </dgm:t>
    </dgm:pt>
    <dgm:pt modelId="{92EBD05E-00FD-4697-A75D-463371BD6582}" type="sibTrans" cxnId="{833DDC07-EC52-41D4-A8FF-AF86E0114E8E}">
      <dgm:prSet/>
      <dgm:spPr/>
      <dgm:t>
        <a:bodyPr/>
        <a:lstStyle/>
        <a:p>
          <a:endParaRPr lang="en-US"/>
        </a:p>
      </dgm:t>
    </dgm:pt>
    <dgm:pt modelId="{20EAC7A8-9545-4ED0-9EAA-5BD48072E787}">
      <dgm:prSet/>
      <dgm:spPr/>
      <dgm:t>
        <a:bodyPr/>
        <a:lstStyle/>
        <a:p>
          <a:r>
            <a:rPr lang="en-CA"/>
            <a:t>Code is easy to test and debug</a:t>
          </a:r>
          <a:endParaRPr lang="en-US"/>
        </a:p>
      </dgm:t>
    </dgm:pt>
    <dgm:pt modelId="{77C0303B-9954-4E06-B6B0-4D59B900E1D7}" type="parTrans" cxnId="{99548442-65CB-47C1-AABE-FEC0C45D6EB9}">
      <dgm:prSet/>
      <dgm:spPr/>
      <dgm:t>
        <a:bodyPr/>
        <a:lstStyle/>
        <a:p>
          <a:endParaRPr lang="en-US"/>
        </a:p>
      </dgm:t>
    </dgm:pt>
    <dgm:pt modelId="{CE284D3F-6828-446D-9503-FB5CEF523C0D}" type="sibTrans" cxnId="{99548442-65CB-47C1-AABE-FEC0C45D6EB9}">
      <dgm:prSet/>
      <dgm:spPr/>
      <dgm:t>
        <a:bodyPr/>
        <a:lstStyle/>
        <a:p>
          <a:endParaRPr lang="en-US"/>
        </a:p>
      </dgm:t>
    </dgm:pt>
    <dgm:pt modelId="{0E58A68F-51FD-4904-9573-772F65D8F774}">
      <dgm:prSet/>
      <dgm:spPr/>
      <dgm:t>
        <a:bodyPr/>
        <a:lstStyle/>
        <a:p>
          <a:r>
            <a:rPr lang="en-CA"/>
            <a:t>Implementation is quick and easy </a:t>
          </a:r>
          <a:endParaRPr lang="en-US"/>
        </a:p>
      </dgm:t>
    </dgm:pt>
    <dgm:pt modelId="{569C0BEB-0F8E-45BC-8E63-AC203860894F}" type="parTrans" cxnId="{67849494-9458-4DE0-B795-FC5E65081BB5}">
      <dgm:prSet/>
      <dgm:spPr/>
      <dgm:t>
        <a:bodyPr/>
        <a:lstStyle/>
        <a:p>
          <a:endParaRPr lang="en-US"/>
        </a:p>
      </dgm:t>
    </dgm:pt>
    <dgm:pt modelId="{7BB8203D-BEEA-445C-8A90-1F329CEDCF32}" type="sibTrans" cxnId="{67849494-9458-4DE0-B795-FC5E65081BB5}">
      <dgm:prSet/>
      <dgm:spPr/>
      <dgm:t>
        <a:bodyPr/>
        <a:lstStyle/>
        <a:p>
          <a:endParaRPr lang="en-US"/>
        </a:p>
      </dgm:t>
    </dgm:pt>
    <dgm:pt modelId="{18544195-A2AB-4EC7-8C1D-8E8EF5E2EE10}" type="pres">
      <dgm:prSet presAssocID="{A5D8C930-B503-4A74-A3AA-3B8440827F78}" presName="Name0" presStyleCnt="0">
        <dgm:presLayoutVars>
          <dgm:dir/>
          <dgm:resizeHandles val="exact"/>
        </dgm:presLayoutVars>
      </dgm:prSet>
      <dgm:spPr/>
    </dgm:pt>
    <dgm:pt modelId="{350E9314-6AFD-4236-8C95-ADF5479C0FF5}" type="pres">
      <dgm:prSet presAssocID="{20D625AD-A961-431D-ACF5-60441A433531}" presName="node" presStyleLbl="node1" presStyleIdx="0" presStyleCnt="5">
        <dgm:presLayoutVars>
          <dgm:bulletEnabled val="1"/>
        </dgm:presLayoutVars>
      </dgm:prSet>
      <dgm:spPr/>
    </dgm:pt>
    <dgm:pt modelId="{78B4F6A1-030A-487F-B59A-C6020EEDE2D3}" type="pres">
      <dgm:prSet presAssocID="{92EBD05E-00FD-4697-A75D-463371BD6582}" presName="sibTransSpacerBeforeConnector" presStyleCnt="0"/>
      <dgm:spPr/>
    </dgm:pt>
    <dgm:pt modelId="{FBB77681-0579-4BD9-A90F-87F4BE925E4C}" type="pres">
      <dgm:prSet presAssocID="{92EBD05E-00FD-4697-A75D-463371BD6582}" presName="sibTrans" presStyleLbl="node1" presStyleIdx="1" presStyleCnt="5"/>
      <dgm:spPr/>
    </dgm:pt>
    <dgm:pt modelId="{961CB1CD-B80F-47BD-9A77-E3C570716AAF}" type="pres">
      <dgm:prSet presAssocID="{92EBD05E-00FD-4697-A75D-463371BD6582}" presName="sibTransSpacerAfterConnector" presStyleCnt="0"/>
      <dgm:spPr/>
    </dgm:pt>
    <dgm:pt modelId="{C28DE537-3F2E-4131-A646-9985326937F9}" type="pres">
      <dgm:prSet presAssocID="{20EAC7A8-9545-4ED0-9EAA-5BD48072E787}" presName="node" presStyleLbl="node1" presStyleIdx="2" presStyleCnt="5">
        <dgm:presLayoutVars>
          <dgm:bulletEnabled val="1"/>
        </dgm:presLayoutVars>
      </dgm:prSet>
      <dgm:spPr/>
    </dgm:pt>
    <dgm:pt modelId="{7A2CF5C7-6E93-4991-98B1-F659CBA2EA8F}" type="pres">
      <dgm:prSet presAssocID="{CE284D3F-6828-446D-9503-FB5CEF523C0D}" presName="sibTransSpacerBeforeConnector" presStyleCnt="0"/>
      <dgm:spPr/>
    </dgm:pt>
    <dgm:pt modelId="{5CD53EAA-84CA-4AF0-825C-0B6F24B8FB26}" type="pres">
      <dgm:prSet presAssocID="{CE284D3F-6828-446D-9503-FB5CEF523C0D}" presName="sibTrans" presStyleLbl="node1" presStyleIdx="3" presStyleCnt="5"/>
      <dgm:spPr/>
    </dgm:pt>
    <dgm:pt modelId="{F3100CD7-6EE9-4CEC-9AEE-6506A9444643}" type="pres">
      <dgm:prSet presAssocID="{CE284D3F-6828-446D-9503-FB5CEF523C0D}" presName="sibTransSpacerAfterConnector" presStyleCnt="0"/>
      <dgm:spPr/>
    </dgm:pt>
    <dgm:pt modelId="{725AF272-91B8-443D-A983-77E7B0EB9F78}" type="pres">
      <dgm:prSet presAssocID="{0E58A68F-51FD-4904-9573-772F65D8F774}" presName="node" presStyleLbl="node1" presStyleIdx="4" presStyleCnt="5">
        <dgm:presLayoutVars>
          <dgm:bulletEnabled val="1"/>
        </dgm:presLayoutVars>
      </dgm:prSet>
      <dgm:spPr/>
    </dgm:pt>
  </dgm:ptLst>
  <dgm:cxnLst>
    <dgm:cxn modelId="{833DDC07-EC52-41D4-A8FF-AF86E0114E8E}" srcId="{A5D8C930-B503-4A74-A3AA-3B8440827F78}" destId="{20D625AD-A961-431D-ACF5-60441A433531}" srcOrd="0" destOrd="0" parTransId="{5FCD7BA3-D87D-4873-9ADC-C6D8AFA19B48}" sibTransId="{92EBD05E-00FD-4697-A75D-463371BD6582}"/>
    <dgm:cxn modelId="{10C48F0F-1E6A-495A-8E70-0255125F2402}" type="presOf" srcId="{20EAC7A8-9545-4ED0-9EAA-5BD48072E787}" destId="{C28DE537-3F2E-4131-A646-9985326937F9}" srcOrd="0" destOrd="0" presId="urn:microsoft.com/office/officeart/2016/7/layout/BasicProcessNew"/>
    <dgm:cxn modelId="{77E69311-91B8-4E60-88EB-03125D8A3E9E}" type="presOf" srcId="{92EBD05E-00FD-4697-A75D-463371BD6582}" destId="{FBB77681-0579-4BD9-A90F-87F4BE925E4C}" srcOrd="0" destOrd="0" presId="urn:microsoft.com/office/officeart/2016/7/layout/BasicProcessNew"/>
    <dgm:cxn modelId="{67BB8D30-D621-4271-99C2-4DCD5E5493EB}" type="presOf" srcId="{A5D8C930-B503-4A74-A3AA-3B8440827F78}" destId="{18544195-A2AB-4EC7-8C1D-8E8EF5E2EE10}" srcOrd="0" destOrd="0" presId="urn:microsoft.com/office/officeart/2016/7/layout/BasicProcessNew"/>
    <dgm:cxn modelId="{EC97AB5E-C2FE-424C-A1D4-689672BCE9B8}" type="presOf" srcId="{0E58A68F-51FD-4904-9573-772F65D8F774}" destId="{725AF272-91B8-443D-A983-77E7B0EB9F78}" srcOrd="0" destOrd="0" presId="urn:microsoft.com/office/officeart/2016/7/layout/BasicProcessNew"/>
    <dgm:cxn modelId="{99548442-65CB-47C1-AABE-FEC0C45D6EB9}" srcId="{A5D8C930-B503-4A74-A3AA-3B8440827F78}" destId="{20EAC7A8-9545-4ED0-9EAA-5BD48072E787}" srcOrd="1" destOrd="0" parTransId="{77C0303B-9954-4E06-B6B0-4D59B900E1D7}" sibTransId="{CE284D3F-6828-446D-9503-FB5CEF523C0D}"/>
    <dgm:cxn modelId="{DDFD697C-17FD-4B63-B76A-F6CE5ED7C316}" type="presOf" srcId="{CE284D3F-6828-446D-9503-FB5CEF523C0D}" destId="{5CD53EAA-84CA-4AF0-825C-0B6F24B8FB26}" srcOrd="0" destOrd="0" presId="urn:microsoft.com/office/officeart/2016/7/layout/BasicProcessNew"/>
    <dgm:cxn modelId="{67849494-9458-4DE0-B795-FC5E65081BB5}" srcId="{A5D8C930-B503-4A74-A3AA-3B8440827F78}" destId="{0E58A68F-51FD-4904-9573-772F65D8F774}" srcOrd="2" destOrd="0" parTransId="{569C0BEB-0F8E-45BC-8E63-AC203860894F}" sibTransId="{7BB8203D-BEEA-445C-8A90-1F329CEDCF32}"/>
    <dgm:cxn modelId="{2F4C3CA9-DF57-43DC-9750-873191BBDE2A}" type="presOf" srcId="{20D625AD-A961-431D-ACF5-60441A433531}" destId="{350E9314-6AFD-4236-8C95-ADF5479C0FF5}" srcOrd="0" destOrd="0" presId="urn:microsoft.com/office/officeart/2016/7/layout/BasicProcessNew"/>
    <dgm:cxn modelId="{5BCC74BC-8EB0-49EA-97BC-7AF62399FC23}" type="presParOf" srcId="{18544195-A2AB-4EC7-8C1D-8E8EF5E2EE10}" destId="{350E9314-6AFD-4236-8C95-ADF5479C0FF5}" srcOrd="0" destOrd="0" presId="urn:microsoft.com/office/officeart/2016/7/layout/BasicProcessNew"/>
    <dgm:cxn modelId="{5B9AFD01-A4EC-4094-B200-AEC61C058661}" type="presParOf" srcId="{18544195-A2AB-4EC7-8C1D-8E8EF5E2EE10}" destId="{78B4F6A1-030A-487F-B59A-C6020EEDE2D3}" srcOrd="1" destOrd="0" presId="urn:microsoft.com/office/officeart/2016/7/layout/BasicProcessNew"/>
    <dgm:cxn modelId="{ED7B9AE3-BD8D-4547-A95B-31AE8A8ED924}" type="presParOf" srcId="{18544195-A2AB-4EC7-8C1D-8E8EF5E2EE10}" destId="{FBB77681-0579-4BD9-A90F-87F4BE925E4C}" srcOrd="2" destOrd="0" presId="urn:microsoft.com/office/officeart/2016/7/layout/BasicProcessNew"/>
    <dgm:cxn modelId="{F269F790-B6CC-4278-8F4B-85DB946EBC5F}" type="presParOf" srcId="{18544195-A2AB-4EC7-8C1D-8E8EF5E2EE10}" destId="{961CB1CD-B80F-47BD-9A77-E3C570716AAF}" srcOrd="3" destOrd="0" presId="urn:microsoft.com/office/officeart/2016/7/layout/BasicProcessNew"/>
    <dgm:cxn modelId="{E7290529-8362-4599-BF1A-8A1123B9DD2E}" type="presParOf" srcId="{18544195-A2AB-4EC7-8C1D-8E8EF5E2EE10}" destId="{C28DE537-3F2E-4131-A646-9985326937F9}" srcOrd="4" destOrd="0" presId="urn:microsoft.com/office/officeart/2016/7/layout/BasicProcessNew"/>
    <dgm:cxn modelId="{2C85B39D-6AF1-4EFB-87DB-7FFC43557497}" type="presParOf" srcId="{18544195-A2AB-4EC7-8C1D-8E8EF5E2EE10}" destId="{7A2CF5C7-6E93-4991-98B1-F659CBA2EA8F}" srcOrd="5" destOrd="0" presId="urn:microsoft.com/office/officeart/2016/7/layout/BasicProcessNew"/>
    <dgm:cxn modelId="{14106D52-D01A-4B38-87C7-2DE34D51FEAB}" type="presParOf" srcId="{18544195-A2AB-4EC7-8C1D-8E8EF5E2EE10}" destId="{5CD53EAA-84CA-4AF0-825C-0B6F24B8FB26}" srcOrd="6" destOrd="0" presId="urn:microsoft.com/office/officeart/2016/7/layout/BasicProcessNew"/>
    <dgm:cxn modelId="{BE9596BA-D8BB-405B-916D-080E61353976}" type="presParOf" srcId="{18544195-A2AB-4EC7-8C1D-8E8EF5E2EE10}" destId="{F3100CD7-6EE9-4CEC-9AEE-6506A9444643}" srcOrd="7" destOrd="0" presId="urn:microsoft.com/office/officeart/2016/7/layout/BasicProcessNew"/>
    <dgm:cxn modelId="{8C6E56F9-FA6D-4E01-AE72-264D669D9BF5}" type="presParOf" srcId="{18544195-A2AB-4EC7-8C1D-8E8EF5E2EE10}" destId="{725AF272-91B8-443D-A983-77E7B0EB9F78}"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1BFC94-4B89-42E8-9530-A63AFCD69310}"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96772E8-BC8A-4BB3-A971-0EDE59071D3F}">
      <dgm:prSet/>
      <dgm:spPr/>
      <dgm:t>
        <a:bodyPr/>
        <a:lstStyle/>
        <a:p>
          <a:r>
            <a:rPr lang="en-CA"/>
            <a:t>Separation of concerns</a:t>
          </a:r>
          <a:endParaRPr lang="en-US"/>
        </a:p>
      </dgm:t>
    </dgm:pt>
    <dgm:pt modelId="{6588B840-AD20-415B-A7B9-69DAA6B5B5CF}" type="parTrans" cxnId="{45AE703E-6366-4839-98CD-675441B3840D}">
      <dgm:prSet/>
      <dgm:spPr/>
      <dgm:t>
        <a:bodyPr/>
        <a:lstStyle/>
        <a:p>
          <a:endParaRPr lang="en-US"/>
        </a:p>
      </dgm:t>
    </dgm:pt>
    <dgm:pt modelId="{3A768CD3-FBD8-4A1C-89BE-1860B6E0E892}" type="sibTrans" cxnId="{45AE703E-6366-4839-98CD-675441B3840D}">
      <dgm:prSet/>
      <dgm:spPr/>
      <dgm:t>
        <a:bodyPr/>
        <a:lstStyle/>
        <a:p>
          <a:endParaRPr lang="en-US"/>
        </a:p>
      </dgm:t>
    </dgm:pt>
    <dgm:pt modelId="{B196544B-5156-41CC-BCCC-5F8D2E5CFE80}">
      <dgm:prSet/>
      <dgm:spPr/>
      <dgm:t>
        <a:bodyPr/>
        <a:lstStyle/>
        <a:p>
          <a:r>
            <a:rPr lang="en-CA"/>
            <a:t>Implies - persistence ignorance</a:t>
          </a:r>
          <a:endParaRPr lang="en-US"/>
        </a:p>
      </dgm:t>
    </dgm:pt>
    <dgm:pt modelId="{C97D61E3-9A18-4D0C-A7F3-1A0BC52244BE}" type="parTrans" cxnId="{73FE63A1-08EA-48B8-9A0D-B3D27349506B}">
      <dgm:prSet/>
      <dgm:spPr/>
      <dgm:t>
        <a:bodyPr/>
        <a:lstStyle/>
        <a:p>
          <a:endParaRPr lang="en-US"/>
        </a:p>
      </dgm:t>
    </dgm:pt>
    <dgm:pt modelId="{5DCC4CF0-3663-444A-A5CB-F7E611E86F6A}" type="sibTrans" cxnId="{73FE63A1-08EA-48B8-9A0D-B3D27349506B}">
      <dgm:prSet/>
      <dgm:spPr/>
      <dgm:t>
        <a:bodyPr/>
        <a:lstStyle/>
        <a:p>
          <a:endParaRPr lang="en-US"/>
        </a:p>
      </dgm:t>
    </dgm:pt>
    <dgm:pt modelId="{E7C53B77-E8B2-4FA3-8E79-2B637BB99FEB}">
      <dgm:prSet/>
      <dgm:spPr/>
      <dgm:t>
        <a:bodyPr/>
        <a:lstStyle/>
        <a:p>
          <a:r>
            <a:rPr lang="en-CA"/>
            <a:t>Don't repeat yourself (DRY)</a:t>
          </a:r>
          <a:endParaRPr lang="en-US"/>
        </a:p>
      </dgm:t>
    </dgm:pt>
    <dgm:pt modelId="{66065926-64FD-4F4A-A326-A880F51E3DA0}" type="parTrans" cxnId="{9A7DFA62-2C8C-4533-8ECD-8F1F4871A527}">
      <dgm:prSet/>
      <dgm:spPr/>
      <dgm:t>
        <a:bodyPr/>
        <a:lstStyle/>
        <a:p>
          <a:endParaRPr lang="en-US"/>
        </a:p>
      </dgm:t>
    </dgm:pt>
    <dgm:pt modelId="{290DECF9-84F8-4C31-A9DA-E60DB2E17D8F}" type="sibTrans" cxnId="{9A7DFA62-2C8C-4533-8ECD-8F1F4871A527}">
      <dgm:prSet/>
      <dgm:spPr/>
      <dgm:t>
        <a:bodyPr/>
        <a:lstStyle/>
        <a:p>
          <a:endParaRPr lang="en-US"/>
        </a:p>
      </dgm:t>
    </dgm:pt>
    <dgm:pt modelId="{0AA2C0E6-7BB1-47DB-BDBB-6D9ACEC9CB7B}">
      <dgm:prSet/>
      <dgm:spPr/>
      <dgm:t>
        <a:bodyPr/>
        <a:lstStyle/>
        <a:p>
          <a:r>
            <a:rPr lang="en-CA"/>
            <a:t>No redundancy</a:t>
          </a:r>
          <a:endParaRPr lang="en-US"/>
        </a:p>
      </dgm:t>
    </dgm:pt>
    <dgm:pt modelId="{81B6F8E8-7C97-4644-87C6-2101516F29E2}" type="parTrans" cxnId="{C64A01B5-F722-4A15-BE5F-75744D786E1D}">
      <dgm:prSet/>
      <dgm:spPr/>
      <dgm:t>
        <a:bodyPr/>
        <a:lstStyle/>
        <a:p>
          <a:endParaRPr lang="en-US"/>
        </a:p>
      </dgm:t>
    </dgm:pt>
    <dgm:pt modelId="{A6A5201C-EDE6-4A24-BEB4-D8980A535F18}" type="sibTrans" cxnId="{C64A01B5-F722-4A15-BE5F-75744D786E1D}">
      <dgm:prSet/>
      <dgm:spPr/>
      <dgm:t>
        <a:bodyPr/>
        <a:lstStyle/>
        <a:p>
          <a:endParaRPr lang="en-US"/>
        </a:p>
      </dgm:t>
    </dgm:pt>
    <dgm:pt modelId="{F3C690A3-A140-4EDF-BDBB-D774E07C7432}">
      <dgm:prSet/>
      <dgm:spPr/>
      <dgm:t>
        <a:bodyPr/>
        <a:lstStyle/>
        <a:p>
          <a:r>
            <a:rPr lang="en-CA"/>
            <a:t>Single responsibility</a:t>
          </a:r>
          <a:endParaRPr lang="en-US"/>
        </a:p>
      </dgm:t>
    </dgm:pt>
    <dgm:pt modelId="{E1767F96-5590-43DC-9F2A-9367538BA201}" type="parTrans" cxnId="{AB0FAE86-277B-478A-9B0D-CE1774225AB9}">
      <dgm:prSet/>
      <dgm:spPr/>
      <dgm:t>
        <a:bodyPr/>
        <a:lstStyle/>
        <a:p>
          <a:endParaRPr lang="en-US"/>
        </a:p>
      </dgm:t>
    </dgm:pt>
    <dgm:pt modelId="{ECC021BF-9343-4765-98B0-E17AFF98B29A}" type="sibTrans" cxnId="{AB0FAE86-277B-478A-9B0D-CE1774225AB9}">
      <dgm:prSet/>
      <dgm:spPr/>
      <dgm:t>
        <a:bodyPr/>
        <a:lstStyle/>
        <a:p>
          <a:endParaRPr lang="en-US"/>
        </a:p>
      </dgm:t>
    </dgm:pt>
    <dgm:pt modelId="{4EC0E31F-C120-4E22-91E6-A94BD1149910}">
      <dgm:prSet/>
      <dgm:spPr/>
      <dgm:t>
        <a:bodyPr/>
        <a:lstStyle/>
        <a:p>
          <a:r>
            <a:rPr lang="en-CA"/>
            <a:t>Each module does one thing </a:t>
          </a:r>
          <a:endParaRPr lang="en-US"/>
        </a:p>
      </dgm:t>
    </dgm:pt>
    <dgm:pt modelId="{17D185C3-B881-4C56-BEFB-1AF92A6ECF58}" type="parTrans" cxnId="{0FC076F3-006F-47B2-B345-9A242129BE4D}">
      <dgm:prSet/>
      <dgm:spPr/>
      <dgm:t>
        <a:bodyPr/>
        <a:lstStyle/>
        <a:p>
          <a:endParaRPr lang="en-US"/>
        </a:p>
      </dgm:t>
    </dgm:pt>
    <dgm:pt modelId="{E88DCEA6-DAE4-4A60-BC3D-D5B0B355CA83}" type="sibTrans" cxnId="{0FC076F3-006F-47B2-B345-9A242129BE4D}">
      <dgm:prSet/>
      <dgm:spPr/>
      <dgm:t>
        <a:bodyPr/>
        <a:lstStyle/>
        <a:p>
          <a:endParaRPr lang="en-US"/>
        </a:p>
      </dgm:t>
    </dgm:pt>
    <dgm:pt modelId="{84A2B0A4-FC5D-428D-A53C-14783474E0B7}">
      <dgm:prSet/>
      <dgm:spPr/>
      <dgm:t>
        <a:bodyPr/>
        <a:lstStyle/>
        <a:p>
          <a:r>
            <a:rPr lang="en-CA"/>
            <a:t>Encapsulation</a:t>
          </a:r>
          <a:endParaRPr lang="en-US"/>
        </a:p>
      </dgm:t>
    </dgm:pt>
    <dgm:pt modelId="{7B792927-3A5D-42A3-88F0-BA7272D3F548}" type="parTrans" cxnId="{4D16C4BB-105A-4536-90DA-AB086478F88C}">
      <dgm:prSet/>
      <dgm:spPr/>
      <dgm:t>
        <a:bodyPr/>
        <a:lstStyle/>
        <a:p>
          <a:endParaRPr lang="en-US"/>
        </a:p>
      </dgm:t>
    </dgm:pt>
    <dgm:pt modelId="{E1CBB868-E600-4094-95E9-2832973466F6}" type="sibTrans" cxnId="{4D16C4BB-105A-4536-90DA-AB086478F88C}">
      <dgm:prSet/>
      <dgm:spPr/>
      <dgm:t>
        <a:bodyPr/>
        <a:lstStyle/>
        <a:p>
          <a:endParaRPr lang="en-US"/>
        </a:p>
      </dgm:t>
    </dgm:pt>
    <dgm:pt modelId="{0C50FAD7-FE9A-4F83-8F89-26C44A59CFE7}">
      <dgm:prSet/>
      <dgm:spPr/>
      <dgm:t>
        <a:bodyPr/>
        <a:lstStyle/>
        <a:p>
          <a:r>
            <a:rPr lang="en-CA"/>
            <a:t>Implies - explicit dependencies</a:t>
          </a:r>
          <a:endParaRPr lang="en-US"/>
        </a:p>
      </dgm:t>
    </dgm:pt>
    <dgm:pt modelId="{B6FF79AF-5178-4955-8762-DEA4173ED1C0}" type="parTrans" cxnId="{5B7EA107-9E29-4E47-86DE-D5790CE0D923}">
      <dgm:prSet/>
      <dgm:spPr/>
      <dgm:t>
        <a:bodyPr/>
        <a:lstStyle/>
        <a:p>
          <a:endParaRPr lang="en-US"/>
        </a:p>
      </dgm:t>
    </dgm:pt>
    <dgm:pt modelId="{25870C6D-35EB-4C66-BF25-F5FAC170DF2F}" type="sibTrans" cxnId="{5B7EA107-9E29-4E47-86DE-D5790CE0D923}">
      <dgm:prSet/>
      <dgm:spPr/>
      <dgm:t>
        <a:bodyPr/>
        <a:lstStyle/>
        <a:p>
          <a:endParaRPr lang="en-US"/>
        </a:p>
      </dgm:t>
    </dgm:pt>
    <dgm:pt modelId="{D6DCBE7B-A5A3-4D63-BDCA-732544FB7A14}" type="pres">
      <dgm:prSet presAssocID="{AA1BFC94-4B89-42E8-9530-A63AFCD69310}" presName="linear" presStyleCnt="0">
        <dgm:presLayoutVars>
          <dgm:dir/>
          <dgm:animLvl val="lvl"/>
          <dgm:resizeHandles val="exact"/>
        </dgm:presLayoutVars>
      </dgm:prSet>
      <dgm:spPr/>
    </dgm:pt>
    <dgm:pt modelId="{37729E74-651E-43AE-AA6C-4FE516EFA260}" type="pres">
      <dgm:prSet presAssocID="{696772E8-BC8A-4BB3-A971-0EDE59071D3F}" presName="parentLin" presStyleCnt="0"/>
      <dgm:spPr/>
    </dgm:pt>
    <dgm:pt modelId="{B31FF635-DF7B-42AB-8B15-D03739E18A2B}" type="pres">
      <dgm:prSet presAssocID="{696772E8-BC8A-4BB3-A971-0EDE59071D3F}" presName="parentLeftMargin" presStyleLbl="node1" presStyleIdx="0" presStyleCnt="4"/>
      <dgm:spPr/>
    </dgm:pt>
    <dgm:pt modelId="{A9C62ADE-2FE0-456A-BAC8-F406AE874106}" type="pres">
      <dgm:prSet presAssocID="{696772E8-BC8A-4BB3-A971-0EDE59071D3F}" presName="parentText" presStyleLbl="node1" presStyleIdx="0" presStyleCnt="4">
        <dgm:presLayoutVars>
          <dgm:chMax val="0"/>
          <dgm:bulletEnabled val="1"/>
        </dgm:presLayoutVars>
      </dgm:prSet>
      <dgm:spPr/>
    </dgm:pt>
    <dgm:pt modelId="{3B5DEE17-C9DA-4C3C-AA8B-DECE3375A0B1}" type="pres">
      <dgm:prSet presAssocID="{696772E8-BC8A-4BB3-A971-0EDE59071D3F}" presName="negativeSpace" presStyleCnt="0"/>
      <dgm:spPr/>
    </dgm:pt>
    <dgm:pt modelId="{8A062837-BB78-40EB-A141-0057B8927392}" type="pres">
      <dgm:prSet presAssocID="{696772E8-BC8A-4BB3-A971-0EDE59071D3F}" presName="childText" presStyleLbl="conFgAcc1" presStyleIdx="0" presStyleCnt="4">
        <dgm:presLayoutVars>
          <dgm:bulletEnabled val="1"/>
        </dgm:presLayoutVars>
      </dgm:prSet>
      <dgm:spPr/>
    </dgm:pt>
    <dgm:pt modelId="{30B285F5-D42A-49F7-98B4-424D96AEB1B4}" type="pres">
      <dgm:prSet presAssocID="{3A768CD3-FBD8-4A1C-89BE-1860B6E0E892}" presName="spaceBetweenRectangles" presStyleCnt="0"/>
      <dgm:spPr/>
    </dgm:pt>
    <dgm:pt modelId="{BF9B9AF9-DE7E-4CFF-B937-C34C4D27930D}" type="pres">
      <dgm:prSet presAssocID="{E7C53B77-E8B2-4FA3-8E79-2B637BB99FEB}" presName="parentLin" presStyleCnt="0"/>
      <dgm:spPr/>
    </dgm:pt>
    <dgm:pt modelId="{34DA92DE-8A96-4AA8-BAAD-0B933D9D0D32}" type="pres">
      <dgm:prSet presAssocID="{E7C53B77-E8B2-4FA3-8E79-2B637BB99FEB}" presName="parentLeftMargin" presStyleLbl="node1" presStyleIdx="0" presStyleCnt="4"/>
      <dgm:spPr/>
    </dgm:pt>
    <dgm:pt modelId="{0A70AA34-1D2C-464B-9D55-311FF74EC7AE}" type="pres">
      <dgm:prSet presAssocID="{E7C53B77-E8B2-4FA3-8E79-2B637BB99FEB}" presName="parentText" presStyleLbl="node1" presStyleIdx="1" presStyleCnt="4">
        <dgm:presLayoutVars>
          <dgm:chMax val="0"/>
          <dgm:bulletEnabled val="1"/>
        </dgm:presLayoutVars>
      </dgm:prSet>
      <dgm:spPr/>
    </dgm:pt>
    <dgm:pt modelId="{61B7D310-AE70-4F27-95EE-B674FD6D61E1}" type="pres">
      <dgm:prSet presAssocID="{E7C53B77-E8B2-4FA3-8E79-2B637BB99FEB}" presName="negativeSpace" presStyleCnt="0"/>
      <dgm:spPr/>
    </dgm:pt>
    <dgm:pt modelId="{81AE3B2F-14DD-413E-96B8-C45DA3E7ABBC}" type="pres">
      <dgm:prSet presAssocID="{E7C53B77-E8B2-4FA3-8E79-2B637BB99FEB}" presName="childText" presStyleLbl="conFgAcc1" presStyleIdx="1" presStyleCnt="4">
        <dgm:presLayoutVars>
          <dgm:bulletEnabled val="1"/>
        </dgm:presLayoutVars>
      </dgm:prSet>
      <dgm:spPr/>
    </dgm:pt>
    <dgm:pt modelId="{CA6EE30F-91C6-454C-ACEA-7E1571A01C23}" type="pres">
      <dgm:prSet presAssocID="{290DECF9-84F8-4C31-A9DA-E60DB2E17D8F}" presName="spaceBetweenRectangles" presStyleCnt="0"/>
      <dgm:spPr/>
    </dgm:pt>
    <dgm:pt modelId="{E405D150-4457-4601-BE9C-0BFFDD758D12}" type="pres">
      <dgm:prSet presAssocID="{F3C690A3-A140-4EDF-BDBB-D774E07C7432}" presName="parentLin" presStyleCnt="0"/>
      <dgm:spPr/>
    </dgm:pt>
    <dgm:pt modelId="{0515EDF6-0D2A-4517-978D-9669731FA1BE}" type="pres">
      <dgm:prSet presAssocID="{F3C690A3-A140-4EDF-BDBB-D774E07C7432}" presName="parentLeftMargin" presStyleLbl="node1" presStyleIdx="1" presStyleCnt="4"/>
      <dgm:spPr/>
    </dgm:pt>
    <dgm:pt modelId="{3F5AB173-1D92-4E74-B06D-7B319BF6B7FD}" type="pres">
      <dgm:prSet presAssocID="{F3C690A3-A140-4EDF-BDBB-D774E07C7432}" presName="parentText" presStyleLbl="node1" presStyleIdx="2" presStyleCnt="4">
        <dgm:presLayoutVars>
          <dgm:chMax val="0"/>
          <dgm:bulletEnabled val="1"/>
        </dgm:presLayoutVars>
      </dgm:prSet>
      <dgm:spPr/>
    </dgm:pt>
    <dgm:pt modelId="{AF860048-079F-46D0-A387-5DD299D56E0A}" type="pres">
      <dgm:prSet presAssocID="{F3C690A3-A140-4EDF-BDBB-D774E07C7432}" presName="negativeSpace" presStyleCnt="0"/>
      <dgm:spPr/>
    </dgm:pt>
    <dgm:pt modelId="{3782D1CE-4FD2-4AA9-BBC3-C8B9B74F48E5}" type="pres">
      <dgm:prSet presAssocID="{F3C690A3-A140-4EDF-BDBB-D774E07C7432}" presName="childText" presStyleLbl="conFgAcc1" presStyleIdx="2" presStyleCnt="4">
        <dgm:presLayoutVars>
          <dgm:bulletEnabled val="1"/>
        </dgm:presLayoutVars>
      </dgm:prSet>
      <dgm:spPr/>
    </dgm:pt>
    <dgm:pt modelId="{8E64D748-263F-4A0C-90CA-C812713CF1E5}" type="pres">
      <dgm:prSet presAssocID="{ECC021BF-9343-4765-98B0-E17AFF98B29A}" presName="spaceBetweenRectangles" presStyleCnt="0"/>
      <dgm:spPr/>
    </dgm:pt>
    <dgm:pt modelId="{4D3BFCD2-AEF6-4334-B25D-10221CE496F9}" type="pres">
      <dgm:prSet presAssocID="{84A2B0A4-FC5D-428D-A53C-14783474E0B7}" presName="parentLin" presStyleCnt="0"/>
      <dgm:spPr/>
    </dgm:pt>
    <dgm:pt modelId="{B3835819-D400-42DC-AC7B-5A5257B286AB}" type="pres">
      <dgm:prSet presAssocID="{84A2B0A4-FC5D-428D-A53C-14783474E0B7}" presName="parentLeftMargin" presStyleLbl="node1" presStyleIdx="2" presStyleCnt="4"/>
      <dgm:spPr/>
    </dgm:pt>
    <dgm:pt modelId="{AF64E0D2-9287-45B2-96E7-9E89E809B2B2}" type="pres">
      <dgm:prSet presAssocID="{84A2B0A4-FC5D-428D-A53C-14783474E0B7}" presName="parentText" presStyleLbl="node1" presStyleIdx="3" presStyleCnt="4">
        <dgm:presLayoutVars>
          <dgm:chMax val="0"/>
          <dgm:bulletEnabled val="1"/>
        </dgm:presLayoutVars>
      </dgm:prSet>
      <dgm:spPr/>
    </dgm:pt>
    <dgm:pt modelId="{B930D2EE-F33B-4B1B-9A85-0C4961BA3072}" type="pres">
      <dgm:prSet presAssocID="{84A2B0A4-FC5D-428D-A53C-14783474E0B7}" presName="negativeSpace" presStyleCnt="0"/>
      <dgm:spPr/>
    </dgm:pt>
    <dgm:pt modelId="{21CCC217-53DB-4868-833C-8F2CA73C7B7F}" type="pres">
      <dgm:prSet presAssocID="{84A2B0A4-FC5D-428D-A53C-14783474E0B7}" presName="childText" presStyleLbl="conFgAcc1" presStyleIdx="3" presStyleCnt="4">
        <dgm:presLayoutVars>
          <dgm:bulletEnabled val="1"/>
        </dgm:presLayoutVars>
      </dgm:prSet>
      <dgm:spPr/>
    </dgm:pt>
  </dgm:ptLst>
  <dgm:cxnLst>
    <dgm:cxn modelId="{5B7EA107-9E29-4E47-86DE-D5790CE0D923}" srcId="{84A2B0A4-FC5D-428D-A53C-14783474E0B7}" destId="{0C50FAD7-FE9A-4F83-8F89-26C44A59CFE7}" srcOrd="0" destOrd="0" parTransId="{B6FF79AF-5178-4955-8762-DEA4173ED1C0}" sibTransId="{25870C6D-35EB-4C66-BF25-F5FAC170DF2F}"/>
    <dgm:cxn modelId="{16D62C3A-851E-4127-9F4B-414F0954C745}" type="presOf" srcId="{84A2B0A4-FC5D-428D-A53C-14783474E0B7}" destId="{AF64E0D2-9287-45B2-96E7-9E89E809B2B2}" srcOrd="1" destOrd="0" presId="urn:microsoft.com/office/officeart/2005/8/layout/list1"/>
    <dgm:cxn modelId="{8B92883A-7DB4-4E1B-BAAB-7BB828B859B6}" type="presOf" srcId="{E7C53B77-E8B2-4FA3-8E79-2B637BB99FEB}" destId="{34DA92DE-8A96-4AA8-BAAD-0B933D9D0D32}" srcOrd="0" destOrd="0" presId="urn:microsoft.com/office/officeart/2005/8/layout/list1"/>
    <dgm:cxn modelId="{45AE703E-6366-4839-98CD-675441B3840D}" srcId="{AA1BFC94-4B89-42E8-9530-A63AFCD69310}" destId="{696772E8-BC8A-4BB3-A971-0EDE59071D3F}" srcOrd="0" destOrd="0" parTransId="{6588B840-AD20-415B-A7B9-69DAA6B5B5CF}" sibTransId="{3A768CD3-FBD8-4A1C-89BE-1860B6E0E892}"/>
    <dgm:cxn modelId="{AEB70A61-BB84-437E-8F02-0526FE9A6256}" type="presOf" srcId="{696772E8-BC8A-4BB3-A971-0EDE59071D3F}" destId="{A9C62ADE-2FE0-456A-BAC8-F406AE874106}" srcOrd="1" destOrd="0" presId="urn:microsoft.com/office/officeart/2005/8/layout/list1"/>
    <dgm:cxn modelId="{65F7A861-713C-441F-95F8-A6BA5BBFCCE3}" type="presOf" srcId="{E7C53B77-E8B2-4FA3-8E79-2B637BB99FEB}" destId="{0A70AA34-1D2C-464B-9D55-311FF74EC7AE}" srcOrd="1" destOrd="0" presId="urn:microsoft.com/office/officeart/2005/8/layout/list1"/>
    <dgm:cxn modelId="{9A7DFA62-2C8C-4533-8ECD-8F1F4871A527}" srcId="{AA1BFC94-4B89-42E8-9530-A63AFCD69310}" destId="{E7C53B77-E8B2-4FA3-8E79-2B637BB99FEB}" srcOrd="1" destOrd="0" parTransId="{66065926-64FD-4F4A-A326-A880F51E3DA0}" sibTransId="{290DECF9-84F8-4C31-A9DA-E60DB2E17D8F}"/>
    <dgm:cxn modelId="{AB0FAE86-277B-478A-9B0D-CE1774225AB9}" srcId="{AA1BFC94-4B89-42E8-9530-A63AFCD69310}" destId="{F3C690A3-A140-4EDF-BDBB-D774E07C7432}" srcOrd="2" destOrd="0" parTransId="{E1767F96-5590-43DC-9F2A-9367538BA201}" sibTransId="{ECC021BF-9343-4765-98B0-E17AFF98B29A}"/>
    <dgm:cxn modelId="{563A5B87-F156-4E34-9902-3CA499CFF02C}" type="presOf" srcId="{B196544B-5156-41CC-BCCC-5F8D2E5CFE80}" destId="{8A062837-BB78-40EB-A141-0057B8927392}" srcOrd="0" destOrd="0" presId="urn:microsoft.com/office/officeart/2005/8/layout/list1"/>
    <dgm:cxn modelId="{66051988-CBA6-43BB-9180-6BF13AE996E0}" type="presOf" srcId="{696772E8-BC8A-4BB3-A971-0EDE59071D3F}" destId="{B31FF635-DF7B-42AB-8B15-D03739E18A2B}" srcOrd="0" destOrd="0" presId="urn:microsoft.com/office/officeart/2005/8/layout/list1"/>
    <dgm:cxn modelId="{73FE63A1-08EA-48B8-9A0D-B3D27349506B}" srcId="{696772E8-BC8A-4BB3-A971-0EDE59071D3F}" destId="{B196544B-5156-41CC-BCCC-5F8D2E5CFE80}" srcOrd="0" destOrd="0" parTransId="{C97D61E3-9A18-4D0C-A7F3-1A0BC52244BE}" sibTransId="{5DCC4CF0-3663-444A-A5CB-F7E611E86F6A}"/>
    <dgm:cxn modelId="{FE1541A5-B01B-4DD0-B3B8-07BF17C1A255}" type="presOf" srcId="{AA1BFC94-4B89-42E8-9530-A63AFCD69310}" destId="{D6DCBE7B-A5A3-4D63-BDCA-732544FB7A14}" srcOrd="0" destOrd="0" presId="urn:microsoft.com/office/officeart/2005/8/layout/list1"/>
    <dgm:cxn modelId="{C64A01B5-F722-4A15-BE5F-75744D786E1D}" srcId="{E7C53B77-E8B2-4FA3-8E79-2B637BB99FEB}" destId="{0AA2C0E6-7BB1-47DB-BDBB-6D9ACEC9CB7B}" srcOrd="0" destOrd="0" parTransId="{81B6F8E8-7C97-4644-87C6-2101516F29E2}" sibTransId="{A6A5201C-EDE6-4A24-BEB4-D8980A535F18}"/>
    <dgm:cxn modelId="{4D16C4BB-105A-4536-90DA-AB086478F88C}" srcId="{AA1BFC94-4B89-42E8-9530-A63AFCD69310}" destId="{84A2B0A4-FC5D-428D-A53C-14783474E0B7}" srcOrd="3" destOrd="0" parTransId="{7B792927-3A5D-42A3-88F0-BA7272D3F548}" sibTransId="{E1CBB868-E600-4094-95E9-2832973466F6}"/>
    <dgm:cxn modelId="{152C03C3-66A4-480C-B31E-4B69BC55145D}" type="presOf" srcId="{4EC0E31F-C120-4E22-91E6-A94BD1149910}" destId="{3782D1CE-4FD2-4AA9-BBC3-C8B9B74F48E5}" srcOrd="0" destOrd="0" presId="urn:microsoft.com/office/officeart/2005/8/layout/list1"/>
    <dgm:cxn modelId="{ED961CD6-1561-42C6-8275-F4D6FA0D6338}" type="presOf" srcId="{84A2B0A4-FC5D-428D-A53C-14783474E0B7}" destId="{B3835819-D400-42DC-AC7B-5A5257B286AB}" srcOrd="0" destOrd="0" presId="urn:microsoft.com/office/officeart/2005/8/layout/list1"/>
    <dgm:cxn modelId="{019683E9-7721-42A7-945E-3CB173A18B8A}" type="presOf" srcId="{0AA2C0E6-7BB1-47DB-BDBB-6D9ACEC9CB7B}" destId="{81AE3B2F-14DD-413E-96B8-C45DA3E7ABBC}" srcOrd="0" destOrd="0" presId="urn:microsoft.com/office/officeart/2005/8/layout/list1"/>
    <dgm:cxn modelId="{394578ED-207B-49B2-8136-30ACC0AA7C84}" type="presOf" srcId="{F3C690A3-A140-4EDF-BDBB-D774E07C7432}" destId="{3F5AB173-1D92-4E74-B06D-7B319BF6B7FD}" srcOrd="1" destOrd="0" presId="urn:microsoft.com/office/officeart/2005/8/layout/list1"/>
    <dgm:cxn modelId="{2CC9A4F1-0CC2-4399-98A2-5E5126C9BBE3}" type="presOf" srcId="{F3C690A3-A140-4EDF-BDBB-D774E07C7432}" destId="{0515EDF6-0D2A-4517-978D-9669731FA1BE}" srcOrd="0" destOrd="0" presId="urn:microsoft.com/office/officeart/2005/8/layout/list1"/>
    <dgm:cxn modelId="{0FC076F3-006F-47B2-B345-9A242129BE4D}" srcId="{F3C690A3-A140-4EDF-BDBB-D774E07C7432}" destId="{4EC0E31F-C120-4E22-91E6-A94BD1149910}" srcOrd="0" destOrd="0" parTransId="{17D185C3-B881-4C56-BEFB-1AF92A6ECF58}" sibTransId="{E88DCEA6-DAE4-4A60-BC3D-D5B0B355CA83}"/>
    <dgm:cxn modelId="{67AFFBFB-12C6-47E3-BE8D-1E703FADA2E9}" type="presOf" srcId="{0C50FAD7-FE9A-4F83-8F89-26C44A59CFE7}" destId="{21CCC217-53DB-4868-833C-8F2CA73C7B7F}" srcOrd="0" destOrd="0" presId="urn:microsoft.com/office/officeart/2005/8/layout/list1"/>
    <dgm:cxn modelId="{C2F90466-2CED-4C7D-962B-11D3BAFB52F6}" type="presParOf" srcId="{D6DCBE7B-A5A3-4D63-BDCA-732544FB7A14}" destId="{37729E74-651E-43AE-AA6C-4FE516EFA260}" srcOrd="0" destOrd="0" presId="urn:microsoft.com/office/officeart/2005/8/layout/list1"/>
    <dgm:cxn modelId="{9B717E40-769D-42E1-9619-E3B375895B12}" type="presParOf" srcId="{37729E74-651E-43AE-AA6C-4FE516EFA260}" destId="{B31FF635-DF7B-42AB-8B15-D03739E18A2B}" srcOrd="0" destOrd="0" presId="urn:microsoft.com/office/officeart/2005/8/layout/list1"/>
    <dgm:cxn modelId="{FB528D83-ACD2-461C-8AE5-068D5DAE8895}" type="presParOf" srcId="{37729E74-651E-43AE-AA6C-4FE516EFA260}" destId="{A9C62ADE-2FE0-456A-BAC8-F406AE874106}" srcOrd="1" destOrd="0" presId="urn:microsoft.com/office/officeart/2005/8/layout/list1"/>
    <dgm:cxn modelId="{F0AF40D1-303E-4B28-9266-D049D1539F92}" type="presParOf" srcId="{D6DCBE7B-A5A3-4D63-BDCA-732544FB7A14}" destId="{3B5DEE17-C9DA-4C3C-AA8B-DECE3375A0B1}" srcOrd="1" destOrd="0" presId="urn:microsoft.com/office/officeart/2005/8/layout/list1"/>
    <dgm:cxn modelId="{6D612541-90F3-47EE-8A59-1E74B4A26A89}" type="presParOf" srcId="{D6DCBE7B-A5A3-4D63-BDCA-732544FB7A14}" destId="{8A062837-BB78-40EB-A141-0057B8927392}" srcOrd="2" destOrd="0" presId="urn:microsoft.com/office/officeart/2005/8/layout/list1"/>
    <dgm:cxn modelId="{E62A2B69-43F5-48FF-B9AC-43F80793075E}" type="presParOf" srcId="{D6DCBE7B-A5A3-4D63-BDCA-732544FB7A14}" destId="{30B285F5-D42A-49F7-98B4-424D96AEB1B4}" srcOrd="3" destOrd="0" presId="urn:microsoft.com/office/officeart/2005/8/layout/list1"/>
    <dgm:cxn modelId="{D935146B-CCBF-409A-AD65-815D70AE0E70}" type="presParOf" srcId="{D6DCBE7B-A5A3-4D63-BDCA-732544FB7A14}" destId="{BF9B9AF9-DE7E-4CFF-B937-C34C4D27930D}" srcOrd="4" destOrd="0" presId="urn:microsoft.com/office/officeart/2005/8/layout/list1"/>
    <dgm:cxn modelId="{9DB5022C-BCD1-4FFD-BBA8-A43A1DCC435C}" type="presParOf" srcId="{BF9B9AF9-DE7E-4CFF-B937-C34C4D27930D}" destId="{34DA92DE-8A96-4AA8-BAAD-0B933D9D0D32}" srcOrd="0" destOrd="0" presId="urn:microsoft.com/office/officeart/2005/8/layout/list1"/>
    <dgm:cxn modelId="{5FA0CE89-E0A7-4044-AAE8-228700697EF2}" type="presParOf" srcId="{BF9B9AF9-DE7E-4CFF-B937-C34C4D27930D}" destId="{0A70AA34-1D2C-464B-9D55-311FF74EC7AE}" srcOrd="1" destOrd="0" presId="urn:microsoft.com/office/officeart/2005/8/layout/list1"/>
    <dgm:cxn modelId="{92B72BDE-BE29-4138-8CA7-5956C4DE7472}" type="presParOf" srcId="{D6DCBE7B-A5A3-4D63-BDCA-732544FB7A14}" destId="{61B7D310-AE70-4F27-95EE-B674FD6D61E1}" srcOrd="5" destOrd="0" presId="urn:microsoft.com/office/officeart/2005/8/layout/list1"/>
    <dgm:cxn modelId="{247C8F12-6129-405A-9801-99263F80B978}" type="presParOf" srcId="{D6DCBE7B-A5A3-4D63-BDCA-732544FB7A14}" destId="{81AE3B2F-14DD-413E-96B8-C45DA3E7ABBC}" srcOrd="6" destOrd="0" presId="urn:microsoft.com/office/officeart/2005/8/layout/list1"/>
    <dgm:cxn modelId="{A42A245C-828E-4211-A82A-EA10D133C4DB}" type="presParOf" srcId="{D6DCBE7B-A5A3-4D63-BDCA-732544FB7A14}" destId="{CA6EE30F-91C6-454C-ACEA-7E1571A01C23}" srcOrd="7" destOrd="0" presId="urn:microsoft.com/office/officeart/2005/8/layout/list1"/>
    <dgm:cxn modelId="{D2A46F68-5CF7-44E7-B999-267302D540A1}" type="presParOf" srcId="{D6DCBE7B-A5A3-4D63-BDCA-732544FB7A14}" destId="{E405D150-4457-4601-BE9C-0BFFDD758D12}" srcOrd="8" destOrd="0" presId="urn:microsoft.com/office/officeart/2005/8/layout/list1"/>
    <dgm:cxn modelId="{F8B33FA9-DB09-481B-BDF5-D6B7835965D0}" type="presParOf" srcId="{E405D150-4457-4601-BE9C-0BFFDD758D12}" destId="{0515EDF6-0D2A-4517-978D-9669731FA1BE}" srcOrd="0" destOrd="0" presId="urn:microsoft.com/office/officeart/2005/8/layout/list1"/>
    <dgm:cxn modelId="{E4BF5FF9-D26A-4087-BCA4-AB54BFFFFBA2}" type="presParOf" srcId="{E405D150-4457-4601-BE9C-0BFFDD758D12}" destId="{3F5AB173-1D92-4E74-B06D-7B319BF6B7FD}" srcOrd="1" destOrd="0" presId="urn:microsoft.com/office/officeart/2005/8/layout/list1"/>
    <dgm:cxn modelId="{00FACEA5-9735-40A1-A188-31D5BB119318}" type="presParOf" srcId="{D6DCBE7B-A5A3-4D63-BDCA-732544FB7A14}" destId="{AF860048-079F-46D0-A387-5DD299D56E0A}" srcOrd="9" destOrd="0" presId="urn:microsoft.com/office/officeart/2005/8/layout/list1"/>
    <dgm:cxn modelId="{C2D9B3EB-81A6-4083-8AA7-27BFDC67F3E4}" type="presParOf" srcId="{D6DCBE7B-A5A3-4D63-BDCA-732544FB7A14}" destId="{3782D1CE-4FD2-4AA9-BBC3-C8B9B74F48E5}" srcOrd="10" destOrd="0" presId="urn:microsoft.com/office/officeart/2005/8/layout/list1"/>
    <dgm:cxn modelId="{E295AE0A-8B98-4581-9D57-8A825531C077}" type="presParOf" srcId="{D6DCBE7B-A5A3-4D63-BDCA-732544FB7A14}" destId="{8E64D748-263F-4A0C-90CA-C812713CF1E5}" srcOrd="11" destOrd="0" presId="urn:microsoft.com/office/officeart/2005/8/layout/list1"/>
    <dgm:cxn modelId="{D8D08981-0016-4288-BE5D-7B5883B25A02}" type="presParOf" srcId="{D6DCBE7B-A5A3-4D63-BDCA-732544FB7A14}" destId="{4D3BFCD2-AEF6-4334-B25D-10221CE496F9}" srcOrd="12" destOrd="0" presId="urn:microsoft.com/office/officeart/2005/8/layout/list1"/>
    <dgm:cxn modelId="{DB351A20-EDE4-4716-89AE-6235AD67C49D}" type="presParOf" srcId="{4D3BFCD2-AEF6-4334-B25D-10221CE496F9}" destId="{B3835819-D400-42DC-AC7B-5A5257B286AB}" srcOrd="0" destOrd="0" presId="urn:microsoft.com/office/officeart/2005/8/layout/list1"/>
    <dgm:cxn modelId="{ED9020A5-A4C7-4B4E-BA03-CFBCB1BD016D}" type="presParOf" srcId="{4D3BFCD2-AEF6-4334-B25D-10221CE496F9}" destId="{AF64E0D2-9287-45B2-96E7-9E89E809B2B2}" srcOrd="1" destOrd="0" presId="urn:microsoft.com/office/officeart/2005/8/layout/list1"/>
    <dgm:cxn modelId="{0FDF6354-7AC0-4414-92CF-00CAEFB04DC6}" type="presParOf" srcId="{D6DCBE7B-A5A3-4D63-BDCA-732544FB7A14}" destId="{B930D2EE-F33B-4B1B-9A85-0C4961BA3072}" srcOrd="13" destOrd="0" presId="urn:microsoft.com/office/officeart/2005/8/layout/list1"/>
    <dgm:cxn modelId="{2D3845CE-4F47-47F2-BABE-459FDC38690B}" type="presParOf" srcId="{D6DCBE7B-A5A3-4D63-BDCA-732544FB7A14}" destId="{21CCC217-53DB-4868-833C-8F2CA73C7B7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C408C1-345A-4AA0-835A-D8FEFA6977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9DA51F-E8FA-411C-94EA-F91372CCFC24}">
      <dgm:prSet custT="1"/>
      <dgm:spPr/>
      <dgm:t>
        <a:bodyPr/>
        <a:lstStyle/>
        <a:p>
          <a:pPr>
            <a:lnSpc>
              <a:spcPct val="100000"/>
            </a:lnSpc>
          </a:pPr>
          <a:r>
            <a:rPr lang="en-US" sz="2800" dirty="0"/>
            <a:t>The text-book example of separation of concerns and single responsibility</a:t>
          </a:r>
        </a:p>
      </dgm:t>
    </dgm:pt>
    <dgm:pt modelId="{685B525A-801F-4356-AB47-51D2CF06EC75}" type="parTrans" cxnId="{9A7E396A-AEC7-4D1A-B53E-AF514A72625E}">
      <dgm:prSet/>
      <dgm:spPr/>
      <dgm:t>
        <a:bodyPr/>
        <a:lstStyle/>
        <a:p>
          <a:endParaRPr lang="en-US"/>
        </a:p>
      </dgm:t>
    </dgm:pt>
    <dgm:pt modelId="{39F7A244-C79A-482B-9D45-B6D245941C2D}" type="sibTrans" cxnId="{9A7E396A-AEC7-4D1A-B53E-AF514A72625E}">
      <dgm:prSet/>
      <dgm:spPr/>
      <dgm:t>
        <a:bodyPr/>
        <a:lstStyle/>
        <a:p>
          <a:endParaRPr lang="en-US"/>
        </a:p>
      </dgm:t>
    </dgm:pt>
    <dgm:pt modelId="{B2832C3D-FD53-4A03-8862-635C317EBDC4}">
      <dgm:prSet custT="1"/>
      <dgm:spPr/>
      <dgm:t>
        <a:bodyPr/>
        <a:lstStyle/>
        <a:p>
          <a:pPr>
            <a:lnSpc>
              <a:spcPct val="100000"/>
            </a:lnSpc>
          </a:pPr>
          <a:r>
            <a:rPr lang="en-US" sz="2800" dirty="0"/>
            <a:t>Let's you concentrate on each aspect of the problem separately—and one complicated thing at a time is enough. </a:t>
          </a:r>
        </a:p>
      </dgm:t>
    </dgm:pt>
    <dgm:pt modelId="{60797A18-63DE-41FF-AF4E-F480FECAC78B}" type="parTrans" cxnId="{ECBC9739-C376-4E4E-A2EF-84CDC8B9F604}">
      <dgm:prSet/>
      <dgm:spPr/>
      <dgm:t>
        <a:bodyPr/>
        <a:lstStyle/>
        <a:p>
          <a:endParaRPr lang="en-US"/>
        </a:p>
      </dgm:t>
    </dgm:pt>
    <dgm:pt modelId="{923881AA-B982-4470-9972-DDD50DA630C4}" type="sibTrans" cxnId="{ECBC9739-C376-4E4E-A2EF-84CDC8B9F604}">
      <dgm:prSet/>
      <dgm:spPr/>
      <dgm:t>
        <a:bodyPr/>
        <a:lstStyle/>
        <a:p>
          <a:endParaRPr lang="en-US"/>
        </a:p>
      </dgm:t>
    </dgm:pt>
    <dgm:pt modelId="{E7FF5CD4-3787-439B-8DBC-71DA10A6C344}">
      <dgm:prSet custT="1"/>
      <dgm:spPr/>
      <dgm:t>
        <a:bodyPr/>
        <a:lstStyle/>
        <a:p>
          <a:pPr>
            <a:lnSpc>
              <a:spcPct val="100000"/>
            </a:lnSpc>
          </a:pPr>
          <a:r>
            <a:rPr lang="en-US" sz="2800" dirty="0"/>
            <a:t>It also lets different people work on the separate pieces, which is useful when people want to hone more specialized skills.</a:t>
          </a:r>
        </a:p>
      </dgm:t>
    </dgm:pt>
    <dgm:pt modelId="{54B61AF0-87CC-4209-8852-E203855BEADB}" type="parTrans" cxnId="{77BF8820-94EF-4E8B-A0B6-2C0C13162E7B}">
      <dgm:prSet/>
      <dgm:spPr/>
      <dgm:t>
        <a:bodyPr/>
        <a:lstStyle/>
        <a:p>
          <a:endParaRPr lang="en-US"/>
        </a:p>
      </dgm:t>
    </dgm:pt>
    <dgm:pt modelId="{C6625D3C-AD2F-4D75-8F98-8FD246619429}" type="sibTrans" cxnId="{77BF8820-94EF-4E8B-A0B6-2C0C13162E7B}">
      <dgm:prSet/>
      <dgm:spPr/>
      <dgm:t>
        <a:bodyPr/>
        <a:lstStyle/>
        <a:p>
          <a:endParaRPr lang="en-US"/>
        </a:p>
      </dgm:t>
    </dgm:pt>
    <dgm:pt modelId="{75201982-D306-43D5-B784-246D45A94EF7}">
      <dgm:prSet custT="1"/>
      <dgm:spPr/>
      <dgm:t>
        <a:bodyPr/>
        <a:lstStyle/>
        <a:p>
          <a:pPr>
            <a:lnSpc>
              <a:spcPct val="100000"/>
            </a:lnSpc>
          </a:pPr>
          <a:r>
            <a:rPr lang="en-CA" sz="2800" dirty="0"/>
            <a:t>See: </a:t>
          </a:r>
          <a:r>
            <a:rPr lang="en-CA" sz="2800" dirty="0">
              <a:hlinkClick xmlns:r="http://schemas.openxmlformats.org/officeDocument/2006/relationships" r:id="rId1"/>
            </a:rPr>
            <a:t>https://www.martinfowler.com/ieeeSoftware/separation.pdf</a:t>
          </a:r>
          <a:endParaRPr lang="en-US" sz="2800" dirty="0"/>
        </a:p>
      </dgm:t>
    </dgm:pt>
    <dgm:pt modelId="{0F78F699-654B-4E67-86D3-B1CACE631269}" type="parTrans" cxnId="{CE5ED18D-A0F8-48B2-BC51-34CDF2709FC0}">
      <dgm:prSet/>
      <dgm:spPr/>
      <dgm:t>
        <a:bodyPr/>
        <a:lstStyle/>
        <a:p>
          <a:endParaRPr lang="en-US"/>
        </a:p>
      </dgm:t>
    </dgm:pt>
    <dgm:pt modelId="{5C9126AA-9F51-48A1-9E83-C2ED1DF2858C}" type="sibTrans" cxnId="{CE5ED18D-A0F8-48B2-BC51-34CDF2709FC0}">
      <dgm:prSet/>
      <dgm:spPr/>
      <dgm:t>
        <a:bodyPr/>
        <a:lstStyle/>
        <a:p>
          <a:endParaRPr lang="en-US"/>
        </a:p>
      </dgm:t>
    </dgm:pt>
    <dgm:pt modelId="{DEE5CC60-EB25-4734-A1D7-2AAC201C3D5C}" type="pres">
      <dgm:prSet presAssocID="{41C408C1-345A-4AA0-835A-D8FEFA6977E7}" presName="root" presStyleCnt="0">
        <dgm:presLayoutVars>
          <dgm:dir/>
          <dgm:resizeHandles val="exact"/>
        </dgm:presLayoutVars>
      </dgm:prSet>
      <dgm:spPr/>
    </dgm:pt>
    <dgm:pt modelId="{E221F663-6D5D-4892-B358-53BE1E5135DF}" type="pres">
      <dgm:prSet presAssocID="{8D9DA51F-E8FA-411C-94EA-F91372CCFC24}" presName="compNode" presStyleCnt="0"/>
      <dgm:spPr/>
    </dgm:pt>
    <dgm:pt modelId="{C63CF30F-0337-4C64-888E-CF95D22B428F}" type="pres">
      <dgm:prSet presAssocID="{8D9DA51F-E8FA-411C-94EA-F91372CCFC24}" presName="bgRect" presStyleLbl="bgShp" presStyleIdx="0" presStyleCnt="4"/>
      <dgm:spPr/>
    </dgm:pt>
    <dgm:pt modelId="{9E2A80CE-11F0-4B52-B7F0-816AFD5FC355}" type="pres">
      <dgm:prSet presAssocID="{8D9DA51F-E8FA-411C-94EA-F91372CCFC2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ooks"/>
        </a:ext>
      </dgm:extLst>
    </dgm:pt>
    <dgm:pt modelId="{F6FCA79D-7D89-443E-B780-1980BADA5383}" type="pres">
      <dgm:prSet presAssocID="{8D9DA51F-E8FA-411C-94EA-F91372CCFC24}" presName="spaceRect" presStyleCnt="0"/>
      <dgm:spPr/>
    </dgm:pt>
    <dgm:pt modelId="{3ECCDF2A-3D48-421E-B1A9-CB06B92D5355}" type="pres">
      <dgm:prSet presAssocID="{8D9DA51F-E8FA-411C-94EA-F91372CCFC24}" presName="parTx" presStyleLbl="revTx" presStyleIdx="0" presStyleCnt="4">
        <dgm:presLayoutVars>
          <dgm:chMax val="0"/>
          <dgm:chPref val="0"/>
        </dgm:presLayoutVars>
      </dgm:prSet>
      <dgm:spPr/>
    </dgm:pt>
    <dgm:pt modelId="{CC52485D-EE44-4591-A771-85858BF41E47}" type="pres">
      <dgm:prSet presAssocID="{39F7A244-C79A-482B-9D45-B6D245941C2D}" presName="sibTrans" presStyleCnt="0"/>
      <dgm:spPr/>
    </dgm:pt>
    <dgm:pt modelId="{525AAE6F-4E3C-4657-9E12-C01594729521}" type="pres">
      <dgm:prSet presAssocID="{B2832C3D-FD53-4A03-8862-635C317EBDC4}" presName="compNode" presStyleCnt="0"/>
      <dgm:spPr/>
    </dgm:pt>
    <dgm:pt modelId="{E57F6425-D3D5-495F-9968-AD00F39C3630}" type="pres">
      <dgm:prSet presAssocID="{B2832C3D-FD53-4A03-8862-635C317EBDC4}" presName="bgRect" presStyleLbl="bgShp" presStyleIdx="1" presStyleCnt="4"/>
      <dgm:spPr/>
    </dgm:pt>
    <dgm:pt modelId="{2A850623-00EC-4ED0-BD9B-5F4B26F73378}" type="pres">
      <dgm:prSet presAssocID="{B2832C3D-FD53-4A03-8862-635C317EBDC4}"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onfused Person"/>
        </a:ext>
      </dgm:extLst>
    </dgm:pt>
    <dgm:pt modelId="{710F457C-FE5C-4F12-B710-E7BD1A4F4047}" type="pres">
      <dgm:prSet presAssocID="{B2832C3D-FD53-4A03-8862-635C317EBDC4}" presName="spaceRect" presStyleCnt="0"/>
      <dgm:spPr/>
    </dgm:pt>
    <dgm:pt modelId="{25EDE5E7-4188-4614-875A-3F8F5D4418DC}" type="pres">
      <dgm:prSet presAssocID="{B2832C3D-FD53-4A03-8862-635C317EBDC4}" presName="parTx" presStyleLbl="revTx" presStyleIdx="1" presStyleCnt="4">
        <dgm:presLayoutVars>
          <dgm:chMax val="0"/>
          <dgm:chPref val="0"/>
        </dgm:presLayoutVars>
      </dgm:prSet>
      <dgm:spPr/>
    </dgm:pt>
    <dgm:pt modelId="{BBF33EDA-AA89-416F-8041-7273CABE9F8B}" type="pres">
      <dgm:prSet presAssocID="{923881AA-B982-4470-9972-DDD50DA630C4}" presName="sibTrans" presStyleCnt="0"/>
      <dgm:spPr/>
    </dgm:pt>
    <dgm:pt modelId="{2AC58265-DD00-46E1-A5D1-1F3947214030}" type="pres">
      <dgm:prSet presAssocID="{E7FF5CD4-3787-439B-8DBC-71DA10A6C344}" presName="compNode" presStyleCnt="0"/>
      <dgm:spPr/>
    </dgm:pt>
    <dgm:pt modelId="{A2F0959F-7C69-449D-812E-3ECF3620F651}" type="pres">
      <dgm:prSet presAssocID="{E7FF5CD4-3787-439B-8DBC-71DA10A6C344}" presName="bgRect" presStyleLbl="bgShp" presStyleIdx="2" presStyleCnt="4"/>
      <dgm:spPr/>
    </dgm:pt>
    <dgm:pt modelId="{609CCB0E-7467-40AB-8A96-213E047CD768}" type="pres">
      <dgm:prSet presAssocID="{E7FF5CD4-3787-439B-8DBC-71DA10A6C344}"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Puzzle"/>
        </a:ext>
      </dgm:extLst>
    </dgm:pt>
    <dgm:pt modelId="{0AC84481-1BA8-4F6F-B197-9D957DFDB4D1}" type="pres">
      <dgm:prSet presAssocID="{E7FF5CD4-3787-439B-8DBC-71DA10A6C344}" presName="spaceRect" presStyleCnt="0"/>
      <dgm:spPr/>
    </dgm:pt>
    <dgm:pt modelId="{6E011EFC-9EAC-4DCA-9553-5EEB90FB0CA9}" type="pres">
      <dgm:prSet presAssocID="{E7FF5CD4-3787-439B-8DBC-71DA10A6C344}" presName="parTx" presStyleLbl="revTx" presStyleIdx="2" presStyleCnt="4">
        <dgm:presLayoutVars>
          <dgm:chMax val="0"/>
          <dgm:chPref val="0"/>
        </dgm:presLayoutVars>
      </dgm:prSet>
      <dgm:spPr/>
    </dgm:pt>
    <dgm:pt modelId="{7AED5E2F-BFCC-4A13-9A51-863163858310}" type="pres">
      <dgm:prSet presAssocID="{C6625D3C-AD2F-4D75-8F98-8FD246619429}" presName="sibTrans" presStyleCnt="0"/>
      <dgm:spPr/>
    </dgm:pt>
    <dgm:pt modelId="{9715D69F-8CA3-4E0A-9181-1626B4C9812A}" type="pres">
      <dgm:prSet presAssocID="{75201982-D306-43D5-B784-246D45A94EF7}" presName="compNode" presStyleCnt="0"/>
      <dgm:spPr/>
    </dgm:pt>
    <dgm:pt modelId="{B4AF839D-99A6-4B0E-8ECA-92574B95C453}" type="pres">
      <dgm:prSet presAssocID="{75201982-D306-43D5-B784-246D45A94EF7}" presName="bgRect" presStyleLbl="bgShp" presStyleIdx="3" presStyleCnt="4"/>
      <dgm:spPr/>
    </dgm:pt>
    <dgm:pt modelId="{005CA0AE-53CD-446A-8315-DB2FC7FFF001}" type="pres">
      <dgm:prSet presAssocID="{75201982-D306-43D5-B784-246D45A94EF7}"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irection"/>
        </a:ext>
      </dgm:extLst>
    </dgm:pt>
    <dgm:pt modelId="{3E892881-C32E-412B-B2CA-2DA262B508BF}" type="pres">
      <dgm:prSet presAssocID="{75201982-D306-43D5-B784-246D45A94EF7}" presName="spaceRect" presStyleCnt="0"/>
      <dgm:spPr/>
    </dgm:pt>
    <dgm:pt modelId="{3A5754F6-1829-4FC2-9FB3-BDE5B53C9CE3}" type="pres">
      <dgm:prSet presAssocID="{75201982-D306-43D5-B784-246D45A94EF7}" presName="parTx" presStyleLbl="revTx" presStyleIdx="3" presStyleCnt="4">
        <dgm:presLayoutVars>
          <dgm:chMax val="0"/>
          <dgm:chPref val="0"/>
        </dgm:presLayoutVars>
      </dgm:prSet>
      <dgm:spPr/>
    </dgm:pt>
  </dgm:ptLst>
  <dgm:cxnLst>
    <dgm:cxn modelId="{D3BBF419-2175-4378-BC91-D94A5DCEC109}" type="presOf" srcId="{8D9DA51F-E8FA-411C-94EA-F91372CCFC24}" destId="{3ECCDF2A-3D48-421E-B1A9-CB06B92D5355}" srcOrd="0" destOrd="0" presId="urn:microsoft.com/office/officeart/2018/2/layout/IconVerticalSolidList"/>
    <dgm:cxn modelId="{77BF8820-94EF-4E8B-A0B6-2C0C13162E7B}" srcId="{41C408C1-345A-4AA0-835A-D8FEFA6977E7}" destId="{E7FF5CD4-3787-439B-8DBC-71DA10A6C344}" srcOrd="2" destOrd="0" parTransId="{54B61AF0-87CC-4209-8852-E203855BEADB}" sibTransId="{C6625D3C-AD2F-4D75-8F98-8FD246619429}"/>
    <dgm:cxn modelId="{97EACC2D-C16C-4169-B4F9-D4AEF5FA841B}" type="presOf" srcId="{B2832C3D-FD53-4A03-8862-635C317EBDC4}" destId="{25EDE5E7-4188-4614-875A-3F8F5D4418DC}" srcOrd="0" destOrd="0" presId="urn:microsoft.com/office/officeart/2018/2/layout/IconVerticalSolidList"/>
    <dgm:cxn modelId="{ECBC9739-C376-4E4E-A2EF-84CDC8B9F604}" srcId="{41C408C1-345A-4AA0-835A-D8FEFA6977E7}" destId="{B2832C3D-FD53-4A03-8862-635C317EBDC4}" srcOrd="1" destOrd="0" parTransId="{60797A18-63DE-41FF-AF4E-F480FECAC78B}" sibTransId="{923881AA-B982-4470-9972-DDD50DA630C4}"/>
    <dgm:cxn modelId="{F19C9A43-1079-4F0C-BE9F-F11F0D03C56D}" type="presOf" srcId="{75201982-D306-43D5-B784-246D45A94EF7}" destId="{3A5754F6-1829-4FC2-9FB3-BDE5B53C9CE3}" srcOrd="0" destOrd="0" presId="urn:microsoft.com/office/officeart/2018/2/layout/IconVerticalSolidList"/>
    <dgm:cxn modelId="{9A7E396A-AEC7-4D1A-B53E-AF514A72625E}" srcId="{41C408C1-345A-4AA0-835A-D8FEFA6977E7}" destId="{8D9DA51F-E8FA-411C-94EA-F91372CCFC24}" srcOrd="0" destOrd="0" parTransId="{685B525A-801F-4356-AB47-51D2CF06EC75}" sibTransId="{39F7A244-C79A-482B-9D45-B6D245941C2D}"/>
    <dgm:cxn modelId="{CE5ED18D-A0F8-48B2-BC51-34CDF2709FC0}" srcId="{41C408C1-345A-4AA0-835A-D8FEFA6977E7}" destId="{75201982-D306-43D5-B784-246D45A94EF7}" srcOrd="3" destOrd="0" parTransId="{0F78F699-654B-4E67-86D3-B1CACE631269}" sibTransId="{5C9126AA-9F51-48A1-9E83-C2ED1DF2858C}"/>
    <dgm:cxn modelId="{13092DD6-FA8F-486D-BFD9-3B1E065745CA}" type="presOf" srcId="{41C408C1-345A-4AA0-835A-D8FEFA6977E7}" destId="{DEE5CC60-EB25-4734-A1D7-2AAC201C3D5C}" srcOrd="0" destOrd="0" presId="urn:microsoft.com/office/officeart/2018/2/layout/IconVerticalSolidList"/>
    <dgm:cxn modelId="{78624EF4-0EA1-45D4-8CD8-C798A92F2AD3}" type="presOf" srcId="{E7FF5CD4-3787-439B-8DBC-71DA10A6C344}" destId="{6E011EFC-9EAC-4DCA-9553-5EEB90FB0CA9}" srcOrd="0" destOrd="0" presId="urn:microsoft.com/office/officeart/2018/2/layout/IconVerticalSolidList"/>
    <dgm:cxn modelId="{FC670E46-91A9-4D6F-8E5F-5FEB912CE1EF}" type="presParOf" srcId="{DEE5CC60-EB25-4734-A1D7-2AAC201C3D5C}" destId="{E221F663-6D5D-4892-B358-53BE1E5135DF}" srcOrd="0" destOrd="0" presId="urn:microsoft.com/office/officeart/2018/2/layout/IconVerticalSolidList"/>
    <dgm:cxn modelId="{28FF2A20-F899-447C-84E5-FB5B304E752D}" type="presParOf" srcId="{E221F663-6D5D-4892-B358-53BE1E5135DF}" destId="{C63CF30F-0337-4C64-888E-CF95D22B428F}" srcOrd="0" destOrd="0" presId="urn:microsoft.com/office/officeart/2018/2/layout/IconVerticalSolidList"/>
    <dgm:cxn modelId="{08D115E2-2A43-4B5F-8097-9487281CA2A9}" type="presParOf" srcId="{E221F663-6D5D-4892-B358-53BE1E5135DF}" destId="{9E2A80CE-11F0-4B52-B7F0-816AFD5FC355}" srcOrd="1" destOrd="0" presId="urn:microsoft.com/office/officeart/2018/2/layout/IconVerticalSolidList"/>
    <dgm:cxn modelId="{7243A4E7-A821-4B17-A08D-6CC51F347751}" type="presParOf" srcId="{E221F663-6D5D-4892-B358-53BE1E5135DF}" destId="{F6FCA79D-7D89-443E-B780-1980BADA5383}" srcOrd="2" destOrd="0" presId="urn:microsoft.com/office/officeart/2018/2/layout/IconVerticalSolidList"/>
    <dgm:cxn modelId="{DB63B0A9-EEE9-401E-B525-3A224095D5D5}" type="presParOf" srcId="{E221F663-6D5D-4892-B358-53BE1E5135DF}" destId="{3ECCDF2A-3D48-421E-B1A9-CB06B92D5355}" srcOrd="3" destOrd="0" presId="urn:microsoft.com/office/officeart/2018/2/layout/IconVerticalSolidList"/>
    <dgm:cxn modelId="{99AF128A-FD1D-40DF-90B8-6EA904D1D95E}" type="presParOf" srcId="{DEE5CC60-EB25-4734-A1D7-2AAC201C3D5C}" destId="{CC52485D-EE44-4591-A771-85858BF41E47}" srcOrd="1" destOrd="0" presId="urn:microsoft.com/office/officeart/2018/2/layout/IconVerticalSolidList"/>
    <dgm:cxn modelId="{61ADF159-ECB5-444A-8B07-1FA38119E1D0}" type="presParOf" srcId="{DEE5CC60-EB25-4734-A1D7-2AAC201C3D5C}" destId="{525AAE6F-4E3C-4657-9E12-C01594729521}" srcOrd="2" destOrd="0" presId="urn:microsoft.com/office/officeart/2018/2/layout/IconVerticalSolidList"/>
    <dgm:cxn modelId="{7B7A8941-217D-409B-817E-8ED39070B8BE}" type="presParOf" srcId="{525AAE6F-4E3C-4657-9E12-C01594729521}" destId="{E57F6425-D3D5-495F-9968-AD00F39C3630}" srcOrd="0" destOrd="0" presId="urn:microsoft.com/office/officeart/2018/2/layout/IconVerticalSolidList"/>
    <dgm:cxn modelId="{A0632592-9110-4218-A351-9F6A49890CC1}" type="presParOf" srcId="{525AAE6F-4E3C-4657-9E12-C01594729521}" destId="{2A850623-00EC-4ED0-BD9B-5F4B26F73378}" srcOrd="1" destOrd="0" presId="urn:microsoft.com/office/officeart/2018/2/layout/IconVerticalSolidList"/>
    <dgm:cxn modelId="{328D2B66-122E-4D91-B742-F1E4311AAEF0}" type="presParOf" srcId="{525AAE6F-4E3C-4657-9E12-C01594729521}" destId="{710F457C-FE5C-4F12-B710-E7BD1A4F4047}" srcOrd="2" destOrd="0" presId="urn:microsoft.com/office/officeart/2018/2/layout/IconVerticalSolidList"/>
    <dgm:cxn modelId="{1CCA95ED-E999-46BA-9BC7-6E523ED9B915}" type="presParOf" srcId="{525AAE6F-4E3C-4657-9E12-C01594729521}" destId="{25EDE5E7-4188-4614-875A-3F8F5D4418DC}" srcOrd="3" destOrd="0" presId="urn:microsoft.com/office/officeart/2018/2/layout/IconVerticalSolidList"/>
    <dgm:cxn modelId="{45758245-95C2-4904-B736-91DD816BAA32}" type="presParOf" srcId="{DEE5CC60-EB25-4734-A1D7-2AAC201C3D5C}" destId="{BBF33EDA-AA89-416F-8041-7273CABE9F8B}" srcOrd="3" destOrd="0" presId="urn:microsoft.com/office/officeart/2018/2/layout/IconVerticalSolidList"/>
    <dgm:cxn modelId="{B3C71B07-E9A2-4589-B9EF-A68857EDBE91}" type="presParOf" srcId="{DEE5CC60-EB25-4734-A1D7-2AAC201C3D5C}" destId="{2AC58265-DD00-46E1-A5D1-1F3947214030}" srcOrd="4" destOrd="0" presId="urn:microsoft.com/office/officeart/2018/2/layout/IconVerticalSolidList"/>
    <dgm:cxn modelId="{03DF7D0B-E0A6-4DA1-8DDC-10C6C5C6C18C}" type="presParOf" srcId="{2AC58265-DD00-46E1-A5D1-1F3947214030}" destId="{A2F0959F-7C69-449D-812E-3ECF3620F651}" srcOrd="0" destOrd="0" presId="urn:microsoft.com/office/officeart/2018/2/layout/IconVerticalSolidList"/>
    <dgm:cxn modelId="{AB0A410F-3B1D-4651-8E97-5E6D3BABB6BC}" type="presParOf" srcId="{2AC58265-DD00-46E1-A5D1-1F3947214030}" destId="{609CCB0E-7467-40AB-8A96-213E047CD768}" srcOrd="1" destOrd="0" presId="urn:microsoft.com/office/officeart/2018/2/layout/IconVerticalSolidList"/>
    <dgm:cxn modelId="{393E346E-D141-4E65-B99C-969877C0B4D3}" type="presParOf" srcId="{2AC58265-DD00-46E1-A5D1-1F3947214030}" destId="{0AC84481-1BA8-4F6F-B197-9D957DFDB4D1}" srcOrd="2" destOrd="0" presId="urn:microsoft.com/office/officeart/2018/2/layout/IconVerticalSolidList"/>
    <dgm:cxn modelId="{ABAA0460-C63A-4288-BB33-1633094DB1A2}" type="presParOf" srcId="{2AC58265-DD00-46E1-A5D1-1F3947214030}" destId="{6E011EFC-9EAC-4DCA-9553-5EEB90FB0CA9}" srcOrd="3" destOrd="0" presId="urn:microsoft.com/office/officeart/2018/2/layout/IconVerticalSolidList"/>
    <dgm:cxn modelId="{3B8484A8-D9F2-4748-97C3-C45E8091ECF8}" type="presParOf" srcId="{DEE5CC60-EB25-4734-A1D7-2AAC201C3D5C}" destId="{7AED5E2F-BFCC-4A13-9A51-863163858310}" srcOrd="5" destOrd="0" presId="urn:microsoft.com/office/officeart/2018/2/layout/IconVerticalSolidList"/>
    <dgm:cxn modelId="{1A558C35-E392-40A7-BADA-171543053A4F}" type="presParOf" srcId="{DEE5CC60-EB25-4734-A1D7-2AAC201C3D5C}" destId="{9715D69F-8CA3-4E0A-9181-1626B4C9812A}" srcOrd="6" destOrd="0" presId="urn:microsoft.com/office/officeart/2018/2/layout/IconVerticalSolidList"/>
    <dgm:cxn modelId="{BA08AFF1-D0B4-44D8-A441-0796EA28FB57}" type="presParOf" srcId="{9715D69F-8CA3-4E0A-9181-1626B4C9812A}" destId="{B4AF839D-99A6-4B0E-8ECA-92574B95C453}" srcOrd="0" destOrd="0" presId="urn:microsoft.com/office/officeart/2018/2/layout/IconVerticalSolidList"/>
    <dgm:cxn modelId="{063EC392-F8D3-4C5D-844B-219D58D387ED}" type="presParOf" srcId="{9715D69F-8CA3-4E0A-9181-1626B4C9812A}" destId="{005CA0AE-53CD-446A-8315-DB2FC7FFF001}" srcOrd="1" destOrd="0" presId="urn:microsoft.com/office/officeart/2018/2/layout/IconVerticalSolidList"/>
    <dgm:cxn modelId="{01F844AD-D593-425A-8421-A0B5D05E2D3B}" type="presParOf" srcId="{9715D69F-8CA3-4E0A-9181-1626B4C9812A}" destId="{3E892881-C32E-412B-B2CA-2DA262B508BF}" srcOrd="2" destOrd="0" presId="urn:microsoft.com/office/officeart/2018/2/layout/IconVerticalSolidList"/>
    <dgm:cxn modelId="{08C41496-A257-42CE-A0D3-CB072A4DCC8E}" type="presParOf" srcId="{9715D69F-8CA3-4E0A-9181-1626B4C9812A}" destId="{3A5754F6-1829-4FC2-9FB3-BDE5B53C9C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981A49-5AAE-4AE4-846C-763B14EF2A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65CB06-42A1-4B7D-AEC7-65B2D19F7FF5}">
      <dgm:prSet custT="1"/>
      <dgm:spPr/>
      <dgm:t>
        <a:bodyPr/>
        <a:lstStyle/>
        <a:p>
          <a:r>
            <a:rPr lang="en-CA" sz="3600" dirty="0"/>
            <a:t>Problem domain - the ideas and processes of the user</a:t>
          </a:r>
          <a:endParaRPr lang="en-US" sz="3600" dirty="0"/>
        </a:p>
      </dgm:t>
    </dgm:pt>
    <dgm:pt modelId="{A20C2A83-923F-43BD-92B1-C24798208050}" type="parTrans" cxnId="{912B523C-E072-4A14-A68B-3E06C12FF9EC}">
      <dgm:prSet/>
      <dgm:spPr/>
      <dgm:t>
        <a:bodyPr/>
        <a:lstStyle/>
        <a:p>
          <a:endParaRPr lang="en-US"/>
        </a:p>
      </dgm:t>
    </dgm:pt>
    <dgm:pt modelId="{CBE74E36-4953-4DDC-90A3-6AA03C5F378B}" type="sibTrans" cxnId="{912B523C-E072-4A14-A68B-3E06C12FF9EC}">
      <dgm:prSet/>
      <dgm:spPr/>
      <dgm:t>
        <a:bodyPr/>
        <a:lstStyle/>
        <a:p>
          <a:endParaRPr lang="en-US"/>
        </a:p>
      </dgm:t>
    </dgm:pt>
    <dgm:pt modelId="{58AF6443-F92B-47C8-B0E4-59215972F35F}">
      <dgm:prSet custT="1"/>
      <dgm:spPr/>
      <dgm:t>
        <a:bodyPr/>
        <a:lstStyle/>
        <a:p>
          <a:r>
            <a:rPr lang="en-CA" sz="3600" dirty="0"/>
            <a:t>Solution domain – the ideas and processes of the implementation </a:t>
          </a:r>
          <a:endParaRPr lang="en-US" sz="3600" dirty="0"/>
        </a:p>
      </dgm:t>
    </dgm:pt>
    <dgm:pt modelId="{010A158F-BDDB-4B43-8B2D-F1903F69538C}" type="parTrans" cxnId="{D88898EB-E691-423A-A246-4C3BC799B910}">
      <dgm:prSet/>
      <dgm:spPr/>
      <dgm:t>
        <a:bodyPr/>
        <a:lstStyle/>
        <a:p>
          <a:endParaRPr lang="en-US"/>
        </a:p>
      </dgm:t>
    </dgm:pt>
    <dgm:pt modelId="{1E84F1F0-CE13-4A39-A38A-6756700CD7AB}" type="sibTrans" cxnId="{D88898EB-E691-423A-A246-4C3BC799B910}">
      <dgm:prSet/>
      <dgm:spPr/>
      <dgm:t>
        <a:bodyPr/>
        <a:lstStyle/>
        <a:p>
          <a:endParaRPr lang="en-US"/>
        </a:p>
      </dgm:t>
    </dgm:pt>
    <dgm:pt modelId="{C1DF3791-F9E3-41F2-BFF6-3539BE7CC4E5}" type="pres">
      <dgm:prSet presAssocID="{3E981A49-5AAE-4AE4-846C-763B14EF2ACA}" presName="root" presStyleCnt="0">
        <dgm:presLayoutVars>
          <dgm:dir/>
          <dgm:resizeHandles val="exact"/>
        </dgm:presLayoutVars>
      </dgm:prSet>
      <dgm:spPr/>
    </dgm:pt>
    <dgm:pt modelId="{A06BFD4D-6D4E-47C5-96D4-25F683EFF0CB}" type="pres">
      <dgm:prSet presAssocID="{2F65CB06-42A1-4B7D-AEC7-65B2D19F7FF5}" presName="compNode" presStyleCnt="0"/>
      <dgm:spPr/>
    </dgm:pt>
    <dgm:pt modelId="{43AE7E24-EF08-4544-B9EC-F532F0D6889E}" type="pres">
      <dgm:prSet presAssocID="{2F65CB06-42A1-4B7D-AEC7-65B2D19F7FF5}" presName="bgRect" presStyleLbl="bgShp" presStyleIdx="0" presStyleCnt="2"/>
      <dgm:spPr/>
    </dgm:pt>
    <dgm:pt modelId="{742E00DE-1A69-47DC-BB42-38BAEF05DFE2}" type="pres">
      <dgm:prSet presAssocID="{2F65CB06-42A1-4B7D-AEC7-65B2D19F7F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67622A1B-5B7A-4E82-893E-0BC7472C93F0}" type="pres">
      <dgm:prSet presAssocID="{2F65CB06-42A1-4B7D-AEC7-65B2D19F7FF5}" presName="spaceRect" presStyleCnt="0"/>
      <dgm:spPr/>
    </dgm:pt>
    <dgm:pt modelId="{2504BF32-6469-4A82-8D09-B8F190FF558E}" type="pres">
      <dgm:prSet presAssocID="{2F65CB06-42A1-4B7D-AEC7-65B2D19F7FF5}" presName="parTx" presStyleLbl="revTx" presStyleIdx="0" presStyleCnt="2">
        <dgm:presLayoutVars>
          <dgm:chMax val="0"/>
          <dgm:chPref val="0"/>
        </dgm:presLayoutVars>
      </dgm:prSet>
      <dgm:spPr/>
    </dgm:pt>
    <dgm:pt modelId="{5710B0AD-B3D9-43B9-8E3C-2CC0663889B8}" type="pres">
      <dgm:prSet presAssocID="{CBE74E36-4953-4DDC-90A3-6AA03C5F378B}" presName="sibTrans" presStyleCnt="0"/>
      <dgm:spPr/>
    </dgm:pt>
    <dgm:pt modelId="{0F3E7A68-37F1-4D53-A007-D930D7166DBC}" type="pres">
      <dgm:prSet presAssocID="{58AF6443-F92B-47C8-B0E4-59215972F35F}" presName="compNode" presStyleCnt="0"/>
      <dgm:spPr/>
    </dgm:pt>
    <dgm:pt modelId="{1BB35824-A58B-43DA-8F11-AEC476952B08}" type="pres">
      <dgm:prSet presAssocID="{58AF6443-F92B-47C8-B0E4-59215972F35F}" presName="bgRect" presStyleLbl="bgShp" presStyleIdx="1" presStyleCnt="2" custLinFactNeighborY="-1514"/>
      <dgm:spPr/>
    </dgm:pt>
    <dgm:pt modelId="{AC4207F8-0124-4AEC-80FD-D08946C90E00}" type="pres">
      <dgm:prSet presAssocID="{58AF6443-F92B-47C8-B0E4-59215972F3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324BBB0-DCFC-43DA-B2B2-29C4CB300D24}" type="pres">
      <dgm:prSet presAssocID="{58AF6443-F92B-47C8-B0E4-59215972F35F}" presName="spaceRect" presStyleCnt="0"/>
      <dgm:spPr/>
    </dgm:pt>
    <dgm:pt modelId="{94283F9E-8D5E-439C-9F19-F6198E661C4B}" type="pres">
      <dgm:prSet presAssocID="{58AF6443-F92B-47C8-B0E4-59215972F35F}" presName="parTx" presStyleLbl="revTx" presStyleIdx="1" presStyleCnt="2">
        <dgm:presLayoutVars>
          <dgm:chMax val="0"/>
          <dgm:chPref val="0"/>
        </dgm:presLayoutVars>
      </dgm:prSet>
      <dgm:spPr/>
    </dgm:pt>
  </dgm:ptLst>
  <dgm:cxnLst>
    <dgm:cxn modelId="{912B523C-E072-4A14-A68B-3E06C12FF9EC}" srcId="{3E981A49-5AAE-4AE4-846C-763B14EF2ACA}" destId="{2F65CB06-42A1-4B7D-AEC7-65B2D19F7FF5}" srcOrd="0" destOrd="0" parTransId="{A20C2A83-923F-43BD-92B1-C24798208050}" sibTransId="{CBE74E36-4953-4DDC-90A3-6AA03C5F378B}"/>
    <dgm:cxn modelId="{FA533A82-C2DB-43DB-B0FA-2CA7273702B0}" type="presOf" srcId="{3E981A49-5AAE-4AE4-846C-763B14EF2ACA}" destId="{C1DF3791-F9E3-41F2-BFF6-3539BE7CC4E5}" srcOrd="0" destOrd="0" presId="urn:microsoft.com/office/officeart/2018/2/layout/IconVerticalSolidList"/>
    <dgm:cxn modelId="{35E0B8A2-2365-43F9-8002-DD8CCD60629F}" type="presOf" srcId="{58AF6443-F92B-47C8-B0E4-59215972F35F}" destId="{94283F9E-8D5E-439C-9F19-F6198E661C4B}" srcOrd="0" destOrd="0" presId="urn:microsoft.com/office/officeart/2018/2/layout/IconVerticalSolidList"/>
    <dgm:cxn modelId="{D88898EB-E691-423A-A246-4C3BC799B910}" srcId="{3E981A49-5AAE-4AE4-846C-763B14EF2ACA}" destId="{58AF6443-F92B-47C8-B0E4-59215972F35F}" srcOrd="1" destOrd="0" parTransId="{010A158F-BDDB-4B43-8B2D-F1903F69538C}" sibTransId="{1E84F1F0-CE13-4A39-A38A-6756700CD7AB}"/>
    <dgm:cxn modelId="{041B44EF-74D6-409E-9B05-DC16C8D2C8F8}" type="presOf" srcId="{2F65CB06-42A1-4B7D-AEC7-65B2D19F7FF5}" destId="{2504BF32-6469-4A82-8D09-B8F190FF558E}" srcOrd="0" destOrd="0" presId="urn:microsoft.com/office/officeart/2018/2/layout/IconVerticalSolidList"/>
    <dgm:cxn modelId="{10471387-00D1-4E29-B7BF-3CA28210CA41}" type="presParOf" srcId="{C1DF3791-F9E3-41F2-BFF6-3539BE7CC4E5}" destId="{A06BFD4D-6D4E-47C5-96D4-25F683EFF0CB}" srcOrd="0" destOrd="0" presId="urn:microsoft.com/office/officeart/2018/2/layout/IconVerticalSolidList"/>
    <dgm:cxn modelId="{C041F550-91AD-4C5B-84CB-104B239F82A3}" type="presParOf" srcId="{A06BFD4D-6D4E-47C5-96D4-25F683EFF0CB}" destId="{43AE7E24-EF08-4544-B9EC-F532F0D6889E}" srcOrd="0" destOrd="0" presId="urn:microsoft.com/office/officeart/2018/2/layout/IconVerticalSolidList"/>
    <dgm:cxn modelId="{44E007C3-1E7F-4074-B151-56E39EF4C5AD}" type="presParOf" srcId="{A06BFD4D-6D4E-47C5-96D4-25F683EFF0CB}" destId="{742E00DE-1A69-47DC-BB42-38BAEF05DFE2}" srcOrd="1" destOrd="0" presId="urn:microsoft.com/office/officeart/2018/2/layout/IconVerticalSolidList"/>
    <dgm:cxn modelId="{5CE72A18-8887-4AFE-AD9E-CB939E8A0382}" type="presParOf" srcId="{A06BFD4D-6D4E-47C5-96D4-25F683EFF0CB}" destId="{67622A1B-5B7A-4E82-893E-0BC7472C93F0}" srcOrd="2" destOrd="0" presId="urn:microsoft.com/office/officeart/2018/2/layout/IconVerticalSolidList"/>
    <dgm:cxn modelId="{B1BD734E-BD53-4F63-AFB1-6E1F2889B8C6}" type="presParOf" srcId="{A06BFD4D-6D4E-47C5-96D4-25F683EFF0CB}" destId="{2504BF32-6469-4A82-8D09-B8F190FF558E}" srcOrd="3" destOrd="0" presId="urn:microsoft.com/office/officeart/2018/2/layout/IconVerticalSolidList"/>
    <dgm:cxn modelId="{9B994D05-2484-4CF6-B824-31FD9C8E51ED}" type="presParOf" srcId="{C1DF3791-F9E3-41F2-BFF6-3539BE7CC4E5}" destId="{5710B0AD-B3D9-43B9-8E3C-2CC0663889B8}" srcOrd="1" destOrd="0" presId="urn:microsoft.com/office/officeart/2018/2/layout/IconVerticalSolidList"/>
    <dgm:cxn modelId="{EA3F5801-8B5F-4AF0-99A3-4DDD77B71342}" type="presParOf" srcId="{C1DF3791-F9E3-41F2-BFF6-3539BE7CC4E5}" destId="{0F3E7A68-37F1-4D53-A007-D930D7166DBC}" srcOrd="2" destOrd="0" presId="urn:microsoft.com/office/officeart/2018/2/layout/IconVerticalSolidList"/>
    <dgm:cxn modelId="{9F1BAE0F-239E-4CDE-8A1D-A3E631946EFA}" type="presParOf" srcId="{0F3E7A68-37F1-4D53-A007-D930D7166DBC}" destId="{1BB35824-A58B-43DA-8F11-AEC476952B08}" srcOrd="0" destOrd="0" presId="urn:microsoft.com/office/officeart/2018/2/layout/IconVerticalSolidList"/>
    <dgm:cxn modelId="{CE48B6AC-06A8-44C5-88D8-EF2D9A9316A8}" type="presParOf" srcId="{0F3E7A68-37F1-4D53-A007-D930D7166DBC}" destId="{AC4207F8-0124-4AEC-80FD-D08946C90E00}" srcOrd="1" destOrd="0" presId="urn:microsoft.com/office/officeart/2018/2/layout/IconVerticalSolidList"/>
    <dgm:cxn modelId="{ACB8C507-168D-43CF-9F7B-36A92CE5BB2A}" type="presParOf" srcId="{0F3E7A68-37F1-4D53-A007-D930D7166DBC}" destId="{F324BBB0-DCFC-43DA-B2B2-29C4CB300D24}" srcOrd="2" destOrd="0" presId="urn:microsoft.com/office/officeart/2018/2/layout/IconVerticalSolidList"/>
    <dgm:cxn modelId="{91EC6AB1-70A9-4204-BBD9-D1A755C00F83}" type="presParOf" srcId="{0F3E7A68-37F1-4D53-A007-D930D7166DBC}" destId="{94283F9E-8D5E-439C-9F19-F6198E661C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423F3C-5892-4C38-A17D-8A1F2AE5CE57}"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6A362DE1-3B13-4B52-9BFA-247D5D90F25E}">
      <dgm:prSet/>
      <dgm:spPr/>
      <dgm:t>
        <a:bodyPr/>
        <a:lstStyle/>
        <a:p>
          <a:r>
            <a:rPr lang="en-US"/>
            <a:t>In DDD structure and language of software code (class names, class methods, class variables) should match the business domain. </a:t>
          </a:r>
        </a:p>
      </dgm:t>
    </dgm:pt>
    <dgm:pt modelId="{87211941-8B45-499E-9CF6-E1C909B4CFA5}" type="parTrans" cxnId="{AD67BD22-D413-4CFC-906C-DC5AF5355EBB}">
      <dgm:prSet/>
      <dgm:spPr/>
      <dgm:t>
        <a:bodyPr/>
        <a:lstStyle/>
        <a:p>
          <a:endParaRPr lang="en-US"/>
        </a:p>
      </dgm:t>
    </dgm:pt>
    <dgm:pt modelId="{CF13722E-6B8D-49D4-A4A8-39D2CD785897}" type="sibTrans" cxnId="{AD67BD22-D413-4CFC-906C-DC5AF5355EBB}">
      <dgm:prSet/>
      <dgm:spPr/>
      <dgm:t>
        <a:bodyPr/>
        <a:lstStyle/>
        <a:p>
          <a:endParaRPr lang="en-US"/>
        </a:p>
      </dgm:t>
    </dgm:pt>
    <dgm:pt modelId="{111E02F7-1123-4E83-9AF0-35001B988B7A}">
      <dgm:prSet/>
      <dgm:spPr/>
      <dgm:t>
        <a:bodyPr/>
        <a:lstStyle/>
        <a:p>
          <a:r>
            <a:rPr lang="en-US"/>
            <a:t>For example, if software processes loan applications, it might have classes like loan application, customer, and methods such as accept offer and withdraw.</a:t>
          </a:r>
        </a:p>
      </dgm:t>
    </dgm:pt>
    <dgm:pt modelId="{829C5DC3-23DC-4563-9267-DAF1968CAA8A}" type="parTrans" cxnId="{2234A07D-F615-4345-AB5F-EA6C4A9C68F2}">
      <dgm:prSet/>
      <dgm:spPr/>
      <dgm:t>
        <a:bodyPr/>
        <a:lstStyle/>
        <a:p>
          <a:endParaRPr lang="en-US"/>
        </a:p>
      </dgm:t>
    </dgm:pt>
    <dgm:pt modelId="{4480148B-5447-4EDA-BFBB-8E4581604B4B}" type="sibTrans" cxnId="{2234A07D-F615-4345-AB5F-EA6C4A9C68F2}">
      <dgm:prSet/>
      <dgm:spPr/>
      <dgm:t>
        <a:bodyPr/>
        <a:lstStyle/>
        <a:p>
          <a:endParaRPr lang="en-US"/>
        </a:p>
      </dgm:t>
    </dgm:pt>
    <dgm:pt modelId="{791BAD4D-9154-4D17-BA9A-ABFD01032B89}">
      <dgm:prSet/>
      <dgm:spPr/>
      <dgm:t>
        <a:bodyPr/>
        <a:lstStyle/>
        <a:p>
          <a:r>
            <a:rPr lang="en-US"/>
            <a:t>Very important and influential idea, related to Object Oriented Design (OOD)</a:t>
          </a:r>
        </a:p>
      </dgm:t>
    </dgm:pt>
    <dgm:pt modelId="{735665B8-A81C-43D6-A25A-CD8A60D0DD7B}" type="parTrans" cxnId="{11432989-16ED-452C-A340-E379909AFE3E}">
      <dgm:prSet/>
      <dgm:spPr/>
      <dgm:t>
        <a:bodyPr/>
        <a:lstStyle/>
        <a:p>
          <a:endParaRPr lang="en-US"/>
        </a:p>
      </dgm:t>
    </dgm:pt>
    <dgm:pt modelId="{3CFC5EB3-B77E-43FF-86B3-899E5D824E4D}" type="sibTrans" cxnId="{11432989-16ED-452C-A340-E379909AFE3E}">
      <dgm:prSet/>
      <dgm:spPr/>
      <dgm:t>
        <a:bodyPr/>
        <a:lstStyle/>
        <a:p>
          <a:endParaRPr lang="en-US"/>
        </a:p>
      </dgm:t>
    </dgm:pt>
    <dgm:pt modelId="{129CD9D6-C8AF-4D82-8CCD-2D9DFD28AB2B}" type="pres">
      <dgm:prSet presAssocID="{B5423F3C-5892-4C38-A17D-8A1F2AE5CE57}" presName="Name0" presStyleCnt="0">
        <dgm:presLayoutVars>
          <dgm:dir/>
          <dgm:animLvl val="lvl"/>
          <dgm:resizeHandles val="exact"/>
        </dgm:presLayoutVars>
      </dgm:prSet>
      <dgm:spPr/>
    </dgm:pt>
    <dgm:pt modelId="{BADB23BF-02A6-4701-BDF6-4143A1FA13F1}" type="pres">
      <dgm:prSet presAssocID="{791BAD4D-9154-4D17-BA9A-ABFD01032B89}" presName="boxAndChildren" presStyleCnt="0"/>
      <dgm:spPr/>
    </dgm:pt>
    <dgm:pt modelId="{B829ABF8-CA2E-4284-8B75-58DDC0CDC6D4}" type="pres">
      <dgm:prSet presAssocID="{791BAD4D-9154-4D17-BA9A-ABFD01032B89}" presName="parentTextBox" presStyleLbl="node1" presStyleIdx="0" presStyleCnt="3"/>
      <dgm:spPr/>
    </dgm:pt>
    <dgm:pt modelId="{DC640EE3-C60C-4C52-8926-A83D6B2A1614}" type="pres">
      <dgm:prSet presAssocID="{4480148B-5447-4EDA-BFBB-8E4581604B4B}" presName="sp" presStyleCnt="0"/>
      <dgm:spPr/>
    </dgm:pt>
    <dgm:pt modelId="{3DC5D3C5-F32C-4BC7-9C99-E5BF993FE72B}" type="pres">
      <dgm:prSet presAssocID="{111E02F7-1123-4E83-9AF0-35001B988B7A}" presName="arrowAndChildren" presStyleCnt="0"/>
      <dgm:spPr/>
    </dgm:pt>
    <dgm:pt modelId="{67023798-69D3-447A-A1D5-C067EBC93B96}" type="pres">
      <dgm:prSet presAssocID="{111E02F7-1123-4E83-9AF0-35001B988B7A}" presName="parentTextArrow" presStyleLbl="node1" presStyleIdx="1" presStyleCnt="3"/>
      <dgm:spPr/>
    </dgm:pt>
    <dgm:pt modelId="{45A73DD1-2A76-4AFD-ACEA-6C6C86D28F8E}" type="pres">
      <dgm:prSet presAssocID="{CF13722E-6B8D-49D4-A4A8-39D2CD785897}" presName="sp" presStyleCnt="0"/>
      <dgm:spPr/>
    </dgm:pt>
    <dgm:pt modelId="{8B858233-23E1-43DC-B363-E15895B4BA7A}" type="pres">
      <dgm:prSet presAssocID="{6A362DE1-3B13-4B52-9BFA-247D5D90F25E}" presName="arrowAndChildren" presStyleCnt="0"/>
      <dgm:spPr/>
    </dgm:pt>
    <dgm:pt modelId="{6DFBC46A-5886-4021-9E4F-6360559F99F2}" type="pres">
      <dgm:prSet presAssocID="{6A362DE1-3B13-4B52-9BFA-247D5D90F25E}" presName="parentTextArrow" presStyleLbl="node1" presStyleIdx="2" presStyleCnt="3"/>
      <dgm:spPr/>
    </dgm:pt>
  </dgm:ptLst>
  <dgm:cxnLst>
    <dgm:cxn modelId="{0F89240C-B5EC-4AC3-9E5A-0DDC7B9945BC}" type="presOf" srcId="{111E02F7-1123-4E83-9AF0-35001B988B7A}" destId="{67023798-69D3-447A-A1D5-C067EBC93B96}" srcOrd="0" destOrd="0" presId="urn:microsoft.com/office/officeart/2005/8/layout/process4"/>
    <dgm:cxn modelId="{AD67BD22-D413-4CFC-906C-DC5AF5355EBB}" srcId="{B5423F3C-5892-4C38-A17D-8A1F2AE5CE57}" destId="{6A362DE1-3B13-4B52-9BFA-247D5D90F25E}" srcOrd="0" destOrd="0" parTransId="{87211941-8B45-499E-9CF6-E1C909B4CFA5}" sibTransId="{CF13722E-6B8D-49D4-A4A8-39D2CD785897}"/>
    <dgm:cxn modelId="{F9D9B867-4A52-45BF-8B0F-95A4C27CC84A}" type="presOf" srcId="{6A362DE1-3B13-4B52-9BFA-247D5D90F25E}" destId="{6DFBC46A-5886-4021-9E4F-6360559F99F2}" srcOrd="0" destOrd="0" presId="urn:microsoft.com/office/officeart/2005/8/layout/process4"/>
    <dgm:cxn modelId="{00FCFF69-224E-4C33-8B6D-073DC08677F6}" type="presOf" srcId="{791BAD4D-9154-4D17-BA9A-ABFD01032B89}" destId="{B829ABF8-CA2E-4284-8B75-58DDC0CDC6D4}" srcOrd="0" destOrd="0" presId="urn:microsoft.com/office/officeart/2005/8/layout/process4"/>
    <dgm:cxn modelId="{2234A07D-F615-4345-AB5F-EA6C4A9C68F2}" srcId="{B5423F3C-5892-4C38-A17D-8A1F2AE5CE57}" destId="{111E02F7-1123-4E83-9AF0-35001B988B7A}" srcOrd="1" destOrd="0" parTransId="{829C5DC3-23DC-4563-9267-DAF1968CAA8A}" sibTransId="{4480148B-5447-4EDA-BFBB-8E4581604B4B}"/>
    <dgm:cxn modelId="{11432989-16ED-452C-A340-E379909AFE3E}" srcId="{B5423F3C-5892-4C38-A17D-8A1F2AE5CE57}" destId="{791BAD4D-9154-4D17-BA9A-ABFD01032B89}" srcOrd="2" destOrd="0" parTransId="{735665B8-A81C-43D6-A25A-CD8A60D0DD7B}" sibTransId="{3CFC5EB3-B77E-43FF-86B3-899E5D824E4D}"/>
    <dgm:cxn modelId="{8F3F8194-0C75-4F8B-A3C1-9870571E02C4}" type="presOf" srcId="{B5423F3C-5892-4C38-A17D-8A1F2AE5CE57}" destId="{129CD9D6-C8AF-4D82-8CCD-2D9DFD28AB2B}" srcOrd="0" destOrd="0" presId="urn:microsoft.com/office/officeart/2005/8/layout/process4"/>
    <dgm:cxn modelId="{FA17FA84-0FD4-4722-A858-99079A87E999}" type="presParOf" srcId="{129CD9D6-C8AF-4D82-8CCD-2D9DFD28AB2B}" destId="{BADB23BF-02A6-4701-BDF6-4143A1FA13F1}" srcOrd="0" destOrd="0" presId="urn:microsoft.com/office/officeart/2005/8/layout/process4"/>
    <dgm:cxn modelId="{EA298745-E80D-45BD-ABF9-C1B5A86CD05B}" type="presParOf" srcId="{BADB23BF-02A6-4701-BDF6-4143A1FA13F1}" destId="{B829ABF8-CA2E-4284-8B75-58DDC0CDC6D4}" srcOrd="0" destOrd="0" presId="urn:microsoft.com/office/officeart/2005/8/layout/process4"/>
    <dgm:cxn modelId="{9F7C1673-8754-4EB1-9332-6CD582341952}" type="presParOf" srcId="{129CD9D6-C8AF-4D82-8CCD-2D9DFD28AB2B}" destId="{DC640EE3-C60C-4C52-8926-A83D6B2A1614}" srcOrd="1" destOrd="0" presId="urn:microsoft.com/office/officeart/2005/8/layout/process4"/>
    <dgm:cxn modelId="{412E1F3F-4F38-4A9B-BB14-D0002AF4DA83}" type="presParOf" srcId="{129CD9D6-C8AF-4D82-8CCD-2D9DFD28AB2B}" destId="{3DC5D3C5-F32C-4BC7-9C99-E5BF993FE72B}" srcOrd="2" destOrd="0" presId="urn:microsoft.com/office/officeart/2005/8/layout/process4"/>
    <dgm:cxn modelId="{67E5147B-9FA2-47A8-8AF9-B0A7D7ECF9B8}" type="presParOf" srcId="{3DC5D3C5-F32C-4BC7-9C99-E5BF993FE72B}" destId="{67023798-69D3-447A-A1D5-C067EBC93B96}" srcOrd="0" destOrd="0" presId="urn:microsoft.com/office/officeart/2005/8/layout/process4"/>
    <dgm:cxn modelId="{FA623BD5-2E0D-449D-B2B1-F48C47F4F514}" type="presParOf" srcId="{129CD9D6-C8AF-4D82-8CCD-2D9DFD28AB2B}" destId="{45A73DD1-2A76-4AFD-ACEA-6C6C86D28F8E}" srcOrd="3" destOrd="0" presId="urn:microsoft.com/office/officeart/2005/8/layout/process4"/>
    <dgm:cxn modelId="{76B64445-0E6F-4D71-8055-17A826E17105}" type="presParOf" srcId="{129CD9D6-C8AF-4D82-8CCD-2D9DFD28AB2B}" destId="{8B858233-23E1-43DC-B363-E15895B4BA7A}" srcOrd="4" destOrd="0" presId="urn:microsoft.com/office/officeart/2005/8/layout/process4"/>
    <dgm:cxn modelId="{74694D21-A258-4B33-BF10-B81378A2CDAB}" type="presParOf" srcId="{8B858233-23E1-43DC-B363-E15895B4BA7A}" destId="{6DFBC46A-5886-4021-9E4F-6360559F99F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4BBDEB-3C6D-418F-83E3-FB098E20EB1D}" type="doc">
      <dgm:prSet loTypeId="urn:microsoft.com/office/officeart/2005/8/layout/target3" loCatId="relationship" qsTypeId="urn:microsoft.com/office/officeart/2005/8/quickstyle/3d2" qsCatId="3D" csTypeId="urn:microsoft.com/office/officeart/2005/8/colors/accent0_3" csCatId="mainScheme" phldr="1"/>
      <dgm:spPr/>
      <dgm:t>
        <a:bodyPr/>
        <a:lstStyle/>
        <a:p>
          <a:endParaRPr lang="en-CA"/>
        </a:p>
      </dgm:t>
    </dgm:pt>
    <dgm:pt modelId="{BC8D3D81-6176-4944-9B43-9634A372ABA2}">
      <dgm:prSet phldrT="[Text]"/>
      <dgm:spPr/>
      <dgm:t>
        <a:bodyPr/>
        <a:lstStyle/>
        <a:p>
          <a:r>
            <a:rPr lang="en-CA" dirty="0"/>
            <a:t>Domain Data</a:t>
          </a:r>
        </a:p>
      </dgm:t>
    </dgm:pt>
    <dgm:pt modelId="{90DA8B84-F28B-4B3B-85CC-B01E9B67BA28}" type="parTrans" cxnId="{8CD48BB7-A333-4557-A3E6-B65CF2B848EB}">
      <dgm:prSet/>
      <dgm:spPr/>
      <dgm:t>
        <a:bodyPr/>
        <a:lstStyle/>
        <a:p>
          <a:endParaRPr lang="en-CA"/>
        </a:p>
      </dgm:t>
    </dgm:pt>
    <dgm:pt modelId="{0765BC8D-B1BC-4A85-8E28-EAF570266481}" type="sibTrans" cxnId="{8CD48BB7-A333-4557-A3E6-B65CF2B848EB}">
      <dgm:prSet/>
      <dgm:spPr/>
      <dgm:t>
        <a:bodyPr/>
        <a:lstStyle/>
        <a:p>
          <a:endParaRPr lang="en-CA"/>
        </a:p>
      </dgm:t>
    </dgm:pt>
    <dgm:pt modelId="{D163E545-2FF2-4B0A-938E-BFA914305833}">
      <dgm:prSet phldrT="[Text]"/>
      <dgm:spPr/>
      <dgm:t>
        <a:bodyPr/>
        <a:lstStyle/>
        <a:p>
          <a:r>
            <a:rPr lang="en-CA" dirty="0"/>
            <a:t>Serialization Data</a:t>
          </a:r>
        </a:p>
      </dgm:t>
    </dgm:pt>
    <dgm:pt modelId="{567DCD4A-7DBF-464B-9464-D6C275D5596C}" type="parTrans" cxnId="{C8FF6C86-A7A3-4C0B-9D09-B1DB943985FF}">
      <dgm:prSet/>
      <dgm:spPr/>
      <dgm:t>
        <a:bodyPr/>
        <a:lstStyle/>
        <a:p>
          <a:endParaRPr lang="en-CA"/>
        </a:p>
      </dgm:t>
    </dgm:pt>
    <dgm:pt modelId="{6A68A630-6B59-42D4-A3DD-EC8C61106362}" type="sibTrans" cxnId="{C8FF6C86-A7A3-4C0B-9D09-B1DB943985FF}">
      <dgm:prSet/>
      <dgm:spPr/>
      <dgm:t>
        <a:bodyPr/>
        <a:lstStyle/>
        <a:p>
          <a:endParaRPr lang="en-CA"/>
        </a:p>
      </dgm:t>
    </dgm:pt>
    <dgm:pt modelId="{E86947A5-167C-4275-934D-359BE144F535}">
      <dgm:prSet phldrT="[Text]"/>
      <dgm:spPr/>
      <dgm:t>
        <a:bodyPr/>
        <a:lstStyle/>
        <a:p>
          <a:r>
            <a:rPr lang="en-CA" dirty="0"/>
            <a:t>Domain Processes</a:t>
          </a:r>
        </a:p>
      </dgm:t>
    </dgm:pt>
    <dgm:pt modelId="{42B1351A-9237-48BE-AB88-667236B9E8E7}" type="parTrans" cxnId="{FD050BDC-B25B-4F30-ABD6-124F80F729FC}">
      <dgm:prSet/>
      <dgm:spPr/>
      <dgm:t>
        <a:bodyPr/>
        <a:lstStyle/>
        <a:p>
          <a:endParaRPr lang="en-CA"/>
        </a:p>
      </dgm:t>
    </dgm:pt>
    <dgm:pt modelId="{97B6005A-0E73-4F1A-9E8A-7B479F58B44F}" type="sibTrans" cxnId="{FD050BDC-B25B-4F30-ABD6-124F80F729FC}">
      <dgm:prSet/>
      <dgm:spPr/>
      <dgm:t>
        <a:bodyPr/>
        <a:lstStyle/>
        <a:p>
          <a:endParaRPr lang="en-CA"/>
        </a:p>
      </dgm:t>
    </dgm:pt>
    <dgm:pt modelId="{7FADAAB9-EAFF-4393-9490-17BDCE0FAB02}">
      <dgm:prSet phldrT="[Text]"/>
      <dgm:spPr/>
      <dgm:t>
        <a:bodyPr/>
        <a:lstStyle/>
        <a:p>
          <a:r>
            <a:rPr lang="en-CA" dirty="0"/>
            <a:t>Application Processes and Data</a:t>
          </a:r>
        </a:p>
      </dgm:t>
    </dgm:pt>
    <dgm:pt modelId="{26007AD0-CA64-4DEE-A20C-44D59F235CB5}" type="parTrans" cxnId="{55C9B636-258E-4CBE-BF99-731030C0FCC2}">
      <dgm:prSet/>
      <dgm:spPr/>
      <dgm:t>
        <a:bodyPr/>
        <a:lstStyle/>
        <a:p>
          <a:endParaRPr lang="en-CA"/>
        </a:p>
      </dgm:t>
    </dgm:pt>
    <dgm:pt modelId="{B423C196-6B92-4C6D-A03F-651201DE6548}" type="sibTrans" cxnId="{55C9B636-258E-4CBE-BF99-731030C0FCC2}">
      <dgm:prSet/>
      <dgm:spPr/>
      <dgm:t>
        <a:bodyPr/>
        <a:lstStyle/>
        <a:p>
          <a:endParaRPr lang="en-CA"/>
        </a:p>
      </dgm:t>
    </dgm:pt>
    <dgm:pt modelId="{127463ED-2ABF-4432-A624-DF38331E8BE7}">
      <dgm:prSet phldrT="[Text]"/>
      <dgm:spPr/>
      <dgm:t>
        <a:bodyPr/>
        <a:lstStyle/>
        <a:p>
          <a:r>
            <a:rPr lang="en-CA" dirty="0"/>
            <a:t>User Interface and Data</a:t>
          </a:r>
        </a:p>
      </dgm:t>
    </dgm:pt>
    <dgm:pt modelId="{F4CDD1AB-6904-426A-A956-449E5C9EF0BF}" type="parTrans" cxnId="{527AB2CF-673C-485C-9CF8-68B04D54C521}">
      <dgm:prSet/>
      <dgm:spPr/>
      <dgm:t>
        <a:bodyPr/>
        <a:lstStyle/>
        <a:p>
          <a:endParaRPr lang="en-CA"/>
        </a:p>
      </dgm:t>
    </dgm:pt>
    <dgm:pt modelId="{D949A683-8A53-480C-9DEE-44963E9FFE74}" type="sibTrans" cxnId="{527AB2CF-673C-485C-9CF8-68B04D54C521}">
      <dgm:prSet/>
      <dgm:spPr/>
      <dgm:t>
        <a:bodyPr/>
        <a:lstStyle/>
        <a:p>
          <a:endParaRPr lang="en-CA"/>
        </a:p>
      </dgm:t>
    </dgm:pt>
    <dgm:pt modelId="{9DAD62A0-7113-4D7E-B2F0-26AF7B5763A5}" type="pres">
      <dgm:prSet presAssocID="{E34BBDEB-3C6D-418F-83E3-FB098E20EB1D}" presName="Name0" presStyleCnt="0">
        <dgm:presLayoutVars>
          <dgm:chMax val="7"/>
          <dgm:dir/>
          <dgm:animLvl val="lvl"/>
          <dgm:resizeHandles val="exact"/>
        </dgm:presLayoutVars>
      </dgm:prSet>
      <dgm:spPr/>
    </dgm:pt>
    <dgm:pt modelId="{CEE61F4C-8CA7-48B7-AA4C-6F203621E8EC}" type="pres">
      <dgm:prSet presAssocID="{127463ED-2ABF-4432-A624-DF38331E8BE7}" presName="circle1" presStyleLbl="node1" presStyleIdx="0" presStyleCnt="5"/>
      <dgm:spPr/>
    </dgm:pt>
    <dgm:pt modelId="{3EA956FC-4333-451C-91B3-593AFB3EF2C9}" type="pres">
      <dgm:prSet presAssocID="{127463ED-2ABF-4432-A624-DF38331E8BE7}" presName="space" presStyleCnt="0"/>
      <dgm:spPr/>
    </dgm:pt>
    <dgm:pt modelId="{E2B893D9-B558-46D3-BADC-DFAE21073276}" type="pres">
      <dgm:prSet presAssocID="{127463ED-2ABF-4432-A624-DF38331E8BE7}" presName="rect1" presStyleLbl="alignAcc1" presStyleIdx="0" presStyleCnt="5"/>
      <dgm:spPr/>
    </dgm:pt>
    <dgm:pt modelId="{D8458F03-FC81-48C3-B9AD-3B961D89C9BF}" type="pres">
      <dgm:prSet presAssocID="{7FADAAB9-EAFF-4393-9490-17BDCE0FAB02}" presName="vertSpace2" presStyleLbl="node1" presStyleIdx="0" presStyleCnt="5"/>
      <dgm:spPr/>
    </dgm:pt>
    <dgm:pt modelId="{A8B3BC5B-9732-40E6-95A6-F8420594A79F}" type="pres">
      <dgm:prSet presAssocID="{7FADAAB9-EAFF-4393-9490-17BDCE0FAB02}" presName="circle2" presStyleLbl="node1" presStyleIdx="1" presStyleCnt="5"/>
      <dgm:spPr/>
    </dgm:pt>
    <dgm:pt modelId="{E345236D-7B79-4EE5-AB58-C72B262B2DDD}" type="pres">
      <dgm:prSet presAssocID="{7FADAAB9-EAFF-4393-9490-17BDCE0FAB02}" presName="rect2" presStyleLbl="alignAcc1" presStyleIdx="1" presStyleCnt="5"/>
      <dgm:spPr/>
    </dgm:pt>
    <dgm:pt modelId="{9B110048-CE4D-4C9B-98DB-1BE6FD394B97}" type="pres">
      <dgm:prSet presAssocID="{E86947A5-167C-4275-934D-359BE144F535}" presName="vertSpace3" presStyleLbl="node1" presStyleIdx="1" presStyleCnt="5"/>
      <dgm:spPr/>
    </dgm:pt>
    <dgm:pt modelId="{620B825B-09FB-4F0A-9A20-D844250EB673}" type="pres">
      <dgm:prSet presAssocID="{E86947A5-167C-4275-934D-359BE144F535}" presName="circle3" presStyleLbl="node1" presStyleIdx="2" presStyleCnt="5"/>
      <dgm:spPr/>
    </dgm:pt>
    <dgm:pt modelId="{85E65C2B-3C01-4393-B120-CC30FDC057B4}" type="pres">
      <dgm:prSet presAssocID="{E86947A5-167C-4275-934D-359BE144F535}" presName="rect3" presStyleLbl="alignAcc1" presStyleIdx="2" presStyleCnt="5"/>
      <dgm:spPr/>
    </dgm:pt>
    <dgm:pt modelId="{4EF6797F-03AE-4ACD-BB4B-8016DF74E5D0}" type="pres">
      <dgm:prSet presAssocID="{BC8D3D81-6176-4944-9B43-9634A372ABA2}" presName="vertSpace4" presStyleLbl="node1" presStyleIdx="2" presStyleCnt="5"/>
      <dgm:spPr/>
    </dgm:pt>
    <dgm:pt modelId="{FD42C21E-FA96-4522-9816-B0876ABF4F01}" type="pres">
      <dgm:prSet presAssocID="{BC8D3D81-6176-4944-9B43-9634A372ABA2}" presName="circle4" presStyleLbl="node1" presStyleIdx="3" presStyleCnt="5"/>
      <dgm:spPr/>
    </dgm:pt>
    <dgm:pt modelId="{B514CA27-2664-4E02-92FC-521003EC8CA6}" type="pres">
      <dgm:prSet presAssocID="{BC8D3D81-6176-4944-9B43-9634A372ABA2}" presName="rect4" presStyleLbl="alignAcc1" presStyleIdx="3" presStyleCnt="5"/>
      <dgm:spPr/>
    </dgm:pt>
    <dgm:pt modelId="{1F0B9A41-87F9-4005-B348-1EC4AF384E3E}" type="pres">
      <dgm:prSet presAssocID="{D163E545-2FF2-4B0A-938E-BFA914305833}" presName="vertSpace5" presStyleLbl="node1" presStyleIdx="3" presStyleCnt="5"/>
      <dgm:spPr/>
    </dgm:pt>
    <dgm:pt modelId="{A3F09167-579D-4D4C-9175-DEA2DBEAA6E2}" type="pres">
      <dgm:prSet presAssocID="{D163E545-2FF2-4B0A-938E-BFA914305833}" presName="circle5" presStyleLbl="node1" presStyleIdx="4" presStyleCnt="5"/>
      <dgm:spPr/>
    </dgm:pt>
    <dgm:pt modelId="{31331943-29AC-4B6A-8E62-BA4E83971EF2}" type="pres">
      <dgm:prSet presAssocID="{D163E545-2FF2-4B0A-938E-BFA914305833}" presName="rect5" presStyleLbl="alignAcc1" presStyleIdx="4" presStyleCnt="5"/>
      <dgm:spPr/>
    </dgm:pt>
    <dgm:pt modelId="{0C2EC77B-340C-4472-82CC-51E1A6F2E4F7}" type="pres">
      <dgm:prSet presAssocID="{127463ED-2ABF-4432-A624-DF38331E8BE7}" presName="rect1ParTxNoCh" presStyleLbl="alignAcc1" presStyleIdx="4" presStyleCnt="5">
        <dgm:presLayoutVars>
          <dgm:chMax val="1"/>
          <dgm:bulletEnabled val="1"/>
        </dgm:presLayoutVars>
      </dgm:prSet>
      <dgm:spPr/>
    </dgm:pt>
    <dgm:pt modelId="{8C1D5E67-B5A8-47B7-A424-391D71479888}" type="pres">
      <dgm:prSet presAssocID="{7FADAAB9-EAFF-4393-9490-17BDCE0FAB02}" presName="rect2ParTxNoCh" presStyleLbl="alignAcc1" presStyleIdx="4" presStyleCnt="5">
        <dgm:presLayoutVars>
          <dgm:chMax val="1"/>
          <dgm:bulletEnabled val="1"/>
        </dgm:presLayoutVars>
      </dgm:prSet>
      <dgm:spPr/>
    </dgm:pt>
    <dgm:pt modelId="{FB08BD5C-0257-43E9-87E0-8DDCA2D76269}" type="pres">
      <dgm:prSet presAssocID="{E86947A5-167C-4275-934D-359BE144F535}" presName="rect3ParTxNoCh" presStyleLbl="alignAcc1" presStyleIdx="4" presStyleCnt="5">
        <dgm:presLayoutVars>
          <dgm:chMax val="1"/>
          <dgm:bulletEnabled val="1"/>
        </dgm:presLayoutVars>
      </dgm:prSet>
      <dgm:spPr/>
    </dgm:pt>
    <dgm:pt modelId="{A8B1E022-182D-44CE-881C-6E405E7B3EA0}" type="pres">
      <dgm:prSet presAssocID="{BC8D3D81-6176-4944-9B43-9634A372ABA2}" presName="rect4ParTxNoCh" presStyleLbl="alignAcc1" presStyleIdx="4" presStyleCnt="5">
        <dgm:presLayoutVars>
          <dgm:chMax val="1"/>
          <dgm:bulletEnabled val="1"/>
        </dgm:presLayoutVars>
      </dgm:prSet>
      <dgm:spPr/>
    </dgm:pt>
    <dgm:pt modelId="{CA2FD3CA-25C4-4940-A789-E95E4DD13519}" type="pres">
      <dgm:prSet presAssocID="{D163E545-2FF2-4B0A-938E-BFA914305833}" presName="rect5ParTxNoCh" presStyleLbl="alignAcc1" presStyleIdx="4" presStyleCnt="5">
        <dgm:presLayoutVars>
          <dgm:chMax val="1"/>
          <dgm:bulletEnabled val="1"/>
        </dgm:presLayoutVars>
      </dgm:prSet>
      <dgm:spPr/>
    </dgm:pt>
  </dgm:ptLst>
  <dgm:cxnLst>
    <dgm:cxn modelId="{171D2A13-78E5-4C26-B304-A55461ED56C6}" type="presOf" srcId="{D163E545-2FF2-4B0A-938E-BFA914305833}" destId="{31331943-29AC-4B6A-8E62-BA4E83971EF2}" srcOrd="0" destOrd="0" presId="urn:microsoft.com/office/officeart/2005/8/layout/target3"/>
    <dgm:cxn modelId="{F337111B-F329-4AF6-8091-F27FF901203A}" type="presOf" srcId="{E34BBDEB-3C6D-418F-83E3-FB098E20EB1D}" destId="{9DAD62A0-7113-4D7E-B2F0-26AF7B5763A5}" srcOrd="0" destOrd="0" presId="urn:microsoft.com/office/officeart/2005/8/layout/target3"/>
    <dgm:cxn modelId="{5950E81D-4269-4783-B5C8-15B496CA1475}" type="presOf" srcId="{BC8D3D81-6176-4944-9B43-9634A372ABA2}" destId="{A8B1E022-182D-44CE-881C-6E405E7B3EA0}" srcOrd="1" destOrd="0" presId="urn:microsoft.com/office/officeart/2005/8/layout/target3"/>
    <dgm:cxn modelId="{3EC12A2C-0CAE-4DFE-BE70-15370210C118}" type="presOf" srcId="{BC8D3D81-6176-4944-9B43-9634A372ABA2}" destId="{B514CA27-2664-4E02-92FC-521003EC8CA6}" srcOrd="0" destOrd="0" presId="urn:microsoft.com/office/officeart/2005/8/layout/target3"/>
    <dgm:cxn modelId="{55C9B636-258E-4CBE-BF99-731030C0FCC2}" srcId="{E34BBDEB-3C6D-418F-83E3-FB098E20EB1D}" destId="{7FADAAB9-EAFF-4393-9490-17BDCE0FAB02}" srcOrd="1" destOrd="0" parTransId="{26007AD0-CA64-4DEE-A20C-44D59F235CB5}" sibTransId="{B423C196-6B92-4C6D-A03F-651201DE6548}"/>
    <dgm:cxn modelId="{C8FF6C86-A7A3-4C0B-9D09-B1DB943985FF}" srcId="{E34BBDEB-3C6D-418F-83E3-FB098E20EB1D}" destId="{D163E545-2FF2-4B0A-938E-BFA914305833}" srcOrd="4" destOrd="0" parTransId="{567DCD4A-7DBF-464B-9464-D6C275D5596C}" sibTransId="{6A68A630-6B59-42D4-A3DD-EC8C61106362}"/>
    <dgm:cxn modelId="{EAD3A987-2C04-48EA-AAE9-144507B4EE77}" type="presOf" srcId="{D163E545-2FF2-4B0A-938E-BFA914305833}" destId="{CA2FD3CA-25C4-4940-A789-E95E4DD13519}" srcOrd="1" destOrd="0" presId="urn:microsoft.com/office/officeart/2005/8/layout/target3"/>
    <dgm:cxn modelId="{B84FF4B6-5A05-40D6-B013-0301C2428BDF}" type="presOf" srcId="{E86947A5-167C-4275-934D-359BE144F535}" destId="{FB08BD5C-0257-43E9-87E0-8DDCA2D76269}" srcOrd="1" destOrd="0" presId="urn:microsoft.com/office/officeart/2005/8/layout/target3"/>
    <dgm:cxn modelId="{8CD48BB7-A333-4557-A3E6-B65CF2B848EB}" srcId="{E34BBDEB-3C6D-418F-83E3-FB098E20EB1D}" destId="{BC8D3D81-6176-4944-9B43-9634A372ABA2}" srcOrd="3" destOrd="0" parTransId="{90DA8B84-F28B-4B3B-85CC-B01E9B67BA28}" sibTransId="{0765BC8D-B1BC-4A85-8E28-EAF570266481}"/>
    <dgm:cxn modelId="{527AB2CF-673C-485C-9CF8-68B04D54C521}" srcId="{E34BBDEB-3C6D-418F-83E3-FB098E20EB1D}" destId="{127463ED-2ABF-4432-A624-DF38331E8BE7}" srcOrd="0" destOrd="0" parTransId="{F4CDD1AB-6904-426A-A956-449E5C9EF0BF}" sibTransId="{D949A683-8A53-480C-9DEE-44963E9FFE74}"/>
    <dgm:cxn modelId="{FD050BDC-B25B-4F30-ABD6-124F80F729FC}" srcId="{E34BBDEB-3C6D-418F-83E3-FB098E20EB1D}" destId="{E86947A5-167C-4275-934D-359BE144F535}" srcOrd="2" destOrd="0" parTransId="{42B1351A-9237-48BE-AB88-667236B9E8E7}" sibTransId="{97B6005A-0E73-4F1A-9E8A-7B479F58B44F}"/>
    <dgm:cxn modelId="{AAB0BBDC-D02E-4A43-966D-B455B0FC7F5B}" type="presOf" srcId="{E86947A5-167C-4275-934D-359BE144F535}" destId="{85E65C2B-3C01-4393-B120-CC30FDC057B4}" srcOrd="0" destOrd="0" presId="urn:microsoft.com/office/officeart/2005/8/layout/target3"/>
    <dgm:cxn modelId="{1B177CE3-60B5-4CB0-A2E9-19AD120844DD}" type="presOf" srcId="{7FADAAB9-EAFF-4393-9490-17BDCE0FAB02}" destId="{E345236D-7B79-4EE5-AB58-C72B262B2DDD}" srcOrd="0" destOrd="0" presId="urn:microsoft.com/office/officeart/2005/8/layout/target3"/>
    <dgm:cxn modelId="{3A935BF3-BB0D-4431-8E23-FE1E67FB5466}" type="presOf" srcId="{7FADAAB9-EAFF-4393-9490-17BDCE0FAB02}" destId="{8C1D5E67-B5A8-47B7-A424-391D71479888}" srcOrd="1" destOrd="0" presId="urn:microsoft.com/office/officeart/2005/8/layout/target3"/>
    <dgm:cxn modelId="{4688FCFB-A2C4-439E-8FD3-484A70149E9B}" type="presOf" srcId="{127463ED-2ABF-4432-A624-DF38331E8BE7}" destId="{0C2EC77B-340C-4472-82CC-51E1A6F2E4F7}" srcOrd="1" destOrd="0" presId="urn:microsoft.com/office/officeart/2005/8/layout/target3"/>
    <dgm:cxn modelId="{EFB6FCFF-B8B3-441B-ADB3-3177C9803063}" type="presOf" srcId="{127463ED-2ABF-4432-A624-DF38331E8BE7}" destId="{E2B893D9-B558-46D3-BADC-DFAE21073276}" srcOrd="0" destOrd="0" presId="urn:microsoft.com/office/officeart/2005/8/layout/target3"/>
    <dgm:cxn modelId="{833C52C5-6BAD-4B35-A96B-A961781F1DBD}" type="presParOf" srcId="{9DAD62A0-7113-4D7E-B2F0-26AF7B5763A5}" destId="{CEE61F4C-8CA7-48B7-AA4C-6F203621E8EC}" srcOrd="0" destOrd="0" presId="urn:microsoft.com/office/officeart/2005/8/layout/target3"/>
    <dgm:cxn modelId="{C527B1F6-42CA-4A08-8C8E-DBA60B90FFCD}" type="presParOf" srcId="{9DAD62A0-7113-4D7E-B2F0-26AF7B5763A5}" destId="{3EA956FC-4333-451C-91B3-593AFB3EF2C9}" srcOrd="1" destOrd="0" presId="urn:microsoft.com/office/officeart/2005/8/layout/target3"/>
    <dgm:cxn modelId="{B8D4AEDF-7FB7-4178-9A66-8281E17B2563}" type="presParOf" srcId="{9DAD62A0-7113-4D7E-B2F0-26AF7B5763A5}" destId="{E2B893D9-B558-46D3-BADC-DFAE21073276}" srcOrd="2" destOrd="0" presId="urn:microsoft.com/office/officeart/2005/8/layout/target3"/>
    <dgm:cxn modelId="{70BA891C-2167-48ED-869B-E21B9D306BD1}" type="presParOf" srcId="{9DAD62A0-7113-4D7E-B2F0-26AF7B5763A5}" destId="{D8458F03-FC81-48C3-B9AD-3B961D89C9BF}" srcOrd="3" destOrd="0" presId="urn:microsoft.com/office/officeart/2005/8/layout/target3"/>
    <dgm:cxn modelId="{3D6B5F31-C14A-48B8-95B9-9C8C1D4E221F}" type="presParOf" srcId="{9DAD62A0-7113-4D7E-B2F0-26AF7B5763A5}" destId="{A8B3BC5B-9732-40E6-95A6-F8420594A79F}" srcOrd="4" destOrd="0" presId="urn:microsoft.com/office/officeart/2005/8/layout/target3"/>
    <dgm:cxn modelId="{60F91665-85EB-4C7A-A3C6-EFF4C7FA3F9D}" type="presParOf" srcId="{9DAD62A0-7113-4D7E-B2F0-26AF7B5763A5}" destId="{E345236D-7B79-4EE5-AB58-C72B262B2DDD}" srcOrd="5" destOrd="0" presId="urn:microsoft.com/office/officeart/2005/8/layout/target3"/>
    <dgm:cxn modelId="{AD5A1C6E-F51A-4880-9CF5-71F477C8D034}" type="presParOf" srcId="{9DAD62A0-7113-4D7E-B2F0-26AF7B5763A5}" destId="{9B110048-CE4D-4C9B-98DB-1BE6FD394B97}" srcOrd="6" destOrd="0" presId="urn:microsoft.com/office/officeart/2005/8/layout/target3"/>
    <dgm:cxn modelId="{1AB9EC29-77D6-45FC-932D-4D1154BB69E6}" type="presParOf" srcId="{9DAD62A0-7113-4D7E-B2F0-26AF7B5763A5}" destId="{620B825B-09FB-4F0A-9A20-D844250EB673}" srcOrd="7" destOrd="0" presId="urn:microsoft.com/office/officeart/2005/8/layout/target3"/>
    <dgm:cxn modelId="{FE3DD7CD-D4A3-4FE8-8272-9E4F4F514E50}" type="presParOf" srcId="{9DAD62A0-7113-4D7E-B2F0-26AF7B5763A5}" destId="{85E65C2B-3C01-4393-B120-CC30FDC057B4}" srcOrd="8" destOrd="0" presId="urn:microsoft.com/office/officeart/2005/8/layout/target3"/>
    <dgm:cxn modelId="{3E5B941E-11D6-4C2A-9D57-4597AA9BA914}" type="presParOf" srcId="{9DAD62A0-7113-4D7E-B2F0-26AF7B5763A5}" destId="{4EF6797F-03AE-4ACD-BB4B-8016DF74E5D0}" srcOrd="9" destOrd="0" presId="urn:microsoft.com/office/officeart/2005/8/layout/target3"/>
    <dgm:cxn modelId="{C39BDBAD-B070-4C1D-A104-24BF5A62CE6A}" type="presParOf" srcId="{9DAD62A0-7113-4D7E-B2F0-26AF7B5763A5}" destId="{FD42C21E-FA96-4522-9816-B0876ABF4F01}" srcOrd="10" destOrd="0" presId="urn:microsoft.com/office/officeart/2005/8/layout/target3"/>
    <dgm:cxn modelId="{A82E8AC1-55C2-49C0-9DD2-684B36504B29}" type="presParOf" srcId="{9DAD62A0-7113-4D7E-B2F0-26AF7B5763A5}" destId="{B514CA27-2664-4E02-92FC-521003EC8CA6}" srcOrd="11" destOrd="0" presId="urn:microsoft.com/office/officeart/2005/8/layout/target3"/>
    <dgm:cxn modelId="{C519FA27-C979-49E2-91B1-FF35C53C31CC}" type="presParOf" srcId="{9DAD62A0-7113-4D7E-B2F0-26AF7B5763A5}" destId="{1F0B9A41-87F9-4005-B348-1EC4AF384E3E}" srcOrd="12" destOrd="0" presId="urn:microsoft.com/office/officeart/2005/8/layout/target3"/>
    <dgm:cxn modelId="{C671820C-FA62-493E-AC49-B470036702C8}" type="presParOf" srcId="{9DAD62A0-7113-4D7E-B2F0-26AF7B5763A5}" destId="{A3F09167-579D-4D4C-9175-DEA2DBEAA6E2}" srcOrd="13" destOrd="0" presId="urn:microsoft.com/office/officeart/2005/8/layout/target3"/>
    <dgm:cxn modelId="{0F52208E-E5D4-4773-BEE7-A3B83D8B90F9}" type="presParOf" srcId="{9DAD62A0-7113-4D7E-B2F0-26AF7B5763A5}" destId="{31331943-29AC-4B6A-8E62-BA4E83971EF2}" srcOrd="14" destOrd="0" presId="urn:microsoft.com/office/officeart/2005/8/layout/target3"/>
    <dgm:cxn modelId="{B3A30559-815D-444B-A9B1-4EB76DEC6FA5}" type="presParOf" srcId="{9DAD62A0-7113-4D7E-B2F0-26AF7B5763A5}" destId="{0C2EC77B-340C-4472-82CC-51E1A6F2E4F7}" srcOrd="15" destOrd="0" presId="urn:microsoft.com/office/officeart/2005/8/layout/target3"/>
    <dgm:cxn modelId="{964BF1B5-0900-456B-9B99-A29A79C054CD}" type="presParOf" srcId="{9DAD62A0-7113-4D7E-B2F0-26AF7B5763A5}" destId="{8C1D5E67-B5A8-47B7-A424-391D71479888}" srcOrd="16" destOrd="0" presId="urn:microsoft.com/office/officeart/2005/8/layout/target3"/>
    <dgm:cxn modelId="{8493A907-BA00-4E2F-B9D2-4573A67B8343}" type="presParOf" srcId="{9DAD62A0-7113-4D7E-B2F0-26AF7B5763A5}" destId="{FB08BD5C-0257-43E9-87E0-8DDCA2D76269}" srcOrd="17" destOrd="0" presId="urn:microsoft.com/office/officeart/2005/8/layout/target3"/>
    <dgm:cxn modelId="{826E42D2-25B1-4658-9F87-8D96AC87D85F}" type="presParOf" srcId="{9DAD62A0-7113-4D7E-B2F0-26AF7B5763A5}" destId="{A8B1E022-182D-44CE-881C-6E405E7B3EA0}" srcOrd="18" destOrd="0" presId="urn:microsoft.com/office/officeart/2005/8/layout/target3"/>
    <dgm:cxn modelId="{489B3661-009D-46E1-8DA3-1953823C0730}" type="presParOf" srcId="{9DAD62A0-7113-4D7E-B2F0-26AF7B5763A5}" destId="{CA2FD3CA-25C4-4940-A789-E95E4DD13519}"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B37276-5439-46C1-8689-F7A6A0EFE1B2}"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53D2553F-A569-47A4-83F5-CA74E1C8B1C0}">
      <dgm:prSet/>
      <dgm:spPr/>
      <dgm:t>
        <a:bodyPr/>
        <a:lstStyle/>
        <a:p>
          <a:r>
            <a:rPr lang="en-CA" dirty="0"/>
            <a:t>Look for nouns in the problem domain</a:t>
          </a:r>
          <a:endParaRPr lang="en-US" dirty="0"/>
        </a:p>
      </dgm:t>
    </dgm:pt>
    <dgm:pt modelId="{E2659401-FBC9-444C-8F4F-AC4D4708C4D2}" type="parTrans" cxnId="{ED42FADC-DC28-49AF-8C50-27F82361D476}">
      <dgm:prSet/>
      <dgm:spPr/>
      <dgm:t>
        <a:bodyPr/>
        <a:lstStyle/>
        <a:p>
          <a:endParaRPr lang="en-US"/>
        </a:p>
      </dgm:t>
    </dgm:pt>
    <dgm:pt modelId="{E2A5CAD8-31A2-42E7-92B4-CB050A6EA8E5}" type="sibTrans" cxnId="{ED42FADC-DC28-49AF-8C50-27F82361D476}">
      <dgm:prSet/>
      <dgm:spPr/>
      <dgm:t>
        <a:bodyPr/>
        <a:lstStyle/>
        <a:p>
          <a:endParaRPr lang="en-US"/>
        </a:p>
      </dgm:t>
    </dgm:pt>
    <dgm:pt modelId="{25FCA849-E8FA-4134-AB4A-91E93BE20582}">
      <dgm:prSet/>
      <dgm:spPr/>
      <dgm:t>
        <a:bodyPr/>
        <a:lstStyle/>
        <a:p>
          <a:r>
            <a:rPr lang="en-CA"/>
            <a:t>Look for groupings </a:t>
          </a:r>
          <a:endParaRPr lang="en-US"/>
        </a:p>
      </dgm:t>
    </dgm:pt>
    <dgm:pt modelId="{17F8BC64-7ED7-4B8C-ABD7-1AD75843CBE6}" type="parTrans" cxnId="{CC124AAE-EC1C-4C26-881A-690FF21DE71F}">
      <dgm:prSet/>
      <dgm:spPr/>
      <dgm:t>
        <a:bodyPr/>
        <a:lstStyle/>
        <a:p>
          <a:endParaRPr lang="en-US"/>
        </a:p>
      </dgm:t>
    </dgm:pt>
    <dgm:pt modelId="{64B48295-59C9-4851-9B33-71C3B5D145FA}" type="sibTrans" cxnId="{CC124AAE-EC1C-4C26-881A-690FF21DE71F}">
      <dgm:prSet/>
      <dgm:spPr/>
      <dgm:t>
        <a:bodyPr/>
        <a:lstStyle/>
        <a:p>
          <a:endParaRPr lang="en-US"/>
        </a:p>
      </dgm:t>
    </dgm:pt>
    <dgm:pt modelId="{92B7F09D-4444-4F1F-9329-8B261D97D469}">
      <dgm:prSet/>
      <dgm:spPr/>
      <dgm:t>
        <a:bodyPr/>
        <a:lstStyle/>
        <a:p>
          <a:r>
            <a:rPr lang="en-CA"/>
            <a:t>Create a taxonomy</a:t>
          </a:r>
          <a:endParaRPr lang="en-US"/>
        </a:p>
      </dgm:t>
    </dgm:pt>
    <dgm:pt modelId="{BCC91E59-D3CC-4CD0-9D7F-E7BECFA10D5A}" type="parTrans" cxnId="{6BCE6B05-AA0E-4A71-B7CD-188275CD7471}">
      <dgm:prSet/>
      <dgm:spPr/>
      <dgm:t>
        <a:bodyPr/>
        <a:lstStyle/>
        <a:p>
          <a:endParaRPr lang="en-US"/>
        </a:p>
      </dgm:t>
    </dgm:pt>
    <dgm:pt modelId="{98DD1BEC-B40E-481E-B794-62A52EDA4EF4}" type="sibTrans" cxnId="{6BCE6B05-AA0E-4A71-B7CD-188275CD7471}">
      <dgm:prSet/>
      <dgm:spPr/>
      <dgm:t>
        <a:bodyPr/>
        <a:lstStyle/>
        <a:p>
          <a:endParaRPr lang="en-US"/>
        </a:p>
      </dgm:t>
    </dgm:pt>
    <dgm:pt modelId="{12E8CD21-BAB9-4403-BB27-B79C970DC306}">
      <dgm:prSet/>
      <dgm:spPr/>
      <dgm:t>
        <a:bodyPr/>
        <a:lstStyle/>
        <a:p>
          <a:r>
            <a:rPr lang="en-CA"/>
            <a:t>Objects are great at that! </a:t>
          </a:r>
          <a:endParaRPr lang="en-US"/>
        </a:p>
      </dgm:t>
    </dgm:pt>
    <dgm:pt modelId="{53236F29-A63B-459B-96A3-15BE73D8B06D}" type="parTrans" cxnId="{7CD11605-8F3E-4058-AE6E-412D2935325D}">
      <dgm:prSet/>
      <dgm:spPr/>
      <dgm:t>
        <a:bodyPr/>
        <a:lstStyle/>
        <a:p>
          <a:endParaRPr lang="en-US"/>
        </a:p>
      </dgm:t>
    </dgm:pt>
    <dgm:pt modelId="{CE7622EC-DC36-4DD7-B78D-60782CCEFAD3}" type="sibTrans" cxnId="{7CD11605-8F3E-4058-AE6E-412D2935325D}">
      <dgm:prSet/>
      <dgm:spPr/>
      <dgm:t>
        <a:bodyPr/>
        <a:lstStyle/>
        <a:p>
          <a:endParaRPr lang="en-US"/>
        </a:p>
      </dgm:t>
    </dgm:pt>
    <dgm:pt modelId="{830DD92F-1ECC-49B2-9AE3-35C89ACB8889}" type="pres">
      <dgm:prSet presAssocID="{BBB37276-5439-46C1-8689-F7A6A0EFE1B2}" presName="linear" presStyleCnt="0">
        <dgm:presLayoutVars>
          <dgm:animLvl val="lvl"/>
          <dgm:resizeHandles val="exact"/>
        </dgm:presLayoutVars>
      </dgm:prSet>
      <dgm:spPr/>
    </dgm:pt>
    <dgm:pt modelId="{5A5B1912-5FDC-423F-9E64-B9C993F7C9EA}" type="pres">
      <dgm:prSet presAssocID="{53D2553F-A569-47A4-83F5-CA74E1C8B1C0}" presName="parentText" presStyleLbl="node1" presStyleIdx="0" presStyleCnt="4">
        <dgm:presLayoutVars>
          <dgm:chMax val="0"/>
          <dgm:bulletEnabled val="1"/>
        </dgm:presLayoutVars>
      </dgm:prSet>
      <dgm:spPr/>
    </dgm:pt>
    <dgm:pt modelId="{FCE68C47-AEFF-4A38-AA1E-9774530F4067}" type="pres">
      <dgm:prSet presAssocID="{E2A5CAD8-31A2-42E7-92B4-CB050A6EA8E5}" presName="spacer" presStyleCnt="0"/>
      <dgm:spPr/>
    </dgm:pt>
    <dgm:pt modelId="{68549A0E-9AEA-4BC9-A0F3-EC727F5D2000}" type="pres">
      <dgm:prSet presAssocID="{25FCA849-E8FA-4134-AB4A-91E93BE20582}" presName="parentText" presStyleLbl="node1" presStyleIdx="1" presStyleCnt="4">
        <dgm:presLayoutVars>
          <dgm:chMax val="0"/>
          <dgm:bulletEnabled val="1"/>
        </dgm:presLayoutVars>
      </dgm:prSet>
      <dgm:spPr/>
    </dgm:pt>
    <dgm:pt modelId="{EE47FAC8-9932-4BAE-BFBD-AD8E56E816F0}" type="pres">
      <dgm:prSet presAssocID="{64B48295-59C9-4851-9B33-71C3B5D145FA}" presName="spacer" presStyleCnt="0"/>
      <dgm:spPr/>
    </dgm:pt>
    <dgm:pt modelId="{B948C48C-4387-491F-B730-0A578CB7FD2D}" type="pres">
      <dgm:prSet presAssocID="{92B7F09D-4444-4F1F-9329-8B261D97D469}" presName="parentText" presStyleLbl="node1" presStyleIdx="2" presStyleCnt="4">
        <dgm:presLayoutVars>
          <dgm:chMax val="0"/>
          <dgm:bulletEnabled val="1"/>
        </dgm:presLayoutVars>
      </dgm:prSet>
      <dgm:spPr/>
    </dgm:pt>
    <dgm:pt modelId="{F57F6686-2459-448F-82BE-FF758DE32FFC}" type="pres">
      <dgm:prSet presAssocID="{98DD1BEC-B40E-481E-B794-62A52EDA4EF4}" presName="spacer" presStyleCnt="0"/>
      <dgm:spPr/>
    </dgm:pt>
    <dgm:pt modelId="{C84359F5-FF52-481E-AE50-987380D11604}" type="pres">
      <dgm:prSet presAssocID="{12E8CD21-BAB9-4403-BB27-B79C970DC306}" presName="parentText" presStyleLbl="node1" presStyleIdx="3" presStyleCnt="4">
        <dgm:presLayoutVars>
          <dgm:chMax val="0"/>
          <dgm:bulletEnabled val="1"/>
        </dgm:presLayoutVars>
      </dgm:prSet>
      <dgm:spPr/>
    </dgm:pt>
  </dgm:ptLst>
  <dgm:cxnLst>
    <dgm:cxn modelId="{7CD11605-8F3E-4058-AE6E-412D2935325D}" srcId="{BBB37276-5439-46C1-8689-F7A6A0EFE1B2}" destId="{12E8CD21-BAB9-4403-BB27-B79C970DC306}" srcOrd="3" destOrd="0" parTransId="{53236F29-A63B-459B-96A3-15BE73D8B06D}" sibTransId="{CE7622EC-DC36-4DD7-B78D-60782CCEFAD3}"/>
    <dgm:cxn modelId="{6BCE6B05-AA0E-4A71-B7CD-188275CD7471}" srcId="{BBB37276-5439-46C1-8689-F7A6A0EFE1B2}" destId="{92B7F09D-4444-4F1F-9329-8B261D97D469}" srcOrd="2" destOrd="0" parTransId="{BCC91E59-D3CC-4CD0-9D7F-E7BECFA10D5A}" sibTransId="{98DD1BEC-B40E-481E-B794-62A52EDA4EF4}"/>
    <dgm:cxn modelId="{0008CD29-4C2A-4EBF-B7DB-A31DA92D0B58}" type="presOf" srcId="{92B7F09D-4444-4F1F-9329-8B261D97D469}" destId="{B948C48C-4387-491F-B730-0A578CB7FD2D}" srcOrd="0" destOrd="0" presId="urn:microsoft.com/office/officeart/2005/8/layout/vList2"/>
    <dgm:cxn modelId="{41942D2C-BCD8-4C9E-B11F-A30AC730F1D2}" type="presOf" srcId="{BBB37276-5439-46C1-8689-F7A6A0EFE1B2}" destId="{830DD92F-1ECC-49B2-9AE3-35C89ACB8889}" srcOrd="0" destOrd="0" presId="urn:microsoft.com/office/officeart/2005/8/layout/vList2"/>
    <dgm:cxn modelId="{02373A2D-C557-4AB4-A55B-18BB72C33794}" type="presOf" srcId="{53D2553F-A569-47A4-83F5-CA74E1C8B1C0}" destId="{5A5B1912-5FDC-423F-9E64-B9C993F7C9EA}" srcOrd="0" destOrd="0" presId="urn:microsoft.com/office/officeart/2005/8/layout/vList2"/>
    <dgm:cxn modelId="{84064135-04DF-4364-A1D3-FBBEDA9B8AB3}" type="presOf" srcId="{25FCA849-E8FA-4134-AB4A-91E93BE20582}" destId="{68549A0E-9AEA-4BC9-A0F3-EC727F5D2000}" srcOrd="0" destOrd="0" presId="urn:microsoft.com/office/officeart/2005/8/layout/vList2"/>
    <dgm:cxn modelId="{CFD0F48D-EB5B-4B32-B3E3-FAF966590F2D}" type="presOf" srcId="{12E8CD21-BAB9-4403-BB27-B79C970DC306}" destId="{C84359F5-FF52-481E-AE50-987380D11604}" srcOrd="0" destOrd="0" presId="urn:microsoft.com/office/officeart/2005/8/layout/vList2"/>
    <dgm:cxn modelId="{CC124AAE-EC1C-4C26-881A-690FF21DE71F}" srcId="{BBB37276-5439-46C1-8689-F7A6A0EFE1B2}" destId="{25FCA849-E8FA-4134-AB4A-91E93BE20582}" srcOrd="1" destOrd="0" parTransId="{17F8BC64-7ED7-4B8C-ABD7-1AD75843CBE6}" sibTransId="{64B48295-59C9-4851-9B33-71C3B5D145FA}"/>
    <dgm:cxn modelId="{ED42FADC-DC28-49AF-8C50-27F82361D476}" srcId="{BBB37276-5439-46C1-8689-F7A6A0EFE1B2}" destId="{53D2553F-A569-47A4-83F5-CA74E1C8B1C0}" srcOrd="0" destOrd="0" parTransId="{E2659401-FBC9-444C-8F4F-AC4D4708C4D2}" sibTransId="{E2A5CAD8-31A2-42E7-92B4-CB050A6EA8E5}"/>
    <dgm:cxn modelId="{029CE4EA-4C2D-4799-B431-F58CD4D1A686}" type="presParOf" srcId="{830DD92F-1ECC-49B2-9AE3-35C89ACB8889}" destId="{5A5B1912-5FDC-423F-9E64-B9C993F7C9EA}" srcOrd="0" destOrd="0" presId="urn:microsoft.com/office/officeart/2005/8/layout/vList2"/>
    <dgm:cxn modelId="{94BCD910-61F0-4E1D-8590-2B7CA350FAD0}" type="presParOf" srcId="{830DD92F-1ECC-49B2-9AE3-35C89ACB8889}" destId="{FCE68C47-AEFF-4A38-AA1E-9774530F4067}" srcOrd="1" destOrd="0" presId="urn:microsoft.com/office/officeart/2005/8/layout/vList2"/>
    <dgm:cxn modelId="{C9D2D8A9-A356-411C-B3B4-F062BF4804BB}" type="presParOf" srcId="{830DD92F-1ECC-49B2-9AE3-35C89ACB8889}" destId="{68549A0E-9AEA-4BC9-A0F3-EC727F5D2000}" srcOrd="2" destOrd="0" presId="urn:microsoft.com/office/officeart/2005/8/layout/vList2"/>
    <dgm:cxn modelId="{8D63D383-5D69-428B-9B19-0CB7F43E9DAA}" type="presParOf" srcId="{830DD92F-1ECC-49B2-9AE3-35C89ACB8889}" destId="{EE47FAC8-9932-4BAE-BFBD-AD8E56E816F0}" srcOrd="3" destOrd="0" presId="urn:microsoft.com/office/officeart/2005/8/layout/vList2"/>
    <dgm:cxn modelId="{6974410C-478D-4502-A51B-63DEE91C7A44}" type="presParOf" srcId="{830DD92F-1ECC-49B2-9AE3-35C89ACB8889}" destId="{B948C48C-4387-491F-B730-0A578CB7FD2D}" srcOrd="4" destOrd="0" presId="urn:microsoft.com/office/officeart/2005/8/layout/vList2"/>
    <dgm:cxn modelId="{AB329BE0-F75E-4B1B-825E-E4149579F76C}" type="presParOf" srcId="{830DD92F-1ECC-49B2-9AE3-35C89ACB8889}" destId="{F57F6686-2459-448F-82BE-FF758DE32FFC}" srcOrd="5" destOrd="0" presId="urn:microsoft.com/office/officeart/2005/8/layout/vList2"/>
    <dgm:cxn modelId="{8738DB8D-909F-4DA3-8EEF-C7169111F8EA}" type="presParOf" srcId="{830DD92F-1ECC-49B2-9AE3-35C89ACB8889}" destId="{C84359F5-FF52-481E-AE50-987380D1160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25904-4BF9-44C5-814D-72BB6A6F7CA4}">
      <dsp:nvSpPr>
        <dsp:cNvPr id="0" name=""/>
        <dsp:cNvSpPr/>
      </dsp:nvSpPr>
      <dsp:spPr>
        <a:xfrm>
          <a:off x="85823" y="1095052"/>
          <a:ext cx="1268872" cy="1268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38978-C0B9-4F07-9D41-8CF0CA206F97}">
      <dsp:nvSpPr>
        <dsp:cNvPr id="0" name=""/>
        <dsp:cNvSpPr/>
      </dsp:nvSpPr>
      <dsp:spPr>
        <a:xfrm>
          <a:off x="352286" y="1361516"/>
          <a:ext cx="735945" cy="735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1EBB29-E238-4A32-8AD5-6AA77F8CD6C9}">
      <dsp:nvSpPr>
        <dsp:cNvPr id="0" name=""/>
        <dsp:cNvSpPr/>
      </dsp:nvSpPr>
      <dsp:spPr>
        <a:xfrm>
          <a:off x="1626596" y="1095052"/>
          <a:ext cx="2990913" cy="126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Lots of repetition</a:t>
          </a:r>
          <a:endParaRPr lang="en-US" sz="2400" kern="1200" dirty="0"/>
        </a:p>
      </dsp:txBody>
      <dsp:txXfrm>
        <a:off x="1626596" y="1095052"/>
        <a:ext cx="2990913" cy="1268872"/>
      </dsp:txXfrm>
    </dsp:sp>
    <dsp:sp modelId="{E52A2541-5212-44DD-94A0-1A0CB044FAB9}">
      <dsp:nvSpPr>
        <dsp:cNvPr id="0" name=""/>
        <dsp:cNvSpPr/>
      </dsp:nvSpPr>
      <dsp:spPr>
        <a:xfrm>
          <a:off x="5138653" y="1095052"/>
          <a:ext cx="1268872" cy="12688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DA9FD-92FA-44AA-9523-5581748CB0C3}">
      <dsp:nvSpPr>
        <dsp:cNvPr id="0" name=""/>
        <dsp:cNvSpPr/>
      </dsp:nvSpPr>
      <dsp:spPr>
        <a:xfrm>
          <a:off x="5405116" y="1361516"/>
          <a:ext cx="735945" cy="735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596DB-4CE9-4F47-94A4-A0E8875887FD}">
      <dsp:nvSpPr>
        <dsp:cNvPr id="0" name=""/>
        <dsp:cNvSpPr/>
      </dsp:nvSpPr>
      <dsp:spPr>
        <a:xfrm>
          <a:off x="6679427" y="1095052"/>
          <a:ext cx="2990913" cy="126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Constrained variations </a:t>
          </a:r>
          <a:endParaRPr lang="en-US" sz="2400" kern="1200" dirty="0"/>
        </a:p>
      </dsp:txBody>
      <dsp:txXfrm>
        <a:off x="6679427" y="1095052"/>
        <a:ext cx="2990913" cy="1268872"/>
      </dsp:txXfrm>
    </dsp:sp>
    <dsp:sp modelId="{46555E3B-FC80-4FE5-A45A-1EAFA5D076B5}">
      <dsp:nvSpPr>
        <dsp:cNvPr id="0" name=""/>
        <dsp:cNvSpPr/>
      </dsp:nvSpPr>
      <dsp:spPr>
        <a:xfrm>
          <a:off x="10191484" y="1095052"/>
          <a:ext cx="1268872" cy="12688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5F607-EBC9-4575-8433-832830C114EC}">
      <dsp:nvSpPr>
        <dsp:cNvPr id="0" name=""/>
        <dsp:cNvSpPr/>
      </dsp:nvSpPr>
      <dsp:spPr>
        <a:xfrm>
          <a:off x="10457947" y="1361516"/>
          <a:ext cx="735945" cy="735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895C74-7569-4449-9220-C670EFCD6165}">
      <dsp:nvSpPr>
        <dsp:cNvPr id="0" name=""/>
        <dsp:cNvSpPr/>
      </dsp:nvSpPr>
      <dsp:spPr>
        <a:xfrm>
          <a:off x="11732257" y="1095052"/>
          <a:ext cx="2990913" cy="126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Roads and Access</a:t>
          </a:r>
          <a:endParaRPr lang="en-US" sz="2400" kern="1200" dirty="0"/>
        </a:p>
      </dsp:txBody>
      <dsp:txXfrm>
        <a:off x="11732257" y="1095052"/>
        <a:ext cx="2990913" cy="1268872"/>
      </dsp:txXfrm>
    </dsp:sp>
    <dsp:sp modelId="{7AC40881-119B-4147-9ECE-3850EC8BBC57}">
      <dsp:nvSpPr>
        <dsp:cNvPr id="0" name=""/>
        <dsp:cNvSpPr/>
      </dsp:nvSpPr>
      <dsp:spPr>
        <a:xfrm>
          <a:off x="85823" y="3332279"/>
          <a:ext cx="1268872" cy="12688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44F10-BF24-45E8-AC83-80F1656E49B4}">
      <dsp:nvSpPr>
        <dsp:cNvPr id="0" name=""/>
        <dsp:cNvSpPr/>
      </dsp:nvSpPr>
      <dsp:spPr>
        <a:xfrm>
          <a:off x="352286" y="3598743"/>
          <a:ext cx="735945" cy="735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053CD5-D767-41EA-B171-6C39AC9F57AA}">
      <dsp:nvSpPr>
        <dsp:cNvPr id="0" name=""/>
        <dsp:cNvSpPr/>
      </dsp:nvSpPr>
      <dsp:spPr>
        <a:xfrm>
          <a:off x="1626596" y="3332279"/>
          <a:ext cx="2990913" cy="126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Need similar materials </a:t>
          </a:r>
          <a:endParaRPr lang="en-US" sz="2400" kern="1200" dirty="0"/>
        </a:p>
      </dsp:txBody>
      <dsp:txXfrm>
        <a:off x="1626596" y="3332279"/>
        <a:ext cx="2990913" cy="1268872"/>
      </dsp:txXfrm>
    </dsp:sp>
    <dsp:sp modelId="{2B6751B7-1927-4C44-A9C7-638652B8DD37}">
      <dsp:nvSpPr>
        <dsp:cNvPr id="0" name=""/>
        <dsp:cNvSpPr/>
      </dsp:nvSpPr>
      <dsp:spPr>
        <a:xfrm>
          <a:off x="5138653" y="3332279"/>
          <a:ext cx="1268872" cy="12688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AB81F-196B-4878-A89D-B729BA1C7F50}">
      <dsp:nvSpPr>
        <dsp:cNvPr id="0" name=""/>
        <dsp:cNvSpPr/>
      </dsp:nvSpPr>
      <dsp:spPr>
        <a:xfrm>
          <a:off x="5405116" y="3598743"/>
          <a:ext cx="735945" cy="7359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C839DC-BDAE-4A70-B61C-E47C9B27548C}">
      <dsp:nvSpPr>
        <dsp:cNvPr id="0" name=""/>
        <dsp:cNvSpPr/>
      </dsp:nvSpPr>
      <dsp:spPr>
        <a:xfrm>
          <a:off x="6679427" y="3332279"/>
          <a:ext cx="2990913" cy="126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Water and Sanitation</a:t>
          </a:r>
          <a:endParaRPr lang="en-US" sz="2400" kern="1200" dirty="0"/>
        </a:p>
      </dsp:txBody>
      <dsp:txXfrm>
        <a:off x="6679427" y="3332279"/>
        <a:ext cx="2990913" cy="1268872"/>
      </dsp:txXfrm>
    </dsp:sp>
    <dsp:sp modelId="{7BBE36D6-DF90-4A50-98F1-046DF3CDAE15}">
      <dsp:nvSpPr>
        <dsp:cNvPr id="0" name=""/>
        <dsp:cNvSpPr/>
      </dsp:nvSpPr>
      <dsp:spPr>
        <a:xfrm>
          <a:off x="10191484" y="3332279"/>
          <a:ext cx="1268872" cy="1268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AD42E-7C49-4474-9898-2F35F9B1D524}">
      <dsp:nvSpPr>
        <dsp:cNvPr id="0" name=""/>
        <dsp:cNvSpPr/>
      </dsp:nvSpPr>
      <dsp:spPr>
        <a:xfrm>
          <a:off x="10457947" y="3598743"/>
          <a:ext cx="735945" cy="7359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D475CC-4B90-4B9F-8494-66017FE74F57}">
      <dsp:nvSpPr>
        <dsp:cNvPr id="0" name=""/>
        <dsp:cNvSpPr/>
      </dsp:nvSpPr>
      <dsp:spPr>
        <a:xfrm>
          <a:off x="11732257" y="3332279"/>
          <a:ext cx="2990913" cy="126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Electricity</a:t>
          </a:r>
          <a:endParaRPr lang="en-US" sz="2400" kern="1200"/>
        </a:p>
      </dsp:txBody>
      <dsp:txXfrm>
        <a:off x="11732257" y="3332279"/>
        <a:ext cx="2990913" cy="12688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CBF92-B658-4C76-8ADE-AE8F39C071C0}">
      <dsp:nvSpPr>
        <dsp:cNvPr id="0" name=""/>
        <dsp:cNvSpPr/>
      </dsp:nvSpPr>
      <dsp:spPr>
        <a:xfrm>
          <a:off x="0" y="79595"/>
          <a:ext cx="9677915" cy="15514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Make GUI applications more flexible, and reusable. </a:t>
          </a:r>
          <a:endParaRPr lang="en-US" sz="3900" kern="1200"/>
        </a:p>
      </dsp:txBody>
      <dsp:txXfrm>
        <a:off x="75734" y="155329"/>
        <a:ext cx="9526447" cy="1399952"/>
      </dsp:txXfrm>
    </dsp:sp>
    <dsp:sp modelId="{0A781014-A309-489D-A912-226D298869EE}">
      <dsp:nvSpPr>
        <dsp:cNvPr id="0" name=""/>
        <dsp:cNvSpPr/>
      </dsp:nvSpPr>
      <dsp:spPr>
        <a:xfrm>
          <a:off x="0" y="1743335"/>
          <a:ext cx="9677915" cy="1551420"/>
        </a:xfrm>
        <a:prstGeom prst="roundRect">
          <a:avLst/>
        </a:prstGeom>
        <a:solidFill>
          <a:schemeClr val="accent2">
            <a:hueOff val="-425792"/>
            <a:satOff val="1170"/>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Can I port the application to a new platform? </a:t>
          </a:r>
          <a:endParaRPr lang="en-US" sz="3900" kern="1200"/>
        </a:p>
      </dsp:txBody>
      <dsp:txXfrm>
        <a:off x="75734" y="1819069"/>
        <a:ext cx="9526447" cy="1399952"/>
      </dsp:txXfrm>
    </dsp:sp>
    <dsp:sp modelId="{0F601AF9-3311-45D0-8883-1F09F8DC4AEC}">
      <dsp:nvSpPr>
        <dsp:cNvPr id="0" name=""/>
        <dsp:cNvSpPr/>
      </dsp:nvSpPr>
      <dsp:spPr>
        <a:xfrm>
          <a:off x="0" y="3407075"/>
          <a:ext cx="9677915" cy="1551420"/>
        </a:xfrm>
        <a:prstGeom prst="roundRect">
          <a:avLst/>
        </a:prstGeom>
        <a:solidFill>
          <a:schemeClr val="accent2">
            <a:hueOff val="-851583"/>
            <a:satOff val="2339"/>
            <a:lumOff val="156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Can I change the UI without changing the rest of the code?</a:t>
          </a:r>
          <a:endParaRPr lang="en-US" sz="3900" kern="1200"/>
        </a:p>
      </dsp:txBody>
      <dsp:txXfrm>
        <a:off x="75734" y="3482809"/>
        <a:ext cx="9526447" cy="1399952"/>
      </dsp:txXfrm>
    </dsp:sp>
    <dsp:sp modelId="{B699E4FC-2612-4DDC-B730-7192AD56D33A}">
      <dsp:nvSpPr>
        <dsp:cNvPr id="0" name=""/>
        <dsp:cNvSpPr/>
      </dsp:nvSpPr>
      <dsp:spPr>
        <a:xfrm>
          <a:off x="0" y="5070815"/>
          <a:ext cx="9677915" cy="1551420"/>
        </a:xfrm>
        <a:prstGeom prst="roundRect">
          <a:avLst/>
        </a:prstGeom>
        <a:solidFill>
          <a:schemeClr val="accent2">
            <a:hueOff val="-1277375"/>
            <a:satOff val="3509"/>
            <a:lumOff val="2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Can I run the application without a UI? </a:t>
          </a:r>
          <a:endParaRPr lang="en-US" sz="3900" kern="1200"/>
        </a:p>
      </dsp:txBody>
      <dsp:txXfrm>
        <a:off x="75734" y="5146549"/>
        <a:ext cx="9526447" cy="13999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DE60C-E10B-4758-B284-BFAFFF5F08E5}">
      <dsp:nvSpPr>
        <dsp:cNvPr id="0" name=""/>
        <dsp:cNvSpPr/>
      </dsp:nvSpPr>
      <dsp:spPr>
        <a:xfrm>
          <a:off x="0" y="33352"/>
          <a:ext cx="14808994" cy="17901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CA" sz="4500" b="1" kern="1200" dirty="0"/>
            <a:t>Model</a:t>
          </a:r>
          <a:r>
            <a:rPr lang="en-CA" sz="4500" kern="1200" dirty="0"/>
            <a:t> is the state of the application and the rules of its behavior</a:t>
          </a:r>
          <a:endParaRPr lang="en-US" sz="4500" kern="1200" dirty="0"/>
        </a:p>
      </dsp:txBody>
      <dsp:txXfrm>
        <a:off x="87385" y="120737"/>
        <a:ext cx="14634224" cy="1615330"/>
      </dsp:txXfrm>
    </dsp:sp>
    <dsp:sp modelId="{DC94D540-72AD-4547-A25F-32EA37430C21}">
      <dsp:nvSpPr>
        <dsp:cNvPr id="0" name=""/>
        <dsp:cNvSpPr/>
      </dsp:nvSpPr>
      <dsp:spPr>
        <a:xfrm>
          <a:off x="0" y="1953052"/>
          <a:ext cx="14808994" cy="1790100"/>
        </a:xfrm>
        <a:prstGeom prst="roundRect">
          <a:avLst/>
        </a:prstGeom>
        <a:solidFill>
          <a:schemeClr val="accent2">
            <a:hueOff val="-638687"/>
            <a:satOff val="1755"/>
            <a:lumOff val="11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CA" sz="4500" b="1" kern="1200" dirty="0"/>
            <a:t>View</a:t>
          </a:r>
          <a:r>
            <a:rPr lang="en-CA" sz="4500" kern="1200" dirty="0"/>
            <a:t> is the visual representation of data</a:t>
          </a:r>
          <a:endParaRPr lang="en-US" sz="4500" kern="1200" dirty="0"/>
        </a:p>
      </dsp:txBody>
      <dsp:txXfrm>
        <a:off x="87385" y="2040437"/>
        <a:ext cx="14634224" cy="1615330"/>
      </dsp:txXfrm>
    </dsp:sp>
    <dsp:sp modelId="{A65ADBEA-D810-4478-AE68-D298D227795B}">
      <dsp:nvSpPr>
        <dsp:cNvPr id="0" name=""/>
        <dsp:cNvSpPr/>
      </dsp:nvSpPr>
      <dsp:spPr>
        <a:xfrm>
          <a:off x="0" y="3872752"/>
          <a:ext cx="14808994" cy="1790100"/>
        </a:xfrm>
        <a:prstGeom prst="roundRect">
          <a:avLst/>
        </a:prstGeom>
        <a:solidFill>
          <a:schemeClr val="accent2">
            <a:hueOff val="-1277375"/>
            <a:satOff val="3509"/>
            <a:lumOff val="2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CA" sz="4500" b="1" kern="1200" dirty="0"/>
            <a:t>Controller</a:t>
          </a:r>
          <a:r>
            <a:rPr lang="en-CA" sz="4500" kern="1200" dirty="0"/>
            <a:t> communicates user interactions to the model </a:t>
          </a:r>
          <a:endParaRPr lang="en-US" sz="4500" kern="1200" dirty="0"/>
        </a:p>
      </dsp:txBody>
      <dsp:txXfrm>
        <a:off x="87385" y="3960137"/>
        <a:ext cx="14634224" cy="16153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B228E-6F76-4FF9-9B5B-3F40A86A4E5E}">
      <dsp:nvSpPr>
        <dsp:cNvPr id="0" name=""/>
        <dsp:cNvSpPr/>
      </dsp:nvSpPr>
      <dsp:spPr>
        <a:xfrm>
          <a:off x="0" y="7414"/>
          <a:ext cx="9677915" cy="9594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Models: </a:t>
          </a:r>
        </a:p>
      </dsp:txBody>
      <dsp:txXfrm>
        <a:off x="46834" y="54248"/>
        <a:ext cx="9584247" cy="865732"/>
      </dsp:txXfrm>
    </dsp:sp>
    <dsp:sp modelId="{503D4E65-ECE3-4B3F-9DEB-C71BF31BE4B8}">
      <dsp:nvSpPr>
        <dsp:cNvPr id="0" name=""/>
        <dsp:cNvSpPr/>
      </dsp:nvSpPr>
      <dsp:spPr>
        <a:xfrm>
          <a:off x="0" y="966815"/>
          <a:ext cx="9677915" cy="186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27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Classes that represent the data of the app and use validation logic to enforce business rules. Model objects might retrieve and store model state to/from a database. </a:t>
          </a:r>
        </a:p>
      </dsp:txBody>
      <dsp:txXfrm>
        <a:off x="0" y="966815"/>
        <a:ext cx="9677915" cy="1863000"/>
      </dsp:txXfrm>
    </dsp:sp>
    <dsp:sp modelId="{304C941D-D5D3-4843-8858-D365D87500AD}">
      <dsp:nvSpPr>
        <dsp:cNvPr id="0" name=""/>
        <dsp:cNvSpPr/>
      </dsp:nvSpPr>
      <dsp:spPr>
        <a:xfrm>
          <a:off x="0" y="2829815"/>
          <a:ext cx="9677915" cy="959400"/>
        </a:xfrm>
        <a:prstGeom prst="roundRect">
          <a:avLst/>
        </a:prstGeom>
        <a:solidFill>
          <a:schemeClr val="accent2">
            <a:hueOff val="-638687"/>
            <a:satOff val="1755"/>
            <a:lumOff val="11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Views: </a:t>
          </a:r>
        </a:p>
      </dsp:txBody>
      <dsp:txXfrm>
        <a:off x="46834" y="2876649"/>
        <a:ext cx="9584247" cy="865732"/>
      </dsp:txXfrm>
    </dsp:sp>
    <dsp:sp modelId="{785BAF5C-14AD-485D-8049-027D0B3F538D}">
      <dsp:nvSpPr>
        <dsp:cNvPr id="0" name=""/>
        <dsp:cNvSpPr/>
      </dsp:nvSpPr>
      <dsp:spPr>
        <a:xfrm>
          <a:off x="0" y="3789215"/>
          <a:ext cx="9677915" cy="97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27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Components that display the app's user interface (UI). Generally, this UI displays the model data.</a:t>
          </a:r>
        </a:p>
      </dsp:txBody>
      <dsp:txXfrm>
        <a:off x="0" y="3789215"/>
        <a:ext cx="9677915" cy="972900"/>
      </dsp:txXfrm>
    </dsp:sp>
    <dsp:sp modelId="{B5A4F7E5-4A84-4398-BDEF-FD1C34EEA06E}">
      <dsp:nvSpPr>
        <dsp:cNvPr id="0" name=""/>
        <dsp:cNvSpPr/>
      </dsp:nvSpPr>
      <dsp:spPr>
        <a:xfrm>
          <a:off x="0" y="4762115"/>
          <a:ext cx="9677915" cy="959400"/>
        </a:xfrm>
        <a:prstGeom prst="roundRect">
          <a:avLst/>
        </a:prstGeom>
        <a:solidFill>
          <a:schemeClr val="accent2">
            <a:hueOff val="-1277375"/>
            <a:satOff val="3509"/>
            <a:lumOff val="2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Controllers: </a:t>
          </a:r>
        </a:p>
      </dsp:txBody>
      <dsp:txXfrm>
        <a:off x="46834" y="4808949"/>
        <a:ext cx="9584247" cy="865732"/>
      </dsp:txXfrm>
    </dsp:sp>
    <dsp:sp modelId="{9F9389B3-B040-4EDF-84A5-5C0573E235E3}">
      <dsp:nvSpPr>
        <dsp:cNvPr id="0" name=""/>
        <dsp:cNvSpPr/>
      </dsp:nvSpPr>
      <dsp:spPr>
        <a:xfrm>
          <a:off x="0" y="5721515"/>
          <a:ext cx="9677915" cy="97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27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Classes that handle browser requests, retrieve model data, call view templates that return a response.</a:t>
          </a:r>
        </a:p>
      </dsp:txBody>
      <dsp:txXfrm>
        <a:off x="0" y="5721515"/>
        <a:ext cx="9677915" cy="9729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BEC88-3EE2-4E17-8159-A70838D45CC2}">
      <dsp:nvSpPr>
        <dsp:cNvPr id="0" name=""/>
        <dsp:cNvSpPr/>
      </dsp:nvSpPr>
      <dsp:spPr>
        <a:xfrm>
          <a:off x="104180" y="430980"/>
          <a:ext cx="1932944" cy="19329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1A93F-259D-490D-9501-75CBEF0DB75E}">
      <dsp:nvSpPr>
        <dsp:cNvPr id="0" name=""/>
        <dsp:cNvSpPr/>
      </dsp:nvSpPr>
      <dsp:spPr>
        <a:xfrm>
          <a:off x="510098" y="836899"/>
          <a:ext cx="1121107" cy="1121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C746FD-005B-42D9-BFAE-DCB54C6E15FB}">
      <dsp:nvSpPr>
        <dsp:cNvPr id="0" name=""/>
        <dsp:cNvSpPr/>
      </dsp:nvSpPr>
      <dsp:spPr>
        <a:xfrm>
          <a:off x="2451327" y="430980"/>
          <a:ext cx="4556226" cy="193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422400">
            <a:lnSpc>
              <a:spcPct val="90000"/>
            </a:lnSpc>
            <a:spcBef>
              <a:spcPct val="0"/>
            </a:spcBef>
            <a:spcAft>
              <a:spcPct val="35000"/>
            </a:spcAft>
            <a:buNone/>
          </a:pPr>
          <a:r>
            <a:rPr lang="en-CA" sz="3200" kern="1200" dirty="0"/>
            <a:t>A very simple idea</a:t>
          </a:r>
          <a:endParaRPr lang="en-US" sz="3200" kern="1200" dirty="0"/>
        </a:p>
      </dsp:txBody>
      <dsp:txXfrm>
        <a:off x="2451327" y="430980"/>
        <a:ext cx="4556226" cy="1932944"/>
      </dsp:txXfrm>
    </dsp:sp>
    <dsp:sp modelId="{25C9C056-0B4B-4237-86F9-7DC17C2985A9}">
      <dsp:nvSpPr>
        <dsp:cNvPr id="0" name=""/>
        <dsp:cNvSpPr/>
      </dsp:nvSpPr>
      <dsp:spPr>
        <a:xfrm>
          <a:off x="7801440" y="430980"/>
          <a:ext cx="1932944" cy="19329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C5666-46E4-44D4-952E-007226038B78}">
      <dsp:nvSpPr>
        <dsp:cNvPr id="0" name=""/>
        <dsp:cNvSpPr/>
      </dsp:nvSpPr>
      <dsp:spPr>
        <a:xfrm>
          <a:off x="8207359" y="836899"/>
          <a:ext cx="1121107" cy="1121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6BECA9-1674-44B2-8436-7F6BD93BD24A}">
      <dsp:nvSpPr>
        <dsp:cNvPr id="0" name=""/>
        <dsp:cNvSpPr/>
      </dsp:nvSpPr>
      <dsp:spPr>
        <a:xfrm>
          <a:off x="10148587" y="430980"/>
          <a:ext cx="4556226" cy="193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CA" sz="2800" kern="1200" dirty="0"/>
            <a:t>Model is changed through a formal “update” process</a:t>
          </a:r>
          <a:endParaRPr lang="en-US" sz="2800" kern="1200" dirty="0"/>
        </a:p>
      </dsp:txBody>
      <dsp:txXfrm>
        <a:off x="10148587" y="430980"/>
        <a:ext cx="4556226" cy="1932944"/>
      </dsp:txXfrm>
    </dsp:sp>
    <dsp:sp modelId="{393F00DB-0A0D-4E04-B169-F5A25993CD44}">
      <dsp:nvSpPr>
        <dsp:cNvPr id="0" name=""/>
        <dsp:cNvSpPr/>
      </dsp:nvSpPr>
      <dsp:spPr>
        <a:xfrm>
          <a:off x="104180" y="3332279"/>
          <a:ext cx="1932944" cy="19329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CBB3D-E904-4F2E-8BE5-85913CFE072B}">
      <dsp:nvSpPr>
        <dsp:cNvPr id="0" name=""/>
        <dsp:cNvSpPr/>
      </dsp:nvSpPr>
      <dsp:spPr>
        <a:xfrm>
          <a:off x="510098" y="3738198"/>
          <a:ext cx="1121107" cy="1121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D941C-227E-40EF-B675-28186EDFBBAE}">
      <dsp:nvSpPr>
        <dsp:cNvPr id="0" name=""/>
        <dsp:cNvSpPr/>
      </dsp:nvSpPr>
      <dsp:spPr>
        <a:xfrm>
          <a:off x="2451327" y="3332279"/>
          <a:ext cx="4556226" cy="193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CA" sz="2800" kern="1200" dirty="0"/>
            <a:t>When the model changes the view is redrawn</a:t>
          </a:r>
          <a:endParaRPr lang="en-US" sz="2800" kern="1200" dirty="0"/>
        </a:p>
      </dsp:txBody>
      <dsp:txXfrm>
        <a:off x="2451327" y="3332279"/>
        <a:ext cx="4556226" cy="1932944"/>
      </dsp:txXfrm>
    </dsp:sp>
    <dsp:sp modelId="{B59F12D0-D17C-486B-872E-2DE83D2D923F}">
      <dsp:nvSpPr>
        <dsp:cNvPr id="0" name=""/>
        <dsp:cNvSpPr/>
      </dsp:nvSpPr>
      <dsp:spPr>
        <a:xfrm>
          <a:off x="7801440" y="3332279"/>
          <a:ext cx="1932944" cy="19329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B2E11-0587-4EFE-BEF7-8858CD1AE1F9}">
      <dsp:nvSpPr>
        <dsp:cNvPr id="0" name=""/>
        <dsp:cNvSpPr/>
      </dsp:nvSpPr>
      <dsp:spPr>
        <a:xfrm>
          <a:off x="8207359" y="3738198"/>
          <a:ext cx="1121107" cy="1121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D00CAE-5031-49A6-9E8C-264DC31A8B54}">
      <dsp:nvSpPr>
        <dsp:cNvPr id="0" name=""/>
        <dsp:cNvSpPr/>
      </dsp:nvSpPr>
      <dsp:spPr>
        <a:xfrm>
          <a:off x="10148587" y="3332279"/>
          <a:ext cx="4556226" cy="193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CA" sz="2800" kern="1200" dirty="0"/>
            <a:t>Also called the “Elm Architecture”</a:t>
          </a:r>
          <a:endParaRPr lang="en-US" sz="2800" kern="1200" dirty="0"/>
        </a:p>
      </dsp:txBody>
      <dsp:txXfrm>
        <a:off x="10148587" y="3332279"/>
        <a:ext cx="4556226" cy="1932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DCC0F-996E-4400-A4CF-8A003B032EFE}">
      <dsp:nvSpPr>
        <dsp:cNvPr id="0" name=""/>
        <dsp:cNvSpPr/>
      </dsp:nvSpPr>
      <dsp:spPr>
        <a:xfrm>
          <a:off x="0" y="671614"/>
          <a:ext cx="9677915" cy="2585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CA" sz="6500" kern="1200"/>
            <a:t>YAGNI – You Aren’t Going to Need It</a:t>
          </a:r>
          <a:endParaRPr lang="en-US" sz="6500" kern="1200"/>
        </a:p>
      </dsp:txBody>
      <dsp:txXfrm>
        <a:off x="126223" y="797837"/>
        <a:ext cx="9425469" cy="2333254"/>
      </dsp:txXfrm>
    </dsp:sp>
    <dsp:sp modelId="{FE701DCC-0EC8-404E-A1BA-BD1FEE293369}">
      <dsp:nvSpPr>
        <dsp:cNvPr id="0" name=""/>
        <dsp:cNvSpPr/>
      </dsp:nvSpPr>
      <dsp:spPr>
        <a:xfrm>
          <a:off x="0" y="3444515"/>
          <a:ext cx="9677915" cy="2585700"/>
        </a:xfrm>
        <a:prstGeom prst="roundRect">
          <a:avLst/>
        </a:prstGeom>
        <a:solidFill>
          <a:schemeClr val="accent2">
            <a:hueOff val="-1277375"/>
            <a:satOff val="3509"/>
            <a:lumOff val="2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CA" sz="6500" kern="1200"/>
            <a:t>Big Ball of Mud - aka Spaghetti Code </a:t>
          </a:r>
          <a:endParaRPr lang="en-US" sz="6500" kern="1200"/>
        </a:p>
      </dsp:txBody>
      <dsp:txXfrm>
        <a:off x="126223" y="3570738"/>
        <a:ext cx="9425469" cy="2333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E9314-6AFD-4236-8C95-ADF5479C0FF5}">
      <dsp:nvSpPr>
        <dsp:cNvPr id="0" name=""/>
        <dsp:cNvSpPr/>
      </dsp:nvSpPr>
      <dsp:spPr>
        <a:xfrm>
          <a:off x="5859" y="1520499"/>
          <a:ext cx="4425343" cy="265520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133600">
            <a:lnSpc>
              <a:spcPct val="90000"/>
            </a:lnSpc>
            <a:spcBef>
              <a:spcPct val="0"/>
            </a:spcBef>
            <a:spcAft>
              <a:spcPct val="35000"/>
            </a:spcAft>
            <a:buNone/>
          </a:pPr>
          <a:r>
            <a:rPr lang="en-CA" sz="4800" kern="1200" dirty="0"/>
            <a:t>Once a module is completed can be reused</a:t>
          </a:r>
          <a:endParaRPr lang="en-US" sz="4800" kern="1200" dirty="0"/>
        </a:p>
      </dsp:txBody>
      <dsp:txXfrm>
        <a:off x="5859" y="1520499"/>
        <a:ext cx="4425343" cy="2655206"/>
      </dsp:txXfrm>
    </dsp:sp>
    <dsp:sp modelId="{FBB77681-0579-4BD9-A90F-87F4BE925E4C}">
      <dsp:nvSpPr>
        <dsp:cNvPr id="0" name=""/>
        <dsp:cNvSpPr/>
      </dsp:nvSpPr>
      <dsp:spPr>
        <a:xfrm>
          <a:off x="4479613" y="2726602"/>
          <a:ext cx="663801" cy="243000"/>
        </a:xfrm>
        <a:prstGeom prst="rightArrow">
          <a:avLst>
            <a:gd name="adj1" fmla="val 50000"/>
            <a:gd name="adj2" fmla="val 5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8DE537-3F2E-4131-A646-9985326937F9}">
      <dsp:nvSpPr>
        <dsp:cNvPr id="0" name=""/>
        <dsp:cNvSpPr/>
      </dsp:nvSpPr>
      <dsp:spPr>
        <a:xfrm>
          <a:off x="5191825" y="1520499"/>
          <a:ext cx="4425343" cy="2655206"/>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133600">
            <a:lnSpc>
              <a:spcPct val="90000"/>
            </a:lnSpc>
            <a:spcBef>
              <a:spcPct val="0"/>
            </a:spcBef>
            <a:spcAft>
              <a:spcPct val="35000"/>
            </a:spcAft>
            <a:buNone/>
          </a:pPr>
          <a:r>
            <a:rPr lang="en-CA" sz="4800" kern="1200"/>
            <a:t>Code is easy to test and debug</a:t>
          </a:r>
          <a:endParaRPr lang="en-US" sz="4800" kern="1200"/>
        </a:p>
      </dsp:txBody>
      <dsp:txXfrm>
        <a:off x="5191825" y="1520499"/>
        <a:ext cx="4425343" cy="2655206"/>
      </dsp:txXfrm>
    </dsp:sp>
    <dsp:sp modelId="{5CD53EAA-84CA-4AF0-825C-0B6F24B8FB26}">
      <dsp:nvSpPr>
        <dsp:cNvPr id="0" name=""/>
        <dsp:cNvSpPr/>
      </dsp:nvSpPr>
      <dsp:spPr>
        <a:xfrm>
          <a:off x="9665579" y="2726602"/>
          <a:ext cx="663801" cy="243000"/>
        </a:xfrm>
        <a:prstGeom prst="rightArrow">
          <a:avLst>
            <a:gd name="adj1" fmla="val 50000"/>
            <a:gd name="adj2" fmla="val 5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AF272-91B8-443D-A983-77E7B0EB9F78}">
      <dsp:nvSpPr>
        <dsp:cNvPr id="0" name=""/>
        <dsp:cNvSpPr/>
      </dsp:nvSpPr>
      <dsp:spPr>
        <a:xfrm>
          <a:off x="10377790" y="1520499"/>
          <a:ext cx="4425343" cy="2655206"/>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133600">
            <a:lnSpc>
              <a:spcPct val="90000"/>
            </a:lnSpc>
            <a:spcBef>
              <a:spcPct val="0"/>
            </a:spcBef>
            <a:spcAft>
              <a:spcPct val="35000"/>
            </a:spcAft>
            <a:buNone/>
          </a:pPr>
          <a:r>
            <a:rPr lang="en-CA" sz="4800" kern="1200"/>
            <a:t>Implementation is quick and easy </a:t>
          </a:r>
          <a:endParaRPr lang="en-US" sz="4800" kern="1200"/>
        </a:p>
      </dsp:txBody>
      <dsp:txXfrm>
        <a:off x="10377790" y="1520499"/>
        <a:ext cx="4425343" cy="2655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62837-BB78-40EB-A141-0057B8927392}">
      <dsp:nvSpPr>
        <dsp:cNvPr id="0" name=""/>
        <dsp:cNvSpPr/>
      </dsp:nvSpPr>
      <dsp:spPr>
        <a:xfrm>
          <a:off x="0" y="437344"/>
          <a:ext cx="9677915" cy="114817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1114" tIns="562356" rIns="751114" bIns="192024" numCol="1" spcCol="1270" anchor="t" anchorCtr="0">
          <a:noAutofit/>
        </a:bodyPr>
        <a:lstStyle/>
        <a:p>
          <a:pPr marL="228600" lvl="1" indent="-228600" algn="l" defTabSz="1200150">
            <a:lnSpc>
              <a:spcPct val="90000"/>
            </a:lnSpc>
            <a:spcBef>
              <a:spcPct val="0"/>
            </a:spcBef>
            <a:spcAft>
              <a:spcPct val="15000"/>
            </a:spcAft>
            <a:buChar char="•"/>
          </a:pPr>
          <a:r>
            <a:rPr lang="en-CA" sz="2700" kern="1200"/>
            <a:t>Implies - persistence ignorance</a:t>
          </a:r>
          <a:endParaRPr lang="en-US" sz="2700" kern="1200"/>
        </a:p>
      </dsp:txBody>
      <dsp:txXfrm>
        <a:off x="0" y="437344"/>
        <a:ext cx="9677915" cy="1148175"/>
      </dsp:txXfrm>
    </dsp:sp>
    <dsp:sp modelId="{A9C62ADE-2FE0-456A-BAC8-F406AE874106}">
      <dsp:nvSpPr>
        <dsp:cNvPr id="0" name=""/>
        <dsp:cNvSpPr/>
      </dsp:nvSpPr>
      <dsp:spPr>
        <a:xfrm>
          <a:off x="483895" y="38824"/>
          <a:ext cx="6774540" cy="7970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62" tIns="0" rIns="256062" bIns="0" numCol="1" spcCol="1270" anchor="ctr" anchorCtr="0">
          <a:noAutofit/>
        </a:bodyPr>
        <a:lstStyle/>
        <a:p>
          <a:pPr marL="0" lvl="0" indent="0" algn="l" defTabSz="1200150">
            <a:lnSpc>
              <a:spcPct val="90000"/>
            </a:lnSpc>
            <a:spcBef>
              <a:spcPct val="0"/>
            </a:spcBef>
            <a:spcAft>
              <a:spcPct val="35000"/>
            </a:spcAft>
            <a:buNone/>
          </a:pPr>
          <a:r>
            <a:rPr lang="en-CA" sz="2700" kern="1200"/>
            <a:t>Separation of concerns</a:t>
          </a:r>
          <a:endParaRPr lang="en-US" sz="2700" kern="1200"/>
        </a:p>
      </dsp:txBody>
      <dsp:txXfrm>
        <a:off x="522803" y="77732"/>
        <a:ext cx="6696724" cy="719224"/>
      </dsp:txXfrm>
    </dsp:sp>
    <dsp:sp modelId="{81AE3B2F-14DD-413E-96B8-C45DA3E7ABBC}">
      <dsp:nvSpPr>
        <dsp:cNvPr id="0" name=""/>
        <dsp:cNvSpPr/>
      </dsp:nvSpPr>
      <dsp:spPr>
        <a:xfrm>
          <a:off x="0" y="2129839"/>
          <a:ext cx="9677915" cy="114817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1114" tIns="562356" rIns="751114" bIns="192024" numCol="1" spcCol="1270" anchor="t" anchorCtr="0">
          <a:noAutofit/>
        </a:bodyPr>
        <a:lstStyle/>
        <a:p>
          <a:pPr marL="228600" lvl="1" indent="-228600" algn="l" defTabSz="1200150">
            <a:lnSpc>
              <a:spcPct val="90000"/>
            </a:lnSpc>
            <a:spcBef>
              <a:spcPct val="0"/>
            </a:spcBef>
            <a:spcAft>
              <a:spcPct val="15000"/>
            </a:spcAft>
            <a:buChar char="•"/>
          </a:pPr>
          <a:r>
            <a:rPr lang="en-CA" sz="2700" kern="1200"/>
            <a:t>No redundancy</a:t>
          </a:r>
          <a:endParaRPr lang="en-US" sz="2700" kern="1200"/>
        </a:p>
      </dsp:txBody>
      <dsp:txXfrm>
        <a:off x="0" y="2129839"/>
        <a:ext cx="9677915" cy="1148175"/>
      </dsp:txXfrm>
    </dsp:sp>
    <dsp:sp modelId="{0A70AA34-1D2C-464B-9D55-311FF74EC7AE}">
      <dsp:nvSpPr>
        <dsp:cNvPr id="0" name=""/>
        <dsp:cNvSpPr/>
      </dsp:nvSpPr>
      <dsp:spPr>
        <a:xfrm>
          <a:off x="483895" y="1731319"/>
          <a:ext cx="6774540" cy="7970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62" tIns="0" rIns="256062" bIns="0" numCol="1" spcCol="1270" anchor="ctr" anchorCtr="0">
          <a:noAutofit/>
        </a:bodyPr>
        <a:lstStyle/>
        <a:p>
          <a:pPr marL="0" lvl="0" indent="0" algn="l" defTabSz="1200150">
            <a:lnSpc>
              <a:spcPct val="90000"/>
            </a:lnSpc>
            <a:spcBef>
              <a:spcPct val="0"/>
            </a:spcBef>
            <a:spcAft>
              <a:spcPct val="35000"/>
            </a:spcAft>
            <a:buNone/>
          </a:pPr>
          <a:r>
            <a:rPr lang="en-CA" sz="2700" kern="1200"/>
            <a:t>Don't repeat yourself (DRY)</a:t>
          </a:r>
          <a:endParaRPr lang="en-US" sz="2700" kern="1200"/>
        </a:p>
      </dsp:txBody>
      <dsp:txXfrm>
        <a:off x="522803" y="1770227"/>
        <a:ext cx="6696724" cy="719224"/>
      </dsp:txXfrm>
    </dsp:sp>
    <dsp:sp modelId="{3782D1CE-4FD2-4AA9-BBC3-C8B9B74F48E5}">
      <dsp:nvSpPr>
        <dsp:cNvPr id="0" name=""/>
        <dsp:cNvSpPr/>
      </dsp:nvSpPr>
      <dsp:spPr>
        <a:xfrm>
          <a:off x="0" y="3822334"/>
          <a:ext cx="9677915" cy="114817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1114" tIns="562356" rIns="751114" bIns="192024" numCol="1" spcCol="1270" anchor="t" anchorCtr="0">
          <a:noAutofit/>
        </a:bodyPr>
        <a:lstStyle/>
        <a:p>
          <a:pPr marL="228600" lvl="1" indent="-228600" algn="l" defTabSz="1200150">
            <a:lnSpc>
              <a:spcPct val="90000"/>
            </a:lnSpc>
            <a:spcBef>
              <a:spcPct val="0"/>
            </a:spcBef>
            <a:spcAft>
              <a:spcPct val="15000"/>
            </a:spcAft>
            <a:buChar char="•"/>
          </a:pPr>
          <a:r>
            <a:rPr lang="en-CA" sz="2700" kern="1200"/>
            <a:t>Each module does one thing </a:t>
          </a:r>
          <a:endParaRPr lang="en-US" sz="2700" kern="1200"/>
        </a:p>
      </dsp:txBody>
      <dsp:txXfrm>
        <a:off x="0" y="3822334"/>
        <a:ext cx="9677915" cy="1148175"/>
      </dsp:txXfrm>
    </dsp:sp>
    <dsp:sp modelId="{3F5AB173-1D92-4E74-B06D-7B319BF6B7FD}">
      <dsp:nvSpPr>
        <dsp:cNvPr id="0" name=""/>
        <dsp:cNvSpPr/>
      </dsp:nvSpPr>
      <dsp:spPr>
        <a:xfrm>
          <a:off x="483895" y="3423814"/>
          <a:ext cx="6774540" cy="7970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62" tIns="0" rIns="256062" bIns="0" numCol="1" spcCol="1270" anchor="ctr" anchorCtr="0">
          <a:noAutofit/>
        </a:bodyPr>
        <a:lstStyle/>
        <a:p>
          <a:pPr marL="0" lvl="0" indent="0" algn="l" defTabSz="1200150">
            <a:lnSpc>
              <a:spcPct val="90000"/>
            </a:lnSpc>
            <a:spcBef>
              <a:spcPct val="0"/>
            </a:spcBef>
            <a:spcAft>
              <a:spcPct val="35000"/>
            </a:spcAft>
            <a:buNone/>
          </a:pPr>
          <a:r>
            <a:rPr lang="en-CA" sz="2700" kern="1200"/>
            <a:t>Single responsibility</a:t>
          </a:r>
          <a:endParaRPr lang="en-US" sz="2700" kern="1200"/>
        </a:p>
      </dsp:txBody>
      <dsp:txXfrm>
        <a:off x="522803" y="3462722"/>
        <a:ext cx="6696724" cy="719224"/>
      </dsp:txXfrm>
    </dsp:sp>
    <dsp:sp modelId="{21CCC217-53DB-4868-833C-8F2CA73C7B7F}">
      <dsp:nvSpPr>
        <dsp:cNvPr id="0" name=""/>
        <dsp:cNvSpPr/>
      </dsp:nvSpPr>
      <dsp:spPr>
        <a:xfrm>
          <a:off x="0" y="5514830"/>
          <a:ext cx="9677915" cy="114817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1114" tIns="562356" rIns="751114" bIns="192024" numCol="1" spcCol="1270" anchor="t" anchorCtr="0">
          <a:noAutofit/>
        </a:bodyPr>
        <a:lstStyle/>
        <a:p>
          <a:pPr marL="228600" lvl="1" indent="-228600" algn="l" defTabSz="1200150">
            <a:lnSpc>
              <a:spcPct val="90000"/>
            </a:lnSpc>
            <a:spcBef>
              <a:spcPct val="0"/>
            </a:spcBef>
            <a:spcAft>
              <a:spcPct val="15000"/>
            </a:spcAft>
            <a:buChar char="•"/>
          </a:pPr>
          <a:r>
            <a:rPr lang="en-CA" sz="2700" kern="1200"/>
            <a:t>Implies - explicit dependencies</a:t>
          </a:r>
          <a:endParaRPr lang="en-US" sz="2700" kern="1200"/>
        </a:p>
      </dsp:txBody>
      <dsp:txXfrm>
        <a:off x="0" y="5514830"/>
        <a:ext cx="9677915" cy="1148175"/>
      </dsp:txXfrm>
    </dsp:sp>
    <dsp:sp modelId="{AF64E0D2-9287-45B2-96E7-9E89E809B2B2}">
      <dsp:nvSpPr>
        <dsp:cNvPr id="0" name=""/>
        <dsp:cNvSpPr/>
      </dsp:nvSpPr>
      <dsp:spPr>
        <a:xfrm>
          <a:off x="483895" y="5116309"/>
          <a:ext cx="6774540" cy="7970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62" tIns="0" rIns="256062" bIns="0" numCol="1" spcCol="1270" anchor="ctr" anchorCtr="0">
          <a:noAutofit/>
        </a:bodyPr>
        <a:lstStyle/>
        <a:p>
          <a:pPr marL="0" lvl="0" indent="0" algn="l" defTabSz="1200150">
            <a:lnSpc>
              <a:spcPct val="90000"/>
            </a:lnSpc>
            <a:spcBef>
              <a:spcPct val="0"/>
            </a:spcBef>
            <a:spcAft>
              <a:spcPct val="35000"/>
            </a:spcAft>
            <a:buNone/>
          </a:pPr>
          <a:r>
            <a:rPr lang="en-CA" sz="2700" kern="1200"/>
            <a:t>Encapsulation</a:t>
          </a:r>
          <a:endParaRPr lang="en-US" sz="2700" kern="1200"/>
        </a:p>
      </dsp:txBody>
      <dsp:txXfrm>
        <a:off x="522803" y="5155217"/>
        <a:ext cx="6696724"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CF30F-0337-4C64-888E-CF95D22B428F}">
      <dsp:nvSpPr>
        <dsp:cNvPr id="0" name=""/>
        <dsp:cNvSpPr/>
      </dsp:nvSpPr>
      <dsp:spPr>
        <a:xfrm>
          <a:off x="0" y="4089"/>
          <a:ext cx="9677915" cy="133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A80CE-11F0-4B52-B7F0-816AFD5FC355}">
      <dsp:nvSpPr>
        <dsp:cNvPr id="0" name=""/>
        <dsp:cNvSpPr/>
      </dsp:nvSpPr>
      <dsp:spPr>
        <a:xfrm>
          <a:off x="402763" y="303665"/>
          <a:ext cx="733012" cy="732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CDF2A-3D48-421E-B1A9-CB06B92D5355}">
      <dsp:nvSpPr>
        <dsp:cNvPr id="0" name=""/>
        <dsp:cNvSpPr/>
      </dsp:nvSpPr>
      <dsp:spPr>
        <a:xfrm>
          <a:off x="1538539" y="4089"/>
          <a:ext cx="7731242" cy="141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56" tIns="149856" rIns="149856" bIns="149856" numCol="1" spcCol="1270" anchor="ctr" anchorCtr="0">
          <a:noAutofit/>
        </a:bodyPr>
        <a:lstStyle/>
        <a:p>
          <a:pPr marL="0" lvl="0" indent="0" algn="l" defTabSz="1244600">
            <a:lnSpc>
              <a:spcPct val="100000"/>
            </a:lnSpc>
            <a:spcBef>
              <a:spcPct val="0"/>
            </a:spcBef>
            <a:spcAft>
              <a:spcPct val="35000"/>
            </a:spcAft>
            <a:buNone/>
          </a:pPr>
          <a:r>
            <a:rPr lang="en-US" sz="2800" kern="1200" dirty="0"/>
            <a:t>The text-book example of separation of concerns and single responsibility</a:t>
          </a:r>
        </a:p>
      </dsp:txBody>
      <dsp:txXfrm>
        <a:off x="1538539" y="4089"/>
        <a:ext cx="7731242" cy="1415964"/>
      </dsp:txXfrm>
    </dsp:sp>
    <dsp:sp modelId="{E57F6425-D3D5-495F-9968-AD00F39C3630}">
      <dsp:nvSpPr>
        <dsp:cNvPr id="0" name=""/>
        <dsp:cNvSpPr/>
      </dsp:nvSpPr>
      <dsp:spPr>
        <a:xfrm>
          <a:off x="0" y="1763318"/>
          <a:ext cx="9677915" cy="133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50623-00EC-4ED0-BD9B-5F4B26F73378}">
      <dsp:nvSpPr>
        <dsp:cNvPr id="0" name=""/>
        <dsp:cNvSpPr/>
      </dsp:nvSpPr>
      <dsp:spPr>
        <a:xfrm>
          <a:off x="402763" y="2062894"/>
          <a:ext cx="733012" cy="732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EDE5E7-4188-4614-875A-3F8F5D4418DC}">
      <dsp:nvSpPr>
        <dsp:cNvPr id="0" name=""/>
        <dsp:cNvSpPr/>
      </dsp:nvSpPr>
      <dsp:spPr>
        <a:xfrm>
          <a:off x="1538539" y="1763318"/>
          <a:ext cx="7731242" cy="141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56" tIns="149856" rIns="149856" bIns="149856" numCol="1" spcCol="1270" anchor="ctr" anchorCtr="0">
          <a:noAutofit/>
        </a:bodyPr>
        <a:lstStyle/>
        <a:p>
          <a:pPr marL="0" lvl="0" indent="0" algn="l" defTabSz="1244600">
            <a:lnSpc>
              <a:spcPct val="100000"/>
            </a:lnSpc>
            <a:spcBef>
              <a:spcPct val="0"/>
            </a:spcBef>
            <a:spcAft>
              <a:spcPct val="35000"/>
            </a:spcAft>
            <a:buNone/>
          </a:pPr>
          <a:r>
            <a:rPr lang="en-US" sz="2800" kern="1200" dirty="0"/>
            <a:t>Let's you concentrate on each aspect of the problem separately—and one complicated thing at a time is enough. </a:t>
          </a:r>
        </a:p>
      </dsp:txBody>
      <dsp:txXfrm>
        <a:off x="1538539" y="1763318"/>
        <a:ext cx="7731242" cy="1415964"/>
      </dsp:txXfrm>
    </dsp:sp>
    <dsp:sp modelId="{A2F0959F-7C69-449D-812E-3ECF3620F651}">
      <dsp:nvSpPr>
        <dsp:cNvPr id="0" name=""/>
        <dsp:cNvSpPr/>
      </dsp:nvSpPr>
      <dsp:spPr>
        <a:xfrm>
          <a:off x="0" y="3522547"/>
          <a:ext cx="9677915" cy="133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CCB0E-7467-40AB-8A96-213E047CD768}">
      <dsp:nvSpPr>
        <dsp:cNvPr id="0" name=""/>
        <dsp:cNvSpPr/>
      </dsp:nvSpPr>
      <dsp:spPr>
        <a:xfrm>
          <a:off x="402763" y="3822123"/>
          <a:ext cx="733012" cy="732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011EFC-9EAC-4DCA-9553-5EEB90FB0CA9}">
      <dsp:nvSpPr>
        <dsp:cNvPr id="0" name=""/>
        <dsp:cNvSpPr/>
      </dsp:nvSpPr>
      <dsp:spPr>
        <a:xfrm>
          <a:off x="1538539" y="3522547"/>
          <a:ext cx="7731242" cy="141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56" tIns="149856" rIns="149856" bIns="149856" numCol="1" spcCol="1270" anchor="ctr" anchorCtr="0">
          <a:noAutofit/>
        </a:bodyPr>
        <a:lstStyle/>
        <a:p>
          <a:pPr marL="0" lvl="0" indent="0" algn="l" defTabSz="1244600">
            <a:lnSpc>
              <a:spcPct val="100000"/>
            </a:lnSpc>
            <a:spcBef>
              <a:spcPct val="0"/>
            </a:spcBef>
            <a:spcAft>
              <a:spcPct val="35000"/>
            </a:spcAft>
            <a:buNone/>
          </a:pPr>
          <a:r>
            <a:rPr lang="en-US" sz="2800" kern="1200" dirty="0"/>
            <a:t>It also lets different people work on the separate pieces, which is useful when people want to hone more specialized skills.</a:t>
          </a:r>
        </a:p>
      </dsp:txBody>
      <dsp:txXfrm>
        <a:off x="1538539" y="3522547"/>
        <a:ext cx="7731242" cy="1415964"/>
      </dsp:txXfrm>
    </dsp:sp>
    <dsp:sp modelId="{B4AF839D-99A6-4B0E-8ECA-92574B95C453}">
      <dsp:nvSpPr>
        <dsp:cNvPr id="0" name=""/>
        <dsp:cNvSpPr/>
      </dsp:nvSpPr>
      <dsp:spPr>
        <a:xfrm>
          <a:off x="0" y="5281775"/>
          <a:ext cx="9677915" cy="133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CA0AE-53CD-446A-8315-DB2FC7FFF001}">
      <dsp:nvSpPr>
        <dsp:cNvPr id="0" name=""/>
        <dsp:cNvSpPr/>
      </dsp:nvSpPr>
      <dsp:spPr>
        <a:xfrm>
          <a:off x="402763" y="5581351"/>
          <a:ext cx="733012" cy="732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5754F6-1829-4FC2-9FB3-BDE5B53C9CE3}">
      <dsp:nvSpPr>
        <dsp:cNvPr id="0" name=""/>
        <dsp:cNvSpPr/>
      </dsp:nvSpPr>
      <dsp:spPr>
        <a:xfrm>
          <a:off x="1538539" y="5281775"/>
          <a:ext cx="7731242" cy="141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856" tIns="149856" rIns="149856" bIns="149856" numCol="1" spcCol="1270" anchor="ctr" anchorCtr="0">
          <a:noAutofit/>
        </a:bodyPr>
        <a:lstStyle/>
        <a:p>
          <a:pPr marL="0" lvl="0" indent="0" algn="l" defTabSz="1244600">
            <a:lnSpc>
              <a:spcPct val="100000"/>
            </a:lnSpc>
            <a:spcBef>
              <a:spcPct val="0"/>
            </a:spcBef>
            <a:spcAft>
              <a:spcPct val="35000"/>
            </a:spcAft>
            <a:buNone/>
          </a:pPr>
          <a:r>
            <a:rPr lang="en-CA" sz="2800" kern="1200" dirty="0"/>
            <a:t>See: </a:t>
          </a:r>
          <a:r>
            <a:rPr lang="en-CA" sz="2800" kern="1200" dirty="0">
              <a:hlinkClick xmlns:r="http://schemas.openxmlformats.org/officeDocument/2006/relationships" r:id="rId9"/>
            </a:rPr>
            <a:t>https://www.martinfowler.com/ieeeSoftware/separation.pdf</a:t>
          </a:r>
          <a:endParaRPr lang="en-US" sz="2800" kern="1200" dirty="0"/>
        </a:p>
      </dsp:txBody>
      <dsp:txXfrm>
        <a:off x="1538539" y="5281775"/>
        <a:ext cx="7731242" cy="1415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E7E24-EF08-4544-B9EC-F532F0D6889E}">
      <dsp:nvSpPr>
        <dsp:cNvPr id="0" name=""/>
        <dsp:cNvSpPr/>
      </dsp:nvSpPr>
      <dsp:spPr>
        <a:xfrm>
          <a:off x="0" y="925633"/>
          <a:ext cx="14808994" cy="17088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2E00DE-1A69-47DC-BB42-38BAEF05DFE2}">
      <dsp:nvSpPr>
        <dsp:cNvPr id="0" name=""/>
        <dsp:cNvSpPr/>
      </dsp:nvSpPr>
      <dsp:spPr>
        <a:xfrm>
          <a:off x="516930" y="1310127"/>
          <a:ext cx="939873" cy="939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04BF32-6469-4A82-8D09-B8F190FF558E}">
      <dsp:nvSpPr>
        <dsp:cNvPr id="0" name=""/>
        <dsp:cNvSpPr/>
      </dsp:nvSpPr>
      <dsp:spPr>
        <a:xfrm>
          <a:off x="1973735" y="925633"/>
          <a:ext cx="12835258" cy="1708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55" tIns="180855" rIns="180855" bIns="180855" numCol="1" spcCol="1270" anchor="ctr" anchorCtr="0">
          <a:noAutofit/>
        </a:bodyPr>
        <a:lstStyle/>
        <a:p>
          <a:pPr marL="0" lvl="0" indent="0" algn="l" defTabSz="1600200">
            <a:lnSpc>
              <a:spcPct val="90000"/>
            </a:lnSpc>
            <a:spcBef>
              <a:spcPct val="0"/>
            </a:spcBef>
            <a:spcAft>
              <a:spcPct val="35000"/>
            </a:spcAft>
            <a:buNone/>
          </a:pPr>
          <a:r>
            <a:rPr lang="en-CA" sz="3600" kern="1200" dirty="0"/>
            <a:t>Problem domain - the ideas and processes of the user</a:t>
          </a:r>
          <a:endParaRPr lang="en-US" sz="3600" kern="1200" dirty="0"/>
        </a:p>
      </dsp:txBody>
      <dsp:txXfrm>
        <a:off x="1973735" y="925633"/>
        <a:ext cx="12835258" cy="1708861"/>
      </dsp:txXfrm>
    </dsp:sp>
    <dsp:sp modelId="{1BB35824-A58B-43DA-8F11-AEC476952B08}">
      <dsp:nvSpPr>
        <dsp:cNvPr id="0" name=""/>
        <dsp:cNvSpPr/>
      </dsp:nvSpPr>
      <dsp:spPr>
        <a:xfrm>
          <a:off x="0" y="3035838"/>
          <a:ext cx="14808994" cy="17088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207F8-0124-4AEC-80FD-D08946C90E00}">
      <dsp:nvSpPr>
        <dsp:cNvPr id="0" name=""/>
        <dsp:cNvSpPr/>
      </dsp:nvSpPr>
      <dsp:spPr>
        <a:xfrm>
          <a:off x="516930" y="3446204"/>
          <a:ext cx="939873" cy="939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283F9E-8D5E-439C-9F19-F6198E661C4B}">
      <dsp:nvSpPr>
        <dsp:cNvPr id="0" name=""/>
        <dsp:cNvSpPr/>
      </dsp:nvSpPr>
      <dsp:spPr>
        <a:xfrm>
          <a:off x="1973735" y="3061710"/>
          <a:ext cx="12835258" cy="1708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55" tIns="180855" rIns="180855" bIns="180855" numCol="1" spcCol="1270" anchor="ctr" anchorCtr="0">
          <a:noAutofit/>
        </a:bodyPr>
        <a:lstStyle/>
        <a:p>
          <a:pPr marL="0" lvl="0" indent="0" algn="l" defTabSz="1600200">
            <a:lnSpc>
              <a:spcPct val="90000"/>
            </a:lnSpc>
            <a:spcBef>
              <a:spcPct val="0"/>
            </a:spcBef>
            <a:spcAft>
              <a:spcPct val="35000"/>
            </a:spcAft>
            <a:buNone/>
          </a:pPr>
          <a:r>
            <a:rPr lang="en-CA" sz="3600" kern="1200" dirty="0"/>
            <a:t>Solution domain – the ideas and processes of the implementation </a:t>
          </a:r>
          <a:endParaRPr lang="en-US" sz="3600" kern="1200" dirty="0"/>
        </a:p>
      </dsp:txBody>
      <dsp:txXfrm>
        <a:off x="1973735" y="3061710"/>
        <a:ext cx="12835258" cy="17088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9ABF8-CA2E-4284-8B75-58DDC0CDC6D4}">
      <dsp:nvSpPr>
        <dsp:cNvPr id="0" name=""/>
        <dsp:cNvSpPr/>
      </dsp:nvSpPr>
      <dsp:spPr>
        <a:xfrm>
          <a:off x="0" y="4287835"/>
          <a:ext cx="14808994" cy="14073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Very important and influential idea, related to Object Oriented Design (OOD)</a:t>
          </a:r>
        </a:p>
      </dsp:txBody>
      <dsp:txXfrm>
        <a:off x="0" y="4287835"/>
        <a:ext cx="14808994" cy="1407363"/>
      </dsp:txXfrm>
    </dsp:sp>
    <dsp:sp modelId="{67023798-69D3-447A-A1D5-C067EBC93B96}">
      <dsp:nvSpPr>
        <dsp:cNvPr id="0" name=""/>
        <dsp:cNvSpPr/>
      </dsp:nvSpPr>
      <dsp:spPr>
        <a:xfrm rot="10800000">
          <a:off x="0" y="2144420"/>
          <a:ext cx="14808994" cy="2164524"/>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For example, if software processes loan applications, it might have classes like loan application, customer, and methods such as accept offer and withdraw.</a:t>
          </a:r>
        </a:p>
      </dsp:txBody>
      <dsp:txXfrm rot="10800000">
        <a:off x="0" y="2144420"/>
        <a:ext cx="14808994" cy="1406443"/>
      </dsp:txXfrm>
    </dsp:sp>
    <dsp:sp modelId="{6DFBC46A-5886-4021-9E4F-6360559F99F2}">
      <dsp:nvSpPr>
        <dsp:cNvPr id="0" name=""/>
        <dsp:cNvSpPr/>
      </dsp:nvSpPr>
      <dsp:spPr>
        <a:xfrm rot="10800000">
          <a:off x="0" y="1006"/>
          <a:ext cx="14808994" cy="2164524"/>
        </a:xfrm>
        <a:prstGeom prst="upArrowCallou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In DDD structure and language of software code (class names, class methods, class variables) should match the business domain. </a:t>
          </a:r>
        </a:p>
      </dsp:txBody>
      <dsp:txXfrm rot="10800000">
        <a:off x="0" y="1006"/>
        <a:ext cx="14808994" cy="14064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61F4C-8CA7-48B7-AA4C-6F203621E8EC}">
      <dsp:nvSpPr>
        <dsp:cNvPr id="0" name=""/>
        <dsp:cNvSpPr/>
      </dsp:nvSpPr>
      <dsp:spPr>
        <a:xfrm>
          <a:off x="0" y="0"/>
          <a:ext cx="5696205" cy="5696205"/>
        </a:xfrm>
        <a:prstGeom prst="pie">
          <a:avLst>
            <a:gd name="adj1" fmla="val 5400000"/>
            <a:gd name="adj2" fmla="val 16200000"/>
          </a:avLst>
        </a:prstGeom>
        <a:gradFill rotWithShape="0">
          <a:gsLst>
            <a:gs pos="0">
              <a:schemeClr val="dk2">
                <a:hueOff val="0"/>
                <a:satOff val="0"/>
                <a:lumOff val="0"/>
                <a:alphaOff val="0"/>
              </a:schemeClr>
            </a:gs>
            <a:gs pos="90000">
              <a:schemeClr val="dk2">
                <a:hueOff val="0"/>
                <a:satOff val="0"/>
                <a:lumOff val="0"/>
                <a:alphaOff val="0"/>
                <a:shade val="100000"/>
                <a:satMod val="105000"/>
              </a:schemeClr>
            </a:gs>
            <a:gs pos="100000">
              <a:schemeClr val="dk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2B893D9-B558-46D3-BADC-DFAE21073276}">
      <dsp:nvSpPr>
        <dsp:cNvPr id="0" name=""/>
        <dsp:cNvSpPr/>
      </dsp:nvSpPr>
      <dsp:spPr>
        <a:xfrm>
          <a:off x="2848102" y="0"/>
          <a:ext cx="11960891" cy="5696205"/>
        </a:xfrm>
        <a:prstGeom prst="rect">
          <a:avLst/>
        </a:prstGeom>
        <a:solidFill>
          <a:schemeClr val="lt2">
            <a:alpha val="90000"/>
            <a:hueOff val="0"/>
            <a:satOff val="0"/>
            <a:lumOff val="0"/>
            <a:alphaOff val="0"/>
          </a:schemeClr>
        </a:solidFill>
        <a:ln w="10000" cap="flat"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kern="1200" dirty="0"/>
            <a:t>User Interface and Data</a:t>
          </a:r>
        </a:p>
      </dsp:txBody>
      <dsp:txXfrm>
        <a:off x="2848102" y="0"/>
        <a:ext cx="11960891" cy="911392"/>
      </dsp:txXfrm>
    </dsp:sp>
    <dsp:sp modelId="{A8B3BC5B-9732-40E6-95A6-F8420594A79F}">
      <dsp:nvSpPr>
        <dsp:cNvPr id="0" name=""/>
        <dsp:cNvSpPr/>
      </dsp:nvSpPr>
      <dsp:spPr>
        <a:xfrm>
          <a:off x="598101" y="911392"/>
          <a:ext cx="4500001" cy="4500001"/>
        </a:xfrm>
        <a:prstGeom prst="pie">
          <a:avLst>
            <a:gd name="adj1" fmla="val 5400000"/>
            <a:gd name="adj2" fmla="val 16200000"/>
          </a:avLst>
        </a:prstGeom>
        <a:gradFill rotWithShape="0">
          <a:gsLst>
            <a:gs pos="0">
              <a:schemeClr val="dk2">
                <a:hueOff val="0"/>
                <a:satOff val="0"/>
                <a:lumOff val="0"/>
                <a:alphaOff val="0"/>
              </a:schemeClr>
            </a:gs>
            <a:gs pos="90000">
              <a:schemeClr val="dk2">
                <a:hueOff val="0"/>
                <a:satOff val="0"/>
                <a:lumOff val="0"/>
                <a:alphaOff val="0"/>
                <a:shade val="100000"/>
                <a:satMod val="105000"/>
              </a:schemeClr>
            </a:gs>
            <a:gs pos="100000">
              <a:schemeClr val="dk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345236D-7B79-4EE5-AB58-C72B262B2DDD}">
      <dsp:nvSpPr>
        <dsp:cNvPr id="0" name=""/>
        <dsp:cNvSpPr/>
      </dsp:nvSpPr>
      <dsp:spPr>
        <a:xfrm>
          <a:off x="2848102" y="911392"/>
          <a:ext cx="11960891" cy="4500001"/>
        </a:xfrm>
        <a:prstGeom prst="rect">
          <a:avLst/>
        </a:prstGeom>
        <a:solidFill>
          <a:schemeClr val="lt2">
            <a:alpha val="90000"/>
            <a:hueOff val="0"/>
            <a:satOff val="0"/>
            <a:lumOff val="0"/>
            <a:alphaOff val="0"/>
          </a:schemeClr>
        </a:solidFill>
        <a:ln w="10000" cap="flat"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kern="1200" dirty="0"/>
            <a:t>Application Processes and Data</a:t>
          </a:r>
        </a:p>
      </dsp:txBody>
      <dsp:txXfrm>
        <a:off x="2848102" y="911392"/>
        <a:ext cx="11960891" cy="911392"/>
      </dsp:txXfrm>
    </dsp:sp>
    <dsp:sp modelId="{620B825B-09FB-4F0A-9A20-D844250EB673}">
      <dsp:nvSpPr>
        <dsp:cNvPr id="0" name=""/>
        <dsp:cNvSpPr/>
      </dsp:nvSpPr>
      <dsp:spPr>
        <a:xfrm>
          <a:off x="1196203" y="1822785"/>
          <a:ext cx="3303798" cy="3303798"/>
        </a:xfrm>
        <a:prstGeom prst="pie">
          <a:avLst>
            <a:gd name="adj1" fmla="val 5400000"/>
            <a:gd name="adj2" fmla="val 16200000"/>
          </a:avLst>
        </a:prstGeom>
        <a:gradFill rotWithShape="0">
          <a:gsLst>
            <a:gs pos="0">
              <a:schemeClr val="dk2">
                <a:hueOff val="0"/>
                <a:satOff val="0"/>
                <a:lumOff val="0"/>
                <a:alphaOff val="0"/>
              </a:schemeClr>
            </a:gs>
            <a:gs pos="90000">
              <a:schemeClr val="dk2">
                <a:hueOff val="0"/>
                <a:satOff val="0"/>
                <a:lumOff val="0"/>
                <a:alphaOff val="0"/>
                <a:shade val="100000"/>
                <a:satMod val="105000"/>
              </a:schemeClr>
            </a:gs>
            <a:gs pos="100000">
              <a:schemeClr val="dk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5E65C2B-3C01-4393-B120-CC30FDC057B4}">
      <dsp:nvSpPr>
        <dsp:cNvPr id="0" name=""/>
        <dsp:cNvSpPr/>
      </dsp:nvSpPr>
      <dsp:spPr>
        <a:xfrm>
          <a:off x="2848102" y="1822785"/>
          <a:ext cx="11960891" cy="3303798"/>
        </a:xfrm>
        <a:prstGeom prst="rect">
          <a:avLst/>
        </a:prstGeom>
        <a:solidFill>
          <a:schemeClr val="lt2">
            <a:alpha val="90000"/>
            <a:hueOff val="0"/>
            <a:satOff val="0"/>
            <a:lumOff val="0"/>
            <a:alphaOff val="0"/>
          </a:schemeClr>
        </a:solidFill>
        <a:ln w="10000" cap="flat"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kern="1200" dirty="0"/>
            <a:t>Domain Processes</a:t>
          </a:r>
        </a:p>
      </dsp:txBody>
      <dsp:txXfrm>
        <a:off x="2848102" y="1822785"/>
        <a:ext cx="11960891" cy="911392"/>
      </dsp:txXfrm>
    </dsp:sp>
    <dsp:sp modelId="{FD42C21E-FA96-4522-9816-B0876ABF4F01}">
      <dsp:nvSpPr>
        <dsp:cNvPr id="0" name=""/>
        <dsp:cNvSpPr/>
      </dsp:nvSpPr>
      <dsp:spPr>
        <a:xfrm>
          <a:off x="1794304" y="2734178"/>
          <a:ext cx="2107595" cy="2107595"/>
        </a:xfrm>
        <a:prstGeom prst="pie">
          <a:avLst>
            <a:gd name="adj1" fmla="val 5400000"/>
            <a:gd name="adj2" fmla="val 16200000"/>
          </a:avLst>
        </a:prstGeom>
        <a:gradFill rotWithShape="0">
          <a:gsLst>
            <a:gs pos="0">
              <a:schemeClr val="dk2">
                <a:hueOff val="0"/>
                <a:satOff val="0"/>
                <a:lumOff val="0"/>
                <a:alphaOff val="0"/>
              </a:schemeClr>
            </a:gs>
            <a:gs pos="90000">
              <a:schemeClr val="dk2">
                <a:hueOff val="0"/>
                <a:satOff val="0"/>
                <a:lumOff val="0"/>
                <a:alphaOff val="0"/>
                <a:shade val="100000"/>
                <a:satMod val="105000"/>
              </a:schemeClr>
            </a:gs>
            <a:gs pos="100000">
              <a:schemeClr val="dk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514CA27-2664-4E02-92FC-521003EC8CA6}">
      <dsp:nvSpPr>
        <dsp:cNvPr id="0" name=""/>
        <dsp:cNvSpPr/>
      </dsp:nvSpPr>
      <dsp:spPr>
        <a:xfrm>
          <a:off x="2848102" y="2734178"/>
          <a:ext cx="11960891" cy="2107595"/>
        </a:xfrm>
        <a:prstGeom prst="rect">
          <a:avLst/>
        </a:prstGeom>
        <a:solidFill>
          <a:schemeClr val="lt2">
            <a:alpha val="90000"/>
            <a:hueOff val="0"/>
            <a:satOff val="0"/>
            <a:lumOff val="0"/>
            <a:alphaOff val="0"/>
          </a:schemeClr>
        </a:solidFill>
        <a:ln w="10000" cap="flat"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kern="1200" dirty="0"/>
            <a:t>Domain Data</a:t>
          </a:r>
        </a:p>
      </dsp:txBody>
      <dsp:txXfrm>
        <a:off x="2848102" y="2734178"/>
        <a:ext cx="11960891" cy="911392"/>
      </dsp:txXfrm>
    </dsp:sp>
    <dsp:sp modelId="{A3F09167-579D-4D4C-9175-DEA2DBEAA6E2}">
      <dsp:nvSpPr>
        <dsp:cNvPr id="0" name=""/>
        <dsp:cNvSpPr/>
      </dsp:nvSpPr>
      <dsp:spPr>
        <a:xfrm>
          <a:off x="2392406" y="3645571"/>
          <a:ext cx="911392" cy="911392"/>
        </a:xfrm>
        <a:prstGeom prst="pie">
          <a:avLst>
            <a:gd name="adj1" fmla="val 5400000"/>
            <a:gd name="adj2" fmla="val 16200000"/>
          </a:avLst>
        </a:prstGeom>
        <a:gradFill rotWithShape="0">
          <a:gsLst>
            <a:gs pos="0">
              <a:schemeClr val="dk2">
                <a:hueOff val="0"/>
                <a:satOff val="0"/>
                <a:lumOff val="0"/>
                <a:alphaOff val="0"/>
              </a:schemeClr>
            </a:gs>
            <a:gs pos="90000">
              <a:schemeClr val="dk2">
                <a:hueOff val="0"/>
                <a:satOff val="0"/>
                <a:lumOff val="0"/>
                <a:alphaOff val="0"/>
                <a:shade val="100000"/>
                <a:satMod val="105000"/>
              </a:schemeClr>
            </a:gs>
            <a:gs pos="100000">
              <a:schemeClr val="dk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1331943-29AC-4B6A-8E62-BA4E83971EF2}">
      <dsp:nvSpPr>
        <dsp:cNvPr id="0" name=""/>
        <dsp:cNvSpPr/>
      </dsp:nvSpPr>
      <dsp:spPr>
        <a:xfrm>
          <a:off x="2848102" y="3645571"/>
          <a:ext cx="11960891" cy="911392"/>
        </a:xfrm>
        <a:prstGeom prst="rect">
          <a:avLst/>
        </a:prstGeom>
        <a:solidFill>
          <a:schemeClr val="lt2">
            <a:alpha val="90000"/>
            <a:hueOff val="0"/>
            <a:satOff val="0"/>
            <a:lumOff val="0"/>
            <a:alphaOff val="0"/>
          </a:schemeClr>
        </a:solidFill>
        <a:ln w="10000" cap="flat"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CA" sz="4200" kern="1200" dirty="0"/>
            <a:t>Serialization Data</a:t>
          </a:r>
        </a:p>
      </dsp:txBody>
      <dsp:txXfrm>
        <a:off x="2848102" y="3645571"/>
        <a:ext cx="11960891" cy="9113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1912-5FDC-423F-9E64-B9C993F7C9EA}">
      <dsp:nvSpPr>
        <dsp:cNvPr id="0" name=""/>
        <dsp:cNvSpPr/>
      </dsp:nvSpPr>
      <dsp:spPr>
        <a:xfrm>
          <a:off x="0" y="48420"/>
          <a:ext cx="14809306" cy="1367144"/>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CA" sz="5700" kern="1200" dirty="0"/>
            <a:t>Look for nouns in the problem domain</a:t>
          </a:r>
          <a:endParaRPr lang="en-US" sz="5700" kern="1200" dirty="0"/>
        </a:p>
      </dsp:txBody>
      <dsp:txXfrm>
        <a:off x="66738" y="115158"/>
        <a:ext cx="14675830" cy="1233668"/>
      </dsp:txXfrm>
    </dsp:sp>
    <dsp:sp modelId="{68549A0E-9AEA-4BC9-A0F3-EC727F5D2000}">
      <dsp:nvSpPr>
        <dsp:cNvPr id="0" name=""/>
        <dsp:cNvSpPr/>
      </dsp:nvSpPr>
      <dsp:spPr>
        <a:xfrm>
          <a:off x="0" y="1579725"/>
          <a:ext cx="14809306" cy="1367144"/>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CA" sz="5700" kern="1200"/>
            <a:t>Look for groupings </a:t>
          </a:r>
          <a:endParaRPr lang="en-US" sz="5700" kern="1200"/>
        </a:p>
      </dsp:txBody>
      <dsp:txXfrm>
        <a:off x="66738" y="1646463"/>
        <a:ext cx="14675830" cy="1233668"/>
      </dsp:txXfrm>
    </dsp:sp>
    <dsp:sp modelId="{B948C48C-4387-491F-B730-0A578CB7FD2D}">
      <dsp:nvSpPr>
        <dsp:cNvPr id="0" name=""/>
        <dsp:cNvSpPr/>
      </dsp:nvSpPr>
      <dsp:spPr>
        <a:xfrm>
          <a:off x="0" y="3111030"/>
          <a:ext cx="14809306" cy="1367144"/>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CA" sz="5700" kern="1200"/>
            <a:t>Create a taxonomy</a:t>
          </a:r>
          <a:endParaRPr lang="en-US" sz="5700" kern="1200"/>
        </a:p>
      </dsp:txBody>
      <dsp:txXfrm>
        <a:off x="66738" y="3177768"/>
        <a:ext cx="14675830" cy="1233668"/>
      </dsp:txXfrm>
    </dsp:sp>
    <dsp:sp modelId="{C84359F5-FF52-481E-AE50-987380D11604}">
      <dsp:nvSpPr>
        <dsp:cNvPr id="0" name=""/>
        <dsp:cNvSpPr/>
      </dsp:nvSpPr>
      <dsp:spPr>
        <a:xfrm>
          <a:off x="0" y="4642335"/>
          <a:ext cx="14809306" cy="1367144"/>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CA" sz="5700" kern="1200"/>
            <a:t>Objects are great at that! </a:t>
          </a:r>
          <a:endParaRPr lang="en-US" sz="5700" kern="1200"/>
        </a:p>
      </dsp:txBody>
      <dsp:txXfrm>
        <a:off x="66738" y="4709073"/>
        <a:ext cx="14675830" cy="123366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05CC382-AF05-4256-B699-A89F13873124}" type="datetimeFigureOut">
              <a:rPr lang="en-CA" smtClean="0"/>
              <a:t>2023-04-03</a:t>
            </a:fld>
            <a:endParaRPr lang="en-CA"/>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6DC430-8259-49BD-A3AF-7901CB5ACC58}" type="slidenum">
              <a:rPr lang="en-CA" smtClean="0"/>
              <a:t>‹#›</a:t>
            </a:fld>
            <a:endParaRPr lang="en-CA"/>
          </a:p>
        </p:txBody>
      </p:sp>
    </p:spTree>
    <p:extLst>
      <p:ext uri="{BB962C8B-B14F-4D97-AF65-F5344CB8AC3E}">
        <p14:creationId xmlns:p14="http://schemas.microsoft.com/office/powerpoint/2010/main" val="69068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https://blog.cleancoder.com/uncle-bob/2012/08/13/the-clean-architecture.html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6DC430-8259-49BD-A3AF-7901CB5ACC58}"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601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06DC430-8259-49BD-A3AF-7901CB5ACC58}" type="slidenum">
              <a:rPr lang="en-CA" smtClean="0"/>
              <a:t>24</a:t>
            </a:fld>
            <a:endParaRPr lang="en-CA"/>
          </a:p>
        </p:txBody>
      </p:sp>
    </p:spTree>
    <p:extLst>
      <p:ext uri="{BB962C8B-B14F-4D97-AF65-F5344CB8AC3E}">
        <p14:creationId xmlns:p14="http://schemas.microsoft.com/office/powerpoint/2010/main" val="372079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06DC430-8259-49BD-A3AF-7901CB5ACC58}" type="slidenum">
              <a:rPr lang="en-CA" smtClean="0"/>
              <a:t>30</a:t>
            </a:fld>
            <a:endParaRPr lang="en-CA"/>
          </a:p>
        </p:txBody>
      </p:sp>
    </p:spTree>
    <p:extLst>
      <p:ext uri="{BB962C8B-B14F-4D97-AF65-F5344CB8AC3E}">
        <p14:creationId xmlns:p14="http://schemas.microsoft.com/office/powerpoint/2010/main" val="28160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06DC430-8259-49BD-A3AF-7901CB5ACC58}" type="slidenum">
              <a:rPr lang="en-CA" smtClean="0"/>
              <a:t>32</a:t>
            </a:fld>
            <a:endParaRPr lang="en-CA"/>
          </a:p>
        </p:txBody>
      </p:sp>
    </p:spTree>
    <p:extLst>
      <p:ext uri="{BB962C8B-B14F-4D97-AF65-F5344CB8AC3E}">
        <p14:creationId xmlns:p14="http://schemas.microsoft.com/office/powerpoint/2010/main" val="49753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4/3/2023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fr-CA" smtClean="0"/>
              <a:t>‹#›</a:t>
            </a:fld>
            <a:endParaRPr lang="fr-CA"/>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2186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5434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756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fr-FR"/>
              <a:t>Modifiez le style du titre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1940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4273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01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2962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573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060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t>4/3/2023</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fr-CA"/>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fr-CA" smtClean="0"/>
              <a:t>‹#›</a:t>
            </a:fld>
            <a:endParaRPr lang="fr-CA"/>
          </a:p>
        </p:txBody>
      </p:sp>
    </p:spTree>
    <p:extLst>
      <p:ext uri="{BB962C8B-B14F-4D97-AF65-F5344CB8AC3E}">
        <p14:creationId xmlns:p14="http://schemas.microsoft.com/office/powerpoint/2010/main" val="26786474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effreypalermo.com/2008/07/the-onion-architecture-part-1/"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hyperlink" Target="https://learn.microsoft.com/en-us/aspnet/core/tutorials/first-mvc-app/adding-controller" TargetMode="External"/><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earn.microsoft.com/en-us/archive/msdn-magazine/2009/february/patterns-wpf-apps-with-the-model-view-viewmodel-design-pattern"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E8412B9-4498-4BDF-AA20-B5934412F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EF8010B4-3D5B-43B9-B1FD-B3712BB8FD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7984671"/>
            <a:ext cx="123444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642D1C35-01F4-89DE-7E98-45A1DED12A67}"/>
              </a:ext>
            </a:extLst>
          </p:cNvPr>
          <p:cNvSpPr>
            <a:spLocks noGrp="1"/>
          </p:cNvSpPr>
          <p:nvPr>
            <p:ph type="title"/>
          </p:nvPr>
        </p:nvSpPr>
        <p:spPr>
          <a:xfrm>
            <a:off x="1664970" y="5843016"/>
            <a:ext cx="14950440" cy="2235708"/>
          </a:xfrm>
        </p:spPr>
        <p:txBody>
          <a:bodyPr vert="horz" lIns="91440" tIns="45720" rIns="91440" bIns="45720" rtlCol="0" anchor="b">
            <a:normAutofit/>
          </a:bodyPr>
          <a:lstStyle/>
          <a:p>
            <a:pPr defTabSz="914400"/>
            <a:r>
              <a:rPr lang="en-US" sz="9200" b="1"/>
              <a:t>Software Architecture</a:t>
            </a:r>
          </a:p>
        </p:txBody>
      </p:sp>
      <p:sp>
        <p:nvSpPr>
          <p:cNvPr id="5" name="Text Placeholder 4">
            <a:extLst>
              <a:ext uri="{FF2B5EF4-FFF2-40B4-BE49-F238E27FC236}">
                <a16:creationId xmlns:a16="http://schemas.microsoft.com/office/drawing/2014/main" id="{BDCBFA06-2ED1-48FA-A11A-30D831DF6CE6}"/>
              </a:ext>
            </a:extLst>
          </p:cNvPr>
          <p:cNvSpPr>
            <a:spLocks noGrp="1"/>
          </p:cNvSpPr>
          <p:nvPr>
            <p:ph type="body" idx="1"/>
          </p:nvPr>
        </p:nvSpPr>
        <p:spPr>
          <a:xfrm>
            <a:off x="2564295" y="8188423"/>
            <a:ext cx="13151790" cy="1082124"/>
          </a:xfrm>
        </p:spPr>
        <p:txBody>
          <a:bodyPr vert="horz" lIns="91440" tIns="45720" rIns="91440" bIns="45720" rtlCol="0">
            <a:normAutofit/>
          </a:bodyPr>
          <a:lstStyle/>
          <a:p>
            <a:pPr defTabSz="914400">
              <a:spcBef>
                <a:spcPts val="1400"/>
              </a:spcBef>
            </a:pPr>
            <a:r>
              <a:rPr lang="en-US" sz="3000"/>
              <a:t>Principles, Data Modeling, and Serialization</a:t>
            </a:r>
          </a:p>
        </p:txBody>
      </p:sp>
      <p:pic>
        <p:nvPicPr>
          <p:cNvPr id="7" name="Picture 6" descr="Spiral and curve design of a roof">
            <a:extLst>
              <a:ext uri="{FF2B5EF4-FFF2-40B4-BE49-F238E27FC236}">
                <a16:creationId xmlns:a16="http://schemas.microsoft.com/office/drawing/2014/main" id="{1238EDA4-35A3-5D3C-5A30-B6EAF617F443}"/>
              </a:ext>
            </a:extLst>
          </p:cNvPr>
          <p:cNvPicPr>
            <a:picLocks noChangeAspect="1"/>
          </p:cNvPicPr>
          <p:nvPr/>
        </p:nvPicPr>
        <p:blipFill rotWithShape="1">
          <a:blip r:embed="rId2"/>
          <a:srcRect t="3265" r="1" b="6695"/>
          <a:stretch/>
        </p:blipFill>
        <p:spPr>
          <a:xfrm>
            <a:off x="5650230" y="1257135"/>
            <a:ext cx="6979920" cy="4195099"/>
          </a:xfrm>
          <a:prstGeom prst="rect">
            <a:avLst/>
          </a:prstGeom>
        </p:spPr>
      </p:pic>
    </p:spTree>
    <p:extLst>
      <p:ext uri="{BB962C8B-B14F-4D97-AF65-F5344CB8AC3E}">
        <p14:creationId xmlns:p14="http://schemas.microsoft.com/office/powerpoint/2010/main" val="343408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A3C6-B9ED-AC3F-69BC-334E944442B8}"/>
              </a:ext>
            </a:extLst>
          </p:cNvPr>
          <p:cNvSpPr>
            <a:spLocks noGrp="1"/>
          </p:cNvSpPr>
          <p:nvPr>
            <p:ph type="title"/>
          </p:nvPr>
        </p:nvSpPr>
        <p:spPr>
          <a:xfrm>
            <a:off x="979717" y="914398"/>
            <a:ext cx="5046567" cy="8409215"/>
          </a:xfrm>
        </p:spPr>
        <p:txBody>
          <a:bodyPr>
            <a:normAutofit/>
          </a:bodyPr>
          <a:lstStyle/>
          <a:p>
            <a:r>
              <a:rPr lang="en-CA" sz="6700"/>
              <a:t>Architectural Principles</a:t>
            </a:r>
          </a:p>
        </p:txBody>
      </p:sp>
      <p:graphicFrame>
        <p:nvGraphicFramePr>
          <p:cNvPr id="7" name="Content Placeholder 2">
            <a:extLst>
              <a:ext uri="{FF2B5EF4-FFF2-40B4-BE49-F238E27FC236}">
                <a16:creationId xmlns:a16="http://schemas.microsoft.com/office/drawing/2014/main" id="{3B8BA351-5ADA-93E3-4659-23342F5AAE66}"/>
              </a:ext>
            </a:extLst>
          </p:cNvPr>
          <p:cNvGraphicFramePr>
            <a:graphicFrameLocks noGrp="1"/>
          </p:cNvGraphicFramePr>
          <p:nvPr>
            <p:ph idx="1"/>
            <p:extLst>
              <p:ext uri="{D42A27DB-BD31-4B8C-83A1-F6EECF244321}">
                <p14:modId xmlns:p14="http://schemas.microsoft.com/office/powerpoint/2010/main" val="2355922270"/>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44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3B60-5D3A-8681-DEA1-0A5DFFB5E470}"/>
              </a:ext>
            </a:extLst>
          </p:cNvPr>
          <p:cNvSpPr>
            <a:spLocks noGrp="1"/>
          </p:cNvSpPr>
          <p:nvPr>
            <p:ph type="title"/>
          </p:nvPr>
        </p:nvSpPr>
        <p:spPr>
          <a:xfrm>
            <a:off x="979717" y="914398"/>
            <a:ext cx="5046567" cy="8409215"/>
          </a:xfrm>
        </p:spPr>
        <p:txBody>
          <a:bodyPr>
            <a:normAutofit/>
          </a:bodyPr>
          <a:lstStyle/>
          <a:p>
            <a:r>
              <a:rPr lang="en-CA" sz="7200"/>
              <a:t>Separating UI from Business Logic</a:t>
            </a:r>
          </a:p>
        </p:txBody>
      </p:sp>
      <p:graphicFrame>
        <p:nvGraphicFramePr>
          <p:cNvPr id="7" name="Content Placeholder 2">
            <a:extLst>
              <a:ext uri="{FF2B5EF4-FFF2-40B4-BE49-F238E27FC236}">
                <a16:creationId xmlns:a16="http://schemas.microsoft.com/office/drawing/2014/main" id="{F2E21C78-DE31-036C-378E-06D123A51C17}"/>
              </a:ext>
            </a:extLst>
          </p:cNvPr>
          <p:cNvGraphicFramePr>
            <a:graphicFrameLocks noGrp="1"/>
          </p:cNvGraphicFramePr>
          <p:nvPr>
            <p:ph idx="1"/>
            <p:extLst>
              <p:ext uri="{D42A27DB-BD31-4B8C-83A1-F6EECF244321}">
                <p14:modId xmlns:p14="http://schemas.microsoft.com/office/powerpoint/2010/main" val="4292884578"/>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57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62E6B9D-7061-462E-8947-2825B7578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EBCBE66D-4E28-4F31-90A0-960C40C59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9504B8B-C2EA-5CC7-7201-DC703A115E93}"/>
              </a:ext>
            </a:extLst>
          </p:cNvPr>
          <p:cNvSpPr>
            <a:spLocks noGrp="1"/>
          </p:cNvSpPr>
          <p:nvPr>
            <p:ph idx="1"/>
          </p:nvPr>
        </p:nvSpPr>
        <p:spPr>
          <a:xfrm>
            <a:off x="1714494" y="6325737"/>
            <a:ext cx="14839126" cy="2474007"/>
          </a:xfrm>
        </p:spPr>
        <p:txBody>
          <a:bodyPr vert="horz" lIns="91440" tIns="45720" rIns="91440" bIns="45720" rtlCol="0" anchor="t">
            <a:normAutofit/>
          </a:bodyPr>
          <a:lstStyle/>
          <a:p>
            <a:pPr marL="0" indent="0" defTabSz="914400">
              <a:spcBef>
                <a:spcPts val="1400"/>
              </a:spcBef>
              <a:buNone/>
            </a:pPr>
            <a:r>
              <a:rPr lang="en-US" sz="4200">
                <a:solidFill>
                  <a:schemeClr val="accent3"/>
                </a:solidFill>
              </a:rPr>
              <a:t>How data is stored is independent of how it is used</a:t>
            </a:r>
          </a:p>
        </p:txBody>
      </p:sp>
      <p:sp>
        <p:nvSpPr>
          <p:cNvPr id="2" name="Title 1">
            <a:extLst>
              <a:ext uri="{FF2B5EF4-FFF2-40B4-BE49-F238E27FC236}">
                <a16:creationId xmlns:a16="http://schemas.microsoft.com/office/drawing/2014/main" id="{6CCF2458-0B96-B9C2-CE76-2BA65A02205D}"/>
              </a:ext>
            </a:extLst>
          </p:cNvPr>
          <p:cNvSpPr>
            <a:spLocks noGrp="1"/>
          </p:cNvSpPr>
          <p:nvPr>
            <p:ph type="title"/>
          </p:nvPr>
        </p:nvSpPr>
        <p:spPr>
          <a:xfrm>
            <a:off x="1714494" y="798394"/>
            <a:ext cx="14839126" cy="5527343"/>
          </a:xfrm>
          <a:noFill/>
          <a:ln w="12700" cmpd="sng">
            <a:noFill/>
          </a:ln>
        </p:spPr>
        <p:txBody>
          <a:bodyPr vert="horz" lIns="91440" tIns="45720" rIns="91440" bIns="45720" rtlCol="0" anchor="b">
            <a:normAutofit/>
          </a:bodyPr>
          <a:lstStyle/>
          <a:p>
            <a:pPr defTabSz="914400">
              <a:lnSpc>
                <a:spcPct val="85000"/>
              </a:lnSpc>
            </a:pPr>
            <a:r>
              <a:rPr lang="en-US" b="1" cap="all">
                <a:solidFill>
                  <a:schemeClr val="tx1"/>
                </a:solidFill>
              </a:rPr>
              <a:t>Persistence Ignorance </a:t>
            </a:r>
          </a:p>
        </p:txBody>
      </p:sp>
    </p:spTree>
    <p:extLst>
      <p:ext uri="{BB962C8B-B14F-4D97-AF65-F5344CB8AC3E}">
        <p14:creationId xmlns:p14="http://schemas.microsoft.com/office/powerpoint/2010/main" val="141349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Typical application layers">
            <a:extLst>
              <a:ext uri="{FF2B5EF4-FFF2-40B4-BE49-F238E27FC236}">
                <a16:creationId xmlns:a16="http://schemas.microsoft.com/office/drawing/2014/main" id="{762B5B36-0A17-23AC-C1D0-6B318AE7FA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2200" y="848358"/>
            <a:ext cx="13745777" cy="7731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7BC132-F78B-04A3-A4D5-616247B9818A}"/>
              </a:ext>
            </a:extLst>
          </p:cNvPr>
          <p:cNvSpPr txBox="1"/>
          <p:nvPr/>
        </p:nvSpPr>
        <p:spPr>
          <a:xfrm>
            <a:off x="4114800" y="8933347"/>
            <a:ext cx="9144000"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rbel" panose="020B0503020204020204"/>
                <a:ea typeface="+mn-ea"/>
                <a:cs typeface="+mn-cs"/>
              </a:rPr>
              <a:t>https://learn.microsoft.com/en-us/dotnet/architecture/modern-web-apps-azure/common-web-application-architectures</a:t>
            </a:r>
          </a:p>
        </p:txBody>
      </p:sp>
    </p:spTree>
    <p:extLst>
      <p:ext uri="{BB962C8B-B14F-4D97-AF65-F5344CB8AC3E}">
        <p14:creationId xmlns:p14="http://schemas.microsoft.com/office/powerpoint/2010/main" val="306156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D5612F-2177-4225-592D-01C3F046A22A}"/>
              </a:ext>
            </a:extLst>
          </p:cNvPr>
          <p:cNvSpPr>
            <a:spLocks noGrp="1"/>
          </p:cNvSpPr>
          <p:nvPr>
            <p:ph type="title"/>
          </p:nvPr>
        </p:nvSpPr>
        <p:spPr>
          <a:xfrm>
            <a:off x="965200" y="965199"/>
            <a:ext cx="5404104" cy="7904476"/>
          </a:xfrm>
        </p:spPr>
        <p:txBody>
          <a:bodyPr>
            <a:normAutofit/>
          </a:bodyPr>
          <a:lstStyle/>
          <a:p>
            <a:pPr algn="ctr"/>
            <a:r>
              <a:rPr lang="en-CA" sz="4800">
                <a:solidFill>
                  <a:schemeClr val="tx2"/>
                </a:solidFill>
              </a:rPr>
              <a:t>Breaking up an SVG Editor Program</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81444" y="1898335"/>
            <a:ext cx="10546" cy="5897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AF788B-D25E-76F5-1174-C1AE0F2DC510}"/>
              </a:ext>
            </a:extLst>
          </p:cNvPr>
          <p:cNvSpPr>
            <a:spLocks noGrp="1"/>
          </p:cNvSpPr>
          <p:nvPr>
            <p:ph idx="1"/>
          </p:nvPr>
        </p:nvSpPr>
        <p:spPr>
          <a:xfrm>
            <a:off x="7597773" y="965199"/>
            <a:ext cx="9259999" cy="7904475"/>
          </a:xfrm>
        </p:spPr>
        <p:txBody>
          <a:bodyPr anchor="ctr">
            <a:normAutofit/>
          </a:bodyPr>
          <a:lstStyle/>
          <a:p>
            <a:r>
              <a:rPr lang="en-CA" sz="3000" dirty="0">
                <a:solidFill>
                  <a:schemeClr val="tx2"/>
                </a:solidFill>
              </a:rPr>
              <a:t>How do we </a:t>
            </a:r>
          </a:p>
          <a:p>
            <a:pPr lvl="1"/>
            <a:r>
              <a:rPr lang="en-CA" dirty="0">
                <a:solidFill>
                  <a:schemeClr val="tx1"/>
                </a:solidFill>
              </a:rPr>
              <a:t>Separate UI from Business Logic?</a:t>
            </a:r>
          </a:p>
          <a:p>
            <a:pPr lvl="2"/>
            <a:r>
              <a:rPr lang="en-CA" dirty="0">
                <a:solidFill>
                  <a:schemeClr val="tx1"/>
                </a:solidFill>
              </a:rPr>
              <a:t>Can it be tested without UI?</a:t>
            </a:r>
          </a:p>
          <a:p>
            <a:pPr lvl="2"/>
            <a:r>
              <a:rPr lang="en-CA" dirty="0">
                <a:solidFill>
                  <a:schemeClr val="tx1"/>
                </a:solidFill>
              </a:rPr>
              <a:t>Can a new UI library be used?</a:t>
            </a:r>
          </a:p>
          <a:p>
            <a:pPr lvl="1"/>
            <a:r>
              <a:rPr lang="en-CA" dirty="0">
                <a:solidFill>
                  <a:schemeClr val="tx1"/>
                </a:solidFill>
              </a:rPr>
              <a:t>Make sure that operations can be easily </a:t>
            </a:r>
          </a:p>
          <a:p>
            <a:pPr lvl="2"/>
            <a:r>
              <a:rPr lang="en-CA" dirty="0">
                <a:solidFill>
                  <a:schemeClr val="tx1"/>
                </a:solidFill>
              </a:rPr>
              <a:t>Logged</a:t>
            </a:r>
          </a:p>
          <a:p>
            <a:pPr lvl="2"/>
            <a:r>
              <a:rPr lang="en-CA" dirty="0">
                <a:solidFill>
                  <a:schemeClr val="tx1"/>
                </a:solidFill>
              </a:rPr>
              <a:t>Repeated </a:t>
            </a:r>
          </a:p>
          <a:p>
            <a:pPr lvl="2"/>
            <a:r>
              <a:rPr lang="en-CA" dirty="0">
                <a:solidFill>
                  <a:schemeClr val="tx1"/>
                </a:solidFill>
              </a:rPr>
              <a:t>Debugged</a:t>
            </a:r>
            <a:r>
              <a:rPr lang="en-CA" dirty="0"/>
              <a:t> </a:t>
            </a:r>
          </a:p>
          <a:p>
            <a:pPr marL="68580" indent="0">
              <a:buNone/>
            </a:pPr>
            <a:endParaRPr lang="en-CA" sz="3000" dirty="0">
              <a:solidFill>
                <a:schemeClr val="tx2"/>
              </a:solidFill>
            </a:endParaRPr>
          </a:p>
        </p:txBody>
      </p:sp>
    </p:spTree>
    <p:extLst>
      <p:ext uri="{BB962C8B-B14F-4D97-AF65-F5344CB8AC3E}">
        <p14:creationId xmlns:p14="http://schemas.microsoft.com/office/powerpoint/2010/main" val="331125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6C931A-D689-9FAB-7C9E-BA31305D8E03}"/>
              </a:ext>
            </a:extLst>
          </p:cNvPr>
          <p:cNvSpPr>
            <a:spLocks noGrp="1"/>
          </p:cNvSpPr>
          <p:nvPr>
            <p:ph type="title"/>
          </p:nvPr>
        </p:nvSpPr>
        <p:spPr>
          <a:xfrm>
            <a:off x="965200" y="965199"/>
            <a:ext cx="5404104" cy="7904476"/>
          </a:xfrm>
        </p:spPr>
        <p:txBody>
          <a:bodyPr>
            <a:normAutofit/>
          </a:bodyPr>
          <a:lstStyle/>
          <a:p>
            <a:pPr algn="ctr"/>
            <a:r>
              <a:rPr lang="en-CA" sz="4800">
                <a:solidFill>
                  <a:schemeClr val="tx2"/>
                </a:solidFill>
              </a:rPr>
              <a:t>What is a Data Model</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81444" y="1898335"/>
            <a:ext cx="10546" cy="5897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BE578C-E526-58BB-6466-B6DBF23F2981}"/>
              </a:ext>
            </a:extLst>
          </p:cNvPr>
          <p:cNvSpPr>
            <a:spLocks noGrp="1"/>
          </p:cNvSpPr>
          <p:nvPr>
            <p:ph idx="1"/>
          </p:nvPr>
        </p:nvSpPr>
        <p:spPr>
          <a:xfrm>
            <a:off x="7597773" y="965199"/>
            <a:ext cx="9259999" cy="7904475"/>
          </a:xfrm>
        </p:spPr>
        <p:txBody>
          <a:bodyPr anchor="ctr">
            <a:normAutofit/>
          </a:bodyPr>
          <a:lstStyle/>
          <a:p>
            <a:pPr marL="68580" indent="0">
              <a:buNone/>
            </a:pPr>
            <a:r>
              <a:rPr lang="en-US" sz="4800" dirty="0">
                <a:solidFill>
                  <a:schemeClr val="tx2"/>
                </a:solidFill>
              </a:rPr>
              <a:t>An abstract formalization of the objects and relationships found in a particular domain. </a:t>
            </a:r>
            <a:endParaRPr lang="en-CA" sz="4800" dirty="0">
              <a:solidFill>
                <a:schemeClr val="tx2"/>
              </a:solidFill>
            </a:endParaRPr>
          </a:p>
        </p:txBody>
      </p:sp>
    </p:spTree>
    <p:extLst>
      <p:ext uri="{BB962C8B-B14F-4D97-AF65-F5344CB8AC3E}">
        <p14:creationId xmlns:p14="http://schemas.microsoft.com/office/powerpoint/2010/main" val="235294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5789-D5CF-2A14-BD85-9BB423BB67EE}"/>
              </a:ext>
            </a:extLst>
          </p:cNvPr>
          <p:cNvSpPr>
            <a:spLocks noGrp="1"/>
          </p:cNvSpPr>
          <p:nvPr>
            <p:ph type="title"/>
          </p:nvPr>
        </p:nvSpPr>
        <p:spPr>
          <a:xfrm>
            <a:off x="1714500" y="914400"/>
            <a:ext cx="14813280" cy="2034540"/>
          </a:xfrm>
        </p:spPr>
        <p:txBody>
          <a:bodyPr>
            <a:normAutofit/>
          </a:bodyPr>
          <a:lstStyle/>
          <a:p>
            <a:r>
              <a:rPr lang="en-CA" dirty="0"/>
              <a:t>What are the primary domains?</a:t>
            </a:r>
          </a:p>
        </p:txBody>
      </p:sp>
      <p:graphicFrame>
        <p:nvGraphicFramePr>
          <p:cNvPr id="5" name="Content Placeholder 2">
            <a:extLst>
              <a:ext uri="{FF2B5EF4-FFF2-40B4-BE49-F238E27FC236}">
                <a16:creationId xmlns:a16="http://schemas.microsoft.com/office/drawing/2014/main" id="{100EBA46-1792-0E48-2DAA-D93DCF3AF12A}"/>
              </a:ext>
            </a:extLst>
          </p:cNvPr>
          <p:cNvGraphicFramePr>
            <a:graphicFrameLocks noGrp="1"/>
          </p:cNvGraphicFramePr>
          <p:nvPr>
            <p:ph idx="1"/>
            <p:extLst>
              <p:ext uri="{D42A27DB-BD31-4B8C-83A1-F6EECF244321}">
                <p14:modId xmlns:p14="http://schemas.microsoft.com/office/powerpoint/2010/main" val="619957482"/>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485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2A7A-E300-9ECE-16F8-889083CD9E35}"/>
              </a:ext>
            </a:extLst>
          </p:cNvPr>
          <p:cNvSpPr>
            <a:spLocks noGrp="1"/>
          </p:cNvSpPr>
          <p:nvPr>
            <p:ph type="title"/>
          </p:nvPr>
        </p:nvSpPr>
        <p:spPr>
          <a:xfrm>
            <a:off x="1714500" y="914400"/>
            <a:ext cx="14813280" cy="2034540"/>
          </a:xfrm>
        </p:spPr>
        <p:txBody>
          <a:bodyPr>
            <a:normAutofit/>
          </a:bodyPr>
          <a:lstStyle/>
          <a:p>
            <a:r>
              <a:rPr lang="en-CA" dirty="0"/>
              <a:t>Domain Driven Design (DDD)</a:t>
            </a:r>
          </a:p>
        </p:txBody>
      </p:sp>
      <p:graphicFrame>
        <p:nvGraphicFramePr>
          <p:cNvPr id="5" name="Content Placeholder 2">
            <a:extLst>
              <a:ext uri="{FF2B5EF4-FFF2-40B4-BE49-F238E27FC236}">
                <a16:creationId xmlns:a16="http://schemas.microsoft.com/office/drawing/2014/main" id="{72E81D50-B055-C476-76EE-072776C6F889}"/>
              </a:ext>
            </a:extLst>
          </p:cNvPr>
          <p:cNvGraphicFramePr>
            <a:graphicFrameLocks noGrp="1"/>
          </p:cNvGraphicFramePr>
          <p:nvPr>
            <p:ph idx="1"/>
            <p:extLst>
              <p:ext uri="{D42A27DB-BD31-4B8C-83A1-F6EECF244321}">
                <p14:modId xmlns:p14="http://schemas.microsoft.com/office/powerpoint/2010/main" val="4253230649"/>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88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26C0AB-632B-4701-A5A6-052B75B7F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3150" cy="9566908"/>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2A2853-A55A-47F7-902F-6DE7185D8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4012" y="370330"/>
            <a:ext cx="10972036" cy="956690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4A0A3D00-134B-401B-BED1-39F1B734C9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0764" y="6008925"/>
            <a:ext cx="797853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4F11129-8A77-4850-9BAB-FDA0CF4F3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E3D773-94C6-15A1-B12F-048EF0E0CAEE}"/>
              </a:ext>
            </a:extLst>
          </p:cNvPr>
          <p:cNvSpPr>
            <a:spLocks noGrp="1"/>
          </p:cNvSpPr>
          <p:nvPr>
            <p:ph type="title"/>
          </p:nvPr>
        </p:nvSpPr>
        <p:spPr>
          <a:xfrm>
            <a:off x="7925329" y="1340097"/>
            <a:ext cx="9029402" cy="4780812"/>
          </a:xfrm>
        </p:spPr>
        <p:txBody>
          <a:bodyPr vert="horz" lIns="91440" tIns="45720" rIns="91440" bIns="45720" rtlCol="0" anchor="b">
            <a:normAutofit/>
          </a:bodyPr>
          <a:lstStyle/>
          <a:p>
            <a:pPr algn="ctr" defTabSz="914400">
              <a:lnSpc>
                <a:spcPct val="85000"/>
              </a:lnSpc>
            </a:pPr>
            <a:r>
              <a:rPr lang="en-US" sz="7200" b="1" cap="all" dirty="0">
                <a:solidFill>
                  <a:srgbClr val="FFFFFF"/>
                </a:solidFill>
              </a:rPr>
              <a:t>Models can Include WORKFLOWS  (Processes)</a:t>
            </a:r>
          </a:p>
        </p:txBody>
      </p:sp>
      <p:pic>
        <p:nvPicPr>
          <p:cNvPr id="5" name="Content Placeholder 4">
            <a:extLst>
              <a:ext uri="{FF2B5EF4-FFF2-40B4-BE49-F238E27FC236}">
                <a16:creationId xmlns:a16="http://schemas.microsoft.com/office/drawing/2014/main" id="{7A757A4C-6D38-525C-FE67-50329BFCFF39}"/>
              </a:ext>
            </a:extLst>
          </p:cNvPr>
          <p:cNvPicPr>
            <a:picLocks noGrp="1" noChangeAspect="1"/>
          </p:cNvPicPr>
          <p:nvPr>
            <p:ph idx="1"/>
          </p:nvPr>
        </p:nvPicPr>
        <p:blipFill>
          <a:blip r:embed="rId2"/>
          <a:stretch>
            <a:fillRect/>
          </a:stretch>
        </p:blipFill>
        <p:spPr>
          <a:xfrm>
            <a:off x="1722268" y="1286512"/>
            <a:ext cx="3874778" cy="7711004"/>
          </a:xfrm>
          <a:prstGeom prst="rect">
            <a:avLst/>
          </a:prstGeom>
        </p:spPr>
      </p:pic>
      <p:sp>
        <p:nvSpPr>
          <p:cNvPr id="7" name="TextBox 6">
            <a:extLst>
              <a:ext uri="{FF2B5EF4-FFF2-40B4-BE49-F238E27FC236}">
                <a16:creationId xmlns:a16="http://schemas.microsoft.com/office/drawing/2014/main" id="{900813E3-328F-B6D2-A03D-90FCA3A04D4B}"/>
              </a:ext>
            </a:extLst>
          </p:cNvPr>
          <p:cNvSpPr txBox="1"/>
          <p:nvPr/>
        </p:nvSpPr>
        <p:spPr>
          <a:xfrm>
            <a:off x="8153400" y="6837443"/>
            <a:ext cx="9144000"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rbel" panose="020B0503020204020204"/>
                <a:ea typeface="+mn-ea"/>
                <a:cs typeface="+mn-cs"/>
              </a:rPr>
              <a:t>https://learn.microsoft.com/en-us/dynamics365/fin-ops-core/fin-ops/organization-administration/overview-workflow-system?context=%2Fdynamics365%2Fcontext%2Fcommerce</a:t>
            </a:r>
          </a:p>
        </p:txBody>
      </p:sp>
    </p:spTree>
    <p:extLst>
      <p:ext uri="{BB962C8B-B14F-4D97-AF65-F5344CB8AC3E}">
        <p14:creationId xmlns:p14="http://schemas.microsoft.com/office/powerpoint/2010/main" val="200187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E3FE-6B99-A8C6-0B29-A00FEF55A094}"/>
              </a:ext>
            </a:extLst>
          </p:cNvPr>
          <p:cNvSpPr>
            <a:spLocks noGrp="1"/>
          </p:cNvSpPr>
          <p:nvPr>
            <p:ph type="title"/>
          </p:nvPr>
        </p:nvSpPr>
        <p:spPr>
          <a:xfrm>
            <a:off x="1714500" y="914400"/>
            <a:ext cx="14813280" cy="2034540"/>
          </a:xfrm>
        </p:spPr>
        <p:txBody>
          <a:bodyPr>
            <a:normAutofit/>
          </a:bodyPr>
          <a:lstStyle/>
          <a:p>
            <a:r>
              <a:rPr lang="en-CA" dirty="0"/>
              <a:t>Software Architecture</a:t>
            </a:r>
          </a:p>
        </p:txBody>
      </p:sp>
      <p:graphicFrame>
        <p:nvGraphicFramePr>
          <p:cNvPr id="4" name="Content Placeholder 3">
            <a:extLst>
              <a:ext uri="{FF2B5EF4-FFF2-40B4-BE49-F238E27FC236}">
                <a16:creationId xmlns:a16="http://schemas.microsoft.com/office/drawing/2014/main" id="{81A25622-EA09-CC2F-0454-64EF4FECB18A}"/>
              </a:ext>
            </a:extLst>
          </p:cNvPr>
          <p:cNvGraphicFramePr>
            <a:graphicFrameLocks noGrp="1"/>
          </p:cNvGraphicFramePr>
          <p:nvPr>
            <p:ph idx="1"/>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554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Computer script on a screen">
            <a:extLst>
              <a:ext uri="{FF2B5EF4-FFF2-40B4-BE49-F238E27FC236}">
                <a16:creationId xmlns:a16="http://schemas.microsoft.com/office/drawing/2014/main" id="{5165F8D8-B542-BD21-D519-73379D5B0118}"/>
              </a:ext>
            </a:extLst>
          </p:cNvPr>
          <p:cNvPicPr>
            <a:picLocks noChangeAspect="1"/>
          </p:cNvPicPr>
          <p:nvPr/>
        </p:nvPicPr>
        <p:blipFill rotWithShape="1">
          <a:blip r:embed="rId2"/>
          <a:srcRect t="5981" b="9750"/>
          <a:stretch/>
        </p:blipFill>
        <p:spPr>
          <a:xfrm>
            <a:off x="20" y="10"/>
            <a:ext cx="18287980" cy="10286990"/>
          </a:xfrm>
          <a:prstGeom prst="rect">
            <a:avLst/>
          </a:prstGeom>
        </p:spPr>
      </p:pic>
      <p:sp>
        <p:nvSpPr>
          <p:cNvPr id="17" name="Rectangle 16">
            <a:extLst>
              <a:ext uri="{FF2B5EF4-FFF2-40B4-BE49-F238E27FC236}">
                <a16:creationId xmlns:a16="http://schemas.microsoft.com/office/drawing/2014/main" id="{528301FC-82B0-4948-93CF-C7150E95D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46710" y="365760"/>
            <a:ext cx="17586960" cy="9566908"/>
          </a:xfrm>
          <a:prstGeom prst="rect">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400932E7-1E96-4562-BF1C-7C1A543CBA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6CDFD2F-1853-176B-A57E-BA5AF4B2D1FF}"/>
              </a:ext>
            </a:extLst>
          </p:cNvPr>
          <p:cNvSpPr>
            <a:spLocks noGrp="1"/>
          </p:cNvSpPr>
          <p:nvPr>
            <p:ph type="title"/>
          </p:nvPr>
        </p:nvSpPr>
        <p:spPr>
          <a:xfrm>
            <a:off x="1664970" y="1323564"/>
            <a:ext cx="14950440" cy="4389120"/>
          </a:xfrm>
        </p:spPr>
        <p:txBody>
          <a:bodyPr vert="horz" lIns="91440" tIns="45720" rIns="91440" bIns="45720" rtlCol="0" anchor="b">
            <a:normAutofit/>
          </a:bodyPr>
          <a:lstStyle/>
          <a:p>
            <a:pPr algn="ctr" defTabSz="914400">
              <a:lnSpc>
                <a:spcPct val="85000"/>
              </a:lnSpc>
            </a:pPr>
            <a:r>
              <a:rPr lang="en-US" sz="7200" b="1" cap="all" dirty="0" err="1">
                <a:solidFill>
                  <a:srgbClr val="FFFFFF"/>
                </a:solidFill>
              </a:rPr>
              <a:t>analogiES</a:t>
            </a:r>
            <a:r>
              <a:rPr lang="en-US" sz="7200" b="1" cap="all" dirty="0">
                <a:solidFill>
                  <a:srgbClr val="FFFFFF"/>
                </a:solidFill>
              </a:rPr>
              <a:t> for Software Development</a:t>
            </a:r>
          </a:p>
        </p:txBody>
      </p:sp>
      <p:sp>
        <p:nvSpPr>
          <p:cNvPr id="5" name="Content Placeholder 4">
            <a:extLst>
              <a:ext uri="{FF2B5EF4-FFF2-40B4-BE49-F238E27FC236}">
                <a16:creationId xmlns:a16="http://schemas.microsoft.com/office/drawing/2014/main" id="{0AAD321A-5C4F-F6E0-19C6-38053216DFDF}"/>
              </a:ext>
            </a:extLst>
          </p:cNvPr>
          <p:cNvSpPr>
            <a:spLocks noGrp="1"/>
          </p:cNvSpPr>
          <p:nvPr>
            <p:ph idx="1"/>
          </p:nvPr>
        </p:nvSpPr>
        <p:spPr>
          <a:xfrm>
            <a:off x="2564295" y="5804451"/>
            <a:ext cx="13151790" cy="2082247"/>
          </a:xfrm>
        </p:spPr>
        <p:txBody>
          <a:bodyPr vert="horz" lIns="91440" tIns="45720" rIns="91440" bIns="45720" rtlCol="0">
            <a:normAutofit/>
          </a:bodyPr>
          <a:lstStyle/>
          <a:p>
            <a:pPr marL="0" indent="0" algn="ctr" defTabSz="914400">
              <a:spcBef>
                <a:spcPts val="1400"/>
              </a:spcBef>
              <a:buNone/>
            </a:pPr>
            <a:r>
              <a:rPr lang="en-US" sz="4000" dirty="0">
                <a:solidFill>
                  <a:srgbClr val="FFFFFF"/>
                </a:solidFill>
              </a:rPr>
              <a:t>Discuss</a:t>
            </a:r>
          </a:p>
        </p:txBody>
      </p:sp>
    </p:spTree>
    <p:extLst>
      <p:ext uri="{BB962C8B-B14F-4D97-AF65-F5344CB8AC3E}">
        <p14:creationId xmlns:p14="http://schemas.microsoft.com/office/powerpoint/2010/main" val="118992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057" name="Rectangle 2056">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59" name="Straight Connector 2058">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61" name="Rectangle 2060">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63" name="Straight Connector 2062">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7984671"/>
            <a:ext cx="123444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1ACD3FF-E2F3-8C92-A2B4-1A7AD8F82FAD}"/>
              </a:ext>
            </a:extLst>
          </p:cNvPr>
          <p:cNvSpPr>
            <a:spLocks noGrp="1"/>
          </p:cNvSpPr>
          <p:nvPr>
            <p:ph type="title"/>
          </p:nvPr>
        </p:nvSpPr>
        <p:spPr>
          <a:xfrm>
            <a:off x="1664970" y="5843016"/>
            <a:ext cx="14950440" cy="2235708"/>
          </a:xfrm>
        </p:spPr>
        <p:txBody>
          <a:bodyPr vert="horz" lIns="91440" tIns="45720" rIns="91440" bIns="45720" rtlCol="0" anchor="b">
            <a:normAutofit/>
          </a:bodyPr>
          <a:lstStyle/>
          <a:p>
            <a:pPr algn="ctr" defTabSz="914400">
              <a:lnSpc>
                <a:spcPct val="85000"/>
              </a:lnSpc>
            </a:pPr>
            <a:r>
              <a:rPr lang="en-US" sz="7700" b="1" cap="all"/>
              <a:t>Traditional Layered Architecture</a:t>
            </a:r>
          </a:p>
        </p:txBody>
      </p:sp>
      <p:sp>
        <p:nvSpPr>
          <p:cNvPr id="3" name="Content Placeholder 2">
            <a:extLst>
              <a:ext uri="{FF2B5EF4-FFF2-40B4-BE49-F238E27FC236}">
                <a16:creationId xmlns:a16="http://schemas.microsoft.com/office/drawing/2014/main" id="{678D3647-AC2C-B9C8-1BC4-FF01FFE2526F}"/>
              </a:ext>
            </a:extLst>
          </p:cNvPr>
          <p:cNvSpPr>
            <a:spLocks noGrp="1"/>
          </p:cNvSpPr>
          <p:nvPr>
            <p:ph idx="1"/>
          </p:nvPr>
        </p:nvSpPr>
        <p:spPr>
          <a:xfrm>
            <a:off x="2564295" y="8188423"/>
            <a:ext cx="13151790" cy="1082124"/>
          </a:xfrm>
        </p:spPr>
        <p:txBody>
          <a:bodyPr vert="horz" lIns="91440" tIns="45720" rIns="91440" bIns="45720" rtlCol="0">
            <a:normAutofit/>
          </a:bodyPr>
          <a:lstStyle/>
          <a:p>
            <a:pPr marL="0" indent="0" algn="ctr" defTabSz="914400">
              <a:spcBef>
                <a:spcPts val="1400"/>
              </a:spcBef>
              <a:buNone/>
            </a:pPr>
            <a:r>
              <a:rPr lang="en-US" sz="3000" dirty="0"/>
              <a:t>https://jeffreypalermo.com/2008/07/the-onion-architecture-part-1/</a:t>
            </a:r>
          </a:p>
        </p:txBody>
      </p:sp>
      <p:pic>
        <p:nvPicPr>
          <p:cNvPr id="2050" name="Picture 2" descr="The Onion Architecture : part 1">
            <a:extLst>
              <a:ext uri="{FF2B5EF4-FFF2-40B4-BE49-F238E27FC236}">
                <a16:creationId xmlns:a16="http://schemas.microsoft.com/office/drawing/2014/main" id="{E23BBD87-2D7C-984A-E8CD-353ADE85D5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4216" y="1257135"/>
            <a:ext cx="5919566" cy="4195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0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037" name="Straight Connector 1036">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039" name="Rectangle 1038">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3150" cy="9566908"/>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1" name="Rectangle 1040">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9416" y="370330"/>
            <a:ext cx="6596632" cy="956690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043" name="Straight Connector 1042">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555426" y="6608794"/>
            <a:ext cx="414461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045" name="Rectangle 1044">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9FB8E5D-8102-1105-83D6-F06C46916213}"/>
              </a:ext>
            </a:extLst>
          </p:cNvPr>
          <p:cNvSpPr>
            <a:spLocks noGrp="1"/>
          </p:cNvSpPr>
          <p:nvPr>
            <p:ph type="title"/>
          </p:nvPr>
        </p:nvSpPr>
        <p:spPr>
          <a:xfrm>
            <a:off x="12292707" y="1286512"/>
            <a:ext cx="4670049" cy="5434266"/>
          </a:xfrm>
        </p:spPr>
        <p:txBody>
          <a:bodyPr vert="horz" lIns="91440" tIns="45720" rIns="91440" bIns="45720" rtlCol="0" anchor="b">
            <a:normAutofit/>
          </a:bodyPr>
          <a:lstStyle/>
          <a:p>
            <a:pPr algn="ctr" defTabSz="914400">
              <a:lnSpc>
                <a:spcPct val="85000"/>
              </a:lnSpc>
            </a:pPr>
            <a:r>
              <a:rPr lang="en-US" sz="4500" b="1" cap="all" dirty="0">
                <a:solidFill>
                  <a:srgbClr val="FFFFFF"/>
                </a:solidFill>
              </a:rPr>
              <a:t>Onion Architecture</a:t>
            </a:r>
          </a:p>
        </p:txBody>
      </p:sp>
      <p:pic>
        <p:nvPicPr>
          <p:cNvPr id="1028" name="Picture 4" descr="The Onion Architecture : part 1">
            <a:extLst>
              <a:ext uri="{FF2B5EF4-FFF2-40B4-BE49-F238E27FC236}">
                <a16:creationId xmlns:a16="http://schemas.microsoft.com/office/drawing/2014/main" id="{6E2B8651-00E0-F67D-AB21-D4E5D0BF1A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1698" y="1934885"/>
            <a:ext cx="9068364" cy="64172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E7BD80-6C75-DE4D-72B8-534295E0B09A}"/>
              </a:ext>
            </a:extLst>
          </p:cNvPr>
          <p:cNvSpPr txBox="1"/>
          <p:nvPr/>
        </p:nvSpPr>
        <p:spPr>
          <a:xfrm>
            <a:off x="2154596" y="8663900"/>
            <a:ext cx="9144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rbel" panose="020B0503020204020204"/>
                <a:ea typeface="+mn-ea"/>
                <a:cs typeface="+mn-cs"/>
                <a:hlinkClick r:id="rId3"/>
              </a:rPr>
              <a:t>https://jeffreypalermo.com/2008/07/the-onion-architecture-part-1/</a:t>
            </a:r>
            <a:endParaRPr kumimoji="0" lang="en-CA"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4859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descr="Diagram&#10;&#10;Description automatically generated">
            <a:extLst>
              <a:ext uri="{FF2B5EF4-FFF2-40B4-BE49-F238E27FC236}">
                <a16:creationId xmlns:a16="http://schemas.microsoft.com/office/drawing/2014/main" id="{3CCDB3E6-6CB8-950B-8A9A-C9B368306A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355032" y="495300"/>
            <a:ext cx="11570315" cy="8504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F3E540-8D17-0285-16C0-3CEE0C699926}"/>
              </a:ext>
            </a:extLst>
          </p:cNvPr>
          <p:cNvSpPr txBox="1"/>
          <p:nvPr/>
        </p:nvSpPr>
        <p:spPr>
          <a:xfrm>
            <a:off x="5105400" y="9129022"/>
            <a:ext cx="9144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rbel" panose="020B0503020204020204"/>
                <a:ea typeface="+mn-ea"/>
                <a:cs typeface="+mn-cs"/>
              </a:rPr>
              <a:t>https://blog.cleancoder.com/uncle-bob/2012/08/13/the-clean-architecture.html</a:t>
            </a:r>
          </a:p>
        </p:txBody>
      </p:sp>
    </p:spTree>
    <p:extLst>
      <p:ext uri="{BB962C8B-B14F-4D97-AF65-F5344CB8AC3E}">
        <p14:creationId xmlns:p14="http://schemas.microsoft.com/office/powerpoint/2010/main" val="206685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8D9B36-75B9-4435-83E6-0A9C81A1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B8B222-8DB1-4481-E847-8CFFF486CF48}"/>
              </a:ext>
            </a:extLst>
          </p:cNvPr>
          <p:cNvSpPr>
            <a:spLocks noGrp="1"/>
          </p:cNvSpPr>
          <p:nvPr>
            <p:ph type="title"/>
          </p:nvPr>
        </p:nvSpPr>
        <p:spPr>
          <a:xfrm>
            <a:off x="1714500" y="914400"/>
            <a:ext cx="14813280" cy="2034540"/>
          </a:xfrm>
        </p:spPr>
        <p:txBody>
          <a:bodyPr>
            <a:normAutofit/>
          </a:bodyPr>
          <a:lstStyle/>
          <a:p>
            <a:r>
              <a:rPr lang="en-CA"/>
              <a:t>How to Model Data</a:t>
            </a:r>
          </a:p>
        </p:txBody>
      </p:sp>
      <p:graphicFrame>
        <p:nvGraphicFramePr>
          <p:cNvPr id="5" name="Content Placeholder 2">
            <a:extLst>
              <a:ext uri="{FF2B5EF4-FFF2-40B4-BE49-F238E27FC236}">
                <a16:creationId xmlns:a16="http://schemas.microsoft.com/office/drawing/2014/main" id="{2FA444C2-C76E-38B6-3C13-5AF9AC97544F}"/>
              </a:ext>
            </a:extLst>
          </p:cNvPr>
          <p:cNvGraphicFramePr>
            <a:graphicFrameLocks noGrp="1"/>
          </p:cNvGraphicFramePr>
          <p:nvPr>
            <p:ph idx="1"/>
            <p:extLst>
              <p:ext uri="{D42A27DB-BD31-4B8C-83A1-F6EECF244321}">
                <p14:modId xmlns:p14="http://schemas.microsoft.com/office/powerpoint/2010/main" val="861465335"/>
              </p:ext>
            </p:extLst>
          </p:nvPr>
        </p:nvGraphicFramePr>
        <p:xfrm>
          <a:off x="1714500" y="3086100"/>
          <a:ext cx="14809306"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82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62E6B9D-7061-462E-8947-2825B7578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EBCBE66D-4E28-4F31-90A0-960C40C59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22A528B-939C-EDAA-F9DD-F6884D92025B}"/>
              </a:ext>
            </a:extLst>
          </p:cNvPr>
          <p:cNvSpPr>
            <a:spLocks noGrp="1"/>
          </p:cNvSpPr>
          <p:nvPr>
            <p:ph idx="1"/>
          </p:nvPr>
        </p:nvSpPr>
        <p:spPr>
          <a:xfrm>
            <a:off x="1714494" y="6325737"/>
            <a:ext cx="14839126" cy="2474007"/>
          </a:xfrm>
        </p:spPr>
        <p:txBody>
          <a:bodyPr vert="horz" lIns="91440" tIns="45720" rIns="91440" bIns="45720" rtlCol="0" anchor="t">
            <a:normAutofit/>
          </a:bodyPr>
          <a:lstStyle/>
          <a:p>
            <a:pPr marL="0" indent="0" defTabSz="914400">
              <a:spcBef>
                <a:spcPts val="1400"/>
              </a:spcBef>
              <a:buNone/>
            </a:pPr>
            <a:r>
              <a:rPr lang="en-US" sz="4200">
                <a:solidFill>
                  <a:schemeClr val="accent3"/>
                </a:solidFill>
              </a:rPr>
              <a:t>Discuss</a:t>
            </a:r>
          </a:p>
        </p:txBody>
      </p:sp>
      <p:sp>
        <p:nvSpPr>
          <p:cNvPr id="4" name="Title 3">
            <a:extLst>
              <a:ext uri="{FF2B5EF4-FFF2-40B4-BE49-F238E27FC236}">
                <a16:creationId xmlns:a16="http://schemas.microsoft.com/office/drawing/2014/main" id="{185033CA-0134-937C-9163-F8D1A6CBC74A}"/>
              </a:ext>
            </a:extLst>
          </p:cNvPr>
          <p:cNvSpPr>
            <a:spLocks noGrp="1"/>
          </p:cNvSpPr>
          <p:nvPr>
            <p:ph type="title"/>
          </p:nvPr>
        </p:nvSpPr>
        <p:spPr>
          <a:xfrm>
            <a:off x="1714494" y="798394"/>
            <a:ext cx="14839126" cy="5527343"/>
          </a:xfrm>
          <a:noFill/>
          <a:ln w="12700" cmpd="sng">
            <a:noFill/>
          </a:ln>
        </p:spPr>
        <p:txBody>
          <a:bodyPr vert="horz" lIns="91440" tIns="45720" rIns="91440" bIns="45720" rtlCol="0" anchor="b">
            <a:normAutofit/>
          </a:bodyPr>
          <a:lstStyle/>
          <a:p>
            <a:pPr defTabSz="914400">
              <a:lnSpc>
                <a:spcPct val="85000"/>
              </a:lnSpc>
            </a:pPr>
            <a:r>
              <a:rPr lang="en-US" b="1" cap="all">
                <a:solidFill>
                  <a:schemeClr val="tx1"/>
                </a:solidFill>
              </a:rPr>
              <a:t>Modeling Domain Data of an SVG Editor</a:t>
            </a:r>
          </a:p>
        </p:txBody>
      </p:sp>
    </p:spTree>
    <p:extLst>
      <p:ext uri="{BB962C8B-B14F-4D97-AF65-F5344CB8AC3E}">
        <p14:creationId xmlns:p14="http://schemas.microsoft.com/office/powerpoint/2010/main" val="3937059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2ADB18-4E7C-4441-A89B-FC68F3D9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Graph">
            <a:extLst>
              <a:ext uri="{FF2B5EF4-FFF2-40B4-BE49-F238E27FC236}">
                <a16:creationId xmlns:a16="http://schemas.microsoft.com/office/drawing/2014/main" id="{ACED30D2-025B-90CF-5788-B6CAB7B703B2}"/>
              </a:ext>
            </a:extLst>
          </p:cNvPr>
          <p:cNvPicPr>
            <a:picLocks noChangeAspect="1"/>
          </p:cNvPicPr>
          <p:nvPr/>
        </p:nvPicPr>
        <p:blipFill rotWithShape="1">
          <a:blip r:embed="rId2">
            <a:duotone>
              <a:prstClr val="black"/>
              <a:schemeClr val="tx2">
                <a:tint val="45000"/>
                <a:satMod val="400000"/>
              </a:schemeClr>
            </a:duotone>
            <a:alphaModFix amt="35000"/>
          </a:blip>
          <a:srcRect t="3981" b="6019"/>
          <a:stretch/>
        </p:blipFill>
        <p:spPr>
          <a:xfrm>
            <a:off x="20" y="10"/>
            <a:ext cx="18287980" cy="10286990"/>
          </a:xfrm>
          <a:prstGeom prst="rect">
            <a:avLst/>
          </a:prstGeom>
        </p:spPr>
      </p:pic>
      <p:sp>
        <p:nvSpPr>
          <p:cNvPr id="2" name="Title 1">
            <a:extLst>
              <a:ext uri="{FF2B5EF4-FFF2-40B4-BE49-F238E27FC236}">
                <a16:creationId xmlns:a16="http://schemas.microsoft.com/office/drawing/2014/main" id="{662E9A75-816E-EC57-9E71-476336761D94}"/>
              </a:ext>
            </a:extLst>
          </p:cNvPr>
          <p:cNvSpPr>
            <a:spLocks noGrp="1"/>
          </p:cNvSpPr>
          <p:nvPr>
            <p:ph type="title"/>
          </p:nvPr>
        </p:nvSpPr>
        <p:spPr>
          <a:xfrm>
            <a:off x="1714500" y="914400"/>
            <a:ext cx="14813280" cy="2034540"/>
          </a:xfrm>
        </p:spPr>
        <p:txBody>
          <a:bodyPr>
            <a:normAutofit/>
          </a:bodyPr>
          <a:lstStyle/>
          <a:p>
            <a:r>
              <a:rPr lang="en-CA">
                <a:solidFill>
                  <a:schemeClr val="bg1"/>
                </a:solidFill>
              </a:rPr>
              <a:t>Big Ball of Mud</a:t>
            </a:r>
          </a:p>
        </p:txBody>
      </p:sp>
      <p:sp>
        <p:nvSpPr>
          <p:cNvPr id="3" name="Content Placeholder 2">
            <a:extLst>
              <a:ext uri="{FF2B5EF4-FFF2-40B4-BE49-F238E27FC236}">
                <a16:creationId xmlns:a16="http://schemas.microsoft.com/office/drawing/2014/main" id="{DA0B4043-168F-6904-F9A8-EF88BB684949}"/>
              </a:ext>
            </a:extLst>
          </p:cNvPr>
          <p:cNvSpPr>
            <a:spLocks noGrp="1"/>
          </p:cNvSpPr>
          <p:nvPr>
            <p:ph idx="1"/>
          </p:nvPr>
        </p:nvSpPr>
        <p:spPr>
          <a:xfrm>
            <a:off x="1714500" y="3086100"/>
            <a:ext cx="14809306" cy="6057900"/>
          </a:xfrm>
        </p:spPr>
        <p:txBody>
          <a:bodyPr>
            <a:normAutofit/>
          </a:bodyPr>
          <a:lstStyle/>
          <a:p>
            <a:r>
              <a:rPr lang="en-US">
                <a:solidFill>
                  <a:schemeClr val="bg1"/>
                </a:solidFill>
              </a:rPr>
              <a:t>A BIG BALL OF MUD is haphazardly structured, sprawling, sloppy, duct-tape and bailing wire, spaghetti code jungle. We've all seen them. These systems show unmistakable signs of unregulated growth, and repeated, expedient repair. Information is shared promiscuously among distant elements of the system, often to the point where nearly all the important information becomes global or duplicated. </a:t>
            </a:r>
          </a:p>
          <a:p>
            <a:endParaRPr lang="en-US">
              <a:solidFill>
                <a:schemeClr val="bg1"/>
              </a:solidFill>
            </a:endParaRPr>
          </a:p>
          <a:p>
            <a:r>
              <a:rPr lang="en-CA">
                <a:solidFill>
                  <a:schemeClr val="bg1"/>
                </a:solidFill>
              </a:rPr>
              <a:t>https://blog.codinghorror.com/the-big-ball-of-mud-and-other-architectural-disasters/</a:t>
            </a:r>
          </a:p>
        </p:txBody>
      </p:sp>
    </p:spTree>
    <p:extLst>
      <p:ext uri="{BB962C8B-B14F-4D97-AF65-F5344CB8AC3E}">
        <p14:creationId xmlns:p14="http://schemas.microsoft.com/office/powerpoint/2010/main" val="533063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B5B8-B019-897B-D156-F06D3ED6FE91}"/>
              </a:ext>
            </a:extLst>
          </p:cNvPr>
          <p:cNvSpPr>
            <a:spLocks noGrp="1"/>
          </p:cNvSpPr>
          <p:nvPr>
            <p:ph type="title"/>
          </p:nvPr>
        </p:nvSpPr>
        <p:spPr/>
        <p:txBody>
          <a:bodyPr/>
          <a:lstStyle/>
          <a:p>
            <a:r>
              <a:rPr lang="en-CA" dirty="0"/>
              <a:t>Changing the Model</a:t>
            </a:r>
          </a:p>
        </p:txBody>
      </p:sp>
      <p:sp>
        <p:nvSpPr>
          <p:cNvPr id="3" name="Content Placeholder 2">
            <a:extLst>
              <a:ext uri="{FF2B5EF4-FFF2-40B4-BE49-F238E27FC236}">
                <a16:creationId xmlns:a16="http://schemas.microsoft.com/office/drawing/2014/main" id="{81EBCEFB-ADE8-D709-AAA9-3D8288E10DE4}"/>
              </a:ext>
            </a:extLst>
          </p:cNvPr>
          <p:cNvSpPr>
            <a:spLocks noGrp="1"/>
          </p:cNvSpPr>
          <p:nvPr>
            <p:ph idx="1"/>
          </p:nvPr>
        </p:nvSpPr>
        <p:spPr/>
        <p:txBody>
          <a:bodyPr/>
          <a:lstStyle/>
          <a:p>
            <a:r>
              <a:rPr lang="en-CA" dirty="0"/>
              <a:t>In between the model and the view things are unclear</a:t>
            </a:r>
          </a:p>
          <a:p>
            <a:r>
              <a:rPr lang="en-CA" dirty="0"/>
              <a:t>What responsibilities do what? </a:t>
            </a:r>
          </a:p>
        </p:txBody>
      </p:sp>
    </p:spTree>
    <p:extLst>
      <p:ext uri="{BB962C8B-B14F-4D97-AF65-F5344CB8AC3E}">
        <p14:creationId xmlns:p14="http://schemas.microsoft.com/office/powerpoint/2010/main" val="40270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963F-4842-62F1-7C6A-85AD6CAEE3D2}"/>
              </a:ext>
            </a:extLst>
          </p:cNvPr>
          <p:cNvSpPr>
            <a:spLocks noGrp="1"/>
          </p:cNvSpPr>
          <p:nvPr>
            <p:ph type="title"/>
          </p:nvPr>
        </p:nvSpPr>
        <p:spPr>
          <a:xfrm>
            <a:off x="979717" y="914398"/>
            <a:ext cx="5046567" cy="8409215"/>
          </a:xfrm>
        </p:spPr>
        <p:txBody>
          <a:bodyPr>
            <a:normAutofit/>
          </a:bodyPr>
          <a:lstStyle/>
          <a:p>
            <a:r>
              <a:rPr lang="en-CA" sz="6700"/>
              <a:t>The Goal of GUI Architectural Patterns </a:t>
            </a:r>
          </a:p>
        </p:txBody>
      </p:sp>
      <p:graphicFrame>
        <p:nvGraphicFramePr>
          <p:cNvPr id="5" name="Content Placeholder 2">
            <a:extLst>
              <a:ext uri="{FF2B5EF4-FFF2-40B4-BE49-F238E27FC236}">
                <a16:creationId xmlns:a16="http://schemas.microsoft.com/office/drawing/2014/main" id="{91B8C323-8617-29B1-6A07-1D086B0E7194}"/>
              </a:ext>
            </a:extLst>
          </p:cNvPr>
          <p:cNvGraphicFramePr>
            <a:graphicFrameLocks noGrp="1"/>
          </p:cNvGraphicFramePr>
          <p:nvPr>
            <p:ph idx="1"/>
            <p:extLst>
              <p:ext uri="{D42A27DB-BD31-4B8C-83A1-F6EECF244321}">
                <p14:modId xmlns:p14="http://schemas.microsoft.com/office/powerpoint/2010/main" val="2155531872"/>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83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1819-052E-41D2-EB83-66B307CEE276}"/>
              </a:ext>
            </a:extLst>
          </p:cNvPr>
          <p:cNvSpPr>
            <a:spLocks noGrp="1"/>
          </p:cNvSpPr>
          <p:nvPr>
            <p:ph type="title"/>
          </p:nvPr>
        </p:nvSpPr>
        <p:spPr>
          <a:xfrm>
            <a:off x="1714500" y="914400"/>
            <a:ext cx="14813280" cy="2034540"/>
          </a:xfrm>
        </p:spPr>
        <p:txBody>
          <a:bodyPr>
            <a:normAutofit/>
          </a:bodyPr>
          <a:lstStyle/>
          <a:p>
            <a:r>
              <a:rPr lang="en-CA" dirty="0"/>
              <a:t>Models, View, Controller (MVC)</a:t>
            </a:r>
          </a:p>
        </p:txBody>
      </p:sp>
      <p:graphicFrame>
        <p:nvGraphicFramePr>
          <p:cNvPr id="5" name="Content Placeholder 2">
            <a:extLst>
              <a:ext uri="{FF2B5EF4-FFF2-40B4-BE49-F238E27FC236}">
                <a16:creationId xmlns:a16="http://schemas.microsoft.com/office/drawing/2014/main" id="{4DC4C185-355A-7937-A41D-439C7DF4ED23}"/>
              </a:ext>
            </a:extLst>
          </p:cNvPr>
          <p:cNvGraphicFramePr>
            <a:graphicFrameLocks noGrp="1"/>
          </p:cNvGraphicFramePr>
          <p:nvPr>
            <p:ph idx="1"/>
            <p:extLst>
              <p:ext uri="{D42A27DB-BD31-4B8C-83A1-F6EECF244321}">
                <p14:modId xmlns:p14="http://schemas.microsoft.com/office/powerpoint/2010/main" val="1845051517"/>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681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6441-FED2-7900-D943-9EA18231B03D}"/>
              </a:ext>
            </a:extLst>
          </p:cNvPr>
          <p:cNvSpPr>
            <a:spLocks noGrp="1"/>
          </p:cNvSpPr>
          <p:nvPr>
            <p:ph type="title"/>
          </p:nvPr>
        </p:nvSpPr>
        <p:spPr>
          <a:xfrm>
            <a:off x="11337846" y="914400"/>
            <a:ext cx="5868874" cy="2034540"/>
          </a:xfrm>
        </p:spPr>
        <p:txBody>
          <a:bodyPr>
            <a:normAutofit/>
          </a:bodyPr>
          <a:lstStyle/>
          <a:p>
            <a:r>
              <a:rPr lang="en-CA" sz="4800" dirty="0"/>
              <a:t>MVC</a:t>
            </a:r>
          </a:p>
        </p:txBody>
      </p:sp>
      <p:pic>
        <p:nvPicPr>
          <p:cNvPr id="1026" name="Picture 2" descr="undefined">
            <a:extLst>
              <a:ext uri="{FF2B5EF4-FFF2-40B4-BE49-F238E27FC236}">
                <a16:creationId xmlns:a16="http://schemas.microsoft.com/office/drawing/2014/main" id="{F35CE035-A1A4-0B5A-741B-C237D1955C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3771" y="1286512"/>
            <a:ext cx="7017013" cy="77110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2C36CF-0F15-D72B-CB80-6E5457B4915A}"/>
              </a:ext>
            </a:extLst>
          </p:cNvPr>
          <p:cNvSpPr>
            <a:spLocks noGrp="1"/>
          </p:cNvSpPr>
          <p:nvPr>
            <p:ph idx="1"/>
          </p:nvPr>
        </p:nvSpPr>
        <p:spPr>
          <a:xfrm>
            <a:off x="11337846" y="3086100"/>
            <a:ext cx="5868874" cy="6057900"/>
          </a:xfrm>
        </p:spPr>
        <p:txBody>
          <a:bodyPr>
            <a:normAutofit/>
          </a:bodyPr>
          <a:lstStyle/>
          <a:p>
            <a:r>
              <a:rPr lang="en-CA" sz="2400" dirty="0"/>
              <a:t>The user sees the view</a:t>
            </a:r>
          </a:p>
          <a:p>
            <a:r>
              <a:rPr lang="en-CA" sz="2400" dirty="0"/>
              <a:t>Interactions are sent to the controller </a:t>
            </a:r>
          </a:p>
          <a:p>
            <a:r>
              <a:rPr lang="en-CA" sz="2400" dirty="0"/>
              <a:t>The controller updates the model</a:t>
            </a:r>
          </a:p>
        </p:txBody>
      </p:sp>
    </p:spTree>
    <p:extLst>
      <p:ext uri="{BB962C8B-B14F-4D97-AF65-F5344CB8AC3E}">
        <p14:creationId xmlns:p14="http://schemas.microsoft.com/office/powerpoint/2010/main" val="79140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65E1-021F-C621-3D92-AF2FE512D863}"/>
              </a:ext>
            </a:extLst>
          </p:cNvPr>
          <p:cNvSpPr>
            <a:spLocks noGrp="1"/>
          </p:cNvSpPr>
          <p:nvPr>
            <p:ph type="title"/>
          </p:nvPr>
        </p:nvSpPr>
        <p:spPr>
          <a:xfrm>
            <a:off x="1714500" y="914400"/>
            <a:ext cx="14813280" cy="2034540"/>
          </a:xfrm>
        </p:spPr>
        <p:txBody>
          <a:bodyPr>
            <a:normAutofit/>
          </a:bodyPr>
          <a:lstStyle/>
          <a:p>
            <a:r>
              <a:rPr lang="en-CA" dirty="0"/>
              <a:t>The Analogy of Urban Planning</a:t>
            </a:r>
          </a:p>
        </p:txBody>
      </p:sp>
      <p:graphicFrame>
        <p:nvGraphicFramePr>
          <p:cNvPr id="5" name="Content Placeholder 2">
            <a:extLst>
              <a:ext uri="{FF2B5EF4-FFF2-40B4-BE49-F238E27FC236}">
                <a16:creationId xmlns:a16="http://schemas.microsoft.com/office/drawing/2014/main" id="{B7EBF6AC-03A2-541F-3BF3-351483C99758}"/>
              </a:ext>
            </a:extLst>
          </p:cNvPr>
          <p:cNvGraphicFramePr>
            <a:graphicFrameLocks noGrp="1"/>
          </p:cNvGraphicFramePr>
          <p:nvPr>
            <p:ph idx="1"/>
            <p:extLst>
              <p:ext uri="{D42A27DB-BD31-4B8C-83A1-F6EECF244321}">
                <p14:modId xmlns:p14="http://schemas.microsoft.com/office/powerpoint/2010/main" val="323675122"/>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312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249F-B2E4-812D-E2CB-F50C27F6CFD9}"/>
              </a:ext>
            </a:extLst>
          </p:cNvPr>
          <p:cNvSpPr>
            <a:spLocks noGrp="1"/>
          </p:cNvSpPr>
          <p:nvPr>
            <p:ph type="title"/>
          </p:nvPr>
        </p:nvSpPr>
        <p:spPr>
          <a:xfrm>
            <a:off x="979717" y="914398"/>
            <a:ext cx="5046567" cy="8409215"/>
          </a:xfrm>
        </p:spPr>
        <p:txBody>
          <a:bodyPr>
            <a:normAutofit/>
          </a:bodyPr>
          <a:lstStyle/>
          <a:p>
            <a:r>
              <a:rPr lang="en-CA" sz="7200" dirty="0"/>
              <a:t>MVC in ASP Web Applications</a:t>
            </a:r>
            <a:br>
              <a:rPr lang="en-CA" sz="7200" dirty="0"/>
            </a:br>
            <a:r>
              <a:rPr lang="en-CA" sz="7200" dirty="0"/>
              <a:t> </a:t>
            </a:r>
          </a:p>
        </p:txBody>
      </p:sp>
      <p:graphicFrame>
        <p:nvGraphicFramePr>
          <p:cNvPr id="7" name="Content Placeholder 2">
            <a:extLst>
              <a:ext uri="{FF2B5EF4-FFF2-40B4-BE49-F238E27FC236}">
                <a16:creationId xmlns:a16="http://schemas.microsoft.com/office/drawing/2014/main" id="{1926597C-A612-766F-C6FC-814CCE12BA3E}"/>
              </a:ext>
            </a:extLst>
          </p:cNvPr>
          <p:cNvGraphicFramePr>
            <a:graphicFrameLocks noGrp="1"/>
          </p:cNvGraphicFramePr>
          <p:nvPr>
            <p:ph idx="1"/>
            <p:extLst>
              <p:ext uri="{D42A27DB-BD31-4B8C-83A1-F6EECF244321}">
                <p14:modId xmlns:p14="http://schemas.microsoft.com/office/powerpoint/2010/main" val="465569500"/>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8F6CAE3C-27EE-A041-FB5E-2C2FFEAAB78C}"/>
              </a:ext>
            </a:extLst>
          </p:cNvPr>
          <p:cNvSpPr txBox="1"/>
          <p:nvPr/>
        </p:nvSpPr>
        <p:spPr>
          <a:xfrm>
            <a:off x="4267200" y="8954281"/>
            <a:ext cx="9144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8"/>
              </a:rPr>
              <a:t>https://learn.microsoft.com/en-us/aspnet/core/tutorials/first-mvc-app/adding-controller</a:t>
            </a:r>
            <a:r>
              <a:rPr lang="en-CA" dirty="0"/>
              <a:t> </a:t>
            </a:r>
          </a:p>
        </p:txBody>
      </p:sp>
    </p:spTree>
    <p:extLst>
      <p:ext uri="{BB962C8B-B14F-4D97-AF65-F5344CB8AC3E}">
        <p14:creationId xmlns:p14="http://schemas.microsoft.com/office/powerpoint/2010/main" val="3867397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0B4E-1B54-0497-DEE8-BAB568D267B9}"/>
              </a:ext>
            </a:extLst>
          </p:cNvPr>
          <p:cNvSpPr>
            <a:spLocks noGrp="1"/>
          </p:cNvSpPr>
          <p:nvPr>
            <p:ph type="title"/>
          </p:nvPr>
        </p:nvSpPr>
        <p:spPr>
          <a:xfrm>
            <a:off x="1714500" y="914400"/>
            <a:ext cx="14813280" cy="2034540"/>
          </a:xfrm>
        </p:spPr>
        <p:txBody>
          <a:bodyPr>
            <a:normAutofit/>
          </a:bodyPr>
          <a:lstStyle/>
          <a:p>
            <a:r>
              <a:rPr lang="en-CA" dirty="0"/>
              <a:t>Presentation Model</a:t>
            </a:r>
          </a:p>
        </p:txBody>
      </p:sp>
      <p:pic>
        <p:nvPicPr>
          <p:cNvPr id="10242" name="Picture 2">
            <a:extLst>
              <a:ext uri="{FF2B5EF4-FFF2-40B4-BE49-F238E27FC236}">
                <a16:creationId xmlns:a16="http://schemas.microsoft.com/office/drawing/2014/main" id="{BA056D5A-DB35-8F98-550E-9316A55D2B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2999" y="3238500"/>
            <a:ext cx="5439975" cy="3733800"/>
          </a:xfrm>
          <a:prstGeom prst="rect">
            <a:avLst/>
          </a:prstGeom>
          <a:noFill/>
          <a:extLst>
            <a:ext uri="{909E8E84-426E-40DD-AFC4-6F175D3DCCD1}">
              <a14:hiddenFill xmlns:a14="http://schemas.microsoft.com/office/drawing/2010/main">
                <a:solidFill>
                  <a:srgbClr val="FFFFFF"/>
                </a:solidFill>
              </a14:hiddenFill>
            </a:ext>
          </a:extLst>
        </p:spPr>
      </p:pic>
      <p:sp>
        <p:nvSpPr>
          <p:cNvPr id="10248" name="Content Placeholder 10245">
            <a:extLst>
              <a:ext uri="{FF2B5EF4-FFF2-40B4-BE49-F238E27FC236}">
                <a16:creationId xmlns:a16="http://schemas.microsoft.com/office/drawing/2014/main" id="{E4B27453-D8F3-CD7B-030D-786DCDE1F490}"/>
              </a:ext>
            </a:extLst>
          </p:cNvPr>
          <p:cNvSpPr>
            <a:spLocks noGrp="1"/>
          </p:cNvSpPr>
          <p:nvPr>
            <p:ph idx="1"/>
          </p:nvPr>
        </p:nvSpPr>
        <p:spPr>
          <a:xfrm>
            <a:off x="6736465" y="3086100"/>
            <a:ext cx="9787341" cy="6057900"/>
          </a:xfrm>
        </p:spPr>
        <p:txBody>
          <a:bodyPr>
            <a:normAutofit/>
          </a:bodyPr>
          <a:lstStyle/>
          <a:p>
            <a:r>
              <a:rPr lang="en-US" b="0" i="0" dirty="0">
                <a:solidFill>
                  <a:srgbClr val="161616"/>
                </a:solidFill>
                <a:effectLst/>
                <a:latin typeface="Segoe UI" panose="020B0502040204020203" pitchFamily="34" charset="0"/>
              </a:rPr>
              <a:t>Back in 2004, Martin Fowler published an article about a pattern named Presentation Model (PM). </a:t>
            </a:r>
          </a:p>
          <a:p>
            <a:r>
              <a:rPr lang="en-US" b="0" i="0" dirty="0">
                <a:solidFill>
                  <a:srgbClr val="161616"/>
                </a:solidFill>
                <a:effectLst/>
                <a:latin typeface="Segoe UI" panose="020B0502040204020203" pitchFamily="34" charset="0"/>
              </a:rPr>
              <a:t>The PM pattern is similar to MVP in that it separates a view from its behavior and state. The interesting part of the PM pattern is that an abstraction of a view is created, called the Presentation Model. </a:t>
            </a:r>
          </a:p>
          <a:p>
            <a:r>
              <a:rPr lang="en-US" b="0" i="0" dirty="0">
                <a:solidFill>
                  <a:srgbClr val="161616"/>
                </a:solidFill>
                <a:effectLst/>
                <a:latin typeface="Segoe UI" panose="020B0502040204020203" pitchFamily="34" charset="0"/>
              </a:rPr>
              <a:t>A view, then, becomes merely a rendering of a Presentation Model.</a:t>
            </a:r>
            <a:endParaRPr lang="en-US" dirty="0"/>
          </a:p>
        </p:txBody>
      </p:sp>
    </p:spTree>
    <p:extLst>
      <p:ext uri="{BB962C8B-B14F-4D97-AF65-F5344CB8AC3E}">
        <p14:creationId xmlns:p14="http://schemas.microsoft.com/office/powerpoint/2010/main" val="3663018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28D9B36-75B9-4435-83E6-0A9C81A1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bstract blurred public library with bookshelves">
            <a:extLst>
              <a:ext uri="{FF2B5EF4-FFF2-40B4-BE49-F238E27FC236}">
                <a16:creationId xmlns:a16="http://schemas.microsoft.com/office/drawing/2014/main" id="{D832B780-D99B-77A2-8300-62CFD8FDB8F5}"/>
              </a:ext>
            </a:extLst>
          </p:cNvPr>
          <p:cNvPicPr>
            <a:picLocks noChangeAspect="1"/>
          </p:cNvPicPr>
          <p:nvPr/>
        </p:nvPicPr>
        <p:blipFill rotWithShape="1">
          <a:blip r:embed="rId3">
            <a:duotone>
              <a:schemeClr val="bg2">
                <a:shade val="45000"/>
                <a:satMod val="135000"/>
              </a:schemeClr>
              <a:prstClr val="white"/>
            </a:duotone>
            <a:alphaModFix amt="35000"/>
          </a:blip>
          <a:srcRect t="1310" b="14420"/>
          <a:stretch/>
        </p:blipFill>
        <p:spPr>
          <a:xfrm>
            <a:off x="20" y="10"/>
            <a:ext cx="18287980" cy="10286990"/>
          </a:xfrm>
          <a:prstGeom prst="rect">
            <a:avLst/>
          </a:prstGeom>
        </p:spPr>
      </p:pic>
      <p:sp>
        <p:nvSpPr>
          <p:cNvPr id="2" name="Title 1">
            <a:extLst>
              <a:ext uri="{FF2B5EF4-FFF2-40B4-BE49-F238E27FC236}">
                <a16:creationId xmlns:a16="http://schemas.microsoft.com/office/drawing/2014/main" id="{2F012DF9-9192-CB02-83C1-1446D047D636}"/>
              </a:ext>
            </a:extLst>
          </p:cNvPr>
          <p:cNvSpPr>
            <a:spLocks noGrp="1"/>
          </p:cNvSpPr>
          <p:nvPr>
            <p:ph type="title"/>
          </p:nvPr>
        </p:nvSpPr>
        <p:spPr>
          <a:xfrm>
            <a:off x="1714500" y="914400"/>
            <a:ext cx="14813280" cy="2034540"/>
          </a:xfrm>
        </p:spPr>
        <p:txBody>
          <a:bodyPr>
            <a:normAutofit/>
          </a:bodyPr>
          <a:lstStyle/>
          <a:p>
            <a:r>
              <a:rPr lang="en-CA" dirty="0"/>
              <a:t>MVVM – Model, View, View-Model</a:t>
            </a:r>
          </a:p>
        </p:txBody>
      </p:sp>
      <p:sp>
        <p:nvSpPr>
          <p:cNvPr id="3" name="Content Placeholder 2">
            <a:extLst>
              <a:ext uri="{FF2B5EF4-FFF2-40B4-BE49-F238E27FC236}">
                <a16:creationId xmlns:a16="http://schemas.microsoft.com/office/drawing/2014/main" id="{FE618890-A6DF-07C5-D054-37F17AF85AA8}"/>
              </a:ext>
            </a:extLst>
          </p:cNvPr>
          <p:cNvSpPr>
            <a:spLocks noGrp="1"/>
          </p:cNvSpPr>
          <p:nvPr>
            <p:ph idx="1"/>
          </p:nvPr>
        </p:nvSpPr>
        <p:spPr>
          <a:xfrm>
            <a:off x="1714500" y="3086100"/>
            <a:ext cx="14809306" cy="6057900"/>
          </a:xfrm>
        </p:spPr>
        <p:txBody>
          <a:bodyPr>
            <a:normAutofit/>
          </a:bodyPr>
          <a:lstStyle/>
          <a:p>
            <a:r>
              <a:rPr lang="en-US" sz="3100" dirty="0"/>
              <a:t>Unlike the Presenter in MVP, a </a:t>
            </a:r>
            <a:r>
              <a:rPr lang="en-US" sz="3100" dirty="0" err="1"/>
              <a:t>ViewModel</a:t>
            </a:r>
            <a:r>
              <a:rPr lang="en-US" sz="3100" dirty="0"/>
              <a:t> does not need a reference to a view. </a:t>
            </a:r>
          </a:p>
          <a:p>
            <a:r>
              <a:rPr lang="en-US" sz="3100" dirty="0"/>
              <a:t>The view binds to properties on a </a:t>
            </a:r>
            <a:r>
              <a:rPr lang="en-US" sz="3100" dirty="0" err="1"/>
              <a:t>ViewModel</a:t>
            </a:r>
            <a:r>
              <a:rPr lang="en-US" sz="3100" dirty="0"/>
              <a:t>, which exposes data contained in model objects and other state specific to the view. </a:t>
            </a:r>
          </a:p>
          <a:p>
            <a:r>
              <a:rPr lang="en-US" sz="3100" dirty="0"/>
              <a:t>If property values in the </a:t>
            </a:r>
            <a:r>
              <a:rPr lang="en-US" sz="3100" dirty="0" err="1"/>
              <a:t>ViewModel</a:t>
            </a:r>
            <a:r>
              <a:rPr lang="en-US" sz="3100" dirty="0"/>
              <a:t> change, those new values automatically propagate via data binding. </a:t>
            </a:r>
          </a:p>
          <a:p>
            <a:r>
              <a:rPr lang="en-US" sz="3100" dirty="0"/>
              <a:t>When the user clicks a button in the View, a command on the </a:t>
            </a:r>
            <a:r>
              <a:rPr lang="en-US" sz="3100" dirty="0" err="1"/>
              <a:t>ViewModel</a:t>
            </a:r>
            <a:r>
              <a:rPr lang="en-US" sz="3100" dirty="0"/>
              <a:t> performs the requested action. </a:t>
            </a:r>
          </a:p>
          <a:p>
            <a:r>
              <a:rPr lang="en-US" sz="3100" dirty="0"/>
              <a:t>The </a:t>
            </a:r>
            <a:r>
              <a:rPr lang="en-US" sz="3100" dirty="0" err="1"/>
              <a:t>ViewModel</a:t>
            </a:r>
            <a:r>
              <a:rPr lang="en-US" sz="3100" dirty="0"/>
              <a:t>, never the View, performs all modifications made to the model data.</a:t>
            </a:r>
          </a:p>
          <a:p>
            <a:r>
              <a:rPr lang="en-CA" sz="3100" dirty="0">
                <a:hlinkClick r:id="rId4"/>
              </a:rPr>
              <a:t>https://learn.microsoft.com/en-us/archive/msdn-magazine/2009/february/patterns-wpf-apps-with-the-model-view-viewmodel-design-pattern</a:t>
            </a:r>
            <a:r>
              <a:rPr lang="en-CA" sz="3100" dirty="0"/>
              <a:t> </a:t>
            </a:r>
          </a:p>
        </p:txBody>
      </p:sp>
    </p:spTree>
    <p:extLst>
      <p:ext uri="{BB962C8B-B14F-4D97-AF65-F5344CB8AC3E}">
        <p14:creationId xmlns:p14="http://schemas.microsoft.com/office/powerpoint/2010/main" val="896340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07E8-A709-BF1A-CA6E-50EA0D7CA489}"/>
              </a:ext>
            </a:extLst>
          </p:cNvPr>
          <p:cNvSpPr>
            <a:spLocks noGrp="1"/>
          </p:cNvSpPr>
          <p:nvPr>
            <p:ph type="title"/>
          </p:nvPr>
        </p:nvSpPr>
        <p:spPr>
          <a:xfrm>
            <a:off x="1714500" y="914400"/>
            <a:ext cx="14813280" cy="2034540"/>
          </a:xfrm>
        </p:spPr>
        <p:txBody>
          <a:bodyPr>
            <a:normAutofit/>
          </a:bodyPr>
          <a:lstStyle/>
          <a:p>
            <a:r>
              <a:rPr lang="en-CA" dirty="0"/>
              <a:t>Model View Update (MVU)</a:t>
            </a:r>
          </a:p>
        </p:txBody>
      </p:sp>
      <p:graphicFrame>
        <p:nvGraphicFramePr>
          <p:cNvPr id="5" name="Content Placeholder 2">
            <a:extLst>
              <a:ext uri="{FF2B5EF4-FFF2-40B4-BE49-F238E27FC236}">
                <a16:creationId xmlns:a16="http://schemas.microsoft.com/office/drawing/2014/main" id="{21AAC900-9A18-F3FF-019B-E12326139E4C}"/>
              </a:ext>
            </a:extLst>
          </p:cNvPr>
          <p:cNvGraphicFramePr>
            <a:graphicFrameLocks noGrp="1"/>
          </p:cNvGraphicFramePr>
          <p:nvPr>
            <p:ph idx="1"/>
            <p:extLst>
              <p:ext uri="{D42A27DB-BD31-4B8C-83A1-F6EECF244321}">
                <p14:modId xmlns:p14="http://schemas.microsoft.com/office/powerpoint/2010/main" val="377573912"/>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565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4F48-2BB6-50A1-3CE9-3AA79A101141}"/>
              </a:ext>
            </a:extLst>
          </p:cNvPr>
          <p:cNvSpPr>
            <a:spLocks noGrp="1"/>
          </p:cNvSpPr>
          <p:nvPr>
            <p:ph type="title"/>
          </p:nvPr>
        </p:nvSpPr>
        <p:spPr/>
        <p:txBody>
          <a:bodyPr/>
          <a:lstStyle/>
          <a:p>
            <a:endParaRPr lang="en-CA" dirty="0"/>
          </a:p>
        </p:txBody>
      </p:sp>
      <p:pic>
        <p:nvPicPr>
          <p:cNvPr id="9218" name="Picture 2" descr="A graphical representation of MVU">
            <a:extLst>
              <a:ext uri="{FF2B5EF4-FFF2-40B4-BE49-F238E27FC236}">
                <a16:creationId xmlns:a16="http://schemas.microsoft.com/office/drawing/2014/main" id="{F2535657-4794-EB3F-00BB-B1B3E434C3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3471072"/>
            <a:ext cx="14809788" cy="5287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E00FBA-0DB8-DA47-C33E-72BBC7523BEA}"/>
              </a:ext>
            </a:extLst>
          </p:cNvPr>
          <p:cNvSpPr txBox="1"/>
          <p:nvPr/>
        </p:nvSpPr>
        <p:spPr>
          <a:xfrm>
            <a:off x="5867400" y="9096493"/>
            <a:ext cx="9144000" cy="369332"/>
          </a:xfrm>
          <a:prstGeom prst="rect">
            <a:avLst/>
          </a:prstGeom>
          <a:noFill/>
        </p:spPr>
        <p:txBody>
          <a:bodyPr wrap="square">
            <a:spAutoFit/>
          </a:bodyPr>
          <a:lstStyle/>
          <a:p>
            <a:r>
              <a:rPr lang="en-CA" dirty="0"/>
              <a:t>https://thomasbandt.com/model-view-update</a:t>
            </a:r>
          </a:p>
        </p:txBody>
      </p:sp>
    </p:spTree>
    <p:extLst>
      <p:ext uri="{BB962C8B-B14F-4D97-AF65-F5344CB8AC3E}">
        <p14:creationId xmlns:p14="http://schemas.microsoft.com/office/powerpoint/2010/main" val="3914767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54F-37C8-A4A0-EE8D-0BEFBFC1E2D5}"/>
              </a:ext>
            </a:extLst>
          </p:cNvPr>
          <p:cNvSpPr>
            <a:spLocks noGrp="1"/>
          </p:cNvSpPr>
          <p:nvPr>
            <p:ph type="title"/>
          </p:nvPr>
        </p:nvSpPr>
        <p:spPr/>
        <p:txBody>
          <a:bodyPr/>
          <a:lstStyle/>
          <a:p>
            <a:r>
              <a:rPr lang="en-CA" dirty="0"/>
              <a:t>Redux Pattern</a:t>
            </a:r>
          </a:p>
        </p:txBody>
      </p:sp>
      <p:pic>
        <p:nvPicPr>
          <p:cNvPr id="11266" name="Picture 2" descr="One-way data flow">
            <a:extLst>
              <a:ext uri="{FF2B5EF4-FFF2-40B4-BE49-F238E27FC236}">
                <a16:creationId xmlns:a16="http://schemas.microsoft.com/office/drawing/2014/main" id="{8EBD6EFC-5A3A-38E6-C17D-220FC6BF41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2400300"/>
            <a:ext cx="9460766" cy="640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B3D664-72CA-0EF1-F999-A7E9943AA506}"/>
              </a:ext>
            </a:extLst>
          </p:cNvPr>
          <p:cNvSpPr txBox="1"/>
          <p:nvPr/>
        </p:nvSpPr>
        <p:spPr>
          <a:xfrm>
            <a:off x="6172200" y="9096493"/>
            <a:ext cx="9144000" cy="369332"/>
          </a:xfrm>
          <a:prstGeom prst="rect">
            <a:avLst/>
          </a:prstGeom>
          <a:noFill/>
        </p:spPr>
        <p:txBody>
          <a:bodyPr wrap="square">
            <a:spAutoFit/>
          </a:bodyPr>
          <a:lstStyle/>
          <a:p>
            <a:r>
              <a:rPr lang="en-CA" dirty="0"/>
              <a:t>https://redux.js.org/tutorials/essentials/part-1-overview-concepts</a:t>
            </a:r>
          </a:p>
        </p:txBody>
      </p:sp>
    </p:spTree>
    <p:extLst>
      <p:ext uri="{BB962C8B-B14F-4D97-AF65-F5344CB8AC3E}">
        <p14:creationId xmlns:p14="http://schemas.microsoft.com/office/powerpoint/2010/main" val="668614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861A8-2EE3-A9F6-B8DE-A418E6A33A22}"/>
              </a:ext>
            </a:extLst>
          </p:cNvPr>
          <p:cNvSpPr>
            <a:spLocks noGrp="1"/>
          </p:cNvSpPr>
          <p:nvPr>
            <p:ph idx="1"/>
          </p:nvPr>
        </p:nvSpPr>
        <p:spPr>
          <a:xfrm>
            <a:off x="1714494" y="6325737"/>
            <a:ext cx="14839126" cy="2474007"/>
          </a:xfrm>
        </p:spPr>
        <p:txBody>
          <a:bodyPr vert="horz" lIns="91440" tIns="45720" rIns="91440" bIns="45720" rtlCol="0" anchor="t">
            <a:normAutofit/>
          </a:bodyPr>
          <a:lstStyle/>
          <a:p>
            <a:pPr marL="0" indent="0" defTabSz="914400">
              <a:spcBef>
                <a:spcPts val="1400"/>
              </a:spcBef>
              <a:buNone/>
            </a:pPr>
            <a:r>
              <a:rPr lang="en-US" sz="4200" dirty="0">
                <a:solidFill>
                  <a:schemeClr val="accent3"/>
                </a:solidFill>
              </a:rPr>
              <a:t>The form is both the view and the controller.</a:t>
            </a:r>
          </a:p>
        </p:txBody>
      </p:sp>
      <p:sp>
        <p:nvSpPr>
          <p:cNvPr id="2" name="Title 1">
            <a:extLst>
              <a:ext uri="{FF2B5EF4-FFF2-40B4-BE49-F238E27FC236}">
                <a16:creationId xmlns:a16="http://schemas.microsoft.com/office/drawing/2014/main" id="{A97B1125-20AF-A6DF-17B6-7A6CBB1DBBA9}"/>
              </a:ext>
            </a:extLst>
          </p:cNvPr>
          <p:cNvSpPr>
            <a:spLocks noGrp="1"/>
          </p:cNvSpPr>
          <p:nvPr>
            <p:ph type="title"/>
          </p:nvPr>
        </p:nvSpPr>
        <p:spPr>
          <a:xfrm>
            <a:off x="1714494" y="798394"/>
            <a:ext cx="14839126" cy="5527343"/>
          </a:xfrm>
          <a:noFill/>
          <a:ln w="12700" cmpd="sng">
            <a:noFill/>
          </a:ln>
        </p:spPr>
        <p:txBody>
          <a:bodyPr vert="horz" lIns="91440" tIns="45720" rIns="91440" bIns="45720" rtlCol="0" anchor="b">
            <a:normAutofit/>
          </a:bodyPr>
          <a:lstStyle/>
          <a:p>
            <a:pPr defTabSz="914400">
              <a:lnSpc>
                <a:spcPct val="85000"/>
              </a:lnSpc>
            </a:pPr>
            <a:r>
              <a:rPr lang="en-US" b="1" cap="all" dirty="0">
                <a:solidFill>
                  <a:schemeClr val="tx1"/>
                </a:solidFill>
              </a:rPr>
              <a:t>In a Windows forms application?</a:t>
            </a:r>
          </a:p>
        </p:txBody>
      </p:sp>
    </p:spTree>
    <p:extLst>
      <p:ext uri="{BB962C8B-B14F-4D97-AF65-F5344CB8AC3E}">
        <p14:creationId xmlns:p14="http://schemas.microsoft.com/office/powerpoint/2010/main" val="152416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0">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2">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33" name="Rectangle 24">
            <a:extLst>
              <a:ext uri="{FF2B5EF4-FFF2-40B4-BE49-F238E27FC236}">
                <a16:creationId xmlns:a16="http://schemas.microsoft.com/office/drawing/2014/main" id="{4278EA84-AA47-4E64-9AEA-745F57EAD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998" cy="10286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6">
            <a:extLst>
              <a:ext uri="{FF2B5EF4-FFF2-40B4-BE49-F238E27FC236}">
                <a16:creationId xmlns:a16="http://schemas.microsoft.com/office/drawing/2014/main" id="{55A3D311-5198-4AE1-A195-642105676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0ABCAC-1DDE-1C32-D675-7D9CF6F9922F}"/>
              </a:ext>
            </a:extLst>
          </p:cNvPr>
          <p:cNvSpPr>
            <a:spLocks noGrp="1"/>
          </p:cNvSpPr>
          <p:nvPr>
            <p:ph type="title"/>
          </p:nvPr>
        </p:nvSpPr>
        <p:spPr>
          <a:xfrm>
            <a:off x="965200" y="938662"/>
            <a:ext cx="9566444" cy="7887644"/>
          </a:xfrm>
          <a:noFill/>
          <a:ln w="12700" cmpd="sng">
            <a:noFill/>
          </a:ln>
        </p:spPr>
        <p:txBody>
          <a:bodyPr vert="horz" lIns="91440" tIns="45720" rIns="91440" bIns="45720" rtlCol="0" anchor="ctr">
            <a:normAutofit/>
          </a:bodyPr>
          <a:lstStyle/>
          <a:p>
            <a:pPr algn="r" defTabSz="914400">
              <a:lnSpc>
                <a:spcPct val="85000"/>
              </a:lnSpc>
            </a:pPr>
            <a:r>
              <a:rPr lang="en-US" sz="7200" b="1" cap="all">
                <a:solidFill>
                  <a:schemeClr val="tx2"/>
                </a:solidFill>
              </a:rPr>
              <a:t>Need to be Livable</a:t>
            </a:r>
          </a:p>
        </p:txBody>
      </p:sp>
      <p:sp>
        <p:nvSpPr>
          <p:cNvPr id="3" name="Content Placeholder 2">
            <a:extLst>
              <a:ext uri="{FF2B5EF4-FFF2-40B4-BE49-F238E27FC236}">
                <a16:creationId xmlns:a16="http://schemas.microsoft.com/office/drawing/2014/main" id="{66025B49-1477-A459-F046-2F6CA8FB73F6}"/>
              </a:ext>
            </a:extLst>
          </p:cNvPr>
          <p:cNvSpPr>
            <a:spLocks noGrp="1"/>
          </p:cNvSpPr>
          <p:nvPr>
            <p:ph idx="1"/>
          </p:nvPr>
        </p:nvSpPr>
        <p:spPr>
          <a:xfrm>
            <a:off x="12072325" y="938662"/>
            <a:ext cx="5087201" cy="7887644"/>
          </a:xfrm>
        </p:spPr>
        <p:txBody>
          <a:bodyPr vert="horz" lIns="91440" tIns="45720" rIns="91440" bIns="45720" rtlCol="0" anchor="ctr">
            <a:normAutofit/>
          </a:bodyPr>
          <a:lstStyle/>
          <a:p>
            <a:pPr marL="0" indent="0" defTabSz="914400">
              <a:spcBef>
                <a:spcPts val="1400"/>
              </a:spcBef>
              <a:buNone/>
            </a:pPr>
            <a:r>
              <a:rPr lang="en-US" sz="4200">
                <a:solidFill>
                  <a:schemeClr val="tx2"/>
                </a:solidFill>
              </a:rPr>
              <a:t>Before it is finished </a:t>
            </a:r>
          </a:p>
        </p:txBody>
      </p:sp>
      <p:cxnSp>
        <p:nvCxnSpPr>
          <p:cNvPr id="29" name="Straight Connector 28">
            <a:extLst>
              <a:ext uri="{FF2B5EF4-FFF2-40B4-BE49-F238E27FC236}">
                <a16:creationId xmlns:a16="http://schemas.microsoft.com/office/drawing/2014/main" id="{FE054535-C006-4CBD-B555-2D26AE62CB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1984" y="2743200"/>
            <a:ext cx="0" cy="48006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566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278EA84-AA47-4E64-9AEA-745F57EAD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998" cy="10286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5A3D311-5198-4AE1-A195-642105676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53D6C5-13B7-ADB9-2ACD-6C722AEBB1F7}"/>
              </a:ext>
            </a:extLst>
          </p:cNvPr>
          <p:cNvSpPr>
            <a:spLocks noGrp="1"/>
          </p:cNvSpPr>
          <p:nvPr>
            <p:ph type="title"/>
          </p:nvPr>
        </p:nvSpPr>
        <p:spPr>
          <a:xfrm>
            <a:off x="965200" y="938662"/>
            <a:ext cx="9566444" cy="7887644"/>
          </a:xfrm>
          <a:noFill/>
          <a:ln w="12700" cmpd="sng">
            <a:noFill/>
          </a:ln>
        </p:spPr>
        <p:txBody>
          <a:bodyPr vert="horz" lIns="91440" tIns="45720" rIns="91440" bIns="45720" rtlCol="0" anchor="ctr">
            <a:normAutofit/>
          </a:bodyPr>
          <a:lstStyle/>
          <a:p>
            <a:pPr algn="r" defTabSz="914400">
              <a:lnSpc>
                <a:spcPct val="85000"/>
              </a:lnSpc>
            </a:pPr>
            <a:r>
              <a:rPr lang="en-US" sz="7200" b="1" cap="all">
                <a:solidFill>
                  <a:schemeClr val="tx2"/>
                </a:solidFill>
              </a:rPr>
              <a:t>Needs to Support Future Construction</a:t>
            </a:r>
          </a:p>
        </p:txBody>
      </p:sp>
      <p:sp>
        <p:nvSpPr>
          <p:cNvPr id="3" name="Content Placeholder 2">
            <a:extLst>
              <a:ext uri="{FF2B5EF4-FFF2-40B4-BE49-F238E27FC236}">
                <a16:creationId xmlns:a16="http://schemas.microsoft.com/office/drawing/2014/main" id="{549B2D3F-E9AE-9FDF-6BE4-8D721CC38BF4}"/>
              </a:ext>
            </a:extLst>
          </p:cNvPr>
          <p:cNvSpPr>
            <a:spLocks noGrp="1"/>
          </p:cNvSpPr>
          <p:nvPr>
            <p:ph idx="1"/>
          </p:nvPr>
        </p:nvSpPr>
        <p:spPr>
          <a:xfrm>
            <a:off x="12072325" y="938662"/>
            <a:ext cx="5087201" cy="7887644"/>
          </a:xfrm>
        </p:spPr>
        <p:txBody>
          <a:bodyPr vert="horz" lIns="91440" tIns="45720" rIns="91440" bIns="45720" rtlCol="0" anchor="ctr">
            <a:normAutofit/>
          </a:bodyPr>
          <a:lstStyle/>
          <a:p>
            <a:pPr marL="0" indent="0" defTabSz="914400">
              <a:spcBef>
                <a:spcPts val="1400"/>
              </a:spcBef>
              <a:buNone/>
            </a:pPr>
            <a:r>
              <a:rPr lang="en-US" sz="4200">
                <a:solidFill>
                  <a:schemeClr val="tx2"/>
                </a:solidFill>
              </a:rPr>
              <a:t>Plan to extend</a:t>
            </a:r>
          </a:p>
        </p:txBody>
      </p:sp>
      <p:cxnSp>
        <p:nvCxnSpPr>
          <p:cNvPr id="29" name="Straight Connector 28">
            <a:extLst>
              <a:ext uri="{FF2B5EF4-FFF2-40B4-BE49-F238E27FC236}">
                <a16:creationId xmlns:a16="http://schemas.microsoft.com/office/drawing/2014/main" id="{FE054535-C006-4CBD-B555-2D26AE62CB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1984" y="2743200"/>
            <a:ext cx="0" cy="48006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2848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4278EA84-AA47-4E64-9AEA-745F57EAD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998" cy="10286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55A3D311-5198-4AE1-A195-642105676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406C84-623E-2B70-5AEF-0DFFD0604712}"/>
              </a:ext>
            </a:extLst>
          </p:cNvPr>
          <p:cNvSpPr>
            <a:spLocks noGrp="1"/>
          </p:cNvSpPr>
          <p:nvPr>
            <p:ph type="title"/>
          </p:nvPr>
        </p:nvSpPr>
        <p:spPr>
          <a:xfrm>
            <a:off x="965200" y="938662"/>
            <a:ext cx="9566444" cy="7887644"/>
          </a:xfrm>
          <a:noFill/>
          <a:ln w="12700" cmpd="sng">
            <a:noFill/>
          </a:ln>
        </p:spPr>
        <p:txBody>
          <a:bodyPr vert="horz" lIns="91440" tIns="45720" rIns="91440" bIns="45720" rtlCol="0" anchor="ctr">
            <a:normAutofit/>
          </a:bodyPr>
          <a:lstStyle/>
          <a:p>
            <a:pPr algn="r" defTabSz="914400">
              <a:lnSpc>
                <a:spcPct val="85000"/>
              </a:lnSpc>
            </a:pPr>
            <a:r>
              <a:rPr lang="en-US" sz="7200" b="1" cap="all">
                <a:solidFill>
                  <a:schemeClr val="tx2"/>
                </a:solidFill>
              </a:rPr>
              <a:t>Needs to Adjust to Changing Needs</a:t>
            </a:r>
          </a:p>
        </p:txBody>
      </p:sp>
      <p:sp>
        <p:nvSpPr>
          <p:cNvPr id="3" name="Content Placeholder 2">
            <a:extLst>
              <a:ext uri="{FF2B5EF4-FFF2-40B4-BE49-F238E27FC236}">
                <a16:creationId xmlns:a16="http://schemas.microsoft.com/office/drawing/2014/main" id="{97065A7F-3801-5864-1AA2-E4776091DA21}"/>
              </a:ext>
            </a:extLst>
          </p:cNvPr>
          <p:cNvSpPr>
            <a:spLocks noGrp="1"/>
          </p:cNvSpPr>
          <p:nvPr>
            <p:ph idx="1"/>
          </p:nvPr>
        </p:nvSpPr>
        <p:spPr>
          <a:xfrm>
            <a:off x="12072325" y="938662"/>
            <a:ext cx="5087201" cy="7887644"/>
          </a:xfrm>
        </p:spPr>
        <p:txBody>
          <a:bodyPr vert="horz" lIns="91440" tIns="45720" rIns="91440" bIns="45720" rtlCol="0" anchor="ctr">
            <a:normAutofit/>
          </a:bodyPr>
          <a:lstStyle/>
          <a:p>
            <a:pPr marL="0" indent="0" defTabSz="914400">
              <a:spcBef>
                <a:spcPts val="1400"/>
              </a:spcBef>
              <a:buNone/>
            </a:pPr>
            <a:r>
              <a:rPr lang="en-US" sz="4200">
                <a:solidFill>
                  <a:schemeClr val="tx2"/>
                </a:solidFill>
              </a:rPr>
              <a:t>Usage might not be what is expected.</a:t>
            </a:r>
          </a:p>
        </p:txBody>
      </p:sp>
      <p:cxnSp>
        <p:nvCxnSpPr>
          <p:cNvPr id="33" name="Straight Connector 32">
            <a:extLst>
              <a:ext uri="{FF2B5EF4-FFF2-40B4-BE49-F238E27FC236}">
                <a16:creationId xmlns:a16="http://schemas.microsoft.com/office/drawing/2014/main" id="{FE054535-C006-4CBD-B555-2D26AE62CB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1984" y="2743200"/>
            <a:ext cx="0" cy="48006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455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A939-D988-79E3-467B-3B85E93854F0}"/>
              </a:ext>
            </a:extLst>
          </p:cNvPr>
          <p:cNvSpPr>
            <a:spLocks noGrp="1"/>
          </p:cNvSpPr>
          <p:nvPr>
            <p:ph type="title"/>
          </p:nvPr>
        </p:nvSpPr>
        <p:spPr>
          <a:xfrm>
            <a:off x="979717" y="914398"/>
            <a:ext cx="5046567" cy="8409215"/>
          </a:xfrm>
        </p:spPr>
        <p:txBody>
          <a:bodyPr>
            <a:normAutofit/>
          </a:bodyPr>
          <a:lstStyle/>
          <a:p>
            <a:r>
              <a:rPr lang="en-CA" sz="7200" dirty="0"/>
              <a:t>A Balancing Act Between</a:t>
            </a:r>
          </a:p>
        </p:txBody>
      </p:sp>
      <p:graphicFrame>
        <p:nvGraphicFramePr>
          <p:cNvPr id="5" name="Content Placeholder 2">
            <a:extLst>
              <a:ext uri="{FF2B5EF4-FFF2-40B4-BE49-F238E27FC236}">
                <a16:creationId xmlns:a16="http://schemas.microsoft.com/office/drawing/2014/main" id="{4D6F2B5B-6ECF-BFB3-457E-AE0A84D36E90}"/>
              </a:ext>
            </a:extLst>
          </p:cNvPr>
          <p:cNvGraphicFramePr>
            <a:graphicFrameLocks noGrp="1"/>
          </p:cNvGraphicFramePr>
          <p:nvPr>
            <p:ph idx="1"/>
            <p:extLst>
              <p:ext uri="{D42A27DB-BD31-4B8C-83A1-F6EECF244321}">
                <p14:modId xmlns:p14="http://schemas.microsoft.com/office/powerpoint/2010/main" val="127904882"/>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48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278EA84-AA47-4E64-9AEA-745F57EAD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998" cy="10286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5A3D311-5198-4AE1-A195-642105676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AF1F84-EF6E-7BE9-499B-C6950CB662F9}"/>
              </a:ext>
            </a:extLst>
          </p:cNvPr>
          <p:cNvSpPr>
            <a:spLocks noGrp="1"/>
          </p:cNvSpPr>
          <p:nvPr>
            <p:ph type="title"/>
          </p:nvPr>
        </p:nvSpPr>
        <p:spPr>
          <a:xfrm>
            <a:off x="965200" y="938662"/>
            <a:ext cx="9566444" cy="7887644"/>
          </a:xfrm>
          <a:noFill/>
          <a:ln w="12700" cmpd="sng">
            <a:noFill/>
          </a:ln>
        </p:spPr>
        <p:txBody>
          <a:bodyPr vert="horz" lIns="91440" tIns="45720" rIns="91440" bIns="45720" rtlCol="0" anchor="ctr">
            <a:normAutofit/>
          </a:bodyPr>
          <a:lstStyle/>
          <a:p>
            <a:pPr algn="r" defTabSz="914400">
              <a:lnSpc>
                <a:spcPct val="85000"/>
              </a:lnSpc>
            </a:pPr>
            <a:r>
              <a:rPr lang="en-US" sz="7200" b="1" cap="all" dirty="0">
                <a:solidFill>
                  <a:schemeClr val="tx2"/>
                </a:solidFill>
              </a:rPr>
              <a:t>Goal of Software Architecture</a:t>
            </a:r>
          </a:p>
        </p:txBody>
      </p:sp>
      <p:sp>
        <p:nvSpPr>
          <p:cNvPr id="3" name="Content Placeholder 2">
            <a:extLst>
              <a:ext uri="{FF2B5EF4-FFF2-40B4-BE49-F238E27FC236}">
                <a16:creationId xmlns:a16="http://schemas.microsoft.com/office/drawing/2014/main" id="{C7A6DA41-C25A-E124-CFB1-5527663F8191}"/>
              </a:ext>
            </a:extLst>
          </p:cNvPr>
          <p:cNvSpPr>
            <a:spLocks noGrp="1"/>
          </p:cNvSpPr>
          <p:nvPr>
            <p:ph idx="1"/>
          </p:nvPr>
        </p:nvSpPr>
        <p:spPr>
          <a:xfrm>
            <a:off x="12072325" y="938662"/>
            <a:ext cx="5087201" cy="7887644"/>
          </a:xfrm>
        </p:spPr>
        <p:txBody>
          <a:bodyPr vert="horz" lIns="91440" tIns="45720" rIns="91440" bIns="45720" rtlCol="0" anchor="ctr">
            <a:normAutofit/>
          </a:bodyPr>
          <a:lstStyle/>
          <a:p>
            <a:pPr marL="0" indent="0" defTabSz="914400">
              <a:spcBef>
                <a:spcPts val="1400"/>
              </a:spcBef>
              <a:buNone/>
            </a:pPr>
            <a:r>
              <a:rPr lang="en-US" sz="4200">
                <a:solidFill>
                  <a:schemeClr val="tx2"/>
                </a:solidFill>
              </a:rPr>
              <a:t>Reduce cost and time to develop, modify, and extend software</a:t>
            </a:r>
          </a:p>
        </p:txBody>
      </p:sp>
      <p:cxnSp>
        <p:nvCxnSpPr>
          <p:cNvPr id="18" name="Straight Connector 17">
            <a:extLst>
              <a:ext uri="{FF2B5EF4-FFF2-40B4-BE49-F238E27FC236}">
                <a16:creationId xmlns:a16="http://schemas.microsoft.com/office/drawing/2014/main" id="{FE054535-C006-4CBD-B555-2D26AE62CB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1984" y="2743200"/>
            <a:ext cx="0" cy="48006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6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67D1-3086-0E23-7BA5-8F50E8C4F9DB}"/>
              </a:ext>
            </a:extLst>
          </p:cNvPr>
          <p:cNvSpPr>
            <a:spLocks noGrp="1"/>
          </p:cNvSpPr>
          <p:nvPr>
            <p:ph type="title"/>
          </p:nvPr>
        </p:nvSpPr>
        <p:spPr>
          <a:xfrm>
            <a:off x="1714500" y="914400"/>
            <a:ext cx="14813280" cy="2034540"/>
          </a:xfrm>
        </p:spPr>
        <p:txBody>
          <a:bodyPr>
            <a:normAutofit/>
          </a:bodyPr>
          <a:lstStyle/>
          <a:p>
            <a:r>
              <a:rPr lang="en-CA" dirty="0"/>
              <a:t>In Concrete Terms</a:t>
            </a:r>
          </a:p>
        </p:txBody>
      </p:sp>
      <p:graphicFrame>
        <p:nvGraphicFramePr>
          <p:cNvPr id="15" name="Content Placeholder 2">
            <a:extLst>
              <a:ext uri="{FF2B5EF4-FFF2-40B4-BE49-F238E27FC236}">
                <a16:creationId xmlns:a16="http://schemas.microsoft.com/office/drawing/2014/main" id="{CDBE3AA4-7F45-08F1-B958-E288E7718A26}"/>
              </a:ext>
            </a:extLst>
          </p:cNvPr>
          <p:cNvGraphicFramePr>
            <a:graphicFrameLocks noGrp="1"/>
          </p:cNvGraphicFramePr>
          <p:nvPr>
            <p:ph idx="1"/>
            <p:extLst>
              <p:ext uri="{D42A27DB-BD31-4B8C-83A1-F6EECF244321}">
                <p14:modId xmlns:p14="http://schemas.microsoft.com/office/powerpoint/2010/main" val="3819066036"/>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3764937"/>
      </p:ext>
    </p:extLst>
  </p:cSld>
  <p:clrMapOvr>
    <a:masterClrMapping/>
  </p:clrMapOvr>
</p:sld>
</file>

<file path=ppt/theme/theme1.xml><?xml version="1.0" encoding="utf-8"?>
<a:theme xmlns:a="http://schemas.openxmlformats.org/drawingml/2006/main" name="Bas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18107</TotalTime>
  <Words>1118</Words>
  <Application>Microsoft Office PowerPoint</Application>
  <PresentationFormat>Custom</PresentationFormat>
  <Paragraphs>135</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Segoe UI</vt:lpstr>
      <vt:lpstr>Calibri</vt:lpstr>
      <vt:lpstr>Corbel</vt:lpstr>
      <vt:lpstr>Arial</vt:lpstr>
      <vt:lpstr>Base</vt:lpstr>
      <vt:lpstr>Software Architecture</vt:lpstr>
      <vt:lpstr>analogiES for Software Development</vt:lpstr>
      <vt:lpstr>The Analogy of Urban Planning</vt:lpstr>
      <vt:lpstr>Need to be Livable</vt:lpstr>
      <vt:lpstr>Needs to Support Future Construction</vt:lpstr>
      <vt:lpstr>Needs to Adjust to Changing Needs</vt:lpstr>
      <vt:lpstr>A Balancing Act Between</vt:lpstr>
      <vt:lpstr>Goal of Software Architecture</vt:lpstr>
      <vt:lpstr>In Concrete Terms</vt:lpstr>
      <vt:lpstr>Architectural Principles</vt:lpstr>
      <vt:lpstr>Separating UI from Business Logic</vt:lpstr>
      <vt:lpstr>Persistence Ignorance </vt:lpstr>
      <vt:lpstr>PowerPoint Presentation</vt:lpstr>
      <vt:lpstr>Breaking up an SVG Editor Program</vt:lpstr>
      <vt:lpstr>What is a Data Model</vt:lpstr>
      <vt:lpstr>What are the primary domains?</vt:lpstr>
      <vt:lpstr>Domain Driven Design (DDD)</vt:lpstr>
      <vt:lpstr>Models can Include WORKFLOWS  (Processes)</vt:lpstr>
      <vt:lpstr>Software Architecture</vt:lpstr>
      <vt:lpstr>Traditional Layered Architecture</vt:lpstr>
      <vt:lpstr>Onion Architecture</vt:lpstr>
      <vt:lpstr>PowerPoint Presentation</vt:lpstr>
      <vt:lpstr>How to Model Data</vt:lpstr>
      <vt:lpstr>Modeling Domain Data of an SVG Editor</vt:lpstr>
      <vt:lpstr>Big Ball of Mud</vt:lpstr>
      <vt:lpstr>Changing the Model</vt:lpstr>
      <vt:lpstr>The Goal of GUI Architectural Patterns </vt:lpstr>
      <vt:lpstr>Models, View, Controller (MVC)</vt:lpstr>
      <vt:lpstr>MVC</vt:lpstr>
      <vt:lpstr>MVC in ASP Web Applications  </vt:lpstr>
      <vt:lpstr>Presentation Model</vt:lpstr>
      <vt:lpstr>MVVM – Model, View, View-Model</vt:lpstr>
      <vt:lpstr>Model View Update (MVU)</vt:lpstr>
      <vt:lpstr>PowerPoint Presentation</vt:lpstr>
      <vt:lpstr>Redux Pattern</vt:lpstr>
      <vt:lpstr>In a Windows forms application?</vt:lpstr>
    </vt:vector>
  </TitlesOfParts>
  <Manager>Christopher Diggins</Manager>
  <Company>Christopher Diggins</Company>
  <LinksUpToDate>false</LinksUpToDate>
  <SharedDoc>false</SharedDoc>
  <HyperlinkBase>https://github.com/cdiggins/learning-to-code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dc:title>
  <dc:subject>Coding</dc:subject>
  <dc:creator>Anneye Blanco</dc:creator>
  <cp:keywords>tutorial, programming, coding, lesson</cp:keywords>
  <cp:lastModifiedBy>Christopher Diggins</cp:lastModifiedBy>
  <cp:revision>39</cp:revision>
  <dcterms:created xsi:type="dcterms:W3CDTF">2022-10-07T01:31:58Z</dcterms:created>
  <dcterms:modified xsi:type="dcterms:W3CDTF">2023-04-04T18:58:17Z</dcterms:modified>
  <cp:category>Tutorial</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2022-10-07T00:00:00Z</vt:filetime>
  </property>
</Properties>
</file>