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010" r:id="rId1"/>
  </p:sldMasterIdLst>
  <p:notesMasterIdLst>
    <p:notesMasterId r:id="rId50"/>
  </p:notesMasterIdLst>
  <p:sldIdLst>
    <p:sldId id="449" r:id="rId2"/>
    <p:sldId id="550" r:id="rId3"/>
    <p:sldId id="510" r:id="rId4"/>
    <p:sldId id="529" r:id="rId5"/>
    <p:sldId id="509" r:id="rId6"/>
    <p:sldId id="514" r:id="rId7"/>
    <p:sldId id="499" r:id="rId8"/>
    <p:sldId id="543" r:id="rId9"/>
    <p:sldId id="545" r:id="rId10"/>
    <p:sldId id="548" r:id="rId11"/>
    <p:sldId id="554" r:id="rId12"/>
    <p:sldId id="547" r:id="rId13"/>
    <p:sldId id="553" r:id="rId14"/>
    <p:sldId id="544" r:id="rId15"/>
    <p:sldId id="518" r:id="rId16"/>
    <p:sldId id="519" r:id="rId17"/>
    <p:sldId id="523" r:id="rId18"/>
    <p:sldId id="524" r:id="rId19"/>
    <p:sldId id="515" r:id="rId20"/>
    <p:sldId id="525" r:id="rId21"/>
    <p:sldId id="526" r:id="rId22"/>
    <p:sldId id="527" r:id="rId23"/>
    <p:sldId id="522" r:id="rId24"/>
    <p:sldId id="520" r:id="rId25"/>
    <p:sldId id="521" r:id="rId26"/>
    <p:sldId id="530" r:id="rId27"/>
    <p:sldId id="531" r:id="rId28"/>
    <p:sldId id="497" r:id="rId29"/>
    <p:sldId id="501" r:id="rId30"/>
    <p:sldId id="502" r:id="rId31"/>
    <p:sldId id="540" r:id="rId32"/>
    <p:sldId id="541" r:id="rId33"/>
    <p:sldId id="498" r:id="rId34"/>
    <p:sldId id="505" r:id="rId35"/>
    <p:sldId id="536" r:id="rId36"/>
    <p:sldId id="507" r:id="rId37"/>
    <p:sldId id="506" r:id="rId38"/>
    <p:sldId id="508" r:id="rId39"/>
    <p:sldId id="534" r:id="rId40"/>
    <p:sldId id="503" r:id="rId41"/>
    <p:sldId id="535" r:id="rId42"/>
    <p:sldId id="539" r:id="rId43"/>
    <p:sldId id="495" r:id="rId44"/>
    <p:sldId id="493" r:id="rId45"/>
    <p:sldId id="542" r:id="rId46"/>
    <p:sldId id="537" r:id="rId47"/>
    <p:sldId id="538" r:id="rId48"/>
    <p:sldId id="549" r:id="rId49"/>
  </p:sldIdLst>
  <p:sldSz cx="18288000" cy="10287000"/>
  <p:notesSz cx="18288000" cy="10287000"/>
  <p:embeddedFontLst>
    <p:embeddedFont>
      <p:font typeface="Calibri" panose="020F0502020204030204" pitchFamily="34" charset="0"/>
      <p:regular r:id="rId51"/>
      <p:bold r:id="rId52"/>
      <p:italic r:id="rId53"/>
      <p:boldItalic r:id="rId54"/>
    </p:embeddedFont>
    <p:embeddedFont>
      <p:font typeface="Corbel" panose="020B0503020204020204" pitchFamily="34" charset="0"/>
      <p:regular r:id="rId55"/>
      <p:bold r:id="rId56"/>
      <p:italic r:id="rId57"/>
      <p:boldItalic r:id="rId5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34B621-8D18-49D6-8AE5-530C03226C06}">
          <p14:sldIdLst>
            <p14:sldId id="449"/>
            <p14:sldId id="550"/>
            <p14:sldId id="510"/>
            <p14:sldId id="529"/>
            <p14:sldId id="509"/>
            <p14:sldId id="514"/>
            <p14:sldId id="499"/>
            <p14:sldId id="543"/>
            <p14:sldId id="545"/>
            <p14:sldId id="548"/>
            <p14:sldId id="554"/>
            <p14:sldId id="547"/>
            <p14:sldId id="553"/>
            <p14:sldId id="544"/>
            <p14:sldId id="518"/>
            <p14:sldId id="519"/>
          </p14:sldIdLst>
        </p14:section>
        <p14:section name="Git" id="{0AF969C5-0835-4ADF-B035-7AC94279D7CC}">
          <p14:sldIdLst>
            <p14:sldId id="523"/>
            <p14:sldId id="524"/>
            <p14:sldId id="515"/>
            <p14:sldId id="525"/>
            <p14:sldId id="526"/>
            <p14:sldId id="527"/>
            <p14:sldId id="522"/>
          </p14:sldIdLst>
        </p14:section>
        <p14:section name="Untitled Section" id="{5E4DDFF8-F9C0-4EDE-AD98-30300CEAD84D}">
          <p14:sldIdLst>
            <p14:sldId id="520"/>
            <p14:sldId id="521"/>
            <p14:sldId id="530"/>
            <p14:sldId id="531"/>
            <p14:sldId id="497"/>
            <p14:sldId id="501"/>
            <p14:sldId id="502"/>
            <p14:sldId id="540"/>
            <p14:sldId id="541"/>
            <p14:sldId id="498"/>
            <p14:sldId id="505"/>
            <p14:sldId id="536"/>
            <p14:sldId id="507"/>
            <p14:sldId id="506"/>
            <p14:sldId id="508"/>
            <p14:sldId id="534"/>
            <p14:sldId id="503"/>
            <p14:sldId id="535"/>
            <p14:sldId id="539"/>
            <p14:sldId id="495"/>
            <p14:sldId id="493"/>
            <p14:sldId id="542"/>
            <p14:sldId id="537"/>
            <p14:sldId id="538"/>
          </p14:sldIdLst>
        </p14:section>
        <p14:section name="Untitled Section" id="{3619A5FF-ED76-47DE-BC6D-F040CEE882BB}">
          <p14:sldIdLst>
            <p14:sldId id="549"/>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DAF"/>
    <a:srgbClr val="E1AD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162" autoAdjust="0"/>
    <p:restoredTop sz="86441" autoAdjust="0"/>
  </p:normalViewPr>
  <p:slideViewPr>
    <p:cSldViewPr>
      <p:cViewPr varScale="1">
        <p:scale>
          <a:sx n="62" d="100"/>
          <a:sy n="62" d="100"/>
        </p:scale>
        <p:origin x="132" y="46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_rels/data10.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AD82AE-F594-44EE-B0B3-44FB8E87C290}" type="doc">
      <dgm:prSet loTypeId="urn:microsoft.com/office/officeart/2005/8/layout/orgChart1" loCatId="hierarchy" qsTypeId="urn:microsoft.com/office/officeart/2005/8/quickstyle/simple1" qsCatId="simple" csTypeId="urn:microsoft.com/office/officeart/2005/8/colors/accent2_2" csCatId="accent2" phldr="1"/>
      <dgm:spPr/>
      <dgm:t>
        <a:bodyPr/>
        <a:lstStyle/>
        <a:p>
          <a:endParaRPr lang="en-US"/>
        </a:p>
      </dgm:t>
    </dgm:pt>
    <dgm:pt modelId="{ED982502-23E2-4F77-A915-6ACB55779958}">
      <dgm:prSet/>
      <dgm:spPr/>
      <dgm:t>
        <a:bodyPr/>
        <a:lstStyle/>
        <a:p>
          <a:r>
            <a:rPr lang="en-CA"/>
            <a:t>But not impossible</a:t>
          </a:r>
          <a:endParaRPr lang="en-US"/>
        </a:p>
      </dgm:t>
    </dgm:pt>
    <dgm:pt modelId="{BDAEB313-C7AA-45CE-8543-2C2209564988}" type="parTrans" cxnId="{385D12F9-E8BD-4D2D-868C-C6636F255BF6}">
      <dgm:prSet/>
      <dgm:spPr/>
      <dgm:t>
        <a:bodyPr/>
        <a:lstStyle/>
        <a:p>
          <a:endParaRPr lang="en-US"/>
        </a:p>
      </dgm:t>
    </dgm:pt>
    <dgm:pt modelId="{A672EA2B-3FBE-4A61-BFCC-A4229D3950E4}" type="sibTrans" cxnId="{385D12F9-E8BD-4D2D-868C-C6636F255BF6}">
      <dgm:prSet/>
      <dgm:spPr/>
      <dgm:t>
        <a:bodyPr/>
        <a:lstStyle/>
        <a:p>
          <a:endParaRPr lang="en-US"/>
        </a:p>
      </dgm:t>
    </dgm:pt>
    <dgm:pt modelId="{7BF3805C-E5F3-4FA3-8108-E72F8E050DAD}">
      <dgm:prSet/>
      <dgm:spPr/>
      <dgm:t>
        <a:bodyPr/>
        <a:lstStyle/>
        <a:p>
          <a:r>
            <a:rPr lang="en-CA"/>
            <a:t>Estimation is an iterative process</a:t>
          </a:r>
          <a:endParaRPr lang="en-US"/>
        </a:p>
      </dgm:t>
    </dgm:pt>
    <dgm:pt modelId="{4FAA6F06-4893-479C-85D4-E54F5BA7FF61}" type="parTrans" cxnId="{B5842511-141F-432C-BE14-BC99655F5468}">
      <dgm:prSet/>
      <dgm:spPr/>
      <dgm:t>
        <a:bodyPr/>
        <a:lstStyle/>
        <a:p>
          <a:endParaRPr lang="en-US"/>
        </a:p>
      </dgm:t>
    </dgm:pt>
    <dgm:pt modelId="{94A76732-E25F-4FFA-ACD2-7E31C590F33E}" type="sibTrans" cxnId="{B5842511-141F-432C-BE14-BC99655F5468}">
      <dgm:prSet/>
      <dgm:spPr/>
      <dgm:t>
        <a:bodyPr/>
        <a:lstStyle/>
        <a:p>
          <a:endParaRPr lang="en-US"/>
        </a:p>
      </dgm:t>
    </dgm:pt>
    <dgm:pt modelId="{E91CC7F3-88D7-40F1-8E7C-C404D443C5BA}">
      <dgm:prSet/>
      <dgm:spPr/>
      <dgm:t>
        <a:bodyPr/>
        <a:lstStyle/>
        <a:p>
          <a:r>
            <a:rPr lang="en-CA"/>
            <a:t>Think in terms of time ranges </a:t>
          </a:r>
          <a:endParaRPr lang="en-US"/>
        </a:p>
      </dgm:t>
    </dgm:pt>
    <dgm:pt modelId="{FC7E4A97-A9F2-4B4A-AA0D-1A371D5013F4}" type="parTrans" cxnId="{E2C4B55E-D451-4283-A3E3-5A7EC0F752BB}">
      <dgm:prSet/>
      <dgm:spPr/>
      <dgm:t>
        <a:bodyPr/>
        <a:lstStyle/>
        <a:p>
          <a:endParaRPr lang="en-US"/>
        </a:p>
      </dgm:t>
    </dgm:pt>
    <dgm:pt modelId="{2867EC7D-9D61-44AC-B802-0F3398DB9D73}" type="sibTrans" cxnId="{E2C4B55E-D451-4283-A3E3-5A7EC0F752BB}">
      <dgm:prSet/>
      <dgm:spPr/>
      <dgm:t>
        <a:bodyPr/>
        <a:lstStyle/>
        <a:p>
          <a:endParaRPr lang="en-US"/>
        </a:p>
      </dgm:t>
    </dgm:pt>
    <dgm:pt modelId="{A79B76A7-3D1D-4BF1-8656-6617B0D3ABC8}">
      <dgm:prSet/>
      <dgm:spPr/>
      <dgm:t>
        <a:bodyPr/>
        <a:lstStyle/>
        <a:p>
          <a:r>
            <a:rPr lang="en-CA" dirty="0"/>
            <a:t>Combine with confidence measure</a:t>
          </a:r>
          <a:endParaRPr lang="en-US" dirty="0"/>
        </a:p>
      </dgm:t>
    </dgm:pt>
    <dgm:pt modelId="{2CF2392A-3542-4A3F-9D9F-CE4371B32237}" type="parTrans" cxnId="{ECE9E8DE-A67A-4C8E-9681-D7FF18C62C7E}">
      <dgm:prSet/>
      <dgm:spPr/>
      <dgm:t>
        <a:bodyPr/>
        <a:lstStyle/>
        <a:p>
          <a:endParaRPr lang="en-US"/>
        </a:p>
      </dgm:t>
    </dgm:pt>
    <dgm:pt modelId="{F5319A5B-810D-4343-89B4-980574D2B7D6}" type="sibTrans" cxnId="{ECE9E8DE-A67A-4C8E-9681-D7FF18C62C7E}">
      <dgm:prSet/>
      <dgm:spPr/>
      <dgm:t>
        <a:bodyPr/>
        <a:lstStyle/>
        <a:p>
          <a:endParaRPr lang="en-US"/>
        </a:p>
      </dgm:t>
    </dgm:pt>
    <dgm:pt modelId="{C0058D61-63C6-4C88-9D25-557511B7EB4C}">
      <dgm:prSet/>
      <dgm:spPr/>
      <dgm:t>
        <a:bodyPr/>
        <a:lstStyle/>
        <a:p>
          <a:r>
            <a:rPr lang="en-US" dirty="0"/>
            <a:t>Any guess is better than none</a:t>
          </a:r>
        </a:p>
      </dgm:t>
    </dgm:pt>
    <dgm:pt modelId="{92FC4688-6F3D-4CAB-AF92-1AB0B30EADD1}" type="parTrans" cxnId="{004CB450-00D7-4055-B239-200C22E2BCEE}">
      <dgm:prSet/>
      <dgm:spPr/>
    </dgm:pt>
    <dgm:pt modelId="{B2EA5094-EE86-4B35-B216-3CFF522FA20E}" type="sibTrans" cxnId="{004CB450-00D7-4055-B239-200C22E2BCEE}">
      <dgm:prSet/>
      <dgm:spPr/>
    </dgm:pt>
    <dgm:pt modelId="{F6AA484A-789F-4BDD-8F66-3BE2845FF06B}" type="pres">
      <dgm:prSet presAssocID="{2CAD82AE-F594-44EE-B0B3-44FB8E87C290}" presName="hierChild1" presStyleCnt="0">
        <dgm:presLayoutVars>
          <dgm:orgChart val="1"/>
          <dgm:chPref val="1"/>
          <dgm:dir/>
          <dgm:animOne val="branch"/>
          <dgm:animLvl val="lvl"/>
          <dgm:resizeHandles/>
        </dgm:presLayoutVars>
      </dgm:prSet>
      <dgm:spPr/>
    </dgm:pt>
    <dgm:pt modelId="{5B7B5964-0E82-4F04-8A5C-38C74F6F8365}" type="pres">
      <dgm:prSet presAssocID="{ED982502-23E2-4F77-A915-6ACB55779958}" presName="hierRoot1" presStyleCnt="0">
        <dgm:presLayoutVars>
          <dgm:hierBranch val="init"/>
        </dgm:presLayoutVars>
      </dgm:prSet>
      <dgm:spPr/>
    </dgm:pt>
    <dgm:pt modelId="{1F1EE14E-E513-43F0-AF94-C6A726D030E6}" type="pres">
      <dgm:prSet presAssocID="{ED982502-23E2-4F77-A915-6ACB55779958}" presName="rootComposite1" presStyleCnt="0"/>
      <dgm:spPr/>
    </dgm:pt>
    <dgm:pt modelId="{CB38A1CE-3D79-4FD6-984F-E5196E5BB337}" type="pres">
      <dgm:prSet presAssocID="{ED982502-23E2-4F77-A915-6ACB55779958}" presName="rootText1" presStyleLbl="node0" presStyleIdx="0" presStyleCnt="5">
        <dgm:presLayoutVars>
          <dgm:chPref val="3"/>
        </dgm:presLayoutVars>
      </dgm:prSet>
      <dgm:spPr/>
    </dgm:pt>
    <dgm:pt modelId="{E058EAFB-59C9-42F0-960B-80C99E6BBEB7}" type="pres">
      <dgm:prSet presAssocID="{ED982502-23E2-4F77-A915-6ACB55779958}" presName="rootConnector1" presStyleLbl="node1" presStyleIdx="0" presStyleCnt="0"/>
      <dgm:spPr/>
    </dgm:pt>
    <dgm:pt modelId="{D9F29DBA-BD91-44F2-9C91-5581BB1C82B7}" type="pres">
      <dgm:prSet presAssocID="{ED982502-23E2-4F77-A915-6ACB55779958}" presName="hierChild2" presStyleCnt="0"/>
      <dgm:spPr/>
    </dgm:pt>
    <dgm:pt modelId="{31F56907-E528-42FE-8D7D-9A78B2868B3D}" type="pres">
      <dgm:prSet presAssocID="{ED982502-23E2-4F77-A915-6ACB55779958}" presName="hierChild3" presStyleCnt="0"/>
      <dgm:spPr/>
    </dgm:pt>
    <dgm:pt modelId="{3A61CE87-DBD3-4851-987A-4F49B371446A}" type="pres">
      <dgm:prSet presAssocID="{7BF3805C-E5F3-4FA3-8108-E72F8E050DAD}" presName="hierRoot1" presStyleCnt="0">
        <dgm:presLayoutVars>
          <dgm:hierBranch val="init"/>
        </dgm:presLayoutVars>
      </dgm:prSet>
      <dgm:spPr/>
    </dgm:pt>
    <dgm:pt modelId="{17A4FC56-2FA8-42E0-A91F-7E9B3F97F476}" type="pres">
      <dgm:prSet presAssocID="{7BF3805C-E5F3-4FA3-8108-E72F8E050DAD}" presName="rootComposite1" presStyleCnt="0"/>
      <dgm:spPr/>
    </dgm:pt>
    <dgm:pt modelId="{5A529D2A-5DFB-470A-A2FF-1277B0DCBBCF}" type="pres">
      <dgm:prSet presAssocID="{7BF3805C-E5F3-4FA3-8108-E72F8E050DAD}" presName="rootText1" presStyleLbl="node0" presStyleIdx="1" presStyleCnt="5">
        <dgm:presLayoutVars>
          <dgm:chPref val="3"/>
        </dgm:presLayoutVars>
      </dgm:prSet>
      <dgm:spPr/>
    </dgm:pt>
    <dgm:pt modelId="{F07940C7-CFBE-457D-8B85-474D71F9FFEB}" type="pres">
      <dgm:prSet presAssocID="{7BF3805C-E5F3-4FA3-8108-E72F8E050DAD}" presName="rootConnector1" presStyleLbl="node1" presStyleIdx="0" presStyleCnt="0"/>
      <dgm:spPr/>
    </dgm:pt>
    <dgm:pt modelId="{6551E256-DF6D-4BE4-AA5C-5D65E3995F6E}" type="pres">
      <dgm:prSet presAssocID="{7BF3805C-E5F3-4FA3-8108-E72F8E050DAD}" presName="hierChild2" presStyleCnt="0"/>
      <dgm:spPr/>
    </dgm:pt>
    <dgm:pt modelId="{5FEED9A2-0D8B-4960-87B5-441D45A063D0}" type="pres">
      <dgm:prSet presAssocID="{7BF3805C-E5F3-4FA3-8108-E72F8E050DAD}" presName="hierChild3" presStyleCnt="0"/>
      <dgm:spPr/>
    </dgm:pt>
    <dgm:pt modelId="{F8DF1611-B768-478B-B8BC-31F340B84256}" type="pres">
      <dgm:prSet presAssocID="{E91CC7F3-88D7-40F1-8E7C-C404D443C5BA}" presName="hierRoot1" presStyleCnt="0">
        <dgm:presLayoutVars>
          <dgm:hierBranch val="init"/>
        </dgm:presLayoutVars>
      </dgm:prSet>
      <dgm:spPr/>
    </dgm:pt>
    <dgm:pt modelId="{F6ABE8AF-12AA-4F07-B9D4-5D14109018FA}" type="pres">
      <dgm:prSet presAssocID="{E91CC7F3-88D7-40F1-8E7C-C404D443C5BA}" presName="rootComposite1" presStyleCnt="0"/>
      <dgm:spPr/>
    </dgm:pt>
    <dgm:pt modelId="{97EDD719-5175-4765-B5D7-F2FE24B700A4}" type="pres">
      <dgm:prSet presAssocID="{E91CC7F3-88D7-40F1-8E7C-C404D443C5BA}" presName="rootText1" presStyleLbl="node0" presStyleIdx="2" presStyleCnt="5">
        <dgm:presLayoutVars>
          <dgm:chPref val="3"/>
        </dgm:presLayoutVars>
      </dgm:prSet>
      <dgm:spPr/>
    </dgm:pt>
    <dgm:pt modelId="{05513057-BA91-46D5-A8DB-B8846963EF98}" type="pres">
      <dgm:prSet presAssocID="{E91CC7F3-88D7-40F1-8E7C-C404D443C5BA}" presName="rootConnector1" presStyleLbl="node1" presStyleIdx="0" presStyleCnt="0"/>
      <dgm:spPr/>
    </dgm:pt>
    <dgm:pt modelId="{344B5F7C-CED0-491D-B38B-797C0850B23D}" type="pres">
      <dgm:prSet presAssocID="{E91CC7F3-88D7-40F1-8E7C-C404D443C5BA}" presName="hierChild2" presStyleCnt="0"/>
      <dgm:spPr/>
    </dgm:pt>
    <dgm:pt modelId="{BEDC5F8F-7E77-49EF-88D5-3790C5F85ACD}" type="pres">
      <dgm:prSet presAssocID="{E91CC7F3-88D7-40F1-8E7C-C404D443C5BA}" presName="hierChild3" presStyleCnt="0"/>
      <dgm:spPr/>
    </dgm:pt>
    <dgm:pt modelId="{82C20AA6-989C-46BE-9612-3388053ABE8D}" type="pres">
      <dgm:prSet presAssocID="{A79B76A7-3D1D-4BF1-8656-6617B0D3ABC8}" presName="hierRoot1" presStyleCnt="0">
        <dgm:presLayoutVars>
          <dgm:hierBranch val="init"/>
        </dgm:presLayoutVars>
      </dgm:prSet>
      <dgm:spPr/>
    </dgm:pt>
    <dgm:pt modelId="{F4BAF47E-F68F-4BA8-85F5-42BA0F1AA9AE}" type="pres">
      <dgm:prSet presAssocID="{A79B76A7-3D1D-4BF1-8656-6617B0D3ABC8}" presName="rootComposite1" presStyleCnt="0"/>
      <dgm:spPr/>
    </dgm:pt>
    <dgm:pt modelId="{8CAAD322-E41A-402E-B39C-96DBCD2C1D4D}" type="pres">
      <dgm:prSet presAssocID="{A79B76A7-3D1D-4BF1-8656-6617B0D3ABC8}" presName="rootText1" presStyleLbl="node0" presStyleIdx="3" presStyleCnt="5">
        <dgm:presLayoutVars>
          <dgm:chPref val="3"/>
        </dgm:presLayoutVars>
      </dgm:prSet>
      <dgm:spPr/>
    </dgm:pt>
    <dgm:pt modelId="{02EE2692-1056-4AF5-B455-1404F8E2DE60}" type="pres">
      <dgm:prSet presAssocID="{A79B76A7-3D1D-4BF1-8656-6617B0D3ABC8}" presName="rootConnector1" presStyleLbl="node1" presStyleIdx="0" presStyleCnt="0"/>
      <dgm:spPr/>
    </dgm:pt>
    <dgm:pt modelId="{AC6502E1-3863-497D-819C-3E7C82BC2E49}" type="pres">
      <dgm:prSet presAssocID="{A79B76A7-3D1D-4BF1-8656-6617B0D3ABC8}" presName="hierChild2" presStyleCnt="0"/>
      <dgm:spPr/>
    </dgm:pt>
    <dgm:pt modelId="{96FA494F-084E-4DE9-9716-A7E0EA1F51F9}" type="pres">
      <dgm:prSet presAssocID="{A79B76A7-3D1D-4BF1-8656-6617B0D3ABC8}" presName="hierChild3" presStyleCnt="0"/>
      <dgm:spPr/>
    </dgm:pt>
    <dgm:pt modelId="{36EC3BDD-3EAA-4421-9D48-37FBAA732984}" type="pres">
      <dgm:prSet presAssocID="{C0058D61-63C6-4C88-9D25-557511B7EB4C}" presName="hierRoot1" presStyleCnt="0">
        <dgm:presLayoutVars>
          <dgm:hierBranch val="init"/>
        </dgm:presLayoutVars>
      </dgm:prSet>
      <dgm:spPr/>
    </dgm:pt>
    <dgm:pt modelId="{05A2A019-0417-4CEB-B887-79C25D70429F}" type="pres">
      <dgm:prSet presAssocID="{C0058D61-63C6-4C88-9D25-557511B7EB4C}" presName="rootComposite1" presStyleCnt="0"/>
      <dgm:spPr/>
    </dgm:pt>
    <dgm:pt modelId="{4E4444E8-1CCA-4385-8C9C-2A3CED2D774B}" type="pres">
      <dgm:prSet presAssocID="{C0058D61-63C6-4C88-9D25-557511B7EB4C}" presName="rootText1" presStyleLbl="node0" presStyleIdx="4" presStyleCnt="5">
        <dgm:presLayoutVars>
          <dgm:chPref val="3"/>
        </dgm:presLayoutVars>
      </dgm:prSet>
      <dgm:spPr/>
    </dgm:pt>
    <dgm:pt modelId="{69A4CD23-C2D8-4091-B6EE-35F76C6A47B8}" type="pres">
      <dgm:prSet presAssocID="{C0058D61-63C6-4C88-9D25-557511B7EB4C}" presName="rootConnector1" presStyleLbl="node1" presStyleIdx="0" presStyleCnt="0"/>
      <dgm:spPr/>
    </dgm:pt>
    <dgm:pt modelId="{C0AFF3CA-EDBD-4729-A1E3-914D826BA621}" type="pres">
      <dgm:prSet presAssocID="{C0058D61-63C6-4C88-9D25-557511B7EB4C}" presName="hierChild2" presStyleCnt="0"/>
      <dgm:spPr/>
    </dgm:pt>
    <dgm:pt modelId="{6129448D-701B-4B1E-ADFE-E0CDF3FAEDA2}" type="pres">
      <dgm:prSet presAssocID="{C0058D61-63C6-4C88-9D25-557511B7EB4C}" presName="hierChild3" presStyleCnt="0"/>
      <dgm:spPr/>
    </dgm:pt>
  </dgm:ptLst>
  <dgm:cxnLst>
    <dgm:cxn modelId="{B5842511-141F-432C-BE14-BC99655F5468}" srcId="{2CAD82AE-F594-44EE-B0B3-44FB8E87C290}" destId="{7BF3805C-E5F3-4FA3-8108-E72F8E050DAD}" srcOrd="1" destOrd="0" parTransId="{4FAA6F06-4893-479C-85D4-E54F5BA7FF61}" sibTransId="{94A76732-E25F-4FFA-ACD2-7E31C590F33E}"/>
    <dgm:cxn modelId="{DB116323-549E-4773-9F66-38D05876D4C3}" type="presOf" srcId="{A79B76A7-3D1D-4BF1-8656-6617B0D3ABC8}" destId="{02EE2692-1056-4AF5-B455-1404F8E2DE60}" srcOrd="1" destOrd="0" presId="urn:microsoft.com/office/officeart/2005/8/layout/orgChart1"/>
    <dgm:cxn modelId="{8866BE26-09AD-40D0-B6C4-2BCC8296A6E9}" type="presOf" srcId="{2CAD82AE-F594-44EE-B0B3-44FB8E87C290}" destId="{F6AA484A-789F-4BDD-8F66-3BE2845FF06B}" srcOrd="0" destOrd="0" presId="urn:microsoft.com/office/officeart/2005/8/layout/orgChart1"/>
    <dgm:cxn modelId="{8A84DD26-638A-4D2E-A5E0-CBD8E350F59D}" type="presOf" srcId="{ED982502-23E2-4F77-A915-6ACB55779958}" destId="{E058EAFB-59C9-42F0-960B-80C99E6BBEB7}" srcOrd="1" destOrd="0" presId="urn:microsoft.com/office/officeart/2005/8/layout/orgChart1"/>
    <dgm:cxn modelId="{E2C4B55E-D451-4283-A3E3-5A7EC0F752BB}" srcId="{2CAD82AE-F594-44EE-B0B3-44FB8E87C290}" destId="{E91CC7F3-88D7-40F1-8E7C-C404D443C5BA}" srcOrd="2" destOrd="0" parTransId="{FC7E4A97-A9F2-4B4A-AA0D-1A371D5013F4}" sibTransId="{2867EC7D-9D61-44AC-B802-0F3398DB9D73}"/>
    <dgm:cxn modelId="{004CB450-00D7-4055-B239-200C22E2BCEE}" srcId="{2CAD82AE-F594-44EE-B0B3-44FB8E87C290}" destId="{C0058D61-63C6-4C88-9D25-557511B7EB4C}" srcOrd="4" destOrd="0" parTransId="{92FC4688-6F3D-4CAB-AF92-1AB0B30EADD1}" sibTransId="{B2EA5094-EE86-4B35-B216-3CFF522FA20E}"/>
    <dgm:cxn modelId="{79947854-6787-428A-8796-08713A877004}" type="presOf" srcId="{7BF3805C-E5F3-4FA3-8108-E72F8E050DAD}" destId="{5A529D2A-5DFB-470A-A2FF-1277B0DCBBCF}" srcOrd="0" destOrd="0" presId="urn:microsoft.com/office/officeart/2005/8/layout/orgChart1"/>
    <dgm:cxn modelId="{40155D77-234B-43FE-8FAC-487B34B14709}" type="presOf" srcId="{A79B76A7-3D1D-4BF1-8656-6617B0D3ABC8}" destId="{8CAAD322-E41A-402E-B39C-96DBCD2C1D4D}" srcOrd="0" destOrd="0" presId="urn:microsoft.com/office/officeart/2005/8/layout/orgChart1"/>
    <dgm:cxn modelId="{7BBFD48B-7D52-46A2-8695-17FFA55FD529}" type="presOf" srcId="{C0058D61-63C6-4C88-9D25-557511B7EB4C}" destId="{69A4CD23-C2D8-4091-B6EE-35F76C6A47B8}" srcOrd="1" destOrd="0" presId="urn:microsoft.com/office/officeart/2005/8/layout/orgChart1"/>
    <dgm:cxn modelId="{539184CF-BD2C-490D-BD82-74AF03931B74}" type="presOf" srcId="{ED982502-23E2-4F77-A915-6ACB55779958}" destId="{CB38A1CE-3D79-4FD6-984F-E5196E5BB337}" srcOrd="0" destOrd="0" presId="urn:microsoft.com/office/officeart/2005/8/layout/orgChart1"/>
    <dgm:cxn modelId="{DFDBCED0-6CD4-440A-807F-6366F85DFEC0}" type="presOf" srcId="{E91CC7F3-88D7-40F1-8E7C-C404D443C5BA}" destId="{97EDD719-5175-4765-B5D7-F2FE24B700A4}" srcOrd="0" destOrd="0" presId="urn:microsoft.com/office/officeart/2005/8/layout/orgChart1"/>
    <dgm:cxn modelId="{F2763CD1-F467-49A7-963E-84DFB643A00B}" type="presOf" srcId="{E91CC7F3-88D7-40F1-8E7C-C404D443C5BA}" destId="{05513057-BA91-46D5-A8DB-B8846963EF98}" srcOrd="1" destOrd="0" presId="urn:microsoft.com/office/officeart/2005/8/layout/orgChart1"/>
    <dgm:cxn modelId="{ECE9E8DE-A67A-4C8E-9681-D7FF18C62C7E}" srcId="{2CAD82AE-F594-44EE-B0B3-44FB8E87C290}" destId="{A79B76A7-3D1D-4BF1-8656-6617B0D3ABC8}" srcOrd="3" destOrd="0" parTransId="{2CF2392A-3542-4A3F-9D9F-CE4371B32237}" sibTransId="{F5319A5B-810D-4343-89B4-980574D2B7D6}"/>
    <dgm:cxn modelId="{70EC32EF-A4D6-49F7-A826-3AAFF82CFDC6}" type="presOf" srcId="{C0058D61-63C6-4C88-9D25-557511B7EB4C}" destId="{4E4444E8-1CCA-4385-8C9C-2A3CED2D774B}" srcOrd="0" destOrd="0" presId="urn:microsoft.com/office/officeart/2005/8/layout/orgChart1"/>
    <dgm:cxn modelId="{6A2DC4F6-BAF8-4F2E-AE64-BD80ABBFDAE7}" type="presOf" srcId="{7BF3805C-E5F3-4FA3-8108-E72F8E050DAD}" destId="{F07940C7-CFBE-457D-8B85-474D71F9FFEB}" srcOrd="1" destOrd="0" presId="urn:microsoft.com/office/officeart/2005/8/layout/orgChart1"/>
    <dgm:cxn modelId="{385D12F9-E8BD-4D2D-868C-C6636F255BF6}" srcId="{2CAD82AE-F594-44EE-B0B3-44FB8E87C290}" destId="{ED982502-23E2-4F77-A915-6ACB55779958}" srcOrd="0" destOrd="0" parTransId="{BDAEB313-C7AA-45CE-8543-2C2209564988}" sibTransId="{A672EA2B-3FBE-4A61-BFCC-A4229D3950E4}"/>
    <dgm:cxn modelId="{F899FB95-DBFE-4191-881B-8AB067716331}" type="presParOf" srcId="{F6AA484A-789F-4BDD-8F66-3BE2845FF06B}" destId="{5B7B5964-0E82-4F04-8A5C-38C74F6F8365}" srcOrd="0" destOrd="0" presId="urn:microsoft.com/office/officeart/2005/8/layout/orgChart1"/>
    <dgm:cxn modelId="{5B39BA61-7555-4120-8A76-D39282065567}" type="presParOf" srcId="{5B7B5964-0E82-4F04-8A5C-38C74F6F8365}" destId="{1F1EE14E-E513-43F0-AF94-C6A726D030E6}" srcOrd="0" destOrd="0" presId="urn:microsoft.com/office/officeart/2005/8/layout/orgChart1"/>
    <dgm:cxn modelId="{3EEC00B5-9F35-47AA-B046-1E1052B212D4}" type="presParOf" srcId="{1F1EE14E-E513-43F0-AF94-C6A726D030E6}" destId="{CB38A1CE-3D79-4FD6-984F-E5196E5BB337}" srcOrd="0" destOrd="0" presId="urn:microsoft.com/office/officeart/2005/8/layout/orgChart1"/>
    <dgm:cxn modelId="{24D77292-7668-4398-8C3C-DE91503D8436}" type="presParOf" srcId="{1F1EE14E-E513-43F0-AF94-C6A726D030E6}" destId="{E058EAFB-59C9-42F0-960B-80C99E6BBEB7}" srcOrd="1" destOrd="0" presId="urn:microsoft.com/office/officeart/2005/8/layout/orgChart1"/>
    <dgm:cxn modelId="{691566AA-9BF6-42B8-BE45-1A63390E161A}" type="presParOf" srcId="{5B7B5964-0E82-4F04-8A5C-38C74F6F8365}" destId="{D9F29DBA-BD91-44F2-9C91-5581BB1C82B7}" srcOrd="1" destOrd="0" presId="urn:microsoft.com/office/officeart/2005/8/layout/orgChart1"/>
    <dgm:cxn modelId="{55AC25D6-C34A-4125-9072-2E4689533FAA}" type="presParOf" srcId="{5B7B5964-0E82-4F04-8A5C-38C74F6F8365}" destId="{31F56907-E528-42FE-8D7D-9A78B2868B3D}" srcOrd="2" destOrd="0" presId="urn:microsoft.com/office/officeart/2005/8/layout/orgChart1"/>
    <dgm:cxn modelId="{3EFE9052-7A3D-4EE8-B71D-633FB5B728E9}" type="presParOf" srcId="{F6AA484A-789F-4BDD-8F66-3BE2845FF06B}" destId="{3A61CE87-DBD3-4851-987A-4F49B371446A}" srcOrd="1" destOrd="0" presId="urn:microsoft.com/office/officeart/2005/8/layout/orgChart1"/>
    <dgm:cxn modelId="{719AD2DD-9BF0-42B6-882C-AA9A7F9B20B2}" type="presParOf" srcId="{3A61CE87-DBD3-4851-987A-4F49B371446A}" destId="{17A4FC56-2FA8-42E0-A91F-7E9B3F97F476}" srcOrd="0" destOrd="0" presId="urn:microsoft.com/office/officeart/2005/8/layout/orgChart1"/>
    <dgm:cxn modelId="{DC8A4FD8-33A0-4467-A973-D7372B312F6C}" type="presParOf" srcId="{17A4FC56-2FA8-42E0-A91F-7E9B3F97F476}" destId="{5A529D2A-5DFB-470A-A2FF-1277B0DCBBCF}" srcOrd="0" destOrd="0" presId="urn:microsoft.com/office/officeart/2005/8/layout/orgChart1"/>
    <dgm:cxn modelId="{7373C940-87AE-4813-B44A-F98E272776CE}" type="presParOf" srcId="{17A4FC56-2FA8-42E0-A91F-7E9B3F97F476}" destId="{F07940C7-CFBE-457D-8B85-474D71F9FFEB}" srcOrd="1" destOrd="0" presId="urn:microsoft.com/office/officeart/2005/8/layout/orgChart1"/>
    <dgm:cxn modelId="{48AEC0F5-0350-4A5C-A85F-0A4C33D16467}" type="presParOf" srcId="{3A61CE87-DBD3-4851-987A-4F49B371446A}" destId="{6551E256-DF6D-4BE4-AA5C-5D65E3995F6E}" srcOrd="1" destOrd="0" presId="urn:microsoft.com/office/officeart/2005/8/layout/orgChart1"/>
    <dgm:cxn modelId="{3CD09B08-0BAA-4DA2-8E38-F3A1D1A843E0}" type="presParOf" srcId="{3A61CE87-DBD3-4851-987A-4F49B371446A}" destId="{5FEED9A2-0D8B-4960-87B5-441D45A063D0}" srcOrd="2" destOrd="0" presId="urn:microsoft.com/office/officeart/2005/8/layout/orgChart1"/>
    <dgm:cxn modelId="{9B71D357-B78D-4956-ABC3-F38894D2B883}" type="presParOf" srcId="{F6AA484A-789F-4BDD-8F66-3BE2845FF06B}" destId="{F8DF1611-B768-478B-B8BC-31F340B84256}" srcOrd="2" destOrd="0" presId="urn:microsoft.com/office/officeart/2005/8/layout/orgChart1"/>
    <dgm:cxn modelId="{F2BD5129-9375-4EDC-8FC8-1BB849E06318}" type="presParOf" srcId="{F8DF1611-B768-478B-B8BC-31F340B84256}" destId="{F6ABE8AF-12AA-4F07-B9D4-5D14109018FA}" srcOrd="0" destOrd="0" presId="urn:microsoft.com/office/officeart/2005/8/layout/orgChart1"/>
    <dgm:cxn modelId="{501962FD-4568-430D-8732-9656BC1017EC}" type="presParOf" srcId="{F6ABE8AF-12AA-4F07-B9D4-5D14109018FA}" destId="{97EDD719-5175-4765-B5D7-F2FE24B700A4}" srcOrd="0" destOrd="0" presId="urn:microsoft.com/office/officeart/2005/8/layout/orgChart1"/>
    <dgm:cxn modelId="{AD64EE2B-08A1-4BC9-A654-279649B316BD}" type="presParOf" srcId="{F6ABE8AF-12AA-4F07-B9D4-5D14109018FA}" destId="{05513057-BA91-46D5-A8DB-B8846963EF98}" srcOrd="1" destOrd="0" presId="urn:microsoft.com/office/officeart/2005/8/layout/orgChart1"/>
    <dgm:cxn modelId="{4A41A452-2C82-4870-8CFC-98E1BED5EFE9}" type="presParOf" srcId="{F8DF1611-B768-478B-B8BC-31F340B84256}" destId="{344B5F7C-CED0-491D-B38B-797C0850B23D}" srcOrd="1" destOrd="0" presId="urn:microsoft.com/office/officeart/2005/8/layout/orgChart1"/>
    <dgm:cxn modelId="{C44EEC88-CB49-4C87-A996-39784DDE2CCE}" type="presParOf" srcId="{F8DF1611-B768-478B-B8BC-31F340B84256}" destId="{BEDC5F8F-7E77-49EF-88D5-3790C5F85ACD}" srcOrd="2" destOrd="0" presId="urn:microsoft.com/office/officeart/2005/8/layout/orgChart1"/>
    <dgm:cxn modelId="{326EEBB3-CBDD-4EB1-BBE0-6096FC66BB51}" type="presParOf" srcId="{F6AA484A-789F-4BDD-8F66-3BE2845FF06B}" destId="{82C20AA6-989C-46BE-9612-3388053ABE8D}" srcOrd="3" destOrd="0" presId="urn:microsoft.com/office/officeart/2005/8/layout/orgChart1"/>
    <dgm:cxn modelId="{571AF456-CD9A-4422-B55A-445C2FB5029B}" type="presParOf" srcId="{82C20AA6-989C-46BE-9612-3388053ABE8D}" destId="{F4BAF47E-F68F-4BA8-85F5-42BA0F1AA9AE}" srcOrd="0" destOrd="0" presId="urn:microsoft.com/office/officeart/2005/8/layout/orgChart1"/>
    <dgm:cxn modelId="{ACE5FDEA-1859-41A2-8056-0755311E2525}" type="presParOf" srcId="{F4BAF47E-F68F-4BA8-85F5-42BA0F1AA9AE}" destId="{8CAAD322-E41A-402E-B39C-96DBCD2C1D4D}" srcOrd="0" destOrd="0" presId="urn:microsoft.com/office/officeart/2005/8/layout/orgChart1"/>
    <dgm:cxn modelId="{70B99882-6E24-45F1-8BCE-C7E045DBE316}" type="presParOf" srcId="{F4BAF47E-F68F-4BA8-85F5-42BA0F1AA9AE}" destId="{02EE2692-1056-4AF5-B455-1404F8E2DE60}" srcOrd="1" destOrd="0" presId="urn:microsoft.com/office/officeart/2005/8/layout/orgChart1"/>
    <dgm:cxn modelId="{5B1FE457-D45E-4169-8060-C5CD18B6EB34}" type="presParOf" srcId="{82C20AA6-989C-46BE-9612-3388053ABE8D}" destId="{AC6502E1-3863-497D-819C-3E7C82BC2E49}" srcOrd="1" destOrd="0" presId="urn:microsoft.com/office/officeart/2005/8/layout/orgChart1"/>
    <dgm:cxn modelId="{79957EBC-529C-4CC0-B9A4-04B2F05C531D}" type="presParOf" srcId="{82C20AA6-989C-46BE-9612-3388053ABE8D}" destId="{96FA494F-084E-4DE9-9716-A7E0EA1F51F9}" srcOrd="2" destOrd="0" presId="urn:microsoft.com/office/officeart/2005/8/layout/orgChart1"/>
    <dgm:cxn modelId="{A7E0CEB4-21E5-44EC-8BBC-F2D0043F1367}" type="presParOf" srcId="{F6AA484A-789F-4BDD-8F66-3BE2845FF06B}" destId="{36EC3BDD-3EAA-4421-9D48-37FBAA732984}" srcOrd="4" destOrd="0" presId="urn:microsoft.com/office/officeart/2005/8/layout/orgChart1"/>
    <dgm:cxn modelId="{5666A298-1661-4864-8206-E19AD33FC408}" type="presParOf" srcId="{36EC3BDD-3EAA-4421-9D48-37FBAA732984}" destId="{05A2A019-0417-4CEB-B887-79C25D70429F}" srcOrd="0" destOrd="0" presId="urn:microsoft.com/office/officeart/2005/8/layout/orgChart1"/>
    <dgm:cxn modelId="{5928BFC3-AE27-411D-9938-E87B80091B40}" type="presParOf" srcId="{05A2A019-0417-4CEB-B887-79C25D70429F}" destId="{4E4444E8-1CCA-4385-8C9C-2A3CED2D774B}" srcOrd="0" destOrd="0" presId="urn:microsoft.com/office/officeart/2005/8/layout/orgChart1"/>
    <dgm:cxn modelId="{E2DEB4F0-5716-4A3A-AB44-1C78EBD5E625}" type="presParOf" srcId="{05A2A019-0417-4CEB-B887-79C25D70429F}" destId="{69A4CD23-C2D8-4091-B6EE-35F76C6A47B8}" srcOrd="1" destOrd="0" presId="urn:microsoft.com/office/officeart/2005/8/layout/orgChart1"/>
    <dgm:cxn modelId="{985D43D6-936A-4F41-A168-9C0B714B63C3}" type="presParOf" srcId="{36EC3BDD-3EAA-4421-9D48-37FBAA732984}" destId="{C0AFF3CA-EDBD-4729-A1E3-914D826BA621}" srcOrd="1" destOrd="0" presId="urn:microsoft.com/office/officeart/2005/8/layout/orgChart1"/>
    <dgm:cxn modelId="{7EE45E2F-3388-4CCF-A2BD-C78395C53364}" type="presParOf" srcId="{36EC3BDD-3EAA-4421-9D48-37FBAA732984}" destId="{6129448D-701B-4B1E-ADFE-E0CDF3FAEDA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4A8040-E237-457D-A169-40E5E43DCC6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70871E0-E77F-4C92-89B9-5B52D6BD2204}">
      <dgm:prSet custT="1"/>
      <dgm:spPr/>
      <dgm:t>
        <a:bodyPr/>
        <a:lstStyle/>
        <a:p>
          <a:r>
            <a:rPr lang="en-CA" sz="2800" dirty="0"/>
            <a:t>A notification of intent to merge two branches</a:t>
          </a:r>
          <a:endParaRPr lang="en-US" sz="2800" dirty="0"/>
        </a:p>
      </dgm:t>
    </dgm:pt>
    <dgm:pt modelId="{0F7BD176-56C8-49A7-98AF-43154298A440}" type="parTrans" cxnId="{5C4A48A9-71C8-4E22-89E2-07221126D505}">
      <dgm:prSet/>
      <dgm:spPr/>
      <dgm:t>
        <a:bodyPr/>
        <a:lstStyle/>
        <a:p>
          <a:endParaRPr lang="en-US"/>
        </a:p>
      </dgm:t>
    </dgm:pt>
    <dgm:pt modelId="{B656E37D-9942-42B7-948F-D085FC978FB0}" type="sibTrans" cxnId="{5C4A48A9-71C8-4E22-89E2-07221126D505}">
      <dgm:prSet/>
      <dgm:spPr/>
      <dgm:t>
        <a:bodyPr/>
        <a:lstStyle/>
        <a:p>
          <a:endParaRPr lang="en-US"/>
        </a:p>
      </dgm:t>
    </dgm:pt>
    <dgm:pt modelId="{6B8AE1F7-26D3-43AF-8491-329F77353B19}">
      <dgm:prSet custT="1"/>
      <dgm:spPr/>
      <dgm:t>
        <a:bodyPr/>
        <a:lstStyle/>
        <a:p>
          <a:r>
            <a:rPr lang="en-CA" sz="2800" dirty="0"/>
            <a:t>It is done on the server</a:t>
          </a:r>
          <a:endParaRPr lang="en-US" sz="2800" dirty="0"/>
        </a:p>
      </dgm:t>
    </dgm:pt>
    <dgm:pt modelId="{DE6814DF-EB4C-4805-882C-D0D5B0E15B6B}" type="parTrans" cxnId="{9AC802C5-F5F3-43D3-B77D-6F7710AB563E}">
      <dgm:prSet/>
      <dgm:spPr/>
      <dgm:t>
        <a:bodyPr/>
        <a:lstStyle/>
        <a:p>
          <a:endParaRPr lang="en-US"/>
        </a:p>
      </dgm:t>
    </dgm:pt>
    <dgm:pt modelId="{A1485680-37B1-4157-8D72-B6B3BC70E2C5}" type="sibTrans" cxnId="{9AC802C5-F5F3-43D3-B77D-6F7710AB563E}">
      <dgm:prSet/>
      <dgm:spPr/>
      <dgm:t>
        <a:bodyPr/>
        <a:lstStyle/>
        <a:p>
          <a:endParaRPr lang="en-US"/>
        </a:p>
      </dgm:t>
    </dgm:pt>
    <dgm:pt modelId="{B83211F5-F0C1-43F1-A7F9-DC9E385E530D}">
      <dgm:prSet custT="1"/>
      <dgm:spPr/>
      <dgm:t>
        <a:bodyPr/>
        <a:lstStyle/>
        <a:p>
          <a:r>
            <a:rPr lang="en-CA" sz="2800" dirty="0"/>
            <a:t>Provides an opportunity for a code review</a:t>
          </a:r>
          <a:endParaRPr lang="en-US" sz="2800" dirty="0"/>
        </a:p>
      </dgm:t>
    </dgm:pt>
    <dgm:pt modelId="{16317601-C724-49EB-8144-D5302CDF6EDA}" type="parTrans" cxnId="{D674C416-FE47-4025-9F8A-496A3E8638CB}">
      <dgm:prSet/>
      <dgm:spPr/>
      <dgm:t>
        <a:bodyPr/>
        <a:lstStyle/>
        <a:p>
          <a:endParaRPr lang="en-US"/>
        </a:p>
      </dgm:t>
    </dgm:pt>
    <dgm:pt modelId="{0B509F82-BBEF-4BCB-9484-54809E2424B2}" type="sibTrans" cxnId="{D674C416-FE47-4025-9F8A-496A3E8638CB}">
      <dgm:prSet/>
      <dgm:spPr/>
      <dgm:t>
        <a:bodyPr/>
        <a:lstStyle/>
        <a:p>
          <a:endParaRPr lang="en-US"/>
        </a:p>
      </dgm:t>
    </dgm:pt>
    <dgm:pt modelId="{2FE2AC03-6D5F-4F9D-AC80-2A290A4046FE}">
      <dgm:prSet custT="1"/>
      <dgm:spPr/>
      <dgm:t>
        <a:bodyPr/>
        <a:lstStyle/>
        <a:p>
          <a:r>
            <a:rPr lang="en-CA" sz="2800" dirty="0"/>
            <a:t>May trigger automated validity checks (CI)</a:t>
          </a:r>
          <a:endParaRPr lang="en-US" sz="2800" dirty="0"/>
        </a:p>
      </dgm:t>
    </dgm:pt>
    <dgm:pt modelId="{EB719ADF-249A-41A7-B758-CDF02F24F828}" type="parTrans" cxnId="{4C6B938C-EA68-4D5E-969F-7C1D6E37AE7F}">
      <dgm:prSet/>
      <dgm:spPr/>
      <dgm:t>
        <a:bodyPr/>
        <a:lstStyle/>
        <a:p>
          <a:endParaRPr lang="en-US"/>
        </a:p>
      </dgm:t>
    </dgm:pt>
    <dgm:pt modelId="{ACE930C1-CD56-4F61-9AA3-593206F61BE5}" type="sibTrans" cxnId="{4C6B938C-EA68-4D5E-969F-7C1D6E37AE7F}">
      <dgm:prSet/>
      <dgm:spPr/>
      <dgm:t>
        <a:bodyPr/>
        <a:lstStyle/>
        <a:p>
          <a:endParaRPr lang="en-US"/>
        </a:p>
      </dgm:t>
    </dgm:pt>
    <dgm:pt modelId="{46866B36-B6C8-4F4C-B792-D594130191D2}">
      <dgm:prSet custT="1"/>
      <dgm:spPr/>
      <dgm:t>
        <a:bodyPr/>
        <a:lstStyle/>
        <a:p>
          <a:r>
            <a:rPr lang="en-CA" sz="2800" dirty="0"/>
            <a:t>May trigger automated deployment steps (CD)</a:t>
          </a:r>
          <a:endParaRPr lang="en-US" sz="2800" dirty="0"/>
        </a:p>
      </dgm:t>
    </dgm:pt>
    <dgm:pt modelId="{EC713F42-90BC-4F2A-8A73-5D283D94A768}" type="parTrans" cxnId="{B1E83588-A8A8-4A70-9787-EA2E63CA87A2}">
      <dgm:prSet/>
      <dgm:spPr/>
      <dgm:t>
        <a:bodyPr/>
        <a:lstStyle/>
        <a:p>
          <a:endParaRPr lang="en-US"/>
        </a:p>
      </dgm:t>
    </dgm:pt>
    <dgm:pt modelId="{81F43CD4-489E-4C0C-92B8-E9927F7E8C94}" type="sibTrans" cxnId="{B1E83588-A8A8-4A70-9787-EA2E63CA87A2}">
      <dgm:prSet/>
      <dgm:spPr/>
      <dgm:t>
        <a:bodyPr/>
        <a:lstStyle/>
        <a:p>
          <a:endParaRPr lang="en-US"/>
        </a:p>
      </dgm:t>
    </dgm:pt>
    <dgm:pt modelId="{DDF37741-2D9C-4871-A542-94A6331CBE2E}" type="pres">
      <dgm:prSet presAssocID="{334A8040-E237-457D-A169-40E5E43DCC62}" presName="root" presStyleCnt="0">
        <dgm:presLayoutVars>
          <dgm:dir/>
          <dgm:resizeHandles val="exact"/>
        </dgm:presLayoutVars>
      </dgm:prSet>
      <dgm:spPr/>
    </dgm:pt>
    <dgm:pt modelId="{B8197199-D226-468F-94A7-72841A577DE9}" type="pres">
      <dgm:prSet presAssocID="{C70871E0-E77F-4C92-89B9-5B52D6BD2204}" presName="compNode" presStyleCnt="0"/>
      <dgm:spPr/>
    </dgm:pt>
    <dgm:pt modelId="{82771CC1-8402-4466-832D-33B097597BC9}" type="pres">
      <dgm:prSet presAssocID="{C70871E0-E77F-4C92-89B9-5B52D6BD2204}" presName="bgRect" presStyleLbl="bgShp" presStyleIdx="0" presStyleCnt="5"/>
      <dgm:spPr/>
    </dgm:pt>
    <dgm:pt modelId="{B24FCFAD-CD75-47A4-88C0-7F058CF40DAD}" type="pres">
      <dgm:prSet presAssocID="{C70871E0-E77F-4C92-89B9-5B52D6BD220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24D12488-571D-497A-B941-14463F892244}" type="pres">
      <dgm:prSet presAssocID="{C70871E0-E77F-4C92-89B9-5B52D6BD2204}" presName="spaceRect" presStyleCnt="0"/>
      <dgm:spPr/>
    </dgm:pt>
    <dgm:pt modelId="{9492E3D1-659F-45D8-B1E7-EDCA1E2DD784}" type="pres">
      <dgm:prSet presAssocID="{C70871E0-E77F-4C92-89B9-5B52D6BD2204}" presName="parTx" presStyleLbl="revTx" presStyleIdx="0" presStyleCnt="5">
        <dgm:presLayoutVars>
          <dgm:chMax val="0"/>
          <dgm:chPref val="0"/>
        </dgm:presLayoutVars>
      </dgm:prSet>
      <dgm:spPr/>
    </dgm:pt>
    <dgm:pt modelId="{5FEBE20C-DE63-4CBB-9DC5-797A1BCEBAA6}" type="pres">
      <dgm:prSet presAssocID="{B656E37D-9942-42B7-948F-D085FC978FB0}" presName="sibTrans" presStyleCnt="0"/>
      <dgm:spPr/>
    </dgm:pt>
    <dgm:pt modelId="{A90393AF-5D2F-4F59-8353-251E6C7BCD1C}" type="pres">
      <dgm:prSet presAssocID="{6B8AE1F7-26D3-43AF-8491-329F77353B19}" presName="compNode" presStyleCnt="0"/>
      <dgm:spPr/>
    </dgm:pt>
    <dgm:pt modelId="{3C99CE60-E59F-42BD-A81F-3F50FE1ECD90}" type="pres">
      <dgm:prSet presAssocID="{6B8AE1F7-26D3-43AF-8491-329F77353B19}" presName="bgRect" presStyleLbl="bgShp" presStyleIdx="1" presStyleCnt="5"/>
      <dgm:spPr/>
    </dgm:pt>
    <dgm:pt modelId="{B1726DA4-388C-45D5-ADD0-5C425E4BFA00}" type="pres">
      <dgm:prSet presAssocID="{6B8AE1F7-26D3-43AF-8491-329F77353B1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FC088858-C1D6-47AF-BDAD-37EA42B19341}" type="pres">
      <dgm:prSet presAssocID="{6B8AE1F7-26D3-43AF-8491-329F77353B19}" presName="spaceRect" presStyleCnt="0"/>
      <dgm:spPr/>
    </dgm:pt>
    <dgm:pt modelId="{7478117B-2DF7-47BC-8A58-96CD3EF2B419}" type="pres">
      <dgm:prSet presAssocID="{6B8AE1F7-26D3-43AF-8491-329F77353B19}" presName="parTx" presStyleLbl="revTx" presStyleIdx="1" presStyleCnt="5">
        <dgm:presLayoutVars>
          <dgm:chMax val="0"/>
          <dgm:chPref val="0"/>
        </dgm:presLayoutVars>
      </dgm:prSet>
      <dgm:spPr/>
    </dgm:pt>
    <dgm:pt modelId="{DB5E51B1-EE8B-4F7B-9F2C-7B1D46E4DA5C}" type="pres">
      <dgm:prSet presAssocID="{A1485680-37B1-4157-8D72-B6B3BC70E2C5}" presName="sibTrans" presStyleCnt="0"/>
      <dgm:spPr/>
    </dgm:pt>
    <dgm:pt modelId="{276ADC29-81F2-417A-80FF-4AEE85AE4B05}" type="pres">
      <dgm:prSet presAssocID="{B83211F5-F0C1-43F1-A7F9-DC9E385E530D}" presName="compNode" presStyleCnt="0"/>
      <dgm:spPr/>
    </dgm:pt>
    <dgm:pt modelId="{C160495C-B395-4702-B01E-7145CEBB8594}" type="pres">
      <dgm:prSet presAssocID="{B83211F5-F0C1-43F1-A7F9-DC9E385E530D}" presName="bgRect" presStyleLbl="bgShp" presStyleIdx="2" presStyleCnt="5"/>
      <dgm:spPr/>
    </dgm:pt>
    <dgm:pt modelId="{DCA0D4EA-21B9-4D05-A19C-E9EA41FE0303}" type="pres">
      <dgm:prSet presAssocID="{B83211F5-F0C1-43F1-A7F9-DC9E385E530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91C73BF4-443E-4F4F-A1C8-C43C9218F372}" type="pres">
      <dgm:prSet presAssocID="{B83211F5-F0C1-43F1-A7F9-DC9E385E530D}" presName="spaceRect" presStyleCnt="0"/>
      <dgm:spPr/>
    </dgm:pt>
    <dgm:pt modelId="{4FEAE072-6850-4ACE-86DF-72D793F343FA}" type="pres">
      <dgm:prSet presAssocID="{B83211F5-F0C1-43F1-A7F9-DC9E385E530D}" presName="parTx" presStyleLbl="revTx" presStyleIdx="2" presStyleCnt="5">
        <dgm:presLayoutVars>
          <dgm:chMax val="0"/>
          <dgm:chPref val="0"/>
        </dgm:presLayoutVars>
      </dgm:prSet>
      <dgm:spPr/>
    </dgm:pt>
    <dgm:pt modelId="{9509D18A-DD72-4CE8-9E6D-650470F88992}" type="pres">
      <dgm:prSet presAssocID="{0B509F82-BBEF-4BCB-9484-54809E2424B2}" presName="sibTrans" presStyleCnt="0"/>
      <dgm:spPr/>
    </dgm:pt>
    <dgm:pt modelId="{A20E6791-69B7-444C-9536-538E2476F4B2}" type="pres">
      <dgm:prSet presAssocID="{2FE2AC03-6D5F-4F9D-AC80-2A290A4046FE}" presName="compNode" presStyleCnt="0"/>
      <dgm:spPr/>
    </dgm:pt>
    <dgm:pt modelId="{27DFA128-49E4-4AC0-BFEA-F2A6BA1128B3}" type="pres">
      <dgm:prSet presAssocID="{2FE2AC03-6D5F-4F9D-AC80-2A290A4046FE}" presName="bgRect" presStyleLbl="bgShp" presStyleIdx="3" presStyleCnt="5"/>
      <dgm:spPr/>
    </dgm:pt>
    <dgm:pt modelId="{71221DF4-415B-4A20-82AC-312B77529DD8}" type="pres">
      <dgm:prSet presAssocID="{2FE2AC03-6D5F-4F9D-AC80-2A290A4046F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k Check"/>
        </a:ext>
      </dgm:extLst>
    </dgm:pt>
    <dgm:pt modelId="{05CAFFD1-5A98-4377-A3A1-8BE55E0573AD}" type="pres">
      <dgm:prSet presAssocID="{2FE2AC03-6D5F-4F9D-AC80-2A290A4046FE}" presName="spaceRect" presStyleCnt="0"/>
      <dgm:spPr/>
    </dgm:pt>
    <dgm:pt modelId="{46BE02DB-F94E-493D-833C-4DFAA11C4B69}" type="pres">
      <dgm:prSet presAssocID="{2FE2AC03-6D5F-4F9D-AC80-2A290A4046FE}" presName="parTx" presStyleLbl="revTx" presStyleIdx="3" presStyleCnt="5">
        <dgm:presLayoutVars>
          <dgm:chMax val="0"/>
          <dgm:chPref val="0"/>
        </dgm:presLayoutVars>
      </dgm:prSet>
      <dgm:spPr/>
    </dgm:pt>
    <dgm:pt modelId="{255EC96B-0999-403B-B008-ABE54E27FDD1}" type="pres">
      <dgm:prSet presAssocID="{ACE930C1-CD56-4F61-9AA3-593206F61BE5}" presName="sibTrans" presStyleCnt="0"/>
      <dgm:spPr/>
    </dgm:pt>
    <dgm:pt modelId="{87F02EB0-9653-4149-B6DE-74404153952A}" type="pres">
      <dgm:prSet presAssocID="{46866B36-B6C8-4F4C-B792-D594130191D2}" presName="compNode" presStyleCnt="0"/>
      <dgm:spPr/>
    </dgm:pt>
    <dgm:pt modelId="{06341970-86E8-4D20-AACE-D0A63C5BBF3A}" type="pres">
      <dgm:prSet presAssocID="{46866B36-B6C8-4F4C-B792-D594130191D2}" presName="bgRect" presStyleLbl="bgShp" presStyleIdx="4" presStyleCnt="5"/>
      <dgm:spPr/>
    </dgm:pt>
    <dgm:pt modelId="{9F4C1198-EAD6-4B0C-9C1E-8DA5D0E13CDD}" type="pres">
      <dgm:prSet presAssocID="{46866B36-B6C8-4F4C-B792-D594130191D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peat"/>
        </a:ext>
      </dgm:extLst>
    </dgm:pt>
    <dgm:pt modelId="{BCBCD952-2B81-46B8-BFD0-E61F5D3DBA85}" type="pres">
      <dgm:prSet presAssocID="{46866B36-B6C8-4F4C-B792-D594130191D2}" presName="spaceRect" presStyleCnt="0"/>
      <dgm:spPr/>
    </dgm:pt>
    <dgm:pt modelId="{E69913A5-8586-493C-81D8-A40D327D7F1A}" type="pres">
      <dgm:prSet presAssocID="{46866B36-B6C8-4F4C-B792-D594130191D2}" presName="parTx" presStyleLbl="revTx" presStyleIdx="4" presStyleCnt="5">
        <dgm:presLayoutVars>
          <dgm:chMax val="0"/>
          <dgm:chPref val="0"/>
        </dgm:presLayoutVars>
      </dgm:prSet>
      <dgm:spPr/>
    </dgm:pt>
  </dgm:ptLst>
  <dgm:cxnLst>
    <dgm:cxn modelId="{BB827505-F63B-4573-B4CB-67E6BC3F73D7}" type="presOf" srcId="{2FE2AC03-6D5F-4F9D-AC80-2A290A4046FE}" destId="{46BE02DB-F94E-493D-833C-4DFAA11C4B69}" srcOrd="0" destOrd="0" presId="urn:microsoft.com/office/officeart/2018/2/layout/IconVerticalSolidList"/>
    <dgm:cxn modelId="{D674C416-FE47-4025-9F8A-496A3E8638CB}" srcId="{334A8040-E237-457D-A169-40E5E43DCC62}" destId="{B83211F5-F0C1-43F1-A7F9-DC9E385E530D}" srcOrd="2" destOrd="0" parTransId="{16317601-C724-49EB-8144-D5302CDF6EDA}" sibTransId="{0B509F82-BBEF-4BCB-9484-54809E2424B2}"/>
    <dgm:cxn modelId="{B1E83588-A8A8-4A70-9787-EA2E63CA87A2}" srcId="{334A8040-E237-457D-A169-40E5E43DCC62}" destId="{46866B36-B6C8-4F4C-B792-D594130191D2}" srcOrd="4" destOrd="0" parTransId="{EC713F42-90BC-4F2A-8A73-5D283D94A768}" sibTransId="{81F43CD4-489E-4C0C-92B8-E9927F7E8C94}"/>
    <dgm:cxn modelId="{4C6B938C-EA68-4D5E-969F-7C1D6E37AE7F}" srcId="{334A8040-E237-457D-A169-40E5E43DCC62}" destId="{2FE2AC03-6D5F-4F9D-AC80-2A290A4046FE}" srcOrd="3" destOrd="0" parTransId="{EB719ADF-249A-41A7-B758-CDF02F24F828}" sibTransId="{ACE930C1-CD56-4F61-9AA3-593206F61BE5}"/>
    <dgm:cxn modelId="{5C4A48A9-71C8-4E22-89E2-07221126D505}" srcId="{334A8040-E237-457D-A169-40E5E43DCC62}" destId="{C70871E0-E77F-4C92-89B9-5B52D6BD2204}" srcOrd="0" destOrd="0" parTransId="{0F7BD176-56C8-49A7-98AF-43154298A440}" sibTransId="{B656E37D-9942-42B7-948F-D085FC978FB0}"/>
    <dgm:cxn modelId="{309C2AB3-25A0-41C8-AD28-EE33CE578E60}" type="presOf" srcId="{C70871E0-E77F-4C92-89B9-5B52D6BD2204}" destId="{9492E3D1-659F-45D8-B1E7-EDCA1E2DD784}" srcOrd="0" destOrd="0" presId="urn:microsoft.com/office/officeart/2018/2/layout/IconVerticalSolidList"/>
    <dgm:cxn modelId="{0BF3A8BC-6C77-403F-92EA-38EFA9FCDEA6}" type="presOf" srcId="{334A8040-E237-457D-A169-40E5E43DCC62}" destId="{DDF37741-2D9C-4871-A542-94A6331CBE2E}" srcOrd="0" destOrd="0" presId="urn:microsoft.com/office/officeart/2018/2/layout/IconVerticalSolidList"/>
    <dgm:cxn modelId="{9AC802C5-F5F3-43D3-B77D-6F7710AB563E}" srcId="{334A8040-E237-457D-A169-40E5E43DCC62}" destId="{6B8AE1F7-26D3-43AF-8491-329F77353B19}" srcOrd="1" destOrd="0" parTransId="{DE6814DF-EB4C-4805-882C-D0D5B0E15B6B}" sibTransId="{A1485680-37B1-4157-8D72-B6B3BC70E2C5}"/>
    <dgm:cxn modelId="{037022CF-8315-42E8-8202-546ACBAC17F5}" type="presOf" srcId="{B83211F5-F0C1-43F1-A7F9-DC9E385E530D}" destId="{4FEAE072-6850-4ACE-86DF-72D793F343FA}" srcOrd="0" destOrd="0" presId="urn:microsoft.com/office/officeart/2018/2/layout/IconVerticalSolidList"/>
    <dgm:cxn modelId="{F3F995D7-3D49-411D-A861-754779CC9200}" type="presOf" srcId="{46866B36-B6C8-4F4C-B792-D594130191D2}" destId="{E69913A5-8586-493C-81D8-A40D327D7F1A}" srcOrd="0" destOrd="0" presId="urn:microsoft.com/office/officeart/2018/2/layout/IconVerticalSolidList"/>
    <dgm:cxn modelId="{8C7B11EE-394D-4985-A8EC-A3E1824436F8}" type="presOf" srcId="{6B8AE1F7-26D3-43AF-8491-329F77353B19}" destId="{7478117B-2DF7-47BC-8A58-96CD3EF2B419}" srcOrd="0" destOrd="0" presId="urn:microsoft.com/office/officeart/2018/2/layout/IconVerticalSolidList"/>
    <dgm:cxn modelId="{2383DB77-F97E-4F21-B17A-B3312271A5D4}" type="presParOf" srcId="{DDF37741-2D9C-4871-A542-94A6331CBE2E}" destId="{B8197199-D226-468F-94A7-72841A577DE9}" srcOrd="0" destOrd="0" presId="urn:microsoft.com/office/officeart/2018/2/layout/IconVerticalSolidList"/>
    <dgm:cxn modelId="{FF371847-4F0B-4530-97AE-4DCC7FB2368C}" type="presParOf" srcId="{B8197199-D226-468F-94A7-72841A577DE9}" destId="{82771CC1-8402-4466-832D-33B097597BC9}" srcOrd="0" destOrd="0" presId="urn:microsoft.com/office/officeart/2018/2/layout/IconVerticalSolidList"/>
    <dgm:cxn modelId="{BBD5087B-AD5D-415C-A52F-55680F344FAA}" type="presParOf" srcId="{B8197199-D226-468F-94A7-72841A577DE9}" destId="{B24FCFAD-CD75-47A4-88C0-7F058CF40DAD}" srcOrd="1" destOrd="0" presId="urn:microsoft.com/office/officeart/2018/2/layout/IconVerticalSolidList"/>
    <dgm:cxn modelId="{25257B00-295D-4324-B34A-6931F288FFF4}" type="presParOf" srcId="{B8197199-D226-468F-94A7-72841A577DE9}" destId="{24D12488-571D-497A-B941-14463F892244}" srcOrd="2" destOrd="0" presId="urn:microsoft.com/office/officeart/2018/2/layout/IconVerticalSolidList"/>
    <dgm:cxn modelId="{3E20A8D9-BED9-473B-8EA9-3A2603AA9E18}" type="presParOf" srcId="{B8197199-D226-468F-94A7-72841A577DE9}" destId="{9492E3D1-659F-45D8-B1E7-EDCA1E2DD784}" srcOrd="3" destOrd="0" presId="urn:microsoft.com/office/officeart/2018/2/layout/IconVerticalSolidList"/>
    <dgm:cxn modelId="{616C2CFF-880E-4B2D-B361-E7DD071A1F6F}" type="presParOf" srcId="{DDF37741-2D9C-4871-A542-94A6331CBE2E}" destId="{5FEBE20C-DE63-4CBB-9DC5-797A1BCEBAA6}" srcOrd="1" destOrd="0" presId="urn:microsoft.com/office/officeart/2018/2/layout/IconVerticalSolidList"/>
    <dgm:cxn modelId="{A799EEF9-D43E-4037-A2F4-C4AD7F380834}" type="presParOf" srcId="{DDF37741-2D9C-4871-A542-94A6331CBE2E}" destId="{A90393AF-5D2F-4F59-8353-251E6C7BCD1C}" srcOrd="2" destOrd="0" presId="urn:microsoft.com/office/officeart/2018/2/layout/IconVerticalSolidList"/>
    <dgm:cxn modelId="{7F1E7DFF-F6F6-4909-80B9-54A51339F24A}" type="presParOf" srcId="{A90393AF-5D2F-4F59-8353-251E6C7BCD1C}" destId="{3C99CE60-E59F-42BD-A81F-3F50FE1ECD90}" srcOrd="0" destOrd="0" presId="urn:microsoft.com/office/officeart/2018/2/layout/IconVerticalSolidList"/>
    <dgm:cxn modelId="{BBA8F221-FDD2-4B61-85B1-20DFA92F6AE1}" type="presParOf" srcId="{A90393AF-5D2F-4F59-8353-251E6C7BCD1C}" destId="{B1726DA4-388C-45D5-ADD0-5C425E4BFA00}" srcOrd="1" destOrd="0" presId="urn:microsoft.com/office/officeart/2018/2/layout/IconVerticalSolidList"/>
    <dgm:cxn modelId="{3F31FED6-D19D-41E6-99C8-2ECA28CA778A}" type="presParOf" srcId="{A90393AF-5D2F-4F59-8353-251E6C7BCD1C}" destId="{FC088858-C1D6-47AF-BDAD-37EA42B19341}" srcOrd="2" destOrd="0" presId="urn:microsoft.com/office/officeart/2018/2/layout/IconVerticalSolidList"/>
    <dgm:cxn modelId="{7298891B-AA34-4E3C-8D8F-DD9B7FC74A29}" type="presParOf" srcId="{A90393AF-5D2F-4F59-8353-251E6C7BCD1C}" destId="{7478117B-2DF7-47BC-8A58-96CD3EF2B419}" srcOrd="3" destOrd="0" presId="urn:microsoft.com/office/officeart/2018/2/layout/IconVerticalSolidList"/>
    <dgm:cxn modelId="{5EDFAFFB-094B-4727-804C-DA8F160AB42D}" type="presParOf" srcId="{DDF37741-2D9C-4871-A542-94A6331CBE2E}" destId="{DB5E51B1-EE8B-4F7B-9F2C-7B1D46E4DA5C}" srcOrd="3" destOrd="0" presId="urn:microsoft.com/office/officeart/2018/2/layout/IconVerticalSolidList"/>
    <dgm:cxn modelId="{2D989AD1-1AD9-4C86-8B1E-BD64DCB55FB0}" type="presParOf" srcId="{DDF37741-2D9C-4871-A542-94A6331CBE2E}" destId="{276ADC29-81F2-417A-80FF-4AEE85AE4B05}" srcOrd="4" destOrd="0" presId="urn:microsoft.com/office/officeart/2018/2/layout/IconVerticalSolidList"/>
    <dgm:cxn modelId="{31538B29-02B8-4CC8-9E43-6A895055EB59}" type="presParOf" srcId="{276ADC29-81F2-417A-80FF-4AEE85AE4B05}" destId="{C160495C-B395-4702-B01E-7145CEBB8594}" srcOrd="0" destOrd="0" presId="urn:microsoft.com/office/officeart/2018/2/layout/IconVerticalSolidList"/>
    <dgm:cxn modelId="{FABD4A54-4518-4049-951E-B67686BB0AC1}" type="presParOf" srcId="{276ADC29-81F2-417A-80FF-4AEE85AE4B05}" destId="{DCA0D4EA-21B9-4D05-A19C-E9EA41FE0303}" srcOrd="1" destOrd="0" presId="urn:microsoft.com/office/officeart/2018/2/layout/IconVerticalSolidList"/>
    <dgm:cxn modelId="{76D4615D-5D24-4253-B76C-73411A803AB8}" type="presParOf" srcId="{276ADC29-81F2-417A-80FF-4AEE85AE4B05}" destId="{91C73BF4-443E-4F4F-A1C8-C43C9218F372}" srcOrd="2" destOrd="0" presId="urn:microsoft.com/office/officeart/2018/2/layout/IconVerticalSolidList"/>
    <dgm:cxn modelId="{7019E4AF-C06B-4600-9559-6ECDD2C28259}" type="presParOf" srcId="{276ADC29-81F2-417A-80FF-4AEE85AE4B05}" destId="{4FEAE072-6850-4ACE-86DF-72D793F343FA}" srcOrd="3" destOrd="0" presId="urn:microsoft.com/office/officeart/2018/2/layout/IconVerticalSolidList"/>
    <dgm:cxn modelId="{80BE1CF3-56CE-4518-9244-4DD3D4CDDA6E}" type="presParOf" srcId="{DDF37741-2D9C-4871-A542-94A6331CBE2E}" destId="{9509D18A-DD72-4CE8-9E6D-650470F88992}" srcOrd="5" destOrd="0" presId="urn:microsoft.com/office/officeart/2018/2/layout/IconVerticalSolidList"/>
    <dgm:cxn modelId="{D9CCDC3B-AFF5-4971-9394-EF93F217AD01}" type="presParOf" srcId="{DDF37741-2D9C-4871-A542-94A6331CBE2E}" destId="{A20E6791-69B7-444C-9536-538E2476F4B2}" srcOrd="6" destOrd="0" presId="urn:microsoft.com/office/officeart/2018/2/layout/IconVerticalSolidList"/>
    <dgm:cxn modelId="{053F0D19-63C2-4F74-A4F7-F5A4BDF58ED2}" type="presParOf" srcId="{A20E6791-69B7-444C-9536-538E2476F4B2}" destId="{27DFA128-49E4-4AC0-BFEA-F2A6BA1128B3}" srcOrd="0" destOrd="0" presId="urn:microsoft.com/office/officeart/2018/2/layout/IconVerticalSolidList"/>
    <dgm:cxn modelId="{7FFB1BAB-7A95-4905-9478-8E7A83B98999}" type="presParOf" srcId="{A20E6791-69B7-444C-9536-538E2476F4B2}" destId="{71221DF4-415B-4A20-82AC-312B77529DD8}" srcOrd="1" destOrd="0" presId="urn:microsoft.com/office/officeart/2018/2/layout/IconVerticalSolidList"/>
    <dgm:cxn modelId="{E5B6B415-6645-4E4C-A036-C80025D33577}" type="presParOf" srcId="{A20E6791-69B7-444C-9536-538E2476F4B2}" destId="{05CAFFD1-5A98-4377-A3A1-8BE55E0573AD}" srcOrd="2" destOrd="0" presId="urn:microsoft.com/office/officeart/2018/2/layout/IconVerticalSolidList"/>
    <dgm:cxn modelId="{14B8AE40-DAD7-4B07-9E9A-3C65BF094A58}" type="presParOf" srcId="{A20E6791-69B7-444C-9536-538E2476F4B2}" destId="{46BE02DB-F94E-493D-833C-4DFAA11C4B69}" srcOrd="3" destOrd="0" presId="urn:microsoft.com/office/officeart/2018/2/layout/IconVerticalSolidList"/>
    <dgm:cxn modelId="{18215903-9DC3-4F5B-A69E-599CD52CD576}" type="presParOf" srcId="{DDF37741-2D9C-4871-A542-94A6331CBE2E}" destId="{255EC96B-0999-403B-B008-ABE54E27FDD1}" srcOrd="7" destOrd="0" presId="urn:microsoft.com/office/officeart/2018/2/layout/IconVerticalSolidList"/>
    <dgm:cxn modelId="{22124BCD-3808-4D6C-A59C-93759BB883F5}" type="presParOf" srcId="{DDF37741-2D9C-4871-A542-94A6331CBE2E}" destId="{87F02EB0-9653-4149-B6DE-74404153952A}" srcOrd="8" destOrd="0" presId="urn:microsoft.com/office/officeart/2018/2/layout/IconVerticalSolidList"/>
    <dgm:cxn modelId="{A9BBDAB2-F3AE-4FB3-A4E8-63CC6558E9CC}" type="presParOf" srcId="{87F02EB0-9653-4149-B6DE-74404153952A}" destId="{06341970-86E8-4D20-AACE-D0A63C5BBF3A}" srcOrd="0" destOrd="0" presId="urn:microsoft.com/office/officeart/2018/2/layout/IconVerticalSolidList"/>
    <dgm:cxn modelId="{376F59A9-670B-4FA6-9F64-AF15CC877277}" type="presParOf" srcId="{87F02EB0-9653-4149-B6DE-74404153952A}" destId="{9F4C1198-EAD6-4B0C-9C1E-8DA5D0E13CDD}" srcOrd="1" destOrd="0" presId="urn:microsoft.com/office/officeart/2018/2/layout/IconVerticalSolidList"/>
    <dgm:cxn modelId="{21E03BF7-E32C-42F8-A8DD-2B61F6DE734C}" type="presParOf" srcId="{87F02EB0-9653-4149-B6DE-74404153952A}" destId="{BCBCD952-2B81-46B8-BFD0-E61F5D3DBA85}" srcOrd="2" destOrd="0" presId="urn:microsoft.com/office/officeart/2018/2/layout/IconVerticalSolidList"/>
    <dgm:cxn modelId="{5ACE6B13-3A46-4430-A156-09EA11506F34}" type="presParOf" srcId="{87F02EB0-9653-4149-B6DE-74404153952A}" destId="{E69913A5-8586-493C-81D8-A40D327D7F1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B4CE62E-2B2D-468A-9E3C-C37C4161B8A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9D257E6-9200-446A-AB3A-BD63BFA3ED5A}">
      <dgm:prSet custT="1"/>
      <dgm:spPr/>
      <dgm:t>
        <a:bodyPr/>
        <a:lstStyle/>
        <a:p>
          <a:r>
            <a:rPr lang="en-CA" sz="2800" dirty="0"/>
            <a:t>We integrate new features into a working project</a:t>
          </a:r>
          <a:endParaRPr lang="en-US" sz="2800" dirty="0"/>
        </a:p>
      </dgm:t>
    </dgm:pt>
    <dgm:pt modelId="{915F9719-BC44-449D-8F2D-5ABF91ED188F}" type="parTrans" cxnId="{070D7E6E-C042-4B14-935F-12EFAC50D833}">
      <dgm:prSet/>
      <dgm:spPr/>
      <dgm:t>
        <a:bodyPr/>
        <a:lstStyle/>
        <a:p>
          <a:endParaRPr lang="en-US"/>
        </a:p>
      </dgm:t>
    </dgm:pt>
    <dgm:pt modelId="{62A53EBC-46B3-4B64-BD37-FE8193EA1728}" type="sibTrans" cxnId="{070D7E6E-C042-4B14-935F-12EFAC50D833}">
      <dgm:prSet/>
      <dgm:spPr/>
      <dgm:t>
        <a:bodyPr/>
        <a:lstStyle/>
        <a:p>
          <a:endParaRPr lang="en-US"/>
        </a:p>
      </dgm:t>
    </dgm:pt>
    <dgm:pt modelId="{A83F03D8-40B9-46B6-B0E1-1F0473455E83}">
      <dgm:prSet custT="1"/>
      <dgm:spPr/>
      <dgm:t>
        <a:bodyPr/>
        <a:lstStyle/>
        <a:p>
          <a:r>
            <a:rPr lang="en-CA" sz="2800" dirty="0"/>
            <a:t>Involves merging code and resolving conflict (when multiple team works on it)</a:t>
          </a:r>
          <a:endParaRPr lang="en-US" sz="2800" dirty="0"/>
        </a:p>
      </dgm:t>
    </dgm:pt>
    <dgm:pt modelId="{B14EB223-8996-4E34-ABF3-F696DE0EEF3C}" type="parTrans" cxnId="{26FAB262-633A-4D55-9993-0B67889C0454}">
      <dgm:prSet/>
      <dgm:spPr/>
      <dgm:t>
        <a:bodyPr/>
        <a:lstStyle/>
        <a:p>
          <a:endParaRPr lang="en-US"/>
        </a:p>
      </dgm:t>
    </dgm:pt>
    <dgm:pt modelId="{02D73D04-3A16-4241-9A0D-29F5D37C90BC}" type="sibTrans" cxnId="{26FAB262-633A-4D55-9993-0B67889C0454}">
      <dgm:prSet/>
      <dgm:spPr/>
      <dgm:t>
        <a:bodyPr/>
        <a:lstStyle/>
        <a:p>
          <a:endParaRPr lang="en-US"/>
        </a:p>
      </dgm:t>
    </dgm:pt>
    <dgm:pt modelId="{DEAAA20F-D796-4A80-B58E-0DCE32F9AF66}">
      <dgm:prSet/>
      <dgm:spPr/>
      <dgm:t>
        <a:bodyPr/>
        <a:lstStyle/>
        <a:p>
          <a:r>
            <a:rPr lang="en-CA" dirty="0"/>
            <a:t>Testing all features to make sure they don’t break (integration testing)</a:t>
          </a:r>
          <a:endParaRPr lang="en-US" dirty="0"/>
        </a:p>
      </dgm:t>
    </dgm:pt>
    <dgm:pt modelId="{FF3C0B65-B7B8-4CA0-8AC3-519DF71D99C2}" type="parTrans" cxnId="{867A3672-61D5-4C01-8E52-F101A8D556CB}">
      <dgm:prSet/>
      <dgm:spPr/>
      <dgm:t>
        <a:bodyPr/>
        <a:lstStyle/>
        <a:p>
          <a:endParaRPr lang="en-US"/>
        </a:p>
      </dgm:t>
    </dgm:pt>
    <dgm:pt modelId="{88B9311F-68B4-45BB-8CD1-6F10A3E18DBB}" type="sibTrans" cxnId="{867A3672-61D5-4C01-8E52-F101A8D556CB}">
      <dgm:prSet/>
      <dgm:spPr/>
      <dgm:t>
        <a:bodyPr/>
        <a:lstStyle/>
        <a:p>
          <a:endParaRPr lang="en-US"/>
        </a:p>
      </dgm:t>
    </dgm:pt>
    <dgm:pt modelId="{6A954A8C-60B7-403A-A74F-1CDDE2C5972C}" type="pres">
      <dgm:prSet presAssocID="{AB4CE62E-2B2D-468A-9E3C-C37C4161B8AA}" presName="root" presStyleCnt="0">
        <dgm:presLayoutVars>
          <dgm:dir/>
          <dgm:resizeHandles val="exact"/>
        </dgm:presLayoutVars>
      </dgm:prSet>
      <dgm:spPr/>
    </dgm:pt>
    <dgm:pt modelId="{0372906B-D611-4C16-88BF-0D6A4A747745}" type="pres">
      <dgm:prSet presAssocID="{E9D257E6-9200-446A-AB3A-BD63BFA3ED5A}" presName="compNode" presStyleCnt="0"/>
      <dgm:spPr/>
    </dgm:pt>
    <dgm:pt modelId="{659448D9-F21A-49BE-8069-3616DE50AA20}" type="pres">
      <dgm:prSet presAssocID="{E9D257E6-9200-446A-AB3A-BD63BFA3ED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7C479D2-12C7-4F16-B6BC-B1363430F02A}" type="pres">
      <dgm:prSet presAssocID="{E9D257E6-9200-446A-AB3A-BD63BFA3ED5A}" presName="spaceRect" presStyleCnt="0"/>
      <dgm:spPr/>
    </dgm:pt>
    <dgm:pt modelId="{59F05DFB-DB4B-433F-B9B6-97714407EF8A}" type="pres">
      <dgm:prSet presAssocID="{E9D257E6-9200-446A-AB3A-BD63BFA3ED5A}" presName="textRect" presStyleLbl="revTx" presStyleIdx="0" presStyleCnt="3">
        <dgm:presLayoutVars>
          <dgm:chMax val="1"/>
          <dgm:chPref val="1"/>
        </dgm:presLayoutVars>
      </dgm:prSet>
      <dgm:spPr/>
    </dgm:pt>
    <dgm:pt modelId="{C0545D8D-58B5-47E2-9417-E6A0D57F5818}" type="pres">
      <dgm:prSet presAssocID="{62A53EBC-46B3-4B64-BD37-FE8193EA1728}" presName="sibTrans" presStyleCnt="0"/>
      <dgm:spPr/>
    </dgm:pt>
    <dgm:pt modelId="{16942781-557B-4009-B435-4DCD525CD489}" type="pres">
      <dgm:prSet presAssocID="{A83F03D8-40B9-46B6-B0E1-1F0473455E83}" presName="compNode" presStyleCnt="0"/>
      <dgm:spPr/>
    </dgm:pt>
    <dgm:pt modelId="{7BA6D240-10F7-40D7-8FE2-60004C0C00C3}" type="pres">
      <dgm:prSet presAssocID="{A83F03D8-40B9-46B6-B0E1-1F0473455E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sion chart"/>
        </a:ext>
      </dgm:extLst>
    </dgm:pt>
    <dgm:pt modelId="{6D1FCCB2-81EA-4A8F-B8FB-619045C0832F}" type="pres">
      <dgm:prSet presAssocID="{A83F03D8-40B9-46B6-B0E1-1F0473455E83}" presName="spaceRect" presStyleCnt="0"/>
      <dgm:spPr/>
    </dgm:pt>
    <dgm:pt modelId="{B897720B-1D33-474B-A924-F8E561EB4910}" type="pres">
      <dgm:prSet presAssocID="{A83F03D8-40B9-46B6-B0E1-1F0473455E83}" presName="textRect" presStyleLbl="revTx" presStyleIdx="1" presStyleCnt="3">
        <dgm:presLayoutVars>
          <dgm:chMax val="1"/>
          <dgm:chPref val="1"/>
        </dgm:presLayoutVars>
      </dgm:prSet>
      <dgm:spPr/>
    </dgm:pt>
    <dgm:pt modelId="{275DF207-00CD-4524-B1A7-2AAE264C958C}" type="pres">
      <dgm:prSet presAssocID="{02D73D04-3A16-4241-9A0D-29F5D37C90BC}" presName="sibTrans" presStyleCnt="0"/>
      <dgm:spPr/>
    </dgm:pt>
    <dgm:pt modelId="{5F3D271B-626B-4658-8959-FB95D1DFCAF3}" type="pres">
      <dgm:prSet presAssocID="{DEAAA20F-D796-4A80-B58E-0DCE32F9AF66}" presName="compNode" presStyleCnt="0"/>
      <dgm:spPr/>
    </dgm:pt>
    <dgm:pt modelId="{F4091222-A134-42C5-919F-1CD393F8D810}" type="pres">
      <dgm:prSet presAssocID="{DEAAA20F-D796-4A80-B58E-0DCE32F9AF6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ECA68BBA-FBA3-47AD-9E94-774DDF810FAE}" type="pres">
      <dgm:prSet presAssocID="{DEAAA20F-D796-4A80-B58E-0DCE32F9AF66}" presName="spaceRect" presStyleCnt="0"/>
      <dgm:spPr/>
    </dgm:pt>
    <dgm:pt modelId="{7A25F232-65C8-4A82-AA72-7057EB0B24E1}" type="pres">
      <dgm:prSet presAssocID="{DEAAA20F-D796-4A80-B58E-0DCE32F9AF66}" presName="textRect" presStyleLbl="revTx" presStyleIdx="2" presStyleCnt="3">
        <dgm:presLayoutVars>
          <dgm:chMax val="1"/>
          <dgm:chPref val="1"/>
        </dgm:presLayoutVars>
      </dgm:prSet>
      <dgm:spPr/>
    </dgm:pt>
  </dgm:ptLst>
  <dgm:cxnLst>
    <dgm:cxn modelId="{8436822E-2F6C-42B0-B6CB-8DEC0B86A354}" type="presOf" srcId="{A83F03D8-40B9-46B6-B0E1-1F0473455E83}" destId="{B897720B-1D33-474B-A924-F8E561EB4910}" srcOrd="0" destOrd="0" presId="urn:microsoft.com/office/officeart/2018/2/layout/IconLabelList"/>
    <dgm:cxn modelId="{26FAB262-633A-4D55-9993-0B67889C0454}" srcId="{AB4CE62E-2B2D-468A-9E3C-C37C4161B8AA}" destId="{A83F03D8-40B9-46B6-B0E1-1F0473455E83}" srcOrd="1" destOrd="0" parTransId="{B14EB223-8996-4E34-ABF3-F696DE0EEF3C}" sibTransId="{02D73D04-3A16-4241-9A0D-29F5D37C90BC}"/>
    <dgm:cxn modelId="{070D7E6E-C042-4B14-935F-12EFAC50D833}" srcId="{AB4CE62E-2B2D-468A-9E3C-C37C4161B8AA}" destId="{E9D257E6-9200-446A-AB3A-BD63BFA3ED5A}" srcOrd="0" destOrd="0" parTransId="{915F9719-BC44-449D-8F2D-5ABF91ED188F}" sibTransId="{62A53EBC-46B3-4B64-BD37-FE8193EA1728}"/>
    <dgm:cxn modelId="{867A3672-61D5-4C01-8E52-F101A8D556CB}" srcId="{AB4CE62E-2B2D-468A-9E3C-C37C4161B8AA}" destId="{DEAAA20F-D796-4A80-B58E-0DCE32F9AF66}" srcOrd="2" destOrd="0" parTransId="{FF3C0B65-B7B8-4CA0-8AC3-519DF71D99C2}" sibTransId="{88B9311F-68B4-45BB-8CD1-6F10A3E18DBB}"/>
    <dgm:cxn modelId="{B2F05058-34A3-46F1-B7A8-3426049AA3AF}" type="presOf" srcId="{DEAAA20F-D796-4A80-B58E-0DCE32F9AF66}" destId="{7A25F232-65C8-4A82-AA72-7057EB0B24E1}" srcOrd="0" destOrd="0" presId="urn:microsoft.com/office/officeart/2018/2/layout/IconLabelList"/>
    <dgm:cxn modelId="{157B519D-D24C-464B-AE71-1872E327AFC9}" type="presOf" srcId="{AB4CE62E-2B2D-468A-9E3C-C37C4161B8AA}" destId="{6A954A8C-60B7-403A-A74F-1CDDE2C5972C}" srcOrd="0" destOrd="0" presId="urn:microsoft.com/office/officeart/2018/2/layout/IconLabelList"/>
    <dgm:cxn modelId="{C568B0E7-E2A9-4D58-9938-1590FB553BD0}" type="presOf" srcId="{E9D257E6-9200-446A-AB3A-BD63BFA3ED5A}" destId="{59F05DFB-DB4B-433F-B9B6-97714407EF8A}" srcOrd="0" destOrd="0" presId="urn:microsoft.com/office/officeart/2018/2/layout/IconLabelList"/>
    <dgm:cxn modelId="{13C777A3-5C7D-4223-A229-1178C255FD5B}" type="presParOf" srcId="{6A954A8C-60B7-403A-A74F-1CDDE2C5972C}" destId="{0372906B-D611-4C16-88BF-0D6A4A747745}" srcOrd="0" destOrd="0" presId="urn:microsoft.com/office/officeart/2018/2/layout/IconLabelList"/>
    <dgm:cxn modelId="{9A753D52-1FDB-4840-B343-4FE5A74F97F1}" type="presParOf" srcId="{0372906B-D611-4C16-88BF-0D6A4A747745}" destId="{659448D9-F21A-49BE-8069-3616DE50AA20}" srcOrd="0" destOrd="0" presId="urn:microsoft.com/office/officeart/2018/2/layout/IconLabelList"/>
    <dgm:cxn modelId="{C7AEB589-E639-4096-8995-C63B5DFBBC50}" type="presParOf" srcId="{0372906B-D611-4C16-88BF-0D6A4A747745}" destId="{F7C479D2-12C7-4F16-B6BC-B1363430F02A}" srcOrd="1" destOrd="0" presId="urn:microsoft.com/office/officeart/2018/2/layout/IconLabelList"/>
    <dgm:cxn modelId="{1883E63D-BEF9-4A49-A788-6BB0B2A0FCD0}" type="presParOf" srcId="{0372906B-D611-4C16-88BF-0D6A4A747745}" destId="{59F05DFB-DB4B-433F-B9B6-97714407EF8A}" srcOrd="2" destOrd="0" presId="urn:microsoft.com/office/officeart/2018/2/layout/IconLabelList"/>
    <dgm:cxn modelId="{D7FFF80A-AF6D-453E-AB06-0FE7DACD6001}" type="presParOf" srcId="{6A954A8C-60B7-403A-A74F-1CDDE2C5972C}" destId="{C0545D8D-58B5-47E2-9417-E6A0D57F5818}" srcOrd="1" destOrd="0" presId="urn:microsoft.com/office/officeart/2018/2/layout/IconLabelList"/>
    <dgm:cxn modelId="{3C4E4266-E298-4B84-B558-9A55B772D995}" type="presParOf" srcId="{6A954A8C-60B7-403A-A74F-1CDDE2C5972C}" destId="{16942781-557B-4009-B435-4DCD525CD489}" srcOrd="2" destOrd="0" presId="urn:microsoft.com/office/officeart/2018/2/layout/IconLabelList"/>
    <dgm:cxn modelId="{FB638A4A-7B12-499F-8907-8E72A56771C5}" type="presParOf" srcId="{16942781-557B-4009-B435-4DCD525CD489}" destId="{7BA6D240-10F7-40D7-8FE2-60004C0C00C3}" srcOrd="0" destOrd="0" presId="urn:microsoft.com/office/officeart/2018/2/layout/IconLabelList"/>
    <dgm:cxn modelId="{BF6CA379-965A-4E7B-9FC6-E1405525A6A6}" type="presParOf" srcId="{16942781-557B-4009-B435-4DCD525CD489}" destId="{6D1FCCB2-81EA-4A8F-B8FB-619045C0832F}" srcOrd="1" destOrd="0" presId="urn:microsoft.com/office/officeart/2018/2/layout/IconLabelList"/>
    <dgm:cxn modelId="{7AF2AC8F-D446-4515-9596-79D88DE750A7}" type="presParOf" srcId="{16942781-557B-4009-B435-4DCD525CD489}" destId="{B897720B-1D33-474B-A924-F8E561EB4910}" srcOrd="2" destOrd="0" presId="urn:microsoft.com/office/officeart/2018/2/layout/IconLabelList"/>
    <dgm:cxn modelId="{A3D671D5-4191-4185-85DE-9EF01184F76E}" type="presParOf" srcId="{6A954A8C-60B7-403A-A74F-1CDDE2C5972C}" destId="{275DF207-00CD-4524-B1A7-2AAE264C958C}" srcOrd="3" destOrd="0" presId="urn:microsoft.com/office/officeart/2018/2/layout/IconLabelList"/>
    <dgm:cxn modelId="{7621B047-8C19-49BE-BAA6-E7FE228B7F90}" type="presParOf" srcId="{6A954A8C-60B7-403A-A74F-1CDDE2C5972C}" destId="{5F3D271B-626B-4658-8959-FB95D1DFCAF3}" srcOrd="4" destOrd="0" presId="urn:microsoft.com/office/officeart/2018/2/layout/IconLabelList"/>
    <dgm:cxn modelId="{864830E7-6FC4-4D8D-95D4-9535CA5CD12B}" type="presParOf" srcId="{5F3D271B-626B-4658-8959-FB95D1DFCAF3}" destId="{F4091222-A134-42C5-919F-1CD393F8D810}" srcOrd="0" destOrd="0" presId="urn:microsoft.com/office/officeart/2018/2/layout/IconLabelList"/>
    <dgm:cxn modelId="{EFC8A0AA-28ED-4723-A1A0-B482C1B684A0}" type="presParOf" srcId="{5F3D271B-626B-4658-8959-FB95D1DFCAF3}" destId="{ECA68BBA-FBA3-47AD-9E94-774DDF810FAE}" srcOrd="1" destOrd="0" presId="urn:microsoft.com/office/officeart/2018/2/layout/IconLabelList"/>
    <dgm:cxn modelId="{CD86C5B3-E4A5-465F-A548-6A71901E6CB3}" type="presParOf" srcId="{5F3D271B-626B-4658-8959-FB95D1DFCAF3}" destId="{7A25F232-65C8-4A82-AA72-7057EB0B24E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8A64670-1DF3-46F6-B78F-582E3AE27B9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83F13DA-B1FA-42C8-8C5B-D339288F97E0}">
      <dgm:prSet/>
      <dgm:spPr/>
      <dgm:t>
        <a:bodyPr/>
        <a:lstStyle/>
        <a:p>
          <a:r>
            <a:rPr lang="en-CA"/>
            <a:t>Small and big.</a:t>
          </a:r>
          <a:endParaRPr lang="en-US"/>
        </a:p>
      </dgm:t>
    </dgm:pt>
    <dgm:pt modelId="{5F044263-2021-4124-8D1D-5643A1D61FC4}" type="parTrans" cxnId="{150FB79B-27D1-49F5-BBA6-31F0C734F50E}">
      <dgm:prSet/>
      <dgm:spPr/>
      <dgm:t>
        <a:bodyPr/>
        <a:lstStyle/>
        <a:p>
          <a:endParaRPr lang="en-US"/>
        </a:p>
      </dgm:t>
    </dgm:pt>
    <dgm:pt modelId="{4B1625B9-D923-4D8F-8134-1F0CD1CEE6AA}" type="sibTrans" cxnId="{150FB79B-27D1-49F5-BBA6-31F0C734F50E}">
      <dgm:prSet/>
      <dgm:spPr/>
      <dgm:t>
        <a:bodyPr/>
        <a:lstStyle/>
        <a:p>
          <a:endParaRPr lang="en-US"/>
        </a:p>
      </dgm:t>
    </dgm:pt>
    <dgm:pt modelId="{A2F0A6B9-4523-4342-871D-219E2EEBB69E}">
      <dgm:prSet/>
      <dgm:spPr/>
      <dgm:t>
        <a:bodyPr/>
        <a:lstStyle/>
        <a:p>
          <a:r>
            <a:rPr lang="en-CA"/>
            <a:t>Front end and back end. </a:t>
          </a:r>
          <a:endParaRPr lang="en-US"/>
        </a:p>
      </dgm:t>
    </dgm:pt>
    <dgm:pt modelId="{C74EB3CC-7985-4E09-A74D-26EDEDFC3B1D}" type="parTrans" cxnId="{EF1C2DD7-98DA-4865-A7F2-B308899B8108}">
      <dgm:prSet/>
      <dgm:spPr/>
      <dgm:t>
        <a:bodyPr/>
        <a:lstStyle/>
        <a:p>
          <a:endParaRPr lang="en-US"/>
        </a:p>
      </dgm:t>
    </dgm:pt>
    <dgm:pt modelId="{A5F9FAF1-A3D2-4BB8-A2DD-68BFF3635D5A}" type="sibTrans" cxnId="{EF1C2DD7-98DA-4865-A7F2-B308899B8108}">
      <dgm:prSet/>
      <dgm:spPr/>
      <dgm:t>
        <a:bodyPr/>
        <a:lstStyle/>
        <a:p>
          <a:endParaRPr lang="en-US"/>
        </a:p>
      </dgm:t>
    </dgm:pt>
    <dgm:pt modelId="{CDA40271-08F5-47BB-AECA-B72366570045}">
      <dgm:prSet/>
      <dgm:spPr/>
      <dgm:t>
        <a:bodyPr/>
        <a:lstStyle/>
        <a:p>
          <a:r>
            <a:rPr lang="en-CA"/>
            <a:t>Hard and easy.</a:t>
          </a:r>
          <a:endParaRPr lang="en-US"/>
        </a:p>
      </dgm:t>
    </dgm:pt>
    <dgm:pt modelId="{567A0831-2D6C-44DC-ABEB-498536945A5B}" type="parTrans" cxnId="{EB5EE440-C317-4FE2-98FC-864BC1EBA594}">
      <dgm:prSet/>
      <dgm:spPr/>
      <dgm:t>
        <a:bodyPr/>
        <a:lstStyle/>
        <a:p>
          <a:endParaRPr lang="en-US"/>
        </a:p>
      </dgm:t>
    </dgm:pt>
    <dgm:pt modelId="{96078430-E1AB-43B0-BD62-122FC3BC2C30}" type="sibTrans" cxnId="{EB5EE440-C317-4FE2-98FC-864BC1EBA594}">
      <dgm:prSet/>
      <dgm:spPr/>
      <dgm:t>
        <a:bodyPr/>
        <a:lstStyle/>
        <a:p>
          <a:endParaRPr lang="en-US"/>
        </a:p>
      </dgm:t>
    </dgm:pt>
    <dgm:pt modelId="{A3BE0759-E7E2-4EAA-9DAF-F178B55B255E}">
      <dgm:prSet/>
      <dgm:spPr/>
      <dgm:t>
        <a:bodyPr/>
        <a:lstStyle/>
        <a:p>
          <a:r>
            <a:rPr lang="en-CA"/>
            <a:t>Testing and implementing. </a:t>
          </a:r>
          <a:endParaRPr lang="en-US"/>
        </a:p>
      </dgm:t>
    </dgm:pt>
    <dgm:pt modelId="{24B626D3-B4EF-4D13-8088-F5532579DBAD}" type="parTrans" cxnId="{4F01D8BE-FAC1-4641-8A12-83BB8F45E18B}">
      <dgm:prSet/>
      <dgm:spPr/>
      <dgm:t>
        <a:bodyPr/>
        <a:lstStyle/>
        <a:p>
          <a:endParaRPr lang="en-US"/>
        </a:p>
      </dgm:t>
    </dgm:pt>
    <dgm:pt modelId="{4F976BE2-4D9B-4764-A52A-0A8C6E31FD2C}" type="sibTrans" cxnId="{4F01D8BE-FAC1-4641-8A12-83BB8F45E18B}">
      <dgm:prSet/>
      <dgm:spPr/>
      <dgm:t>
        <a:bodyPr/>
        <a:lstStyle/>
        <a:p>
          <a:endParaRPr lang="en-US"/>
        </a:p>
      </dgm:t>
    </dgm:pt>
    <dgm:pt modelId="{776D635A-678E-418A-A9C5-E39C87C09838}">
      <dgm:prSet/>
      <dgm:spPr/>
      <dgm:t>
        <a:bodyPr/>
        <a:lstStyle/>
        <a:p>
          <a:r>
            <a:rPr lang="en-CA"/>
            <a:t>Refactoring and writing new code.</a:t>
          </a:r>
          <a:endParaRPr lang="en-US"/>
        </a:p>
      </dgm:t>
    </dgm:pt>
    <dgm:pt modelId="{F9E15AAB-049E-4021-A96E-85DDB50F3809}" type="parTrans" cxnId="{B04C8BA9-2BEE-42B4-94F9-9B9AF85847D3}">
      <dgm:prSet/>
      <dgm:spPr/>
      <dgm:t>
        <a:bodyPr/>
        <a:lstStyle/>
        <a:p>
          <a:endParaRPr lang="en-US"/>
        </a:p>
      </dgm:t>
    </dgm:pt>
    <dgm:pt modelId="{37EA652D-EE1E-44E7-A3A4-FFE3EE201C6A}" type="sibTrans" cxnId="{B04C8BA9-2BEE-42B4-94F9-9B9AF85847D3}">
      <dgm:prSet/>
      <dgm:spPr/>
      <dgm:t>
        <a:bodyPr/>
        <a:lstStyle/>
        <a:p>
          <a:endParaRPr lang="en-US"/>
        </a:p>
      </dgm:t>
    </dgm:pt>
    <dgm:pt modelId="{4712F4EC-9A7B-4423-80EE-33038BCB6523}">
      <dgm:prSet/>
      <dgm:spPr/>
      <dgm:t>
        <a:bodyPr/>
        <a:lstStyle/>
        <a:p>
          <a:r>
            <a:rPr lang="en-CA"/>
            <a:t>Improving and adding. </a:t>
          </a:r>
          <a:endParaRPr lang="en-US"/>
        </a:p>
      </dgm:t>
    </dgm:pt>
    <dgm:pt modelId="{B0D8A07A-BF89-4151-9B3F-738A7F6BCD90}" type="parTrans" cxnId="{A298CB08-BC19-461C-916E-71F93DE8F8D9}">
      <dgm:prSet/>
      <dgm:spPr/>
      <dgm:t>
        <a:bodyPr/>
        <a:lstStyle/>
        <a:p>
          <a:endParaRPr lang="en-US"/>
        </a:p>
      </dgm:t>
    </dgm:pt>
    <dgm:pt modelId="{D5187F5D-42FA-4747-97C3-E4D31076B28E}" type="sibTrans" cxnId="{A298CB08-BC19-461C-916E-71F93DE8F8D9}">
      <dgm:prSet/>
      <dgm:spPr/>
      <dgm:t>
        <a:bodyPr/>
        <a:lstStyle/>
        <a:p>
          <a:endParaRPr lang="en-US"/>
        </a:p>
      </dgm:t>
    </dgm:pt>
    <dgm:pt modelId="{070C52AB-818F-4431-806D-5E27599DF5DE}">
      <dgm:prSet/>
      <dgm:spPr/>
      <dgm:t>
        <a:bodyPr/>
        <a:lstStyle/>
        <a:p>
          <a:r>
            <a:rPr lang="en-CA"/>
            <a:t>Coding and documenting.</a:t>
          </a:r>
          <a:endParaRPr lang="en-US"/>
        </a:p>
      </dgm:t>
    </dgm:pt>
    <dgm:pt modelId="{5B66493C-A9D3-456F-B84F-615E4C904829}" type="parTrans" cxnId="{529F44E3-B7EC-4E4D-97A3-0D449B672DB7}">
      <dgm:prSet/>
      <dgm:spPr/>
      <dgm:t>
        <a:bodyPr/>
        <a:lstStyle/>
        <a:p>
          <a:endParaRPr lang="en-US"/>
        </a:p>
      </dgm:t>
    </dgm:pt>
    <dgm:pt modelId="{D5E062ED-164F-4D4C-8471-FB67E2C94ECD}" type="sibTrans" cxnId="{529F44E3-B7EC-4E4D-97A3-0D449B672DB7}">
      <dgm:prSet/>
      <dgm:spPr/>
      <dgm:t>
        <a:bodyPr/>
        <a:lstStyle/>
        <a:p>
          <a:endParaRPr lang="en-US"/>
        </a:p>
      </dgm:t>
    </dgm:pt>
    <dgm:pt modelId="{C0CEA3D5-79E1-43A8-92B8-603CEE79ECF0}">
      <dgm:prSet/>
      <dgm:spPr/>
      <dgm:t>
        <a:bodyPr/>
        <a:lstStyle/>
        <a:p>
          <a:r>
            <a:rPr lang="en-CA"/>
            <a:t>Researching and doing. </a:t>
          </a:r>
          <a:endParaRPr lang="en-US"/>
        </a:p>
      </dgm:t>
    </dgm:pt>
    <dgm:pt modelId="{5FFF3DB2-9911-4641-8012-720373793E8E}" type="parTrans" cxnId="{D4848152-E6F2-40BD-A604-3F8C579D98FF}">
      <dgm:prSet/>
      <dgm:spPr/>
      <dgm:t>
        <a:bodyPr/>
        <a:lstStyle/>
        <a:p>
          <a:endParaRPr lang="en-US"/>
        </a:p>
      </dgm:t>
    </dgm:pt>
    <dgm:pt modelId="{942A1F85-1255-4E52-96DA-FDE69C27C786}" type="sibTrans" cxnId="{D4848152-E6F2-40BD-A604-3F8C579D98FF}">
      <dgm:prSet/>
      <dgm:spPr/>
      <dgm:t>
        <a:bodyPr/>
        <a:lstStyle/>
        <a:p>
          <a:endParaRPr lang="en-US"/>
        </a:p>
      </dgm:t>
    </dgm:pt>
    <dgm:pt modelId="{8F77A050-89B8-41BA-831F-FC79D2D7ACE7}">
      <dgm:prSet/>
      <dgm:spPr/>
      <dgm:t>
        <a:bodyPr/>
        <a:lstStyle/>
        <a:p>
          <a:r>
            <a:rPr lang="en-CA"/>
            <a:t>Known and unknown. </a:t>
          </a:r>
          <a:endParaRPr lang="en-US"/>
        </a:p>
      </dgm:t>
    </dgm:pt>
    <dgm:pt modelId="{D9A4EBF2-26DE-43BF-BE68-C3E31DE42035}" type="parTrans" cxnId="{A35D5A25-F5D0-48CA-AD31-4AA4E9A4BEB4}">
      <dgm:prSet/>
      <dgm:spPr/>
      <dgm:t>
        <a:bodyPr/>
        <a:lstStyle/>
        <a:p>
          <a:endParaRPr lang="en-US"/>
        </a:p>
      </dgm:t>
    </dgm:pt>
    <dgm:pt modelId="{DF1DCD2D-E420-4DBA-9000-C1DA2DEAE6AE}" type="sibTrans" cxnId="{A35D5A25-F5D0-48CA-AD31-4AA4E9A4BEB4}">
      <dgm:prSet/>
      <dgm:spPr/>
      <dgm:t>
        <a:bodyPr/>
        <a:lstStyle/>
        <a:p>
          <a:endParaRPr lang="en-US"/>
        </a:p>
      </dgm:t>
    </dgm:pt>
    <dgm:pt modelId="{CC0E2386-68AB-4334-BA44-DEF026648DF1}">
      <dgm:prSet/>
      <dgm:spPr/>
      <dgm:t>
        <a:bodyPr/>
        <a:lstStyle/>
        <a:p>
          <a:r>
            <a:rPr lang="en-CA"/>
            <a:t>Safe and risky. </a:t>
          </a:r>
          <a:endParaRPr lang="en-US"/>
        </a:p>
      </dgm:t>
    </dgm:pt>
    <dgm:pt modelId="{86D7F6D9-245F-4397-937B-8FEC6162504C}" type="parTrans" cxnId="{76B2BF78-B919-4E80-BB14-FDA089437ED1}">
      <dgm:prSet/>
      <dgm:spPr/>
      <dgm:t>
        <a:bodyPr/>
        <a:lstStyle/>
        <a:p>
          <a:endParaRPr lang="en-US"/>
        </a:p>
      </dgm:t>
    </dgm:pt>
    <dgm:pt modelId="{E3C02A5F-A495-4CE9-A866-C4CD69B33B3A}" type="sibTrans" cxnId="{76B2BF78-B919-4E80-BB14-FDA089437ED1}">
      <dgm:prSet/>
      <dgm:spPr/>
      <dgm:t>
        <a:bodyPr/>
        <a:lstStyle/>
        <a:p>
          <a:endParaRPr lang="en-US"/>
        </a:p>
      </dgm:t>
    </dgm:pt>
    <dgm:pt modelId="{873C9908-2E91-4455-AA6B-609A9764D696}" type="pres">
      <dgm:prSet presAssocID="{C8A64670-1DF3-46F6-B78F-582E3AE27B90}" presName="vert0" presStyleCnt="0">
        <dgm:presLayoutVars>
          <dgm:dir/>
          <dgm:animOne val="branch"/>
          <dgm:animLvl val="lvl"/>
        </dgm:presLayoutVars>
      </dgm:prSet>
      <dgm:spPr/>
    </dgm:pt>
    <dgm:pt modelId="{505C9DF3-705F-4057-827B-196D7E4EE21B}" type="pres">
      <dgm:prSet presAssocID="{A83F13DA-B1FA-42C8-8C5B-D339288F97E0}" presName="thickLine" presStyleLbl="alignNode1" presStyleIdx="0" presStyleCnt="10"/>
      <dgm:spPr/>
    </dgm:pt>
    <dgm:pt modelId="{37679158-E131-43F0-A47E-0E7FC0B5E476}" type="pres">
      <dgm:prSet presAssocID="{A83F13DA-B1FA-42C8-8C5B-D339288F97E0}" presName="horz1" presStyleCnt="0"/>
      <dgm:spPr/>
    </dgm:pt>
    <dgm:pt modelId="{D3468780-7871-48F7-B03C-2EFAE403F868}" type="pres">
      <dgm:prSet presAssocID="{A83F13DA-B1FA-42C8-8C5B-D339288F97E0}" presName="tx1" presStyleLbl="revTx" presStyleIdx="0" presStyleCnt="10"/>
      <dgm:spPr/>
    </dgm:pt>
    <dgm:pt modelId="{7D1E2BFE-52CA-454A-B53F-FF3680D8CA0E}" type="pres">
      <dgm:prSet presAssocID="{A83F13DA-B1FA-42C8-8C5B-D339288F97E0}" presName="vert1" presStyleCnt="0"/>
      <dgm:spPr/>
    </dgm:pt>
    <dgm:pt modelId="{390B587B-4C6C-47BD-9C4B-E8F4656FFB7E}" type="pres">
      <dgm:prSet presAssocID="{A2F0A6B9-4523-4342-871D-219E2EEBB69E}" presName="thickLine" presStyleLbl="alignNode1" presStyleIdx="1" presStyleCnt="10"/>
      <dgm:spPr/>
    </dgm:pt>
    <dgm:pt modelId="{F8C84B95-E2CB-4AD0-B14B-78D51824C664}" type="pres">
      <dgm:prSet presAssocID="{A2F0A6B9-4523-4342-871D-219E2EEBB69E}" presName="horz1" presStyleCnt="0"/>
      <dgm:spPr/>
    </dgm:pt>
    <dgm:pt modelId="{92C25A4D-2DAF-418B-A4E8-ECAD74777CCD}" type="pres">
      <dgm:prSet presAssocID="{A2F0A6B9-4523-4342-871D-219E2EEBB69E}" presName="tx1" presStyleLbl="revTx" presStyleIdx="1" presStyleCnt="10"/>
      <dgm:spPr/>
    </dgm:pt>
    <dgm:pt modelId="{269C9B39-5302-4BE0-AA81-E3B2CE7A792E}" type="pres">
      <dgm:prSet presAssocID="{A2F0A6B9-4523-4342-871D-219E2EEBB69E}" presName="vert1" presStyleCnt="0"/>
      <dgm:spPr/>
    </dgm:pt>
    <dgm:pt modelId="{1DD22087-383F-4D0F-ACC0-B8494A5EA799}" type="pres">
      <dgm:prSet presAssocID="{CDA40271-08F5-47BB-AECA-B72366570045}" presName="thickLine" presStyleLbl="alignNode1" presStyleIdx="2" presStyleCnt="10"/>
      <dgm:spPr/>
    </dgm:pt>
    <dgm:pt modelId="{1A04B83F-896D-4C3D-92D6-711CF369267F}" type="pres">
      <dgm:prSet presAssocID="{CDA40271-08F5-47BB-AECA-B72366570045}" presName="horz1" presStyleCnt="0"/>
      <dgm:spPr/>
    </dgm:pt>
    <dgm:pt modelId="{B62809A3-A561-410E-9F6F-82638B0D7F5E}" type="pres">
      <dgm:prSet presAssocID="{CDA40271-08F5-47BB-AECA-B72366570045}" presName="tx1" presStyleLbl="revTx" presStyleIdx="2" presStyleCnt="10"/>
      <dgm:spPr/>
    </dgm:pt>
    <dgm:pt modelId="{D7B0E8A0-F0C2-4ADD-B9D5-0AC80E4657D0}" type="pres">
      <dgm:prSet presAssocID="{CDA40271-08F5-47BB-AECA-B72366570045}" presName="vert1" presStyleCnt="0"/>
      <dgm:spPr/>
    </dgm:pt>
    <dgm:pt modelId="{C21A17A7-9CA3-44A1-AC9E-E1F4450374CD}" type="pres">
      <dgm:prSet presAssocID="{A3BE0759-E7E2-4EAA-9DAF-F178B55B255E}" presName="thickLine" presStyleLbl="alignNode1" presStyleIdx="3" presStyleCnt="10"/>
      <dgm:spPr/>
    </dgm:pt>
    <dgm:pt modelId="{9697FB3D-0F82-4470-A0F4-7FBA0467632C}" type="pres">
      <dgm:prSet presAssocID="{A3BE0759-E7E2-4EAA-9DAF-F178B55B255E}" presName="horz1" presStyleCnt="0"/>
      <dgm:spPr/>
    </dgm:pt>
    <dgm:pt modelId="{0A5FD640-5B84-4D9E-9A0B-28D87DE89E89}" type="pres">
      <dgm:prSet presAssocID="{A3BE0759-E7E2-4EAA-9DAF-F178B55B255E}" presName="tx1" presStyleLbl="revTx" presStyleIdx="3" presStyleCnt="10"/>
      <dgm:spPr/>
    </dgm:pt>
    <dgm:pt modelId="{851A689A-242C-41ED-A839-49695AD31D0F}" type="pres">
      <dgm:prSet presAssocID="{A3BE0759-E7E2-4EAA-9DAF-F178B55B255E}" presName="vert1" presStyleCnt="0"/>
      <dgm:spPr/>
    </dgm:pt>
    <dgm:pt modelId="{DED704C1-D9F3-4557-A62E-08EDFF1FD418}" type="pres">
      <dgm:prSet presAssocID="{776D635A-678E-418A-A9C5-E39C87C09838}" presName="thickLine" presStyleLbl="alignNode1" presStyleIdx="4" presStyleCnt="10"/>
      <dgm:spPr/>
    </dgm:pt>
    <dgm:pt modelId="{A9E60CB9-ECE5-4A75-B975-5B6C9EEFC1F2}" type="pres">
      <dgm:prSet presAssocID="{776D635A-678E-418A-A9C5-E39C87C09838}" presName="horz1" presStyleCnt="0"/>
      <dgm:spPr/>
    </dgm:pt>
    <dgm:pt modelId="{0339373D-AAB7-4ACE-8979-3A95E48461B5}" type="pres">
      <dgm:prSet presAssocID="{776D635A-678E-418A-A9C5-E39C87C09838}" presName="tx1" presStyleLbl="revTx" presStyleIdx="4" presStyleCnt="10"/>
      <dgm:spPr/>
    </dgm:pt>
    <dgm:pt modelId="{A22222D3-B9DC-4D3C-AF03-071BAB0C63ED}" type="pres">
      <dgm:prSet presAssocID="{776D635A-678E-418A-A9C5-E39C87C09838}" presName="vert1" presStyleCnt="0"/>
      <dgm:spPr/>
    </dgm:pt>
    <dgm:pt modelId="{F3A9C81C-931B-41C2-93CD-A7B0C78A4D10}" type="pres">
      <dgm:prSet presAssocID="{4712F4EC-9A7B-4423-80EE-33038BCB6523}" presName="thickLine" presStyleLbl="alignNode1" presStyleIdx="5" presStyleCnt="10"/>
      <dgm:spPr/>
    </dgm:pt>
    <dgm:pt modelId="{CF0F6694-97A3-461C-B9F4-C447A905095B}" type="pres">
      <dgm:prSet presAssocID="{4712F4EC-9A7B-4423-80EE-33038BCB6523}" presName="horz1" presStyleCnt="0"/>
      <dgm:spPr/>
    </dgm:pt>
    <dgm:pt modelId="{A0E7A391-6D3A-42A0-BEBD-A240AED0DF23}" type="pres">
      <dgm:prSet presAssocID="{4712F4EC-9A7B-4423-80EE-33038BCB6523}" presName="tx1" presStyleLbl="revTx" presStyleIdx="5" presStyleCnt="10"/>
      <dgm:spPr/>
    </dgm:pt>
    <dgm:pt modelId="{E453D51A-3966-49EF-9663-30C86EFD8B09}" type="pres">
      <dgm:prSet presAssocID="{4712F4EC-9A7B-4423-80EE-33038BCB6523}" presName="vert1" presStyleCnt="0"/>
      <dgm:spPr/>
    </dgm:pt>
    <dgm:pt modelId="{0D49804D-DC71-4D50-BC1A-53CE9CBB19F5}" type="pres">
      <dgm:prSet presAssocID="{070C52AB-818F-4431-806D-5E27599DF5DE}" presName="thickLine" presStyleLbl="alignNode1" presStyleIdx="6" presStyleCnt="10"/>
      <dgm:spPr/>
    </dgm:pt>
    <dgm:pt modelId="{1A3437A6-B2F8-41E0-B50D-9F51F23C580A}" type="pres">
      <dgm:prSet presAssocID="{070C52AB-818F-4431-806D-5E27599DF5DE}" presName="horz1" presStyleCnt="0"/>
      <dgm:spPr/>
    </dgm:pt>
    <dgm:pt modelId="{1DB84A59-8E36-4829-AC4A-2C708FBE84BE}" type="pres">
      <dgm:prSet presAssocID="{070C52AB-818F-4431-806D-5E27599DF5DE}" presName="tx1" presStyleLbl="revTx" presStyleIdx="6" presStyleCnt="10"/>
      <dgm:spPr/>
    </dgm:pt>
    <dgm:pt modelId="{6B71012B-7F8E-4D2B-9D04-5B1FBAF99514}" type="pres">
      <dgm:prSet presAssocID="{070C52AB-818F-4431-806D-5E27599DF5DE}" presName="vert1" presStyleCnt="0"/>
      <dgm:spPr/>
    </dgm:pt>
    <dgm:pt modelId="{82C4A9BA-F16C-47FA-865D-7458D2D65A2D}" type="pres">
      <dgm:prSet presAssocID="{C0CEA3D5-79E1-43A8-92B8-603CEE79ECF0}" presName="thickLine" presStyleLbl="alignNode1" presStyleIdx="7" presStyleCnt="10"/>
      <dgm:spPr/>
    </dgm:pt>
    <dgm:pt modelId="{C66BE4BB-5850-4FB2-A54C-5790A56FB087}" type="pres">
      <dgm:prSet presAssocID="{C0CEA3D5-79E1-43A8-92B8-603CEE79ECF0}" presName="horz1" presStyleCnt="0"/>
      <dgm:spPr/>
    </dgm:pt>
    <dgm:pt modelId="{6720441C-5B68-4089-8524-9B0C263EA991}" type="pres">
      <dgm:prSet presAssocID="{C0CEA3D5-79E1-43A8-92B8-603CEE79ECF0}" presName="tx1" presStyleLbl="revTx" presStyleIdx="7" presStyleCnt="10"/>
      <dgm:spPr/>
    </dgm:pt>
    <dgm:pt modelId="{8E6517CF-B231-4061-8004-F8CA2171E099}" type="pres">
      <dgm:prSet presAssocID="{C0CEA3D5-79E1-43A8-92B8-603CEE79ECF0}" presName="vert1" presStyleCnt="0"/>
      <dgm:spPr/>
    </dgm:pt>
    <dgm:pt modelId="{B7E5D459-170A-4A49-847B-1834395B1C1D}" type="pres">
      <dgm:prSet presAssocID="{8F77A050-89B8-41BA-831F-FC79D2D7ACE7}" presName="thickLine" presStyleLbl="alignNode1" presStyleIdx="8" presStyleCnt="10"/>
      <dgm:spPr/>
    </dgm:pt>
    <dgm:pt modelId="{31F18EB4-BF3D-4475-97F5-6DFE4E1EE123}" type="pres">
      <dgm:prSet presAssocID="{8F77A050-89B8-41BA-831F-FC79D2D7ACE7}" presName="horz1" presStyleCnt="0"/>
      <dgm:spPr/>
    </dgm:pt>
    <dgm:pt modelId="{1D3F7FAE-52D3-42CB-A086-794841D9B42C}" type="pres">
      <dgm:prSet presAssocID="{8F77A050-89B8-41BA-831F-FC79D2D7ACE7}" presName="tx1" presStyleLbl="revTx" presStyleIdx="8" presStyleCnt="10"/>
      <dgm:spPr/>
    </dgm:pt>
    <dgm:pt modelId="{AE986951-4A81-48B8-8635-0C0CB26F896B}" type="pres">
      <dgm:prSet presAssocID="{8F77A050-89B8-41BA-831F-FC79D2D7ACE7}" presName="vert1" presStyleCnt="0"/>
      <dgm:spPr/>
    </dgm:pt>
    <dgm:pt modelId="{F256CACB-5FF1-4951-B1EB-A4FBD43D9FC1}" type="pres">
      <dgm:prSet presAssocID="{CC0E2386-68AB-4334-BA44-DEF026648DF1}" presName="thickLine" presStyleLbl="alignNode1" presStyleIdx="9" presStyleCnt="10"/>
      <dgm:spPr/>
    </dgm:pt>
    <dgm:pt modelId="{6C708468-C714-4673-AEF9-BEDC417D8EDE}" type="pres">
      <dgm:prSet presAssocID="{CC0E2386-68AB-4334-BA44-DEF026648DF1}" presName="horz1" presStyleCnt="0"/>
      <dgm:spPr/>
    </dgm:pt>
    <dgm:pt modelId="{C85698B9-BC37-45F5-824A-AD78EE20C55A}" type="pres">
      <dgm:prSet presAssocID="{CC0E2386-68AB-4334-BA44-DEF026648DF1}" presName="tx1" presStyleLbl="revTx" presStyleIdx="9" presStyleCnt="10"/>
      <dgm:spPr/>
    </dgm:pt>
    <dgm:pt modelId="{24C4F576-2D1C-416E-8B28-20ED50544E3F}" type="pres">
      <dgm:prSet presAssocID="{CC0E2386-68AB-4334-BA44-DEF026648DF1}" presName="vert1" presStyleCnt="0"/>
      <dgm:spPr/>
    </dgm:pt>
  </dgm:ptLst>
  <dgm:cxnLst>
    <dgm:cxn modelId="{A298CB08-BC19-461C-916E-71F93DE8F8D9}" srcId="{C8A64670-1DF3-46F6-B78F-582E3AE27B90}" destId="{4712F4EC-9A7B-4423-80EE-33038BCB6523}" srcOrd="5" destOrd="0" parTransId="{B0D8A07A-BF89-4151-9B3F-738A7F6BCD90}" sibTransId="{D5187F5D-42FA-4747-97C3-E4D31076B28E}"/>
    <dgm:cxn modelId="{18FDA415-7ABE-4D8F-93AA-30C892708438}" type="presOf" srcId="{CDA40271-08F5-47BB-AECA-B72366570045}" destId="{B62809A3-A561-410E-9F6F-82638B0D7F5E}" srcOrd="0" destOrd="0" presId="urn:microsoft.com/office/officeart/2008/layout/LinedList"/>
    <dgm:cxn modelId="{2820BE20-3B7A-433B-893C-E09A87F9380C}" type="presOf" srcId="{A3BE0759-E7E2-4EAA-9DAF-F178B55B255E}" destId="{0A5FD640-5B84-4D9E-9A0B-28D87DE89E89}" srcOrd="0" destOrd="0" presId="urn:microsoft.com/office/officeart/2008/layout/LinedList"/>
    <dgm:cxn modelId="{A35D5A25-F5D0-48CA-AD31-4AA4E9A4BEB4}" srcId="{C8A64670-1DF3-46F6-B78F-582E3AE27B90}" destId="{8F77A050-89B8-41BA-831F-FC79D2D7ACE7}" srcOrd="8" destOrd="0" parTransId="{D9A4EBF2-26DE-43BF-BE68-C3E31DE42035}" sibTransId="{DF1DCD2D-E420-4DBA-9000-C1DA2DEAE6AE}"/>
    <dgm:cxn modelId="{E8A94F2E-CCA7-4ADF-888E-5E6633BB936A}" type="presOf" srcId="{776D635A-678E-418A-A9C5-E39C87C09838}" destId="{0339373D-AAB7-4ACE-8979-3A95E48461B5}" srcOrd="0" destOrd="0" presId="urn:microsoft.com/office/officeart/2008/layout/LinedList"/>
    <dgm:cxn modelId="{EB5EE440-C317-4FE2-98FC-864BC1EBA594}" srcId="{C8A64670-1DF3-46F6-B78F-582E3AE27B90}" destId="{CDA40271-08F5-47BB-AECA-B72366570045}" srcOrd="2" destOrd="0" parTransId="{567A0831-2D6C-44DC-ABEB-498536945A5B}" sibTransId="{96078430-E1AB-43B0-BD62-122FC3BC2C30}"/>
    <dgm:cxn modelId="{B34E0F5E-67D7-42C1-8C1B-3F31A3176CC0}" type="presOf" srcId="{4712F4EC-9A7B-4423-80EE-33038BCB6523}" destId="{A0E7A391-6D3A-42A0-BEBD-A240AED0DF23}" srcOrd="0" destOrd="0" presId="urn:microsoft.com/office/officeart/2008/layout/LinedList"/>
    <dgm:cxn modelId="{7D59676C-3EF7-4DED-A098-462533508AEA}" type="presOf" srcId="{A83F13DA-B1FA-42C8-8C5B-D339288F97E0}" destId="{D3468780-7871-48F7-B03C-2EFAE403F868}" srcOrd="0" destOrd="0" presId="urn:microsoft.com/office/officeart/2008/layout/LinedList"/>
    <dgm:cxn modelId="{D4848152-E6F2-40BD-A604-3F8C579D98FF}" srcId="{C8A64670-1DF3-46F6-B78F-582E3AE27B90}" destId="{C0CEA3D5-79E1-43A8-92B8-603CEE79ECF0}" srcOrd="7" destOrd="0" parTransId="{5FFF3DB2-9911-4641-8012-720373793E8E}" sibTransId="{942A1F85-1255-4E52-96DA-FDE69C27C786}"/>
    <dgm:cxn modelId="{0D7FD152-BEC6-4C90-9160-74C7720E5F2F}" type="presOf" srcId="{CC0E2386-68AB-4334-BA44-DEF026648DF1}" destId="{C85698B9-BC37-45F5-824A-AD78EE20C55A}" srcOrd="0" destOrd="0" presId="urn:microsoft.com/office/officeart/2008/layout/LinedList"/>
    <dgm:cxn modelId="{76B2BF78-B919-4E80-BB14-FDA089437ED1}" srcId="{C8A64670-1DF3-46F6-B78F-582E3AE27B90}" destId="{CC0E2386-68AB-4334-BA44-DEF026648DF1}" srcOrd="9" destOrd="0" parTransId="{86D7F6D9-245F-4397-937B-8FEC6162504C}" sibTransId="{E3C02A5F-A495-4CE9-A866-C4CD69B33B3A}"/>
    <dgm:cxn modelId="{C71D1096-7860-4114-931F-8C7771329537}" type="presOf" srcId="{A2F0A6B9-4523-4342-871D-219E2EEBB69E}" destId="{92C25A4D-2DAF-418B-A4E8-ECAD74777CCD}" srcOrd="0" destOrd="0" presId="urn:microsoft.com/office/officeart/2008/layout/LinedList"/>
    <dgm:cxn modelId="{150FB79B-27D1-49F5-BBA6-31F0C734F50E}" srcId="{C8A64670-1DF3-46F6-B78F-582E3AE27B90}" destId="{A83F13DA-B1FA-42C8-8C5B-D339288F97E0}" srcOrd="0" destOrd="0" parTransId="{5F044263-2021-4124-8D1D-5643A1D61FC4}" sibTransId="{4B1625B9-D923-4D8F-8134-1F0CD1CEE6AA}"/>
    <dgm:cxn modelId="{17441DA3-1F20-448B-AECE-95E6AF20D8C4}" type="presOf" srcId="{070C52AB-818F-4431-806D-5E27599DF5DE}" destId="{1DB84A59-8E36-4829-AC4A-2C708FBE84BE}" srcOrd="0" destOrd="0" presId="urn:microsoft.com/office/officeart/2008/layout/LinedList"/>
    <dgm:cxn modelId="{B04C8BA9-2BEE-42B4-94F9-9B9AF85847D3}" srcId="{C8A64670-1DF3-46F6-B78F-582E3AE27B90}" destId="{776D635A-678E-418A-A9C5-E39C87C09838}" srcOrd="4" destOrd="0" parTransId="{F9E15AAB-049E-4021-A96E-85DDB50F3809}" sibTransId="{37EA652D-EE1E-44E7-A3A4-FFE3EE201C6A}"/>
    <dgm:cxn modelId="{4F01D8BE-FAC1-4641-8A12-83BB8F45E18B}" srcId="{C8A64670-1DF3-46F6-B78F-582E3AE27B90}" destId="{A3BE0759-E7E2-4EAA-9DAF-F178B55B255E}" srcOrd="3" destOrd="0" parTransId="{24B626D3-B4EF-4D13-8088-F5532579DBAD}" sibTransId="{4F976BE2-4D9B-4764-A52A-0A8C6E31FD2C}"/>
    <dgm:cxn modelId="{EF1C2DD7-98DA-4865-A7F2-B308899B8108}" srcId="{C8A64670-1DF3-46F6-B78F-582E3AE27B90}" destId="{A2F0A6B9-4523-4342-871D-219E2EEBB69E}" srcOrd="1" destOrd="0" parTransId="{C74EB3CC-7985-4E09-A74D-26EDEDFC3B1D}" sibTransId="{A5F9FAF1-A3D2-4BB8-A2DD-68BFF3635D5A}"/>
    <dgm:cxn modelId="{3BBFC8D7-B8CF-4D4F-9CE9-6EA523FC2736}" type="presOf" srcId="{C0CEA3D5-79E1-43A8-92B8-603CEE79ECF0}" destId="{6720441C-5B68-4089-8524-9B0C263EA991}" srcOrd="0" destOrd="0" presId="urn:microsoft.com/office/officeart/2008/layout/LinedList"/>
    <dgm:cxn modelId="{529F44E3-B7EC-4E4D-97A3-0D449B672DB7}" srcId="{C8A64670-1DF3-46F6-B78F-582E3AE27B90}" destId="{070C52AB-818F-4431-806D-5E27599DF5DE}" srcOrd="6" destOrd="0" parTransId="{5B66493C-A9D3-456F-B84F-615E4C904829}" sibTransId="{D5E062ED-164F-4D4C-8471-FB67E2C94ECD}"/>
    <dgm:cxn modelId="{556B81E9-6358-45C8-A481-C65AE4E43BFF}" type="presOf" srcId="{8F77A050-89B8-41BA-831F-FC79D2D7ACE7}" destId="{1D3F7FAE-52D3-42CB-A086-794841D9B42C}" srcOrd="0" destOrd="0" presId="urn:microsoft.com/office/officeart/2008/layout/LinedList"/>
    <dgm:cxn modelId="{45E9C4FE-6E64-42FE-AA9C-8FEC364C2A9B}" type="presOf" srcId="{C8A64670-1DF3-46F6-B78F-582E3AE27B90}" destId="{873C9908-2E91-4455-AA6B-609A9764D696}" srcOrd="0" destOrd="0" presId="urn:microsoft.com/office/officeart/2008/layout/LinedList"/>
    <dgm:cxn modelId="{320C7500-4B65-41B1-BB0C-33F866CD0BC7}" type="presParOf" srcId="{873C9908-2E91-4455-AA6B-609A9764D696}" destId="{505C9DF3-705F-4057-827B-196D7E4EE21B}" srcOrd="0" destOrd="0" presId="urn:microsoft.com/office/officeart/2008/layout/LinedList"/>
    <dgm:cxn modelId="{D97DDFB3-70D0-4C91-B5BA-A504BE7295A7}" type="presParOf" srcId="{873C9908-2E91-4455-AA6B-609A9764D696}" destId="{37679158-E131-43F0-A47E-0E7FC0B5E476}" srcOrd="1" destOrd="0" presId="urn:microsoft.com/office/officeart/2008/layout/LinedList"/>
    <dgm:cxn modelId="{9CB0623F-8CFF-4C1E-B5F0-4291AE22C699}" type="presParOf" srcId="{37679158-E131-43F0-A47E-0E7FC0B5E476}" destId="{D3468780-7871-48F7-B03C-2EFAE403F868}" srcOrd="0" destOrd="0" presId="urn:microsoft.com/office/officeart/2008/layout/LinedList"/>
    <dgm:cxn modelId="{DFDB1564-E73A-4649-BA29-EEAA09062AE3}" type="presParOf" srcId="{37679158-E131-43F0-A47E-0E7FC0B5E476}" destId="{7D1E2BFE-52CA-454A-B53F-FF3680D8CA0E}" srcOrd="1" destOrd="0" presId="urn:microsoft.com/office/officeart/2008/layout/LinedList"/>
    <dgm:cxn modelId="{5F13941A-D1D9-4A66-A787-D471DE081019}" type="presParOf" srcId="{873C9908-2E91-4455-AA6B-609A9764D696}" destId="{390B587B-4C6C-47BD-9C4B-E8F4656FFB7E}" srcOrd="2" destOrd="0" presId="urn:microsoft.com/office/officeart/2008/layout/LinedList"/>
    <dgm:cxn modelId="{91D5087A-1F2A-4116-A39E-DA7F5BBC4619}" type="presParOf" srcId="{873C9908-2E91-4455-AA6B-609A9764D696}" destId="{F8C84B95-E2CB-4AD0-B14B-78D51824C664}" srcOrd="3" destOrd="0" presId="urn:microsoft.com/office/officeart/2008/layout/LinedList"/>
    <dgm:cxn modelId="{3CE6DE52-27D9-4A10-9F7F-219490A0A0F2}" type="presParOf" srcId="{F8C84B95-E2CB-4AD0-B14B-78D51824C664}" destId="{92C25A4D-2DAF-418B-A4E8-ECAD74777CCD}" srcOrd="0" destOrd="0" presId="urn:microsoft.com/office/officeart/2008/layout/LinedList"/>
    <dgm:cxn modelId="{ED0F0746-E2A8-4F51-925B-1E47C71BFEA7}" type="presParOf" srcId="{F8C84B95-E2CB-4AD0-B14B-78D51824C664}" destId="{269C9B39-5302-4BE0-AA81-E3B2CE7A792E}" srcOrd="1" destOrd="0" presId="urn:microsoft.com/office/officeart/2008/layout/LinedList"/>
    <dgm:cxn modelId="{DEEEDF59-8D39-443F-848D-E2688EF39841}" type="presParOf" srcId="{873C9908-2E91-4455-AA6B-609A9764D696}" destId="{1DD22087-383F-4D0F-ACC0-B8494A5EA799}" srcOrd="4" destOrd="0" presId="urn:microsoft.com/office/officeart/2008/layout/LinedList"/>
    <dgm:cxn modelId="{23D96837-7C26-4B65-B29F-2952A0AE17D1}" type="presParOf" srcId="{873C9908-2E91-4455-AA6B-609A9764D696}" destId="{1A04B83F-896D-4C3D-92D6-711CF369267F}" srcOrd="5" destOrd="0" presId="urn:microsoft.com/office/officeart/2008/layout/LinedList"/>
    <dgm:cxn modelId="{04F11BE1-FA64-44B8-B9BB-6F9AD8B9D708}" type="presParOf" srcId="{1A04B83F-896D-4C3D-92D6-711CF369267F}" destId="{B62809A3-A561-410E-9F6F-82638B0D7F5E}" srcOrd="0" destOrd="0" presId="urn:microsoft.com/office/officeart/2008/layout/LinedList"/>
    <dgm:cxn modelId="{059AADFF-C07D-44F1-A758-C387D1D5E088}" type="presParOf" srcId="{1A04B83F-896D-4C3D-92D6-711CF369267F}" destId="{D7B0E8A0-F0C2-4ADD-B9D5-0AC80E4657D0}" srcOrd="1" destOrd="0" presId="urn:microsoft.com/office/officeart/2008/layout/LinedList"/>
    <dgm:cxn modelId="{2E41B76E-8ED4-4E75-B2A4-90277A82A7D2}" type="presParOf" srcId="{873C9908-2E91-4455-AA6B-609A9764D696}" destId="{C21A17A7-9CA3-44A1-AC9E-E1F4450374CD}" srcOrd="6" destOrd="0" presId="urn:microsoft.com/office/officeart/2008/layout/LinedList"/>
    <dgm:cxn modelId="{CE049287-6CC9-4EBF-B93C-1C6F1DE86D6D}" type="presParOf" srcId="{873C9908-2E91-4455-AA6B-609A9764D696}" destId="{9697FB3D-0F82-4470-A0F4-7FBA0467632C}" srcOrd="7" destOrd="0" presId="urn:microsoft.com/office/officeart/2008/layout/LinedList"/>
    <dgm:cxn modelId="{1788E44A-D6F4-4A68-B485-18C5C5A42080}" type="presParOf" srcId="{9697FB3D-0F82-4470-A0F4-7FBA0467632C}" destId="{0A5FD640-5B84-4D9E-9A0B-28D87DE89E89}" srcOrd="0" destOrd="0" presId="urn:microsoft.com/office/officeart/2008/layout/LinedList"/>
    <dgm:cxn modelId="{35DE3E5E-80A8-4F98-8E95-82D2B46A62DE}" type="presParOf" srcId="{9697FB3D-0F82-4470-A0F4-7FBA0467632C}" destId="{851A689A-242C-41ED-A839-49695AD31D0F}" srcOrd="1" destOrd="0" presId="urn:microsoft.com/office/officeart/2008/layout/LinedList"/>
    <dgm:cxn modelId="{45C6DB5C-BAFF-4225-A7C4-7612469CCBFC}" type="presParOf" srcId="{873C9908-2E91-4455-AA6B-609A9764D696}" destId="{DED704C1-D9F3-4557-A62E-08EDFF1FD418}" srcOrd="8" destOrd="0" presId="urn:microsoft.com/office/officeart/2008/layout/LinedList"/>
    <dgm:cxn modelId="{9BA66685-2E34-4C92-A78D-686FD2B3AB7F}" type="presParOf" srcId="{873C9908-2E91-4455-AA6B-609A9764D696}" destId="{A9E60CB9-ECE5-4A75-B975-5B6C9EEFC1F2}" srcOrd="9" destOrd="0" presId="urn:microsoft.com/office/officeart/2008/layout/LinedList"/>
    <dgm:cxn modelId="{0D15F4C5-8921-4F00-877E-655453329E72}" type="presParOf" srcId="{A9E60CB9-ECE5-4A75-B975-5B6C9EEFC1F2}" destId="{0339373D-AAB7-4ACE-8979-3A95E48461B5}" srcOrd="0" destOrd="0" presId="urn:microsoft.com/office/officeart/2008/layout/LinedList"/>
    <dgm:cxn modelId="{3C9FAF27-70E8-45D9-920D-2D143B5FF77A}" type="presParOf" srcId="{A9E60CB9-ECE5-4A75-B975-5B6C9EEFC1F2}" destId="{A22222D3-B9DC-4D3C-AF03-071BAB0C63ED}" srcOrd="1" destOrd="0" presId="urn:microsoft.com/office/officeart/2008/layout/LinedList"/>
    <dgm:cxn modelId="{D84D757E-F83C-4831-A573-47383B8462E0}" type="presParOf" srcId="{873C9908-2E91-4455-AA6B-609A9764D696}" destId="{F3A9C81C-931B-41C2-93CD-A7B0C78A4D10}" srcOrd="10" destOrd="0" presId="urn:microsoft.com/office/officeart/2008/layout/LinedList"/>
    <dgm:cxn modelId="{7C1D9D01-9F9C-4352-9048-287A714904AF}" type="presParOf" srcId="{873C9908-2E91-4455-AA6B-609A9764D696}" destId="{CF0F6694-97A3-461C-B9F4-C447A905095B}" srcOrd="11" destOrd="0" presId="urn:microsoft.com/office/officeart/2008/layout/LinedList"/>
    <dgm:cxn modelId="{483A21F5-C521-4F22-AB7C-65CB206923AF}" type="presParOf" srcId="{CF0F6694-97A3-461C-B9F4-C447A905095B}" destId="{A0E7A391-6D3A-42A0-BEBD-A240AED0DF23}" srcOrd="0" destOrd="0" presId="urn:microsoft.com/office/officeart/2008/layout/LinedList"/>
    <dgm:cxn modelId="{9B53BC82-A989-4F45-BECC-C25F410E4383}" type="presParOf" srcId="{CF0F6694-97A3-461C-B9F4-C447A905095B}" destId="{E453D51A-3966-49EF-9663-30C86EFD8B09}" srcOrd="1" destOrd="0" presId="urn:microsoft.com/office/officeart/2008/layout/LinedList"/>
    <dgm:cxn modelId="{3BD958C5-CDEA-450B-9276-07CEE062BBC1}" type="presParOf" srcId="{873C9908-2E91-4455-AA6B-609A9764D696}" destId="{0D49804D-DC71-4D50-BC1A-53CE9CBB19F5}" srcOrd="12" destOrd="0" presId="urn:microsoft.com/office/officeart/2008/layout/LinedList"/>
    <dgm:cxn modelId="{16B5CDC4-25FB-44A3-BFC4-85611E3AFD34}" type="presParOf" srcId="{873C9908-2E91-4455-AA6B-609A9764D696}" destId="{1A3437A6-B2F8-41E0-B50D-9F51F23C580A}" srcOrd="13" destOrd="0" presId="urn:microsoft.com/office/officeart/2008/layout/LinedList"/>
    <dgm:cxn modelId="{7E3EF5CC-D4AC-4366-B902-6DD573653F43}" type="presParOf" srcId="{1A3437A6-B2F8-41E0-B50D-9F51F23C580A}" destId="{1DB84A59-8E36-4829-AC4A-2C708FBE84BE}" srcOrd="0" destOrd="0" presId="urn:microsoft.com/office/officeart/2008/layout/LinedList"/>
    <dgm:cxn modelId="{064E04E9-4D78-4876-8598-E4989433BA6C}" type="presParOf" srcId="{1A3437A6-B2F8-41E0-B50D-9F51F23C580A}" destId="{6B71012B-7F8E-4D2B-9D04-5B1FBAF99514}" srcOrd="1" destOrd="0" presId="urn:microsoft.com/office/officeart/2008/layout/LinedList"/>
    <dgm:cxn modelId="{F2BB4A2C-CF66-4546-98B3-0E3AADAC7689}" type="presParOf" srcId="{873C9908-2E91-4455-AA6B-609A9764D696}" destId="{82C4A9BA-F16C-47FA-865D-7458D2D65A2D}" srcOrd="14" destOrd="0" presId="urn:microsoft.com/office/officeart/2008/layout/LinedList"/>
    <dgm:cxn modelId="{7FEB739D-5983-4EAC-B273-866F6FDF9F10}" type="presParOf" srcId="{873C9908-2E91-4455-AA6B-609A9764D696}" destId="{C66BE4BB-5850-4FB2-A54C-5790A56FB087}" srcOrd="15" destOrd="0" presId="urn:microsoft.com/office/officeart/2008/layout/LinedList"/>
    <dgm:cxn modelId="{F2FC29A4-0870-4CC1-8737-4175D0C87877}" type="presParOf" srcId="{C66BE4BB-5850-4FB2-A54C-5790A56FB087}" destId="{6720441C-5B68-4089-8524-9B0C263EA991}" srcOrd="0" destOrd="0" presId="urn:microsoft.com/office/officeart/2008/layout/LinedList"/>
    <dgm:cxn modelId="{A4CB6854-A0EB-4983-914D-BD6B4E22A2EE}" type="presParOf" srcId="{C66BE4BB-5850-4FB2-A54C-5790A56FB087}" destId="{8E6517CF-B231-4061-8004-F8CA2171E099}" srcOrd="1" destOrd="0" presId="urn:microsoft.com/office/officeart/2008/layout/LinedList"/>
    <dgm:cxn modelId="{A2C01A3B-0D8F-4001-8330-E4EBA46E0A39}" type="presParOf" srcId="{873C9908-2E91-4455-AA6B-609A9764D696}" destId="{B7E5D459-170A-4A49-847B-1834395B1C1D}" srcOrd="16" destOrd="0" presId="urn:microsoft.com/office/officeart/2008/layout/LinedList"/>
    <dgm:cxn modelId="{59808F2D-7656-4013-B7CA-776A9F4072AA}" type="presParOf" srcId="{873C9908-2E91-4455-AA6B-609A9764D696}" destId="{31F18EB4-BF3D-4475-97F5-6DFE4E1EE123}" srcOrd="17" destOrd="0" presId="urn:microsoft.com/office/officeart/2008/layout/LinedList"/>
    <dgm:cxn modelId="{29770B07-7AF8-4447-B5B6-8814012F0C24}" type="presParOf" srcId="{31F18EB4-BF3D-4475-97F5-6DFE4E1EE123}" destId="{1D3F7FAE-52D3-42CB-A086-794841D9B42C}" srcOrd="0" destOrd="0" presId="urn:microsoft.com/office/officeart/2008/layout/LinedList"/>
    <dgm:cxn modelId="{B6DE7F22-46B7-43AB-9F83-54ABDE85C34E}" type="presParOf" srcId="{31F18EB4-BF3D-4475-97F5-6DFE4E1EE123}" destId="{AE986951-4A81-48B8-8635-0C0CB26F896B}" srcOrd="1" destOrd="0" presId="urn:microsoft.com/office/officeart/2008/layout/LinedList"/>
    <dgm:cxn modelId="{4B15D482-E7F7-44D6-9771-1F781D0C7999}" type="presParOf" srcId="{873C9908-2E91-4455-AA6B-609A9764D696}" destId="{F256CACB-5FF1-4951-B1EB-A4FBD43D9FC1}" srcOrd="18" destOrd="0" presId="urn:microsoft.com/office/officeart/2008/layout/LinedList"/>
    <dgm:cxn modelId="{DE808165-232F-44E1-9DB8-9D872E8FAFEE}" type="presParOf" srcId="{873C9908-2E91-4455-AA6B-609A9764D696}" destId="{6C708468-C714-4673-AEF9-BEDC417D8EDE}" srcOrd="19" destOrd="0" presId="urn:microsoft.com/office/officeart/2008/layout/LinedList"/>
    <dgm:cxn modelId="{5A8FA27E-8BBA-4C62-A98B-C66F45A04FD6}" type="presParOf" srcId="{6C708468-C714-4673-AEF9-BEDC417D8EDE}" destId="{C85698B9-BC37-45F5-824A-AD78EE20C55A}" srcOrd="0" destOrd="0" presId="urn:microsoft.com/office/officeart/2008/layout/LinedList"/>
    <dgm:cxn modelId="{5C3C359E-EEDD-4A2B-88BD-F4AB9AE963F0}" type="presParOf" srcId="{6C708468-C714-4673-AEF9-BEDC417D8EDE}" destId="{24C4F576-2D1C-416E-8B28-20ED50544E3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AC2A8F4-39BE-40D5-AF81-05CBCC1834F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148133E-E94C-49A2-A4AF-AD3B62F123CF}">
      <dgm:prSet/>
      <dgm:spPr/>
      <dgm:t>
        <a:bodyPr/>
        <a:lstStyle/>
        <a:p>
          <a:pPr>
            <a:lnSpc>
              <a:spcPct val="100000"/>
            </a:lnSpc>
          </a:pPr>
          <a:r>
            <a:rPr lang="en-CA"/>
            <a:t>Looks like finished product</a:t>
          </a:r>
          <a:endParaRPr lang="en-US"/>
        </a:p>
      </dgm:t>
    </dgm:pt>
    <dgm:pt modelId="{EBFCF65D-2B88-4F6A-845D-C42DD0DD83FB}" type="parTrans" cxnId="{76813CC0-6C8A-4D1D-9F66-1CB319BEB098}">
      <dgm:prSet/>
      <dgm:spPr/>
      <dgm:t>
        <a:bodyPr/>
        <a:lstStyle/>
        <a:p>
          <a:endParaRPr lang="en-US"/>
        </a:p>
      </dgm:t>
    </dgm:pt>
    <dgm:pt modelId="{F68A8543-2BAA-4FD4-9A72-E4B69714387A}" type="sibTrans" cxnId="{76813CC0-6C8A-4D1D-9F66-1CB319BEB098}">
      <dgm:prSet/>
      <dgm:spPr/>
      <dgm:t>
        <a:bodyPr/>
        <a:lstStyle/>
        <a:p>
          <a:endParaRPr lang="en-US"/>
        </a:p>
      </dgm:t>
    </dgm:pt>
    <dgm:pt modelId="{5C1F5348-120D-43F5-A35E-009AC5C57397}">
      <dgm:prSet/>
      <dgm:spPr/>
      <dgm:t>
        <a:bodyPr/>
        <a:lstStyle/>
        <a:p>
          <a:pPr>
            <a:lnSpc>
              <a:spcPct val="100000"/>
            </a:lnSpc>
          </a:pPr>
          <a:r>
            <a:rPr lang="en-CA"/>
            <a:t>Faked implementations </a:t>
          </a:r>
          <a:endParaRPr lang="en-US"/>
        </a:p>
      </dgm:t>
    </dgm:pt>
    <dgm:pt modelId="{890F9B54-1BAB-4B45-8DB0-7D0F774EAA5D}" type="parTrans" cxnId="{6C880CCC-7F91-49D2-8ED9-301BCEF4370D}">
      <dgm:prSet/>
      <dgm:spPr/>
      <dgm:t>
        <a:bodyPr/>
        <a:lstStyle/>
        <a:p>
          <a:endParaRPr lang="en-US"/>
        </a:p>
      </dgm:t>
    </dgm:pt>
    <dgm:pt modelId="{8E55E8EC-C5DD-48BA-8AB2-B81E1BFB1BE0}" type="sibTrans" cxnId="{6C880CCC-7F91-49D2-8ED9-301BCEF4370D}">
      <dgm:prSet/>
      <dgm:spPr/>
      <dgm:t>
        <a:bodyPr/>
        <a:lstStyle/>
        <a:p>
          <a:endParaRPr lang="en-US"/>
        </a:p>
      </dgm:t>
    </dgm:pt>
    <dgm:pt modelId="{E880B5FE-5F7F-47C7-95D7-DF92B4A14A8B}">
      <dgm:prSet/>
      <dgm:spPr/>
      <dgm:t>
        <a:bodyPr/>
        <a:lstStyle/>
        <a:p>
          <a:pPr>
            <a:lnSpc>
              <a:spcPct val="100000"/>
            </a:lnSpc>
          </a:pPr>
          <a:r>
            <a:rPr lang="en-CA"/>
            <a:t>Fill out bit by bit</a:t>
          </a:r>
          <a:endParaRPr lang="en-US"/>
        </a:p>
      </dgm:t>
    </dgm:pt>
    <dgm:pt modelId="{695AA6D2-9A9A-47A7-B446-F8A2000B26E8}" type="parTrans" cxnId="{9A4EABF0-D024-4C7B-9F34-9D4525D6B7E6}">
      <dgm:prSet/>
      <dgm:spPr/>
      <dgm:t>
        <a:bodyPr/>
        <a:lstStyle/>
        <a:p>
          <a:endParaRPr lang="en-US"/>
        </a:p>
      </dgm:t>
    </dgm:pt>
    <dgm:pt modelId="{A20969A9-9D9A-4090-8583-65D91DC87839}" type="sibTrans" cxnId="{9A4EABF0-D024-4C7B-9F34-9D4525D6B7E6}">
      <dgm:prSet/>
      <dgm:spPr/>
      <dgm:t>
        <a:bodyPr/>
        <a:lstStyle/>
        <a:p>
          <a:endParaRPr lang="en-US"/>
        </a:p>
      </dgm:t>
    </dgm:pt>
    <dgm:pt modelId="{38396D2D-EA47-487B-8783-EAC31BA706FB}" type="pres">
      <dgm:prSet presAssocID="{0AC2A8F4-39BE-40D5-AF81-05CBCC1834F3}" presName="root" presStyleCnt="0">
        <dgm:presLayoutVars>
          <dgm:dir/>
          <dgm:resizeHandles val="exact"/>
        </dgm:presLayoutVars>
      </dgm:prSet>
      <dgm:spPr/>
    </dgm:pt>
    <dgm:pt modelId="{E5477ED4-FCF3-40D2-855A-A25B92CB9A84}" type="pres">
      <dgm:prSet presAssocID="{E148133E-E94C-49A2-A4AF-AD3B62F123CF}" presName="compNode" presStyleCnt="0"/>
      <dgm:spPr/>
    </dgm:pt>
    <dgm:pt modelId="{E702DDE8-5725-4070-9392-10937754AB38}" type="pres">
      <dgm:prSet presAssocID="{E148133E-E94C-49A2-A4AF-AD3B62F123CF}" presName="bgRect" presStyleLbl="bgShp" presStyleIdx="0" presStyleCnt="3"/>
      <dgm:spPr/>
    </dgm:pt>
    <dgm:pt modelId="{41B00F80-6316-46B2-9FDF-134E911F66F1}" type="pres">
      <dgm:prSet presAssocID="{E148133E-E94C-49A2-A4AF-AD3B62F123C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183E1D0B-A82E-4528-BA23-AD0715A41A25}" type="pres">
      <dgm:prSet presAssocID="{E148133E-E94C-49A2-A4AF-AD3B62F123CF}" presName="spaceRect" presStyleCnt="0"/>
      <dgm:spPr/>
    </dgm:pt>
    <dgm:pt modelId="{6E9BE599-D8BD-45A1-92F8-E3CA43CEA0EE}" type="pres">
      <dgm:prSet presAssocID="{E148133E-E94C-49A2-A4AF-AD3B62F123CF}" presName="parTx" presStyleLbl="revTx" presStyleIdx="0" presStyleCnt="3">
        <dgm:presLayoutVars>
          <dgm:chMax val="0"/>
          <dgm:chPref val="0"/>
        </dgm:presLayoutVars>
      </dgm:prSet>
      <dgm:spPr/>
    </dgm:pt>
    <dgm:pt modelId="{073BEE49-0714-438B-86FC-5CFD33724035}" type="pres">
      <dgm:prSet presAssocID="{F68A8543-2BAA-4FD4-9A72-E4B69714387A}" presName="sibTrans" presStyleCnt="0"/>
      <dgm:spPr/>
    </dgm:pt>
    <dgm:pt modelId="{17C2E145-C292-4B7D-8D49-0EC851914E5B}" type="pres">
      <dgm:prSet presAssocID="{5C1F5348-120D-43F5-A35E-009AC5C57397}" presName="compNode" presStyleCnt="0"/>
      <dgm:spPr/>
    </dgm:pt>
    <dgm:pt modelId="{64096CA1-FEE6-4318-8BDE-B43224821E86}" type="pres">
      <dgm:prSet presAssocID="{5C1F5348-120D-43F5-A35E-009AC5C57397}" presName="bgRect" presStyleLbl="bgShp" presStyleIdx="1" presStyleCnt="3"/>
      <dgm:spPr/>
    </dgm:pt>
    <dgm:pt modelId="{227822F2-9F86-4CEB-A13C-1D06AEA472F9}" type="pres">
      <dgm:prSet presAssocID="{5C1F5348-120D-43F5-A35E-009AC5C573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FF884E74-2C15-4155-93E0-4BCACF621B9B}" type="pres">
      <dgm:prSet presAssocID="{5C1F5348-120D-43F5-A35E-009AC5C57397}" presName="spaceRect" presStyleCnt="0"/>
      <dgm:spPr/>
    </dgm:pt>
    <dgm:pt modelId="{50862C7B-EA8D-40E8-A365-82CCAB750A71}" type="pres">
      <dgm:prSet presAssocID="{5C1F5348-120D-43F5-A35E-009AC5C57397}" presName="parTx" presStyleLbl="revTx" presStyleIdx="1" presStyleCnt="3">
        <dgm:presLayoutVars>
          <dgm:chMax val="0"/>
          <dgm:chPref val="0"/>
        </dgm:presLayoutVars>
      </dgm:prSet>
      <dgm:spPr/>
    </dgm:pt>
    <dgm:pt modelId="{6C9FDCBF-FE4D-4EA5-83D0-6B6938A3EDFD}" type="pres">
      <dgm:prSet presAssocID="{8E55E8EC-C5DD-48BA-8AB2-B81E1BFB1BE0}" presName="sibTrans" presStyleCnt="0"/>
      <dgm:spPr/>
    </dgm:pt>
    <dgm:pt modelId="{DBA635AE-4213-424F-B021-9668DB98BC95}" type="pres">
      <dgm:prSet presAssocID="{E880B5FE-5F7F-47C7-95D7-DF92B4A14A8B}" presName="compNode" presStyleCnt="0"/>
      <dgm:spPr/>
    </dgm:pt>
    <dgm:pt modelId="{F1D6308D-973D-4899-80B5-9213680E2915}" type="pres">
      <dgm:prSet presAssocID="{E880B5FE-5F7F-47C7-95D7-DF92B4A14A8B}" presName="bgRect" presStyleLbl="bgShp" presStyleIdx="2" presStyleCnt="3"/>
      <dgm:spPr/>
    </dgm:pt>
    <dgm:pt modelId="{E257FA5A-711F-44F5-B778-8BD09CFBBAF6}" type="pres">
      <dgm:prSet presAssocID="{E880B5FE-5F7F-47C7-95D7-DF92B4A14A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aptop"/>
        </a:ext>
      </dgm:extLst>
    </dgm:pt>
    <dgm:pt modelId="{5D80E419-E224-4533-B915-F61E18465CE0}" type="pres">
      <dgm:prSet presAssocID="{E880B5FE-5F7F-47C7-95D7-DF92B4A14A8B}" presName="spaceRect" presStyleCnt="0"/>
      <dgm:spPr/>
    </dgm:pt>
    <dgm:pt modelId="{F8DAF069-F2E3-4808-8E12-E9C3F0F01C45}" type="pres">
      <dgm:prSet presAssocID="{E880B5FE-5F7F-47C7-95D7-DF92B4A14A8B}" presName="parTx" presStyleLbl="revTx" presStyleIdx="2" presStyleCnt="3">
        <dgm:presLayoutVars>
          <dgm:chMax val="0"/>
          <dgm:chPref val="0"/>
        </dgm:presLayoutVars>
      </dgm:prSet>
      <dgm:spPr/>
    </dgm:pt>
  </dgm:ptLst>
  <dgm:cxnLst>
    <dgm:cxn modelId="{1CE1D03C-13F8-4C50-8A6F-9B09ED53612B}" type="presOf" srcId="{E148133E-E94C-49A2-A4AF-AD3B62F123CF}" destId="{6E9BE599-D8BD-45A1-92F8-E3CA43CEA0EE}" srcOrd="0" destOrd="0" presId="urn:microsoft.com/office/officeart/2018/2/layout/IconVerticalSolidList"/>
    <dgm:cxn modelId="{DF11523F-5BCF-49C7-B011-8AD85C238D5E}" type="presOf" srcId="{0AC2A8F4-39BE-40D5-AF81-05CBCC1834F3}" destId="{38396D2D-EA47-487B-8783-EAC31BA706FB}" srcOrd="0" destOrd="0" presId="urn:microsoft.com/office/officeart/2018/2/layout/IconVerticalSolidList"/>
    <dgm:cxn modelId="{71F12475-D710-47A3-9F1C-B8D5AB429761}" type="presOf" srcId="{E880B5FE-5F7F-47C7-95D7-DF92B4A14A8B}" destId="{F8DAF069-F2E3-4808-8E12-E9C3F0F01C45}" srcOrd="0" destOrd="0" presId="urn:microsoft.com/office/officeart/2018/2/layout/IconVerticalSolidList"/>
    <dgm:cxn modelId="{76813CC0-6C8A-4D1D-9F66-1CB319BEB098}" srcId="{0AC2A8F4-39BE-40D5-AF81-05CBCC1834F3}" destId="{E148133E-E94C-49A2-A4AF-AD3B62F123CF}" srcOrd="0" destOrd="0" parTransId="{EBFCF65D-2B88-4F6A-845D-C42DD0DD83FB}" sibTransId="{F68A8543-2BAA-4FD4-9A72-E4B69714387A}"/>
    <dgm:cxn modelId="{6C880CCC-7F91-49D2-8ED9-301BCEF4370D}" srcId="{0AC2A8F4-39BE-40D5-AF81-05CBCC1834F3}" destId="{5C1F5348-120D-43F5-A35E-009AC5C57397}" srcOrd="1" destOrd="0" parTransId="{890F9B54-1BAB-4B45-8DB0-7D0F774EAA5D}" sibTransId="{8E55E8EC-C5DD-48BA-8AB2-B81E1BFB1BE0}"/>
    <dgm:cxn modelId="{01E2A7CD-9792-4E02-880B-88307DE92C2C}" type="presOf" srcId="{5C1F5348-120D-43F5-A35E-009AC5C57397}" destId="{50862C7B-EA8D-40E8-A365-82CCAB750A71}" srcOrd="0" destOrd="0" presId="urn:microsoft.com/office/officeart/2018/2/layout/IconVerticalSolidList"/>
    <dgm:cxn modelId="{9A4EABF0-D024-4C7B-9F34-9D4525D6B7E6}" srcId="{0AC2A8F4-39BE-40D5-AF81-05CBCC1834F3}" destId="{E880B5FE-5F7F-47C7-95D7-DF92B4A14A8B}" srcOrd="2" destOrd="0" parTransId="{695AA6D2-9A9A-47A7-B446-F8A2000B26E8}" sibTransId="{A20969A9-9D9A-4090-8583-65D91DC87839}"/>
    <dgm:cxn modelId="{D84B5B5C-1071-41CB-9777-C54070B426A2}" type="presParOf" srcId="{38396D2D-EA47-487B-8783-EAC31BA706FB}" destId="{E5477ED4-FCF3-40D2-855A-A25B92CB9A84}" srcOrd="0" destOrd="0" presId="urn:microsoft.com/office/officeart/2018/2/layout/IconVerticalSolidList"/>
    <dgm:cxn modelId="{D3F51349-5C47-4CEF-ACE3-A79CD5DDA4C4}" type="presParOf" srcId="{E5477ED4-FCF3-40D2-855A-A25B92CB9A84}" destId="{E702DDE8-5725-4070-9392-10937754AB38}" srcOrd="0" destOrd="0" presId="urn:microsoft.com/office/officeart/2018/2/layout/IconVerticalSolidList"/>
    <dgm:cxn modelId="{0FB1876A-9DA5-4A54-991F-99E7D2FD0522}" type="presParOf" srcId="{E5477ED4-FCF3-40D2-855A-A25B92CB9A84}" destId="{41B00F80-6316-46B2-9FDF-134E911F66F1}" srcOrd="1" destOrd="0" presId="urn:microsoft.com/office/officeart/2018/2/layout/IconVerticalSolidList"/>
    <dgm:cxn modelId="{B9E15708-E99D-4009-B74E-2075F1FAF6AB}" type="presParOf" srcId="{E5477ED4-FCF3-40D2-855A-A25B92CB9A84}" destId="{183E1D0B-A82E-4528-BA23-AD0715A41A25}" srcOrd="2" destOrd="0" presId="urn:microsoft.com/office/officeart/2018/2/layout/IconVerticalSolidList"/>
    <dgm:cxn modelId="{75E30419-583F-412D-9542-5D20D73B6C13}" type="presParOf" srcId="{E5477ED4-FCF3-40D2-855A-A25B92CB9A84}" destId="{6E9BE599-D8BD-45A1-92F8-E3CA43CEA0EE}" srcOrd="3" destOrd="0" presId="urn:microsoft.com/office/officeart/2018/2/layout/IconVerticalSolidList"/>
    <dgm:cxn modelId="{0F6202B4-B23F-4B7F-9C56-EE1FD68B6B75}" type="presParOf" srcId="{38396D2D-EA47-487B-8783-EAC31BA706FB}" destId="{073BEE49-0714-438B-86FC-5CFD33724035}" srcOrd="1" destOrd="0" presId="urn:microsoft.com/office/officeart/2018/2/layout/IconVerticalSolidList"/>
    <dgm:cxn modelId="{F0470CC5-F0BD-48C7-B68D-1489F50419DA}" type="presParOf" srcId="{38396D2D-EA47-487B-8783-EAC31BA706FB}" destId="{17C2E145-C292-4B7D-8D49-0EC851914E5B}" srcOrd="2" destOrd="0" presId="urn:microsoft.com/office/officeart/2018/2/layout/IconVerticalSolidList"/>
    <dgm:cxn modelId="{FB2E0184-8C87-49DC-8986-FB516F3515D1}" type="presParOf" srcId="{17C2E145-C292-4B7D-8D49-0EC851914E5B}" destId="{64096CA1-FEE6-4318-8BDE-B43224821E86}" srcOrd="0" destOrd="0" presId="urn:microsoft.com/office/officeart/2018/2/layout/IconVerticalSolidList"/>
    <dgm:cxn modelId="{F74F2829-E4BD-4584-8DD0-C20B3FCECE33}" type="presParOf" srcId="{17C2E145-C292-4B7D-8D49-0EC851914E5B}" destId="{227822F2-9F86-4CEB-A13C-1D06AEA472F9}" srcOrd="1" destOrd="0" presId="urn:microsoft.com/office/officeart/2018/2/layout/IconVerticalSolidList"/>
    <dgm:cxn modelId="{C486CEBB-B970-423C-9C4E-86FA7EF920A8}" type="presParOf" srcId="{17C2E145-C292-4B7D-8D49-0EC851914E5B}" destId="{FF884E74-2C15-4155-93E0-4BCACF621B9B}" srcOrd="2" destOrd="0" presId="urn:microsoft.com/office/officeart/2018/2/layout/IconVerticalSolidList"/>
    <dgm:cxn modelId="{E2EA23F7-53F8-44B9-B8A8-D73C63FD7120}" type="presParOf" srcId="{17C2E145-C292-4B7D-8D49-0EC851914E5B}" destId="{50862C7B-EA8D-40E8-A365-82CCAB750A71}" srcOrd="3" destOrd="0" presId="urn:microsoft.com/office/officeart/2018/2/layout/IconVerticalSolidList"/>
    <dgm:cxn modelId="{147EE2DC-A368-4082-901C-BC0D347D6E49}" type="presParOf" srcId="{38396D2D-EA47-487B-8783-EAC31BA706FB}" destId="{6C9FDCBF-FE4D-4EA5-83D0-6B6938A3EDFD}" srcOrd="3" destOrd="0" presId="urn:microsoft.com/office/officeart/2018/2/layout/IconVerticalSolidList"/>
    <dgm:cxn modelId="{2E53C2BE-3075-479A-B8DB-6EA192AC060C}" type="presParOf" srcId="{38396D2D-EA47-487B-8783-EAC31BA706FB}" destId="{DBA635AE-4213-424F-B021-9668DB98BC95}" srcOrd="4" destOrd="0" presId="urn:microsoft.com/office/officeart/2018/2/layout/IconVerticalSolidList"/>
    <dgm:cxn modelId="{32FD84E6-19ED-42E7-BD5E-D1724E20B64D}" type="presParOf" srcId="{DBA635AE-4213-424F-B021-9668DB98BC95}" destId="{F1D6308D-973D-4899-80B5-9213680E2915}" srcOrd="0" destOrd="0" presId="urn:microsoft.com/office/officeart/2018/2/layout/IconVerticalSolidList"/>
    <dgm:cxn modelId="{31D94AB2-F2D4-4083-A133-E58FF9E575D0}" type="presParOf" srcId="{DBA635AE-4213-424F-B021-9668DB98BC95}" destId="{E257FA5A-711F-44F5-B778-8BD09CFBBAF6}" srcOrd="1" destOrd="0" presId="urn:microsoft.com/office/officeart/2018/2/layout/IconVerticalSolidList"/>
    <dgm:cxn modelId="{BEC9F92C-250C-4612-BF47-42E5BB41250B}" type="presParOf" srcId="{DBA635AE-4213-424F-B021-9668DB98BC95}" destId="{5D80E419-E224-4533-B915-F61E18465CE0}" srcOrd="2" destOrd="0" presId="urn:microsoft.com/office/officeart/2018/2/layout/IconVerticalSolidList"/>
    <dgm:cxn modelId="{086DA9B6-7F02-498D-995B-16243D16124B}" type="presParOf" srcId="{DBA635AE-4213-424F-B021-9668DB98BC95}" destId="{F8DAF069-F2E3-4808-8E12-E9C3F0F01C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544FDA4-1C0B-4D0D-AC6C-21D954E8CA0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36835A0-5173-4B94-833E-47E9D42B6F74}">
      <dgm:prSet/>
      <dgm:spPr/>
      <dgm:t>
        <a:bodyPr/>
        <a:lstStyle/>
        <a:p>
          <a:pPr>
            <a:lnSpc>
              <a:spcPct val="100000"/>
            </a:lnSpc>
          </a:pPr>
          <a:r>
            <a:rPr lang="en-CA"/>
            <a:t>Come up with a plan</a:t>
          </a:r>
          <a:endParaRPr lang="en-US"/>
        </a:p>
      </dgm:t>
    </dgm:pt>
    <dgm:pt modelId="{DAFC0D75-47F8-4E97-889C-1B6A0146D558}" type="parTrans" cxnId="{69E471F7-D685-477A-ADD5-5771853CA8FE}">
      <dgm:prSet/>
      <dgm:spPr/>
      <dgm:t>
        <a:bodyPr/>
        <a:lstStyle/>
        <a:p>
          <a:endParaRPr lang="en-US"/>
        </a:p>
      </dgm:t>
    </dgm:pt>
    <dgm:pt modelId="{D5649F94-FA45-4863-B511-87993CB249E4}" type="sibTrans" cxnId="{69E471F7-D685-477A-ADD5-5771853CA8FE}">
      <dgm:prSet/>
      <dgm:spPr/>
      <dgm:t>
        <a:bodyPr/>
        <a:lstStyle/>
        <a:p>
          <a:endParaRPr lang="en-US"/>
        </a:p>
      </dgm:t>
    </dgm:pt>
    <dgm:pt modelId="{3CC1D3F5-11E4-490D-BB77-E91A1B8346C2}">
      <dgm:prSet/>
      <dgm:spPr/>
      <dgm:t>
        <a:bodyPr/>
        <a:lstStyle/>
        <a:p>
          <a:pPr>
            <a:lnSpc>
              <a:spcPct val="100000"/>
            </a:lnSpc>
          </a:pPr>
          <a:r>
            <a:rPr lang="en-CA"/>
            <a:t>Find common systems </a:t>
          </a:r>
          <a:endParaRPr lang="en-US"/>
        </a:p>
      </dgm:t>
    </dgm:pt>
    <dgm:pt modelId="{A9A180ED-1517-4EED-9638-93226436CFE2}" type="parTrans" cxnId="{784BBCC3-E8A0-4E84-9C50-214C792CF8FE}">
      <dgm:prSet/>
      <dgm:spPr/>
      <dgm:t>
        <a:bodyPr/>
        <a:lstStyle/>
        <a:p>
          <a:endParaRPr lang="en-US"/>
        </a:p>
      </dgm:t>
    </dgm:pt>
    <dgm:pt modelId="{19E95A37-E265-47D4-AA9A-657EDCA7E031}" type="sibTrans" cxnId="{784BBCC3-E8A0-4E84-9C50-214C792CF8FE}">
      <dgm:prSet/>
      <dgm:spPr/>
      <dgm:t>
        <a:bodyPr/>
        <a:lstStyle/>
        <a:p>
          <a:endParaRPr lang="en-US"/>
        </a:p>
      </dgm:t>
    </dgm:pt>
    <dgm:pt modelId="{01AA6F9D-F3EC-4DA5-B7A4-D79A9E9E51BC}">
      <dgm:prSet/>
      <dgm:spPr/>
      <dgm:t>
        <a:bodyPr/>
        <a:lstStyle/>
        <a:p>
          <a:pPr>
            <a:lnSpc>
              <a:spcPct val="100000"/>
            </a:lnSpc>
          </a:pPr>
          <a:r>
            <a:rPr lang="en-CA"/>
            <a:t>Tackle hard problems</a:t>
          </a:r>
          <a:endParaRPr lang="en-US"/>
        </a:p>
      </dgm:t>
    </dgm:pt>
    <dgm:pt modelId="{924BBF38-66C9-4657-9039-F24D7BEF6B87}" type="parTrans" cxnId="{4F9EBDC0-5825-430C-B4D5-E1BE784787AE}">
      <dgm:prSet/>
      <dgm:spPr/>
      <dgm:t>
        <a:bodyPr/>
        <a:lstStyle/>
        <a:p>
          <a:endParaRPr lang="en-US"/>
        </a:p>
      </dgm:t>
    </dgm:pt>
    <dgm:pt modelId="{AB317E08-685A-4BF5-959C-C147B5F16A4B}" type="sibTrans" cxnId="{4F9EBDC0-5825-430C-B4D5-E1BE784787AE}">
      <dgm:prSet/>
      <dgm:spPr/>
      <dgm:t>
        <a:bodyPr/>
        <a:lstStyle/>
        <a:p>
          <a:endParaRPr lang="en-US"/>
        </a:p>
      </dgm:t>
    </dgm:pt>
    <dgm:pt modelId="{00E1F048-D6B6-4A7D-A0F3-421C09ABB1A0}" type="pres">
      <dgm:prSet presAssocID="{1544FDA4-1C0B-4D0D-AC6C-21D954E8CA0A}" presName="root" presStyleCnt="0">
        <dgm:presLayoutVars>
          <dgm:dir/>
          <dgm:resizeHandles val="exact"/>
        </dgm:presLayoutVars>
      </dgm:prSet>
      <dgm:spPr/>
    </dgm:pt>
    <dgm:pt modelId="{8329AF39-C99C-49C1-8FB4-924ECABCDCBF}" type="pres">
      <dgm:prSet presAssocID="{936835A0-5173-4B94-833E-47E9D42B6F74}" presName="compNode" presStyleCnt="0"/>
      <dgm:spPr/>
    </dgm:pt>
    <dgm:pt modelId="{0AC8C6D8-77D5-46D6-9C3A-6CEA54A7C1B9}" type="pres">
      <dgm:prSet presAssocID="{936835A0-5173-4B94-833E-47E9D42B6F74}" presName="bgRect" presStyleLbl="bgShp" presStyleIdx="0" presStyleCnt="3"/>
      <dgm:spPr/>
    </dgm:pt>
    <dgm:pt modelId="{7F479149-9C9A-492B-8C68-064C0CC80155}" type="pres">
      <dgm:prSet presAssocID="{936835A0-5173-4B94-833E-47E9D42B6F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 List"/>
        </a:ext>
      </dgm:extLst>
    </dgm:pt>
    <dgm:pt modelId="{D7791BD3-1D30-4162-BF5B-678B67A4C939}" type="pres">
      <dgm:prSet presAssocID="{936835A0-5173-4B94-833E-47E9D42B6F74}" presName="spaceRect" presStyleCnt="0"/>
      <dgm:spPr/>
    </dgm:pt>
    <dgm:pt modelId="{9DA16B4B-ADEA-4074-B3FB-442ED9365DA6}" type="pres">
      <dgm:prSet presAssocID="{936835A0-5173-4B94-833E-47E9D42B6F74}" presName="parTx" presStyleLbl="revTx" presStyleIdx="0" presStyleCnt="3">
        <dgm:presLayoutVars>
          <dgm:chMax val="0"/>
          <dgm:chPref val="0"/>
        </dgm:presLayoutVars>
      </dgm:prSet>
      <dgm:spPr/>
    </dgm:pt>
    <dgm:pt modelId="{74C00672-0BD4-4B74-8D80-C9E813108D35}" type="pres">
      <dgm:prSet presAssocID="{D5649F94-FA45-4863-B511-87993CB249E4}" presName="sibTrans" presStyleCnt="0"/>
      <dgm:spPr/>
    </dgm:pt>
    <dgm:pt modelId="{9C3DAAF1-ACE3-4CE6-8F87-B6EB47B9EA20}" type="pres">
      <dgm:prSet presAssocID="{3CC1D3F5-11E4-490D-BB77-E91A1B8346C2}" presName="compNode" presStyleCnt="0"/>
      <dgm:spPr/>
    </dgm:pt>
    <dgm:pt modelId="{C1A60BF9-A4BF-49FE-A784-91E2C59A3BAB}" type="pres">
      <dgm:prSet presAssocID="{3CC1D3F5-11E4-490D-BB77-E91A1B8346C2}" presName="bgRect" presStyleLbl="bgShp" presStyleIdx="1" presStyleCnt="3"/>
      <dgm:spPr/>
    </dgm:pt>
    <dgm:pt modelId="{90802D7B-5558-4224-8A63-23378DC56FFD}" type="pres">
      <dgm:prSet presAssocID="{3CC1D3F5-11E4-490D-BB77-E91A1B8346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D57CCA0E-44B8-4DAD-9648-4B71AC567E34}" type="pres">
      <dgm:prSet presAssocID="{3CC1D3F5-11E4-490D-BB77-E91A1B8346C2}" presName="spaceRect" presStyleCnt="0"/>
      <dgm:spPr/>
    </dgm:pt>
    <dgm:pt modelId="{E351633F-3319-4770-8284-86E768003358}" type="pres">
      <dgm:prSet presAssocID="{3CC1D3F5-11E4-490D-BB77-E91A1B8346C2}" presName="parTx" presStyleLbl="revTx" presStyleIdx="1" presStyleCnt="3">
        <dgm:presLayoutVars>
          <dgm:chMax val="0"/>
          <dgm:chPref val="0"/>
        </dgm:presLayoutVars>
      </dgm:prSet>
      <dgm:spPr/>
    </dgm:pt>
    <dgm:pt modelId="{818386EE-EB7F-4103-BAEF-3009013CC7B4}" type="pres">
      <dgm:prSet presAssocID="{19E95A37-E265-47D4-AA9A-657EDCA7E031}" presName="sibTrans" presStyleCnt="0"/>
      <dgm:spPr/>
    </dgm:pt>
    <dgm:pt modelId="{2B62C73C-69B1-4BE4-9E34-B69588E3700B}" type="pres">
      <dgm:prSet presAssocID="{01AA6F9D-F3EC-4DA5-B7A4-D79A9E9E51BC}" presName="compNode" presStyleCnt="0"/>
      <dgm:spPr/>
    </dgm:pt>
    <dgm:pt modelId="{8E760747-3929-434F-A0CF-1974211FA390}" type="pres">
      <dgm:prSet presAssocID="{01AA6F9D-F3EC-4DA5-B7A4-D79A9E9E51BC}" presName="bgRect" presStyleLbl="bgShp" presStyleIdx="2" presStyleCnt="3"/>
      <dgm:spPr/>
    </dgm:pt>
    <dgm:pt modelId="{A05BABAA-1A9E-4A39-BE89-59665A97E5DC}" type="pres">
      <dgm:prSet presAssocID="{01AA6F9D-F3EC-4DA5-B7A4-D79A9E9E51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ad Face with No Fill"/>
        </a:ext>
      </dgm:extLst>
    </dgm:pt>
    <dgm:pt modelId="{45BFC8BE-FDD5-4CA9-A478-881C26613CCF}" type="pres">
      <dgm:prSet presAssocID="{01AA6F9D-F3EC-4DA5-B7A4-D79A9E9E51BC}" presName="spaceRect" presStyleCnt="0"/>
      <dgm:spPr/>
    </dgm:pt>
    <dgm:pt modelId="{9358CFAC-2B1B-4E94-99C9-A93C597B0227}" type="pres">
      <dgm:prSet presAssocID="{01AA6F9D-F3EC-4DA5-B7A4-D79A9E9E51BC}" presName="parTx" presStyleLbl="revTx" presStyleIdx="2" presStyleCnt="3">
        <dgm:presLayoutVars>
          <dgm:chMax val="0"/>
          <dgm:chPref val="0"/>
        </dgm:presLayoutVars>
      </dgm:prSet>
      <dgm:spPr/>
    </dgm:pt>
  </dgm:ptLst>
  <dgm:cxnLst>
    <dgm:cxn modelId="{281B1701-80BF-4549-B1C5-537B2CFDEF78}" type="presOf" srcId="{1544FDA4-1C0B-4D0D-AC6C-21D954E8CA0A}" destId="{00E1F048-D6B6-4A7D-A0F3-421C09ABB1A0}" srcOrd="0" destOrd="0" presId="urn:microsoft.com/office/officeart/2018/2/layout/IconVerticalSolidList"/>
    <dgm:cxn modelId="{5327D61C-747D-4B0B-BDA7-B1226B63C0C8}" type="presOf" srcId="{936835A0-5173-4B94-833E-47E9D42B6F74}" destId="{9DA16B4B-ADEA-4074-B3FB-442ED9365DA6}" srcOrd="0" destOrd="0" presId="urn:microsoft.com/office/officeart/2018/2/layout/IconVerticalSolidList"/>
    <dgm:cxn modelId="{C8C2D036-C226-456F-8619-87FFCD1F562A}" type="presOf" srcId="{3CC1D3F5-11E4-490D-BB77-E91A1B8346C2}" destId="{E351633F-3319-4770-8284-86E768003358}" srcOrd="0" destOrd="0" presId="urn:microsoft.com/office/officeart/2018/2/layout/IconVerticalSolidList"/>
    <dgm:cxn modelId="{4F9EBDC0-5825-430C-B4D5-E1BE784787AE}" srcId="{1544FDA4-1C0B-4D0D-AC6C-21D954E8CA0A}" destId="{01AA6F9D-F3EC-4DA5-B7A4-D79A9E9E51BC}" srcOrd="2" destOrd="0" parTransId="{924BBF38-66C9-4657-9039-F24D7BEF6B87}" sibTransId="{AB317E08-685A-4BF5-959C-C147B5F16A4B}"/>
    <dgm:cxn modelId="{784BBCC3-E8A0-4E84-9C50-214C792CF8FE}" srcId="{1544FDA4-1C0B-4D0D-AC6C-21D954E8CA0A}" destId="{3CC1D3F5-11E4-490D-BB77-E91A1B8346C2}" srcOrd="1" destOrd="0" parTransId="{A9A180ED-1517-4EED-9638-93226436CFE2}" sibTransId="{19E95A37-E265-47D4-AA9A-657EDCA7E031}"/>
    <dgm:cxn modelId="{16E683DD-5611-4C81-817C-8DF048459918}" type="presOf" srcId="{01AA6F9D-F3EC-4DA5-B7A4-D79A9E9E51BC}" destId="{9358CFAC-2B1B-4E94-99C9-A93C597B0227}" srcOrd="0" destOrd="0" presId="urn:microsoft.com/office/officeart/2018/2/layout/IconVerticalSolidList"/>
    <dgm:cxn modelId="{69E471F7-D685-477A-ADD5-5771853CA8FE}" srcId="{1544FDA4-1C0B-4D0D-AC6C-21D954E8CA0A}" destId="{936835A0-5173-4B94-833E-47E9D42B6F74}" srcOrd="0" destOrd="0" parTransId="{DAFC0D75-47F8-4E97-889C-1B6A0146D558}" sibTransId="{D5649F94-FA45-4863-B511-87993CB249E4}"/>
    <dgm:cxn modelId="{915B1058-341A-4C66-8721-FE34D368AAE5}" type="presParOf" srcId="{00E1F048-D6B6-4A7D-A0F3-421C09ABB1A0}" destId="{8329AF39-C99C-49C1-8FB4-924ECABCDCBF}" srcOrd="0" destOrd="0" presId="urn:microsoft.com/office/officeart/2018/2/layout/IconVerticalSolidList"/>
    <dgm:cxn modelId="{FE47C8A2-D7E0-4DFA-85E1-590425BB2E12}" type="presParOf" srcId="{8329AF39-C99C-49C1-8FB4-924ECABCDCBF}" destId="{0AC8C6D8-77D5-46D6-9C3A-6CEA54A7C1B9}" srcOrd="0" destOrd="0" presId="urn:microsoft.com/office/officeart/2018/2/layout/IconVerticalSolidList"/>
    <dgm:cxn modelId="{D18C7CAF-E086-4D14-9015-D57EBF876A64}" type="presParOf" srcId="{8329AF39-C99C-49C1-8FB4-924ECABCDCBF}" destId="{7F479149-9C9A-492B-8C68-064C0CC80155}" srcOrd="1" destOrd="0" presId="urn:microsoft.com/office/officeart/2018/2/layout/IconVerticalSolidList"/>
    <dgm:cxn modelId="{91B3C0D7-2B1A-4D80-A0C6-07AE3872AB11}" type="presParOf" srcId="{8329AF39-C99C-49C1-8FB4-924ECABCDCBF}" destId="{D7791BD3-1D30-4162-BF5B-678B67A4C939}" srcOrd="2" destOrd="0" presId="urn:microsoft.com/office/officeart/2018/2/layout/IconVerticalSolidList"/>
    <dgm:cxn modelId="{3B8D4797-A630-440F-8F29-5C6305B008BB}" type="presParOf" srcId="{8329AF39-C99C-49C1-8FB4-924ECABCDCBF}" destId="{9DA16B4B-ADEA-4074-B3FB-442ED9365DA6}" srcOrd="3" destOrd="0" presId="urn:microsoft.com/office/officeart/2018/2/layout/IconVerticalSolidList"/>
    <dgm:cxn modelId="{F334C57A-8467-4668-992B-E9C0A754E392}" type="presParOf" srcId="{00E1F048-D6B6-4A7D-A0F3-421C09ABB1A0}" destId="{74C00672-0BD4-4B74-8D80-C9E813108D35}" srcOrd="1" destOrd="0" presId="urn:microsoft.com/office/officeart/2018/2/layout/IconVerticalSolidList"/>
    <dgm:cxn modelId="{73C7791E-D646-41CD-A4EB-995469E66D53}" type="presParOf" srcId="{00E1F048-D6B6-4A7D-A0F3-421C09ABB1A0}" destId="{9C3DAAF1-ACE3-4CE6-8F87-B6EB47B9EA20}" srcOrd="2" destOrd="0" presId="urn:microsoft.com/office/officeart/2018/2/layout/IconVerticalSolidList"/>
    <dgm:cxn modelId="{A4D5D31F-20F0-4325-9E87-9D891A4614AB}" type="presParOf" srcId="{9C3DAAF1-ACE3-4CE6-8F87-B6EB47B9EA20}" destId="{C1A60BF9-A4BF-49FE-A784-91E2C59A3BAB}" srcOrd="0" destOrd="0" presId="urn:microsoft.com/office/officeart/2018/2/layout/IconVerticalSolidList"/>
    <dgm:cxn modelId="{44212FAF-3293-4150-B445-D4FCD9B2C5E8}" type="presParOf" srcId="{9C3DAAF1-ACE3-4CE6-8F87-B6EB47B9EA20}" destId="{90802D7B-5558-4224-8A63-23378DC56FFD}" srcOrd="1" destOrd="0" presId="urn:microsoft.com/office/officeart/2018/2/layout/IconVerticalSolidList"/>
    <dgm:cxn modelId="{FFB048B3-FF07-4997-891C-3EC333C862B9}" type="presParOf" srcId="{9C3DAAF1-ACE3-4CE6-8F87-B6EB47B9EA20}" destId="{D57CCA0E-44B8-4DAD-9648-4B71AC567E34}" srcOrd="2" destOrd="0" presId="urn:microsoft.com/office/officeart/2018/2/layout/IconVerticalSolidList"/>
    <dgm:cxn modelId="{2FF7BD1B-C999-44A2-947B-C631BC937AAF}" type="presParOf" srcId="{9C3DAAF1-ACE3-4CE6-8F87-B6EB47B9EA20}" destId="{E351633F-3319-4770-8284-86E768003358}" srcOrd="3" destOrd="0" presId="urn:microsoft.com/office/officeart/2018/2/layout/IconVerticalSolidList"/>
    <dgm:cxn modelId="{C4899892-2236-44C8-BCCE-377B5F43BA48}" type="presParOf" srcId="{00E1F048-D6B6-4A7D-A0F3-421C09ABB1A0}" destId="{818386EE-EB7F-4103-BAEF-3009013CC7B4}" srcOrd="3" destOrd="0" presId="urn:microsoft.com/office/officeart/2018/2/layout/IconVerticalSolidList"/>
    <dgm:cxn modelId="{47824345-E9FB-45B5-8FBE-616D904047A2}" type="presParOf" srcId="{00E1F048-D6B6-4A7D-A0F3-421C09ABB1A0}" destId="{2B62C73C-69B1-4BE4-9E34-B69588E3700B}" srcOrd="4" destOrd="0" presId="urn:microsoft.com/office/officeart/2018/2/layout/IconVerticalSolidList"/>
    <dgm:cxn modelId="{4A6B83AF-D76E-435B-93D9-F87351478669}" type="presParOf" srcId="{2B62C73C-69B1-4BE4-9E34-B69588E3700B}" destId="{8E760747-3929-434F-A0CF-1974211FA390}" srcOrd="0" destOrd="0" presId="urn:microsoft.com/office/officeart/2018/2/layout/IconVerticalSolidList"/>
    <dgm:cxn modelId="{5FB441E3-2298-408D-AF36-72A12DB011EB}" type="presParOf" srcId="{2B62C73C-69B1-4BE4-9E34-B69588E3700B}" destId="{A05BABAA-1A9E-4A39-BE89-59665A97E5DC}" srcOrd="1" destOrd="0" presId="urn:microsoft.com/office/officeart/2018/2/layout/IconVerticalSolidList"/>
    <dgm:cxn modelId="{A2D68445-E75E-4EA2-9559-AE69F54FB601}" type="presParOf" srcId="{2B62C73C-69B1-4BE4-9E34-B69588E3700B}" destId="{45BFC8BE-FDD5-4CA9-A478-881C26613CCF}" srcOrd="2" destOrd="0" presId="urn:microsoft.com/office/officeart/2018/2/layout/IconVerticalSolidList"/>
    <dgm:cxn modelId="{F7357E8F-3A29-4B94-B0C4-7AE7891F8CAA}" type="presParOf" srcId="{2B62C73C-69B1-4BE4-9E34-B69588E3700B}" destId="{9358CFAC-2B1B-4E94-99C9-A93C597B0227}"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1CC8595-9B0C-4B0A-903E-18819DC3BDCF}"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015F67BC-D3A4-4822-AF40-85136A93C818}">
      <dgm:prSet/>
      <dgm:spPr/>
      <dgm:t>
        <a:bodyPr/>
        <a:lstStyle/>
        <a:p>
          <a:r>
            <a:rPr lang="en-CA"/>
            <a:t>Make changes </a:t>
          </a:r>
          <a:endParaRPr lang="en-US"/>
        </a:p>
      </dgm:t>
    </dgm:pt>
    <dgm:pt modelId="{1FC6273B-CFDD-4962-B341-2A1702D4A4B5}" type="parTrans" cxnId="{8A43358B-C7A7-4FDE-8A4E-F4739822E76B}">
      <dgm:prSet/>
      <dgm:spPr/>
      <dgm:t>
        <a:bodyPr/>
        <a:lstStyle/>
        <a:p>
          <a:endParaRPr lang="en-US"/>
        </a:p>
      </dgm:t>
    </dgm:pt>
    <dgm:pt modelId="{4763DB50-7F2D-427C-8D0D-9E00F6F4CE8A}" type="sibTrans" cxnId="{8A43358B-C7A7-4FDE-8A4E-F4739822E76B}">
      <dgm:prSet/>
      <dgm:spPr/>
      <dgm:t>
        <a:bodyPr/>
        <a:lstStyle/>
        <a:p>
          <a:endParaRPr lang="en-US"/>
        </a:p>
      </dgm:t>
    </dgm:pt>
    <dgm:pt modelId="{9B636CA3-44F8-4ED3-8F95-83C1C3B57975}">
      <dgm:prSet/>
      <dgm:spPr/>
      <dgm:t>
        <a:bodyPr/>
        <a:lstStyle/>
        <a:p>
          <a:r>
            <a:rPr lang="en-CA"/>
            <a:t>Uncover things as we go </a:t>
          </a:r>
          <a:endParaRPr lang="en-US"/>
        </a:p>
      </dgm:t>
    </dgm:pt>
    <dgm:pt modelId="{2F84F69C-8317-49E1-91F2-A00FE0BF5BDB}" type="parTrans" cxnId="{01480183-A743-4456-9A74-127555848EF6}">
      <dgm:prSet/>
      <dgm:spPr/>
      <dgm:t>
        <a:bodyPr/>
        <a:lstStyle/>
        <a:p>
          <a:endParaRPr lang="en-US"/>
        </a:p>
      </dgm:t>
    </dgm:pt>
    <dgm:pt modelId="{A041E802-DA25-46B6-9BFE-F14ED38C6B76}" type="sibTrans" cxnId="{01480183-A743-4456-9A74-127555848EF6}">
      <dgm:prSet/>
      <dgm:spPr/>
      <dgm:t>
        <a:bodyPr/>
        <a:lstStyle/>
        <a:p>
          <a:endParaRPr lang="en-US"/>
        </a:p>
      </dgm:t>
    </dgm:pt>
    <dgm:pt modelId="{BDBBE7AB-075D-4A59-9578-EB78EC4631DD}">
      <dgm:prSet/>
      <dgm:spPr/>
      <dgm:t>
        <a:bodyPr/>
        <a:lstStyle/>
        <a:p>
          <a:r>
            <a:rPr lang="en-CA"/>
            <a:t>Discover incorrect assumptions</a:t>
          </a:r>
          <a:endParaRPr lang="en-US"/>
        </a:p>
      </dgm:t>
    </dgm:pt>
    <dgm:pt modelId="{9326FF04-55DE-410C-8AC8-8FEEF77BBF21}" type="parTrans" cxnId="{928FE084-AD29-4DBC-BDAC-DCCA218CE1A0}">
      <dgm:prSet/>
      <dgm:spPr/>
      <dgm:t>
        <a:bodyPr/>
        <a:lstStyle/>
        <a:p>
          <a:endParaRPr lang="en-US"/>
        </a:p>
      </dgm:t>
    </dgm:pt>
    <dgm:pt modelId="{86340D47-CBC7-4A2A-AE06-1DAADE4EE49B}" type="sibTrans" cxnId="{928FE084-AD29-4DBC-BDAC-DCCA218CE1A0}">
      <dgm:prSet/>
      <dgm:spPr/>
      <dgm:t>
        <a:bodyPr/>
        <a:lstStyle/>
        <a:p>
          <a:endParaRPr lang="en-US"/>
        </a:p>
      </dgm:t>
    </dgm:pt>
    <dgm:pt modelId="{769E60F3-0751-4FD5-9268-FD2C9FBD4844}">
      <dgm:prSet/>
      <dgm:spPr/>
      <dgm:t>
        <a:bodyPr/>
        <a:lstStyle/>
        <a:p>
          <a:r>
            <a:rPr lang="en-CA"/>
            <a:t>Discover missing requirements </a:t>
          </a:r>
          <a:endParaRPr lang="en-US"/>
        </a:p>
      </dgm:t>
    </dgm:pt>
    <dgm:pt modelId="{69544D11-ACE5-4DD5-8B23-BA7381F7072F}" type="parTrans" cxnId="{A67CEAA3-4921-4AF4-A96B-B39BF691CA57}">
      <dgm:prSet/>
      <dgm:spPr/>
      <dgm:t>
        <a:bodyPr/>
        <a:lstStyle/>
        <a:p>
          <a:endParaRPr lang="en-US"/>
        </a:p>
      </dgm:t>
    </dgm:pt>
    <dgm:pt modelId="{9759AE2A-AF47-4E04-B932-7A771639B438}" type="sibTrans" cxnId="{A67CEAA3-4921-4AF4-A96B-B39BF691CA57}">
      <dgm:prSet/>
      <dgm:spPr/>
      <dgm:t>
        <a:bodyPr/>
        <a:lstStyle/>
        <a:p>
          <a:endParaRPr lang="en-US"/>
        </a:p>
      </dgm:t>
    </dgm:pt>
    <dgm:pt modelId="{0A3C12C8-CFF8-4CD9-AD6F-5CB6D1B6D081}">
      <dgm:prSet/>
      <dgm:spPr/>
      <dgm:t>
        <a:bodyPr/>
        <a:lstStyle/>
        <a:p>
          <a:r>
            <a:rPr lang="en-CA"/>
            <a:t>Find tasks that are harder than we thought</a:t>
          </a:r>
          <a:endParaRPr lang="en-US"/>
        </a:p>
      </dgm:t>
    </dgm:pt>
    <dgm:pt modelId="{3C4BF999-F096-40A1-9D68-F4640A71F38B}" type="parTrans" cxnId="{FDF301FF-06C1-4B89-83A9-0A1AA2D0162C}">
      <dgm:prSet/>
      <dgm:spPr/>
      <dgm:t>
        <a:bodyPr/>
        <a:lstStyle/>
        <a:p>
          <a:endParaRPr lang="en-US"/>
        </a:p>
      </dgm:t>
    </dgm:pt>
    <dgm:pt modelId="{6A4191C3-23E5-43BF-AAE5-1AAF944BBE6B}" type="sibTrans" cxnId="{FDF301FF-06C1-4B89-83A9-0A1AA2D0162C}">
      <dgm:prSet/>
      <dgm:spPr/>
      <dgm:t>
        <a:bodyPr/>
        <a:lstStyle/>
        <a:p>
          <a:endParaRPr lang="en-US"/>
        </a:p>
      </dgm:t>
    </dgm:pt>
    <dgm:pt modelId="{ECFFD6E6-CD16-40A6-AE4A-2A1F5EDEC53E}">
      <dgm:prSet/>
      <dgm:spPr/>
      <dgm:t>
        <a:bodyPr/>
        <a:lstStyle/>
        <a:p>
          <a:r>
            <a:rPr lang="en-CA"/>
            <a:t>Find features that are easier to implement</a:t>
          </a:r>
          <a:endParaRPr lang="en-US"/>
        </a:p>
      </dgm:t>
    </dgm:pt>
    <dgm:pt modelId="{7063E6E8-987D-4F59-AEDB-A257F3DA11E3}" type="parTrans" cxnId="{7394B6A3-C816-4D72-B9CD-CE1FA851DA16}">
      <dgm:prSet/>
      <dgm:spPr/>
      <dgm:t>
        <a:bodyPr/>
        <a:lstStyle/>
        <a:p>
          <a:endParaRPr lang="en-US"/>
        </a:p>
      </dgm:t>
    </dgm:pt>
    <dgm:pt modelId="{CBACE4F7-B859-4937-B9F5-A84A072761F0}" type="sibTrans" cxnId="{7394B6A3-C816-4D72-B9CD-CE1FA851DA16}">
      <dgm:prSet/>
      <dgm:spPr/>
      <dgm:t>
        <a:bodyPr/>
        <a:lstStyle/>
        <a:p>
          <a:endParaRPr lang="en-US"/>
        </a:p>
      </dgm:t>
    </dgm:pt>
    <dgm:pt modelId="{0E23C655-7C5F-43EB-8203-57F9BEEA4BD4}">
      <dgm:prSet/>
      <dgm:spPr/>
      <dgm:t>
        <a:bodyPr/>
        <a:lstStyle/>
        <a:p>
          <a:r>
            <a:rPr lang="en-CA"/>
            <a:t>Find repetition </a:t>
          </a:r>
          <a:endParaRPr lang="en-US"/>
        </a:p>
      </dgm:t>
    </dgm:pt>
    <dgm:pt modelId="{A0820E25-698D-45C8-9A6B-73510105CB1A}" type="parTrans" cxnId="{27D79374-ACB5-4532-BD3E-22E8B5686BCF}">
      <dgm:prSet/>
      <dgm:spPr/>
      <dgm:t>
        <a:bodyPr/>
        <a:lstStyle/>
        <a:p>
          <a:endParaRPr lang="en-US"/>
        </a:p>
      </dgm:t>
    </dgm:pt>
    <dgm:pt modelId="{53795AA1-591D-41F5-98ED-71E107C4841E}" type="sibTrans" cxnId="{27D79374-ACB5-4532-BD3E-22E8B5686BCF}">
      <dgm:prSet/>
      <dgm:spPr/>
      <dgm:t>
        <a:bodyPr/>
        <a:lstStyle/>
        <a:p>
          <a:endParaRPr lang="en-US"/>
        </a:p>
      </dgm:t>
    </dgm:pt>
    <dgm:pt modelId="{C426AEE7-E96C-4F97-8FE2-97A4C0A866CE}" type="pres">
      <dgm:prSet presAssocID="{21CC8595-9B0C-4B0A-903E-18819DC3BDCF}" presName="Name0" presStyleCnt="0">
        <dgm:presLayoutVars>
          <dgm:dir/>
          <dgm:resizeHandles val="exact"/>
        </dgm:presLayoutVars>
      </dgm:prSet>
      <dgm:spPr/>
    </dgm:pt>
    <dgm:pt modelId="{EB9771AF-626E-4E77-BCD0-ADEEC725034F}" type="pres">
      <dgm:prSet presAssocID="{015F67BC-D3A4-4822-AF40-85136A93C818}" presName="node" presStyleLbl="node1" presStyleIdx="0" presStyleCnt="7">
        <dgm:presLayoutVars>
          <dgm:bulletEnabled val="1"/>
        </dgm:presLayoutVars>
      </dgm:prSet>
      <dgm:spPr/>
    </dgm:pt>
    <dgm:pt modelId="{F6A4E83E-8D61-4EAF-B5C7-DC52DFCCC93A}" type="pres">
      <dgm:prSet presAssocID="{4763DB50-7F2D-427C-8D0D-9E00F6F4CE8A}" presName="sibTrans" presStyleLbl="sibTrans1D1" presStyleIdx="0" presStyleCnt="6"/>
      <dgm:spPr/>
    </dgm:pt>
    <dgm:pt modelId="{35AFF2D7-7B94-4559-AD7B-DFA5E10D2B58}" type="pres">
      <dgm:prSet presAssocID="{4763DB50-7F2D-427C-8D0D-9E00F6F4CE8A}" presName="connectorText" presStyleLbl="sibTrans1D1" presStyleIdx="0" presStyleCnt="6"/>
      <dgm:spPr/>
    </dgm:pt>
    <dgm:pt modelId="{4EEB4451-0D8E-42A7-9F75-2217331F97DD}" type="pres">
      <dgm:prSet presAssocID="{9B636CA3-44F8-4ED3-8F95-83C1C3B57975}" presName="node" presStyleLbl="node1" presStyleIdx="1" presStyleCnt="7">
        <dgm:presLayoutVars>
          <dgm:bulletEnabled val="1"/>
        </dgm:presLayoutVars>
      </dgm:prSet>
      <dgm:spPr/>
    </dgm:pt>
    <dgm:pt modelId="{3DFE75AA-8331-4572-908B-BD0556ABE2B5}" type="pres">
      <dgm:prSet presAssocID="{A041E802-DA25-46B6-9BFE-F14ED38C6B76}" presName="sibTrans" presStyleLbl="sibTrans1D1" presStyleIdx="1" presStyleCnt="6"/>
      <dgm:spPr/>
    </dgm:pt>
    <dgm:pt modelId="{723E36B7-3C6A-48AA-8E38-5DBC04FC8CEE}" type="pres">
      <dgm:prSet presAssocID="{A041E802-DA25-46B6-9BFE-F14ED38C6B76}" presName="connectorText" presStyleLbl="sibTrans1D1" presStyleIdx="1" presStyleCnt="6"/>
      <dgm:spPr/>
    </dgm:pt>
    <dgm:pt modelId="{4643F45C-5BEC-43DA-9E1C-18F72A9D6D62}" type="pres">
      <dgm:prSet presAssocID="{BDBBE7AB-075D-4A59-9578-EB78EC4631DD}" presName="node" presStyleLbl="node1" presStyleIdx="2" presStyleCnt="7">
        <dgm:presLayoutVars>
          <dgm:bulletEnabled val="1"/>
        </dgm:presLayoutVars>
      </dgm:prSet>
      <dgm:spPr/>
    </dgm:pt>
    <dgm:pt modelId="{87AAEC0F-3B67-4E6D-9709-3B2E58C0223A}" type="pres">
      <dgm:prSet presAssocID="{86340D47-CBC7-4A2A-AE06-1DAADE4EE49B}" presName="sibTrans" presStyleLbl="sibTrans1D1" presStyleIdx="2" presStyleCnt="6"/>
      <dgm:spPr/>
    </dgm:pt>
    <dgm:pt modelId="{897F1EDC-51B1-40AA-9238-B039A47360A4}" type="pres">
      <dgm:prSet presAssocID="{86340D47-CBC7-4A2A-AE06-1DAADE4EE49B}" presName="connectorText" presStyleLbl="sibTrans1D1" presStyleIdx="2" presStyleCnt="6"/>
      <dgm:spPr/>
    </dgm:pt>
    <dgm:pt modelId="{99D71101-76E8-4070-ACA5-A679980C8125}" type="pres">
      <dgm:prSet presAssocID="{769E60F3-0751-4FD5-9268-FD2C9FBD4844}" presName="node" presStyleLbl="node1" presStyleIdx="3" presStyleCnt="7">
        <dgm:presLayoutVars>
          <dgm:bulletEnabled val="1"/>
        </dgm:presLayoutVars>
      </dgm:prSet>
      <dgm:spPr/>
    </dgm:pt>
    <dgm:pt modelId="{370DE1C9-ECC9-446B-B561-00050C352A4B}" type="pres">
      <dgm:prSet presAssocID="{9759AE2A-AF47-4E04-B932-7A771639B438}" presName="sibTrans" presStyleLbl="sibTrans1D1" presStyleIdx="3" presStyleCnt="6"/>
      <dgm:spPr/>
    </dgm:pt>
    <dgm:pt modelId="{F146EABB-A553-4656-BA9D-4C0B272CA4A7}" type="pres">
      <dgm:prSet presAssocID="{9759AE2A-AF47-4E04-B932-7A771639B438}" presName="connectorText" presStyleLbl="sibTrans1D1" presStyleIdx="3" presStyleCnt="6"/>
      <dgm:spPr/>
    </dgm:pt>
    <dgm:pt modelId="{480D6CFF-3DE7-4936-BA45-F60E209B4221}" type="pres">
      <dgm:prSet presAssocID="{0A3C12C8-CFF8-4CD9-AD6F-5CB6D1B6D081}" presName="node" presStyleLbl="node1" presStyleIdx="4" presStyleCnt="7">
        <dgm:presLayoutVars>
          <dgm:bulletEnabled val="1"/>
        </dgm:presLayoutVars>
      </dgm:prSet>
      <dgm:spPr/>
    </dgm:pt>
    <dgm:pt modelId="{D6D00755-B6E6-402D-A793-903346CC1DDA}" type="pres">
      <dgm:prSet presAssocID="{6A4191C3-23E5-43BF-AAE5-1AAF944BBE6B}" presName="sibTrans" presStyleLbl="sibTrans1D1" presStyleIdx="4" presStyleCnt="6"/>
      <dgm:spPr/>
    </dgm:pt>
    <dgm:pt modelId="{E5A98707-D48D-4D1A-A37F-40D9D04F826D}" type="pres">
      <dgm:prSet presAssocID="{6A4191C3-23E5-43BF-AAE5-1AAF944BBE6B}" presName="connectorText" presStyleLbl="sibTrans1D1" presStyleIdx="4" presStyleCnt="6"/>
      <dgm:spPr/>
    </dgm:pt>
    <dgm:pt modelId="{0CD3AA00-2B15-4876-A5C3-2D43D801BE1D}" type="pres">
      <dgm:prSet presAssocID="{ECFFD6E6-CD16-40A6-AE4A-2A1F5EDEC53E}" presName="node" presStyleLbl="node1" presStyleIdx="5" presStyleCnt="7">
        <dgm:presLayoutVars>
          <dgm:bulletEnabled val="1"/>
        </dgm:presLayoutVars>
      </dgm:prSet>
      <dgm:spPr/>
    </dgm:pt>
    <dgm:pt modelId="{39C7DB59-0BE2-4219-A86E-6A132A65480E}" type="pres">
      <dgm:prSet presAssocID="{CBACE4F7-B859-4937-B9F5-A84A072761F0}" presName="sibTrans" presStyleLbl="sibTrans1D1" presStyleIdx="5" presStyleCnt="6"/>
      <dgm:spPr/>
    </dgm:pt>
    <dgm:pt modelId="{FD1FF895-1DCF-4535-A55F-A43DB89CA09E}" type="pres">
      <dgm:prSet presAssocID="{CBACE4F7-B859-4937-B9F5-A84A072761F0}" presName="connectorText" presStyleLbl="sibTrans1D1" presStyleIdx="5" presStyleCnt="6"/>
      <dgm:spPr/>
    </dgm:pt>
    <dgm:pt modelId="{43576000-ED04-4F3A-A500-DF1963436634}" type="pres">
      <dgm:prSet presAssocID="{0E23C655-7C5F-43EB-8203-57F9BEEA4BD4}" presName="node" presStyleLbl="node1" presStyleIdx="6" presStyleCnt="7">
        <dgm:presLayoutVars>
          <dgm:bulletEnabled val="1"/>
        </dgm:presLayoutVars>
      </dgm:prSet>
      <dgm:spPr/>
    </dgm:pt>
  </dgm:ptLst>
  <dgm:cxnLst>
    <dgm:cxn modelId="{298F060F-7FA2-40DD-A543-05E8BD6A470C}" type="presOf" srcId="{CBACE4F7-B859-4937-B9F5-A84A072761F0}" destId="{FD1FF895-1DCF-4535-A55F-A43DB89CA09E}" srcOrd="1" destOrd="0" presId="urn:microsoft.com/office/officeart/2016/7/layout/RepeatingBendingProcessNew"/>
    <dgm:cxn modelId="{1196701B-E100-46D2-8CC4-3BB2B0110B46}" type="presOf" srcId="{A041E802-DA25-46B6-9BFE-F14ED38C6B76}" destId="{723E36B7-3C6A-48AA-8E38-5DBC04FC8CEE}" srcOrd="1" destOrd="0" presId="urn:microsoft.com/office/officeart/2016/7/layout/RepeatingBendingProcessNew"/>
    <dgm:cxn modelId="{BE20F425-E06B-4E9F-8397-A9F26122C580}" type="presOf" srcId="{6A4191C3-23E5-43BF-AAE5-1AAF944BBE6B}" destId="{E5A98707-D48D-4D1A-A37F-40D9D04F826D}" srcOrd="1" destOrd="0" presId="urn:microsoft.com/office/officeart/2016/7/layout/RepeatingBendingProcessNew"/>
    <dgm:cxn modelId="{CAD4C52D-C1A2-4940-BBDD-198540F4D2EF}" type="presOf" srcId="{CBACE4F7-B859-4937-B9F5-A84A072761F0}" destId="{39C7DB59-0BE2-4219-A86E-6A132A65480E}" srcOrd="0" destOrd="0" presId="urn:microsoft.com/office/officeart/2016/7/layout/RepeatingBendingProcessNew"/>
    <dgm:cxn modelId="{B91FE93C-6224-498B-958E-04654DE03BA0}" type="presOf" srcId="{86340D47-CBC7-4A2A-AE06-1DAADE4EE49B}" destId="{87AAEC0F-3B67-4E6D-9709-3B2E58C0223A}" srcOrd="0" destOrd="0" presId="urn:microsoft.com/office/officeart/2016/7/layout/RepeatingBendingProcessNew"/>
    <dgm:cxn modelId="{94E88D6B-6E3F-4C52-AC3D-6B40357613EE}" type="presOf" srcId="{0A3C12C8-CFF8-4CD9-AD6F-5CB6D1B6D081}" destId="{480D6CFF-3DE7-4936-BA45-F60E209B4221}" srcOrd="0" destOrd="0" presId="urn:microsoft.com/office/officeart/2016/7/layout/RepeatingBendingProcessNew"/>
    <dgm:cxn modelId="{5C57C76B-2AF9-403A-9F0A-157C1D278881}" type="presOf" srcId="{A041E802-DA25-46B6-9BFE-F14ED38C6B76}" destId="{3DFE75AA-8331-4572-908B-BD0556ABE2B5}" srcOrd="0" destOrd="0" presId="urn:microsoft.com/office/officeart/2016/7/layout/RepeatingBendingProcessNew"/>
    <dgm:cxn modelId="{3E83CC6E-9C6A-4D46-8DF0-18E7F5C120A5}" type="presOf" srcId="{BDBBE7AB-075D-4A59-9578-EB78EC4631DD}" destId="{4643F45C-5BEC-43DA-9E1C-18F72A9D6D62}" srcOrd="0" destOrd="0" presId="urn:microsoft.com/office/officeart/2016/7/layout/RepeatingBendingProcessNew"/>
    <dgm:cxn modelId="{C807E94E-3B77-48B6-974D-156A69CCC537}" type="presOf" srcId="{21CC8595-9B0C-4B0A-903E-18819DC3BDCF}" destId="{C426AEE7-E96C-4F97-8FE2-97A4C0A866CE}" srcOrd="0" destOrd="0" presId="urn:microsoft.com/office/officeart/2016/7/layout/RepeatingBendingProcessNew"/>
    <dgm:cxn modelId="{27D79374-ACB5-4532-BD3E-22E8B5686BCF}" srcId="{21CC8595-9B0C-4B0A-903E-18819DC3BDCF}" destId="{0E23C655-7C5F-43EB-8203-57F9BEEA4BD4}" srcOrd="6" destOrd="0" parTransId="{A0820E25-698D-45C8-9A6B-73510105CB1A}" sibTransId="{53795AA1-591D-41F5-98ED-71E107C4841E}"/>
    <dgm:cxn modelId="{E92C127E-F9D3-4158-8397-15066F15810D}" type="presOf" srcId="{015F67BC-D3A4-4822-AF40-85136A93C818}" destId="{EB9771AF-626E-4E77-BCD0-ADEEC725034F}" srcOrd="0" destOrd="0" presId="urn:microsoft.com/office/officeart/2016/7/layout/RepeatingBendingProcessNew"/>
    <dgm:cxn modelId="{01480183-A743-4456-9A74-127555848EF6}" srcId="{21CC8595-9B0C-4B0A-903E-18819DC3BDCF}" destId="{9B636CA3-44F8-4ED3-8F95-83C1C3B57975}" srcOrd="1" destOrd="0" parTransId="{2F84F69C-8317-49E1-91F2-A00FE0BF5BDB}" sibTransId="{A041E802-DA25-46B6-9BFE-F14ED38C6B76}"/>
    <dgm:cxn modelId="{928FE084-AD29-4DBC-BDAC-DCCA218CE1A0}" srcId="{21CC8595-9B0C-4B0A-903E-18819DC3BDCF}" destId="{BDBBE7AB-075D-4A59-9578-EB78EC4631DD}" srcOrd="2" destOrd="0" parTransId="{9326FF04-55DE-410C-8AC8-8FEEF77BBF21}" sibTransId="{86340D47-CBC7-4A2A-AE06-1DAADE4EE49B}"/>
    <dgm:cxn modelId="{29CFAA88-D38D-431E-B18A-7C618BA78430}" type="presOf" srcId="{9759AE2A-AF47-4E04-B932-7A771639B438}" destId="{370DE1C9-ECC9-446B-B561-00050C352A4B}" srcOrd="0" destOrd="0" presId="urn:microsoft.com/office/officeart/2016/7/layout/RepeatingBendingProcessNew"/>
    <dgm:cxn modelId="{8A43358B-C7A7-4FDE-8A4E-F4739822E76B}" srcId="{21CC8595-9B0C-4B0A-903E-18819DC3BDCF}" destId="{015F67BC-D3A4-4822-AF40-85136A93C818}" srcOrd="0" destOrd="0" parTransId="{1FC6273B-CFDD-4962-B341-2A1702D4A4B5}" sibTransId="{4763DB50-7F2D-427C-8D0D-9E00F6F4CE8A}"/>
    <dgm:cxn modelId="{52D1A48B-735E-4079-8E4F-0FE07B1AFEE6}" type="presOf" srcId="{9B636CA3-44F8-4ED3-8F95-83C1C3B57975}" destId="{4EEB4451-0D8E-42A7-9F75-2217331F97DD}" srcOrd="0" destOrd="0" presId="urn:microsoft.com/office/officeart/2016/7/layout/RepeatingBendingProcessNew"/>
    <dgm:cxn modelId="{7394B6A3-C816-4D72-B9CD-CE1FA851DA16}" srcId="{21CC8595-9B0C-4B0A-903E-18819DC3BDCF}" destId="{ECFFD6E6-CD16-40A6-AE4A-2A1F5EDEC53E}" srcOrd="5" destOrd="0" parTransId="{7063E6E8-987D-4F59-AEDB-A257F3DA11E3}" sibTransId="{CBACE4F7-B859-4937-B9F5-A84A072761F0}"/>
    <dgm:cxn modelId="{A67CEAA3-4921-4AF4-A96B-B39BF691CA57}" srcId="{21CC8595-9B0C-4B0A-903E-18819DC3BDCF}" destId="{769E60F3-0751-4FD5-9268-FD2C9FBD4844}" srcOrd="3" destOrd="0" parTransId="{69544D11-ACE5-4DD5-8B23-BA7381F7072F}" sibTransId="{9759AE2A-AF47-4E04-B932-7A771639B438}"/>
    <dgm:cxn modelId="{C4B97AB9-D20B-4320-9E99-42B4DCD2A0A5}" type="presOf" srcId="{769E60F3-0751-4FD5-9268-FD2C9FBD4844}" destId="{99D71101-76E8-4070-ACA5-A679980C8125}" srcOrd="0" destOrd="0" presId="urn:microsoft.com/office/officeart/2016/7/layout/RepeatingBendingProcessNew"/>
    <dgm:cxn modelId="{0A1BB0C0-A547-419E-93BD-04DD79461103}" type="presOf" srcId="{4763DB50-7F2D-427C-8D0D-9E00F6F4CE8A}" destId="{F6A4E83E-8D61-4EAF-B5C7-DC52DFCCC93A}" srcOrd="0" destOrd="0" presId="urn:microsoft.com/office/officeart/2016/7/layout/RepeatingBendingProcessNew"/>
    <dgm:cxn modelId="{2DBB01D8-5A67-4A20-8CF7-7603233C6D3F}" type="presOf" srcId="{0E23C655-7C5F-43EB-8203-57F9BEEA4BD4}" destId="{43576000-ED04-4F3A-A500-DF1963436634}" srcOrd="0" destOrd="0" presId="urn:microsoft.com/office/officeart/2016/7/layout/RepeatingBendingProcessNew"/>
    <dgm:cxn modelId="{D7F4FEE7-5339-4738-BF77-004BAB2F2B05}" type="presOf" srcId="{86340D47-CBC7-4A2A-AE06-1DAADE4EE49B}" destId="{897F1EDC-51B1-40AA-9238-B039A47360A4}" srcOrd="1" destOrd="0" presId="urn:microsoft.com/office/officeart/2016/7/layout/RepeatingBendingProcessNew"/>
    <dgm:cxn modelId="{58DE56ED-5556-4852-BF9B-7D10E11EC471}" type="presOf" srcId="{4763DB50-7F2D-427C-8D0D-9E00F6F4CE8A}" destId="{35AFF2D7-7B94-4559-AD7B-DFA5E10D2B58}" srcOrd="1" destOrd="0" presId="urn:microsoft.com/office/officeart/2016/7/layout/RepeatingBendingProcessNew"/>
    <dgm:cxn modelId="{BB08CFF2-8EA8-4F80-A68B-94B5941BDE27}" type="presOf" srcId="{9759AE2A-AF47-4E04-B932-7A771639B438}" destId="{F146EABB-A553-4656-BA9D-4C0B272CA4A7}" srcOrd="1" destOrd="0" presId="urn:microsoft.com/office/officeart/2016/7/layout/RepeatingBendingProcessNew"/>
    <dgm:cxn modelId="{20FE4BF6-F5DC-4F5A-8E5E-CC5744EDF9DF}" type="presOf" srcId="{6A4191C3-23E5-43BF-AAE5-1AAF944BBE6B}" destId="{D6D00755-B6E6-402D-A793-903346CC1DDA}" srcOrd="0" destOrd="0" presId="urn:microsoft.com/office/officeart/2016/7/layout/RepeatingBendingProcessNew"/>
    <dgm:cxn modelId="{AA0A51F7-07A7-4A43-B0C6-A0D23D990D12}" type="presOf" srcId="{ECFFD6E6-CD16-40A6-AE4A-2A1F5EDEC53E}" destId="{0CD3AA00-2B15-4876-A5C3-2D43D801BE1D}" srcOrd="0" destOrd="0" presId="urn:microsoft.com/office/officeart/2016/7/layout/RepeatingBendingProcessNew"/>
    <dgm:cxn modelId="{FDF301FF-06C1-4B89-83A9-0A1AA2D0162C}" srcId="{21CC8595-9B0C-4B0A-903E-18819DC3BDCF}" destId="{0A3C12C8-CFF8-4CD9-AD6F-5CB6D1B6D081}" srcOrd="4" destOrd="0" parTransId="{3C4BF999-F096-40A1-9D68-F4640A71F38B}" sibTransId="{6A4191C3-23E5-43BF-AAE5-1AAF944BBE6B}"/>
    <dgm:cxn modelId="{B4423B42-70B7-4A98-9EB2-4385A4F0A98F}" type="presParOf" srcId="{C426AEE7-E96C-4F97-8FE2-97A4C0A866CE}" destId="{EB9771AF-626E-4E77-BCD0-ADEEC725034F}" srcOrd="0" destOrd="0" presId="urn:microsoft.com/office/officeart/2016/7/layout/RepeatingBendingProcessNew"/>
    <dgm:cxn modelId="{BF5DD749-1735-4F72-A2CF-DD2617D0A80F}" type="presParOf" srcId="{C426AEE7-E96C-4F97-8FE2-97A4C0A866CE}" destId="{F6A4E83E-8D61-4EAF-B5C7-DC52DFCCC93A}" srcOrd="1" destOrd="0" presId="urn:microsoft.com/office/officeart/2016/7/layout/RepeatingBendingProcessNew"/>
    <dgm:cxn modelId="{6F09F7E8-8A19-4D1C-9F96-BF28D4B8233E}" type="presParOf" srcId="{F6A4E83E-8D61-4EAF-B5C7-DC52DFCCC93A}" destId="{35AFF2D7-7B94-4559-AD7B-DFA5E10D2B58}" srcOrd="0" destOrd="0" presId="urn:microsoft.com/office/officeart/2016/7/layout/RepeatingBendingProcessNew"/>
    <dgm:cxn modelId="{22A4C6D0-E109-4FA3-A443-4DE2FADD5F57}" type="presParOf" srcId="{C426AEE7-E96C-4F97-8FE2-97A4C0A866CE}" destId="{4EEB4451-0D8E-42A7-9F75-2217331F97DD}" srcOrd="2" destOrd="0" presId="urn:microsoft.com/office/officeart/2016/7/layout/RepeatingBendingProcessNew"/>
    <dgm:cxn modelId="{407C5BCC-DB70-4935-975C-765A08B4A457}" type="presParOf" srcId="{C426AEE7-E96C-4F97-8FE2-97A4C0A866CE}" destId="{3DFE75AA-8331-4572-908B-BD0556ABE2B5}" srcOrd="3" destOrd="0" presId="urn:microsoft.com/office/officeart/2016/7/layout/RepeatingBendingProcessNew"/>
    <dgm:cxn modelId="{F4CEC29E-4ACD-47E3-AE03-5B944A5DC106}" type="presParOf" srcId="{3DFE75AA-8331-4572-908B-BD0556ABE2B5}" destId="{723E36B7-3C6A-48AA-8E38-5DBC04FC8CEE}" srcOrd="0" destOrd="0" presId="urn:microsoft.com/office/officeart/2016/7/layout/RepeatingBendingProcessNew"/>
    <dgm:cxn modelId="{CE3928BF-85FB-4E53-9B19-9B41B196B6C7}" type="presParOf" srcId="{C426AEE7-E96C-4F97-8FE2-97A4C0A866CE}" destId="{4643F45C-5BEC-43DA-9E1C-18F72A9D6D62}" srcOrd="4" destOrd="0" presId="urn:microsoft.com/office/officeart/2016/7/layout/RepeatingBendingProcessNew"/>
    <dgm:cxn modelId="{7DB4F930-FF2E-4720-93CA-FF4065E22A8A}" type="presParOf" srcId="{C426AEE7-E96C-4F97-8FE2-97A4C0A866CE}" destId="{87AAEC0F-3B67-4E6D-9709-3B2E58C0223A}" srcOrd="5" destOrd="0" presId="urn:microsoft.com/office/officeart/2016/7/layout/RepeatingBendingProcessNew"/>
    <dgm:cxn modelId="{FEFF2987-245F-4895-8D5A-5CF88A29985E}" type="presParOf" srcId="{87AAEC0F-3B67-4E6D-9709-3B2E58C0223A}" destId="{897F1EDC-51B1-40AA-9238-B039A47360A4}" srcOrd="0" destOrd="0" presId="urn:microsoft.com/office/officeart/2016/7/layout/RepeatingBendingProcessNew"/>
    <dgm:cxn modelId="{35D01995-57BF-4C32-BFCD-F1C38B6D99DD}" type="presParOf" srcId="{C426AEE7-E96C-4F97-8FE2-97A4C0A866CE}" destId="{99D71101-76E8-4070-ACA5-A679980C8125}" srcOrd="6" destOrd="0" presId="urn:microsoft.com/office/officeart/2016/7/layout/RepeatingBendingProcessNew"/>
    <dgm:cxn modelId="{EC8B8507-6AB6-4DC8-B09B-AC5C259615D1}" type="presParOf" srcId="{C426AEE7-E96C-4F97-8FE2-97A4C0A866CE}" destId="{370DE1C9-ECC9-446B-B561-00050C352A4B}" srcOrd="7" destOrd="0" presId="urn:microsoft.com/office/officeart/2016/7/layout/RepeatingBendingProcessNew"/>
    <dgm:cxn modelId="{3D7DBCCA-50F0-4415-B97B-570CCF8AC9C4}" type="presParOf" srcId="{370DE1C9-ECC9-446B-B561-00050C352A4B}" destId="{F146EABB-A553-4656-BA9D-4C0B272CA4A7}" srcOrd="0" destOrd="0" presId="urn:microsoft.com/office/officeart/2016/7/layout/RepeatingBendingProcessNew"/>
    <dgm:cxn modelId="{4A3285E5-88A5-4954-9F3C-FD2B93954469}" type="presParOf" srcId="{C426AEE7-E96C-4F97-8FE2-97A4C0A866CE}" destId="{480D6CFF-3DE7-4936-BA45-F60E209B4221}" srcOrd="8" destOrd="0" presId="urn:microsoft.com/office/officeart/2016/7/layout/RepeatingBendingProcessNew"/>
    <dgm:cxn modelId="{0162537E-2A38-4BB8-BFBA-71218852432F}" type="presParOf" srcId="{C426AEE7-E96C-4F97-8FE2-97A4C0A866CE}" destId="{D6D00755-B6E6-402D-A793-903346CC1DDA}" srcOrd="9" destOrd="0" presId="urn:microsoft.com/office/officeart/2016/7/layout/RepeatingBendingProcessNew"/>
    <dgm:cxn modelId="{11F3880E-65FC-40EB-B150-E0054EDC87DD}" type="presParOf" srcId="{D6D00755-B6E6-402D-A793-903346CC1DDA}" destId="{E5A98707-D48D-4D1A-A37F-40D9D04F826D}" srcOrd="0" destOrd="0" presId="urn:microsoft.com/office/officeart/2016/7/layout/RepeatingBendingProcessNew"/>
    <dgm:cxn modelId="{AD3B7B25-1D40-4C9D-89BE-AFBBD6B55A88}" type="presParOf" srcId="{C426AEE7-E96C-4F97-8FE2-97A4C0A866CE}" destId="{0CD3AA00-2B15-4876-A5C3-2D43D801BE1D}" srcOrd="10" destOrd="0" presId="urn:microsoft.com/office/officeart/2016/7/layout/RepeatingBendingProcessNew"/>
    <dgm:cxn modelId="{149606F6-7FF5-4CFF-A44E-CFFD1439FA01}" type="presParOf" srcId="{C426AEE7-E96C-4F97-8FE2-97A4C0A866CE}" destId="{39C7DB59-0BE2-4219-A86E-6A132A65480E}" srcOrd="11" destOrd="0" presId="urn:microsoft.com/office/officeart/2016/7/layout/RepeatingBendingProcessNew"/>
    <dgm:cxn modelId="{D968885B-FD6C-4677-9C47-B810807454ED}" type="presParOf" srcId="{39C7DB59-0BE2-4219-A86E-6A132A65480E}" destId="{FD1FF895-1DCF-4535-A55F-A43DB89CA09E}" srcOrd="0" destOrd="0" presId="urn:microsoft.com/office/officeart/2016/7/layout/RepeatingBendingProcessNew"/>
    <dgm:cxn modelId="{55336548-EE66-44ED-8E58-DD33796EF3AB}" type="presParOf" srcId="{C426AEE7-E96C-4F97-8FE2-97A4C0A866CE}" destId="{43576000-ED04-4F3A-A500-DF1963436634}"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23DCCDA-225A-4A70-B731-FB0D83C80AA3}"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AB079793-08F1-43AA-96F2-9FE6F890C73F}">
      <dgm:prSet/>
      <dgm:spPr/>
      <dgm:t>
        <a:bodyPr/>
        <a:lstStyle/>
        <a:p>
          <a:r>
            <a:rPr lang="en-CA"/>
            <a:t>Implementation matter more than interface</a:t>
          </a:r>
          <a:endParaRPr lang="en-US"/>
        </a:p>
      </dgm:t>
    </dgm:pt>
    <dgm:pt modelId="{5CE7FE37-2719-416D-B346-3874DD848ED7}" type="parTrans" cxnId="{2E1BE858-66C6-4BCA-81A1-5D669C63E538}">
      <dgm:prSet/>
      <dgm:spPr/>
      <dgm:t>
        <a:bodyPr/>
        <a:lstStyle/>
        <a:p>
          <a:endParaRPr lang="en-US"/>
        </a:p>
      </dgm:t>
    </dgm:pt>
    <dgm:pt modelId="{FEA4B8FA-D8B9-47C8-A4F9-825E63C4B3E4}" type="sibTrans" cxnId="{2E1BE858-66C6-4BCA-81A1-5D669C63E538}">
      <dgm:prSet/>
      <dgm:spPr/>
      <dgm:t>
        <a:bodyPr/>
        <a:lstStyle/>
        <a:p>
          <a:endParaRPr lang="en-US"/>
        </a:p>
      </dgm:t>
    </dgm:pt>
    <dgm:pt modelId="{1335B41E-4613-4490-AF4A-8C3FDB63795C}">
      <dgm:prSet/>
      <dgm:spPr/>
      <dgm:t>
        <a:bodyPr/>
        <a:lstStyle/>
        <a:p>
          <a:r>
            <a:rPr lang="en-CA"/>
            <a:t>Simplicity in implementation first, interface second</a:t>
          </a:r>
          <a:endParaRPr lang="en-US"/>
        </a:p>
      </dgm:t>
    </dgm:pt>
    <dgm:pt modelId="{B940D44C-2038-4347-AA50-A66906633294}" type="parTrans" cxnId="{EA984701-8A07-487B-AC05-E89EB1197396}">
      <dgm:prSet/>
      <dgm:spPr/>
      <dgm:t>
        <a:bodyPr/>
        <a:lstStyle/>
        <a:p>
          <a:endParaRPr lang="en-US"/>
        </a:p>
      </dgm:t>
    </dgm:pt>
    <dgm:pt modelId="{C97FC088-09D4-4E5D-A663-10D027E90C7D}" type="sibTrans" cxnId="{EA984701-8A07-487B-AC05-E89EB1197396}">
      <dgm:prSet/>
      <dgm:spPr/>
      <dgm:t>
        <a:bodyPr/>
        <a:lstStyle/>
        <a:p>
          <a:endParaRPr lang="en-US"/>
        </a:p>
      </dgm:t>
    </dgm:pt>
    <dgm:pt modelId="{D9AB09C6-09A6-4393-861D-D6E4C4872C8E}">
      <dgm:prSet/>
      <dgm:spPr/>
      <dgm:t>
        <a:bodyPr/>
        <a:lstStyle/>
        <a:p>
          <a:r>
            <a:rPr lang="en-CA"/>
            <a:t>Consistency is a key component of simplicity </a:t>
          </a:r>
          <a:endParaRPr lang="en-US"/>
        </a:p>
      </dgm:t>
    </dgm:pt>
    <dgm:pt modelId="{8025D51C-EC68-4731-A986-F58CF04BEEBC}" type="parTrans" cxnId="{1F7762DE-2D48-4AB0-BDE0-AEFE99F50C72}">
      <dgm:prSet/>
      <dgm:spPr/>
      <dgm:t>
        <a:bodyPr/>
        <a:lstStyle/>
        <a:p>
          <a:endParaRPr lang="en-US"/>
        </a:p>
      </dgm:t>
    </dgm:pt>
    <dgm:pt modelId="{B19EB654-CE81-4ED0-989D-4D99E4BEEEFD}" type="sibTrans" cxnId="{1F7762DE-2D48-4AB0-BDE0-AEFE99F50C72}">
      <dgm:prSet/>
      <dgm:spPr/>
      <dgm:t>
        <a:bodyPr/>
        <a:lstStyle/>
        <a:p>
          <a:endParaRPr lang="en-US"/>
        </a:p>
      </dgm:t>
    </dgm:pt>
    <dgm:pt modelId="{FBFB2CAF-62C4-4808-AABA-837DEFBB0796}">
      <dgm:prSet/>
      <dgm:spPr/>
      <dgm:t>
        <a:bodyPr/>
        <a:lstStyle/>
        <a:p>
          <a:r>
            <a:rPr lang="en-CA"/>
            <a:t>Completeness does not matter </a:t>
          </a:r>
          <a:endParaRPr lang="en-US"/>
        </a:p>
      </dgm:t>
    </dgm:pt>
    <dgm:pt modelId="{93AE7D08-197F-4254-A073-C54F5535F780}" type="parTrans" cxnId="{691DC181-267F-433B-9CC3-6FF57114C1A8}">
      <dgm:prSet/>
      <dgm:spPr/>
      <dgm:t>
        <a:bodyPr/>
        <a:lstStyle/>
        <a:p>
          <a:endParaRPr lang="en-US"/>
        </a:p>
      </dgm:t>
    </dgm:pt>
    <dgm:pt modelId="{7C63DDBE-B8BB-44DF-A2A1-5DAFFDE66B6E}" type="sibTrans" cxnId="{691DC181-267F-433B-9CC3-6FF57114C1A8}">
      <dgm:prSet/>
      <dgm:spPr/>
      <dgm:t>
        <a:bodyPr/>
        <a:lstStyle/>
        <a:p>
          <a:endParaRPr lang="en-US"/>
        </a:p>
      </dgm:t>
    </dgm:pt>
    <dgm:pt modelId="{DF25A26D-FE0E-4E4C-BBA5-E8AD0926FD08}">
      <dgm:prSet/>
      <dgm:spPr/>
      <dgm:t>
        <a:bodyPr/>
        <a:lstStyle/>
        <a:p>
          <a:r>
            <a:rPr lang="en-CA"/>
            <a:t>Correctness matters in implementation</a:t>
          </a:r>
          <a:endParaRPr lang="en-US"/>
        </a:p>
      </dgm:t>
    </dgm:pt>
    <dgm:pt modelId="{12EF08E6-1F0C-4986-94EA-E7E1F1408FD6}" type="parTrans" cxnId="{47313B68-B628-47E3-8DAA-B27165C3EA86}">
      <dgm:prSet/>
      <dgm:spPr/>
      <dgm:t>
        <a:bodyPr/>
        <a:lstStyle/>
        <a:p>
          <a:endParaRPr lang="en-US"/>
        </a:p>
      </dgm:t>
    </dgm:pt>
    <dgm:pt modelId="{D4AED09A-6A5D-4C9D-978E-C12A5E5385E9}" type="sibTrans" cxnId="{47313B68-B628-47E3-8DAA-B27165C3EA86}">
      <dgm:prSet/>
      <dgm:spPr/>
      <dgm:t>
        <a:bodyPr/>
        <a:lstStyle/>
        <a:p>
          <a:endParaRPr lang="en-US"/>
        </a:p>
      </dgm:t>
    </dgm:pt>
    <dgm:pt modelId="{6FA22AD4-AC63-409F-A8CC-2B529449A85C}" type="pres">
      <dgm:prSet presAssocID="{023DCCDA-225A-4A70-B731-FB0D83C80AA3}" presName="vert0" presStyleCnt="0">
        <dgm:presLayoutVars>
          <dgm:dir/>
          <dgm:animOne val="branch"/>
          <dgm:animLvl val="lvl"/>
        </dgm:presLayoutVars>
      </dgm:prSet>
      <dgm:spPr/>
    </dgm:pt>
    <dgm:pt modelId="{6ADC6A65-EDE4-4997-A781-A98711759795}" type="pres">
      <dgm:prSet presAssocID="{AB079793-08F1-43AA-96F2-9FE6F890C73F}" presName="thickLine" presStyleLbl="alignNode1" presStyleIdx="0" presStyleCnt="5"/>
      <dgm:spPr/>
    </dgm:pt>
    <dgm:pt modelId="{962472A8-F883-46E4-9E37-B5BAFE261ECF}" type="pres">
      <dgm:prSet presAssocID="{AB079793-08F1-43AA-96F2-9FE6F890C73F}" presName="horz1" presStyleCnt="0"/>
      <dgm:spPr/>
    </dgm:pt>
    <dgm:pt modelId="{61EBFD02-DAB4-48CE-ACF7-EBB082DBA906}" type="pres">
      <dgm:prSet presAssocID="{AB079793-08F1-43AA-96F2-9FE6F890C73F}" presName="tx1" presStyleLbl="revTx" presStyleIdx="0" presStyleCnt="5"/>
      <dgm:spPr/>
    </dgm:pt>
    <dgm:pt modelId="{C1F68353-5F07-4C3E-929C-57122FB06C94}" type="pres">
      <dgm:prSet presAssocID="{AB079793-08F1-43AA-96F2-9FE6F890C73F}" presName="vert1" presStyleCnt="0"/>
      <dgm:spPr/>
    </dgm:pt>
    <dgm:pt modelId="{D32E6E85-7DD0-4AB7-8703-DB7CE781299C}" type="pres">
      <dgm:prSet presAssocID="{1335B41E-4613-4490-AF4A-8C3FDB63795C}" presName="thickLine" presStyleLbl="alignNode1" presStyleIdx="1" presStyleCnt="5"/>
      <dgm:spPr/>
    </dgm:pt>
    <dgm:pt modelId="{62B81D7B-9D24-4FD5-905E-0FE7A40F4199}" type="pres">
      <dgm:prSet presAssocID="{1335B41E-4613-4490-AF4A-8C3FDB63795C}" presName="horz1" presStyleCnt="0"/>
      <dgm:spPr/>
    </dgm:pt>
    <dgm:pt modelId="{893A7641-334B-4313-B699-C688DCA38222}" type="pres">
      <dgm:prSet presAssocID="{1335B41E-4613-4490-AF4A-8C3FDB63795C}" presName="tx1" presStyleLbl="revTx" presStyleIdx="1" presStyleCnt="5"/>
      <dgm:spPr/>
    </dgm:pt>
    <dgm:pt modelId="{F4E9E31A-75C4-415F-B5AE-F3DE9E801CAC}" type="pres">
      <dgm:prSet presAssocID="{1335B41E-4613-4490-AF4A-8C3FDB63795C}" presName="vert1" presStyleCnt="0"/>
      <dgm:spPr/>
    </dgm:pt>
    <dgm:pt modelId="{6940158F-C60E-4E6D-AEBF-84407C2E7C64}" type="pres">
      <dgm:prSet presAssocID="{D9AB09C6-09A6-4393-861D-D6E4C4872C8E}" presName="thickLine" presStyleLbl="alignNode1" presStyleIdx="2" presStyleCnt="5"/>
      <dgm:spPr/>
    </dgm:pt>
    <dgm:pt modelId="{2CAD5C5A-79C9-4500-B967-1FD142FD50E2}" type="pres">
      <dgm:prSet presAssocID="{D9AB09C6-09A6-4393-861D-D6E4C4872C8E}" presName="horz1" presStyleCnt="0"/>
      <dgm:spPr/>
    </dgm:pt>
    <dgm:pt modelId="{6A25A453-A53D-41DB-97E5-7397956FF5EC}" type="pres">
      <dgm:prSet presAssocID="{D9AB09C6-09A6-4393-861D-D6E4C4872C8E}" presName="tx1" presStyleLbl="revTx" presStyleIdx="2" presStyleCnt="5"/>
      <dgm:spPr/>
    </dgm:pt>
    <dgm:pt modelId="{E805BD0E-FB84-4FA7-861C-F1D7958926AE}" type="pres">
      <dgm:prSet presAssocID="{D9AB09C6-09A6-4393-861D-D6E4C4872C8E}" presName="vert1" presStyleCnt="0"/>
      <dgm:spPr/>
    </dgm:pt>
    <dgm:pt modelId="{50511103-538C-4F57-92ED-5FC1CE9F07D6}" type="pres">
      <dgm:prSet presAssocID="{FBFB2CAF-62C4-4808-AABA-837DEFBB0796}" presName="thickLine" presStyleLbl="alignNode1" presStyleIdx="3" presStyleCnt="5"/>
      <dgm:spPr/>
    </dgm:pt>
    <dgm:pt modelId="{940988B4-73B8-4E30-94F3-26B3080A3772}" type="pres">
      <dgm:prSet presAssocID="{FBFB2CAF-62C4-4808-AABA-837DEFBB0796}" presName="horz1" presStyleCnt="0"/>
      <dgm:spPr/>
    </dgm:pt>
    <dgm:pt modelId="{3410DAAC-5B8D-4CE5-AE27-7F43DAFBF0CC}" type="pres">
      <dgm:prSet presAssocID="{FBFB2CAF-62C4-4808-AABA-837DEFBB0796}" presName="tx1" presStyleLbl="revTx" presStyleIdx="3" presStyleCnt="5"/>
      <dgm:spPr/>
    </dgm:pt>
    <dgm:pt modelId="{A8CC3B11-73BB-4A45-B3AA-DA029B65A177}" type="pres">
      <dgm:prSet presAssocID="{FBFB2CAF-62C4-4808-AABA-837DEFBB0796}" presName="vert1" presStyleCnt="0"/>
      <dgm:spPr/>
    </dgm:pt>
    <dgm:pt modelId="{41D221E5-528A-4B21-94D5-394792E0DC3B}" type="pres">
      <dgm:prSet presAssocID="{DF25A26D-FE0E-4E4C-BBA5-E8AD0926FD08}" presName="thickLine" presStyleLbl="alignNode1" presStyleIdx="4" presStyleCnt="5"/>
      <dgm:spPr/>
    </dgm:pt>
    <dgm:pt modelId="{47A3A236-7DAF-4ECF-BAEE-B6D0633F2D6B}" type="pres">
      <dgm:prSet presAssocID="{DF25A26D-FE0E-4E4C-BBA5-E8AD0926FD08}" presName="horz1" presStyleCnt="0"/>
      <dgm:spPr/>
    </dgm:pt>
    <dgm:pt modelId="{653CF69C-0DC3-4B66-96B9-BCBBAFF88392}" type="pres">
      <dgm:prSet presAssocID="{DF25A26D-FE0E-4E4C-BBA5-E8AD0926FD08}" presName="tx1" presStyleLbl="revTx" presStyleIdx="4" presStyleCnt="5"/>
      <dgm:spPr/>
    </dgm:pt>
    <dgm:pt modelId="{A0B8090B-7E2B-45D5-BA6D-3A3F4F49C757}" type="pres">
      <dgm:prSet presAssocID="{DF25A26D-FE0E-4E4C-BBA5-E8AD0926FD08}" presName="vert1" presStyleCnt="0"/>
      <dgm:spPr/>
    </dgm:pt>
  </dgm:ptLst>
  <dgm:cxnLst>
    <dgm:cxn modelId="{EA984701-8A07-487B-AC05-E89EB1197396}" srcId="{023DCCDA-225A-4A70-B731-FB0D83C80AA3}" destId="{1335B41E-4613-4490-AF4A-8C3FDB63795C}" srcOrd="1" destOrd="0" parTransId="{B940D44C-2038-4347-AA50-A66906633294}" sibTransId="{C97FC088-09D4-4E5D-A663-10D027E90C7D}"/>
    <dgm:cxn modelId="{A5120804-1DD4-4F03-BB7B-086372329AAC}" type="presOf" srcId="{DF25A26D-FE0E-4E4C-BBA5-E8AD0926FD08}" destId="{653CF69C-0DC3-4B66-96B9-BCBBAFF88392}" srcOrd="0" destOrd="0" presId="urn:microsoft.com/office/officeart/2008/layout/LinedList"/>
    <dgm:cxn modelId="{EEBD2C2E-A291-4C2D-B88C-700345443947}" type="presOf" srcId="{FBFB2CAF-62C4-4808-AABA-837DEFBB0796}" destId="{3410DAAC-5B8D-4CE5-AE27-7F43DAFBF0CC}" srcOrd="0" destOrd="0" presId="urn:microsoft.com/office/officeart/2008/layout/LinedList"/>
    <dgm:cxn modelId="{47313B68-B628-47E3-8DAA-B27165C3EA86}" srcId="{023DCCDA-225A-4A70-B731-FB0D83C80AA3}" destId="{DF25A26D-FE0E-4E4C-BBA5-E8AD0926FD08}" srcOrd="4" destOrd="0" parTransId="{12EF08E6-1F0C-4986-94EA-E7E1F1408FD6}" sibTransId="{D4AED09A-6A5D-4C9D-978E-C12A5E5385E9}"/>
    <dgm:cxn modelId="{2707DA76-596F-4094-A3A9-3547EF6D9BEB}" type="presOf" srcId="{D9AB09C6-09A6-4393-861D-D6E4C4872C8E}" destId="{6A25A453-A53D-41DB-97E5-7397956FF5EC}" srcOrd="0" destOrd="0" presId="urn:microsoft.com/office/officeart/2008/layout/LinedList"/>
    <dgm:cxn modelId="{2E1BE858-66C6-4BCA-81A1-5D669C63E538}" srcId="{023DCCDA-225A-4A70-B731-FB0D83C80AA3}" destId="{AB079793-08F1-43AA-96F2-9FE6F890C73F}" srcOrd="0" destOrd="0" parTransId="{5CE7FE37-2719-416D-B346-3874DD848ED7}" sibTransId="{FEA4B8FA-D8B9-47C8-A4F9-825E63C4B3E4}"/>
    <dgm:cxn modelId="{691DC181-267F-433B-9CC3-6FF57114C1A8}" srcId="{023DCCDA-225A-4A70-B731-FB0D83C80AA3}" destId="{FBFB2CAF-62C4-4808-AABA-837DEFBB0796}" srcOrd="3" destOrd="0" parTransId="{93AE7D08-197F-4254-A073-C54F5535F780}" sibTransId="{7C63DDBE-B8BB-44DF-A2A1-5DAFFDE66B6E}"/>
    <dgm:cxn modelId="{5AF872B7-41F4-4C6F-9859-416F8FF45987}" type="presOf" srcId="{023DCCDA-225A-4A70-B731-FB0D83C80AA3}" destId="{6FA22AD4-AC63-409F-A8CC-2B529449A85C}" srcOrd="0" destOrd="0" presId="urn:microsoft.com/office/officeart/2008/layout/LinedList"/>
    <dgm:cxn modelId="{72FF35BB-6CB9-4622-8525-9A99E7253C1A}" type="presOf" srcId="{AB079793-08F1-43AA-96F2-9FE6F890C73F}" destId="{61EBFD02-DAB4-48CE-ACF7-EBB082DBA906}" srcOrd="0" destOrd="0" presId="urn:microsoft.com/office/officeart/2008/layout/LinedList"/>
    <dgm:cxn modelId="{1F7762DE-2D48-4AB0-BDE0-AEFE99F50C72}" srcId="{023DCCDA-225A-4A70-B731-FB0D83C80AA3}" destId="{D9AB09C6-09A6-4393-861D-D6E4C4872C8E}" srcOrd="2" destOrd="0" parTransId="{8025D51C-EC68-4731-A986-F58CF04BEEBC}" sibTransId="{B19EB654-CE81-4ED0-989D-4D99E4BEEEFD}"/>
    <dgm:cxn modelId="{DF93D0F6-CD5A-4DF5-8660-CD8C35395B2B}" type="presOf" srcId="{1335B41E-4613-4490-AF4A-8C3FDB63795C}" destId="{893A7641-334B-4313-B699-C688DCA38222}" srcOrd="0" destOrd="0" presId="urn:microsoft.com/office/officeart/2008/layout/LinedList"/>
    <dgm:cxn modelId="{CD8D0A6A-E082-482D-A0DA-A6150877A96E}" type="presParOf" srcId="{6FA22AD4-AC63-409F-A8CC-2B529449A85C}" destId="{6ADC6A65-EDE4-4997-A781-A98711759795}" srcOrd="0" destOrd="0" presId="urn:microsoft.com/office/officeart/2008/layout/LinedList"/>
    <dgm:cxn modelId="{135021DC-5912-44AB-980F-891C0A647A58}" type="presParOf" srcId="{6FA22AD4-AC63-409F-A8CC-2B529449A85C}" destId="{962472A8-F883-46E4-9E37-B5BAFE261ECF}" srcOrd="1" destOrd="0" presId="urn:microsoft.com/office/officeart/2008/layout/LinedList"/>
    <dgm:cxn modelId="{8F375D3C-0926-4458-8D8F-C39FF4696C28}" type="presParOf" srcId="{962472A8-F883-46E4-9E37-B5BAFE261ECF}" destId="{61EBFD02-DAB4-48CE-ACF7-EBB082DBA906}" srcOrd="0" destOrd="0" presId="urn:microsoft.com/office/officeart/2008/layout/LinedList"/>
    <dgm:cxn modelId="{7FDED5CA-A3B4-4E2A-B706-67426224A793}" type="presParOf" srcId="{962472A8-F883-46E4-9E37-B5BAFE261ECF}" destId="{C1F68353-5F07-4C3E-929C-57122FB06C94}" srcOrd="1" destOrd="0" presId="urn:microsoft.com/office/officeart/2008/layout/LinedList"/>
    <dgm:cxn modelId="{068B8B50-9D7B-4080-BD75-A0A2DC62D8EC}" type="presParOf" srcId="{6FA22AD4-AC63-409F-A8CC-2B529449A85C}" destId="{D32E6E85-7DD0-4AB7-8703-DB7CE781299C}" srcOrd="2" destOrd="0" presId="urn:microsoft.com/office/officeart/2008/layout/LinedList"/>
    <dgm:cxn modelId="{12812F3A-A504-46D4-A5F9-673C05C8EBF1}" type="presParOf" srcId="{6FA22AD4-AC63-409F-A8CC-2B529449A85C}" destId="{62B81D7B-9D24-4FD5-905E-0FE7A40F4199}" srcOrd="3" destOrd="0" presId="urn:microsoft.com/office/officeart/2008/layout/LinedList"/>
    <dgm:cxn modelId="{2F2BEF0F-F08E-41AE-BDC5-255A61F9A657}" type="presParOf" srcId="{62B81D7B-9D24-4FD5-905E-0FE7A40F4199}" destId="{893A7641-334B-4313-B699-C688DCA38222}" srcOrd="0" destOrd="0" presId="urn:microsoft.com/office/officeart/2008/layout/LinedList"/>
    <dgm:cxn modelId="{EFD5465B-B341-486E-9909-9C9025190AB2}" type="presParOf" srcId="{62B81D7B-9D24-4FD5-905E-0FE7A40F4199}" destId="{F4E9E31A-75C4-415F-B5AE-F3DE9E801CAC}" srcOrd="1" destOrd="0" presId="urn:microsoft.com/office/officeart/2008/layout/LinedList"/>
    <dgm:cxn modelId="{B9FA5F7F-1A39-483B-8E57-9B28092410DB}" type="presParOf" srcId="{6FA22AD4-AC63-409F-A8CC-2B529449A85C}" destId="{6940158F-C60E-4E6D-AEBF-84407C2E7C64}" srcOrd="4" destOrd="0" presId="urn:microsoft.com/office/officeart/2008/layout/LinedList"/>
    <dgm:cxn modelId="{E7629EE7-D8BA-4760-92C4-C098D21A9FAF}" type="presParOf" srcId="{6FA22AD4-AC63-409F-A8CC-2B529449A85C}" destId="{2CAD5C5A-79C9-4500-B967-1FD142FD50E2}" srcOrd="5" destOrd="0" presId="urn:microsoft.com/office/officeart/2008/layout/LinedList"/>
    <dgm:cxn modelId="{E224ABEC-19C9-418C-80EF-660941444F4A}" type="presParOf" srcId="{2CAD5C5A-79C9-4500-B967-1FD142FD50E2}" destId="{6A25A453-A53D-41DB-97E5-7397956FF5EC}" srcOrd="0" destOrd="0" presId="urn:microsoft.com/office/officeart/2008/layout/LinedList"/>
    <dgm:cxn modelId="{8F8C4853-6CD9-4645-8BD8-239F2D62525A}" type="presParOf" srcId="{2CAD5C5A-79C9-4500-B967-1FD142FD50E2}" destId="{E805BD0E-FB84-4FA7-861C-F1D7958926AE}" srcOrd="1" destOrd="0" presId="urn:microsoft.com/office/officeart/2008/layout/LinedList"/>
    <dgm:cxn modelId="{0747BF41-7DB9-4B78-A56F-CDB87FF8B008}" type="presParOf" srcId="{6FA22AD4-AC63-409F-A8CC-2B529449A85C}" destId="{50511103-538C-4F57-92ED-5FC1CE9F07D6}" srcOrd="6" destOrd="0" presId="urn:microsoft.com/office/officeart/2008/layout/LinedList"/>
    <dgm:cxn modelId="{AFBD052E-D3A3-48FB-81A9-EA0E7F37F3FF}" type="presParOf" srcId="{6FA22AD4-AC63-409F-A8CC-2B529449A85C}" destId="{940988B4-73B8-4E30-94F3-26B3080A3772}" srcOrd="7" destOrd="0" presId="urn:microsoft.com/office/officeart/2008/layout/LinedList"/>
    <dgm:cxn modelId="{C2A2AA68-FB84-4A87-9BC3-0AD145A7FDBC}" type="presParOf" srcId="{940988B4-73B8-4E30-94F3-26B3080A3772}" destId="{3410DAAC-5B8D-4CE5-AE27-7F43DAFBF0CC}" srcOrd="0" destOrd="0" presId="urn:microsoft.com/office/officeart/2008/layout/LinedList"/>
    <dgm:cxn modelId="{4951326A-DF07-45F1-A3AB-A3CDE331E1EB}" type="presParOf" srcId="{940988B4-73B8-4E30-94F3-26B3080A3772}" destId="{A8CC3B11-73BB-4A45-B3AA-DA029B65A177}" srcOrd="1" destOrd="0" presId="urn:microsoft.com/office/officeart/2008/layout/LinedList"/>
    <dgm:cxn modelId="{C58ED4F7-007F-4824-9112-D06D6CB9E69D}" type="presParOf" srcId="{6FA22AD4-AC63-409F-A8CC-2B529449A85C}" destId="{41D221E5-528A-4B21-94D5-394792E0DC3B}" srcOrd="8" destOrd="0" presId="urn:microsoft.com/office/officeart/2008/layout/LinedList"/>
    <dgm:cxn modelId="{9F8D7CE8-D0BA-44BF-BC64-61F72010A9C8}" type="presParOf" srcId="{6FA22AD4-AC63-409F-A8CC-2B529449A85C}" destId="{47A3A236-7DAF-4ECF-BAEE-B6D0633F2D6B}" srcOrd="9" destOrd="0" presId="urn:microsoft.com/office/officeart/2008/layout/LinedList"/>
    <dgm:cxn modelId="{37A0C010-0047-4E0D-A4D3-596FCB0A88C7}" type="presParOf" srcId="{47A3A236-7DAF-4ECF-BAEE-B6D0633F2D6B}" destId="{653CF69C-0DC3-4B66-96B9-BCBBAFF88392}" srcOrd="0" destOrd="0" presId="urn:microsoft.com/office/officeart/2008/layout/LinedList"/>
    <dgm:cxn modelId="{6297C4FF-CC96-42D2-B928-AFDD51052AF2}" type="presParOf" srcId="{47A3A236-7DAF-4ECF-BAEE-B6D0633F2D6B}" destId="{A0B8090B-7E2B-45D5-BA6D-3A3F4F49C75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3B7E7BD-4DEA-4B7B-9613-83EC6E1988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47F2E47-6C2C-484C-8B41-E8BBC895D98E}">
      <dgm:prSet/>
      <dgm:spPr/>
      <dgm:t>
        <a:bodyPr/>
        <a:lstStyle/>
        <a:p>
          <a:r>
            <a:rPr lang="en-CA" dirty="0"/>
            <a:t>Time is fixed</a:t>
          </a:r>
          <a:endParaRPr lang="en-US" dirty="0"/>
        </a:p>
      </dgm:t>
    </dgm:pt>
    <dgm:pt modelId="{121A2B38-8FE9-4782-ACAB-2A6D60C05D59}" type="parTrans" cxnId="{C40C6CA5-3D14-4EF5-A694-B3BCFFF2D9F7}">
      <dgm:prSet/>
      <dgm:spPr/>
      <dgm:t>
        <a:bodyPr/>
        <a:lstStyle/>
        <a:p>
          <a:endParaRPr lang="en-US"/>
        </a:p>
      </dgm:t>
    </dgm:pt>
    <dgm:pt modelId="{1C59D09B-574A-4213-A078-C9A7FCB3BD44}" type="sibTrans" cxnId="{C40C6CA5-3D14-4EF5-A694-B3BCFFF2D9F7}">
      <dgm:prSet/>
      <dgm:spPr/>
      <dgm:t>
        <a:bodyPr/>
        <a:lstStyle/>
        <a:p>
          <a:endParaRPr lang="en-US"/>
        </a:p>
      </dgm:t>
    </dgm:pt>
    <dgm:pt modelId="{5BA31CCE-3D99-449F-92B5-E3D59A6C79E1}">
      <dgm:prSet/>
      <dgm:spPr/>
      <dgm:t>
        <a:bodyPr/>
        <a:lstStyle/>
        <a:p>
          <a:r>
            <a:rPr lang="en-CA"/>
            <a:t>Functionality </a:t>
          </a:r>
          <a:r>
            <a:rPr lang="en-CA" dirty="0"/>
            <a:t>is variable</a:t>
          </a:r>
          <a:endParaRPr lang="en-US" dirty="0"/>
        </a:p>
      </dgm:t>
    </dgm:pt>
    <dgm:pt modelId="{F1AAFAFF-51D6-4912-8632-789640F66419}" type="parTrans" cxnId="{8EDE7216-F22F-4654-86C9-AF49DE454A31}">
      <dgm:prSet/>
      <dgm:spPr/>
      <dgm:t>
        <a:bodyPr/>
        <a:lstStyle/>
        <a:p>
          <a:endParaRPr lang="en-CA"/>
        </a:p>
      </dgm:t>
    </dgm:pt>
    <dgm:pt modelId="{271E24FB-167E-47A5-A765-797762A13D7A}" type="sibTrans" cxnId="{8EDE7216-F22F-4654-86C9-AF49DE454A31}">
      <dgm:prSet/>
      <dgm:spPr/>
      <dgm:t>
        <a:bodyPr/>
        <a:lstStyle/>
        <a:p>
          <a:endParaRPr lang="en-CA"/>
        </a:p>
      </dgm:t>
    </dgm:pt>
    <dgm:pt modelId="{7D9F273C-C06D-4D7B-8230-E2D87D7B8A26}">
      <dgm:prSet/>
      <dgm:spPr/>
      <dgm:t>
        <a:bodyPr/>
        <a:lstStyle/>
        <a:p>
          <a:r>
            <a:rPr lang="en-CA"/>
            <a:t>Quality is desired</a:t>
          </a:r>
          <a:endParaRPr lang="en-US" dirty="0"/>
        </a:p>
      </dgm:t>
    </dgm:pt>
    <dgm:pt modelId="{25FC56A3-5900-4F24-86EF-87615DD6CC9A}" type="parTrans" cxnId="{6BFA85EA-8A41-4F29-B3F0-E2FC5F79D417}">
      <dgm:prSet/>
      <dgm:spPr/>
      <dgm:t>
        <a:bodyPr/>
        <a:lstStyle/>
        <a:p>
          <a:endParaRPr lang="en-CA"/>
        </a:p>
      </dgm:t>
    </dgm:pt>
    <dgm:pt modelId="{F820718F-4573-414E-95E2-E4E2654CA217}" type="sibTrans" cxnId="{6BFA85EA-8A41-4F29-B3F0-E2FC5F79D417}">
      <dgm:prSet/>
      <dgm:spPr/>
      <dgm:t>
        <a:bodyPr/>
        <a:lstStyle/>
        <a:p>
          <a:endParaRPr lang="en-CA"/>
        </a:p>
      </dgm:t>
    </dgm:pt>
    <dgm:pt modelId="{5A83B1DC-EAA9-4513-87DA-5677A39B7F01}" type="pres">
      <dgm:prSet presAssocID="{A3B7E7BD-4DEA-4B7B-9613-83EC6E19881C}" presName="linear" presStyleCnt="0">
        <dgm:presLayoutVars>
          <dgm:animLvl val="lvl"/>
          <dgm:resizeHandles val="exact"/>
        </dgm:presLayoutVars>
      </dgm:prSet>
      <dgm:spPr/>
    </dgm:pt>
    <dgm:pt modelId="{842F1EBF-D5F3-496C-8B20-AA76E6119055}" type="pres">
      <dgm:prSet presAssocID="{447F2E47-6C2C-484C-8B41-E8BBC895D98E}" presName="parentText" presStyleLbl="node1" presStyleIdx="0" presStyleCnt="3">
        <dgm:presLayoutVars>
          <dgm:chMax val="0"/>
          <dgm:bulletEnabled val="1"/>
        </dgm:presLayoutVars>
      </dgm:prSet>
      <dgm:spPr/>
    </dgm:pt>
    <dgm:pt modelId="{7D058838-1AEE-4758-9008-01EF2221FCBC}" type="pres">
      <dgm:prSet presAssocID="{1C59D09B-574A-4213-A078-C9A7FCB3BD44}" presName="spacer" presStyleCnt="0"/>
      <dgm:spPr/>
    </dgm:pt>
    <dgm:pt modelId="{97ED251B-FB0F-4A5A-A06B-C54976808B7D}" type="pres">
      <dgm:prSet presAssocID="{7D9F273C-C06D-4D7B-8230-E2D87D7B8A26}" presName="parentText" presStyleLbl="node1" presStyleIdx="1" presStyleCnt="3">
        <dgm:presLayoutVars>
          <dgm:chMax val="0"/>
          <dgm:bulletEnabled val="1"/>
        </dgm:presLayoutVars>
      </dgm:prSet>
      <dgm:spPr/>
    </dgm:pt>
    <dgm:pt modelId="{B9039088-C59D-4305-B53D-05F4F062DBC3}" type="pres">
      <dgm:prSet presAssocID="{F820718F-4573-414E-95E2-E4E2654CA217}" presName="spacer" presStyleCnt="0"/>
      <dgm:spPr/>
    </dgm:pt>
    <dgm:pt modelId="{FEB00798-2BBB-473F-A999-A7398CAA831B}" type="pres">
      <dgm:prSet presAssocID="{5BA31CCE-3D99-449F-92B5-E3D59A6C79E1}" presName="parentText" presStyleLbl="node1" presStyleIdx="2" presStyleCnt="3">
        <dgm:presLayoutVars>
          <dgm:chMax val="0"/>
          <dgm:bulletEnabled val="1"/>
        </dgm:presLayoutVars>
      </dgm:prSet>
      <dgm:spPr/>
    </dgm:pt>
  </dgm:ptLst>
  <dgm:cxnLst>
    <dgm:cxn modelId="{A9C35915-95EF-4B71-A9C7-9A97AB4B1B24}" type="presOf" srcId="{5BA31CCE-3D99-449F-92B5-E3D59A6C79E1}" destId="{FEB00798-2BBB-473F-A999-A7398CAA831B}" srcOrd="0" destOrd="0" presId="urn:microsoft.com/office/officeart/2005/8/layout/vList2"/>
    <dgm:cxn modelId="{8EDE7216-F22F-4654-86C9-AF49DE454A31}" srcId="{A3B7E7BD-4DEA-4B7B-9613-83EC6E19881C}" destId="{5BA31CCE-3D99-449F-92B5-E3D59A6C79E1}" srcOrd="2" destOrd="0" parTransId="{F1AAFAFF-51D6-4912-8632-789640F66419}" sibTransId="{271E24FB-167E-47A5-A765-797762A13D7A}"/>
    <dgm:cxn modelId="{EBF52AA0-4897-4967-9D81-F875C15507CB}" type="presOf" srcId="{7D9F273C-C06D-4D7B-8230-E2D87D7B8A26}" destId="{97ED251B-FB0F-4A5A-A06B-C54976808B7D}" srcOrd="0" destOrd="0" presId="urn:microsoft.com/office/officeart/2005/8/layout/vList2"/>
    <dgm:cxn modelId="{C40C6CA5-3D14-4EF5-A694-B3BCFFF2D9F7}" srcId="{A3B7E7BD-4DEA-4B7B-9613-83EC6E19881C}" destId="{447F2E47-6C2C-484C-8B41-E8BBC895D98E}" srcOrd="0" destOrd="0" parTransId="{121A2B38-8FE9-4782-ACAB-2A6D60C05D59}" sibTransId="{1C59D09B-574A-4213-A078-C9A7FCB3BD44}"/>
    <dgm:cxn modelId="{8E740EB3-8521-43DF-903E-97D6F3BE0AFE}" type="presOf" srcId="{A3B7E7BD-4DEA-4B7B-9613-83EC6E19881C}" destId="{5A83B1DC-EAA9-4513-87DA-5677A39B7F01}" srcOrd="0" destOrd="0" presId="urn:microsoft.com/office/officeart/2005/8/layout/vList2"/>
    <dgm:cxn modelId="{6BFA85EA-8A41-4F29-B3F0-E2FC5F79D417}" srcId="{A3B7E7BD-4DEA-4B7B-9613-83EC6E19881C}" destId="{7D9F273C-C06D-4D7B-8230-E2D87D7B8A26}" srcOrd="1" destOrd="0" parTransId="{25FC56A3-5900-4F24-86EF-87615DD6CC9A}" sibTransId="{F820718F-4573-414E-95E2-E4E2654CA217}"/>
    <dgm:cxn modelId="{922DD9EF-DA28-4436-8D21-97D926E892E1}" type="presOf" srcId="{447F2E47-6C2C-484C-8B41-E8BBC895D98E}" destId="{842F1EBF-D5F3-496C-8B20-AA76E6119055}" srcOrd="0" destOrd="0" presId="urn:microsoft.com/office/officeart/2005/8/layout/vList2"/>
    <dgm:cxn modelId="{28F05A2E-BF04-48F8-8771-44593D2C2BCD}" type="presParOf" srcId="{5A83B1DC-EAA9-4513-87DA-5677A39B7F01}" destId="{842F1EBF-D5F3-496C-8B20-AA76E6119055}" srcOrd="0" destOrd="0" presId="urn:microsoft.com/office/officeart/2005/8/layout/vList2"/>
    <dgm:cxn modelId="{B2174588-50E5-4135-9F9D-197D5086DC08}" type="presParOf" srcId="{5A83B1DC-EAA9-4513-87DA-5677A39B7F01}" destId="{7D058838-1AEE-4758-9008-01EF2221FCBC}" srcOrd="1" destOrd="0" presId="urn:microsoft.com/office/officeart/2005/8/layout/vList2"/>
    <dgm:cxn modelId="{ABA7A0B3-B348-4779-A551-613D0F58D934}" type="presParOf" srcId="{5A83B1DC-EAA9-4513-87DA-5677A39B7F01}" destId="{97ED251B-FB0F-4A5A-A06B-C54976808B7D}" srcOrd="2" destOrd="0" presId="urn:microsoft.com/office/officeart/2005/8/layout/vList2"/>
    <dgm:cxn modelId="{23C348C0-9FA6-4801-AFE9-785F23544534}" type="presParOf" srcId="{5A83B1DC-EAA9-4513-87DA-5677A39B7F01}" destId="{B9039088-C59D-4305-B53D-05F4F062DBC3}" srcOrd="3" destOrd="0" presId="urn:microsoft.com/office/officeart/2005/8/layout/vList2"/>
    <dgm:cxn modelId="{516BF51A-CC9D-4B33-9E39-87523D6A1E17}" type="presParOf" srcId="{5A83B1DC-EAA9-4513-87DA-5677A39B7F01}" destId="{FEB00798-2BBB-473F-A999-A7398CAA831B}"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ECB6D7-F445-4012-B096-3A3917D7F263}"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CA"/>
        </a:p>
      </dgm:t>
    </dgm:pt>
    <dgm:pt modelId="{5D0B1D3D-FA71-4278-B901-8A8BD2E9BF18}">
      <dgm:prSet/>
      <dgm:spPr/>
      <dgm:t>
        <a:bodyPr/>
        <a:lstStyle/>
        <a:p>
          <a:r>
            <a:rPr lang="en-CA" dirty="0"/>
            <a:t>Analyze</a:t>
          </a:r>
        </a:p>
      </dgm:t>
    </dgm:pt>
    <dgm:pt modelId="{B47A65B0-2A0A-40E8-AC50-569041353E93}" type="parTrans" cxnId="{849CA06F-EC34-4D34-A8C2-1F5B39376A88}">
      <dgm:prSet/>
      <dgm:spPr/>
      <dgm:t>
        <a:bodyPr/>
        <a:lstStyle/>
        <a:p>
          <a:endParaRPr lang="en-CA"/>
        </a:p>
      </dgm:t>
    </dgm:pt>
    <dgm:pt modelId="{FD3D180B-27C7-413A-8D0B-38A9813D0C83}" type="sibTrans" cxnId="{849CA06F-EC34-4D34-A8C2-1F5B39376A88}">
      <dgm:prSet/>
      <dgm:spPr/>
      <dgm:t>
        <a:bodyPr/>
        <a:lstStyle/>
        <a:p>
          <a:endParaRPr lang="en-CA"/>
        </a:p>
      </dgm:t>
    </dgm:pt>
    <dgm:pt modelId="{07CEA633-6837-4DFB-9CE9-3CC36B529EBC}">
      <dgm:prSet/>
      <dgm:spPr/>
      <dgm:t>
        <a:bodyPr/>
        <a:lstStyle/>
        <a:p>
          <a:r>
            <a:rPr lang="en-CA" dirty="0"/>
            <a:t>Code</a:t>
          </a:r>
        </a:p>
      </dgm:t>
    </dgm:pt>
    <dgm:pt modelId="{8102306F-008E-4DAD-980B-99B19DC42194}" type="parTrans" cxnId="{E88B634B-13FF-43AF-AC9D-7ECA08B72FB6}">
      <dgm:prSet/>
      <dgm:spPr/>
      <dgm:t>
        <a:bodyPr/>
        <a:lstStyle/>
        <a:p>
          <a:endParaRPr lang="en-CA"/>
        </a:p>
      </dgm:t>
    </dgm:pt>
    <dgm:pt modelId="{E58BFE58-FDB4-4852-876C-0286D62DB1CD}" type="sibTrans" cxnId="{E88B634B-13FF-43AF-AC9D-7ECA08B72FB6}">
      <dgm:prSet/>
      <dgm:spPr/>
      <dgm:t>
        <a:bodyPr/>
        <a:lstStyle/>
        <a:p>
          <a:endParaRPr lang="en-CA"/>
        </a:p>
      </dgm:t>
    </dgm:pt>
    <dgm:pt modelId="{65193C13-F3C1-43D3-8048-28075E95AF63}">
      <dgm:prSet/>
      <dgm:spPr/>
      <dgm:t>
        <a:bodyPr/>
        <a:lstStyle/>
        <a:p>
          <a:r>
            <a:rPr lang="en-CA" dirty="0"/>
            <a:t>Test</a:t>
          </a:r>
        </a:p>
      </dgm:t>
    </dgm:pt>
    <dgm:pt modelId="{86429229-0278-4025-A534-F47F8CB2AC4A}" type="parTrans" cxnId="{B39FCF41-DDA7-4FEE-A63A-ECBFF4CBA5D0}">
      <dgm:prSet/>
      <dgm:spPr/>
      <dgm:t>
        <a:bodyPr/>
        <a:lstStyle/>
        <a:p>
          <a:endParaRPr lang="en-CA"/>
        </a:p>
      </dgm:t>
    </dgm:pt>
    <dgm:pt modelId="{E66341FB-49CB-44AD-881D-1E50F5E6E9E2}" type="sibTrans" cxnId="{B39FCF41-DDA7-4FEE-A63A-ECBFF4CBA5D0}">
      <dgm:prSet/>
      <dgm:spPr/>
      <dgm:t>
        <a:bodyPr/>
        <a:lstStyle/>
        <a:p>
          <a:endParaRPr lang="en-CA"/>
        </a:p>
      </dgm:t>
    </dgm:pt>
    <dgm:pt modelId="{0CF135A5-E2A6-41B2-91A6-A5543EA5F0FD}">
      <dgm:prSet/>
      <dgm:spPr/>
      <dgm:t>
        <a:bodyPr/>
        <a:lstStyle/>
        <a:p>
          <a:r>
            <a:rPr lang="en-CA" dirty="0"/>
            <a:t>Design</a:t>
          </a:r>
        </a:p>
      </dgm:t>
    </dgm:pt>
    <dgm:pt modelId="{0828508F-4804-49A8-A7FC-ED379A85F603}" type="parTrans" cxnId="{E105B9BE-B7C8-4E6A-A3D0-56DA99ECAEC5}">
      <dgm:prSet/>
      <dgm:spPr/>
      <dgm:t>
        <a:bodyPr/>
        <a:lstStyle/>
        <a:p>
          <a:endParaRPr lang="en-CA"/>
        </a:p>
      </dgm:t>
    </dgm:pt>
    <dgm:pt modelId="{2A036474-780F-4372-B39F-434755676DA1}" type="sibTrans" cxnId="{E105B9BE-B7C8-4E6A-A3D0-56DA99ECAEC5}">
      <dgm:prSet/>
      <dgm:spPr/>
      <dgm:t>
        <a:bodyPr/>
        <a:lstStyle/>
        <a:p>
          <a:endParaRPr lang="en-CA"/>
        </a:p>
      </dgm:t>
    </dgm:pt>
    <dgm:pt modelId="{71CB2714-B7CA-445C-AB60-985E20BB5FBA}">
      <dgm:prSet/>
      <dgm:spPr/>
      <dgm:t>
        <a:bodyPr/>
        <a:lstStyle/>
        <a:p>
          <a:r>
            <a:rPr lang="en-CA" dirty="0"/>
            <a:t>Deploy</a:t>
          </a:r>
        </a:p>
      </dgm:t>
    </dgm:pt>
    <dgm:pt modelId="{ED3933D6-FD7C-484C-B05D-A38032811976}" type="parTrans" cxnId="{3C499CAA-8AA9-4D91-8E23-28D2EEE275C8}">
      <dgm:prSet/>
      <dgm:spPr/>
      <dgm:t>
        <a:bodyPr/>
        <a:lstStyle/>
        <a:p>
          <a:endParaRPr lang="en-CA"/>
        </a:p>
      </dgm:t>
    </dgm:pt>
    <dgm:pt modelId="{58F028E4-8E0E-4F3D-B316-16716BFC54C1}" type="sibTrans" cxnId="{3C499CAA-8AA9-4D91-8E23-28D2EEE275C8}">
      <dgm:prSet/>
      <dgm:spPr/>
      <dgm:t>
        <a:bodyPr/>
        <a:lstStyle/>
        <a:p>
          <a:endParaRPr lang="en-CA"/>
        </a:p>
      </dgm:t>
    </dgm:pt>
    <dgm:pt modelId="{9152539D-2197-4518-807C-3E246A3383F1}" type="pres">
      <dgm:prSet presAssocID="{47ECB6D7-F445-4012-B096-3A3917D7F263}" presName="rootnode" presStyleCnt="0">
        <dgm:presLayoutVars>
          <dgm:chMax/>
          <dgm:chPref/>
          <dgm:dir/>
          <dgm:animLvl val="lvl"/>
        </dgm:presLayoutVars>
      </dgm:prSet>
      <dgm:spPr/>
    </dgm:pt>
    <dgm:pt modelId="{214719CE-F3BD-4DB6-A9A2-F2EA50A3BE1E}" type="pres">
      <dgm:prSet presAssocID="{5D0B1D3D-FA71-4278-B901-8A8BD2E9BF18}" presName="composite" presStyleCnt="0"/>
      <dgm:spPr/>
    </dgm:pt>
    <dgm:pt modelId="{457A1100-29FA-4EC0-886C-389787132239}" type="pres">
      <dgm:prSet presAssocID="{5D0B1D3D-FA71-4278-B901-8A8BD2E9BF18}" presName="bentUpArrow1" presStyleLbl="alignImgPlace1" presStyleIdx="0" presStyleCnt="4"/>
      <dgm:spPr/>
    </dgm:pt>
    <dgm:pt modelId="{235BE03C-A41D-413A-8E9A-B175444FD716}" type="pres">
      <dgm:prSet presAssocID="{5D0B1D3D-FA71-4278-B901-8A8BD2E9BF18}" presName="ParentText" presStyleLbl="node1" presStyleIdx="0" presStyleCnt="5">
        <dgm:presLayoutVars>
          <dgm:chMax val="1"/>
          <dgm:chPref val="1"/>
          <dgm:bulletEnabled val="1"/>
        </dgm:presLayoutVars>
      </dgm:prSet>
      <dgm:spPr/>
    </dgm:pt>
    <dgm:pt modelId="{3B8778F3-862B-4041-A696-9EE5DB02ADEB}" type="pres">
      <dgm:prSet presAssocID="{5D0B1D3D-FA71-4278-B901-8A8BD2E9BF18}" presName="ChildText" presStyleLbl="revTx" presStyleIdx="0" presStyleCnt="4">
        <dgm:presLayoutVars>
          <dgm:chMax val="0"/>
          <dgm:chPref val="0"/>
          <dgm:bulletEnabled val="1"/>
        </dgm:presLayoutVars>
      </dgm:prSet>
      <dgm:spPr/>
    </dgm:pt>
    <dgm:pt modelId="{A33D7BB6-70FC-47B6-914C-F1AEEF9C5BA2}" type="pres">
      <dgm:prSet presAssocID="{FD3D180B-27C7-413A-8D0B-38A9813D0C83}" presName="sibTrans" presStyleCnt="0"/>
      <dgm:spPr/>
    </dgm:pt>
    <dgm:pt modelId="{6668E9EF-288E-457A-83C8-4253B87E4763}" type="pres">
      <dgm:prSet presAssocID="{0CF135A5-E2A6-41B2-91A6-A5543EA5F0FD}" presName="composite" presStyleCnt="0"/>
      <dgm:spPr/>
    </dgm:pt>
    <dgm:pt modelId="{1F7A4E0B-A028-48CB-B27C-4DC32D0263AB}" type="pres">
      <dgm:prSet presAssocID="{0CF135A5-E2A6-41B2-91A6-A5543EA5F0FD}" presName="bentUpArrow1" presStyleLbl="alignImgPlace1" presStyleIdx="1" presStyleCnt="4"/>
      <dgm:spPr/>
    </dgm:pt>
    <dgm:pt modelId="{A0A4D24D-4C28-4A05-83FF-5A29CD4A16B5}" type="pres">
      <dgm:prSet presAssocID="{0CF135A5-E2A6-41B2-91A6-A5543EA5F0FD}" presName="ParentText" presStyleLbl="node1" presStyleIdx="1" presStyleCnt="5">
        <dgm:presLayoutVars>
          <dgm:chMax val="1"/>
          <dgm:chPref val="1"/>
          <dgm:bulletEnabled val="1"/>
        </dgm:presLayoutVars>
      </dgm:prSet>
      <dgm:spPr/>
    </dgm:pt>
    <dgm:pt modelId="{E99542A4-6EF5-4CE2-AD32-08483C95E019}" type="pres">
      <dgm:prSet presAssocID="{0CF135A5-E2A6-41B2-91A6-A5543EA5F0FD}" presName="ChildText" presStyleLbl="revTx" presStyleIdx="1" presStyleCnt="4">
        <dgm:presLayoutVars>
          <dgm:chMax val="0"/>
          <dgm:chPref val="0"/>
          <dgm:bulletEnabled val="1"/>
        </dgm:presLayoutVars>
      </dgm:prSet>
      <dgm:spPr/>
    </dgm:pt>
    <dgm:pt modelId="{D346D9D9-7861-4578-8258-0877DCCB5111}" type="pres">
      <dgm:prSet presAssocID="{2A036474-780F-4372-B39F-434755676DA1}" presName="sibTrans" presStyleCnt="0"/>
      <dgm:spPr/>
    </dgm:pt>
    <dgm:pt modelId="{4CCA9EDC-CC88-4DE9-B8EE-6FE2A519F5EC}" type="pres">
      <dgm:prSet presAssocID="{07CEA633-6837-4DFB-9CE9-3CC36B529EBC}" presName="composite" presStyleCnt="0"/>
      <dgm:spPr/>
    </dgm:pt>
    <dgm:pt modelId="{2A96B5B0-C0D1-4FE2-A768-B7CDD7187D35}" type="pres">
      <dgm:prSet presAssocID="{07CEA633-6837-4DFB-9CE9-3CC36B529EBC}" presName="bentUpArrow1" presStyleLbl="alignImgPlace1" presStyleIdx="2" presStyleCnt="4"/>
      <dgm:spPr/>
    </dgm:pt>
    <dgm:pt modelId="{F3B26956-AD0B-460C-8EAB-F59211762F3E}" type="pres">
      <dgm:prSet presAssocID="{07CEA633-6837-4DFB-9CE9-3CC36B529EBC}" presName="ParentText" presStyleLbl="node1" presStyleIdx="2" presStyleCnt="5">
        <dgm:presLayoutVars>
          <dgm:chMax val="1"/>
          <dgm:chPref val="1"/>
          <dgm:bulletEnabled val="1"/>
        </dgm:presLayoutVars>
      </dgm:prSet>
      <dgm:spPr/>
    </dgm:pt>
    <dgm:pt modelId="{FEE97A96-DB82-47F6-87B3-BEE7C4FE48E1}" type="pres">
      <dgm:prSet presAssocID="{07CEA633-6837-4DFB-9CE9-3CC36B529EBC}" presName="ChildText" presStyleLbl="revTx" presStyleIdx="2" presStyleCnt="4">
        <dgm:presLayoutVars>
          <dgm:chMax val="0"/>
          <dgm:chPref val="0"/>
          <dgm:bulletEnabled val="1"/>
        </dgm:presLayoutVars>
      </dgm:prSet>
      <dgm:spPr/>
    </dgm:pt>
    <dgm:pt modelId="{013A93AC-3CCD-454A-BB29-3067301F811B}" type="pres">
      <dgm:prSet presAssocID="{E58BFE58-FDB4-4852-876C-0286D62DB1CD}" presName="sibTrans" presStyleCnt="0"/>
      <dgm:spPr/>
    </dgm:pt>
    <dgm:pt modelId="{93C32786-E205-45C3-A33E-8D44E3BF2474}" type="pres">
      <dgm:prSet presAssocID="{65193C13-F3C1-43D3-8048-28075E95AF63}" presName="composite" presStyleCnt="0"/>
      <dgm:spPr/>
    </dgm:pt>
    <dgm:pt modelId="{AF08F296-7CE4-4EFE-B5E1-1AA1CAFE6F8D}" type="pres">
      <dgm:prSet presAssocID="{65193C13-F3C1-43D3-8048-28075E95AF63}" presName="bentUpArrow1" presStyleLbl="alignImgPlace1" presStyleIdx="3" presStyleCnt="4"/>
      <dgm:spPr/>
    </dgm:pt>
    <dgm:pt modelId="{626B2C50-F1BA-4C42-94DC-970C1B563D76}" type="pres">
      <dgm:prSet presAssocID="{65193C13-F3C1-43D3-8048-28075E95AF63}" presName="ParentText" presStyleLbl="node1" presStyleIdx="3" presStyleCnt="5">
        <dgm:presLayoutVars>
          <dgm:chMax val="1"/>
          <dgm:chPref val="1"/>
          <dgm:bulletEnabled val="1"/>
        </dgm:presLayoutVars>
      </dgm:prSet>
      <dgm:spPr/>
    </dgm:pt>
    <dgm:pt modelId="{64579EB4-6B35-4A49-9CC5-9B7BD6957E22}" type="pres">
      <dgm:prSet presAssocID="{65193C13-F3C1-43D3-8048-28075E95AF63}" presName="ChildText" presStyleLbl="revTx" presStyleIdx="3" presStyleCnt="4">
        <dgm:presLayoutVars>
          <dgm:chMax val="0"/>
          <dgm:chPref val="0"/>
          <dgm:bulletEnabled val="1"/>
        </dgm:presLayoutVars>
      </dgm:prSet>
      <dgm:spPr/>
    </dgm:pt>
    <dgm:pt modelId="{B54470F0-68F5-4091-BF69-BA8D3F29C2E5}" type="pres">
      <dgm:prSet presAssocID="{E66341FB-49CB-44AD-881D-1E50F5E6E9E2}" presName="sibTrans" presStyleCnt="0"/>
      <dgm:spPr/>
    </dgm:pt>
    <dgm:pt modelId="{8C28FB1B-97C1-4E26-843F-8E948C826414}" type="pres">
      <dgm:prSet presAssocID="{71CB2714-B7CA-445C-AB60-985E20BB5FBA}" presName="composite" presStyleCnt="0"/>
      <dgm:spPr/>
    </dgm:pt>
    <dgm:pt modelId="{DC6E30DB-838B-4694-8A19-C96B695C79D6}" type="pres">
      <dgm:prSet presAssocID="{71CB2714-B7CA-445C-AB60-985E20BB5FBA}" presName="ParentText" presStyleLbl="node1" presStyleIdx="4" presStyleCnt="5">
        <dgm:presLayoutVars>
          <dgm:chMax val="1"/>
          <dgm:chPref val="1"/>
          <dgm:bulletEnabled val="1"/>
        </dgm:presLayoutVars>
      </dgm:prSet>
      <dgm:spPr/>
    </dgm:pt>
  </dgm:ptLst>
  <dgm:cxnLst>
    <dgm:cxn modelId="{B39FCF41-DDA7-4FEE-A63A-ECBFF4CBA5D0}" srcId="{47ECB6D7-F445-4012-B096-3A3917D7F263}" destId="{65193C13-F3C1-43D3-8048-28075E95AF63}" srcOrd="3" destOrd="0" parTransId="{86429229-0278-4025-A534-F47F8CB2AC4A}" sibTransId="{E66341FB-49CB-44AD-881D-1E50F5E6E9E2}"/>
    <dgm:cxn modelId="{E88B634B-13FF-43AF-AC9D-7ECA08B72FB6}" srcId="{47ECB6D7-F445-4012-B096-3A3917D7F263}" destId="{07CEA633-6837-4DFB-9CE9-3CC36B529EBC}" srcOrd="2" destOrd="0" parTransId="{8102306F-008E-4DAD-980B-99B19DC42194}" sibTransId="{E58BFE58-FDB4-4852-876C-0286D62DB1CD}"/>
    <dgm:cxn modelId="{849CA06F-EC34-4D34-A8C2-1F5B39376A88}" srcId="{47ECB6D7-F445-4012-B096-3A3917D7F263}" destId="{5D0B1D3D-FA71-4278-B901-8A8BD2E9BF18}" srcOrd="0" destOrd="0" parTransId="{B47A65B0-2A0A-40E8-AC50-569041353E93}" sibTransId="{FD3D180B-27C7-413A-8D0B-38A9813D0C83}"/>
    <dgm:cxn modelId="{53923781-9C90-41A2-8C7B-A58619849AAA}" type="presOf" srcId="{5D0B1D3D-FA71-4278-B901-8A8BD2E9BF18}" destId="{235BE03C-A41D-413A-8E9A-B175444FD716}" srcOrd="0" destOrd="0" presId="urn:microsoft.com/office/officeart/2005/8/layout/StepDownProcess"/>
    <dgm:cxn modelId="{2E0388A2-120E-41E0-A058-EDDC490A9D22}" type="presOf" srcId="{65193C13-F3C1-43D3-8048-28075E95AF63}" destId="{626B2C50-F1BA-4C42-94DC-970C1B563D76}" srcOrd="0" destOrd="0" presId="urn:microsoft.com/office/officeart/2005/8/layout/StepDownProcess"/>
    <dgm:cxn modelId="{DD9F45A5-038F-4375-8252-30B389B20132}" type="presOf" srcId="{07CEA633-6837-4DFB-9CE9-3CC36B529EBC}" destId="{F3B26956-AD0B-460C-8EAB-F59211762F3E}" srcOrd="0" destOrd="0" presId="urn:microsoft.com/office/officeart/2005/8/layout/StepDownProcess"/>
    <dgm:cxn modelId="{3C499CAA-8AA9-4D91-8E23-28D2EEE275C8}" srcId="{47ECB6D7-F445-4012-B096-3A3917D7F263}" destId="{71CB2714-B7CA-445C-AB60-985E20BB5FBA}" srcOrd="4" destOrd="0" parTransId="{ED3933D6-FD7C-484C-B05D-A38032811976}" sibTransId="{58F028E4-8E0E-4F3D-B316-16716BFC54C1}"/>
    <dgm:cxn modelId="{F9711EB2-CD6F-4C42-BC82-64103DBEBEAB}" type="presOf" srcId="{0CF135A5-E2A6-41B2-91A6-A5543EA5F0FD}" destId="{A0A4D24D-4C28-4A05-83FF-5A29CD4A16B5}" srcOrd="0" destOrd="0" presId="urn:microsoft.com/office/officeart/2005/8/layout/StepDownProcess"/>
    <dgm:cxn modelId="{E105B9BE-B7C8-4E6A-A3D0-56DA99ECAEC5}" srcId="{47ECB6D7-F445-4012-B096-3A3917D7F263}" destId="{0CF135A5-E2A6-41B2-91A6-A5543EA5F0FD}" srcOrd="1" destOrd="0" parTransId="{0828508F-4804-49A8-A7FC-ED379A85F603}" sibTransId="{2A036474-780F-4372-B39F-434755676DA1}"/>
    <dgm:cxn modelId="{C506ADE6-36EF-4636-955D-697606EC3B7E}" type="presOf" srcId="{71CB2714-B7CA-445C-AB60-985E20BB5FBA}" destId="{DC6E30DB-838B-4694-8A19-C96B695C79D6}" srcOrd="0" destOrd="0" presId="urn:microsoft.com/office/officeart/2005/8/layout/StepDownProcess"/>
    <dgm:cxn modelId="{E0BC9FE8-3BE0-4177-A885-D7626416B0DD}" type="presOf" srcId="{47ECB6D7-F445-4012-B096-3A3917D7F263}" destId="{9152539D-2197-4518-807C-3E246A3383F1}" srcOrd="0" destOrd="0" presId="urn:microsoft.com/office/officeart/2005/8/layout/StepDownProcess"/>
    <dgm:cxn modelId="{BFBB061C-42BE-4BCB-82DF-149F3B480099}" type="presParOf" srcId="{9152539D-2197-4518-807C-3E246A3383F1}" destId="{214719CE-F3BD-4DB6-A9A2-F2EA50A3BE1E}" srcOrd="0" destOrd="0" presId="urn:microsoft.com/office/officeart/2005/8/layout/StepDownProcess"/>
    <dgm:cxn modelId="{648A10C7-B92C-4CED-A430-D59B14AC3D96}" type="presParOf" srcId="{214719CE-F3BD-4DB6-A9A2-F2EA50A3BE1E}" destId="{457A1100-29FA-4EC0-886C-389787132239}" srcOrd="0" destOrd="0" presId="urn:microsoft.com/office/officeart/2005/8/layout/StepDownProcess"/>
    <dgm:cxn modelId="{F6C68FA1-2D83-4A6C-9E25-32AB9CFC994B}" type="presParOf" srcId="{214719CE-F3BD-4DB6-A9A2-F2EA50A3BE1E}" destId="{235BE03C-A41D-413A-8E9A-B175444FD716}" srcOrd="1" destOrd="0" presId="urn:microsoft.com/office/officeart/2005/8/layout/StepDownProcess"/>
    <dgm:cxn modelId="{B3E50F97-5C3D-4A19-AF1D-787532C32CB0}" type="presParOf" srcId="{214719CE-F3BD-4DB6-A9A2-F2EA50A3BE1E}" destId="{3B8778F3-862B-4041-A696-9EE5DB02ADEB}" srcOrd="2" destOrd="0" presId="urn:microsoft.com/office/officeart/2005/8/layout/StepDownProcess"/>
    <dgm:cxn modelId="{B33378B3-98E5-47F3-A236-57634A6058E2}" type="presParOf" srcId="{9152539D-2197-4518-807C-3E246A3383F1}" destId="{A33D7BB6-70FC-47B6-914C-F1AEEF9C5BA2}" srcOrd="1" destOrd="0" presId="urn:microsoft.com/office/officeart/2005/8/layout/StepDownProcess"/>
    <dgm:cxn modelId="{640A9CEA-18B9-467D-BA43-395FC13611C6}" type="presParOf" srcId="{9152539D-2197-4518-807C-3E246A3383F1}" destId="{6668E9EF-288E-457A-83C8-4253B87E4763}" srcOrd="2" destOrd="0" presId="urn:microsoft.com/office/officeart/2005/8/layout/StepDownProcess"/>
    <dgm:cxn modelId="{EFA53905-E1F4-4799-9633-F050C69DBE7D}" type="presParOf" srcId="{6668E9EF-288E-457A-83C8-4253B87E4763}" destId="{1F7A4E0B-A028-48CB-B27C-4DC32D0263AB}" srcOrd="0" destOrd="0" presId="urn:microsoft.com/office/officeart/2005/8/layout/StepDownProcess"/>
    <dgm:cxn modelId="{AC110B24-8672-4BEE-9158-7FADB732B116}" type="presParOf" srcId="{6668E9EF-288E-457A-83C8-4253B87E4763}" destId="{A0A4D24D-4C28-4A05-83FF-5A29CD4A16B5}" srcOrd="1" destOrd="0" presId="urn:microsoft.com/office/officeart/2005/8/layout/StepDownProcess"/>
    <dgm:cxn modelId="{8A897BA4-4842-4F19-9B3D-7F9694E323DC}" type="presParOf" srcId="{6668E9EF-288E-457A-83C8-4253B87E4763}" destId="{E99542A4-6EF5-4CE2-AD32-08483C95E019}" srcOrd="2" destOrd="0" presId="urn:microsoft.com/office/officeart/2005/8/layout/StepDownProcess"/>
    <dgm:cxn modelId="{BA494C74-CEC9-4E39-9D11-732B18B591BF}" type="presParOf" srcId="{9152539D-2197-4518-807C-3E246A3383F1}" destId="{D346D9D9-7861-4578-8258-0877DCCB5111}" srcOrd="3" destOrd="0" presId="urn:microsoft.com/office/officeart/2005/8/layout/StepDownProcess"/>
    <dgm:cxn modelId="{52C7488A-6413-4BD7-AE35-5002CB8B6E28}" type="presParOf" srcId="{9152539D-2197-4518-807C-3E246A3383F1}" destId="{4CCA9EDC-CC88-4DE9-B8EE-6FE2A519F5EC}" srcOrd="4" destOrd="0" presId="urn:microsoft.com/office/officeart/2005/8/layout/StepDownProcess"/>
    <dgm:cxn modelId="{47DCE37B-4D8B-4B8E-A903-BABEAF99318D}" type="presParOf" srcId="{4CCA9EDC-CC88-4DE9-B8EE-6FE2A519F5EC}" destId="{2A96B5B0-C0D1-4FE2-A768-B7CDD7187D35}" srcOrd="0" destOrd="0" presId="urn:microsoft.com/office/officeart/2005/8/layout/StepDownProcess"/>
    <dgm:cxn modelId="{2C3328F3-08B8-42F6-968D-EC08BFFF5B40}" type="presParOf" srcId="{4CCA9EDC-CC88-4DE9-B8EE-6FE2A519F5EC}" destId="{F3B26956-AD0B-460C-8EAB-F59211762F3E}" srcOrd="1" destOrd="0" presId="urn:microsoft.com/office/officeart/2005/8/layout/StepDownProcess"/>
    <dgm:cxn modelId="{659FF5E7-126C-49E8-8D63-FD6D443476CB}" type="presParOf" srcId="{4CCA9EDC-CC88-4DE9-B8EE-6FE2A519F5EC}" destId="{FEE97A96-DB82-47F6-87B3-BEE7C4FE48E1}" srcOrd="2" destOrd="0" presId="urn:microsoft.com/office/officeart/2005/8/layout/StepDownProcess"/>
    <dgm:cxn modelId="{5BFE5BF6-2042-43D7-A7C5-1363CAA47214}" type="presParOf" srcId="{9152539D-2197-4518-807C-3E246A3383F1}" destId="{013A93AC-3CCD-454A-BB29-3067301F811B}" srcOrd="5" destOrd="0" presId="urn:microsoft.com/office/officeart/2005/8/layout/StepDownProcess"/>
    <dgm:cxn modelId="{FF7BEF52-6AAE-4625-8D5B-7A879A2D6F83}" type="presParOf" srcId="{9152539D-2197-4518-807C-3E246A3383F1}" destId="{93C32786-E205-45C3-A33E-8D44E3BF2474}" srcOrd="6" destOrd="0" presId="urn:microsoft.com/office/officeart/2005/8/layout/StepDownProcess"/>
    <dgm:cxn modelId="{11501EFE-81B1-4F0A-BC99-C8696B7D308A}" type="presParOf" srcId="{93C32786-E205-45C3-A33E-8D44E3BF2474}" destId="{AF08F296-7CE4-4EFE-B5E1-1AA1CAFE6F8D}" srcOrd="0" destOrd="0" presId="urn:microsoft.com/office/officeart/2005/8/layout/StepDownProcess"/>
    <dgm:cxn modelId="{DFBB8012-CE7E-4986-AC64-334866F7DA6D}" type="presParOf" srcId="{93C32786-E205-45C3-A33E-8D44E3BF2474}" destId="{626B2C50-F1BA-4C42-94DC-970C1B563D76}" srcOrd="1" destOrd="0" presId="urn:microsoft.com/office/officeart/2005/8/layout/StepDownProcess"/>
    <dgm:cxn modelId="{6EB337CD-F2FA-4FD8-9428-CD40D3ABF614}" type="presParOf" srcId="{93C32786-E205-45C3-A33E-8D44E3BF2474}" destId="{64579EB4-6B35-4A49-9CC5-9B7BD6957E22}" srcOrd="2" destOrd="0" presId="urn:microsoft.com/office/officeart/2005/8/layout/StepDownProcess"/>
    <dgm:cxn modelId="{C275EC3F-AEFE-4FC6-BC12-646632E5FD4E}" type="presParOf" srcId="{9152539D-2197-4518-807C-3E246A3383F1}" destId="{B54470F0-68F5-4091-BF69-BA8D3F29C2E5}" srcOrd="7" destOrd="0" presId="urn:microsoft.com/office/officeart/2005/8/layout/StepDownProcess"/>
    <dgm:cxn modelId="{437649E2-21A3-4BD3-9E4A-2046236C3958}" type="presParOf" srcId="{9152539D-2197-4518-807C-3E246A3383F1}" destId="{8C28FB1B-97C1-4E26-843F-8E948C826414}" srcOrd="8" destOrd="0" presId="urn:microsoft.com/office/officeart/2005/8/layout/StepDownProcess"/>
    <dgm:cxn modelId="{2A185DB1-EBE6-48A4-922D-D4C442D4AAA9}" type="presParOf" srcId="{8C28FB1B-97C1-4E26-843F-8E948C826414}" destId="{DC6E30DB-838B-4694-8A19-C96B695C79D6}"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9C9876-4CC1-4064-AF9D-79A9A228E9E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8B8EB1E-2DE3-4A43-ACCE-C10357D7B735}">
      <dgm:prSet/>
      <dgm:spPr/>
      <dgm:t>
        <a:bodyPr/>
        <a:lstStyle/>
        <a:p>
          <a:pPr>
            <a:lnSpc>
              <a:spcPct val="100000"/>
            </a:lnSpc>
          </a:pPr>
          <a:r>
            <a:rPr lang="en-US" b="0" i="0"/>
            <a:t>Individuals and interactions over processes and tools</a:t>
          </a:r>
          <a:endParaRPr lang="en-US"/>
        </a:p>
      </dgm:t>
    </dgm:pt>
    <dgm:pt modelId="{6BB3E5C1-9447-4E15-AD42-1FE4DC77BD39}" type="parTrans" cxnId="{82E549B8-38E1-492F-87F0-CBD720D2BF20}">
      <dgm:prSet/>
      <dgm:spPr/>
      <dgm:t>
        <a:bodyPr/>
        <a:lstStyle/>
        <a:p>
          <a:endParaRPr lang="en-US"/>
        </a:p>
      </dgm:t>
    </dgm:pt>
    <dgm:pt modelId="{EB43769A-22E8-4E12-B877-66CBC0C9C8EA}" type="sibTrans" cxnId="{82E549B8-38E1-492F-87F0-CBD720D2BF20}">
      <dgm:prSet/>
      <dgm:spPr/>
      <dgm:t>
        <a:bodyPr/>
        <a:lstStyle/>
        <a:p>
          <a:pPr>
            <a:lnSpc>
              <a:spcPct val="100000"/>
            </a:lnSpc>
          </a:pPr>
          <a:endParaRPr lang="en-US"/>
        </a:p>
      </dgm:t>
    </dgm:pt>
    <dgm:pt modelId="{46B95DA4-9376-4F0C-9879-5C5FB91EF61C}">
      <dgm:prSet/>
      <dgm:spPr/>
      <dgm:t>
        <a:bodyPr/>
        <a:lstStyle/>
        <a:p>
          <a:pPr>
            <a:lnSpc>
              <a:spcPct val="100000"/>
            </a:lnSpc>
          </a:pPr>
          <a:r>
            <a:rPr lang="en-US" b="0" i="0"/>
            <a:t>Working software over comprehensive documentation</a:t>
          </a:r>
          <a:endParaRPr lang="en-US"/>
        </a:p>
      </dgm:t>
    </dgm:pt>
    <dgm:pt modelId="{348D5190-1FA1-459C-8BEC-DD3F9AA8FBC1}" type="parTrans" cxnId="{045E8BEF-4073-40BC-96C2-35531A04DE0E}">
      <dgm:prSet/>
      <dgm:spPr/>
      <dgm:t>
        <a:bodyPr/>
        <a:lstStyle/>
        <a:p>
          <a:endParaRPr lang="en-US"/>
        </a:p>
      </dgm:t>
    </dgm:pt>
    <dgm:pt modelId="{8CFD471A-9A5C-46F1-B5CC-93422E2A6EF4}" type="sibTrans" cxnId="{045E8BEF-4073-40BC-96C2-35531A04DE0E}">
      <dgm:prSet/>
      <dgm:spPr/>
      <dgm:t>
        <a:bodyPr/>
        <a:lstStyle/>
        <a:p>
          <a:pPr>
            <a:lnSpc>
              <a:spcPct val="100000"/>
            </a:lnSpc>
          </a:pPr>
          <a:endParaRPr lang="en-US"/>
        </a:p>
      </dgm:t>
    </dgm:pt>
    <dgm:pt modelId="{5777F915-C588-4D3A-98BE-F42ACDFFB007}">
      <dgm:prSet/>
      <dgm:spPr/>
      <dgm:t>
        <a:bodyPr/>
        <a:lstStyle/>
        <a:p>
          <a:pPr>
            <a:lnSpc>
              <a:spcPct val="100000"/>
            </a:lnSpc>
          </a:pPr>
          <a:r>
            <a:rPr lang="en-US" b="0" i="0"/>
            <a:t>Customer collaboration over contract negotiation</a:t>
          </a:r>
          <a:endParaRPr lang="en-US"/>
        </a:p>
      </dgm:t>
    </dgm:pt>
    <dgm:pt modelId="{969E4F73-36CA-4116-9770-55121B9E040E}" type="parTrans" cxnId="{5422FA8C-3C6D-4833-9CFA-B00A6FBC8BBF}">
      <dgm:prSet/>
      <dgm:spPr/>
      <dgm:t>
        <a:bodyPr/>
        <a:lstStyle/>
        <a:p>
          <a:endParaRPr lang="en-US"/>
        </a:p>
      </dgm:t>
    </dgm:pt>
    <dgm:pt modelId="{3862E98B-D9F6-4B3C-AE97-44FD3FBF4907}" type="sibTrans" cxnId="{5422FA8C-3C6D-4833-9CFA-B00A6FBC8BBF}">
      <dgm:prSet/>
      <dgm:spPr/>
      <dgm:t>
        <a:bodyPr/>
        <a:lstStyle/>
        <a:p>
          <a:pPr>
            <a:lnSpc>
              <a:spcPct val="100000"/>
            </a:lnSpc>
          </a:pPr>
          <a:endParaRPr lang="en-US"/>
        </a:p>
      </dgm:t>
    </dgm:pt>
    <dgm:pt modelId="{7EDEAA27-B9D9-479F-BCFF-874C75245F06}">
      <dgm:prSet/>
      <dgm:spPr/>
      <dgm:t>
        <a:bodyPr/>
        <a:lstStyle/>
        <a:p>
          <a:pPr>
            <a:lnSpc>
              <a:spcPct val="100000"/>
            </a:lnSpc>
          </a:pPr>
          <a:r>
            <a:rPr lang="en-US" b="0" i="0"/>
            <a:t>Responding to change over following a plan</a:t>
          </a:r>
          <a:endParaRPr lang="en-US"/>
        </a:p>
      </dgm:t>
    </dgm:pt>
    <dgm:pt modelId="{9EC570BD-B929-405E-B445-0B96F4DDC8F6}" type="parTrans" cxnId="{4574A8EC-89EF-483A-BB2E-1817A9E17C62}">
      <dgm:prSet/>
      <dgm:spPr/>
      <dgm:t>
        <a:bodyPr/>
        <a:lstStyle/>
        <a:p>
          <a:endParaRPr lang="en-US"/>
        </a:p>
      </dgm:t>
    </dgm:pt>
    <dgm:pt modelId="{46061235-461D-4FCA-8557-3A11340EFEBF}" type="sibTrans" cxnId="{4574A8EC-89EF-483A-BB2E-1817A9E17C62}">
      <dgm:prSet/>
      <dgm:spPr/>
      <dgm:t>
        <a:bodyPr/>
        <a:lstStyle/>
        <a:p>
          <a:endParaRPr lang="en-US"/>
        </a:p>
      </dgm:t>
    </dgm:pt>
    <dgm:pt modelId="{EA7B0DEA-5560-4263-9084-01DA4FCA5C2C}" type="pres">
      <dgm:prSet presAssocID="{B09C9876-4CC1-4064-AF9D-79A9A228E9E7}" presName="root" presStyleCnt="0">
        <dgm:presLayoutVars>
          <dgm:dir/>
          <dgm:resizeHandles val="exact"/>
        </dgm:presLayoutVars>
      </dgm:prSet>
      <dgm:spPr/>
    </dgm:pt>
    <dgm:pt modelId="{5C64F839-BD9C-4C18-B99E-1CFC6552BAE1}" type="pres">
      <dgm:prSet presAssocID="{B09C9876-4CC1-4064-AF9D-79A9A228E9E7}" presName="container" presStyleCnt="0">
        <dgm:presLayoutVars>
          <dgm:dir/>
          <dgm:resizeHandles val="exact"/>
        </dgm:presLayoutVars>
      </dgm:prSet>
      <dgm:spPr/>
    </dgm:pt>
    <dgm:pt modelId="{5099FFDE-BD5C-460A-B8F0-C26FF077D13C}" type="pres">
      <dgm:prSet presAssocID="{48B8EB1E-2DE3-4A43-ACCE-C10357D7B735}" presName="compNode" presStyleCnt="0"/>
      <dgm:spPr/>
    </dgm:pt>
    <dgm:pt modelId="{6FFF07B1-B16C-48DF-A681-5FF597F47952}" type="pres">
      <dgm:prSet presAssocID="{48B8EB1E-2DE3-4A43-ACCE-C10357D7B735}" presName="iconBgRect" presStyleLbl="bgShp" presStyleIdx="0" presStyleCnt="4"/>
      <dgm:spPr/>
    </dgm:pt>
    <dgm:pt modelId="{A8BCDB72-FC5B-467E-89F0-4DA541F31980}" type="pres">
      <dgm:prSet presAssocID="{48B8EB1E-2DE3-4A43-ACCE-C10357D7B73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254D7E4F-7E95-4A61-A044-3CC3E0C08C67}" type="pres">
      <dgm:prSet presAssocID="{48B8EB1E-2DE3-4A43-ACCE-C10357D7B735}" presName="spaceRect" presStyleCnt="0"/>
      <dgm:spPr/>
    </dgm:pt>
    <dgm:pt modelId="{718A3777-3BE7-48FC-9943-92C58B854329}" type="pres">
      <dgm:prSet presAssocID="{48B8EB1E-2DE3-4A43-ACCE-C10357D7B735}" presName="textRect" presStyleLbl="revTx" presStyleIdx="0" presStyleCnt="4">
        <dgm:presLayoutVars>
          <dgm:chMax val="1"/>
          <dgm:chPref val="1"/>
        </dgm:presLayoutVars>
      </dgm:prSet>
      <dgm:spPr/>
    </dgm:pt>
    <dgm:pt modelId="{3318D5E0-BBF9-43AB-A539-FD6AFDAE6F4D}" type="pres">
      <dgm:prSet presAssocID="{EB43769A-22E8-4E12-B877-66CBC0C9C8EA}" presName="sibTrans" presStyleLbl="sibTrans2D1" presStyleIdx="0" presStyleCnt="0"/>
      <dgm:spPr/>
    </dgm:pt>
    <dgm:pt modelId="{806BA293-BB15-4166-9B81-5260B7238097}" type="pres">
      <dgm:prSet presAssocID="{46B95DA4-9376-4F0C-9879-5C5FB91EF61C}" presName="compNode" presStyleCnt="0"/>
      <dgm:spPr/>
    </dgm:pt>
    <dgm:pt modelId="{C3D8D572-C67B-491C-AB95-5D981232B0D3}" type="pres">
      <dgm:prSet presAssocID="{46B95DA4-9376-4F0C-9879-5C5FB91EF61C}" presName="iconBgRect" presStyleLbl="bgShp" presStyleIdx="1" presStyleCnt="4"/>
      <dgm:spPr/>
    </dgm:pt>
    <dgm:pt modelId="{C2CF9345-8991-4C6C-BD52-98A043BEFBDF}" type="pres">
      <dgm:prSet presAssocID="{46B95DA4-9376-4F0C-9879-5C5FB91EF61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0731C594-A98F-4CBE-9DC7-0AA8CDDE8C1D}" type="pres">
      <dgm:prSet presAssocID="{46B95DA4-9376-4F0C-9879-5C5FB91EF61C}" presName="spaceRect" presStyleCnt="0"/>
      <dgm:spPr/>
    </dgm:pt>
    <dgm:pt modelId="{65B9BE4F-E09C-4766-868D-7ACC92563407}" type="pres">
      <dgm:prSet presAssocID="{46B95DA4-9376-4F0C-9879-5C5FB91EF61C}" presName="textRect" presStyleLbl="revTx" presStyleIdx="1" presStyleCnt="4">
        <dgm:presLayoutVars>
          <dgm:chMax val="1"/>
          <dgm:chPref val="1"/>
        </dgm:presLayoutVars>
      </dgm:prSet>
      <dgm:spPr/>
    </dgm:pt>
    <dgm:pt modelId="{DD98CA58-6CAD-4FCF-A8A3-92ED621A73A9}" type="pres">
      <dgm:prSet presAssocID="{8CFD471A-9A5C-46F1-B5CC-93422E2A6EF4}" presName="sibTrans" presStyleLbl="sibTrans2D1" presStyleIdx="0" presStyleCnt="0"/>
      <dgm:spPr/>
    </dgm:pt>
    <dgm:pt modelId="{CEA504FF-2E1C-4A67-BCE2-E500813435AD}" type="pres">
      <dgm:prSet presAssocID="{5777F915-C588-4D3A-98BE-F42ACDFFB007}" presName="compNode" presStyleCnt="0"/>
      <dgm:spPr/>
    </dgm:pt>
    <dgm:pt modelId="{EB5F854C-D860-4FA3-9C0F-E2C48DADCA89}" type="pres">
      <dgm:prSet presAssocID="{5777F915-C588-4D3A-98BE-F42ACDFFB007}" presName="iconBgRect" presStyleLbl="bgShp" presStyleIdx="2" presStyleCnt="4"/>
      <dgm:spPr/>
    </dgm:pt>
    <dgm:pt modelId="{C72158CD-F19E-45A0-BCFF-7D1E34AFE47B}" type="pres">
      <dgm:prSet presAssocID="{5777F915-C588-4D3A-98BE-F42ACDFFB00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7437501B-E070-4D8E-952F-71315EE7928E}" type="pres">
      <dgm:prSet presAssocID="{5777F915-C588-4D3A-98BE-F42ACDFFB007}" presName="spaceRect" presStyleCnt="0"/>
      <dgm:spPr/>
    </dgm:pt>
    <dgm:pt modelId="{F682A665-2CF7-47E3-BAA6-7348F5EDF1BC}" type="pres">
      <dgm:prSet presAssocID="{5777F915-C588-4D3A-98BE-F42ACDFFB007}" presName="textRect" presStyleLbl="revTx" presStyleIdx="2" presStyleCnt="4">
        <dgm:presLayoutVars>
          <dgm:chMax val="1"/>
          <dgm:chPref val="1"/>
        </dgm:presLayoutVars>
      </dgm:prSet>
      <dgm:spPr/>
    </dgm:pt>
    <dgm:pt modelId="{2C0079B7-7BB5-40C1-969B-9C605249A31B}" type="pres">
      <dgm:prSet presAssocID="{3862E98B-D9F6-4B3C-AE97-44FD3FBF4907}" presName="sibTrans" presStyleLbl="sibTrans2D1" presStyleIdx="0" presStyleCnt="0"/>
      <dgm:spPr/>
    </dgm:pt>
    <dgm:pt modelId="{FBDD6CCA-8B06-4678-BB09-1EED487C46A1}" type="pres">
      <dgm:prSet presAssocID="{7EDEAA27-B9D9-479F-BCFF-874C75245F06}" presName="compNode" presStyleCnt="0"/>
      <dgm:spPr/>
    </dgm:pt>
    <dgm:pt modelId="{BCC1EBC5-AED6-4BAC-BEFA-737D22051F75}" type="pres">
      <dgm:prSet presAssocID="{7EDEAA27-B9D9-479F-BCFF-874C75245F06}" presName="iconBgRect" presStyleLbl="bgShp" presStyleIdx="3" presStyleCnt="4"/>
      <dgm:spPr/>
    </dgm:pt>
    <dgm:pt modelId="{4B2C91CC-7095-49E9-BD2D-E2A37FDED1B2}" type="pres">
      <dgm:prSet presAssocID="{7EDEAA27-B9D9-479F-BCFF-874C75245F0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39EBB14C-DE59-417B-9438-85197E5C628C}" type="pres">
      <dgm:prSet presAssocID="{7EDEAA27-B9D9-479F-BCFF-874C75245F06}" presName="spaceRect" presStyleCnt="0"/>
      <dgm:spPr/>
    </dgm:pt>
    <dgm:pt modelId="{67621BC7-4973-46FF-8BF3-0D47627AB11E}" type="pres">
      <dgm:prSet presAssocID="{7EDEAA27-B9D9-479F-BCFF-874C75245F06}" presName="textRect" presStyleLbl="revTx" presStyleIdx="3" presStyleCnt="4">
        <dgm:presLayoutVars>
          <dgm:chMax val="1"/>
          <dgm:chPref val="1"/>
        </dgm:presLayoutVars>
      </dgm:prSet>
      <dgm:spPr/>
    </dgm:pt>
  </dgm:ptLst>
  <dgm:cxnLst>
    <dgm:cxn modelId="{D4B38502-FD0D-4FDA-85D9-AB1A881EE4C7}" type="presOf" srcId="{B09C9876-4CC1-4064-AF9D-79A9A228E9E7}" destId="{EA7B0DEA-5560-4263-9084-01DA4FCA5C2C}" srcOrd="0" destOrd="0" presId="urn:microsoft.com/office/officeart/2018/2/layout/IconCircleList"/>
    <dgm:cxn modelId="{5305C90C-ED03-4042-A391-E5A6B99EEEBD}" type="presOf" srcId="{7EDEAA27-B9D9-479F-BCFF-874C75245F06}" destId="{67621BC7-4973-46FF-8BF3-0D47627AB11E}" srcOrd="0" destOrd="0" presId="urn:microsoft.com/office/officeart/2018/2/layout/IconCircleList"/>
    <dgm:cxn modelId="{AF7FDA40-718E-42E8-A6AD-803FAE8BB808}" type="presOf" srcId="{5777F915-C588-4D3A-98BE-F42ACDFFB007}" destId="{F682A665-2CF7-47E3-BAA6-7348F5EDF1BC}" srcOrd="0" destOrd="0" presId="urn:microsoft.com/office/officeart/2018/2/layout/IconCircleList"/>
    <dgm:cxn modelId="{6CABB65F-E8B7-4E2D-BF0C-15D49B8168C4}" type="presOf" srcId="{3862E98B-D9F6-4B3C-AE97-44FD3FBF4907}" destId="{2C0079B7-7BB5-40C1-969B-9C605249A31B}" srcOrd="0" destOrd="0" presId="urn:microsoft.com/office/officeart/2018/2/layout/IconCircleList"/>
    <dgm:cxn modelId="{65017C50-0713-4DFF-8306-A91CCE95F44F}" type="presOf" srcId="{48B8EB1E-2DE3-4A43-ACCE-C10357D7B735}" destId="{718A3777-3BE7-48FC-9943-92C58B854329}" srcOrd="0" destOrd="0" presId="urn:microsoft.com/office/officeart/2018/2/layout/IconCircleList"/>
    <dgm:cxn modelId="{5422FA8C-3C6D-4833-9CFA-B00A6FBC8BBF}" srcId="{B09C9876-4CC1-4064-AF9D-79A9A228E9E7}" destId="{5777F915-C588-4D3A-98BE-F42ACDFFB007}" srcOrd="2" destOrd="0" parTransId="{969E4F73-36CA-4116-9770-55121B9E040E}" sibTransId="{3862E98B-D9F6-4B3C-AE97-44FD3FBF4907}"/>
    <dgm:cxn modelId="{78A5118D-03A3-4186-8729-747406A6E3DE}" type="presOf" srcId="{EB43769A-22E8-4E12-B877-66CBC0C9C8EA}" destId="{3318D5E0-BBF9-43AB-A539-FD6AFDAE6F4D}" srcOrd="0" destOrd="0" presId="urn:microsoft.com/office/officeart/2018/2/layout/IconCircleList"/>
    <dgm:cxn modelId="{B20B8590-021E-43F3-830E-1D949E87ABCD}" type="presOf" srcId="{8CFD471A-9A5C-46F1-B5CC-93422E2A6EF4}" destId="{DD98CA58-6CAD-4FCF-A8A3-92ED621A73A9}" srcOrd="0" destOrd="0" presId="urn:microsoft.com/office/officeart/2018/2/layout/IconCircleList"/>
    <dgm:cxn modelId="{82E549B8-38E1-492F-87F0-CBD720D2BF20}" srcId="{B09C9876-4CC1-4064-AF9D-79A9A228E9E7}" destId="{48B8EB1E-2DE3-4A43-ACCE-C10357D7B735}" srcOrd="0" destOrd="0" parTransId="{6BB3E5C1-9447-4E15-AD42-1FE4DC77BD39}" sibTransId="{EB43769A-22E8-4E12-B877-66CBC0C9C8EA}"/>
    <dgm:cxn modelId="{310CE4B9-D71F-4585-8AB8-A6624258CEF2}" type="presOf" srcId="{46B95DA4-9376-4F0C-9879-5C5FB91EF61C}" destId="{65B9BE4F-E09C-4766-868D-7ACC92563407}" srcOrd="0" destOrd="0" presId="urn:microsoft.com/office/officeart/2018/2/layout/IconCircleList"/>
    <dgm:cxn modelId="{4574A8EC-89EF-483A-BB2E-1817A9E17C62}" srcId="{B09C9876-4CC1-4064-AF9D-79A9A228E9E7}" destId="{7EDEAA27-B9D9-479F-BCFF-874C75245F06}" srcOrd="3" destOrd="0" parTransId="{9EC570BD-B929-405E-B445-0B96F4DDC8F6}" sibTransId="{46061235-461D-4FCA-8557-3A11340EFEBF}"/>
    <dgm:cxn modelId="{045E8BEF-4073-40BC-96C2-35531A04DE0E}" srcId="{B09C9876-4CC1-4064-AF9D-79A9A228E9E7}" destId="{46B95DA4-9376-4F0C-9879-5C5FB91EF61C}" srcOrd="1" destOrd="0" parTransId="{348D5190-1FA1-459C-8BEC-DD3F9AA8FBC1}" sibTransId="{8CFD471A-9A5C-46F1-B5CC-93422E2A6EF4}"/>
    <dgm:cxn modelId="{09BA186B-9BE9-41CF-A774-4F2B836A8B5C}" type="presParOf" srcId="{EA7B0DEA-5560-4263-9084-01DA4FCA5C2C}" destId="{5C64F839-BD9C-4C18-B99E-1CFC6552BAE1}" srcOrd="0" destOrd="0" presId="urn:microsoft.com/office/officeart/2018/2/layout/IconCircleList"/>
    <dgm:cxn modelId="{774EE044-163A-4586-8D29-D21864CE6FD8}" type="presParOf" srcId="{5C64F839-BD9C-4C18-B99E-1CFC6552BAE1}" destId="{5099FFDE-BD5C-460A-B8F0-C26FF077D13C}" srcOrd="0" destOrd="0" presId="urn:microsoft.com/office/officeart/2018/2/layout/IconCircleList"/>
    <dgm:cxn modelId="{8E5B2157-D14A-4791-B0CA-B39B89277462}" type="presParOf" srcId="{5099FFDE-BD5C-460A-B8F0-C26FF077D13C}" destId="{6FFF07B1-B16C-48DF-A681-5FF597F47952}" srcOrd="0" destOrd="0" presId="urn:microsoft.com/office/officeart/2018/2/layout/IconCircleList"/>
    <dgm:cxn modelId="{915903C8-4E78-4BD9-8C5A-C3A6A40F60DD}" type="presParOf" srcId="{5099FFDE-BD5C-460A-B8F0-C26FF077D13C}" destId="{A8BCDB72-FC5B-467E-89F0-4DA541F31980}" srcOrd="1" destOrd="0" presId="urn:microsoft.com/office/officeart/2018/2/layout/IconCircleList"/>
    <dgm:cxn modelId="{1AE405CB-EA2A-4AD6-889C-5F3E2F0B66B4}" type="presParOf" srcId="{5099FFDE-BD5C-460A-B8F0-C26FF077D13C}" destId="{254D7E4F-7E95-4A61-A044-3CC3E0C08C67}" srcOrd="2" destOrd="0" presId="urn:microsoft.com/office/officeart/2018/2/layout/IconCircleList"/>
    <dgm:cxn modelId="{311C7254-1F15-4ED6-A1EF-9EF91C3C4EF5}" type="presParOf" srcId="{5099FFDE-BD5C-460A-B8F0-C26FF077D13C}" destId="{718A3777-3BE7-48FC-9943-92C58B854329}" srcOrd="3" destOrd="0" presId="urn:microsoft.com/office/officeart/2018/2/layout/IconCircleList"/>
    <dgm:cxn modelId="{641D7CC5-B878-428F-A218-412AC870F4C1}" type="presParOf" srcId="{5C64F839-BD9C-4C18-B99E-1CFC6552BAE1}" destId="{3318D5E0-BBF9-43AB-A539-FD6AFDAE6F4D}" srcOrd="1" destOrd="0" presId="urn:microsoft.com/office/officeart/2018/2/layout/IconCircleList"/>
    <dgm:cxn modelId="{6C867A9B-39F8-4F77-985B-2B83AABA102B}" type="presParOf" srcId="{5C64F839-BD9C-4C18-B99E-1CFC6552BAE1}" destId="{806BA293-BB15-4166-9B81-5260B7238097}" srcOrd="2" destOrd="0" presId="urn:microsoft.com/office/officeart/2018/2/layout/IconCircleList"/>
    <dgm:cxn modelId="{B1F83AA4-C021-476F-98B2-C29EFED39642}" type="presParOf" srcId="{806BA293-BB15-4166-9B81-5260B7238097}" destId="{C3D8D572-C67B-491C-AB95-5D981232B0D3}" srcOrd="0" destOrd="0" presId="urn:microsoft.com/office/officeart/2018/2/layout/IconCircleList"/>
    <dgm:cxn modelId="{4EE07CBB-F1FA-4B3C-9BB6-FAA89B6713F9}" type="presParOf" srcId="{806BA293-BB15-4166-9B81-5260B7238097}" destId="{C2CF9345-8991-4C6C-BD52-98A043BEFBDF}" srcOrd="1" destOrd="0" presId="urn:microsoft.com/office/officeart/2018/2/layout/IconCircleList"/>
    <dgm:cxn modelId="{AD660E17-C7C6-4EFD-A057-93ABFE7068C8}" type="presParOf" srcId="{806BA293-BB15-4166-9B81-5260B7238097}" destId="{0731C594-A98F-4CBE-9DC7-0AA8CDDE8C1D}" srcOrd="2" destOrd="0" presId="urn:microsoft.com/office/officeart/2018/2/layout/IconCircleList"/>
    <dgm:cxn modelId="{7D8357FC-1E26-405C-8A0B-6505FCE15FD4}" type="presParOf" srcId="{806BA293-BB15-4166-9B81-5260B7238097}" destId="{65B9BE4F-E09C-4766-868D-7ACC92563407}" srcOrd="3" destOrd="0" presId="urn:microsoft.com/office/officeart/2018/2/layout/IconCircleList"/>
    <dgm:cxn modelId="{AB5EE9B4-B409-4B9C-89DC-3F3D10B27391}" type="presParOf" srcId="{5C64F839-BD9C-4C18-B99E-1CFC6552BAE1}" destId="{DD98CA58-6CAD-4FCF-A8A3-92ED621A73A9}" srcOrd="3" destOrd="0" presId="urn:microsoft.com/office/officeart/2018/2/layout/IconCircleList"/>
    <dgm:cxn modelId="{77F25DD7-5490-41FE-A3AD-C5B41C4CD468}" type="presParOf" srcId="{5C64F839-BD9C-4C18-B99E-1CFC6552BAE1}" destId="{CEA504FF-2E1C-4A67-BCE2-E500813435AD}" srcOrd="4" destOrd="0" presId="urn:microsoft.com/office/officeart/2018/2/layout/IconCircleList"/>
    <dgm:cxn modelId="{8447D422-D149-4D3F-9161-BBED85A97F8B}" type="presParOf" srcId="{CEA504FF-2E1C-4A67-BCE2-E500813435AD}" destId="{EB5F854C-D860-4FA3-9C0F-E2C48DADCA89}" srcOrd="0" destOrd="0" presId="urn:microsoft.com/office/officeart/2018/2/layout/IconCircleList"/>
    <dgm:cxn modelId="{B052B2EF-6A26-478E-8B4D-86E59A6A739C}" type="presParOf" srcId="{CEA504FF-2E1C-4A67-BCE2-E500813435AD}" destId="{C72158CD-F19E-45A0-BCFF-7D1E34AFE47B}" srcOrd="1" destOrd="0" presId="urn:microsoft.com/office/officeart/2018/2/layout/IconCircleList"/>
    <dgm:cxn modelId="{2D717A76-CCAD-4D30-AFEB-F42B8347DEF8}" type="presParOf" srcId="{CEA504FF-2E1C-4A67-BCE2-E500813435AD}" destId="{7437501B-E070-4D8E-952F-71315EE7928E}" srcOrd="2" destOrd="0" presId="urn:microsoft.com/office/officeart/2018/2/layout/IconCircleList"/>
    <dgm:cxn modelId="{5242FC5B-821B-473A-AD89-9016F56A7051}" type="presParOf" srcId="{CEA504FF-2E1C-4A67-BCE2-E500813435AD}" destId="{F682A665-2CF7-47E3-BAA6-7348F5EDF1BC}" srcOrd="3" destOrd="0" presId="urn:microsoft.com/office/officeart/2018/2/layout/IconCircleList"/>
    <dgm:cxn modelId="{9C882C61-D6FA-494A-9912-8167705FB370}" type="presParOf" srcId="{5C64F839-BD9C-4C18-B99E-1CFC6552BAE1}" destId="{2C0079B7-7BB5-40C1-969B-9C605249A31B}" srcOrd="5" destOrd="0" presId="urn:microsoft.com/office/officeart/2018/2/layout/IconCircleList"/>
    <dgm:cxn modelId="{C181776B-DF30-4CCF-A33A-0FAF3056876B}" type="presParOf" srcId="{5C64F839-BD9C-4C18-B99E-1CFC6552BAE1}" destId="{FBDD6CCA-8B06-4678-BB09-1EED487C46A1}" srcOrd="6" destOrd="0" presId="urn:microsoft.com/office/officeart/2018/2/layout/IconCircleList"/>
    <dgm:cxn modelId="{6D9AD9BF-AE9C-4A94-8EAD-C5DDD645680D}" type="presParOf" srcId="{FBDD6CCA-8B06-4678-BB09-1EED487C46A1}" destId="{BCC1EBC5-AED6-4BAC-BEFA-737D22051F75}" srcOrd="0" destOrd="0" presId="urn:microsoft.com/office/officeart/2018/2/layout/IconCircleList"/>
    <dgm:cxn modelId="{F660C561-1E20-4474-8207-CB7D915111DE}" type="presParOf" srcId="{FBDD6CCA-8B06-4678-BB09-1EED487C46A1}" destId="{4B2C91CC-7095-49E9-BD2D-E2A37FDED1B2}" srcOrd="1" destOrd="0" presId="urn:microsoft.com/office/officeart/2018/2/layout/IconCircleList"/>
    <dgm:cxn modelId="{FED96B40-C71D-4F42-9CD4-1031C9AEB232}" type="presParOf" srcId="{FBDD6CCA-8B06-4678-BB09-1EED487C46A1}" destId="{39EBB14C-DE59-417B-9438-85197E5C628C}" srcOrd="2" destOrd="0" presId="urn:microsoft.com/office/officeart/2018/2/layout/IconCircleList"/>
    <dgm:cxn modelId="{8675CB7F-C51B-47B6-9C51-6381B0E5A928}" type="presParOf" srcId="{FBDD6CCA-8B06-4678-BB09-1EED487C46A1}" destId="{67621BC7-4973-46FF-8BF3-0D47627AB11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570E62-AA9A-463B-98A3-06386349D24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94D0191-DA24-4242-B400-CCDECAE7C9EE}">
      <dgm:prSet/>
      <dgm:spPr/>
      <dgm:t>
        <a:bodyPr/>
        <a:lstStyle/>
        <a:p>
          <a:r>
            <a:rPr lang="en-CA"/>
            <a:t>Embrace change</a:t>
          </a:r>
          <a:endParaRPr lang="en-US"/>
        </a:p>
      </dgm:t>
    </dgm:pt>
    <dgm:pt modelId="{67652F96-A927-4311-8855-45FF00167E8E}" type="parTrans" cxnId="{D3EDFCF8-FDFA-4718-BFAF-18A40D00D8A0}">
      <dgm:prSet/>
      <dgm:spPr/>
      <dgm:t>
        <a:bodyPr/>
        <a:lstStyle/>
        <a:p>
          <a:endParaRPr lang="en-US"/>
        </a:p>
      </dgm:t>
    </dgm:pt>
    <dgm:pt modelId="{F492FB9D-D421-4967-BC7C-002479ADA3E9}" type="sibTrans" cxnId="{D3EDFCF8-FDFA-4718-BFAF-18A40D00D8A0}">
      <dgm:prSet/>
      <dgm:spPr/>
      <dgm:t>
        <a:bodyPr/>
        <a:lstStyle/>
        <a:p>
          <a:endParaRPr lang="en-US"/>
        </a:p>
      </dgm:t>
    </dgm:pt>
    <dgm:pt modelId="{8303DDC2-D1A3-457F-AB31-6A8A279E9B58}">
      <dgm:prSet/>
      <dgm:spPr/>
      <dgm:t>
        <a:bodyPr/>
        <a:lstStyle/>
        <a:p>
          <a:r>
            <a:rPr lang="en-CA"/>
            <a:t>Iterate frequently  </a:t>
          </a:r>
          <a:endParaRPr lang="en-US"/>
        </a:p>
      </dgm:t>
    </dgm:pt>
    <dgm:pt modelId="{5504A493-4194-451E-8F91-F126535C3046}" type="parTrans" cxnId="{9F57A788-E1CE-43D2-B4B6-477FDFDD0E4E}">
      <dgm:prSet/>
      <dgm:spPr/>
      <dgm:t>
        <a:bodyPr/>
        <a:lstStyle/>
        <a:p>
          <a:endParaRPr lang="en-US"/>
        </a:p>
      </dgm:t>
    </dgm:pt>
    <dgm:pt modelId="{D20B9F78-DF20-43DE-B65E-6AFEEBB7D7BB}" type="sibTrans" cxnId="{9F57A788-E1CE-43D2-B4B6-477FDFDD0E4E}">
      <dgm:prSet/>
      <dgm:spPr/>
      <dgm:t>
        <a:bodyPr/>
        <a:lstStyle/>
        <a:p>
          <a:endParaRPr lang="en-US"/>
        </a:p>
      </dgm:t>
    </dgm:pt>
    <dgm:pt modelId="{E32CA6E1-29DB-4C78-93EF-7D3FD5AF1020}" type="pres">
      <dgm:prSet presAssocID="{9F570E62-AA9A-463B-98A3-06386349D24C}" presName="root" presStyleCnt="0">
        <dgm:presLayoutVars>
          <dgm:dir/>
          <dgm:resizeHandles val="exact"/>
        </dgm:presLayoutVars>
      </dgm:prSet>
      <dgm:spPr/>
    </dgm:pt>
    <dgm:pt modelId="{6F6D27C5-0C46-4A66-B8C0-A57372BA1D6D}" type="pres">
      <dgm:prSet presAssocID="{A94D0191-DA24-4242-B400-CCDECAE7C9EE}" presName="compNode" presStyleCnt="0"/>
      <dgm:spPr/>
    </dgm:pt>
    <dgm:pt modelId="{8EC57263-9F05-4A3D-A81D-994BC07D5934}" type="pres">
      <dgm:prSet presAssocID="{A94D0191-DA24-4242-B400-CCDECAE7C9E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7B087293-895B-4444-8E4B-907CAAD28460}" type="pres">
      <dgm:prSet presAssocID="{A94D0191-DA24-4242-B400-CCDECAE7C9EE}" presName="spaceRect" presStyleCnt="0"/>
      <dgm:spPr/>
    </dgm:pt>
    <dgm:pt modelId="{D00D99B8-BBFC-4457-B907-83697E73A0C8}" type="pres">
      <dgm:prSet presAssocID="{A94D0191-DA24-4242-B400-CCDECAE7C9EE}" presName="textRect" presStyleLbl="revTx" presStyleIdx="0" presStyleCnt="2">
        <dgm:presLayoutVars>
          <dgm:chMax val="1"/>
          <dgm:chPref val="1"/>
        </dgm:presLayoutVars>
      </dgm:prSet>
      <dgm:spPr/>
    </dgm:pt>
    <dgm:pt modelId="{3512A04F-D126-4A39-B8B0-4BF3CA0A20BC}" type="pres">
      <dgm:prSet presAssocID="{F492FB9D-D421-4967-BC7C-002479ADA3E9}" presName="sibTrans" presStyleCnt="0"/>
      <dgm:spPr/>
    </dgm:pt>
    <dgm:pt modelId="{41E04673-4BFC-4612-A8AD-158D8E1CC7F5}" type="pres">
      <dgm:prSet presAssocID="{8303DDC2-D1A3-457F-AB31-6A8A279E9B58}" presName="compNode" presStyleCnt="0"/>
      <dgm:spPr/>
    </dgm:pt>
    <dgm:pt modelId="{F2CA4DB9-6095-4731-9DEA-A409DDDFE4E8}" type="pres">
      <dgm:prSet presAssocID="{8303DDC2-D1A3-457F-AB31-6A8A279E9B5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4C51C7EA-9389-425E-97CE-51A87F7CEC0D}" type="pres">
      <dgm:prSet presAssocID="{8303DDC2-D1A3-457F-AB31-6A8A279E9B58}" presName="spaceRect" presStyleCnt="0"/>
      <dgm:spPr/>
    </dgm:pt>
    <dgm:pt modelId="{EA3EC251-CB17-4E79-A054-78F944A2E078}" type="pres">
      <dgm:prSet presAssocID="{8303DDC2-D1A3-457F-AB31-6A8A279E9B58}" presName="textRect" presStyleLbl="revTx" presStyleIdx="1" presStyleCnt="2">
        <dgm:presLayoutVars>
          <dgm:chMax val="1"/>
          <dgm:chPref val="1"/>
        </dgm:presLayoutVars>
      </dgm:prSet>
      <dgm:spPr/>
    </dgm:pt>
  </dgm:ptLst>
  <dgm:cxnLst>
    <dgm:cxn modelId="{D46E1F07-20AD-4737-88AE-4BA25D7559B6}" type="presOf" srcId="{A94D0191-DA24-4242-B400-CCDECAE7C9EE}" destId="{D00D99B8-BBFC-4457-B907-83697E73A0C8}" srcOrd="0" destOrd="0" presId="urn:microsoft.com/office/officeart/2018/2/layout/IconLabelList"/>
    <dgm:cxn modelId="{4B9D4011-9242-4187-88E5-20F597001391}" type="presOf" srcId="{9F570E62-AA9A-463B-98A3-06386349D24C}" destId="{E32CA6E1-29DB-4C78-93EF-7D3FD5AF1020}" srcOrd="0" destOrd="0" presId="urn:microsoft.com/office/officeart/2018/2/layout/IconLabelList"/>
    <dgm:cxn modelId="{9F57A788-E1CE-43D2-B4B6-477FDFDD0E4E}" srcId="{9F570E62-AA9A-463B-98A3-06386349D24C}" destId="{8303DDC2-D1A3-457F-AB31-6A8A279E9B58}" srcOrd="1" destOrd="0" parTransId="{5504A493-4194-451E-8F91-F126535C3046}" sibTransId="{D20B9F78-DF20-43DE-B65E-6AFEEBB7D7BB}"/>
    <dgm:cxn modelId="{2DEE7C91-9CD0-4960-85B2-0D2538831C9C}" type="presOf" srcId="{8303DDC2-D1A3-457F-AB31-6A8A279E9B58}" destId="{EA3EC251-CB17-4E79-A054-78F944A2E078}" srcOrd="0" destOrd="0" presId="urn:microsoft.com/office/officeart/2018/2/layout/IconLabelList"/>
    <dgm:cxn modelId="{D3EDFCF8-FDFA-4718-BFAF-18A40D00D8A0}" srcId="{9F570E62-AA9A-463B-98A3-06386349D24C}" destId="{A94D0191-DA24-4242-B400-CCDECAE7C9EE}" srcOrd="0" destOrd="0" parTransId="{67652F96-A927-4311-8855-45FF00167E8E}" sibTransId="{F492FB9D-D421-4967-BC7C-002479ADA3E9}"/>
    <dgm:cxn modelId="{D3818DEC-FF02-4F27-A4FA-908A0B8A929B}" type="presParOf" srcId="{E32CA6E1-29DB-4C78-93EF-7D3FD5AF1020}" destId="{6F6D27C5-0C46-4A66-B8C0-A57372BA1D6D}" srcOrd="0" destOrd="0" presId="urn:microsoft.com/office/officeart/2018/2/layout/IconLabelList"/>
    <dgm:cxn modelId="{BB1BCCE1-BF49-4802-83FB-CA32EEBE4D11}" type="presParOf" srcId="{6F6D27C5-0C46-4A66-B8C0-A57372BA1D6D}" destId="{8EC57263-9F05-4A3D-A81D-994BC07D5934}" srcOrd="0" destOrd="0" presId="urn:microsoft.com/office/officeart/2018/2/layout/IconLabelList"/>
    <dgm:cxn modelId="{52D554C7-9DA7-4585-AFDC-6059183CCC01}" type="presParOf" srcId="{6F6D27C5-0C46-4A66-B8C0-A57372BA1D6D}" destId="{7B087293-895B-4444-8E4B-907CAAD28460}" srcOrd="1" destOrd="0" presId="urn:microsoft.com/office/officeart/2018/2/layout/IconLabelList"/>
    <dgm:cxn modelId="{9E7A443C-EFE8-411F-926E-E3B7E996FCB9}" type="presParOf" srcId="{6F6D27C5-0C46-4A66-B8C0-A57372BA1D6D}" destId="{D00D99B8-BBFC-4457-B907-83697E73A0C8}" srcOrd="2" destOrd="0" presId="urn:microsoft.com/office/officeart/2018/2/layout/IconLabelList"/>
    <dgm:cxn modelId="{4F7680B4-0887-41D6-8303-82FF45F718C6}" type="presParOf" srcId="{E32CA6E1-29DB-4C78-93EF-7D3FD5AF1020}" destId="{3512A04F-D126-4A39-B8B0-4BF3CA0A20BC}" srcOrd="1" destOrd="0" presId="urn:microsoft.com/office/officeart/2018/2/layout/IconLabelList"/>
    <dgm:cxn modelId="{9731D288-1CB5-4DB3-A1D1-B847F187F07A}" type="presParOf" srcId="{E32CA6E1-29DB-4C78-93EF-7D3FD5AF1020}" destId="{41E04673-4BFC-4612-A8AD-158D8E1CC7F5}" srcOrd="2" destOrd="0" presId="urn:microsoft.com/office/officeart/2018/2/layout/IconLabelList"/>
    <dgm:cxn modelId="{F90E0954-C8BB-478D-A66C-C5BC8D5C3C37}" type="presParOf" srcId="{41E04673-4BFC-4612-A8AD-158D8E1CC7F5}" destId="{F2CA4DB9-6095-4731-9DEA-A409DDDFE4E8}" srcOrd="0" destOrd="0" presId="urn:microsoft.com/office/officeart/2018/2/layout/IconLabelList"/>
    <dgm:cxn modelId="{38B1A074-1A49-4C74-951A-1375B7153F29}" type="presParOf" srcId="{41E04673-4BFC-4612-A8AD-158D8E1CC7F5}" destId="{4C51C7EA-9389-425E-97CE-51A87F7CEC0D}" srcOrd="1" destOrd="0" presId="urn:microsoft.com/office/officeart/2018/2/layout/IconLabelList"/>
    <dgm:cxn modelId="{F16D2B61-B8C3-445E-A1DF-2119A7CED445}" type="presParOf" srcId="{41E04673-4BFC-4612-A8AD-158D8E1CC7F5}" destId="{EA3EC251-CB17-4E79-A054-78F944A2E07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FC2B12-AB3B-4939-9DDE-B3B78CE4C90D}"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CA"/>
        </a:p>
      </dgm:t>
    </dgm:pt>
    <dgm:pt modelId="{11D10AF5-25A0-46A1-84F9-16553D8045AF}">
      <dgm:prSet phldrT="[Text]"/>
      <dgm:spPr/>
      <dgm:t>
        <a:bodyPr/>
        <a:lstStyle/>
        <a:p>
          <a:r>
            <a:rPr lang="en-CA" dirty="0"/>
            <a:t>Code</a:t>
          </a:r>
        </a:p>
      </dgm:t>
    </dgm:pt>
    <dgm:pt modelId="{F3B76EE3-20A7-4F56-9492-172E0E9D5005}" type="parTrans" cxnId="{5580E8C6-3663-4CE2-AC29-F5738DA131E4}">
      <dgm:prSet/>
      <dgm:spPr/>
      <dgm:t>
        <a:bodyPr/>
        <a:lstStyle/>
        <a:p>
          <a:endParaRPr lang="en-CA"/>
        </a:p>
      </dgm:t>
    </dgm:pt>
    <dgm:pt modelId="{6F08ABED-BB8C-4ABD-AE4C-85D4EA51AF14}" type="sibTrans" cxnId="{5580E8C6-3663-4CE2-AC29-F5738DA131E4}">
      <dgm:prSet/>
      <dgm:spPr/>
      <dgm:t>
        <a:bodyPr/>
        <a:lstStyle/>
        <a:p>
          <a:endParaRPr lang="en-CA"/>
        </a:p>
      </dgm:t>
    </dgm:pt>
    <dgm:pt modelId="{D1617795-2A25-4EB1-A391-37BC019D9197}">
      <dgm:prSet phldrT="[Text]"/>
      <dgm:spPr/>
      <dgm:t>
        <a:bodyPr/>
        <a:lstStyle/>
        <a:p>
          <a:r>
            <a:rPr lang="en-CA" dirty="0"/>
            <a:t>Build</a:t>
          </a:r>
        </a:p>
      </dgm:t>
    </dgm:pt>
    <dgm:pt modelId="{A8D78AA4-E5E0-4DDB-A01B-BE78ACDEC80B}" type="parTrans" cxnId="{8B8F206B-054F-4707-A1E2-322DB12C6684}">
      <dgm:prSet/>
      <dgm:spPr/>
      <dgm:t>
        <a:bodyPr/>
        <a:lstStyle/>
        <a:p>
          <a:endParaRPr lang="en-CA"/>
        </a:p>
      </dgm:t>
    </dgm:pt>
    <dgm:pt modelId="{4F8510C0-48C2-4FAC-A796-285A89483709}" type="sibTrans" cxnId="{8B8F206B-054F-4707-A1E2-322DB12C6684}">
      <dgm:prSet/>
      <dgm:spPr/>
      <dgm:t>
        <a:bodyPr/>
        <a:lstStyle/>
        <a:p>
          <a:endParaRPr lang="en-CA"/>
        </a:p>
      </dgm:t>
    </dgm:pt>
    <dgm:pt modelId="{5E64BAA6-FDF8-4309-B503-FFC38826BBB2}">
      <dgm:prSet phldrT="[Text]"/>
      <dgm:spPr/>
      <dgm:t>
        <a:bodyPr/>
        <a:lstStyle/>
        <a:p>
          <a:r>
            <a:rPr lang="en-CA" dirty="0"/>
            <a:t>Test</a:t>
          </a:r>
        </a:p>
      </dgm:t>
    </dgm:pt>
    <dgm:pt modelId="{9AEAF7FF-DD1D-4067-9213-ADDF13C5CE79}" type="parTrans" cxnId="{FE55F599-678D-40B1-96DC-EF0A3742E791}">
      <dgm:prSet/>
      <dgm:spPr/>
      <dgm:t>
        <a:bodyPr/>
        <a:lstStyle/>
        <a:p>
          <a:endParaRPr lang="en-CA"/>
        </a:p>
      </dgm:t>
    </dgm:pt>
    <dgm:pt modelId="{E46CAE7C-546A-4707-B9D3-44ABB7930950}" type="sibTrans" cxnId="{FE55F599-678D-40B1-96DC-EF0A3742E791}">
      <dgm:prSet/>
      <dgm:spPr/>
      <dgm:t>
        <a:bodyPr/>
        <a:lstStyle/>
        <a:p>
          <a:endParaRPr lang="en-CA"/>
        </a:p>
      </dgm:t>
    </dgm:pt>
    <dgm:pt modelId="{1FF9A7CF-76D4-410D-92BD-53581E93996D}">
      <dgm:prSet phldrT="[Text]"/>
      <dgm:spPr/>
      <dgm:t>
        <a:bodyPr/>
        <a:lstStyle/>
        <a:p>
          <a:r>
            <a:rPr lang="en-CA" dirty="0"/>
            <a:t>Integrate</a:t>
          </a:r>
        </a:p>
      </dgm:t>
    </dgm:pt>
    <dgm:pt modelId="{B4E90F4C-AADC-4C11-B436-2D59E72799D3}" type="parTrans" cxnId="{26695753-BA6F-48A8-9AA8-54F0BAB71DBA}">
      <dgm:prSet/>
      <dgm:spPr/>
    </dgm:pt>
    <dgm:pt modelId="{0C9B2455-1144-44BE-B95B-F32783781757}" type="sibTrans" cxnId="{26695753-BA6F-48A8-9AA8-54F0BAB71DBA}">
      <dgm:prSet/>
      <dgm:spPr/>
    </dgm:pt>
    <dgm:pt modelId="{F3C85033-A16C-47D5-A556-6A7B947A72FF}" type="pres">
      <dgm:prSet presAssocID="{DEFC2B12-AB3B-4939-9DDE-B3B78CE4C90D}" presName="Name0" presStyleCnt="0">
        <dgm:presLayoutVars>
          <dgm:dir/>
          <dgm:resizeHandles val="exact"/>
        </dgm:presLayoutVars>
      </dgm:prSet>
      <dgm:spPr/>
    </dgm:pt>
    <dgm:pt modelId="{E348FE29-775B-4F61-8BA9-DB0CDB61F000}" type="pres">
      <dgm:prSet presAssocID="{DEFC2B12-AB3B-4939-9DDE-B3B78CE4C90D}" presName="cycle" presStyleCnt="0"/>
      <dgm:spPr/>
    </dgm:pt>
    <dgm:pt modelId="{FCCC8F15-97EA-45E0-8B2F-2AB789174DF3}" type="pres">
      <dgm:prSet presAssocID="{11D10AF5-25A0-46A1-84F9-16553D8045AF}" presName="nodeFirstNode" presStyleLbl="node1" presStyleIdx="0" presStyleCnt="4">
        <dgm:presLayoutVars>
          <dgm:bulletEnabled val="1"/>
        </dgm:presLayoutVars>
      </dgm:prSet>
      <dgm:spPr/>
    </dgm:pt>
    <dgm:pt modelId="{49E6A178-2727-4022-A32E-60FBC7491134}" type="pres">
      <dgm:prSet presAssocID="{6F08ABED-BB8C-4ABD-AE4C-85D4EA51AF14}" presName="sibTransFirstNode" presStyleLbl="bgShp" presStyleIdx="0" presStyleCnt="1"/>
      <dgm:spPr/>
    </dgm:pt>
    <dgm:pt modelId="{1508E9CF-0EE3-4403-B5BF-4AE504689B79}" type="pres">
      <dgm:prSet presAssocID="{1FF9A7CF-76D4-410D-92BD-53581E93996D}" presName="nodeFollowingNodes" presStyleLbl="node1" presStyleIdx="1" presStyleCnt="4">
        <dgm:presLayoutVars>
          <dgm:bulletEnabled val="1"/>
        </dgm:presLayoutVars>
      </dgm:prSet>
      <dgm:spPr/>
    </dgm:pt>
    <dgm:pt modelId="{EA387BB2-FDC5-442B-986D-E88FC5683B80}" type="pres">
      <dgm:prSet presAssocID="{D1617795-2A25-4EB1-A391-37BC019D9197}" presName="nodeFollowingNodes" presStyleLbl="node1" presStyleIdx="2" presStyleCnt="4">
        <dgm:presLayoutVars>
          <dgm:bulletEnabled val="1"/>
        </dgm:presLayoutVars>
      </dgm:prSet>
      <dgm:spPr/>
    </dgm:pt>
    <dgm:pt modelId="{4AA9683C-DF1A-4A97-8472-D820A9EDE2CB}" type="pres">
      <dgm:prSet presAssocID="{5E64BAA6-FDF8-4309-B503-FFC38826BBB2}" presName="nodeFollowingNodes" presStyleLbl="node1" presStyleIdx="3" presStyleCnt="4">
        <dgm:presLayoutVars>
          <dgm:bulletEnabled val="1"/>
        </dgm:presLayoutVars>
      </dgm:prSet>
      <dgm:spPr/>
    </dgm:pt>
  </dgm:ptLst>
  <dgm:cxnLst>
    <dgm:cxn modelId="{3386A801-4B93-417C-AD9F-8D6E9621761A}" type="presOf" srcId="{D1617795-2A25-4EB1-A391-37BC019D9197}" destId="{EA387BB2-FDC5-442B-986D-E88FC5683B80}" srcOrd="0" destOrd="0" presId="urn:microsoft.com/office/officeart/2005/8/layout/cycle3"/>
    <dgm:cxn modelId="{A3100410-E57C-452F-8C2C-A1BF5ECED974}" type="presOf" srcId="{6F08ABED-BB8C-4ABD-AE4C-85D4EA51AF14}" destId="{49E6A178-2727-4022-A32E-60FBC7491134}" srcOrd="0" destOrd="0" presId="urn:microsoft.com/office/officeart/2005/8/layout/cycle3"/>
    <dgm:cxn modelId="{ED485416-D7E7-428D-A8A7-30A7ED3B7F9F}" type="presOf" srcId="{1FF9A7CF-76D4-410D-92BD-53581E93996D}" destId="{1508E9CF-0EE3-4403-B5BF-4AE504689B79}" srcOrd="0" destOrd="0" presId="urn:microsoft.com/office/officeart/2005/8/layout/cycle3"/>
    <dgm:cxn modelId="{70820E5D-6806-4130-84C3-BF0E75D48C4C}" type="presOf" srcId="{5E64BAA6-FDF8-4309-B503-FFC38826BBB2}" destId="{4AA9683C-DF1A-4A97-8472-D820A9EDE2CB}" srcOrd="0" destOrd="0" presId="urn:microsoft.com/office/officeart/2005/8/layout/cycle3"/>
    <dgm:cxn modelId="{8B8F206B-054F-4707-A1E2-322DB12C6684}" srcId="{DEFC2B12-AB3B-4939-9DDE-B3B78CE4C90D}" destId="{D1617795-2A25-4EB1-A391-37BC019D9197}" srcOrd="2" destOrd="0" parTransId="{A8D78AA4-E5E0-4DDB-A01B-BE78ACDEC80B}" sibTransId="{4F8510C0-48C2-4FAC-A796-285A89483709}"/>
    <dgm:cxn modelId="{68804952-F92C-4C4F-A0ED-6FC2C6DE39E3}" type="presOf" srcId="{DEFC2B12-AB3B-4939-9DDE-B3B78CE4C90D}" destId="{F3C85033-A16C-47D5-A556-6A7B947A72FF}" srcOrd="0" destOrd="0" presId="urn:microsoft.com/office/officeart/2005/8/layout/cycle3"/>
    <dgm:cxn modelId="{26695753-BA6F-48A8-9AA8-54F0BAB71DBA}" srcId="{DEFC2B12-AB3B-4939-9DDE-B3B78CE4C90D}" destId="{1FF9A7CF-76D4-410D-92BD-53581E93996D}" srcOrd="1" destOrd="0" parTransId="{B4E90F4C-AADC-4C11-B436-2D59E72799D3}" sibTransId="{0C9B2455-1144-44BE-B95B-F32783781757}"/>
    <dgm:cxn modelId="{FE55F599-678D-40B1-96DC-EF0A3742E791}" srcId="{DEFC2B12-AB3B-4939-9DDE-B3B78CE4C90D}" destId="{5E64BAA6-FDF8-4309-B503-FFC38826BBB2}" srcOrd="3" destOrd="0" parTransId="{9AEAF7FF-DD1D-4067-9213-ADDF13C5CE79}" sibTransId="{E46CAE7C-546A-4707-B9D3-44ABB7930950}"/>
    <dgm:cxn modelId="{09A4AEB6-DD5B-4F2C-A295-6FEAA8C812CA}" type="presOf" srcId="{11D10AF5-25A0-46A1-84F9-16553D8045AF}" destId="{FCCC8F15-97EA-45E0-8B2F-2AB789174DF3}" srcOrd="0" destOrd="0" presId="urn:microsoft.com/office/officeart/2005/8/layout/cycle3"/>
    <dgm:cxn modelId="{5580E8C6-3663-4CE2-AC29-F5738DA131E4}" srcId="{DEFC2B12-AB3B-4939-9DDE-B3B78CE4C90D}" destId="{11D10AF5-25A0-46A1-84F9-16553D8045AF}" srcOrd="0" destOrd="0" parTransId="{F3B76EE3-20A7-4F56-9492-172E0E9D5005}" sibTransId="{6F08ABED-BB8C-4ABD-AE4C-85D4EA51AF14}"/>
    <dgm:cxn modelId="{E9612AAA-874F-46F4-B1DE-411474153817}" type="presParOf" srcId="{F3C85033-A16C-47D5-A556-6A7B947A72FF}" destId="{E348FE29-775B-4F61-8BA9-DB0CDB61F000}" srcOrd="0" destOrd="0" presId="urn:microsoft.com/office/officeart/2005/8/layout/cycle3"/>
    <dgm:cxn modelId="{0B102744-943B-4B2A-9EE0-2E519C15DF7A}" type="presParOf" srcId="{E348FE29-775B-4F61-8BA9-DB0CDB61F000}" destId="{FCCC8F15-97EA-45E0-8B2F-2AB789174DF3}" srcOrd="0" destOrd="0" presId="urn:microsoft.com/office/officeart/2005/8/layout/cycle3"/>
    <dgm:cxn modelId="{5C7E0F51-312D-42E4-9271-5B00A35D72EB}" type="presParOf" srcId="{E348FE29-775B-4F61-8BA9-DB0CDB61F000}" destId="{49E6A178-2727-4022-A32E-60FBC7491134}" srcOrd="1" destOrd="0" presId="urn:microsoft.com/office/officeart/2005/8/layout/cycle3"/>
    <dgm:cxn modelId="{053D2027-B87A-4B9C-802C-02F8E367EADC}" type="presParOf" srcId="{E348FE29-775B-4F61-8BA9-DB0CDB61F000}" destId="{1508E9CF-0EE3-4403-B5BF-4AE504689B79}" srcOrd="2" destOrd="0" presId="urn:microsoft.com/office/officeart/2005/8/layout/cycle3"/>
    <dgm:cxn modelId="{79FB7AA3-FF9D-4503-919B-DDF90A00C625}" type="presParOf" srcId="{E348FE29-775B-4F61-8BA9-DB0CDB61F000}" destId="{EA387BB2-FDC5-442B-986D-E88FC5683B80}" srcOrd="3" destOrd="0" presId="urn:microsoft.com/office/officeart/2005/8/layout/cycle3"/>
    <dgm:cxn modelId="{02C6CB20-2FFD-492A-8DC2-493CDB9D87A4}" type="presParOf" srcId="{E348FE29-775B-4F61-8BA9-DB0CDB61F000}" destId="{4AA9683C-DF1A-4A97-8472-D820A9EDE2CB}"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FC2B12-AB3B-4939-9DDE-B3B78CE4C90D}"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CA"/>
        </a:p>
      </dgm:t>
    </dgm:pt>
    <dgm:pt modelId="{11D10AF5-25A0-46A1-84F9-16553D8045AF}">
      <dgm:prSet phldrT="[Text]"/>
      <dgm:spPr/>
      <dgm:t>
        <a:bodyPr/>
        <a:lstStyle/>
        <a:p>
          <a:r>
            <a:rPr lang="en-CA" dirty="0"/>
            <a:t>Code</a:t>
          </a:r>
        </a:p>
      </dgm:t>
    </dgm:pt>
    <dgm:pt modelId="{F3B76EE3-20A7-4F56-9492-172E0E9D5005}" type="parTrans" cxnId="{5580E8C6-3663-4CE2-AC29-F5738DA131E4}">
      <dgm:prSet/>
      <dgm:spPr/>
      <dgm:t>
        <a:bodyPr/>
        <a:lstStyle/>
        <a:p>
          <a:endParaRPr lang="en-CA"/>
        </a:p>
      </dgm:t>
    </dgm:pt>
    <dgm:pt modelId="{6F08ABED-BB8C-4ABD-AE4C-85D4EA51AF14}" type="sibTrans" cxnId="{5580E8C6-3663-4CE2-AC29-F5738DA131E4}">
      <dgm:prSet/>
      <dgm:spPr/>
      <dgm:t>
        <a:bodyPr/>
        <a:lstStyle/>
        <a:p>
          <a:endParaRPr lang="en-CA"/>
        </a:p>
      </dgm:t>
    </dgm:pt>
    <dgm:pt modelId="{D1617795-2A25-4EB1-A391-37BC019D9197}">
      <dgm:prSet phldrT="[Text]"/>
      <dgm:spPr/>
      <dgm:t>
        <a:bodyPr/>
        <a:lstStyle/>
        <a:p>
          <a:r>
            <a:rPr lang="en-CA" dirty="0"/>
            <a:t>Integrate</a:t>
          </a:r>
        </a:p>
      </dgm:t>
    </dgm:pt>
    <dgm:pt modelId="{A8D78AA4-E5E0-4DDB-A01B-BE78ACDEC80B}" type="parTrans" cxnId="{8B8F206B-054F-4707-A1E2-322DB12C6684}">
      <dgm:prSet/>
      <dgm:spPr/>
      <dgm:t>
        <a:bodyPr/>
        <a:lstStyle/>
        <a:p>
          <a:endParaRPr lang="en-CA"/>
        </a:p>
      </dgm:t>
    </dgm:pt>
    <dgm:pt modelId="{4F8510C0-48C2-4FAC-A796-285A89483709}" type="sibTrans" cxnId="{8B8F206B-054F-4707-A1E2-322DB12C6684}">
      <dgm:prSet/>
      <dgm:spPr/>
      <dgm:t>
        <a:bodyPr/>
        <a:lstStyle/>
        <a:p>
          <a:endParaRPr lang="en-CA"/>
        </a:p>
      </dgm:t>
    </dgm:pt>
    <dgm:pt modelId="{5E64BAA6-FDF8-4309-B503-FFC38826BBB2}">
      <dgm:prSet phldrT="[Text]"/>
      <dgm:spPr/>
      <dgm:t>
        <a:bodyPr/>
        <a:lstStyle/>
        <a:p>
          <a:r>
            <a:rPr lang="en-CA" dirty="0"/>
            <a:t>Test</a:t>
          </a:r>
        </a:p>
      </dgm:t>
    </dgm:pt>
    <dgm:pt modelId="{9AEAF7FF-DD1D-4067-9213-ADDF13C5CE79}" type="parTrans" cxnId="{FE55F599-678D-40B1-96DC-EF0A3742E791}">
      <dgm:prSet/>
      <dgm:spPr/>
      <dgm:t>
        <a:bodyPr/>
        <a:lstStyle/>
        <a:p>
          <a:endParaRPr lang="en-CA"/>
        </a:p>
      </dgm:t>
    </dgm:pt>
    <dgm:pt modelId="{E46CAE7C-546A-4707-B9D3-44ABB7930950}" type="sibTrans" cxnId="{FE55F599-678D-40B1-96DC-EF0A3742E791}">
      <dgm:prSet/>
      <dgm:spPr/>
      <dgm:t>
        <a:bodyPr/>
        <a:lstStyle/>
        <a:p>
          <a:endParaRPr lang="en-CA"/>
        </a:p>
      </dgm:t>
    </dgm:pt>
    <dgm:pt modelId="{C600E563-5AE3-4277-8E35-BF985B57EC7C}">
      <dgm:prSet phldrT="[Text]"/>
      <dgm:spPr/>
      <dgm:t>
        <a:bodyPr/>
        <a:lstStyle/>
        <a:p>
          <a:r>
            <a:rPr lang="en-CA" dirty="0"/>
            <a:t>Release</a:t>
          </a:r>
        </a:p>
      </dgm:t>
    </dgm:pt>
    <dgm:pt modelId="{9558DDF4-07F3-4803-A17D-5042B5C7C582}" type="parTrans" cxnId="{92FC0C1D-CAB3-445C-9B17-87C403D827D8}">
      <dgm:prSet/>
      <dgm:spPr/>
    </dgm:pt>
    <dgm:pt modelId="{50A8A1FE-1B5C-4518-86F4-FCC5443B935D}" type="sibTrans" cxnId="{92FC0C1D-CAB3-445C-9B17-87C403D827D8}">
      <dgm:prSet/>
      <dgm:spPr/>
    </dgm:pt>
    <dgm:pt modelId="{86AE62F6-5245-4A04-B15E-5DA99BA4BC53}">
      <dgm:prSet phldrT="[Text]"/>
      <dgm:spPr/>
      <dgm:t>
        <a:bodyPr/>
        <a:lstStyle/>
        <a:p>
          <a:r>
            <a:rPr lang="en-CA"/>
            <a:t>Build</a:t>
          </a:r>
          <a:endParaRPr lang="en-CA" dirty="0"/>
        </a:p>
      </dgm:t>
    </dgm:pt>
    <dgm:pt modelId="{ABD3561A-2664-4738-8009-A8E8B29231B5}" type="parTrans" cxnId="{8010FC5C-66C8-4D7C-BE4F-9AE592C3CF3B}">
      <dgm:prSet/>
      <dgm:spPr/>
    </dgm:pt>
    <dgm:pt modelId="{EDC4C5A8-9862-4382-A9C4-F65B1FF32ED7}" type="sibTrans" cxnId="{8010FC5C-66C8-4D7C-BE4F-9AE592C3CF3B}">
      <dgm:prSet/>
      <dgm:spPr/>
    </dgm:pt>
    <dgm:pt modelId="{F3C85033-A16C-47D5-A556-6A7B947A72FF}" type="pres">
      <dgm:prSet presAssocID="{DEFC2B12-AB3B-4939-9DDE-B3B78CE4C90D}" presName="Name0" presStyleCnt="0">
        <dgm:presLayoutVars>
          <dgm:dir/>
          <dgm:resizeHandles val="exact"/>
        </dgm:presLayoutVars>
      </dgm:prSet>
      <dgm:spPr/>
    </dgm:pt>
    <dgm:pt modelId="{E348FE29-775B-4F61-8BA9-DB0CDB61F000}" type="pres">
      <dgm:prSet presAssocID="{DEFC2B12-AB3B-4939-9DDE-B3B78CE4C90D}" presName="cycle" presStyleCnt="0"/>
      <dgm:spPr/>
    </dgm:pt>
    <dgm:pt modelId="{FCCC8F15-97EA-45E0-8B2F-2AB789174DF3}" type="pres">
      <dgm:prSet presAssocID="{11D10AF5-25A0-46A1-84F9-16553D8045AF}" presName="nodeFirstNode" presStyleLbl="node1" presStyleIdx="0" presStyleCnt="5">
        <dgm:presLayoutVars>
          <dgm:bulletEnabled val="1"/>
        </dgm:presLayoutVars>
      </dgm:prSet>
      <dgm:spPr/>
    </dgm:pt>
    <dgm:pt modelId="{49E6A178-2727-4022-A32E-60FBC7491134}" type="pres">
      <dgm:prSet presAssocID="{6F08ABED-BB8C-4ABD-AE4C-85D4EA51AF14}" presName="sibTransFirstNode" presStyleLbl="bgShp" presStyleIdx="0" presStyleCnt="1"/>
      <dgm:spPr/>
    </dgm:pt>
    <dgm:pt modelId="{EA387BB2-FDC5-442B-986D-E88FC5683B80}" type="pres">
      <dgm:prSet presAssocID="{D1617795-2A25-4EB1-A391-37BC019D9197}" presName="nodeFollowingNodes" presStyleLbl="node1" presStyleIdx="1" presStyleCnt="5">
        <dgm:presLayoutVars>
          <dgm:bulletEnabled val="1"/>
        </dgm:presLayoutVars>
      </dgm:prSet>
      <dgm:spPr/>
    </dgm:pt>
    <dgm:pt modelId="{765AF57E-C7F9-4A69-B647-47A1AD436AB2}" type="pres">
      <dgm:prSet presAssocID="{86AE62F6-5245-4A04-B15E-5DA99BA4BC53}" presName="nodeFollowingNodes" presStyleLbl="node1" presStyleIdx="2" presStyleCnt="5">
        <dgm:presLayoutVars>
          <dgm:bulletEnabled val="1"/>
        </dgm:presLayoutVars>
      </dgm:prSet>
      <dgm:spPr/>
    </dgm:pt>
    <dgm:pt modelId="{4AA9683C-DF1A-4A97-8472-D820A9EDE2CB}" type="pres">
      <dgm:prSet presAssocID="{5E64BAA6-FDF8-4309-B503-FFC38826BBB2}" presName="nodeFollowingNodes" presStyleLbl="node1" presStyleIdx="3" presStyleCnt="5">
        <dgm:presLayoutVars>
          <dgm:bulletEnabled val="1"/>
        </dgm:presLayoutVars>
      </dgm:prSet>
      <dgm:spPr/>
    </dgm:pt>
    <dgm:pt modelId="{20F424B3-E42E-4784-BA59-746859E56B31}" type="pres">
      <dgm:prSet presAssocID="{C600E563-5AE3-4277-8E35-BF985B57EC7C}" presName="nodeFollowingNodes" presStyleLbl="node1" presStyleIdx="4" presStyleCnt="5">
        <dgm:presLayoutVars>
          <dgm:bulletEnabled val="1"/>
        </dgm:presLayoutVars>
      </dgm:prSet>
      <dgm:spPr/>
    </dgm:pt>
  </dgm:ptLst>
  <dgm:cxnLst>
    <dgm:cxn modelId="{3386A801-4B93-417C-AD9F-8D6E9621761A}" type="presOf" srcId="{D1617795-2A25-4EB1-A391-37BC019D9197}" destId="{EA387BB2-FDC5-442B-986D-E88FC5683B80}" srcOrd="0" destOrd="0" presId="urn:microsoft.com/office/officeart/2005/8/layout/cycle3"/>
    <dgm:cxn modelId="{A3100410-E57C-452F-8C2C-A1BF5ECED974}" type="presOf" srcId="{6F08ABED-BB8C-4ABD-AE4C-85D4EA51AF14}" destId="{49E6A178-2727-4022-A32E-60FBC7491134}" srcOrd="0" destOrd="0" presId="urn:microsoft.com/office/officeart/2005/8/layout/cycle3"/>
    <dgm:cxn modelId="{92FC0C1D-CAB3-445C-9B17-87C403D827D8}" srcId="{DEFC2B12-AB3B-4939-9DDE-B3B78CE4C90D}" destId="{C600E563-5AE3-4277-8E35-BF985B57EC7C}" srcOrd="4" destOrd="0" parTransId="{9558DDF4-07F3-4803-A17D-5042B5C7C582}" sibTransId="{50A8A1FE-1B5C-4518-86F4-FCC5443B935D}"/>
    <dgm:cxn modelId="{8010FC5C-66C8-4D7C-BE4F-9AE592C3CF3B}" srcId="{DEFC2B12-AB3B-4939-9DDE-B3B78CE4C90D}" destId="{86AE62F6-5245-4A04-B15E-5DA99BA4BC53}" srcOrd="2" destOrd="0" parTransId="{ABD3561A-2664-4738-8009-A8E8B29231B5}" sibTransId="{EDC4C5A8-9862-4382-A9C4-F65B1FF32ED7}"/>
    <dgm:cxn modelId="{70820E5D-6806-4130-84C3-BF0E75D48C4C}" type="presOf" srcId="{5E64BAA6-FDF8-4309-B503-FFC38826BBB2}" destId="{4AA9683C-DF1A-4A97-8472-D820A9EDE2CB}" srcOrd="0" destOrd="0" presId="urn:microsoft.com/office/officeart/2005/8/layout/cycle3"/>
    <dgm:cxn modelId="{B325D846-0FC7-4E86-9972-373C1A287754}" type="presOf" srcId="{86AE62F6-5245-4A04-B15E-5DA99BA4BC53}" destId="{765AF57E-C7F9-4A69-B647-47A1AD436AB2}" srcOrd="0" destOrd="0" presId="urn:microsoft.com/office/officeart/2005/8/layout/cycle3"/>
    <dgm:cxn modelId="{8B8F206B-054F-4707-A1E2-322DB12C6684}" srcId="{DEFC2B12-AB3B-4939-9DDE-B3B78CE4C90D}" destId="{D1617795-2A25-4EB1-A391-37BC019D9197}" srcOrd="1" destOrd="0" parTransId="{A8D78AA4-E5E0-4DDB-A01B-BE78ACDEC80B}" sibTransId="{4F8510C0-48C2-4FAC-A796-285A89483709}"/>
    <dgm:cxn modelId="{68804952-F92C-4C4F-A0ED-6FC2C6DE39E3}" type="presOf" srcId="{DEFC2B12-AB3B-4939-9DDE-B3B78CE4C90D}" destId="{F3C85033-A16C-47D5-A556-6A7B947A72FF}" srcOrd="0" destOrd="0" presId="urn:microsoft.com/office/officeart/2005/8/layout/cycle3"/>
    <dgm:cxn modelId="{CD986B93-9BB0-463C-AA21-CEF81A3B7707}" type="presOf" srcId="{C600E563-5AE3-4277-8E35-BF985B57EC7C}" destId="{20F424B3-E42E-4784-BA59-746859E56B31}" srcOrd="0" destOrd="0" presId="urn:microsoft.com/office/officeart/2005/8/layout/cycle3"/>
    <dgm:cxn modelId="{FE55F599-678D-40B1-96DC-EF0A3742E791}" srcId="{DEFC2B12-AB3B-4939-9DDE-B3B78CE4C90D}" destId="{5E64BAA6-FDF8-4309-B503-FFC38826BBB2}" srcOrd="3" destOrd="0" parTransId="{9AEAF7FF-DD1D-4067-9213-ADDF13C5CE79}" sibTransId="{E46CAE7C-546A-4707-B9D3-44ABB7930950}"/>
    <dgm:cxn modelId="{09A4AEB6-DD5B-4F2C-A295-6FEAA8C812CA}" type="presOf" srcId="{11D10AF5-25A0-46A1-84F9-16553D8045AF}" destId="{FCCC8F15-97EA-45E0-8B2F-2AB789174DF3}" srcOrd="0" destOrd="0" presId="urn:microsoft.com/office/officeart/2005/8/layout/cycle3"/>
    <dgm:cxn modelId="{5580E8C6-3663-4CE2-AC29-F5738DA131E4}" srcId="{DEFC2B12-AB3B-4939-9DDE-B3B78CE4C90D}" destId="{11D10AF5-25A0-46A1-84F9-16553D8045AF}" srcOrd="0" destOrd="0" parTransId="{F3B76EE3-20A7-4F56-9492-172E0E9D5005}" sibTransId="{6F08ABED-BB8C-4ABD-AE4C-85D4EA51AF14}"/>
    <dgm:cxn modelId="{E9612AAA-874F-46F4-B1DE-411474153817}" type="presParOf" srcId="{F3C85033-A16C-47D5-A556-6A7B947A72FF}" destId="{E348FE29-775B-4F61-8BA9-DB0CDB61F000}" srcOrd="0" destOrd="0" presId="urn:microsoft.com/office/officeart/2005/8/layout/cycle3"/>
    <dgm:cxn modelId="{0B102744-943B-4B2A-9EE0-2E519C15DF7A}" type="presParOf" srcId="{E348FE29-775B-4F61-8BA9-DB0CDB61F000}" destId="{FCCC8F15-97EA-45E0-8B2F-2AB789174DF3}" srcOrd="0" destOrd="0" presId="urn:microsoft.com/office/officeart/2005/8/layout/cycle3"/>
    <dgm:cxn modelId="{5C7E0F51-312D-42E4-9271-5B00A35D72EB}" type="presParOf" srcId="{E348FE29-775B-4F61-8BA9-DB0CDB61F000}" destId="{49E6A178-2727-4022-A32E-60FBC7491134}" srcOrd="1" destOrd="0" presId="urn:microsoft.com/office/officeart/2005/8/layout/cycle3"/>
    <dgm:cxn modelId="{79FB7AA3-FF9D-4503-919B-DDF90A00C625}" type="presParOf" srcId="{E348FE29-775B-4F61-8BA9-DB0CDB61F000}" destId="{EA387BB2-FDC5-442B-986D-E88FC5683B80}" srcOrd="2" destOrd="0" presId="urn:microsoft.com/office/officeart/2005/8/layout/cycle3"/>
    <dgm:cxn modelId="{0A09A32A-D026-4A27-8E1C-3F32E4E1548A}" type="presParOf" srcId="{E348FE29-775B-4F61-8BA9-DB0CDB61F000}" destId="{765AF57E-C7F9-4A69-B647-47A1AD436AB2}" srcOrd="3" destOrd="0" presId="urn:microsoft.com/office/officeart/2005/8/layout/cycle3"/>
    <dgm:cxn modelId="{02C6CB20-2FFD-492A-8DC2-493CDB9D87A4}" type="presParOf" srcId="{E348FE29-775B-4F61-8BA9-DB0CDB61F000}" destId="{4AA9683C-DF1A-4A97-8472-D820A9EDE2CB}" srcOrd="4" destOrd="0" presId="urn:microsoft.com/office/officeart/2005/8/layout/cycle3"/>
    <dgm:cxn modelId="{202A3DA2-5E5E-4A27-8663-726877442EE8}" type="presParOf" srcId="{E348FE29-775B-4F61-8BA9-DB0CDB61F000}" destId="{20F424B3-E42E-4784-BA59-746859E56B31}"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186EE6A-DCAE-43A1-83E1-60B82B941F05}"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34EF3FE-07F7-49AB-BF96-30AB06BE8E1C}">
      <dgm:prSet/>
      <dgm:spPr/>
      <dgm:t>
        <a:bodyPr/>
        <a:lstStyle/>
        <a:p>
          <a:r>
            <a:rPr lang="en-CA"/>
            <a:t>Git is a popular source code management software (aka version control software)</a:t>
          </a:r>
          <a:endParaRPr lang="en-US"/>
        </a:p>
      </dgm:t>
    </dgm:pt>
    <dgm:pt modelId="{8388F84F-D3F6-47E1-A603-8E36816E9C26}" type="parTrans" cxnId="{1EE3ABE6-F28D-4A4E-8B5F-20AEE08E0787}">
      <dgm:prSet/>
      <dgm:spPr/>
      <dgm:t>
        <a:bodyPr/>
        <a:lstStyle/>
        <a:p>
          <a:endParaRPr lang="en-US"/>
        </a:p>
      </dgm:t>
    </dgm:pt>
    <dgm:pt modelId="{E20CAED8-9B3D-471E-A4C9-37AB349FB5BC}" type="sibTrans" cxnId="{1EE3ABE6-F28D-4A4E-8B5F-20AEE08E0787}">
      <dgm:prSet/>
      <dgm:spPr/>
      <dgm:t>
        <a:bodyPr/>
        <a:lstStyle/>
        <a:p>
          <a:endParaRPr lang="en-US"/>
        </a:p>
      </dgm:t>
    </dgm:pt>
    <dgm:pt modelId="{6C4948C2-E0DC-4534-A8B0-A50791E5EC4E}">
      <dgm:prSet/>
      <dgm:spPr/>
      <dgm:t>
        <a:bodyPr/>
        <a:lstStyle/>
        <a:p>
          <a:r>
            <a:rPr lang="en-US"/>
            <a:t>Git was first authored by Linus Torvalds in 2005 for development of Linux</a:t>
          </a:r>
        </a:p>
      </dgm:t>
    </dgm:pt>
    <dgm:pt modelId="{733084D8-6AFB-46D6-8CA2-1144CE9805D8}" type="parTrans" cxnId="{5C01D355-57DA-4F68-8883-9DCD6394C9AE}">
      <dgm:prSet/>
      <dgm:spPr/>
      <dgm:t>
        <a:bodyPr/>
        <a:lstStyle/>
        <a:p>
          <a:endParaRPr lang="en-US"/>
        </a:p>
      </dgm:t>
    </dgm:pt>
    <dgm:pt modelId="{2AC674A1-6E73-4449-8A71-9136733D29A4}" type="sibTrans" cxnId="{5C01D355-57DA-4F68-8883-9DCD6394C9AE}">
      <dgm:prSet/>
      <dgm:spPr/>
      <dgm:t>
        <a:bodyPr/>
        <a:lstStyle/>
        <a:p>
          <a:endParaRPr lang="en-US"/>
        </a:p>
      </dgm:t>
    </dgm:pt>
    <dgm:pt modelId="{1B44CA1E-B82D-4849-8CD1-0DCDC7EF899B}" type="pres">
      <dgm:prSet presAssocID="{4186EE6A-DCAE-43A1-83E1-60B82B941F05}" presName="hierChild1" presStyleCnt="0">
        <dgm:presLayoutVars>
          <dgm:chPref val="1"/>
          <dgm:dir/>
          <dgm:animOne val="branch"/>
          <dgm:animLvl val="lvl"/>
          <dgm:resizeHandles/>
        </dgm:presLayoutVars>
      </dgm:prSet>
      <dgm:spPr/>
    </dgm:pt>
    <dgm:pt modelId="{DEA9D719-3EA1-48A5-AA2D-9B7FE8F4338E}" type="pres">
      <dgm:prSet presAssocID="{D34EF3FE-07F7-49AB-BF96-30AB06BE8E1C}" presName="hierRoot1" presStyleCnt="0"/>
      <dgm:spPr/>
    </dgm:pt>
    <dgm:pt modelId="{12D19008-977B-433F-9EE9-55F067658315}" type="pres">
      <dgm:prSet presAssocID="{D34EF3FE-07F7-49AB-BF96-30AB06BE8E1C}" presName="composite" presStyleCnt="0"/>
      <dgm:spPr/>
    </dgm:pt>
    <dgm:pt modelId="{92B74EA6-368E-437A-B1EA-6721879B96C8}" type="pres">
      <dgm:prSet presAssocID="{D34EF3FE-07F7-49AB-BF96-30AB06BE8E1C}" presName="background" presStyleLbl="node0" presStyleIdx="0" presStyleCnt="2"/>
      <dgm:spPr/>
    </dgm:pt>
    <dgm:pt modelId="{63BDB3C0-535F-47E4-A3AE-41EB982423AF}" type="pres">
      <dgm:prSet presAssocID="{D34EF3FE-07F7-49AB-BF96-30AB06BE8E1C}" presName="text" presStyleLbl="fgAcc0" presStyleIdx="0" presStyleCnt="2">
        <dgm:presLayoutVars>
          <dgm:chPref val="3"/>
        </dgm:presLayoutVars>
      </dgm:prSet>
      <dgm:spPr/>
    </dgm:pt>
    <dgm:pt modelId="{DE563C54-78F6-4DC5-B27D-246D6A5766AE}" type="pres">
      <dgm:prSet presAssocID="{D34EF3FE-07F7-49AB-BF96-30AB06BE8E1C}" presName="hierChild2" presStyleCnt="0"/>
      <dgm:spPr/>
    </dgm:pt>
    <dgm:pt modelId="{7E3D70F1-7EE9-4040-A052-BA9B8DEE8DF1}" type="pres">
      <dgm:prSet presAssocID="{6C4948C2-E0DC-4534-A8B0-A50791E5EC4E}" presName="hierRoot1" presStyleCnt="0"/>
      <dgm:spPr/>
    </dgm:pt>
    <dgm:pt modelId="{31231913-48C1-4736-A195-60B4D08C07C1}" type="pres">
      <dgm:prSet presAssocID="{6C4948C2-E0DC-4534-A8B0-A50791E5EC4E}" presName="composite" presStyleCnt="0"/>
      <dgm:spPr/>
    </dgm:pt>
    <dgm:pt modelId="{A51EA45F-691E-44AF-8E60-9086FEA6C570}" type="pres">
      <dgm:prSet presAssocID="{6C4948C2-E0DC-4534-A8B0-A50791E5EC4E}" presName="background" presStyleLbl="node0" presStyleIdx="1" presStyleCnt="2"/>
      <dgm:spPr/>
    </dgm:pt>
    <dgm:pt modelId="{A8DADA34-613E-4824-A348-7A6B9245206D}" type="pres">
      <dgm:prSet presAssocID="{6C4948C2-E0DC-4534-A8B0-A50791E5EC4E}" presName="text" presStyleLbl="fgAcc0" presStyleIdx="1" presStyleCnt="2">
        <dgm:presLayoutVars>
          <dgm:chPref val="3"/>
        </dgm:presLayoutVars>
      </dgm:prSet>
      <dgm:spPr/>
    </dgm:pt>
    <dgm:pt modelId="{6D8007C0-C722-429C-9883-E2489399B4EA}" type="pres">
      <dgm:prSet presAssocID="{6C4948C2-E0DC-4534-A8B0-A50791E5EC4E}" presName="hierChild2" presStyleCnt="0"/>
      <dgm:spPr/>
    </dgm:pt>
  </dgm:ptLst>
  <dgm:cxnLst>
    <dgm:cxn modelId="{F4E59944-8D3D-4872-92B5-52104597951B}" type="presOf" srcId="{4186EE6A-DCAE-43A1-83E1-60B82B941F05}" destId="{1B44CA1E-B82D-4849-8CD1-0DCDC7EF899B}" srcOrd="0" destOrd="0" presId="urn:microsoft.com/office/officeart/2005/8/layout/hierarchy1"/>
    <dgm:cxn modelId="{98B67852-81F5-44AB-986D-6F6EEDBAFD84}" type="presOf" srcId="{6C4948C2-E0DC-4534-A8B0-A50791E5EC4E}" destId="{A8DADA34-613E-4824-A348-7A6B9245206D}" srcOrd="0" destOrd="0" presId="urn:microsoft.com/office/officeart/2005/8/layout/hierarchy1"/>
    <dgm:cxn modelId="{5C01D355-57DA-4F68-8883-9DCD6394C9AE}" srcId="{4186EE6A-DCAE-43A1-83E1-60B82B941F05}" destId="{6C4948C2-E0DC-4534-A8B0-A50791E5EC4E}" srcOrd="1" destOrd="0" parTransId="{733084D8-6AFB-46D6-8CA2-1144CE9805D8}" sibTransId="{2AC674A1-6E73-4449-8A71-9136733D29A4}"/>
    <dgm:cxn modelId="{C22083BD-F66F-4BF5-A189-3CA0A6888845}" type="presOf" srcId="{D34EF3FE-07F7-49AB-BF96-30AB06BE8E1C}" destId="{63BDB3C0-535F-47E4-A3AE-41EB982423AF}" srcOrd="0" destOrd="0" presId="urn:microsoft.com/office/officeart/2005/8/layout/hierarchy1"/>
    <dgm:cxn modelId="{1EE3ABE6-F28D-4A4E-8B5F-20AEE08E0787}" srcId="{4186EE6A-DCAE-43A1-83E1-60B82B941F05}" destId="{D34EF3FE-07F7-49AB-BF96-30AB06BE8E1C}" srcOrd="0" destOrd="0" parTransId="{8388F84F-D3F6-47E1-A603-8E36816E9C26}" sibTransId="{E20CAED8-9B3D-471E-A4C9-37AB349FB5BC}"/>
    <dgm:cxn modelId="{BD9C7953-6714-448E-B453-E9207D4483EC}" type="presParOf" srcId="{1B44CA1E-B82D-4849-8CD1-0DCDC7EF899B}" destId="{DEA9D719-3EA1-48A5-AA2D-9B7FE8F4338E}" srcOrd="0" destOrd="0" presId="urn:microsoft.com/office/officeart/2005/8/layout/hierarchy1"/>
    <dgm:cxn modelId="{567835CB-B1D5-40C6-9ADB-85061A0E86F3}" type="presParOf" srcId="{DEA9D719-3EA1-48A5-AA2D-9B7FE8F4338E}" destId="{12D19008-977B-433F-9EE9-55F067658315}" srcOrd="0" destOrd="0" presId="urn:microsoft.com/office/officeart/2005/8/layout/hierarchy1"/>
    <dgm:cxn modelId="{734F2B37-6E8F-4062-BE2A-EE4DB258D0B2}" type="presParOf" srcId="{12D19008-977B-433F-9EE9-55F067658315}" destId="{92B74EA6-368E-437A-B1EA-6721879B96C8}" srcOrd="0" destOrd="0" presId="urn:microsoft.com/office/officeart/2005/8/layout/hierarchy1"/>
    <dgm:cxn modelId="{25C44F12-F89F-4A8B-844E-6AC20F90E1B4}" type="presParOf" srcId="{12D19008-977B-433F-9EE9-55F067658315}" destId="{63BDB3C0-535F-47E4-A3AE-41EB982423AF}" srcOrd="1" destOrd="0" presId="urn:microsoft.com/office/officeart/2005/8/layout/hierarchy1"/>
    <dgm:cxn modelId="{8EC6211E-DB23-4EFD-847D-0BC0BD5ABE43}" type="presParOf" srcId="{DEA9D719-3EA1-48A5-AA2D-9B7FE8F4338E}" destId="{DE563C54-78F6-4DC5-B27D-246D6A5766AE}" srcOrd="1" destOrd="0" presId="urn:microsoft.com/office/officeart/2005/8/layout/hierarchy1"/>
    <dgm:cxn modelId="{95E787A6-B0DD-48A4-9495-6AE33DB0CE3C}" type="presParOf" srcId="{1B44CA1E-B82D-4849-8CD1-0DCDC7EF899B}" destId="{7E3D70F1-7EE9-4040-A052-BA9B8DEE8DF1}" srcOrd="1" destOrd="0" presId="urn:microsoft.com/office/officeart/2005/8/layout/hierarchy1"/>
    <dgm:cxn modelId="{A5A8C02B-F29E-4E9D-BA37-308B584E214C}" type="presParOf" srcId="{7E3D70F1-7EE9-4040-A052-BA9B8DEE8DF1}" destId="{31231913-48C1-4736-A195-60B4D08C07C1}" srcOrd="0" destOrd="0" presId="urn:microsoft.com/office/officeart/2005/8/layout/hierarchy1"/>
    <dgm:cxn modelId="{2D17C9B1-9AA9-4BA1-8045-D8AC302534B3}" type="presParOf" srcId="{31231913-48C1-4736-A195-60B4D08C07C1}" destId="{A51EA45F-691E-44AF-8E60-9086FEA6C570}" srcOrd="0" destOrd="0" presId="urn:microsoft.com/office/officeart/2005/8/layout/hierarchy1"/>
    <dgm:cxn modelId="{363D3857-A1E6-44ED-8BE6-EF4E6D573E7E}" type="presParOf" srcId="{31231913-48C1-4736-A195-60B4D08C07C1}" destId="{A8DADA34-613E-4824-A348-7A6B9245206D}" srcOrd="1" destOrd="0" presId="urn:microsoft.com/office/officeart/2005/8/layout/hierarchy1"/>
    <dgm:cxn modelId="{A0DCC456-B421-4CF0-8362-88129261C64C}" type="presParOf" srcId="{7E3D70F1-7EE9-4040-A052-BA9B8DEE8DF1}" destId="{6D8007C0-C722-429C-9883-E2489399B4E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0567BEB-B2B8-4280-A55D-DA58CCC4871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ECEAA28-F791-430B-888F-9F65E47B5AF3}">
      <dgm:prSet/>
      <dgm:spPr/>
      <dgm:t>
        <a:bodyPr/>
        <a:lstStyle/>
        <a:p>
          <a:r>
            <a:rPr lang="en-CA"/>
            <a:t>The command “git add .” adds changed files to a staging area</a:t>
          </a:r>
          <a:endParaRPr lang="en-US"/>
        </a:p>
      </dgm:t>
    </dgm:pt>
    <dgm:pt modelId="{BD8B4B4D-F1D5-417B-AEE8-1767E0966CD1}" type="parTrans" cxnId="{7348C9E1-5B23-4319-B6B5-36FB431FA3F7}">
      <dgm:prSet/>
      <dgm:spPr/>
      <dgm:t>
        <a:bodyPr/>
        <a:lstStyle/>
        <a:p>
          <a:endParaRPr lang="en-US"/>
        </a:p>
      </dgm:t>
    </dgm:pt>
    <dgm:pt modelId="{EEEFAFD8-0C18-4440-87EE-F2E07AECB5F4}" type="sibTrans" cxnId="{7348C9E1-5B23-4319-B6B5-36FB431FA3F7}">
      <dgm:prSet/>
      <dgm:spPr/>
      <dgm:t>
        <a:bodyPr/>
        <a:lstStyle/>
        <a:p>
          <a:endParaRPr lang="en-US"/>
        </a:p>
      </dgm:t>
    </dgm:pt>
    <dgm:pt modelId="{63DADC1A-F7CD-4E76-B875-112A8BFA7E69}">
      <dgm:prSet/>
      <dgm:spPr/>
      <dgm:t>
        <a:bodyPr/>
        <a:lstStyle/>
        <a:p>
          <a:r>
            <a:rPr lang="en-CA"/>
            <a:t>This is required before making a commit</a:t>
          </a:r>
          <a:endParaRPr lang="en-US"/>
        </a:p>
      </dgm:t>
    </dgm:pt>
    <dgm:pt modelId="{787A3FB9-A94B-4096-8079-722999750F68}" type="parTrans" cxnId="{CE8047A6-C104-4916-886E-07DF236416B6}">
      <dgm:prSet/>
      <dgm:spPr/>
      <dgm:t>
        <a:bodyPr/>
        <a:lstStyle/>
        <a:p>
          <a:endParaRPr lang="en-US"/>
        </a:p>
      </dgm:t>
    </dgm:pt>
    <dgm:pt modelId="{D7CB01C9-29BF-4E9D-9F49-730F353E10E4}" type="sibTrans" cxnId="{CE8047A6-C104-4916-886E-07DF236416B6}">
      <dgm:prSet/>
      <dgm:spPr/>
      <dgm:t>
        <a:bodyPr/>
        <a:lstStyle/>
        <a:p>
          <a:endParaRPr lang="en-US"/>
        </a:p>
      </dgm:t>
    </dgm:pt>
    <dgm:pt modelId="{C50FC4D1-127A-41BA-8E8D-F9DFB258906D}">
      <dgm:prSet/>
      <dgm:spPr/>
      <dgm:t>
        <a:bodyPr/>
        <a:lstStyle/>
        <a:p>
          <a:r>
            <a:rPr lang="en-CA"/>
            <a:t>The staging are is the list of tracked files that will be added to the next commit</a:t>
          </a:r>
          <a:endParaRPr lang="en-US"/>
        </a:p>
      </dgm:t>
    </dgm:pt>
    <dgm:pt modelId="{F8B46078-43E1-4FE5-8862-59EFBE5471AC}" type="parTrans" cxnId="{DF03DA48-A4B2-4ED2-BA9B-3B549C748099}">
      <dgm:prSet/>
      <dgm:spPr/>
      <dgm:t>
        <a:bodyPr/>
        <a:lstStyle/>
        <a:p>
          <a:endParaRPr lang="en-US"/>
        </a:p>
      </dgm:t>
    </dgm:pt>
    <dgm:pt modelId="{240BEFE3-7B90-4FB1-9B4F-C5C335E3EB9B}" type="sibTrans" cxnId="{DF03DA48-A4B2-4ED2-BA9B-3B549C748099}">
      <dgm:prSet/>
      <dgm:spPr/>
      <dgm:t>
        <a:bodyPr/>
        <a:lstStyle/>
        <a:p>
          <a:endParaRPr lang="en-US"/>
        </a:p>
      </dgm:t>
    </dgm:pt>
    <dgm:pt modelId="{1D6C1EDE-F5F2-4939-86D5-09FD5F98F338}">
      <dgm:prSet/>
      <dgm:spPr/>
      <dgm:t>
        <a:bodyPr/>
        <a:lstStyle/>
        <a:p>
          <a:r>
            <a:rPr lang="en-CA"/>
            <a:t>Clearing staging area (“git reset”) doe not lose your work </a:t>
          </a:r>
          <a:endParaRPr lang="en-US"/>
        </a:p>
      </dgm:t>
    </dgm:pt>
    <dgm:pt modelId="{C3D9751A-D8C8-48BD-98D5-2CB3E155427A}" type="parTrans" cxnId="{4D39BAA9-6C01-4A78-99A1-15F09E6C6EA3}">
      <dgm:prSet/>
      <dgm:spPr/>
      <dgm:t>
        <a:bodyPr/>
        <a:lstStyle/>
        <a:p>
          <a:endParaRPr lang="en-US"/>
        </a:p>
      </dgm:t>
    </dgm:pt>
    <dgm:pt modelId="{F998D595-47BA-4A82-9BD1-A9E4F6220B26}" type="sibTrans" cxnId="{4D39BAA9-6C01-4A78-99A1-15F09E6C6EA3}">
      <dgm:prSet/>
      <dgm:spPr/>
      <dgm:t>
        <a:bodyPr/>
        <a:lstStyle/>
        <a:p>
          <a:endParaRPr lang="en-US"/>
        </a:p>
      </dgm:t>
    </dgm:pt>
    <dgm:pt modelId="{3FA0820C-43BF-429A-BFDA-71F08D70B604}" type="pres">
      <dgm:prSet presAssocID="{F0567BEB-B2B8-4280-A55D-DA58CCC4871E}" presName="linear" presStyleCnt="0">
        <dgm:presLayoutVars>
          <dgm:animLvl val="lvl"/>
          <dgm:resizeHandles val="exact"/>
        </dgm:presLayoutVars>
      </dgm:prSet>
      <dgm:spPr/>
    </dgm:pt>
    <dgm:pt modelId="{40A3A684-C756-4459-95CB-3AF3BE7D877D}" type="pres">
      <dgm:prSet presAssocID="{4ECEAA28-F791-430B-888F-9F65E47B5AF3}" presName="parentText" presStyleLbl="node1" presStyleIdx="0" presStyleCnt="4">
        <dgm:presLayoutVars>
          <dgm:chMax val="0"/>
          <dgm:bulletEnabled val="1"/>
        </dgm:presLayoutVars>
      </dgm:prSet>
      <dgm:spPr/>
    </dgm:pt>
    <dgm:pt modelId="{2CC63C94-23C1-4089-BDC9-AB8E17D50992}" type="pres">
      <dgm:prSet presAssocID="{EEEFAFD8-0C18-4440-87EE-F2E07AECB5F4}" presName="spacer" presStyleCnt="0"/>
      <dgm:spPr/>
    </dgm:pt>
    <dgm:pt modelId="{54C017D1-A15E-4E89-A35D-49271CB1D361}" type="pres">
      <dgm:prSet presAssocID="{63DADC1A-F7CD-4E76-B875-112A8BFA7E69}" presName="parentText" presStyleLbl="node1" presStyleIdx="1" presStyleCnt="4">
        <dgm:presLayoutVars>
          <dgm:chMax val="0"/>
          <dgm:bulletEnabled val="1"/>
        </dgm:presLayoutVars>
      </dgm:prSet>
      <dgm:spPr/>
    </dgm:pt>
    <dgm:pt modelId="{940F3604-B2FC-49BD-BDB6-C3E0C5E8723A}" type="pres">
      <dgm:prSet presAssocID="{D7CB01C9-29BF-4E9D-9F49-730F353E10E4}" presName="spacer" presStyleCnt="0"/>
      <dgm:spPr/>
    </dgm:pt>
    <dgm:pt modelId="{A3FC15ED-F2A8-41B2-8260-B7578CB53B52}" type="pres">
      <dgm:prSet presAssocID="{C50FC4D1-127A-41BA-8E8D-F9DFB258906D}" presName="parentText" presStyleLbl="node1" presStyleIdx="2" presStyleCnt="4">
        <dgm:presLayoutVars>
          <dgm:chMax val="0"/>
          <dgm:bulletEnabled val="1"/>
        </dgm:presLayoutVars>
      </dgm:prSet>
      <dgm:spPr/>
    </dgm:pt>
    <dgm:pt modelId="{05F12201-70F1-4BC0-BA87-C3769C5C0DC0}" type="pres">
      <dgm:prSet presAssocID="{240BEFE3-7B90-4FB1-9B4F-C5C335E3EB9B}" presName="spacer" presStyleCnt="0"/>
      <dgm:spPr/>
    </dgm:pt>
    <dgm:pt modelId="{492795D7-93DC-4466-88B1-3B885F0C5D9E}" type="pres">
      <dgm:prSet presAssocID="{1D6C1EDE-F5F2-4939-86D5-09FD5F98F338}" presName="parentText" presStyleLbl="node1" presStyleIdx="3" presStyleCnt="4">
        <dgm:presLayoutVars>
          <dgm:chMax val="0"/>
          <dgm:bulletEnabled val="1"/>
        </dgm:presLayoutVars>
      </dgm:prSet>
      <dgm:spPr/>
    </dgm:pt>
  </dgm:ptLst>
  <dgm:cxnLst>
    <dgm:cxn modelId="{9595C415-D15A-496E-B83D-56E4FC3F9195}" type="presOf" srcId="{63DADC1A-F7CD-4E76-B875-112A8BFA7E69}" destId="{54C017D1-A15E-4E89-A35D-49271CB1D361}" srcOrd="0" destOrd="0" presId="urn:microsoft.com/office/officeart/2005/8/layout/vList2"/>
    <dgm:cxn modelId="{D4EE772A-6345-4813-A527-CE78A6E60C7D}" type="presOf" srcId="{1D6C1EDE-F5F2-4939-86D5-09FD5F98F338}" destId="{492795D7-93DC-4466-88B1-3B885F0C5D9E}" srcOrd="0" destOrd="0" presId="urn:microsoft.com/office/officeart/2005/8/layout/vList2"/>
    <dgm:cxn modelId="{DF03DA48-A4B2-4ED2-BA9B-3B549C748099}" srcId="{F0567BEB-B2B8-4280-A55D-DA58CCC4871E}" destId="{C50FC4D1-127A-41BA-8E8D-F9DFB258906D}" srcOrd="2" destOrd="0" parTransId="{F8B46078-43E1-4FE5-8862-59EFBE5471AC}" sibTransId="{240BEFE3-7B90-4FB1-9B4F-C5C335E3EB9B}"/>
    <dgm:cxn modelId="{CE8047A6-C104-4916-886E-07DF236416B6}" srcId="{F0567BEB-B2B8-4280-A55D-DA58CCC4871E}" destId="{63DADC1A-F7CD-4E76-B875-112A8BFA7E69}" srcOrd="1" destOrd="0" parTransId="{787A3FB9-A94B-4096-8079-722999750F68}" sibTransId="{D7CB01C9-29BF-4E9D-9F49-730F353E10E4}"/>
    <dgm:cxn modelId="{4D39BAA9-6C01-4A78-99A1-15F09E6C6EA3}" srcId="{F0567BEB-B2B8-4280-A55D-DA58CCC4871E}" destId="{1D6C1EDE-F5F2-4939-86D5-09FD5F98F338}" srcOrd="3" destOrd="0" parTransId="{C3D9751A-D8C8-48BD-98D5-2CB3E155427A}" sibTransId="{F998D595-47BA-4A82-9BD1-A9E4F6220B26}"/>
    <dgm:cxn modelId="{35BEC4D4-5274-4A9D-B710-38486CDD5108}" type="presOf" srcId="{4ECEAA28-F791-430B-888F-9F65E47B5AF3}" destId="{40A3A684-C756-4459-95CB-3AF3BE7D877D}" srcOrd="0" destOrd="0" presId="urn:microsoft.com/office/officeart/2005/8/layout/vList2"/>
    <dgm:cxn modelId="{7348C9E1-5B23-4319-B6B5-36FB431FA3F7}" srcId="{F0567BEB-B2B8-4280-A55D-DA58CCC4871E}" destId="{4ECEAA28-F791-430B-888F-9F65E47B5AF3}" srcOrd="0" destOrd="0" parTransId="{BD8B4B4D-F1D5-417B-AEE8-1767E0966CD1}" sibTransId="{EEEFAFD8-0C18-4440-87EE-F2E07AECB5F4}"/>
    <dgm:cxn modelId="{5E21F3F3-D50A-4929-B59A-B14842E22A41}" type="presOf" srcId="{C50FC4D1-127A-41BA-8E8D-F9DFB258906D}" destId="{A3FC15ED-F2A8-41B2-8260-B7578CB53B52}" srcOrd="0" destOrd="0" presId="urn:microsoft.com/office/officeart/2005/8/layout/vList2"/>
    <dgm:cxn modelId="{FC3DF3F7-225D-4609-BDB0-C49BBE9CEFD5}" type="presOf" srcId="{F0567BEB-B2B8-4280-A55D-DA58CCC4871E}" destId="{3FA0820C-43BF-429A-BFDA-71F08D70B604}" srcOrd="0" destOrd="0" presId="urn:microsoft.com/office/officeart/2005/8/layout/vList2"/>
    <dgm:cxn modelId="{1D142ECA-AE17-4736-92EC-0491AB610FF6}" type="presParOf" srcId="{3FA0820C-43BF-429A-BFDA-71F08D70B604}" destId="{40A3A684-C756-4459-95CB-3AF3BE7D877D}" srcOrd="0" destOrd="0" presId="urn:microsoft.com/office/officeart/2005/8/layout/vList2"/>
    <dgm:cxn modelId="{ADAEC87E-EFDD-4D87-B70D-D93892E42D34}" type="presParOf" srcId="{3FA0820C-43BF-429A-BFDA-71F08D70B604}" destId="{2CC63C94-23C1-4089-BDC9-AB8E17D50992}" srcOrd="1" destOrd="0" presId="urn:microsoft.com/office/officeart/2005/8/layout/vList2"/>
    <dgm:cxn modelId="{786ECCFF-3EBE-4FCA-894A-E03B789DAACB}" type="presParOf" srcId="{3FA0820C-43BF-429A-BFDA-71F08D70B604}" destId="{54C017D1-A15E-4E89-A35D-49271CB1D361}" srcOrd="2" destOrd="0" presId="urn:microsoft.com/office/officeart/2005/8/layout/vList2"/>
    <dgm:cxn modelId="{908D55F4-546B-4AC5-8AD5-C299A4353B01}" type="presParOf" srcId="{3FA0820C-43BF-429A-BFDA-71F08D70B604}" destId="{940F3604-B2FC-49BD-BDB6-C3E0C5E8723A}" srcOrd="3" destOrd="0" presId="urn:microsoft.com/office/officeart/2005/8/layout/vList2"/>
    <dgm:cxn modelId="{75468DCA-2D3C-42C8-AD78-94A136BAAD96}" type="presParOf" srcId="{3FA0820C-43BF-429A-BFDA-71F08D70B604}" destId="{A3FC15ED-F2A8-41B2-8260-B7578CB53B52}" srcOrd="4" destOrd="0" presId="urn:microsoft.com/office/officeart/2005/8/layout/vList2"/>
    <dgm:cxn modelId="{9AA18CCB-E0E8-4728-8F78-0EC1F6524906}" type="presParOf" srcId="{3FA0820C-43BF-429A-BFDA-71F08D70B604}" destId="{05F12201-70F1-4BC0-BA87-C3769C5C0DC0}" srcOrd="5" destOrd="0" presId="urn:microsoft.com/office/officeart/2005/8/layout/vList2"/>
    <dgm:cxn modelId="{7FBDC4BC-4DD6-4643-8258-07202A4CD386}" type="presParOf" srcId="{3FA0820C-43BF-429A-BFDA-71F08D70B604}" destId="{492795D7-93DC-4466-88B1-3B885F0C5D9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50706D6-0FBA-44AE-8268-57BEA9D39DF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113A0D1-CE8E-4CFB-923D-D0D16C2F1864}">
      <dgm:prSet/>
      <dgm:spPr/>
      <dgm:t>
        <a:bodyPr/>
        <a:lstStyle/>
        <a:p>
          <a:r>
            <a:rPr lang="en-CA" dirty="0"/>
            <a:t>Different versions of the source code can exist simultaneously</a:t>
          </a:r>
          <a:endParaRPr lang="en-US" dirty="0"/>
        </a:p>
      </dgm:t>
    </dgm:pt>
    <dgm:pt modelId="{0C5607B4-F0F0-4761-AD7E-71740865BA38}" type="parTrans" cxnId="{82A22387-E375-474E-BC5F-C1318F95ED7A}">
      <dgm:prSet/>
      <dgm:spPr/>
      <dgm:t>
        <a:bodyPr/>
        <a:lstStyle/>
        <a:p>
          <a:endParaRPr lang="en-US"/>
        </a:p>
      </dgm:t>
    </dgm:pt>
    <dgm:pt modelId="{20BE1BEE-6393-4CC1-AC9F-95CA1C031F75}" type="sibTrans" cxnId="{82A22387-E375-474E-BC5F-C1318F95ED7A}">
      <dgm:prSet/>
      <dgm:spPr/>
      <dgm:t>
        <a:bodyPr/>
        <a:lstStyle/>
        <a:p>
          <a:endParaRPr lang="en-US"/>
        </a:p>
      </dgm:t>
    </dgm:pt>
    <dgm:pt modelId="{6A077445-C493-4FAD-8599-1AC9F0DB04D0}">
      <dgm:prSet/>
      <dgm:spPr/>
      <dgm:t>
        <a:bodyPr/>
        <a:lstStyle/>
        <a:p>
          <a:r>
            <a:rPr lang="en-CA"/>
            <a:t>These are called branches </a:t>
          </a:r>
          <a:endParaRPr lang="en-US"/>
        </a:p>
      </dgm:t>
    </dgm:pt>
    <dgm:pt modelId="{3F37FF4D-E33B-41A4-B65B-2B3A3924B027}" type="parTrans" cxnId="{6D480642-58B7-42C5-A6B8-576DA14A5FD3}">
      <dgm:prSet/>
      <dgm:spPr/>
      <dgm:t>
        <a:bodyPr/>
        <a:lstStyle/>
        <a:p>
          <a:endParaRPr lang="en-US"/>
        </a:p>
      </dgm:t>
    </dgm:pt>
    <dgm:pt modelId="{D3C7376B-1E20-42FC-943F-1604DE9B4F6B}" type="sibTrans" cxnId="{6D480642-58B7-42C5-A6B8-576DA14A5FD3}">
      <dgm:prSet/>
      <dgm:spPr/>
      <dgm:t>
        <a:bodyPr/>
        <a:lstStyle/>
        <a:p>
          <a:endParaRPr lang="en-US"/>
        </a:p>
      </dgm:t>
    </dgm:pt>
    <dgm:pt modelId="{DE4A8563-40CB-4957-BE96-7F205496DB29}">
      <dgm:prSet/>
      <dgm:spPr/>
      <dgm:t>
        <a:bodyPr/>
        <a:lstStyle/>
        <a:p>
          <a:r>
            <a:rPr lang="en-CA" dirty="0"/>
            <a:t>Branches have their own history</a:t>
          </a:r>
          <a:endParaRPr lang="en-US" dirty="0"/>
        </a:p>
      </dgm:t>
    </dgm:pt>
    <dgm:pt modelId="{12D9B68E-7447-43AB-BF54-A287F3419F97}" type="parTrans" cxnId="{D70A4E07-7F92-4396-A3AC-CF06213FDAE5}">
      <dgm:prSet/>
      <dgm:spPr/>
      <dgm:t>
        <a:bodyPr/>
        <a:lstStyle/>
        <a:p>
          <a:endParaRPr lang="en-US"/>
        </a:p>
      </dgm:t>
    </dgm:pt>
    <dgm:pt modelId="{61252DE1-CBF7-4AF7-B7EA-3F17CEDB1B7E}" type="sibTrans" cxnId="{D70A4E07-7F92-4396-A3AC-CF06213FDAE5}">
      <dgm:prSet/>
      <dgm:spPr/>
      <dgm:t>
        <a:bodyPr/>
        <a:lstStyle/>
        <a:p>
          <a:endParaRPr lang="en-US"/>
        </a:p>
      </dgm:t>
    </dgm:pt>
    <dgm:pt modelId="{ADD6800A-02A8-4647-AEA9-5A98656E3AEB}">
      <dgm:prSet/>
      <dgm:spPr/>
      <dgm:t>
        <a:bodyPr/>
        <a:lstStyle/>
        <a:p>
          <a:r>
            <a:rPr lang="en-CA" dirty="0"/>
            <a:t>Branches can be merged</a:t>
          </a:r>
          <a:endParaRPr lang="en-US" dirty="0"/>
        </a:p>
      </dgm:t>
    </dgm:pt>
    <dgm:pt modelId="{544F9AAF-190F-4D00-A20F-342B60CAD610}" type="parTrans" cxnId="{F4799261-53D0-421F-8070-A10CED873FE9}">
      <dgm:prSet/>
      <dgm:spPr/>
      <dgm:t>
        <a:bodyPr/>
        <a:lstStyle/>
        <a:p>
          <a:endParaRPr lang="en-US"/>
        </a:p>
      </dgm:t>
    </dgm:pt>
    <dgm:pt modelId="{BC28B2EB-2783-468C-ACBA-7996A45DB269}" type="sibTrans" cxnId="{F4799261-53D0-421F-8070-A10CED873FE9}">
      <dgm:prSet/>
      <dgm:spPr/>
      <dgm:t>
        <a:bodyPr/>
        <a:lstStyle/>
        <a:p>
          <a:endParaRPr lang="en-US"/>
        </a:p>
      </dgm:t>
    </dgm:pt>
    <dgm:pt modelId="{43216C21-2CFC-4185-8A6B-CF389244BED6}">
      <dgm:prSet/>
      <dgm:spPr/>
      <dgm:t>
        <a:bodyPr/>
        <a:lstStyle/>
        <a:p>
          <a:r>
            <a:rPr lang="en-CA" dirty="0"/>
            <a:t>A branch is a time-line of commits </a:t>
          </a:r>
          <a:endParaRPr lang="en-US" dirty="0"/>
        </a:p>
      </dgm:t>
    </dgm:pt>
    <dgm:pt modelId="{8F8DC7BC-F9D1-4848-BE23-E3D07B658B7A}" type="parTrans" cxnId="{E7ECB3FC-0D23-4F31-BF88-1E34AC954484}">
      <dgm:prSet/>
      <dgm:spPr/>
      <dgm:t>
        <a:bodyPr/>
        <a:lstStyle/>
        <a:p>
          <a:endParaRPr lang="en-US"/>
        </a:p>
      </dgm:t>
    </dgm:pt>
    <dgm:pt modelId="{DE262FAF-C330-4FDA-8E99-570FF1241454}" type="sibTrans" cxnId="{E7ECB3FC-0D23-4F31-BF88-1E34AC954484}">
      <dgm:prSet/>
      <dgm:spPr/>
      <dgm:t>
        <a:bodyPr/>
        <a:lstStyle/>
        <a:p>
          <a:endParaRPr lang="en-US"/>
        </a:p>
      </dgm:t>
    </dgm:pt>
    <dgm:pt modelId="{D781F125-66DD-4662-860B-7EFCA0955015}" type="pres">
      <dgm:prSet presAssocID="{C50706D6-0FBA-44AE-8268-57BEA9D39DFE}" presName="vert0" presStyleCnt="0">
        <dgm:presLayoutVars>
          <dgm:dir/>
          <dgm:animOne val="branch"/>
          <dgm:animLvl val="lvl"/>
        </dgm:presLayoutVars>
      </dgm:prSet>
      <dgm:spPr/>
    </dgm:pt>
    <dgm:pt modelId="{DA88A1BD-BD57-4EC1-9B75-C7AAC7E31E31}" type="pres">
      <dgm:prSet presAssocID="{D113A0D1-CE8E-4CFB-923D-D0D16C2F1864}" presName="thickLine" presStyleLbl="alignNode1" presStyleIdx="0" presStyleCnt="5"/>
      <dgm:spPr/>
    </dgm:pt>
    <dgm:pt modelId="{04BBF88E-B0AB-4B19-A080-70363F7DD5BD}" type="pres">
      <dgm:prSet presAssocID="{D113A0D1-CE8E-4CFB-923D-D0D16C2F1864}" presName="horz1" presStyleCnt="0"/>
      <dgm:spPr/>
    </dgm:pt>
    <dgm:pt modelId="{89F4C426-8857-4B8F-A3C0-0A4847109011}" type="pres">
      <dgm:prSet presAssocID="{D113A0D1-CE8E-4CFB-923D-D0D16C2F1864}" presName="tx1" presStyleLbl="revTx" presStyleIdx="0" presStyleCnt="5"/>
      <dgm:spPr/>
    </dgm:pt>
    <dgm:pt modelId="{C7E74251-E68B-4965-B57A-808F73D8AE00}" type="pres">
      <dgm:prSet presAssocID="{D113A0D1-CE8E-4CFB-923D-D0D16C2F1864}" presName="vert1" presStyleCnt="0"/>
      <dgm:spPr/>
    </dgm:pt>
    <dgm:pt modelId="{C2FF943C-84FF-47A9-8F3E-BAA314CC89DE}" type="pres">
      <dgm:prSet presAssocID="{6A077445-C493-4FAD-8599-1AC9F0DB04D0}" presName="thickLine" presStyleLbl="alignNode1" presStyleIdx="1" presStyleCnt="5"/>
      <dgm:spPr/>
    </dgm:pt>
    <dgm:pt modelId="{D05B5030-051B-4BEC-9D87-47C68B115223}" type="pres">
      <dgm:prSet presAssocID="{6A077445-C493-4FAD-8599-1AC9F0DB04D0}" presName="horz1" presStyleCnt="0"/>
      <dgm:spPr/>
    </dgm:pt>
    <dgm:pt modelId="{067C4A95-A555-4143-B7FF-619367936F9C}" type="pres">
      <dgm:prSet presAssocID="{6A077445-C493-4FAD-8599-1AC9F0DB04D0}" presName="tx1" presStyleLbl="revTx" presStyleIdx="1" presStyleCnt="5"/>
      <dgm:spPr/>
    </dgm:pt>
    <dgm:pt modelId="{BFA33D65-7247-4593-A7C5-D7C6CA9A99FC}" type="pres">
      <dgm:prSet presAssocID="{6A077445-C493-4FAD-8599-1AC9F0DB04D0}" presName="vert1" presStyleCnt="0"/>
      <dgm:spPr/>
    </dgm:pt>
    <dgm:pt modelId="{CA042514-95BC-4BAD-AC25-52BFF543165D}" type="pres">
      <dgm:prSet presAssocID="{DE4A8563-40CB-4957-BE96-7F205496DB29}" presName="thickLine" presStyleLbl="alignNode1" presStyleIdx="2" presStyleCnt="5"/>
      <dgm:spPr/>
    </dgm:pt>
    <dgm:pt modelId="{CAD2A0A0-3F1E-42A5-9836-E66566B1A62B}" type="pres">
      <dgm:prSet presAssocID="{DE4A8563-40CB-4957-BE96-7F205496DB29}" presName="horz1" presStyleCnt="0"/>
      <dgm:spPr/>
    </dgm:pt>
    <dgm:pt modelId="{1C7218AA-A613-494F-8A06-B58C9C697FA3}" type="pres">
      <dgm:prSet presAssocID="{DE4A8563-40CB-4957-BE96-7F205496DB29}" presName="tx1" presStyleLbl="revTx" presStyleIdx="2" presStyleCnt="5"/>
      <dgm:spPr/>
    </dgm:pt>
    <dgm:pt modelId="{A357CDFD-766C-4505-960A-C6A7DD77C557}" type="pres">
      <dgm:prSet presAssocID="{DE4A8563-40CB-4957-BE96-7F205496DB29}" presName="vert1" presStyleCnt="0"/>
      <dgm:spPr/>
    </dgm:pt>
    <dgm:pt modelId="{E72253CB-AA5C-4BE8-A061-E59D12FDE170}" type="pres">
      <dgm:prSet presAssocID="{ADD6800A-02A8-4647-AEA9-5A98656E3AEB}" presName="thickLine" presStyleLbl="alignNode1" presStyleIdx="3" presStyleCnt="5"/>
      <dgm:spPr/>
    </dgm:pt>
    <dgm:pt modelId="{3B94F15A-B403-4D6D-A244-DB1CCD49276F}" type="pres">
      <dgm:prSet presAssocID="{ADD6800A-02A8-4647-AEA9-5A98656E3AEB}" presName="horz1" presStyleCnt="0"/>
      <dgm:spPr/>
    </dgm:pt>
    <dgm:pt modelId="{957EB708-B8DF-4EE4-B1BE-B538CA390BD1}" type="pres">
      <dgm:prSet presAssocID="{ADD6800A-02A8-4647-AEA9-5A98656E3AEB}" presName="tx1" presStyleLbl="revTx" presStyleIdx="3" presStyleCnt="5"/>
      <dgm:spPr/>
    </dgm:pt>
    <dgm:pt modelId="{1E7A892B-4F46-4C76-8133-58CDF7F90AFF}" type="pres">
      <dgm:prSet presAssocID="{ADD6800A-02A8-4647-AEA9-5A98656E3AEB}" presName="vert1" presStyleCnt="0"/>
      <dgm:spPr/>
    </dgm:pt>
    <dgm:pt modelId="{A8B463D8-1A63-41D2-97D8-C139BA58D812}" type="pres">
      <dgm:prSet presAssocID="{43216C21-2CFC-4185-8A6B-CF389244BED6}" presName="thickLine" presStyleLbl="alignNode1" presStyleIdx="4" presStyleCnt="5"/>
      <dgm:spPr/>
    </dgm:pt>
    <dgm:pt modelId="{BC0149DA-B783-4448-B8F0-F6EF9ABD67A0}" type="pres">
      <dgm:prSet presAssocID="{43216C21-2CFC-4185-8A6B-CF389244BED6}" presName="horz1" presStyleCnt="0"/>
      <dgm:spPr/>
    </dgm:pt>
    <dgm:pt modelId="{7CA9445C-3C46-4617-B4AC-828862F8589C}" type="pres">
      <dgm:prSet presAssocID="{43216C21-2CFC-4185-8A6B-CF389244BED6}" presName="tx1" presStyleLbl="revTx" presStyleIdx="4" presStyleCnt="5"/>
      <dgm:spPr/>
    </dgm:pt>
    <dgm:pt modelId="{C9E632BD-B6F9-4EE3-9374-7466409827B9}" type="pres">
      <dgm:prSet presAssocID="{43216C21-2CFC-4185-8A6B-CF389244BED6}" presName="vert1" presStyleCnt="0"/>
      <dgm:spPr/>
    </dgm:pt>
  </dgm:ptLst>
  <dgm:cxnLst>
    <dgm:cxn modelId="{D70A4E07-7F92-4396-A3AC-CF06213FDAE5}" srcId="{C50706D6-0FBA-44AE-8268-57BEA9D39DFE}" destId="{DE4A8563-40CB-4957-BE96-7F205496DB29}" srcOrd="2" destOrd="0" parTransId="{12D9B68E-7447-43AB-BF54-A287F3419F97}" sibTransId="{61252DE1-CBF7-4AF7-B7EA-3F17CEDB1B7E}"/>
    <dgm:cxn modelId="{A6296322-8CA0-4CAB-8AB1-70C7E7949DD0}" type="presOf" srcId="{D113A0D1-CE8E-4CFB-923D-D0D16C2F1864}" destId="{89F4C426-8857-4B8F-A3C0-0A4847109011}" srcOrd="0" destOrd="0" presId="urn:microsoft.com/office/officeart/2008/layout/LinedList"/>
    <dgm:cxn modelId="{F4799261-53D0-421F-8070-A10CED873FE9}" srcId="{C50706D6-0FBA-44AE-8268-57BEA9D39DFE}" destId="{ADD6800A-02A8-4647-AEA9-5A98656E3AEB}" srcOrd="3" destOrd="0" parTransId="{544F9AAF-190F-4D00-A20F-342B60CAD610}" sibTransId="{BC28B2EB-2783-468C-ACBA-7996A45DB269}"/>
    <dgm:cxn modelId="{6D480642-58B7-42C5-A6B8-576DA14A5FD3}" srcId="{C50706D6-0FBA-44AE-8268-57BEA9D39DFE}" destId="{6A077445-C493-4FAD-8599-1AC9F0DB04D0}" srcOrd="1" destOrd="0" parTransId="{3F37FF4D-E33B-41A4-B65B-2B3A3924B027}" sibTransId="{D3C7376B-1E20-42FC-943F-1604DE9B4F6B}"/>
    <dgm:cxn modelId="{3F239685-8022-42F0-9DD2-22C47B75A6FC}" type="presOf" srcId="{6A077445-C493-4FAD-8599-1AC9F0DB04D0}" destId="{067C4A95-A555-4143-B7FF-619367936F9C}" srcOrd="0" destOrd="0" presId="urn:microsoft.com/office/officeart/2008/layout/LinedList"/>
    <dgm:cxn modelId="{82A22387-E375-474E-BC5F-C1318F95ED7A}" srcId="{C50706D6-0FBA-44AE-8268-57BEA9D39DFE}" destId="{D113A0D1-CE8E-4CFB-923D-D0D16C2F1864}" srcOrd="0" destOrd="0" parTransId="{0C5607B4-F0F0-4761-AD7E-71740865BA38}" sibTransId="{20BE1BEE-6393-4CC1-AC9F-95CA1C031F75}"/>
    <dgm:cxn modelId="{A6A0D79D-0EC1-4D0B-A990-DE3217178516}" type="presOf" srcId="{DE4A8563-40CB-4957-BE96-7F205496DB29}" destId="{1C7218AA-A613-494F-8A06-B58C9C697FA3}" srcOrd="0" destOrd="0" presId="urn:microsoft.com/office/officeart/2008/layout/LinedList"/>
    <dgm:cxn modelId="{5571FAB0-4242-4FF8-8FB2-7BD01C24A3F2}" type="presOf" srcId="{ADD6800A-02A8-4647-AEA9-5A98656E3AEB}" destId="{957EB708-B8DF-4EE4-B1BE-B538CA390BD1}" srcOrd="0" destOrd="0" presId="urn:microsoft.com/office/officeart/2008/layout/LinedList"/>
    <dgm:cxn modelId="{8B3D08BC-9244-4994-BCB2-049AD115D8D9}" type="presOf" srcId="{43216C21-2CFC-4185-8A6B-CF389244BED6}" destId="{7CA9445C-3C46-4617-B4AC-828862F8589C}" srcOrd="0" destOrd="0" presId="urn:microsoft.com/office/officeart/2008/layout/LinedList"/>
    <dgm:cxn modelId="{BC9F59F0-57FE-45CE-8905-6EAF484A7B71}" type="presOf" srcId="{C50706D6-0FBA-44AE-8268-57BEA9D39DFE}" destId="{D781F125-66DD-4662-860B-7EFCA0955015}" srcOrd="0" destOrd="0" presId="urn:microsoft.com/office/officeart/2008/layout/LinedList"/>
    <dgm:cxn modelId="{E7ECB3FC-0D23-4F31-BF88-1E34AC954484}" srcId="{C50706D6-0FBA-44AE-8268-57BEA9D39DFE}" destId="{43216C21-2CFC-4185-8A6B-CF389244BED6}" srcOrd="4" destOrd="0" parTransId="{8F8DC7BC-F9D1-4848-BE23-E3D07B658B7A}" sibTransId="{DE262FAF-C330-4FDA-8E99-570FF1241454}"/>
    <dgm:cxn modelId="{6AF67B98-37E1-40A7-A3FE-1F373F34FC7A}" type="presParOf" srcId="{D781F125-66DD-4662-860B-7EFCA0955015}" destId="{DA88A1BD-BD57-4EC1-9B75-C7AAC7E31E31}" srcOrd="0" destOrd="0" presId="urn:microsoft.com/office/officeart/2008/layout/LinedList"/>
    <dgm:cxn modelId="{6C77A521-9AE7-4E9A-AA08-AA8E3BA03A78}" type="presParOf" srcId="{D781F125-66DD-4662-860B-7EFCA0955015}" destId="{04BBF88E-B0AB-4B19-A080-70363F7DD5BD}" srcOrd="1" destOrd="0" presId="urn:microsoft.com/office/officeart/2008/layout/LinedList"/>
    <dgm:cxn modelId="{3CAE696F-F5BA-4964-9EF3-914094CB5FC9}" type="presParOf" srcId="{04BBF88E-B0AB-4B19-A080-70363F7DD5BD}" destId="{89F4C426-8857-4B8F-A3C0-0A4847109011}" srcOrd="0" destOrd="0" presId="urn:microsoft.com/office/officeart/2008/layout/LinedList"/>
    <dgm:cxn modelId="{177089C7-9BDA-45AE-A695-EE8BBCDA9688}" type="presParOf" srcId="{04BBF88E-B0AB-4B19-A080-70363F7DD5BD}" destId="{C7E74251-E68B-4965-B57A-808F73D8AE00}" srcOrd="1" destOrd="0" presId="urn:microsoft.com/office/officeart/2008/layout/LinedList"/>
    <dgm:cxn modelId="{EB836EF1-EA4D-42C7-AB62-221B5F4D32C7}" type="presParOf" srcId="{D781F125-66DD-4662-860B-7EFCA0955015}" destId="{C2FF943C-84FF-47A9-8F3E-BAA314CC89DE}" srcOrd="2" destOrd="0" presId="urn:microsoft.com/office/officeart/2008/layout/LinedList"/>
    <dgm:cxn modelId="{006D49BD-691F-4425-BB0C-79E100CFCC1C}" type="presParOf" srcId="{D781F125-66DD-4662-860B-7EFCA0955015}" destId="{D05B5030-051B-4BEC-9D87-47C68B115223}" srcOrd="3" destOrd="0" presId="urn:microsoft.com/office/officeart/2008/layout/LinedList"/>
    <dgm:cxn modelId="{4507E701-B97E-43F7-8416-A7505B1D4311}" type="presParOf" srcId="{D05B5030-051B-4BEC-9D87-47C68B115223}" destId="{067C4A95-A555-4143-B7FF-619367936F9C}" srcOrd="0" destOrd="0" presId="urn:microsoft.com/office/officeart/2008/layout/LinedList"/>
    <dgm:cxn modelId="{A24C2CB5-20E4-418F-9213-CA2A61006E9E}" type="presParOf" srcId="{D05B5030-051B-4BEC-9D87-47C68B115223}" destId="{BFA33D65-7247-4593-A7C5-D7C6CA9A99FC}" srcOrd="1" destOrd="0" presId="urn:microsoft.com/office/officeart/2008/layout/LinedList"/>
    <dgm:cxn modelId="{09149EA2-AA00-4715-B728-F899D573A9CC}" type="presParOf" srcId="{D781F125-66DD-4662-860B-7EFCA0955015}" destId="{CA042514-95BC-4BAD-AC25-52BFF543165D}" srcOrd="4" destOrd="0" presId="urn:microsoft.com/office/officeart/2008/layout/LinedList"/>
    <dgm:cxn modelId="{FF042C96-7562-4E4D-88CB-CD028775869B}" type="presParOf" srcId="{D781F125-66DD-4662-860B-7EFCA0955015}" destId="{CAD2A0A0-3F1E-42A5-9836-E66566B1A62B}" srcOrd="5" destOrd="0" presId="urn:microsoft.com/office/officeart/2008/layout/LinedList"/>
    <dgm:cxn modelId="{F121B860-6AB2-4BF6-802D-14FA3E11F009}" type="presParOf" srcId="{CAD2A0A0-3F1E-42A5-9836-E66566B1A62B}" destId="{1C7218AA-A613-494F-8A06-B58C9C697FA3}" srcOrd="0" destOrd="0" presId="urn:microsoft.com/office/officeart/2008/layout/LinedList"/>
    <dgm:cxn modelId="{2AD8F03D-9453-430B-A99A-D8472D03BDE0}" type="presParOf" srcId="{CAD2A0A0-3F1E-42A5-9836-E66566B1A62B}" destId="{A357CDFD-766C-4505-960A-C6A7DD77C557}" srcOrd="1" destOrd="0" presId="urn:microsoft.com/office/officeart/2008/layout/LinedList"/>
    <dgm:cxn modelId="{9A3F3159-A5C7-48D3-A4B2-0CB89E185315}" type="presParOf" srcId="{D781F125-66DD-4662-860B-7EFCA0955015}" destId="{E72253CB-AA5C-4BE8-A061-E59D12FDE170}" srcOrd="6" destOrd="0" presId="urn:microsoft.com/office/officeart/2008/layout/LinedList"/>
    <dgm:cxn modelId="{DE9AC3A1-D38F-4958-9B74-584C53079A01}" type="presParOf" srcId="{D781F125-66DD-4662-860B-7EFCA0955015}" destId="{3B94F15A-B403-4D6D-A244-DB1CCD49276F}" srcOrd="7" destOrd="0" presId="urn:microsoft.com/office/officeart/2008/layout/LinedList"/>
    <dgm:cxn modelId="{B4294B87-62C0-4722-8F64-0D5D9EE44AEC}" type="presParOf" srcId="{3B94F15A-B403-4D6D-A244-DB1CCD49276F}" destId="{957EB708-B8DF-4EE4-B1BE-B538CA390BD1}" srcOrd="0" destOrd="0" presId="urn:microsoft.com/office/officeart/2008/layout/LinedList"/>
    <dgm:cxn modelId="{272C706A-2AA3-42EE-A294-3517CBD73063}" type="presParOf" srcId="{3B94F15A-B403-4D6D-A244-DB1CCD49276F}" destId="{1E7A892B-4F46-4C76-8133-58CDF7F90AFF}" srcOrd="1" destOrd="0" presId="urn:microsoft.com/office/officeart/2008/layout/LinedList"/>
    <dgm:cxn modelId="{42929C8E-22CA-4D11-9455-B5F8A5441F75}" type="presParOf" srcId="{D781F125-66DD-4662-860B-7EFCA0955015}" destId="{A8B463D8-1A63-41D2-97D8-C139BA58D812}" srcOrd="8" destOrd="0" presId="urn:microsoft.com/office/officeart/2008/layout/LinedList"/>
    <dgm:cxn modelId="{6F0EF44E-0BF5-4E61-83B0-9D22F9BB58AF}" type="presParOf" srcId="{D781F125-66DD-4662-860B-7EFCA0955015}" destId="{BC0149DA-B783-4448-B8F0-F6EF9ABD67A0}" srcOrd="9" destOrd="0" presId="urn:microsoft.com/office/officeart/2008/layout/LinedList"/>
    <dgm:cxn modelId="{43F4AFD7-7253-41A3-A5C9-FE3F68CF0A8F}" type="presParOf" srcId="{BC0149DA-B783-4448-B8F0-F6EF9ABD67A0}" destId="{7CA9445C-3C46-4617-B4AC-828862F8589C}" srcOrd="0" destOrd="0" presId="urn:microsoft.com/office/officeart/2008/layout/LinedList"/>
    <dgm:cxn modelId="{91896BE7-E7FE-4839-B26E-32A8E52C6791}" type="presParOf" srcId="{BC0149DA-B783-4448-B8F0-F6EF9ABD67A0}" destId="{C9E632BD-B6F9-4EE3-9374-7466409827B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8A1CE-3D79-4FD6-984F-E5196E5BB337}">
      <dsp:nvSpPr>
        <dsp:cNvPr id="0" name=""/>
        <dsp:cNvSpPr/>
      </dsp:nvSpPr>
      <dsp:spPr>
        <a:xfrm>
          <a:off x="1265" y="2214264"/>
          <a:ext cx="2535353" cy="126767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CA" sz="2900" kern="1200"/>
            <a:t>But not impossible</a:t>
          </a:r>
          <a:endParaRPr lang="en-US" sz="2900" kern="1200"/>
        </a:p>
      </dsp:txBody>
      <dsp:txXfrm>
        <a:off x="1265" y="2214264"/>
        <a:ext cx="2535353" cy="1267676"/>
      </dsp:txXfrm>
    </dsp:sp>
    <dsp:sp modelId="{5A529D2A-5DFB-470A-A2FF-1277B0DCBBCF}">
      <dsp:nvSpPr>
        <dsp:cNvPr id="0" name=""/>
        <dsp:cNvSpPr/>
      </dsp:nvSpPr>
      <dsp:spPr>
        <a:xfrm>
          <a:off x="3069042" y="2214264"/>
          <a:ext cx="2535353" cy="126767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CA" sz="2900" kern="1200"/>
            <a:t>Estimation is an iterative process</a:t>
          </a:r>
          <a:endParaRPr lang="en-US" sz="2900" kern="1200"/>
        </a:p>
      </dsp:txBody>
      <dsp:txXfrm>
        <a:off x="3069042" y="2214264"/>
        <a:ext cx="2535353" cy="1267676"/>
      </dsp:txXfrm>
    </dsp:sp>
    <dsp:sp modelId="{97EDD719-5175-4765-B5D7-F2FE24B700A4}">
      <dsp:nvSpPr>
        <dsp:cNvPr id="0" name=""/>
        <dsp:cNvSpPr/>
      </dsp:nvSpPr>
      <dsp:spPr>
        <a:xfrm>
          <a:off x="6136820" y="2214264"/>
          <a:ext cx="2535353" cy="126767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CA" sz="2900" kern="1200"/>
            <a:t>Think in terms of time ranges </a:t>
          </a:r>
          <a:endParaRPr lang="en-US" sz="2900" kern="1200"/>
        </a:p>
      </dsp:txBody>
      <dsp:txXfrm>
        <a:off x="6136820" y="2214264"/>
        <a:ext cx="2535353" cy="1267676"/>
      </dsp:txXfrm>
    </dsp:sp>
    <dsp:sp modelId="{8CAAD322-E41A-402E-B39C-96DBCD2C1D4D}">
      <dsp:nvSpPr>
        <dsp:cNvPr id="0" name=""/>
        <dsp:cNvSpPr/>
      </dsp:nvSpPr>
      <dsp:spPr>
        <a:xfrm>
          <a:off x="9204597" y="2214264"/>
          <a:ext cx="2535353" cy="126767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CA" sz="2900" kern="1200" dirty="0"/>
            <a:t>Combine with confidence measure</a:t>
          </a:r>
          <a:endParaRPr lang="en-US" sz="2900" kern="1200" dirty="0"/>
        </a:p>
      </dsp:txBody>
      <dsp:txXfrm>
        <a:off x="9204597" y="2214264"/>
        <a:ext cx="2535353" cy="1267676"/>
      </dsp:txXfrm>
    </dsp:sp>
    <dsp:sp modelId="{4E4444E8-1CCA-4385-8C9C-2A3CED2D774B}">
      <dsp:nvSpPr>
        <dsp:cNvPr id="0" name=""/>
        <dsp:cNvSpPr/>
      </dsp:nvSpPr>
      <dsp:spPr>
        <a:xfrm>
          <a:off x="12272375" y="2214264"/>
          <a:ext cx="2535353" cy="126767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Any guess is better than none</a:t>
          </a:r>
        </a:p>
      </dsp:txBody>
      <dsp:txXfrm>
        <a:off x="12272375" y="2214264"/>
        <a:ext cx="2535353" cy="126767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71CC1-8402-4466-832D-33B097597BC9}">
      <dsp:nvSpPr>
        <dsp:cNvPr id="0" name=""/>
        <dsp:cNvSpPr/>
      </dsp:nvSpPr>
      <dsp:spPr>
        <a:xfrm>
          <a:off x="0" y="5235"/>
          <a:ext cx="9677915" cy="1115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4FCFAD-CD75-47A4-88C0-7F058CF40DAD}">
      <dsp:nvSpPr>
        <dsp:cNvPr id="0" name=""/>
        <dsp:cNvSpPr/>
      </dsp:nvSpPr>
      <dsp:spPr>
        <a:xfrm>
          <a:off x="337355" y="256161"/>
          <a:ext cx="613374" cy="6133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92E3D1-659F-45D8-B1E7-EDCA1E2DD784}">
      <dsp:nvSpPr>
        <dsp:cNvPr id="0" name=""/>
        <dsp:cNvSpPr/>
      </dsp:nvSpPr>
      <dsp:spPr>
        <a:xfrm>
          <a:off x="1288086" y="5235"/>
          <a:ext cx="8389828" cy="1115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28" tIns="118028" rIns="118028" bIns="118028" numCol="1" spcCol="1270" anchor="ctr" anchorCtr="0">
          <a:noAutofit/>
        </a:bodyPr>
        <a:lstStyle/>
        <a:p>
          <a:pPr marL="0" lvl="0" indent="0" algn="l" defTabSz="1244600">
            <a:lnSpc>
              <a:spcPct val="90000"/>
            </a:lnSpc>
            <a:spcBef>
              <a:spcPct val="0"/>
            </a:spcBef>
            <a:spcAft>
              <a:spcPct val="35000"/>
            </a:spcAft>
            <a:buNone/>
          </a:pPr>
          <a:r>
            <a:rPr lang="en-CA" sz="2800" kern="1200" dirty="0"/>
            <a:t>A notification of intent to merge two branches</a:t>
          </a:r>
          <a:endParaRPr lang="en-US" sz="2800" kern="1200" dirty="0"/>
        </a:p>
      </dsp:txBody>
      <dsp:txXfrm>
        <a:off x="1288086" y="5235"/>
        <a:ext cx="8389828" cy="1115226"/>
      </dsp:txXfrm>
    </dsp:sp>
    <dsp:sp modelId="{3C99CE60-E59F-42BD-A81F-3F50FE1ECD90}">
      <dsp:nvSpPr>
        <dsp:cNvPr id="0" name=""/>
        <dsp:cNvSpPr/>
      </dsp:nvSpPr>
      <dsp:spPr>
        <a:xfrm>
          <a:off x="0" y="1399268"/>
          <a:ext cx="9677915" cy="1115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26DA4-388C-45D5-ADD0-5C425E4BFA00}">
      <dsp:nvSpPr>
        <dsp:cNvPr id="0" name=""/>
        <dsp:cNvSpPr/>
      </dsp:nvSpPr>
      <dsp:spPr>
        <a:xfrm>
          <a:off x="337355" y="1650194"/>
          <a:ext cx="613374" cy="6133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78117B-2DF7-47BC-8A58-96CD3EF2B419}">
      <dsp:nvSpPr>
        <dsp:cNvPr id="0" name=""/>
        <dsp:cNvSpPr/>
      </dsp:nvSpPr>
      <dsp:spPr>
        <a:xfrm>
          <a:off x="1288086" y="1399268"/>
          <a:ext cx="8389828" cy="1115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28" tIns="118028" rIns="118028" bIns="118028" numCol="1" spcCol="1270" anchor="ctr" anchorCtr="0">
          <a:noAutofit/>
        </a:bodyPr>
        <a:lstStyle/>
        <a:p>
          <a:pPr marL="0" lvl="0" indent="0" algn="l" defTabSz="1244600">
            <a:lnSpc>
              <a:spcPct val="90000"/>
            </a:lnSpc>
            <a:spcBef>
              <a:spcPct val="0"/>
            </a:spcBef>
            <a:spcAft>
              <a:spcPct val="35000"/>
            </a:spcAft>
            <a:buNone/>
          </a:pPr>
          <a:r>
            <a:rPr lang="en-CA" sz="2800" kern="1200" dirty="0"/>
            <a:t>It is done on the server</a:t>
          </a:r>
          <a:endParaRPr lang="en-US" sz="2800" kern="1200" dirty="0"/>
        </a:p>
      </dsp:txBody>
      <dsp:txXfrm>
        <a:off x="1288086" y="1399268"/>
        <a:ext cx="8389828" cy="1115226"/>
      </dsp:txXfrm>
    </dsp:sp>
    <dsp:sp modelId="{C160495C-B395-4702-B01E-7145CEBB8594}">
      <dsp:nvSpPr>
        <dsp:cNvPr id="0" name=""/>
        <dsp:cNvSpPr/>
      </dsp:nvSpPr>
      <dsp:spPr>
        <a:xfrm>
          <a:off x="0" y="2793301"/>
          <a:ext cx="9677915" cy="1115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A0D4EA-21B9-4D05-A19C-E9EA41FE0303}">
      <dsp:nvSpPr>
        <dsp:cNvPr id="0" name=""/>
        <dsp:cNvSpPr/>
      </dsp:nvSpPr>
      <dsp:spPr>
        <a:xfrm>
          <a:off x="337355" y="3044227"/>
          <a:ext cx="613374" cy="6133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EAE072-6850-4ACE-86DF-72D793F343FA}">
      <dsp:nvSpPr>
        <dsp:cNvPr id="0" name=""/>
        <dsp:cNvSpPr/>
      </dsp:nvSpPr>
      <dsp:spPr>
        <a:xfrm>
          <a:off x="1288086" y="2793301"/>
          <a:ext cx="8389828" cy="1115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28" tIns="118028" rIns="118028" bIns="118028" numCol="1" spcCol="1270" anchor="ctr" anchorCtr="0">
          <a:noAutofit/>
        </a:bodyPr>
        <a:lstStyle/>
        <a:p>
          <a:pPr marL="0" lvl="0" indent="0" algn="l" defTabSz="1244600">
            <a:lnSpc>
              <a:spcPct val="90000"/>
            </a:lnSpc>
            <a:spcBef>
              <a:spcPct val="0"/>
            </a:spcBef>
            <a:spcAft>
              <a:spcPct val="35000"/>
            </a:spcAft>
            <a:buNone/>
          </a:pPr>
          <a:r>
            <a:rPr lang="en-CA" sz="2800" kern="1200" dirty="0"/>
            <a:t>Provides an opportunity for a code review</a:t>
          </a:r>
          <a:endParaRPr lang="en-US" sz="2800" kern="1200" dirty="0"/>
        </a:p>
      </dsp:txBody>
      <dsp:txXfrm>
        <a:off x="1288086" y="2793301"/>
        <a:ext cx="8389828" cy="1115226"/>
      </dsp:txXfrm>
    </dsp:sp>
    <dsp:sp modelId="{27DFA128-49E4-4AC0-BFEA-F2A6BA1128B3}">
      <dsp:nvSpPr>
        <dsp:cNvPr id="0" name=""/>
        <dsp:cNvSpPr/>
      </dsp:nvSpPr>
      <dsp:spPr>
        <a:xfrm>
          <a:off x="0" y="4187334"/>
          <a:ext cx="9677915" cy="1115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221DF4-415B-4A20-82AC-312B77529DD8}">
      <dsp:nvSpPr>
        <dsp:cNvPr id="0" name=""/>
        <dsp:cNvSpPr/>
      </dsp:nvSpPr>
      <dsp:spPr>
        <a:xfrm>
          <a:off x="337355" y="4438260"/>
          <a:ext cx="613374" cy="6133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BE02DB-F94E-493D-833C-4DFAA11C4B69}">
      <dsp:nvSpPr>
        <dsp:cNvPr id="0" name=""/>
        <dsp:cNvSpPr/>
      </dsp:nvSpPr>
      <dsp:spPr>
        <a:xfrm>
          <a:off x="1288086" y="4187334"/>
          <a:ext cx="8389828" cy="1115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28" tIns="118028" rIns="118028" bIns="118028" numCol="1" spcCol="1270" anchor="ctr" anchorCtr="0">
          <a:noAutofit/>
        </a:bodyPr>
        <a:lstStyle/>
        <a:p>
          <a:pPr marL="0" lvl="0" indent="0" algn="l" defTabSz="1244600">
            <a:lnSpc>
              <a:spcPct val="90000"/>
            </a:lnSpc>
            <a:spcBef>
              <a:spcPct val="0"/>
            </a:spcBef>
            <a:spcAft>
              <a:spcPct val="35000"/>
            </a:spcAft>
            <a:buNone/>
          </a:pPr>
          <a:r>
            <a:rPr lang="en-CA" sz="2800" kern="1200" dirty="0"/>
            <a:t>May trigger automated validity checks (CI)</a:t>
          </a:r>
          <a:endParaRPr lang="en-US" sz="2800" kern="1200" dirty="0"/>
        </a:p>
      </dsp:txBody>
      <dsp:txXfrm>
        <a:off x="1288086" y="4187334"/>
        <a:ext cx="8389828" cy="1115226"/>
      </dsp:txXfrm>
    </dsp:sp>
    <dsp:sp modelId="{06341970-86E8-4D20-AACE-D0A63C5BBF3A}">
      <dsp:nvSpPr>
        <dsp:cNvPr id="0" name=""/>
        <dsp:cNvSpPr/>
      </dsp:nvSpPr>
      <dsp:spPr>
        <a:xfrm>
          <a:off x="0" y="5581367"/>
          <a:ext cx="9677915" cy="11152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4C1198-EAD6-4B0C-9C1E-8DA5D0E13CDD}">
      <dsp:nvSpPr>
        <dsp:cNvPr id="0" name=""/>
        <dsp:cNvSpPr/>
      </dsp:nvSpPr>
      <dsp:spPr>
        <a:xfrm>
          <a:off x="337355" y="5832293"/>
          <a:ext cx="613374" cy="6133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9913A5-8586-493C-81D8-A40D327D7F1A}">
      <dsp:nvSpPr>
        <dsp:cNvPr id="0" name=""/>
        <dsp:cNvSpPr/>
      </dsp:nvSpPr>
      <dsp:spPr>
        <a:xfrm>
          <a:off x="1288086" y="5581367"/>
          <a:ext cx="8389828" cy="1115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28" tIns="118028" rIns="118028" bIns="118028" numCol="1" spcCol="1270" anchor="ctr" anchorCtr="0">
          <a:noAutofit/>
        </a:bodyPr>
        <a:lstStyle/>
        <a:p>
          <a:pPr marL="0" lvl="0" indent="0" algn="l" defTabSz="1244600">
            <a:lnSpc>
              <a:spcPct val="90000"/>
            </a:lnSpc>
            <a:spcBef>
              <a:spcPct val="0"/>
            </a:spcBef>
            <a:spcAft>
              <a:spcPct val="35000"/>
            </a:spcAft>
            <a:buNone/>
          </a:pPr>
          <a:r>
            <a:rPr lang="en-CA" sz="2800" kern="1200" dirty="0"/>
            <a:t>May trigger automated deployment steps (CD)</a:t>
          </a:r>
          <a:endParaRPr lang="en-US" sz="2800" kern="1200" dirty="0"/>
        </a:p>
      </dsp:txBody>
      <dsp:txXfrm>
        <a:off x="1288086" y="5581367"/>
        <a:ext cx="8389828" cy="111522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448D9-F21A-49BE-8069-3616DE50AA20}">
      <dsp:nvSpPr>
        <dsp:cNvPr id="0" name=""/>
        <dsp:cNvSpPr/>
      </dsp:nvSpPr>
      <dsp:spPr>
        <a:xfrm>
          <a:off x="1469636" y="1030930"/>
          <a:ext cx="1907633" cy="19076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F05DFB-DB4B-433F-B9B6-97714407EF8A}">
      <dsp:nvSpPr>
        <dsp:cNvPr id="0" name=""/>
        <dsp:cNvSpPr/>
      </dsp:nvSpPr>
      <dsp:spPr>
        <a:xfrm>
          <a:off x="303859" y="3484024"/>
          <a:ext cx="4239186" cy="118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CA" sz="2800" kern="1200" dirty="0"/>
            <a:t>We integrate new features into a working project</a:t>
          </a:r>
          <a:endParaRPr lang="en-US" sz="2800" kern="1200" dirty="0"/>
        </a:p>
      </dsp:txBody>
      <dsp:txXfrm>
        <a:off x="303859" y="3484024"/>
        <a:ext cx="4239186" cy="1181250"/>
      </dsp:txXfrm>
    </dsp:sp>
    <dsp:sp modelId="{7BA6D240-10F7-40D7-8FE2-60004C0C00C3}">
      <dsp:nvSpPr>
        <dsp:cNvPr id="0" name=""/>
        <dsp:cNvSpPr/>
      </dsp:nvSpPr>
      <dsp:spPr>
        <a:xfrm>
          <a:off x="6450680" y="1030930"/>
          <a:ext cx="1907633" cy="19076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97720B-1D33-474B-A924-F8E561EB4910}">
      <dsp:nvSpPr>
        <dsp:cNvPr id="0" name=""/>
        <dsp:cNvSpPr/>
      </dsp:nvSpPr>
      <dsp:spPr>
        <a:xfrm>
          <a:off x="5284903" y="3484024"/>
          <a:ext cx="4239186" cy="118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CA" sz="2800" kern="1200" dirty="0"/>
            <a:t>Involves merging code and resolving conflict (when multiple team works on it)</a:t>
          </a:r>
          <a:endParaRPr lang="en-US" sz="2800" kern="1200" dirty="0"/>
        </a:p>
      </dsp:txBody>
      <dsp:txXfrm>
        <a:off x="5284903" y="3484024"/>
        <a:ext cx="4239186" cy="1181250"/>
      </dsp:txXfrm>
    </dsp:sp>
    <dsp:sp modelId="{F4091222-A134-42C5-919F-1CD393F8D810}">
      <dsp:nvSpPr>
        <dsp:cNvPr id="0" name=""/>
        <dsp:cNvSpPr/>
      </dsp:nvSpPr>
      <dsp:spPr>
        <a:xfrm>
          <a:off x="11431724" y="1030930"/>
          <a:ext cx="1907633" cy="19076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25F232-65C8-4A82-AA72-7057EB0B24E1}">
      <dsp:nvSpPr>
        <dsp:cNvPr id="0" name=""/>
        <dsp:cNvSpPr/>
      </dsp:nvSpPr>
      <dsp:spPr>
        <a:xfrm>
          <a:off x="10265947" y="3484024"/>
          <a:ext cx="4239186" cy="118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CA" sz="2800" kern="1200" dirty="0"/>
            <a:t>Testing all features to make sure they don’t break (integration testing)</a:t>
          </a:r>
          <a:endParaRPr lang="en-US" sz="2800" kern="1200" dirty="0"/>
        </a:p>
      </dsp:txBody>
      <dsp:txXfrm>
        <a:off x="10265947" y="3484024"/>
        <a:ext cx="4239186" cy="118125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C9DF3-705F-4057-827B-196D7E4EE21B}">
      <dsp:nvSpPr>
        <dsp:cNvPr id="0" name=""/>
        <dsp:cNvSpPr/>
      </dsp:nvSpPr>
      <dsp:spPr>
        <a:xfrm>
          <a:off x="0" y="739"/>
          <a:ext cx="1480930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68780-7871-48F7-B03C-2EFAE403F868}">
      <dsp:nvSpPr>
        <dsp:cNvPr id="0" name=""/>
        <dsp:cNvSpPr/>
      </dsp:nvSpPr>
      <dsp:spPr>
        <a:xfrm>
          <a:off x="0" y="739"/>
          <a:ext cx="14809307" cy="605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a:t>Small and big.</a:t>
          </a:r>
          <a:endParaRPr lang="en-US" sz="2800" kern="1200"/>
        </a:p>
      </dsp:txBody>
      <dsp:txXfrm>
        <a:off x="0" y="739"/>
        <a:ext cx="14809307" cy="605642"/>
      </dsp:txXfrm>
    </dsp:sp>
    <dsp:sp modelId="{390B587B-4C6C-47BD-9C4B-E8F4656FFB7E}">
      <dsp:nvSpPr>
        <dsp:cNvPr id="0" name=""/>
        <dsp:cNvSpPr/>
      </dsp:nvSpPr>
      <dsp:spPr>
        <a:xfrm>
          <a:off x="0" y="606381"/>
          <a:ext cx="1480930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25A4D-2DAF-418B-A4E8-ECAD74777CCD}">
      <dsp:nvSpPr>
        <dsp:cNvPr id="0" name=""/>
        <dsp:cNvSpPr/>
      </dsp:nvSpPr>
      <dsp:spPr>
        <a:xfrm>
          <a:off x="0" y="606381"/>
          <a:ext cx="14809307" cy="605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a:t>Front end and back end. </a:t>
          </a:r>
          <a:endParaRPr lang="en-US" sz="2800" kern="1200"/>
        </a:p>
      </dsp:txBody>
      <dsp:txXfrm>
        <a:off x="0" y="606381"/>
        <a:ext cx="14809307" cy="605642"/>
      </dsp:txXfrm>
    </dsp:sp>
    <dsp:sp modelId="{1DD22087-383F-4D0F-ACC0-B8494A5EA799}">
      <dsp:nvSpPr>
        <dsp:cNvPr id="0" name=""/>
        <dsp:cNvSpPr/>
      </dsp:nvSpPr>
      <dsp:spPr>
        <a:xfrm>
          <a:off x="0" y="1212023"/>
          <a:ext cx="1480930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2809A3-A561-410E-9F6F-82638B0D7F5E}">
      <dsp:nvSpPr>
        <dsp:cNvPr id="0" name=""/>
        <dsp:cNvSpPr/>
      </dsp:nvSpPr>
      <dsp:spPr>
        <a:xfrm>
          <a:off x="0" y="1212023"/>
          <a:ext cx="14809307" cy="605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a:t>Hard and easy.</a:t>
          </a:r>
          <a:endParaRPr lang="en-US" sz="2800" kern="1200"/>
        </a:p>
      </dsp:txBody>
      <dsp:txXfrm>
        <a:off x="0" y="1212023"/>
        <a:ext cx="14809307" cy="605642"/>
      </dsp:txXfrm>
    </dsp:sp>
    <dsp:sp modelId="{C21A17A7-9CA3-44A1-AC9E-E1F4450374CD}">
      <dsp:nvSpPr>
        <dsp:cNvPr id="0" name=""/>
        <dsp:cNvSpPr/>
      </dsp:nvSpPr>
      <dsp:spPr>
        <a:xfrm>
          <a:off x="0" y="1817665"/>
          <a:ext cx="1480930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5FD640-5B84-4D9E-9A0B-28D87DE89E89}">
      <dsp:nvSpPr>
        <dsp:cNvPr id="0" name=""/>
        <dsp:cNvSpPr/>
      </dsp:nvSpPr>
      <dsp:spPr>
        <a:xfrm>
          <a:off x="0" y="1817665"/>
          <a:ext cx="14809307" cy="605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a:t>Testing and implementing. </a:t>
          </a:r>
          <a:endParaRPr lang="en-US" sz="2800" kern="1200"/>
        </a:p>
      </dsp:txBody>
      <dsp:txXfrm>
        <a:off x="0" y="1817665"/>
        <a:ext cx="14809307" cy="605642"/>
      </dsp:txXfrm>
    </dsp:sp>
    <dsp:sp modelId="{DED704C1-D9F3-4557-A62E-08EDFF1FD418}">
      <dsp:nvSpPr>
        <dsp:cNvPr id="0" name=""/>
        <dsp:cNvSpPr/>
      </dsp:nvSpPr>
      <dsp:spPr>
        <a:xfrm>
          <a:off x="0" y="2423307"/>
          <a:ext cx="1480930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39373D-AAB7-4ACE-8979-3A95E48461B5}">
      <dsp:nvSpPr>
        <dsp:cNvPr id="0" name=""/>
        <dsp:cNvSpPr/>
      </dsp:nvSpPr>
      <dsp:spPr>
        <a:xfrm>
          <a:off x="0" y="2423307"/>
          <a:ext cx="14809307" cy="605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a:t>Refactoring and writing new code.</a:t>
          </a:r>
          <a:endParaRPr lang="en-US" sz="2800" kern="1200"/>
        </a:p>
      </dsp:txBody>
      <dsp:txXfrm>
        <a:off x="0" y="2423307"/>
        <a:ext cx="14809307" cy="605642"/>
      </dsp:txXfrm>
    </dsp:sp>
    <dsp:sp modelId="{F3A9C81C-931B-41C2-93CD-A7B0C78A4D10}">
      <dsp:nvSpPr>
        <dsp:cNvPr id="0" name=""/>
        <dsp:cNvSpPr/>
      </dsp:nvSpPr>
      <dsp:spPr>
        <a:xfrm>
          <a:off x="0" y="3028950"/>
          <a:ext cx="1480930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E7A391-6D3A-42A0-BEBD-A240AED0DF23}">
      <dsp:nvSpPr>
        <dsp:cNvPr id="0" name=""/>
        <dsp:cNvSpPr/>
      </dsp:nvSpPr>
      <dsp:spPr>
        <a:xfrm>
          <a:off x="0" y="3028949"/>
          <a:ext cx="14809307" cy="605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a:t>Improving and adding. </a:t>
          </a:r>
          <a:endParaRPr lang="en-US" sz="2800" kern="1200"/>
        </a:p>
      </dsp:txBody>
      <dsp:txXfrm>
        <a:off x="0" y="3028949"/>
        <a:ext cx="14809307" cy="605642"/>
      </dsp:txXfrm>
    </dsp:sp>
    <dsp:sp modelId="{0D49804D-DC71-4D50-BC1A-53CE9CBB19F5}">
      <dsp:nvSpPr>
        <dsp:cNvPr id="0" name=""/>
        <dsp:cNvSpPr/>
      </dsp:nvSpPr>
      <dsp:spPr>
        <a:xfrm>
          <a:off x="0" y="3634592"/>
          <a:ext cx="1480930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B84A59-8E36-4829-AC4A-2C708FBE84BE}">
      <dsp:nvSpPr>
        <dsp:cNvPr id="0" name=""/>
        <dsp:cNvSpPr/>
      </dsp:nvSpPr>
      <dsp:spPr>
        <a:xfrm>
          <a:off x="0" y="3634592"/>
          <a:ext cx="14809307" cy="605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a:t>Coding and documenting.</a:t>
          </a:r>
          <a:endParaRPr lang="en-US" sz="2800" kern="1200"/>
        </a:p>
      </dsp:txBody>
      <dsp:txXfrm>
        <a:off x="0" y="3634592"/>
        <a:ext cx="14809307" cy="605642"/>
      </dsp:txXfrm>
    </dsp:sp>
    <dsp:sp modelId="{82C4A9BA-F16C-47FA-865D-7458D2D65A2D}">
      <dsp:nvSpPr>
        <dsp:cNvPr id="0" name=""/>
        <dsp:cNvSpPr/>
      </dsp:nvSpPr>
      <dsp:spPr>
        <a:xfrm>
          <a:off x="0" y="4240234"/>
          <a:ext cx="1480930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20441C-5B68-4089-8524-9B0C263EA991}">
      <dsp:nvSpPr>
        <dsp:cNvPr id="0" name=""/>
        <dsp:cNvSpPr/>
      </dsp:nvSpPr>
      <dsp:spPr>
        <a:xfrm>
          <a:off x="0" y="4240234"/>
          <a:ext cx="14809307" cy="605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a:t>Researching and doing. </a:t>
          </a:r>
          <a:endParaRPr lang="en-US" sz="2800" kern="1200"/>
        </a:p>
      </dsp:txBody>
      <dsp:txXfrm>
        <a:off x="0" y="4240234"/>
        <a:ext cx="14809307" cy="605642"/>
      </dsp:txXfrm>
    </dsp:sp>
    <dsp:sp modelId="{B7E5D459-170A-4A49-847B-1834395B1C1D}">
      <dsp:nvSpPr>
        <dsp:cNvPr id="0" name=""/>
        <dsp:cNvSpPr/>
      </dsp:nvSpPr>
      <dsp:spPr>
        <a:xfrm>
          <a:off x="0" y="4845876"/>
          <a:ext cx="1480930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3F7FAE-52D3-42CB-A086-794841D9B42C}">
      <dsp:nvSpPr>
        <dsp:cNvPr id="0" name=""/>
        <dsp:cNvSpPr/>
      </dsp:nvSpPr>
      <dsp:spPr>
        <a:xfrm>
          <a:off x="0" y="4845876"/>
          <a:ext cx="14809307" cy="605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a:t>Known and unknown. </a:t>
          </a:r>
          <a:endParaRPr lang="en-US" sz="2800" kern="1200"/>
        </a:p>
      </dsp:txBody>
      <dsp:txXfrm>
        <a:off x="0" y="4845876"/>
        <a:ext cx="14809307" cy="605642"/>
      </dsp:txXfrm>
    </dsp:sp>
    <dsp:sp modelId="{F256CACB-5FF1-4951-B1EB-A4FBD43D9FC1}">
      <dsp:nvSpPr>
        <dsp:cNvPr id="0" name=""/>
        <dsp:cNvSpPr/>
      </dsp:nvSpPr>
      <dsp:spPr>
        <a:xfrm>
          <a:off x="0" y="5451518"/>
          <a:ext cx="1480930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5698B9-BC37-45F5-824A-AD78EE20C55A}">
      <dsp:nvSpPr>
        <dsp:cNvPr id="0" name=""/>
        <dsp:cNvSpPr/>
      </dsp:nvSpPr>
      <dsp:spPr>
        <a:xfrm>
          <a:off x="0" y="5451518"/>
          <a:ext cx="14809307" cy="605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a:t>Safe and risky. </a:t>
          </a:r>
          <a:endParaRPr lang="en-US" sz="2800" kern="1200"/>
        </a:p>
      </dsp:txBody>
      <dsp:txXfrm>
        <a:off x="0" y="5451518"/>
        <a:ext cx="14809307" cy="60564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2DDE8-5725-4070-9392-10937754AB38}">
      <dsp:nvSpPr>
        <dsp:cNvPr id="0" name=""/>
        <dsp:cNvSpPr/>
      </dsp:nvSpPr>
      <dsp:spPr>
        <a:xfrm>
          <a:off x="0" y="736"/>
          <a:ext cx="7132320" cy="17238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00F80-6316-46B2-9FDF-134E911F66F1}">
      <dsp:nvSpPr>
        <dsp:cNvPr id="0" name=""/>
        <dsp:cNvSpPr/>
      </dsp:nvSpPr>
      <dsp:spPr>
        <a:xfrm>
          <a:off x="521472" y="388608"/>
          <a:ext cx="948131" cy="9481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9BE599-D8BD-45A1-92F8-E3CA43CEA0EE}">
      <dsp:nvSpPr>
        <dsp:cNvPr id="0" name=""/>
        <dsp:cNvSpPr/>
      </dsp:nvSpPr>
      <dsp:spPr>
        <a:xfrm>
          <a:off x="1991076" y="736"/>
          <a:ext cx="5141243" cy="1723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444" tIns="182444" rIns="182444" bIns="182444" numCol="1" spcCol="1270" anchor="ctr" anchorCtr="0">
          <a:noAutofit/>
        </a:bodyPr>
        <a:lstStyle/>
        <a:p>
          <a:pPr marL="0" lvl="0" indent="0" algn="l" defTabSz="1111250">
            <a:lnSpc>
              <a:spcPct val="100000"/>
            </a:lnSpc>
            <a:spcBef>
              <a:spcPct val="0"/>
            </a:spcBef>
            <a:spcAft>
              <a:spcPct val="35000"/>
            </a:spcAft>
            <a:buNone/>
          </a:pPr>
          <a:r>
            <a:rPr lang="en-CA" sz="2500" kern="1200"/>
            <a:t>Looks like finished product</a:t>
          </a:r>
          <a:endParaRPr lang="en-US" sz="2500" kern="1200"/>
        </a:p>
      </dsp:txBody>
      <dsp:txXfrm>
        <a:off x="1991076" y="736"/>
        <a:ext cx="5141243" cy="1723876"/>
      </dsp:txXfrm>
    </dsp:sp>
    <dsp:sp modelId="{64096CA1-FEE6-4318-8BDE-B43224821E86}">
      <dsp:nvSpPr>
        <dsp:cNvPr id="0" name=""/>
        <dsp:cNvSpPr/>
      </dsp:nvSpPr>
      <dsp:spPr>
        <a:xfrm>
          <a:off x="0" y="2155581"/>
          <a:ext cx="7132320" cy="17238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7822F2-9F86-4CEB-A13C-1D06AEA472F9}">
      <dsp:nvSpPr>
        <dsp:cNvPr id="0" name=""/>
        <dsp:cNvSpPr/>
      </dsp:nvSpPr>
      <dsp:spPr>
        <a:xfrm>
          <a:off x="521472" y="2543454"/>
          <a:ext cx="948131" cy="9481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862C7B-EA8D-40E8-A365-82CCAB750A71}">
      <dsp:nvSpPr>
        <dsp:cNvPr id="0" name=""/>
        <dsp:cNvSpPr/>
      </dsp:nvSpPr>
      <dsp:spPr>
        <a:xfrm>
          <a:off x="1991076" y="2155581"/>
          <a:ext cx="5141243" cy="1723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444" tIns="182444" rIns="182444" bIns="182444" numCol="1" spcCol="1270" anchor="ctr" anchorCtr="0">
          <a:noAutofit/>
        </a:bodyPr>
        <a:lstStyle/>
        <a:p>
          <a:pPr marL="0" lvl="0" indent="0" algn="l" defTabSz="1111250">
            <a:lnSpc>
              <a:spcPct val="100000"/>
            </a:lnSpc>
            <a:spcBef>
              <a:spcPct val="0"/>
            </a:spcBef>
            <a:spcAft>
              <a:spcPct val="35000"/>
            </a:spcAft>
            <a:buNone/>
          </a:pPr>
          <a:r>
            <a:rPr lang="en-CA" sz="2500" kern="1200"/>
            <a:t>Faked implementations </a:t>
          </a:r>
          <a:endParaRPr lang="en-US" sz="2500" kern="1200"/>
        </a:p>
      </dsp:txBody>
      <dsp:txXfrm>
        <a:off x="1991076" y="2155581"/>
        <a:ext cx="5141243" cy="1723876"/>
      </dsp:txXfrm>
    </dsp:sp>
    <dsp:sp modelId="{F1D6308D-973D-4899-80B5-9213680E2915}">
      <dsp:nvSpPr>
        <dsp:cNvPr id="0" name=""/>
        <dsp:cNvSpPr/>
      </dsp:nvSpPr>
      <dsp:spPr>
        <a:xfrm>
          <a:off x="0" y="4310427"/>
          <a:ext cx="7132320" cy="17238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57FA5A-711F-44F5-B778-8BD09CFBBAF6}">
      <dsp:nvSpPr>
        <dsp:cNvPr id="0" name=""/>
        <dsp:cNvSpPr/>
      </dsp:nvSpPr>
      <dsp:spPr>
        <a:xfrm>
          <a:off x="521472" y="4698299"/>
          <a:ext cx="948131" cy="9481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DAF069-F2E3-4808-8E12-E9C3F0F01C45}">
      <dsp:nvSpPr>
        <dsp:cNvPr id="0" name=""/>
        <dsp:cNvSpPr/>
      </dsp:nvSpPr>
      <dsp:spPr>
        <a:xfrm>
          <a:off x="1991076" y="4310427"/>
          <a:ext cx="5141243" cy="1723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444" tIns="182444" rIns="182444" bIns="182444" numCol="1" spcCol="1270" anchor="ctr" anchorCtr="0">
          <a:noAutofit/>
        </a:bodyPr>
        <a:lstStyle/>
        <a:p>
          <a:pPr marL="0" lvl="0" indent="0" algn="l" defTabSz="1111250">
            <a:lnSpc>
              <a:spcPct val="100000"/>
            </a:lnSpc>
            <a:spcBef>
              <a:spcPct val="0"/>
            </a:spcBef>
            <a:spcAft>
              <a:spcPct val="35000"/>
            </a:spcAft>
            <a:buNone/>
          </a:pPr>
          <a:r>
            <a:rPr lang="en-CA" sz="2500" kern="1200"/>
            <a:t>Fill out bit by bit</a:t>
          </a:r>
          <a:endParaRPr lang="en-US" sz="2500" kern="1200"/>
        </a:p>
      </dsp:txBody>
      <dsp:txXfrm>
        <a:off x="1991076" y="4310427"/>
        <a:ext cx="5141243" cy="1723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8C6D8-77D5-46D6-9C3A-6CEA54A7C1B9}">
      <dsp:nvSpPr>
        <dsp:cNvPr id="0" name=""/>
        <dsp:cNvSpPr/>
      </dsp:nvSpPr>
      <dsp:spPr>
        <a:xfrm>
          <a:off x="0" y="736"/>
          <a:ext cx="7132320" cy="17238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79149-9C9A-492B-8C68-064C0CC80155}">
      <dsp:nvSpPr>
        <dsp:cNvPr id="0" name=""/>
        <dsp:cNvSpPr/>
      </dsp:nvSpPr>
      <dsp:spPr>
        <a:xfrm>
          <a:off x="521472" y="388608"/>
          <a:ext cx="948131" cy="9481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A16B4B-ADEA-4074-B3FB-442ED9365DA6}">
      <dsp:nvSpPr>
        <dsp:cNvPr id="0" name=""/>
        <dsp:cNvSpPr/>
      </dsp:nvSpPr>
      <dsp:spPr>
        <a:xfrm>
          <a:off x="1991076" y="736"/>
          <a:ext cx="5141243" cy="1723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444" tIns="182444" rIns="182444" bIns="182444" numCol="1" spcCol="1270" anchor="ctr" anchorCtr="0">
          <a:noAutofit/>
        </a:bodyPr>
        <a:lstStyle/>
        <a:p>
          <a:pPr marL="0" lvl="0" indent="0" algn="l" defTabSz="1111250">
            <a:lnSpc>
              <a:spcPct val="100000"/>
            </a:lnSpc>
            <a:spcBef>
              <a:spcPct val="0"/>
            </a:spcBef>
            <a:spcAft>
              <a:spcPct val="35000"/>
            </a:spcAft>
            <a:buNone/>
          </a:pPr>
          <a:r>
            <a:rPr lang="en-CA" sz="2500" kern="1200"/>
            <a:t>Come up with a plan</a:t>
          </a:r>
          <a:endParaRPr lang="en-US" sz="2500" kern="1200"/>
        </a:p>
      </dsp:txBody>
      <dsp:txXfrm>
        <a:off x="1991076" y="736"/>
        <a:ext cx="5141243" cy="1723876"/>
      </dsp:txXfrm>
    </dsp:sp>
    <dsp:sp modelId="{C1A60BF9-A4BF-49FE-A784-91E2C59A3BAB}">
      <dsp:nvSpPr>
        <dsp:cNvPr id="0" name=""/>
        <dsp:cNvSpPr/>
      </dsp:nvSpPr>
      <dsp:spPr>
        <a:xfrm>
          <a:off x="0" y="2155581"/>
          <a:ext cx="7132320" cy="17238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802D7B-5558-4224-8A63-23378DC56FFD}">
      <dsp:nvSpPr>
        <dsp:cNvPr id="0" name=""/>
        <dsp:cNvSpPr/>
      </dsp:nvSpPr>
      <dsp:spPr>
        <a:xfrm>
          <a:off x="521472" y="2543454"/>
          <a:ext cx="948131" cy="9481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51633F-3319-4770-8284-86E768003358}">
      <dsp:nvSpPr>
        <dsp:cNvPr id="0" name=""/>
        <dsp:cNvSpPr/>
      </dsp:nvSpPr>
      <dsp:spPr>
        <a:xfrm>
          <a:off x="1991076" y="2155581"/>
          <a:ext cx="5141243" cy="1723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444" tIns="182444" rIns="182444" bIns="182444" numCol="1" spcCol="1270" anchor="ctr" anchorCtr="0">
          <a:noAutofit/>
        </a:bodyPr>
        <a:lstStyle/>
        <a:p>
          <a:pPr marL="0" lvl="0" indent="0" algn="l" defTabSz="1111250">
            <a:lnSpc>
              <a:spcPct val="100000"/>
            </a:lnSpc>
            <a:spcBef>
              <a:spcPct val="0"/>
            </a:spcBef>
            <a:spcAft>
              <a:spcPct val="35000"/>
            </a:spcAft>
            <a:buNone/>
          </a:pPr>
          <a:r>
            <a:rPr lang="en-CA" sz="2500" kern="1200"/>
            <a:t>Find common systems </a:t>
          </a:r>
          <a:endParaRPr lang="en-US" sz="2500" kern="1200"/>
        </a:p>
      </dsp:txBody>
      <dsp:txXfrm>
        <a:off x="1991076" y="2155581"/>
        <a:ext cx="5141243" cy="1723876"/>
      </dsp:txXfrm>
    </dsp:sp>
    <dsp:sp modelId="{8E760747-3929-434F-A0CF-1974211FA390}">
      <dsp:nvSpPr>
        <dsp:cNvPr id="0" name=""/>
        <dsp:cNvSpPr/>
      </dsp:nvSpPr>
      <dsp:spPr>
        <a:xfrm>
          <a:off x="0" y="4310427"/>
          <a:ext cx="7132320" cy="17238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5BABAA-1A9E-4A39-BE89-59665A97E5DC}">
      <dsp:nvSpPr>
        <dsp:cNvPr id="0" name=""/>
        <dsp:cNvSpPr/>
      </dsp:nvSpPr>
      <dsp:spPr>
        <a:xfrm>
          <a:off x="521472" y="4698299"/>
          <a:ext cx="948131" cy="9481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58CFAC-2B1B-4E94-99C9-A93C597B0227}">
      <dsp:nvSpPr>
        <dsp:cNvPr id="0" name=""/>
        <dsp:cNvSpPr/>
      </dsp:nvSpPr>
      <dsp:spPr>
        <a:xfrm>
          <a:off x="1991076" y="4310427"/>
          <a:ext cx="5141243" cy="1723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444" tIns="182444" rIns="182444" bIns="182444" numCol="1" spcCol="1270" anchor="ctr" anchorCtr="0">
          <a:noAutofit/>
        </a:bodyPr>
        <a:lstStyle/>
        <a:p>
          <a:pPr marL="0" lvl="0" indent="0" algn="l" defTabSz="1111250">
            <a:lnSpc>
              <a:spcPct val="100000"/>
            </a:lnSpc>
            <a:spcBef>
              <a:spcPct val="0"/>
            </a:spcBef>
            <a:spcAft>
              <a:spcPct val="35000"/>
            </a:spcAft>
            <a:buNone/>
          </a:pPr>
          <a:r>
            <a:rPr lang="en-CA" sz="2500" kern="1200"/>
            <a:t>Tackle hard problems</a:t>
          </a:r>
          <a:endParaRPr lang="en-US" sz="2500" kern="1200"/>
        </a:p>
      </dsp:txBody>
      <dsp:txXfrm>
        <a:off x="1991076" y="4310427"/>
        <a:ext cx="5141243" cy="172387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4E83E-8D61-4EAF-B5C7-DC52DFCCC93A}">
      <dsp:nvSpPr>
        <dsp:cNvPr id="0" name=""/>
        <dsp:cNvSpPr/>
      </dsp:nvSpPr>
      <dsp:spPr>
        <a:xfrm>
          <a:off x="3157458" y="1492513"/>
          <a:ext cx="695351" cy="91440"/>
        </a:xfrm>
        <a:custGeom>
          <a:avLst/>
          <a:gdLst/>
          <a:ahLst/>
          <a:cxnLst/>
          <a:rect l="0" t="0" r="0" b="0"/>
          <a:pathLst>
            <a:path>
              <a:moveTo>
                <a:pt x="0" y="45720"/>
              </a:moveTo>
              <a:lnTo>
                <a:pt x="695351" y="45720"/>
              </a:lnTo>
            </a:path>
          </a:pathLst>
        </a:custGeom>
        <a:noFill/>
        <a:ln w="100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86985" y="1534603"/>
        <a:ext cx="36297" cy="7259"/>
      </dsp:txXfrm>
    </dsp:sp>
    <dsp:sp modelId="{EB9771AF-626E-4E77-BCD0-ADEEC725034F}">
      <dsp:nvSpPr>
        <dsp:cNvPr id="0" name=""/>
        <dsp:cNvSpPr/>
      </dsp:nvSpPr>
      <dsp:spPr>
        <a:xfrm>
          <a:off x="2946" y="591339"/>
          <a:ext cx="3156311" cy="189378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662" tIns="162345" rIns="154662" bIns="162345" numCol="1" spcCol="1270" anchor="ctr" anchorCtr="0">
          <a:noAutofit/>
        </a:bodyPr>
        <a:lstStyle/>
        <a:p>
          <a:pPr marL="0" lvl="0" indent="0" algn="ctr" defTabSz="1555750">
            <a:lnSpc>
              <a:spcPct val="90000"/>
            </a:lnSpc>
            <a:spcBef>
              <a:spcPct val="0"/>
            </a:spcBef>
            <a:spcAft>
              <a:spcPct val="35000"/>
            </a:spcAft>
            <a:buNone/>
          </a:pPr>
          <a:r>
            <a:rPr lang="en-CA" sz="3500" kern="1200"/>
            <a:t>Make changes </a:t>
          </a:r>
          <a:endParaRPr lang="en-US" sz="3500" kern="1200"/>
        </a:p>
      </dsp:txBody>
      <dsp:txXfrm>
        <a:off x="2946" y="591339"/>
        <a:ext cx="3156311" cy="1893786"/>
      </dsp:txXfrm>
    </dsp:sp>
    <dsp:sp modelId="{3DFE75AA-8331-4572-908B-BD0556ABE2B5}">
      <dsp:nvSpPr>
        <dsp:cNvPr id="0" name=""/>
        <dsp:cNvSpPr/>
      </dsp:nvSpPr>
      <dsp:spPr>
        <a:xfrm>
          <a:off x="7039721" y="1492513"/>
          <a:ext cx="695351" cy="91440"/>
        </a:xfrm>
        <a:custGeom>
          <a:avLst/>
          <a:gdLst/>
          <a:ahLst/>
          <a:cxnLst/>
          <a:rect l="0" t="0" r="0" b="0"/>
          <a:pathLst>
            <a:path>
              <a:moveTo>
                <a:pt x="0" y="45720"/>
              </a:moveTo>
              <a:lnTo>
                <a:pt x="695351" y="45720"/>
              </a:lnTo>
            </a:path>
          </a:pathLst>
        </a:custGeom>
        <a:noFill/>
        <a:ln w="10000" cap="flat" cmpd="sng" algn="ctr">
          <a:solidFill>
            <a:schemeClr val="accent2">
              <a:hueOff val="-255475"/>
              <a:satOff val="702"/>
              <a:lumOff val="47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69248" y="1534603"/>
        <a:ext cx="36297" cy="7259"/>
      </dsp:txXfrm>
    </dsp:sp>
    <dsp:sp modelId="{4EEB4451-0D8E-42A7-9F75-2217331F97DD}">
      <dsp:nvSpPr>
        <dsp:cNvPr id="0" name=""/>
        <dsp:cNvSpPr/>
      </dsp:nvSpPr>
      <dsp:spPr>
        <a:xfrm>
          <a:off x="3885209" y="591339"/>
          <a:ext cx="3156311" cy="1893786"/>
        </a:xfrm>
        <a:prstGeom prst="rect">
          <a:avLst/>
        </a:prstGeom>
        <a:solidFill>
          <a:schemeClr val="accent2">
            <a:hueOff val="-212896"/>
            <a:satOff val="585"/>
            <a:lumOff val="39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662" tIns="162345" rIns="154662" bIns="162345" numCol="1" spcCol="1270" anchor="ctr" anchorCtr="0">
          <a:noAutofit/>
        </a:bodyPr>
        <a:lstStyle/>
        <a:p>
          <a:pPr marL="0" lvl="0" indent="0" algn="ctr" defTabSz="1555750">
            <a:lnSpc>
              <a:spcPct val="90000"/>
            </a:lnSpc>
            <a:spcBef>
              <a:spcPct val="0"/>
            </a:spcBef>
            <a:spcAft>
              <a:spcPct val="35000"/>
            </a:spcAft>
            <a:buNone/>
          </a:pPr>
          <a:r>
            <a:rPr lang="en-CA" sz="3500" kern="1200"/>
            <a:t>Uncover things as we go </a:t>
          </a:r>
          <a:endParaRPr lang="en-US" sz="3500" kern="1200"/>
        </a:p>
      </dsp:txBody>
      <dsp:txXfrm>
        <a:off x="3885209" y="591339"/>
        <a:ext cx="3156311" cy="1893786"/>
      </dsp:txXfrm>
    </dsp:sp>
    <dsp:sp modelId="{87AAEC0F-3B67-4E6D-9709-3B2E58C0223A}">
      <dsp:nvSpPr>
        <dsp:cNvPr id="0" name=""/>
        <dsp:cNvSpPr/>
      </dsp:nvSpPr>
      <dsp:spPr>
        <a:xfrm>
          <a:off x="10921984" y="1492513"/>
          <a:ext cx="695351" cy="91440"/>
        </a:xfrm>
        <a:custGeom>
          <a:avLst/>
          <a:gdLst/>
          <a:ahLst/>
          <a:cxnLst/>
          <a:rect l="0" t="0" r="0" b="0"/>
          <a:pathLst>
            <a:path>
              <a:moveTo>
                <a:pt x="0" y="45720"/>
              </a:moveTo>
              <a:lnTo>
                <a:pt x="695351" y="45720"/>
              </a:lnTo>
            </a:path>
          </a:pathLst>
        </a:custGeom>
        <a:noFill/>
        <a:ln w="10000" cap="flat" cmpd="sng" algn="ctr">
          <a:solidFill>
            <a:schemeClr val="accent2">
              <a:hueOff val="-510950"/>
              <a:satOff val="1404"/>
              <a:lumOff val="94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251511" y="1534603"/>
        <a:ext cx="36297" cy="7259"/>
      </dsp:txXfrm>
    </dsp:sp>
    <dsp:sp modelId="{4643F45C-5BEC-43DA-9E1C-18F72A9D6D62}">
      <dsp:nvSpPr>
        <dsp:cNvPr id="0" name=""/>
        <dsp:cNvSpPr/>
      </dsp:nvSpPr>
      <dsp:spPr>
        <a:xfrm>
          <a:off x="7767472" y="591339"/>
          <a:ext cx="3156311" cy="1893786"/>
        </a:xfrm>
        <a:prstGeom prst="rect">
          <a:avLst/>
        </a:prstGeom>
        <a:solidFill>
          <a:schemeClr val="accent2">
            <a:hueOff val="-425792"/>
            <a:satOff val="1170"/>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662" tIns="162345" rIns="154662" bIns="162345" numCol="1" spcCol="1270" anchor="ctr" anchorCtr="0">
          <a:noAutofit/>
        </a:bodyPr>
        <a:lstStyle/>
        <a:p>
          <a:pPr marL="0" lvl="0" indent="0" algn="ctr" defTabSz="1555750">
            <a:lnSpc>
              <a:spcPct val="90000"/>
            </a:lnSpc>
            <a:spcBef>
              <a:spcPct val="0"/>
            </a:spcBef>
            <a:spcAft>
              <a:spcPct val="35000"/>
            </a:spcAft>
            <a:buNone/>
          </a:pPr>
          <a:r>
            <a:rPr lang="en-CA" sz="3500" kern="1200"/>
            <a:t>Discover incorrect assumptions</a:t>
          </a:r>
          <a:endParaRPr lang="en-US" sz="3500" kern="1200"/>
        </a:p>
      </dsp:txBody>
      <dsp:txXfrm>
        <a:off x="7767472" y="591339"/>
        <a:ext cx="3156311" cy="1893786"/>
      </dsp:txXfrm>
    </dsp:sp>
    <dsp:sp modelId="{370DE1C9-ECC9-446B-B561-00050C352A4B}">
      <dsp:nvSpPr>
        <dsp:cNvPr id="0" name=""/>
        <dsp:cNvSpPr/>
      </dsp:nvSpPr>
      <dsp:spPr>
        <a:xfrm>
          <a:off x="1581102" y="2483326"/>
          <a:ext cx="11646789" cy="695351"/>
        </a:xfrm>
        <a:custGeom>
          <a:avLst/>
          <a:gdLst/>
          <a:ahLst/>
          <a:cxnLst/>
          <a:rect l="0" t="0" r="0" b="0"/>
          <a:pathLst>
            <a:path>
              <a:moveTo>
                <a:pt x="11646789" y="0"/>
              </a:moveTo>
              <a:lnTo>
                <a:pt x="11646789" y="364775"/>
              </a:lnTo>
              <a:lnTo>
                <a:pt x="0" y="364775"/>
              </a:lnTo>
              <a:lnTo>
                <a:pt x="0" y="695351"/>
              </a:lnTo>
            </a:path>
          </a:pathLst>
        </a:custGeom>
        <a:noFill/>
        <a:ln w="10000" cap="flat" cmpd="sng" algn="ctr">
          <a:solidFill>
            <a:schemeClr val="accent2">
              <a:hueOff val="-766425"/>
              <a:satOff val="2105"/>
              <a:lumOff val="141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12762" y="2827372"/>
        <a:ext cx="583469" cy="7259"/>
      </dsp:txXfrm>
    </dsp:sp>
    <dsp:sp modelId="{99D71101-76E8-4070-ACA5-A679980C8125}">
      <dsp:nvSpPr>
        <dsp:cNvPr id="0" name=""/>
        <dsp:cNvSpPr/>
      </dsp:nvSpPr>
      <dsp:spPr>
        <a:xfrm>
          <a:off x="11649735" y="591339"/>
          <a:ext cx="3156311" cy="1893786"/>
        </a:xfrm>
        <a:prstGeom prst="rect">
          <a:avLst/>
        </a:prstGeom>
        <a:solidFill>
          <a:schemeClr val="accent2">
            <a:hueOff val="-638687"/>
            <a:satOff val="1755"/>
            <a:lumOff val="117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662" tIns="162345" rIns="154662" bIns="162345" numCol="1" spcCol="1270" anchor="ctr" anchorCtr="0">
          <a:noAutofit/>
        </a:bodyPr>
        <a:lstStyle/>
        <a:p>
          <a:pPr marL="0" lvl="0" indent="0" algn="ctr" defTabSz="1555750">
            <a:lnSpc>
              <a:spcPct val="90000"/>
            </a:lnSpc>
            <a:spcBef>
              <a:spcPct val="0"/>
            </a:spcBef>
            <a:spcAft>
              <a:spcPct val="35000"/>
            </a:spcAft>
            <a:buNone/>
          </a:pPr>
          <a:r>
            <a:rPr lang="en-CA" sz="3500" kern="1200"/>
            <a:t>Discover missing requirements </a:t>
          </a:r>
          <a:endParaRPr lang="en-US" sz="3500" kern="1200"/>
        </a:p>
      </dsp:txBody>
      <dsp:txXfrm>
        <a:off x="11649735" y="591339"/>
        <a:ext cx="3156311" cy="1893786"/>
      </dsp:txXfrm>
    </dsp:sp>
    <dsp:sp modelId="{D6D00755-B6E6-402D-A793-903346CC1DDA}">
      <dsp:nvSpPr>
        <dsp:cNvPr id="0" name=""/>
        <dsp:cNvSpPr/>
      </dsp:nvSpPr>
      <dsp:spPr>
        <a:xfrm>
          <a:off x="3157458" y="4112251"/>
          <a:ext cx="695351" cy="91440"/>
        </a:xfrm>
        <a:custGeom>
          <a:avLst/>
          <a:gdLst/>
          <a:ahLst/>
          <a:cxnLst/>
          <a:rect l="0" t="0" r="0" b="0"/>
          <a:pathLst>
            <a:path>
              <a:moveTo>
                <a:pt x="0" y="45720"/>
              </a:moveTo>
              <a:lnTo>
                <a:pt x="695351" y="45720"/>
              </a:lnTo>
            </a:path>
          </a:pathLst>
        </a:custGeom>
        <a:noFill/>
        <a:ln w="10000" cap="flat" cmpd="sng" algn="ctr">
          <a:solidFill>
            <a:schemeClr val="accent2">
              <a:hueOff val="-1021900"/>
              <a:satOff val="2807"/>
              <a:lumOff val="188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86985" y="4154341"/>
        <a:ext cx="36297" cy="7259"/>
      </dsp:txXfrm>
    </dsp:sp>
    <dsp:sp modelId="{480D6CFF-3DE7-4936-BA45-F60E209B4221}">
      <dsp:nvSpPr>
        <dsp:cNvPr id="0" name=""/>
        <dsp:cNvSpPr/>
      </dsp:nvSpPr>
      <dsp:spPr>
        <a:xfrm>
          <a:off x="2946" y="3211078"/>
          <a:ext cx="3156311" cy="1893786"/>
        </a:xfrm>
        <a:prstGeom prst="rect">
          <a:avLst/>
        </a:prstGeom>
        <a:solidFill>
          <a:schemeClr val="accent2">
            <a:hueOff val="-851583"/>
            <a:satOff val="2339"/>
            <a:lumOff val="156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662" tIns="162345" rIns="154662" bIns="162345" numCol="1" spcCol="1270" anchor="ctr" anchorCtr="0">
          <a:noAutofit/>
        </a:bodyPr>
        <a:lstStyle/>
        <a:p>
          <a:pPr marL="0" lvl="0" indent="0" algn="ctr" defTabSz="1555750">
            <a:lnSpc>
              <a:spcPct val="90000"/>
            </a:lnSpc>
            <a:spcBef>
              <a:spcPct val="0"/>
            </a:spcBef>
            <a:spcAft>
              <a:spcPct val="35000"/>
            </a:spcAft>
            <a:buNone/>
          </a:pPr>
          <a:r>
            <a:rPr lang="en-CA" sz="3500" kern="1200"/>
            <a:t>Find tasks that are harder than we thought</a:t>
          </a:r>
          <a:endParaRPr lang="en-US" sz="3500" kern="1200"/>
        </a:p>
      </dsp:txBody>
      <dsp:txXfrm>
        <a:off x="2946" y="3211078"/>
        <a:ext cx="3156311" cy="1893786"/>
      </dsp:txXfrm>
    </dsp:sp>
    <dsp:sp modelId="{39C7DB59-0BE2-4219-A86E-6A132A65480E}">
      <dsp:nvSpPr>
        <dsp:cNvPr id="0" name=""/>
        <dsp:cNvSpPr/>
      </dsp:nvSpPr>
      <dsp:spPr>
        <a:xfrm>
          <a:off x="7039721" y="4112251"/>
          <a:ext cx="695351" cy="91440"/>
        </a:xfrm>
        <a:custGeom>
          <a:avLst/>
          <a:gdLst/>
          <a:ahLst/>
          <a:cxnLst/>
          <a:rect l="0" t="0" r="0" b="0"/>
          <a:pathLst>
            <a:path>
              <a:moveTo>
                <a:pt x="0" y="45720"/>
              </a:moveTo>
              <a:lnTo>
                <a:pt x="695351" y="45720"/>
              </a:lnTo>
            </a:path>
          </a:pathLst>
        </a:custGeom>
        <a:noFill/>
        <a:ln w="10000" cap="flat" cmpd="sng" algn="ctr">
          <a:solidFill>
            <a:schemeClr val="accent2">
              <a:hueOff val="-1277375"/>
              <a:satOff val="3509"/>
              <a:lumOff val="235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69248" y="4154341"/>
        <a:ext cx="36297" cy="7259"/>
      </dsp:txXfrm>
    </dsp:sp>
    <dsp:sp modelId="{0CD3AA00-2B15-4876-A5C3-2D43D801BE1D}">
      <dsp:nvSpPr>
        <dsp:cNvPr id="0" name=""/>
        <dsp:cNvSpPr/>
      </dsp:nvSpPr>
      <dsp:spPr>
        <a:xfrm>
          <a:off x="3885209" y="3211078"/>
          <a:ext cx="3156311" cy="1893786"/>
        </a:xfrm>
        <a:prstGeom prst="rect">
          <a:avLst/>
        </a:prstGeom>
        <a:solidFill>
          <a:schemeClr val="accent2">
            <a:hueOff val="-1064479"/>
            <a:satOff val="2924"/>
            <a:lumOff val="196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662" tIns="162345" rIns="154662" bIns="162345" numCol="1" spcCol="1270" anchor="ctr" anchorCtr="0">
          <a:noAutofit/>
        </a:bodyPr>
        <a:lstStyle/>
        <a:p>
          <a:pPr marL="0" lvl="0" indent="0" algn="ctr" defTabSz="1555750">
            <a:lnSpc>
              <a:spcPct val="90000"/>
            </a:lnSpc>
            <a:spcBef>
              <a:spcPct val="0"/>
            </a:spcBef>
            <a:spcAft>
              <a:spcPct val="35000"/>
            </a:spcAft>
            <a:buNone/>
          </a:pPr>
          <a:r>
            <a:rPr lang="en-CA" sz="3500" kern="1200"/>
            <a:t>Find features that are easier to implement</a:t>
          </a:r>
          <a:endParaRPr lang="en-US" sz="3500" kern="1200"/>
        </a:p>
      </dsp:txBody>
      <dsp:txXfrm>
        <a:off x="3885209" y="3211078"/>
        <a:ext cx="3156311" cy="1893786"/>
      </dsp:txXfrm>
    </dsp:sp>
    <dsp:sp modelId="{43576000-ED04-4F3A-A500-DF1963436634}">
      <dsp:nvSpPr>
        <dsp:cNvPr id="0" name=""/>
        <dsp:cNvSpPr/>
      </dsp:nvSpPr>
      <dsp:spPr>
        <a:xfrm>
          <a:off x="7767472" y="3211078"/>
          <a:ext cx="3156311" cy="1893786"/>
        </a:xfrm>
        <a:prstGeom prst="rect">
          <a:avLst/>
        </a:prstGeom>
        <a:solidFill>
          <a:schemeClr val="accent2">
            <a:hueOff val="-1277375"/>
            <a:satOff val="3509"/>
            <a:lumOff val="235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662" tIns="162345" rIns="154662" bIns="162345" numCol="1" spcCol="1270" anchor="ctr" anchorCtr="0">
          <a:noAutofit/>
        </a:bodyPr>
        <a:lstStyle/>
        <a:p>
          <a:pPr marL="0" lvl="0" indent="0" algn="ctr" defTabSz="1555750">
            <a:lnSpc>
              <a:spcPct val="90000"/>
            </a:lnSpc>
            <a:spcBef>
              <a:spcPct val="0"/>
            </a:spcBef>
            <a:spcAft>
              <a:spcPct val="35000"/>
            </a:spcAft>
            <a:buNone/>
          </a:pPr>
          <a:r>
            <a:rPr lang="en-CA" sz="3500" kern="1200"/>
            <a:t>Find repetition </a:t>
          </a:r>
          <a:endParaRPr lang="en-US" sz="3500" kern="1200"/>
        </a:p>
      </dsp:txBody>
      <dsp:txXfrm>
        <a:off x="7767472" y="3211078"/>
        <a:ext cx="3156311" cy="189378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C6A65-EDE4-4997-A781-A98711759795}">
      <dsp:nvSpPr>
        <dsp:cNvPr id="0" name=""/>
        <dsp:cNvSpPr/>
      </dsp:nvSpPr>
      <dsp:spPr>
        <a:xfrm>
          <a:off x="0" y="818"/>
          <a:ext cx="9677915"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EBFD02-DAB4-48CE-ACF7-EBB082DBA906}">
      <dsp:nvSpPr>
        <dsp:cNvPr id="0" name=""/>
        <dsp:cNvSpPr/>
      </dsp:nvSpPr>
      <dsp:spPr>
        <a:xfrm>
          <a:off x="0" y="818"/>
          <a:ext cx="9677915" cy="1340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CA" sz="3700" kern="1200"/>
            <a:t>Implementation matter more than interface</a:t>
          </a:r>
          <a:endParaRPr lang="en-US" sz="3700" kern="1200"/>
        </a:p>
      </dsp:txBody>
      <dsp:txXfrm>
        <a:off x="0" y="818"/>
        <a:ext cx="9677915" cy="1340038"/>
      </dsp:txXfrm>
    </dsp:sp>
    <dsp:sp modelId="{D32E6E85-7DD0-4AB7-8703-DB7CE781299C}">
      <dsp:nvSpPr>
        <dsp:cNvPr id="0" name=""/>
        <dsp:cNvSpPr/>
      </dsp:nvSpPr>
      <dsp:spPr>
        <a:xfrm>
          <a:off x="0" y="1340856"/>
          <a:ext cx="9677915"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3A7641-334B-4313-B699-C688DCA38222}">
      <dsp:nvSpPr>
        <dsp:cNvPr id="0" name=""/>
        <dsp:cNvSpPr/>
      </dsp:nvSpPr>
      <dsp:spPr>
        <a:xfrm>
          <a:off x="0" y="1340856"/>
          <a:ext cx="9677915" cy="1340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CA" sz="3700" kern="1200"/>
            <a:t>Simplicity in implementation first, interface second</a:t>
          </a:r>
          <a:endParaRPr lang="en-US" sz="3700" kern="1200"/>
        </a:p>
      </dsp:txBody>
      <dsp:txXfrm>
        <a:off x="0" y="1340856"/>
        <a:ext cx="9677915" cy="1340038"/>
      </dsp:txXfrm>
    </dsp:sp>
    <dsp:sp modelId="{6940158F-C60E-4E6D-AEBF-84407C2E7C64}">
      <dsp:nvSpPr>
        <dsp:cNvPr id="0" name=""/>
        <dsp:cNvSpPr/>
      </dsp:nvSpPr>
      <dsp:spPr>
        <a:xfrm>
          <a:off x="0" y="2680895"/>
          <a:ext cx="9677915"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25A453-A53D-41DB-97E5-7397956FF5EC}">
      <dsp:nvSpPr>
        <dsp:cNvPr id="0" name=""/>
        <dsp:cNvSpPr/>
      </dsp:nvSpPr>
      <dsp:spPr>
        <a:xfrm>
          <a:off x="0" y="2680895"/>
          <a:ext cx="9677915" cy="1340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CA" sz="3700" kern="1200"/>
            <a:t>Consistency is a key component of simplicity </a:t>
          </a:r>
          <a:endParaRPr lang="en-US" sz="3700" kern="1200"/>
        </a:p>
      </dsp:txBody>
      <dsp:txXfrm>
        <a:off x="0" y="2680895"/>
        <a:ext cx="9677915" cy="1340038"/>
      </dsp:txXfrm>
    </dsp:sp>
    <dsp:sp modelId="{50511103-538C-4F57-92ED-5FC1CE9F07D6}">
      <dsp:nvSpPr>
        <dsp:cNvPr id="0" name=""/>
        <dsp:cNvSpPr/>
      </dsp:nvSpPr>
      <dsp:spPr>
        <a:xfrm>
          <a:off x="0" y="4020934"/>
          <a:ext cx="9677915"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10DAAC-5B8D-4CE5-AE27-7F43DAFBF0CC}">
      <dsp:nvSpPr>
        <dsp:cNvPr id="0" name=""/>
        <dsp:cNvSpPr/>
      </dsp:nvSpPr>
      <dsp:spPr>
        <a:xfrm>
          <a:off x="0" y="4020934"/>
          <a:ext cx="9677915" cy="1340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CA" sz="3700" kern="1200"/>
            <a:t>Completeness does not matter </a:t>
          </a:r>
          <a:endParaRPr lang="en-US" sz="3700" kern="1200"/>
        </a:p>
      </dsp:txBody>
      <dsp:txXfrm>
        <a:off x="0" y="4020934"/>
        <a:ext cx="9677915" cy="1340038"/>
      </dsp:txXfrm>
    </dsp:sp>
    <dsp:sp modelId="{41D221E5-528A-4B21-94D5-394792E0DC3B}">
      <dsp:nvSpPr>
        <dsp:cNvPr id="0" name=""/>
        <dsp:cNvSpPr/>
      </dsp:nvSpPr>
      <dsp:spPr>
        <a:xfrm>
          <a:off x="0" y="5360973"/>
          <a:ext cx="9677915"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3CF69C-0DC3-4B66-96B9-BCBBAFF88392}">
      <dsp:nvSpPr>
        <dsp:cNvPr id="0" name=""/>
        <dsp:cNvSpPr/>
      </dsp:nvSpPr>
      <dsp:spPr>
        <a:xfrm>
          <a:off x="0" y="5360973"/>
          <a:ext cx="9677915" cy="1340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CA" sz="3700" kern="1200"/>
            <a:t>Correctness matters in implementation</a:t>
          </a:r>
          <a:endParaRPr lang="en-US" sz="3700" kern="1200"/>
        </a:p>
      </dsp:txBody>
      <dsp:txXfrm>
        <a:off x="0" y="5360973"/>
        <a:ext cx="9677915" cy="134003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F1EBF-D5F3-496C-8B20-AA76E6119055}">
      <dsp:nvSpPr>
        <dsp:cNvPr id="0" name=""/>
        <dsp:cNvSpPr/>
      </dsp:nvSpPr>
      <dsp:spPr>
        <a:xfrm>
          <a:off x="0" y="503212"/>
          <a:ext cx="14809306" cy="15590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CA" sz="6500" kern="1200" dirty="0"/>
            <a:t>Time is fixed</a:t>
          </a:r>
          <a:endParaRPr lang="en-US" sz="6500" kern="1200" dirty="0"/>
        </a:p>
      </dsp:txBody>
      <dsp:txXfrm>
        <a:off x="76105" y="579317"/>
        <a:ext cx="14657096" cy="1406815"/>
      </dsp:txXfrm>
    </dsp:sp>
    <dsp:sp modelId="{97ED251B-FB0F-4A5A-A06B-C54976808B7D}">
      <dsp:nvSpPr>
        <dsp:cNvPr id="0" name=""/>
        <dsp:cNvSpPr/>
      </dsp:nvSpPr>
      <dsp:spPr>
        <a:xfrm>
          <a:off x="0" y="2249437"/>
          <a:ext cx="14809306" cy="15590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CA" sz="6500" kern="1200"/>
            <a:t>Quality is desired</a:t>
          </a:r>
          <a:endParaRPr lang="en-US" sz="6500" kern="1200" dirty="0"/>
        </a:p>
      </dsp:txBody>
      <dsp:txXfrm>
        <a:off x="76105" y="2325542"/>
        <a:ext cx="14657096" cy="1406815"/>
      </dsp:txXfrm>
    </dsp:sp>
    <dsp:sp modelId="{FEB00798-2BBB-473F-A999-A7398CAA831B}">
      <dsp:nvSpPr>
        <dsp:cNvPr id="0" name=""/>
        <dsp:cNvSpPr/>
      </dsp:nvSpPr>
      <dsp:spPr>
        <a:xfrm>
          <a:off x="0" y="3995662"/>
          <a:ext cx="14809306" cy="15590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CA" sz="6500" kern="1200"/>
            <a:t>Functionality </a:t>
          </a:r>
          <a:r>
            <a:rPr lang="en-CA" sz="6500" kern="1200" dirty="0"/>
            <a:t>is variable</a:t>
          </a:r>
          <a:endParaRPr lang="en-US" sz="6500" kern="1200" dirty="0"/>
        </a:p>
      </dsp:txBody>
      <dsp:txXfrm>
        <a:off x="76105" y="4071767"/>
        <a:ext cx="14657096" cy="1406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A1100-29FA-4EC0-886C-389787132239}">
      <dsp:nvSpPr>
        <dsp:cNvPr id="0" name=""/>
        <dsp:cNvSpPr/>
      </dsp:nvSpPr>
      <dsp:spPr>
        <a:xfrm rot="5400000">
          <a:off x="4291397" y="1062069"/>
          <a:ext cx="924303" cy="1052286"/>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5BE03C-A41D-413A-8E9A-B175444FD716}">
      <dsp:nvSpPr>
        <dsp:cNvPr id="0" name=""/>
        <dsp:cNvSpPr/>
      </dsp:nvSpPr>
      <dsp:spPr>
        <a:xfrm>
          <a:off x="4046513" y="37460"/>
          <a:ext cx="1555982" cy="1089137"/>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Analyze</a:t>
          </a:r>
        </a:p>
      </dsp:txBody>
      <dsp:txXfrm>
        <a:off x="4099690" y="90637"/>
        <a:ext cx="1449628" cy="982783"/>
      </dsp:txXfrm>
    </dsp:sp>
    <dsp:sp modelId="{3B8778F3-862B-4041-A696-9EE5DB02ADEB}">
      <dsp:nvSpPr>
        <dsp:cNvPr id="0" name=""/>
        <dsp:cNvSpPr/>
      </dsp:nvSpPr>
      <dsp:spPr>
        <a:xfrm>
          <a:off x="5602495" y="141334"/>
          <a:ext cx="1131673" cy="880288"/>
        </a:xfrm>
        <a:prstGeom prst="rect">
          <a:avLst/>
        </a:prstGeom>
        <a:noFill/>
        <a:ln>
          <a:noFill/>
        </a:ln>
        <a:effectLst/>
      </dsp:spPr>
      <dsp:style>
        <a:lnRef idx="0">
          <a:scrgbClr r="0" g="0" b="0"/>
        </a:lnRef>
        <a:fillRef idx="0">
          <a:scrgbClr r="0" g="0" b="0"/>
        </a:fillRef>
        <a:effectRef idx="0">
          <a:scrgbClr r="0" g="0" b="0"/>
        </a:effectRef>
        <a:fontRef idx="minor"/>
      </dsp:style>
    </dsp:sp>
    <dsp:sp modelId="{1F7A4E0B-A028-48CB-B27C-4DC32D0263AB}">
      <dsp:nvSpPr>
        <dsp:cNvPr id="0" name=""/>
        <dsp:cNvSpPr/>
      </dsp:nvSpPr>
      <dsp:spPr>
        <a:xfrm rot="5400000">
          <a:off x="5581471" y="2285529"/>
          <a:ext cx="924303" cy="1052286"/>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A4D24D-4C28-4A05-83FF-5A29CD4A16B5}">
      <dsp:nvSpPr>
        <dsp:cNvPr id="0" name=""/>
        <dsp:cNvSpPr/>
      </dsp:nvSpPr>
      <dsp:spPr>
        <a:xfrm>
          <a:off x="5336587" y="1260921"/>
          <a:ext cx="1555982" cy="1089137"/>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Design</a:t>
          </a:r>
        </a:p>
      </dsp:txBody>
      <dsp:txXfrm>
        <a:off x="5389764" y="1314098"/>
        <a:ext cx="1449628" cy="982783"/>
      </dsp:txXfrm>
    </dsp:sp>
    <dsp:sp modelId="{E99542A4-6EF5-4CE2-AD32-08483C95E019}">
      <dsp:nvSpPr>
        <dsp:cNvPr id="0" name=""/>
        <dsp:cNvSpPr/>
      </dsp:nvSpPr>
      <dsp:spPr>
        <a:xfrm>
          <a:off x="6892570" y="1364795"/>
          <a:ext cx="1131673" cy="880288"/>
        </a:xfrm>
        <a:prstGeom prst="rect">
          <a:avLst/>
        </a:prstGeom>
        <a:noFill/>
        <a:ln>
          <a:noFill/>
        </a:ln>
        <a:effectLst/>
      </dsp:spPr>
      <dsp:style>
        <a:lnRef idx="0">
          <a:scrgbClr r="0" g="0" b="0"/>
        </a:lnRef>
        <a:fillRef idx="0">
          <a:scrgbClr r="0" g="0" b="0"/>
        </a:fillRef>
        <a:effectRef idx="0">
          <a:scrgbClr r="0" g="0" b="0"/>
        </a:effectRef>
        <a:fontRef idx="minor"/>
      </dsp:style>
    </dsp:sp>
    <dsp:sp modelId="{2A96B5B0-C0D1-4FE2-A768-B7CDD7187D35}">
      <dsp:nvSpPr>
        <dsp:cNvPr id="0" name=""/>
        <dsp:cNvSpPr/>
      </dsp:nvSpPr>
      <dsp:spPr>
        <a:xfrm rot="5400000">
          <a:off x="6871546" y="3508989"/>
          <a:ext cx="924303" cy="1052286"/>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B26956-AD0B-460C-8EAB-F59211762F3E}">
      <dsp:nvSpPr>
        <dsp:cNvPr id="0" name=""/>
        <dsp:cNvSpPr/>
      </dsp:nvSpPr>
      <dsp:spPr>
        <a:xfrm>
          <a:off x="6626662" y="2484381"/>
          <a:ext cx="1555982" cy="1089137"/>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Code</a:t>
          </a:r>
        </a:p>
      </dsp:txBody>
      <dsp:txXfrm>
        <a:off x="6679839" y="2537558"/>
        <a:ext cx="1449628" cy="982783"/>
      </dsp:txXfrm>
    </dsp:sp>
    <dsp:sp modelId="{FEE97A96-DB82-47F6-87B3-BEE7C4FE48E1}">
      <dsp:nvSpPr>
        <dsp:cNvPr id="0" name=""/>
        <dsp:cNvSpPr/>
      </dsp:nvSpPr>
      <dsp:spPr>
        <a:xfrm>
          <a:off x="8182644" y="2588255"/>
          <a:ext cx="1131673" cy="880288"/>
        </a:xfrm>
        <a:prstGeom prst="rect">
          <a:avLst/>
        </a:prstGeom>
        <a:noFill/>
        <a:ln>
          <a:noFill/>
        </a:ln>
        <a:effectLst/>
      </dsp:spPr>
      <dsp:style>
        <a:lnRef idx="0">
          <a:scrgbClr r="0" g="0" b="0"/>
        </a:lnRef>
        <a:fillRef idx="0">
          <a:scrgbClr r="0" g="0" b="0"/>
        </a:fillRef>
        <a:effectRef idx="0">
          <a:scrgbClr r="0" g="0" b="0"/>
        </a:effectRef>
        <a:fontRef idx="minor"/>
      </dsp:style>
    </dsp:sp>
    <dsp:sp modelId="{AF08F296-7CE4-4EFE-B5E1-1AA1CAFE6F8D}">
      <dsp:nvSpPr>
        <dsp:cNvPr id="0" name=""/>
        <dsp:cNvSpPr/>
      </dsp:nvSpPr>
      <dsp:spPr>
        <a:xfrm rot="5400000">
          <a:off x="8161621" y="4732450"/>
          <a:ext cx="924303" cy="1052286"/>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6B2C50-F1BA-4C42-94DC-970C1B563D76}">
      <dsp:nvSpPr>
        <dsp:cNvPr id="0" name=""/>
        <dsp:cNvSpPr/>
      </dsp:nvSpPr>
      <dsp:spPr>
        <a:xfrm>
          <a:off x="7916736" y="3707841"/>
          <a:ext cx="1555982" cy="1089137"/>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Test</a:t>
          </a:r>
        </a:p>
      </dsp:txBody>
      <dsp:txXfrm>
        <a:off x="7969913" y="3761018"/>
        <a:ext cx="1449628" cy="982783"/>
      </dsp:txXfrm>
    </dsp:sp>
    <dsp:sp modelId="{64579EB4-6B35-4A49-9CC5-9B7BD6957E22}">
      <dsp:nvSpPr>
        <dsp:cNvPr id="0" name=""/>
        <dsp:cNvSpPr/>
      </dsp:nvSpPr>
      <dsp:spPr>
        <a:xfrm>
          <a:off x="9472719" y="3811715"/>
          <a:ext cx="1131673" cy="880288"/>
        </a:xfrm>
        <a:prstGeom prst="rect">
          <a:avLst/>
        </a:prstGeom>
        <a:noFill/>
        <a:ln>
          <a:noFill/>
        </a:ln>
        <a:effectLst/>
      </dsp:spPr>
      <dsp:style>
        <a:lnRef idx="0">
          <a:scrgbClr r="0" g="0" b="0"/>
        </a:lnRef>
        <a:fillRef idx="0">
          <a:scrgbClr r="0" g="0" b="0"/>
        </a:fillRef>
        <a:effectRef idx="0">
          <a:scrgbClr r="0" g="0" b="0"/>
        </a:effectRef>
        <a:fontRef idx="minor"/>
      </dsp:style>
    </dsp:sp>
    <dsp:sp modelId="{DC6E30DB-838B-4694-8A19-C96B695C79D6}">
      <dsp:nvSpPr>
        <dsp:cNvPr id="0" name=""/>
        <dsp:cNvSpPr/>
      </dsp:nvSpPr>
      <dsp:spPr>
        <a:xfrm>
          <a:off x="9206811" y="4931302"/>
          <a:ext cx="1555982" cy="1089137"/>
        </a:xfrm>
        <a:prstGeom prst="roundRect">
          <a:avLst>
            <a:gd name="adj" fmla="val 166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Deploy</a:t>
          </a:r>
        </a:p>
      </dsp:txBody>
      <dsp:txXfrm>
        <a:off x="9259988" y="4984479"/>
        <a:ext cx="1449628" cy="9827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F07B1-B16C-48DF-A681-5FF597F47952}">
      <dsp:nvSpPr>
        <dsp:cNvPr id="0" name=""/>
        <dsp:cNvSpPr/>
      </dsp:nvSpPr>
      <dsp:spPr>
        <a:xfrm>
          <a:off x="104212" y="581051"/>
          <a:ext cx="1932977" cy="19329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BCDB72-FC5B-467E-89F0-4DA541F31980}">
      <dsp:nvSpPr>
        <dsp:cNvPr id="0" name=""/>
        <dsp:cNvSpPr/>
      </dsp:nvSpPr>
      <dsp:spPr>
        <a:xfrm>
          <a:off x="510137" y="986976"/>
          <a:ext cx="1121126" cy="11211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8A3777-3BE7-48FC-9943-92C58B854329}">
      <dsp:nvSpPr>
        <dsp:cNvPr id="0" name=""/>
        <dsp:cNvSpPr/>
      </dsp:nvSpPr>
      <dsp:spPr>
        <a:xfrm>
          <a:off x="2451399" y="581051"/>
          <a:ext cx="4556303" cy="1932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a:t>Individuals and interactions over processes and tools</a:t>
          </a:r>
          <a:endParaRPr lang="en-US" sz="2400" kern="1200"/>
        </a:p>
      </dsp:txBody>
      <dsp:txXfrm>
        <a:off x="2451399" y="581051"/>
        <a:ext cx="4556303" cy="1932977"/>
      </dsp:txXfrm>
    </dsp:sp>
    <dsp:sp modelId="{C3D8D572-C67B-491C-AB95-5D981232B0D3}">
      <dsp:nvSpPr>
        <dsp:cNvPr id="0" name=""/>
        <dsp:cNvSpPr/>
      </dsp:nvSpPr>
      <dsp:spPr>
        <a:xfrm>
          <a:off x="7801604" y="581051"/>
          <a:ext cx="1932977" cy="19329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CF9345-8991-4C6C-BD52-98A043BEFBDF}">
      <dsp:nvSpPr>
        <dsp:cNvPr id="0" name=""/>
        <dsp:cNvSpPr/>
      </dsp:nvSpPr>
      <dsp:spPr>
        <a:xfrm>
          <a:off x="8207529" y="986976"/>
          <a:ext cx="1121126" cy="11211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B9BE4F-E09C-4766-868D-7ACC92563407}">
      <dsp:nvSpPr>
        <dsp:cNvPr id="0" name=""/>
        <dsp:cNvSpPr/>
      </dsp:nvSpPr>
      <dsp:spPr>
        <a:xfrm>
          <a:off x="10148790" y="581051"/>
          <a:ext cx="4556303" cy="1932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a:t>Working software over comprehensive documentation</a:t>
          </a:r>
          <a:endParaRPr lang="en-US" sz="2400" kern="1200"/>
        </a:p>
      </dsp:txBody>
      <dsp:txXfrm>
        <a:off x="10148790" y="581051"/>
        <a:ext cx="4556303" cy="1932977"/>
      </dsp:txXfrm>
    </dsp:sp>
    <dsp:sp modelId="{EB5F854C-D860-4FA3-9C0F-E2C48DADCA89}">
      <dsp:nvSpPr>
        <dsp:cNvPr id="0" name=""/>
        <dsp:cNvSpPr/>
      </dsp:nvSpPr>
      <dsp:spPr>
        <a:xfrm>
          <a:off x="104212" y="3543871"/>
          <a:ext cx="1932977" cy="19329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2158CD-F19E-45A0-BCFF-7D1E34AFE47B}">
      <dsp:nvSpPr>
        <dsp:cNvPr id="0" name=""/>
        <dsp:cNvSpPr/>
      </dsp:nvSpPr>
      <dsp:spPr>
        <a:xfrm>
          <a:off x="510137" y="3949796"/>
          <a:ext cx="1121126" cy="11211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82A665-2CF7-47E3-BAA6-7348F5EDF1BC}">
      <dsp:nvSpPr>
        <dsp:cNvPr id="0" name=""/>
        <dsp:cNvSpPr/>
      </dsp:nvSpPr>
      <dsp:spPr>
        <a:xfrm>
          <a:off x="2451399" y="3543871"/>
          <a:ext cx="4556303" cy="1932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a:t>Customer collaboration over contract negotiation</a:t>
          </a:r>
          <a:endParaRPr lang="en-US" sz="2400" kern="1200"/>
        </a:p>
      </dsp:txBody>
      <dsp:txXfrm>
        <a:off x="2451399" y="3543871"/>
        <a:ext cx="4556303" cy="1932977"/>
      </dsp:txXfrm>
    </dsp:sp>
    <dsp:sp modelId="{BCC1EBC5-AED6-4BAC-BEFA-737D22051F75}">
      <dsp:nvSpPr>
        <dsp:cNvPr id="0" name=""/>
        <dsp:cNvSpPr/>
      </dsp:nvSpPr>
      <dsp:spPr>
        <a:xfrm>
          <a:off x="7801604" y="3543871"/>
          <a:ext cx="1932977" cy="19329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2C91CC-7095-49E9-BD2D-E2A37FDED1B2}">
      <dsp:nvSpPr>
        <dsp:cNvPr id="0" name=""/>
        <dsp:cNvSpPr/>
      </dsp:nvSpPr>
      <dsp:spPr>
        <a:xfrm>
          <a:off x="8207529" y="3949796"/>
          <a:ext cx="1121126" cy="11211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621BC7-4973-46FF-8BF3-0D47627AB11E}">
      <dsp:nvSpPr>
        <dsp:cNvPr id="0" name=""/>
        <dsp:cNvSpPr/>
      </dsp:nvSpPr>
      <dsp:spPr>
        <a:xfrm>
          <a:off x="10148790" y="3543871"/>
          <a:ext cx="4556303" cy="1932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i="0" kern="1200"/>
            <a:t>Responding to change over following a plan</a:t>
          </a:r>
          <a:endParaRPr lang="en-US" sz="2400" kern="1200"/>
        </a:p>
      </dsp:txBody>
      <dsp:txXfrm>
        <a:off x="10148790" y="3543871"/>
        <a:ext cx="4556303" cy="19329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57263-9F05-4A3D-A81D-994BC07D5934}">
      <dsp:nvSpPr>
        <dsp:cNvPr id="0" name=""/>
        <dsp:cNvSpPr/>
      </dsp:nvSpPr>
      <dsp:spPr>
        <a:xfrm>
          <a:off x="3894497" y="1280967"/>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0D99B8-BBFC-4457-B907-83697E73A0C8}">
      <dsp:nvSpPr>
        <dsp:cNvPr id="0" name=""/>
        <dsp:cNvSpPr/>
      </dsp:nvSpPr>
      <dsp:spPr>
        <a:xfrm>
          <a:off x="2706497" y="369523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89150">
            <a:lnSpc>
              <a:spcPct val="90000"/>
            </a:lnSpc>
            <a:spcBef>
              <a:spcPct val="0"/>
            </a:spcBef>
            <a:spcAft>
              <a:spcPct val="35000"/>
            </a:spcAft>
            <a:buNone/>
          </a:pPr>
          <a:r>
            <a:rPr lang="en-CA" sz="4700" kern="1200"/>
            <a:t>Embrace change</a:t>
          </a:r>
          <a:endParaRPr lang="en-US" sz="4700" kern="1200"/>
        </a:p>
      </dsp:txBody>
      <dsp:txXfrm>
        <a:off x="2706497" y="3695237"/>
        <a:ext cx="4320000" cy="720000"/>
      </dsp:txXfrm>
    </dsp:sp>
    <dsp:sp modelId="{F2CA4DB9-6095-4731-9DEA-A409DDDFE4E8}">
      <dsp:nvSpPr>
        <dsp:cNvPr id="0" name=""/>
        <dsp:cNvSpPr/>
      </dsp:nvSpPr>
      <dsp:spPr>
        <a:xfrm>
          <a:off x="8970497" y="1280967"/>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3EC251-CB17-4E79-A054-78F944A2E078}">
      <dsp:nvSpPr>
        <dsp:cNvPr id="0" name=""/>
        <dsp:cNvSpPr/>
      </dsp:nvSpPr>
      <dsp:spPr>
        <a:xfrm>
          <a:off x="7782497" y="369523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89150">
            <a:lnSpc>
              <a:spcPct val="90000"/>
            </a:lnSpc>
            <a:spcBef>
              <a:spcPct val="0"/>
            </a:spcBef>
            <a:spcAft>
              <a:spcPct val="35000"/>
            </a:spcAft>
            <a:buNone/>
          </a:pPr>
          <a:r>
            <a:rPr lang="en-CA" sz="4700" kern="1200"/>
            <a:t>Iterate frequently  </a:t>
          </a:r>
          <a:endParaRPr lang="en-US" sz="4700" kern="1200"/>
        </a:p>
      </dsp:txBody>
      <dsp:txXfrm>
        <a:off x="7782497" y="3695237"/>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6A178-2727-4022-A32E-60FBC7491134}">
      <dsp:nvSpPr>
        <dsp:cNvPr id="0" name=""/>
        <dsp:cNvSpPr/>
      </dsp:nvSpPr>
      <dsp:spPr>
        <a:xfrm>
          <a:off x="4544515" y="-182384"/>
          <a:ext cx="5720756" cy="5720756"/>
        </a:xfrm>
        <a:prstGeom prst="circularArrow">
          <a:avLst>
            <a:gd name="adj1" fmla="val 4668"/>
            <a:gd name="adj2" fmla="val 272909"/>
            <a:gd name="adj3" fmla="val 12737330"/>
            <a:gd name="adj4" fmla="val 18095498"/>
            <a:gd name="adj5" fmla="val 484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CC8F15-97EA-45E0-8B2F-2AB789174DF3}">
      <dsp:nvSpPr>
        <dsp:cNvPr id="0" name=""/>
        <dsp:cNvSpPr/>
      </dsp:nvSpPr>
      <dsp:spPr>
        <a:xfrm>
          <a:off x="5456047" y="395"/>
          <a:ext cx="3897693" cy="19488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CA" sz="6500" kern="1200" dirty="0"/>
            <a:t>Code</a:t>
          </a:r>
        </a:p>
      </dsp:txBody>
      <dsp:txXfrm>
        <a:off x="5551182" y="95530"/>
        <a:ext cx="3707423" cy="1758576"/>
      </dsp:txXfrm>
    </dsp:sp>
    <dsp:sp modelId="{1508E9CF-0EE3-4403-B5BF-4AE504689B79}">
      <dsp:nvSpPr>
        <dsp:cNvPr id="0" name=""/>
        <dsp:cNvSpPr/>
      </dsp:nvSpPr>
      <dsp:spPr>
        <a:xfrm>
          <a:off x="7510179" y="2054526"/>
          <a:ext cx="3897693" cy="19488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CA" sz="6500" kern="1200" dirty="0"/>
            <a:t>Integrate</a:t>
          </a:r>
        </a:p>
      </dsp:txBody>
      <dsp:txXfrm>
        <a:off x="7605314" y="2149661"/>
        <a:ext cx="3707423" cy="1758576"/>
      </dsp:txXfrm>
    </dsp:sp>
    <dsp:sp modelId="{EA387BB2-FDC5-442B-986D-E88FC5683B80}">
      <dsp:nvSpPr>
        <dsp:cNvPr id="0" name=""/>
        <dsp:cNvSpPr/>
      </dsp:nvSpPr>
      <dsp:spPr>
        <a:xfrm>
          <a:off x="5456047" y="4108658"/>
          <a:ext cx="3897693" cy="19488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CA" sz="6500" kern="1200" dirty="0"/>
            <a:t>Build</a:t>
          </a:r>
        </a:p>
      </dsp:txBody>
      <dsp:txXfrm>
        <a:off x="5551182" y="4203793"/>
        <a:ext cx="3707423" cy="1758576"/>
      </dsp:txXfrm>
    </dsp:sp>
    <dsp:sp modelId="{4AA9683C-DF1A-4A97-8472-D820A9EDE2CB}">
      <dsp:nvSpPr>
        <dsp:cNvPr id="0" name=""/>
        <dsp:cNvSpPr/>
      </dsp:nvSpPr>
      <dsp:spPr>
        <a:xfrm>
          <a:off x="3401915" y="2054526"/>
          <a:ext cx="3897693" cy="19488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CA" sz="6500" kern="1200" dirty="0"/>
            <a:t>Test</a:t>
          </a:r>
        </a:p>
      </dsp:txBody>
      <dsp:txXfrm>
        <a:off x="3497050" y="2149661"/>
        <a:ext cx="3707423" cy="17585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6A178-2727-4022-A32E-60FBC7491134}">
      <dsp:nvSpPr>
        <dsp:cNvPr id="0" name=""/>
        <dsp:cNvSpPr/>
      </dsp:nvSpPr>
      <dsp:spPr>
        <a:xfrm>
          <a:off x="4416254" y="-41262"/>
          <a:ext cx="5977279" cy="5977279"/>
        </a:xfrm>
        <a:prstGeom prst="circularArrow">
          <a:avLst>
            <a:gd name="adj1" fmla="val 5544"/>
            <a:gd name="adj2" fmla="val 330680"/>
            <a:gd name="adj3" fmla="val 13703986"/>
            <a:gd name="adj4" fmla="val 17429903"/>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CC8F15-97EA-45E0-8B2F-2AB789174DF3}">
      <dsp:nvSpPr>
        <dsp:cNvPr id="0" name=""/>
        <dsp:cNvSpPr/>
      </dsp:nvSpPr>
      <dsp:spPr>
        <a:xfrm>
          <a:off x="5962241" y="2079"/>
          <a:ext cx="2885305" cy="14426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CA" sz="4800" kern="1200" dirty="0"/>
            <a:t>Code</a:t>
          </a:r>
        </a:p>
      </dsp:txBody>
      <dsp:txXfrm>
        <a:off x="6032665" y="72503"/>
        <a:ext cx="2744457" cy="1301804"/>
      </dsp:txXfrm>
    </dsp:sp>
    <dsp:sp modelId="{EA387BB2-FDC5-442B-986D-E88FC5683B80}">
      <dsp:nvSpPr>
        <dsp:cNvPr id="0" name=""/>
        <dsp:cNvSpPr/>
      </dsp:nvSpPr>
      <dsp:spPr>
        <a:xfrm>
          <a:off x="8386433" y="1763358"/>
          <a:ext cx="2885305" cy="14426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CA" sz="4800" kern="1200" dirty="0"/>
            <a:t>Integrate</a:t>
          </a:r>
        </a:p>
      </dsp:txBody>
      <dsp:txXfrm>
        <a:off x="8456857" y="1833782"/>
        <a:ext cx="2744457" cy="1301804"/>
      </dsp:txXfrm>
    </dsp:sp>
    <dsp:sp modelId="{765AF57E-C7F9-4A69-B647-47A1AD436AB2}">
      <dsp:nvSpPr>
        <dsp:cNvPr id="0" name=""/>
        <dsp:cNvSpPr/>
      </dsp:nvSpPr>
      <dsp:spPr>
        <a:xfrm>
          <a:off x="7460474" y="4613167"/>
          <a:ext cx="2885305" cy="14426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CA" sz="4800" kern="1200"/>
            <a:t>Build</a:t>
          </a:r>
          <a:endParaRPr lang="en-CA" sz="4800" kern="1200" dirty="0"/>
        </a:p>
      </dsp:txBody>
      <dsp:txXfrm>
        <a:off x="7530898" y="4683591"/>
        <a:ext cx="2744457" cy="1301804"/>
      </dsp:txXfrm>
    </dsp:sp>
    <dsp:sp modelId="{4AA9683C-DF1A-4A97-8472-D820A9EDE2CB}">
      <dsp:nvSpPr>
        <dsp:cNvPr id="0" name=""/>
        <dsp:cNvSpPr/>
      </dsp:nvSpPr>
      <dsp:spPr>
        <a:xfrm>
          <a:off x="4464008" y="4613167"/>
          <a:ext cx="2885305" cy="14426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CA" sz="4800" kern="1200" dirty="0"/>
            <a:t>Test</a:t>
          </a:r>
        </a:p>
      </dsp:txBody>
      <dsp:txXfrm>
        <a:off x="4534432" y="4683591"/>
        <a:ext cx="2744457" cy="1301804"/>
      </dsp:txXfrm>
    </dsp:sp>
    <dsp:sp modelId="{20F424B3-E42E-4784-BA59-746859E56B31}">
      <dsp:nvSpPr>
        <dsp:cNvPr id="0" name=""/>
        <dsp:cNvSpPr/>
      </dsp:nvSpPr>
      <dsp:spPr>
        <a:xfrm>
          <a:off x="3538049" y="1763358"/>
          <a:ext cx="2885305" cy="144265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CA" sz="4800" kern="1200" dirty="0"/>
            <a:t>Release</a:t>
          </a:r>
        </a:p>
      </dsp:txBody>
      <dsp:txXfrm>
        <a:off x="3608473" y="1833782"/>
        <a:ext cx="2744457" cy="13018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74EA6-368E-437A-B1EA-6721879B96C8}">
      <dsp:nvSpPr>
        <dsp:cNvPr id="0" name=""/>
        <dsp:cNvSpPr/>
      </dsp:nvSpPr>
      <dsp:spPr>
        <a:xfrm>
          <a:off x="1807" y="498629"/>
          <a:ext cx="6345162" cy="40291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BDB3C0-535F-47E4-A3AE-41EB982423AF}">
      <dsp:nvSpPr>
        <dsp:cNvPr id="0" name=""/>
        <dsp:cNvSpPr/>
      </dsp:nvSpPr>
      <dsp:spPr>
        <a:xfrm>
          <a:off x="706825" y="1168397"/>
          <a:ext cx="6345162" cy="402917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CA" sz="4900" kern="1200"/>
            <a:t>Git is a popular source code management software (aka version control software)</a:t>
          </a:r>
          <a:endParaRPr lang="en-US" sz="4900" kern="1200"/>
        </a:p>
      </dsp:txBody>
      <dsp:txXfrm>
        <a:off x="824836" y="1286408"/>
        <a:ext cx="6109140" cy="3793156"/>
      </dsp:txXfrm>
    </dsp:sp>
    <dsp:sp modelId="{A51EA45F-691E-44AF-8E60-9086FEA6C570}">
      <dsp:nvSpPr>
        <dsp:cNvPr id="0" name=""/>
        <dsp:cNvSpPr/>
      </dsp:nvSpPr>
      <dsp:spPr>
        <a:xfrm>
          <a:off x="7757006" y="498629"/>
          <a:ext cx="6345162" cy="402917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ADA34-613E-4824-A348-7A6B9245206D}">
      <dsp:nvSpPr>
        <dsp:cNvPr id="0" name=""/>
        <dsp:cNvSpPr/>
      </dsp:nvSpPr>
      <dsp:spPr>
        <a:xfrm>
          <a:off x="8462024" y="1168397"/>
          <a:ext cx="6345162" cy="402917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Git was first authored by Linus Torvalds in 2005 for development of Linux</a:t>
          </a:r>
        </a:p>
      </dsp:txBody>
      <dsp:txXfrm>
        <a:off x="8580035" y="1286408"/>
        <a:ext cx="6109140" cy="37931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3A684-C756-4459-95CB-3AF3BE7D877D}">
      <dsp:nvSpPr>
        <dsp:cNvPr id="0" name=""/>
        <dsp:cNvSpPr/>
      </dsp:nvSpPr>
      <dsp:spPr>
        <a:xfrm>
          <a:off x="0" y="79595"/>
          <a:ext cx="9677915" cy="15514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CA" sz="3900" kern="1200"/>
            <a:t>The command “git add .” adds changed files to a staging area</a:t>
          </a:r>
          <a:endParaRPr lang="en-US" sz="3900" kern="1200"/>
        </a:p>
      </dsp:txBody>
      <dsp:txXfrm>
        <a:off x="75734" y="155329"/>
        <a:ext cx="9526447" cy="1399952"/>
      </dsp:txXfrm>
    </dsp:sp>
    <dsp:sp modelId="{54C017D1-A15E-4E89-A35D-49271CB1D361}">
      <dsp:nvSpPr>
        <dsp:cNvPr id="0" name=""/>
        <dsp:cNvSpPr/>
      </dsp:nvSpPr>
      <dsp:spPr>
        <a:xfrm>
          <a:off x="0" y="1743335"/>
          <a:ext cx="9677915" cy="1551420"/>
        </a:xfrm>
        <a:prstGeom prst="roundRect">
          <a:avLst/>
        </a:prstGeom>
        <a:solidFill>
          <a:schemeClr val="accent2">
            <a:hueOff val="-425792"/>
            <a:satOff val="1170"/>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CA" sz="3900" kern="1200"/>
            <a:t>This is required before making a commit</a:t>
          </a:r>
          <a:endParaRPr lang="en-US" sz="3900" kern="1200"/>
        </a:p>
      </dsp:txBody>
      <dsp:txXfrm>
        <a:off x="75734" y="1819069"/>
        <a:ext cx="9526447" cy="1399952"/>
      </dsp:txXfrm>
    </dsp:sp>
    <dsp:sp modelId="{A3FC15ED-F2A8-41B2-8260-B7578CB53B52}">
      <dsp:nvSpPr>
        <dsp:cNvPr id="0" name=""/>
        <dsp:cNvSpPr/>
      </dsp:nvSpPr>
      <dsp:spPr>
        <a:xfrm>
          <a:off x="0" y="3407075"/>
          <a:ext cx="9677915" cy="1551420"/>
        </a:xfrm>
        <a:prstGeom prst="roundRect">
          <a:avLst/>
        </a:prstGeom>
        <a:solidFill>
          <a:schemeClr val="accent2">
            <a:hueOff val="-851583"/>
            <a:satOff val="2339"/>
            <a:lumOff val="156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CA" sz="3900" kern="1200"/>
            <a:t>The staging are is the list of tracked files that will be added to the next commit</a:t>
          </a:r>
          <a:endParaRPr lang="en-US" sz="3900" kern="1200"/>
        </a:p>
      </dsp:txBody>
      <dsp:txXfrm>
        <a:off x="75734" y="3482809"/>
        <a:ext cx="9526447" cy="1399952"/>
      </dsp:txXfrm>
    </dsp:sp>
    <dsp:sp modelId="{492795D7-93DC-4466-88B1-3B885F0C5D9E}">
      <dsp:nvSpPr>
        <dsp:cNvPr id="0" name=""/>
        <dsp:cNvSpPr/>
      </dsp:nvSpPr>
      <dsp:spPr>
        <a:xfrm>
          <a:off x="0" y="5070815"/>
          <a:ext cx="9677915" cy="1551420"/>
        </a:xfrm>
        <a:prstGeom prst="roundRect">
          <a:avLst/>
        </a:prstGeom>
        <a:solidFill>
          <a:schemeClr val="accent2">
            <a:hueOff val="-1277375"/>
            <a:satOff val="3509"/>
            <a:lumOff val="235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CA" sz="3900" kern="1200"/>
            <a:t>Clearing staging area (“git reset”) doe not lose your work </a:t>
          </a:r>
          <a:endParaRPr lang="en-US" sz="3900" kern="1200"/>
        </a:p>
      </dsp:txBody>
      <dsp:txXfrm>
        <a:off x="75734" y="5146549"/>
        <a:ext cx="9526447" cy="13999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8A1BD-BD57-4EC1-9B75-C7AAC7E31E31}">
      <dsp:nvSpPr>
        <dsp:cNvPr id="0" name=""/>
        <dsp:cNvSpPr/>
      </dsp:nvSpPr>
      <dsp:spPr>
        <a:xfrm>
          <a:off x="0" y="818"/>
          <a:ext cx="9677915"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F4C426-8857-4B8F-A3C0-0A4847109011}">
      <dsp:nvSpPr>
        <dsp:cNvPr id="0" name=""/>
        <dsp:cNvSpPr/>
      </dsp:nvSpPr>
      <dsp:spPr>
        <a:xfrm>
          <a:off x="0" y="818"/>
          <a:ext cx="9677915" cy="1340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CA" sz="3700" kern="1200" dirty="0"/>
            <a:t>Different versions of the source code can exist simultaneously</a:t>
          </a:r>
          <a:endParaRPr lang="en-US" sz="3700" kern="1200" dirty="0"/>
        </a:p>
      </dsp:txBody>
      <dsp:txXfrm>
        <a:off x="0" y="818"/>
        <a:ext cx="9677915" cy="1340038"/>
      </dsp:txXfrm>
    </dsp:sp>
    <dsp:sp modelId="{C2FF943C-84FF-47A9-8F3E-BAA314CC89DE}">
      <dsp:nvSpPr>
        <dsp:cNvPr id="0" name=""/>
        <dsp:cNvSpPr/>
      </dsp:nvSpPr>
      <dsp:spPr>
        <a:xfrm>
          <a:off x="0" y="1340856"/>
          <a:ext cx="9677915" cy="0"/>
        </a:xfrm>
        <a:prstGeom prst="line">
          <a:avLst/>
        </a:prstGeom>
        <a:solidFill>
          <a:schemeClr val="accent2">
            <a:hueOff val="-319344"/>
            <a:satOff val="877"/>
            <a:lumOff val="588"/>
            <a:alphaOff val="0"/>
          </a:schemeClr>
        </a:solidFill>
        <a:ln w="19050" cap="flat" cmpd="sng" algn="ctr">
          <a:solidFill>
            <a:schemeClr val="accent2">
              <a:hueOff val="-319344"/>
              <a:satOff val="877"/>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7C4A95-A555-4143-B7FF-619367936F9C}">
      <dsp:nvSpPr>
        <dsp:cNvPr id="0" name=""/>
        <dsp:cNvSpPr/>
      </dsp:nvSpPr>
      <dsp:spPr>
        <a:xfrm>
          <a:off x="0" y="1340856"/>
          <a:ext cx="9677915" cy="1340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CA" sz="3700" kern="1200"/>
            <a:t>These are called branches </a:t>
          </a:r>
          <a:endParaRPr lang="en-US" sz="3700" kern="1200"/>
        </a:p>
      </dsp:txBody>
      <dsp:txXfrm>
        <a:off x="0" y="1340856"/>
        <a:ext cx="9677915" cy="1340038"/>
      </dsp:txXfrm>
    </dsp:sp>
    <dsp:sp modelId="{CA042514-95BC-4BAD-AC25-52BFF543165D}">
      <dsp:nvSpPr>
        <dsp:cNvPr id="0" name=""/>
        <dsp:cNvSpPr/>
      </dsp:nvSpPr>
      <dsp:spPr>
        <a:xfrm>
          <a:off x="0" y="2680895"/>
          <a:ext cx="9677915" cy="0"/>
        </a:xfrm>
        <a:prstGeom prst="line">
          <a:avLst/>
        </a:prstGeom>
        <a:solidFill>
          <a:schemeClr val="accent2">
            <a:hueOff val="-638687"/>
            <a:satOff val="1755"/>
            <a:lumOff val="1176"/>
            <a:alphaOff val="0"/>
          </a:schemeClr>
        </a:solidFill>
        <a:ln w="19050" cap="flat" cmpd="sng" algn="ctr">
          <a:solidFill>
            <a:schemeClr val="accent2">
              <a:hueOff val="-638687"/>
              <a:satOff val="1755"/>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7218AA-A613-494F-8A06-B58C9C697FA3}">
      <dsp:nvSpPr>
        <dsp:cNvPr id="0" name=""/>
        <dsp:cNvSpPr/>
      </dsp:nvSpPr>
      <dsp:spPr>
        <a:xfrm>
          <a:off x="0" y="2680895"/>
          <a:ext cx="9677915" cy="1340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CA" sz="3700" kern="1200" dirty="0"/>
            <a:t>Branches have their own history</a:t>
          </a:r>
          <a:endParaRPr lang="en-US" sz="3700" kern="1200" dirty="0"/>
        </a:p>
      </dsp:txBody>
      <dsp:txXfrm>
        <a:off x="0" y="2680895"/>
        <a:ext cx="9677915" cy="1340038"/>
      </dsp:txXfrm>
    </dsp:sp>
    <dsp:sp modelId="{E72253CB-AA5C-4BE8-A061-E59D12FDE170}">
      <dsp:nvSpPr>
        <dsp:cNvPr id="0" name=""/>
        <dsp:cNvSpPr/>
      </dsp:nvSpPr>
      <dsp:spPr>
        <a:xfrm>
          <a:off x="0" y="4020934"/>
          <a:ext cx="9677915" cy="0"/>
        </a:xfrm>
        <a:prstGeom prst="line">
          <a:avLst/>
        </a:prstGeom>
        <a:solidFill>
          <a:schemeClr val="accent2">
            <a:hueOff val="-958031"/>
            <a:satOff val="2632"/>
            <a:lumOff val="1764"/>
            <a:alphaOff val="0"/>
          </a:schemeClr>
        </a:solidFill>
        <a:ln w="19050" cap="flat" cmpd="sng" algn="ctr">
          <a:solidFill>
            <a:schemeClr val="accent2">
              <a:hueOff val="-958031"/>
              <a:satOff val="2632"/>
              <a:lumOff val="176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7EB708-B8DF-4EE4-B1BE-B538CA390BD1}">
      <dsp:nvSpPr>
        <dsp:cNvPr id="0" name=""/>
        <dsp:cNvSpPr/>
      </dsp:nvSpPr>
      <dsp:spPr>
        <a:xfrm>
          <a:off x="0" y="4020934"/>
          <a:ext cx="9677915" cy="1340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CA" sz="3700" kern="1200" dirty="0"/>
            <a:t>Branches can be merged</a:t>
          </a:r>
          <a:endParaRPr lang="en-US" sz="3700" kern="1200" dirty="0"/>
        </a:p>
      </dsp:txBody>
      <dsp:txXfrm>
        <a:off x="0" y="4020934"/>
        <a:ext cx="9677915" cy="1340038"/>
      </dsp:txXfrm>
    </dsp:sp>
    <dsp:sp modelId="{A8B463D8-1A63-41D2-97D8-C139BA58D812}">
      <dsp:nvSpPr>
        <dsp:cNvPr id="0" name=""/>
        <dsp:cNvSpPr/>
      </dsp:nvSpPr>
      <dsp:spPr>
        <a:xfrm>
          <a:off x="0" y="5360973"/>
          <a:ext cx="9677915" cy="0"/>
        </a:xfrm>
        <a:prstGeom prst="line">
          <a:avLst/>
        </a:prstGeom>
        <a:solidFill>
          <a:schemeClr val="accent2">
            <a:hueOff val="-1277375"/>
            <a:satOff val="3509"/>
            <a:lumOff val="2352"/>
            <a:alphaOff val="0"/>
          </a:schemeClr>
        </a:solidFill>
        <a:ln w="19050" cap="flat" cmpd="sng" algn="ctr">
          <a:solidFill>
            <a:schemeClr val="accent2">
              <a:hueOff val="-1277375"/>
              <a:satOff val="3509"/>
              <a:lumOff val="23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A9445C-3C46-4617-B4AC-828862F8589C}">
      <dsp:nvSpPr>
        <dsp:cNvPr id="0" name=""/>
        <dsp:cNvSpPr/>
      </dsp:nvSpPr>
      <dsp:spPr>
        <a:xfrm>
          <a:off x="0" y="5360973"/>
          <a:ext cx="9677915" cy="1340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CA" sz="3700" kern="1200" dirty="0"/>
            <a:t>A branch is a time-line of commits </a:t>
          </a:r>
          <a:endParaRPr lang="en-US" sz="3700" kern="1200" dirty="0"/>
        </a:p>
      </dsp:txBody>
      <dsp:txXfrm>
        <a:off x="0" y="5360973"/>
        <a:ext cx="9677915" cy="134003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005CC382-AF05-4256-B699-A89F13873124}" type="datetimeFigureOut">
              <a:rPr lang="en-CA" smtClean="0"/>
              <a:t>2023-03-27</a:t>
            </a:fld>
            <a:endParaRPr lang="en-CA"/>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06DC430-8259-49BD-A3AF-7901CB5ACC58}" type="slidenum">
              <a:rPr lang="en-CA" smtClean="0"/>
              <a:t>‹#›</a:t>
            </a:fld>
            <a:endParaRPr lang="en-CA"/>
          </a:p>
        </p:txBody>
      </p:sp>
    </p:spTree>
    <p:extLst>
      <p:ext uri="{BB962C8B-B14F-4D97-AF65-F5344CB8AC3E}">
        <p14:creationId xmlns:p14="http://schemas.microsoft.com/office/powerpoint/2010/main" val="690686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06DC430-8259-49BD-A3AF-7901CB5ACC58}"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0447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06DC430-8259-49BD-A3AF-7901CB5ACC58}" type="slidenum">
              <a:rPr lang="en-CA" smtClean="0"/>
              <a:t>7</a:t>
            </a:fld>
            <a:endParaRPr lang="en-CA"/>
          </a:p>
        </p:txBody>
      </p:sp>
    </p:spTree>
    <p:extLst>
      <p:ext uri="{BB962C8B-B14F-4D97-AF65-F5344CB8AC3E}">
        <p14:creationId xmlns:p14="http://schemas.microsoft.com/office/powerpoint/2010/main" val="1065423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06DC430-8259-49BD-A3AF-7901CB5ACC58}" type="slidenum">
              <a:rPr lang="en-CA" smtClean="0"/>
              <a:t>39</a:t>
            </a:fld>
            <a:endParaRPr lang="en-CA"/>
          </a:p>
        </p:txBody>
      </p:sp>
    </p:spTree>
    <p:extLst>
      <p:ext uri="{BB962C8B-B14F-4D97-AF65-F5344CB8AC3E}">
        <p14:creationId xmlns:p14="http://schemas.microsoft.com/office/powerpoint/2010/main" val="1063299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a:spLocks noChangeAspect="1"/>
          </p:cNvSpPr>
          <p:nvPr/>
        </p:nvSpPr>
        <p:spPr>
          <a:xfrm>
            <a:off x="346710" y="365761"/>
            <a:ext cx="17586960" cy="956690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64970" y="1323564"/>
            <a:ext cx="14950440" cy="4389120"/>
          </a:xfrm>
        </p:spPr>
        <p:txBody>
          <a:bodyPr anchor="b">
            <a:normAutofit/>
          </a:bodyPr>
          <a:lstStyle>
            <a:lvl1pPr algn="ctr">
              <a:lnSpc>
                <a:spcPct val="85000"/>
              </a:lnSpc>
              <a:defRPr sz="10800" b="1" cap="all"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2564295" y="5804452"/>
            <a:ext cx="13151790" cy="2082248"/>
          </a:xfrm>
        </p:spPr>
        <p:txBody>
          <a:bodyPr>
            <a:normAutofit/>
          </a:bodyPr>
          <a:lstStyle>
            <a:lvl1pPr marL="0" indent="0" algn="ctr">
              <a:buNone/>
              <a:defRPr sz="3300">
                <a:solidFill>
                  <a:srgbClr val="FFFFFF"/>
                </a:solidFill>
              </a:defRPr>
            </a:lvl1pPr>
            <a:lvl2pPr marL="685800" indent="0" algn="ctr">
              <a:buNone/>
              <a:defRPr sz="3300"/>
            </a:lvl2pPr>
            <a:lvl3pPr marL="1371600" indent="0" algn="ctr">
              <a:buNone/>
              <a:defRPr sz="33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t>3/27/2023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fr-C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fr-CA" smtClean="0"/>
              <a:t>‹#›</a:t>
            </a:fld>
            <a:endParaRPr lang="fr-CA"/>
          </a:p>
        </p:txBody>
      </p:sp>
      <p:cxnSp>
        <p:nvCxnSpPr>
          <p:cNvPr id="8" name="Straight Connector 7"/>
          <p:cNvCxnSpPr/>
          <p:nvPr/>
        </p:nvCxnSpPr>
        <p:spPr>
          <a:xfrm>
            <a:off x="2967991" y="5600700"/>
            <a:ext cx="1234440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48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121867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1143000"/>
            <a:ext cx="3486150" cy="81153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714500" y="1143000"/>
            <a:ext cx="11144250" cy="81153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45434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75619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659636" y="1760363"/>
            <a:ext cx="14950440" cy="4389120"/>
          </a:xfrm>
        </p:spPr>
        <p:txBody>
          <a:bodyPr anchor="b">
            <a:noAutofit/>
          </a:bodyPr>
          <a:lstStyle>
            <a:lvl1pPr algn="ctr">
              <a:lnSpc>
                <a:spcPct val="85000"/>
              </a:lnSpc>
              <a:defRPr sz="10800" b="0" cap="all" baseline="0"/>
            </a:lvl1pPr>
          </a:lstStyle>
          <a:p>
            <a:r>
              <a:rPr lang="fr-FR"/>
              <a:t>Modifiez le style du titre</a:t>
            </a:r>
            <a:endParaRPr lang="en-US" dirty="0"/>
          </a:p>
        </p:txBody>
      </p:sp>
      <p:sp>
        <p:nvSpPr>
          <p:cNvPr id="3" name="Text Placeholder 2"/>
          <p:cNvSpPr>
            <a:spLocks noGrp="1"/>
          </p:cNvSpPr>
          <p:nvPr>
            <p:ph type="body" idx="1"/>
          </p:nvPr>
        </p:nvSpPr>
        <p:spPr>
          <a:xfrm>
            <a:off x="2564892" y="6231780"/>
            <a:ext cx="13153644" cy="2045709"/>
          </a:xfrm>
        </p:spPr>
        <p:txBody>
          <a:bodyPr anchor="t">
            <a:normAutofit/>
          </a:bodyPr>
          <a:lstStyle>
            <a:lvl1pPr marL="0" indent="0" algn="ctr">
              <a:buNone/>
              <a:defRPr sz="3300">
                <a:solidFill>
                  <a:schemeClr val="accent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cxnSp>
        <p:nvCxnSpPr>
          <p:cNvPr id="7" name="Straight Connector 6"/>
          <p:cNvCxnSpPr/>
          <p:nvPr/>
        </p:nvCxnSpPr>
        <p:spPr>
          <a:xfrm>
            <a:off x="2971801" y="6030612"/>
            <a:ext cx="1234440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2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714500" y="3086098"/>
            <a:ext cx="7132320" cy="603504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9401418" y="3086100"/>
            <a:ext cx="7132320" cy="603504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119404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714500" y="3002266"/>
            <a:ext cx="7132320" cy="1165860"/>
          </a:xfrm>
        </p:spPr>
        <p:txBody>
          <a:bodyPr anchor="ctr"/>
          <a:lstStyle>
            <a:lvl1pPr marL="0" indent="0">
              <a:spcBef>
                <a:spcPts val="0"/>
              </a:spcBef>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fr-FR"/>
              <a:t>Modifier les styles du texte du masque</a:t>
            </a:r>
          </a:p>
        </p:txBody>
      </p:sp>
      <p:sp>
        <p:nvSpPr>
          <p:cNvPr id="4" name="Content Placeholder 3"/>
          <p:cNvSpPr>
            <a:spLocks noGrp="1"/>
          </p:cNvSpPr>
          <p:nvPr>
            <p:ph sz="half" idx="2"/>
          </p:nvPr>
        </p:nvSpPr>
        <p:spPr>
          <a:xfrm>
            <a:off x="1714500" y="4082225"/>
            <a:ext cx="7132320" cy="507492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9403760" y="2998548"/>
            <a:ext cx="7132320" cy="1165860"/>
          </a:xfrm>
        </p:spPr>
        <p:txBody>
          <a:bodyPr anchor="ctr"/>
          <a:lstStyle>
            <a:lvl1pPr marL="0" indent="0">
              <a:spcBef>
                <a:spcPts val="0"/>
              </a:spcBef>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fr-FR"/>
              <a:t>Modifier les styles du texte du masque</a:t>
            </a:r>
          </a:p>
        </p:txBody>
      </p:sp>
      <p:sp>
        <p:nvSpPr>
          <p:cNvPr id="6" name="Content Placeholder 5"/>
          <p:cNvSpPr>
            <a:spLocks noGrp="1"/>
          </p:cNvSpPr>
          <p:nvPr>
            <p:ph sz="quarter" idx="4"/>
          </p:nvPr>
        </p:nvSpPr>
        <p:spPr>
          <a:xfrm>
            <a:off x="9403760" y="4078983"/>
            <a:ext cx="7132320" cy="507492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142737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401069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429621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14500" y="1645920"/>
            <a:ext cx="5897880" cy="2606040"/>
          </a:xfrm>
        </p:spPr>
        <p:txBody>
          <a:bodyPr anchor="b">
            <a:noAutofit/>
          </a:bodyPr>
          <a:lstStyle>
            <a:lvl1pPr>
              <a:lnSpc>
                <a:spcPct val="90000"/>
              </a:lnSpc>
              <a:defRPr sz="6000" b="0"/>
            </a:lvl1pPr>
          </a:lstStyle>
          <a:p>
            <a:r>
              <a:rPr lang="fr-FR"/>
              <a:t>Modifiez le style du titre</a:t>
            </a:r>
            <a:endParaRPr lang="en-US" dirty="0"/>
          </a:p>
        </p:txBody>
      </p:sp>
      <p:sp>
        <p:nvSpPr>
          <p:cNvPr id="3" name="Content Placeholder 2"/>
          <p:cNvSpPr>
            <a:spLocks noGrp="1"/>
          </p:cNvSpPr>
          <p:nvPr>
            <p:ph idx="1"/>
          </p:nvPr>
        </p:nvSpPr>
        <p:spPr>
          <a:xfrm>
            <a:off x="8778239" y="1645920"/>
            <a:ext cx="7818120" cy="6995160"/>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714500" y="4251960"/>
            <a:ext cx="5897880" cy="4526280"/>
          </a:xfrm>
        </p:spPr>
        <p:txBody>
          <a:bodyPr>
            <a:normAutofit/>
          </a:bodyPr>
          <a:lstStyle>
            <a:lvl1pPr marL="0" indent="0">
              <a:lnSpc>
                <a:spcPct val="100000"/>
              </a:lnSpc>
              <a:spcBef>
                <a:spcPts val="1500"/>
              </a:spcBef>
              <a:buNone/>
              <a:defRPr sz="255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fr-FR"/>
              <a:t>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15735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14500" y="1645920"/>
            <a:ext cx="5897880" cy="2606040"/>
          </a:xfrm>
        </p:spPr>
        <p:txBody>
          <a:bodyPr anchor="b">
            <a:noAutofit/>
          </a:bodyPr>
          <a:lstStyle>
            <a:lvl1pPr>
              <a:lnSpc>
                <a:spcPct val="90000"/>
              </a:lnSpc>
              <a:defRPr sz="6000" b="0"/>
            </a:lvl1pPr>
          </a:lstStyle>
          <a:p>
            <a:r>
              <a:rPr lang="fr-FR"/>
              <a:t>Modifiez le style du titre</a:t>
            </a:r>
            <a:endParaRPr lang="en-US" dirty="0"/>
          </a:p>
        </p:txBody>
      </p:sp>
      <p:sp>
        <p:nvSpPr>
          <p:cNvPr id="3" name="Picture Placeholder 2"/>
          <p:cNvSpPr>
            <a:spLocks noGrp="1" noChangeAspect="1"/>
          </p:cNvSpPr>
          <p:nvPr>
            <p:ph type="pic" idx="1"/>
          </p:nvPr>
        </p:nvSpPr>
        <p:spPr>
          <a:xfrm>
            <a:off x="8119872" y="1604771"/>
            <a:ext cx="9148572" cy="7200900"/>
          </a:xfrm>
        </p:spPr>
        <p:txBody>
          <a:bodyPr lIns="274320" tIns="182880" anchor="t">
            <a:normAutofit/>
          </a:bodyPr>
          <a:lstStyle>
            <a:lvl1pPr marL="0" indent="0">
              <a:buNone/>
              <a:defRPr sz="42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714500" y="4251960"/>
            <a:ext cx="5897880" cy="4320540"/>
          </a:xfrm>
        </p:spPr>
        <p:txBody>
          <a:bodyPr>
            <a:normAutofit/>
          </a:bodyPr>
          <a:lstStyle>
            <a:lvl1pPr marL="0" indent="0">
              <a:lnSpc>
                <a:spcPct val="100000"/>
              </a:lnSpc>
              <a:spcBef>
                <a:spcPts val="1500"/>
              </a:spcBef>
              <a:buNone/>
              <a:defRPr sz="255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fr-FR"/>
              <a:t>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10606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346710" y="365761"/>
            <a:ext cx="17586960" cy="956690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714500" y="914400"/>
            <a:ext cx="14813280" cy="203454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714501" y="3086100"/>
            <a:ext cx="14809307" cy="60579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714494" y="9335743"/>
            <a:ext cx="3493611" cy="547688"/>
          </a:xfrm>
          <a:prstGeom prst="rect">
            <a:avLst/>
          </a:prstGeom>
        </p:spPr>
        <p:txBody>
          <a:bodyPr vert="horz" lIns="91440" tIns="45720" rIns="91440" bIns="45720" rtlCol="0" anchor="ctr"/>
          <a:lstStyle>
            <a:lvl1pPr algn="l">
              <a:defRPr sz="1800">
                <a:solidFill>
                  <a:schemeClr val="accent1"/>
                </a:solidFill>
              </a:defRPr>
            </a:lvl1pPr>
          </a:lstStyle>
          <a:p>
            <a:fld id="{1D8BD707-D9CF-40AE-B4C6-C98DA3205C09}" type="datetimeFigureOut">
              <a:rPr lang="en-US" smtClean="0"/>
              <a:t>3/27/2023</a:t>
            </a:fld>
            <a:endParaRPr lang="en-US"/>
          </a:p>
        </p:txBody>
      </p:sp>
      <p:sp>
        <p:nvSpPr>
          <p:cNvPr id="5" name="Footer Placeholder 4"/>
          <p:cNvSpPr>
            <a:spLocks noGrp="1"/>
          </p:cNvSpPr>
          <p:nvPr>
            <p:ph type="ftr" sz="quarter" idx="3"/>
          </p:nvPr>
        </p:nvSpPr>
        <p:spPr>
          <a:xfrm>
            <a:off x="5923722" y="9335743"/>
            <a:ext cx="7076661" cy="547688"/>
          </a:xfrm>
          <a:prstGeom prst="rect">
            <a:avLst/>
          </a:prstGeom>
        </p:spPr>
        <p:txBody>
          <a:bodyPr vert="horz" lIns="91440" tIns="45720" rIns="91440" bIns="45720" rtlCol="0" anchor="ctr"/>
          <a:lstStyle>
            <a:lvl1pPr algn="ctr">
              <a:defRPr sz="1800">
                <a:solidFill>
                  <a:schemeClr val="accent1"/>
                </a:solidFill>
              </a:defRPr>
            </a:lvl1pPr>
          </a:lstStyle>
          <a:p>
            <a:endParaRPr lang="fr-CA"/>
          </a:p>
        </p:txBody>
      </p:sp>
      <p:sp>
        <p:nvSpPr>
          <p:cNvPr id="6" name="Slide Number Placeholder 5"/>
          <p:cNvSpPr>
            <a:spLocks noGrp="1"/>
          </p:cNvSpPr>
          <p:nvPr>
            <p:ph type="sldNum" sz="quarter" idx="4"/>
          </p:nvPr>
        </p:nvSpPr>
        <p:spPr>
          <a:xfrm>
            <a:off x="13994296" y="9335743"/>
            <a:ext cx="2559326" cy="547688"/>
          </a:xfrm>
          <a:prstGeom prst="rect">
            <a:avLst/>
          </a:prstGeom>
        </p:spPr>
        <p:txBody>
          <a:bodyPr vert="horz" lIns="91440" tIns="45720" rIns="91440" bIns="45720" rtlCol="0" anchor="ctr"/>
          <a:lstStyle>
            <a:lvl1pPr algn="r">
              <a:defRPr sz="1800">
                <a:solidFill>
                  <a:schemeClr val="accent1"/>
                </a:solidFill>
              </a:defRPr>
            </a:lvl1pPr>
          </a:lstStyle>
          <a:p>
            <a:fld id="{B6F15528-21DE-4FAA-801E-634DDDAF4B2B}" type="slidenum">
              <a:rPr lang="fr-CA" smtClean="0"/>
              <a:t>‹#›</a:t>
            </a:fld>
            <a:endParaRPr lang="fr-CA"/>
          </a:p>
        </p:txBody>
      </p:sp>
    </p:spTree>
    <p:extLst>
      <p:ext uri="{BB962C8B-B14F-4D97-AF65-F5344CB8AC3E}">
        <p14:creationId xmlns:p14="http://schemas.microsoft.com/office/powerpoint/2010/main" val="2678647441"/>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txStyles>
    <p:titleStyle>
      <a:lvl1pPr algn="l" defTabSz="1371600" rtl="0" eaLnBrk="1" latinLnBrk="0" hangingPunct="1">
        <a:lnSpc>
          <a:spcPct val="90000"/>
        </a:lnSpc>
        <a:spcBef>
          <a:spcPct val="0"/>
        </a:spcBef>
        <a:buNone/>
        <a:defRPr sz="6600" kern="1200">
          <a:solidFill>
            <a:schemeClr val="accent1"/>
          </a:solidFill>
          <a:latin typeface="+mj-lt"/>
          <a:ea typeface="+mj-ea"/>
          <a:cs typeface="+mj-cs"/>
        </a:defRPr>
      </a:lvl1pPr>
    </p:titleStyle>
    <p:bodyStyle>
      <a:lvl1pPr marL="342900" indent="-274320" algn="l" defTabSz="1371600" rtl="0" eaLnBrk="1" latinLnBrk="0" hangingPunct="1">
        <a:lnSpc>
          <a:spcPct val="90000"/>
        </a:lnSpc>
        <a:spcBef>
          <a:spcPts val="2100"/>
        </a:spcBef>
        <a:buClr>
          <a:schemeClr val="accent1"/>
        </a:buClr>
        <a:buSzPct val="80000"/>
        <a:buFont typeface="Corbel" pitchFamily="34" charset="0"/>
        <a:buChar char="•"/>
        <a:defRPr sz="3300" kern="1200">
          <a:solidFill>
            <a:schemeClr val="accent1"/>
          </a:solidFill>
          <a:latin typeface="+mn-lt"/>
          <a:ea typeface="+mn-ea"/>
          <a:cs typeface="+mn-cs"/>
        </a:defRPr>
      </a:lvl1pPr>
      <a:lvl2pPr marL="68580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3000" kern="1200">
          <a:solidFill>
            <a:schemeClr val="accent1"/>
          </a:solidFill>
          <a:latin typeface="+mn-lt"/>
          <a:ea typeface="+mn-ea"/>
          <a:cs typeface="+mn-cs"/>
        </a:defRPr>
      </a:lvl2pPr>
      <a:lvl3pPr marL="109728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700" kern="1200">
          <a:solidFill>
            <a:schemeClr val="accent1"/>
          </a:solidFill>
          <a:latin typeface="+mn-lt"/>
          <a:ea typeface="+mn-ea"/>
          <a:cs typeface="+mn-cs"/>
        </a:defRPr>
      </a:lvl3pPr>
      <a:lvl4pPr marL="150876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4pPr>
      <a:lvl5pPr marL="192024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5pPr>
      <a:lvl6pPr marL="240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6pPr>
      <a:lvl7pPr marL="285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7pPr>
      <a:lvl8pPr marL="330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8pPr>
      <a:lvl9pPr marL="375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9.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45.jpeg"/><Relationship Id="rId7" Type="http://schemas.openxmlformats.org/officeDocument/2006/relationships/diagramColors" Target="../diagrams/colors17.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iki.c2.com/?SpikeSolution"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2D1C35-01F4-89DE-7E98-45A1DED12A67}"/>
              </a:ext>
            </a:extLst>
          </p:cNvPr>
          <p:cNvSpPr>
            <a:spLocks noGrp="1"/>
          </p:cNvSpPr>
          <p:nvPr>
            <p:ph type="title"/>
          </p:nvPr>
        </p:nvSpPr>
        <p:spPr/>
        <p:txBody>
          <a:bodyPr/>
          <a:lstStyle/>
          <a:p>
            <a:r>
              <a:rPr lang="en-CA" dirty="0"/>
              <a:t>Big projects</a:t>
            </a:r>
          </a:p>
        </p:txBody>
      </p:sp>
      <p:sp>
        <p:nvSpPr>
          <p:cNvPr id="5" name="Text Placeholder 4">
            <a:extLst>
              <a:ext uri="{FF2B5EF4-FFF2-40B4-BE49-F238E27FC236}">
                <a16:creationId xmlns:a16="http://schemas.microsoft.com/office/drawing/2014/main" id="{BDCBFA06-2ED1-48FA-A11A-30D831DF6CE6}"/>
              </a:ext>
            </a:extLst>
          </p:cNvPr>
          <p:cNvSpPr>
            <a:spLocks noGrp="1"/>
          </p:cNvSpPr>
          <p:nvPr>
            <p:ph type="body" idx="1"/>
          </p:nvPr>
        </p:nvSpPr>
        <p:spPr/>
        <p:txBody>
          <a:bodyPr/>
          <a:lstStyle/>
          <a:p>
            <a:r>
              <a:rPr lang="en-CA" dirty="0"/>
              <a:t>Git, Project Management, Software Development Processes</a:t>
            </a:r>
          </a:p>
        </p:txBody>
      </p:sp>
    </p:spTree>
    <p:extLst>
      <p:ext uri="{BB962C8B-B14F-4D97-AF65-F5344CB8AC3E}">
        <p14:creationId xmlns:p14="http://schemas.microsoft.com/office/powerpoint/2010/main" val="3434089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51CBC-F3C5-20D6-A404-3764DCB50A93}"/>
              </a:ext>
            </a:extLst>
          </p:cNvPr>
          <p:cNvSpPr>
            <a:spLocks noGrp="1"/>
          </p:cNvSpPr>
          <p:nvPr>
            <p:ph type="title"/>
          </p:nvPr>
        </p:nvSpPr>
        <p:spPr/>
        <p:txBody>
          <a:bodyPr/>
          <a:lstStyle/>
          <a:p>
            <a:r>
              <a:rPr lang="en-CA" dirty="0"/>
              <a:t>Scrum Teams</a:t>
            </a:r>
          </a:p>
        </p:txBody>
      </p:sp>
      <p:sp>
        <p:nvSpPr>
          <p:cNvPr id="3" name="Content Placeholder 2">
            <a:extLst>
              <a:ext uri="{FF2B5EF4-FFF2-40B4-BE49-F238E27FC236}">
                <a16:creationId xmlns:a16="http://schemas.microsoft.com/office/drawing/2014/main" id="{0A34B3EF-9055-070E-BA8C-5488D2E5B5E6}"/>
              </a:ext>
            </a:extLst>
          </p:cNvPr>
          <p:cNvSpPr>
            <a:spLocks noGrp="1"/>
          </p:cNvSpPr>
          <p:nvPr>
            <p:ph idx="1"/>
          </p:nvPr>
        </p:nvSpPr>
        <p:spPr/>
        <p:txBody>
          <a:bodyPr>
            <a:normAutofit/>
          </a:bodyPr>
          <a:lstStyle/>
          <a:p>
            <a:r>
              <a:rPr lang="en-US" dirty="0"/>
              <a:t>Consist of one Scrum Master, one Product Owner, and Developers. Within a Scrum Team, there are no sub-teams or hierarchies. It is a cohesive unit of professionals focused on one objective at a time, the Product Goal.</a:t>
            </a:r>
          </a:p>
          <a:p>
            <a:r>
              <a:rPr lang="en-US" dirty="0"/>
              <a:t>Cross-functional, meaning the members have all the skills necessary to create value each Sprint. They are also self-managing, meaning they internally decide who does what, when, and how.</a:t>
            </a:r>
          </a:p>
          <a:p>
            <a:r>
              <a:rPr lang="en-US" dirty="0"/>
              <a:t>Small enough to remain nimble and large enough to complete significant work within a Sprint, typically 10 or fewer people. </a:t>
            </a:r>
            <a:endParaRPr lang="en-CA" dirty="0"/>
          </a:p>
        </p:txBody>
      </p:sp>
    </p:spTree>
    <p:extLst>
      <p:ext uri="{BB962C8B-B14F-4D97-AF65-F5344CB8AC3E}">
        <p14:creationId xmlns:p14="http://schemas.microsoft.com/office/powerpoint/2010/main" val="4024099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5C2E2-7F0B-E9B7-8990-9D01A4DF92FF}"/>
              </a:ext>
            </a:extLst>
          </p:cNvPr>
          <p:cNvSpPr>
            <a:spLocks noGrp="1"/>
          </p:cNvSpPr>
          <p:nvPr>
            <p:ph type="title"/>
          </p:nvPr>
        </p:nvSpPr>
        <p:spPr/>
        <p:txBody>
          <a:bodyPr/>
          <a:lstStyle/>
          <a:p>
            <a:r>
              <a:rPr lang="en-CA" dirty="0"/>
              <a:t>Scrum Challenges </a:t>
            </a:r>
          </a:p>
        </p:txBody>
      </p:sp>
      <p:sp>
        <p:nvSpPr>
          <p:cNvPr id="3" name="Content Placeholder 2">
            <a:extLst>
              <a:ext uri="{FF2B5EF4-FFF2-40B4-BE49-F238E27FC236}">
                <a16:creationId xmlns:a16="http://schemas.microsoft.com/office/drawing/2014/main" id="{B6AF14E0-08F3-8463-499A-38E50818D37B}"/>
              </a:ext>
            </a:extLst>
          </p:cNvPr>
          <p:cNvSpPr>
            <a:spLocks noGrp="1"/>
          </p:cNvSpPr>
          <p:nvPr>
            <p:ph idx="1"/>
          </p:nvPr>
        </p:nvSpPr>
        <p:spPr/>
        <p:txBody>
          <a:bodyPr/>
          <a:lstStyle/>
          <a:p>
            <a:r>
              <a:rPr lang="en-CA" dirty="0"/>
              <a:t>Very process heavy</a:t>
            </a:r>
          </a:p>
          <a:p>
            <a:r>
              <a:rPr lang="en-CA" dirty="0"/>
              <a:t>Over-emphasizes big items</a:t>
            </a:r>
          </a:p>
          <a:p>
            <a:r>
              <a:rPr lang="en-CA" dirty="0"/>
              <a:t>Doesn’t consider ROI, or customer satisfaction </a:t>
            </a:r>
          </a:p>
          <a:p>
            <a:r>
              <a:rPr lang="en-CA" dirty="0"/>
              <a:t>Many meetings </a:t>
            </a:r>
          </a:p>
          <a:p>
            <a:r>
              <a:rPr lang="en-CA" dirty="0"/>
              <a:t>Loses track of big picture </a:t>
            </a:r>
          </a:p>
          <a:p>
            <a:r>
              <a:rPr lang="en-CA" dirty="0"/>
              <a:t>Assumes skills are transferable within a team.</a:t>
            </a:r>
          </a:p>
          <a:p>
            <a:r>
              <a:rPr lang="en-CA" dirty="0"/>
              <a:t>Scrum-masters and product owners have too much influence.  </a:t>
            </a:r>
          </a:p>
          <a:p>
            <a:endParaRPr lang="en-CA" dirty="0"/>
          </a:p>
        </p:txBody>
      </p:sp>
    </p:spTree>
    <p:extLst>
      <p:ext uri="{BB962C8B-B14F-4D97-AF65-F5344CB8AC3E}">
        <p14:creationId xmlns:p14="http://schemas.microsoft.com/office/powerpoint/2010/main" val="32366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2F19-739A-0662-4F65-EEE81BBE56D2}"/>
              </a:ext>
            </a:extLst>
          </p:cNvPr>
          <p:cNvSpPr>
            <a:spLocks noGrp="1"/>
          </p:cNvSpPr>
          <p:nvPr>
            <p:ph type="title"/>
          </p:nvPr>
        </p:nvSpPr>
        <p:spPr/>
        <p:txBody>
          <a:bodyPr/>
          <a:lstStyle/>
          <a:p>
            <a:r>
              <a:rPr lang="en-CA" dirty="0"/>
              <a:t>Misconception Sharing of Skills </a:t>
            </a:r>
          </a:p>
        </p:txBody>
      </p:sp>
      <p:sp>
        <p:nvSpPr>
          <p:cNvPr id="3" name="Content Placeholder 2">
            <a:extLst>
              <a:ext uri="{FF2B5EF4-FFF2-40B4-BE49-F238E27FC236}">
                <a16:creationId xmlns:a16="http://schemas.microsoft.com/office/drawing/2014/main" id="{212EC86E-C843-1D83-A6C5-089DF06C5F98}"/>
              </a:ext>
            </a:extLst>
          </p:cNvPr>
          <p:cNvSpPr>
            <a:spLocks noGrp="1"/>
          </p:cNvSpPr>
          <p:nvPr>
            <p:ph idx="1"/>
          </p:nvPr>
        </p:nvSpPr>
        <p:spPr/>
        <p:txBody>
          <a:bodyPr/>
          <a:lstStyle/>
          <a:p>
            <a:r>
              <a:rPr lang="en-CA" dirty="0"/>
              <a:t>Assumption is: “</a:t>
            </a:r>
            <a:r>
              <a:rPr lang="en-US" dirty="0"/>
              <a:t>scrum engages groups of people who collectively have all the skills and expertise to do the work and share or acquire such skills as needed"</a:t>
            </a:r>
            <a:endParaRPr lang="en-CA" dirty="0"/>
          </a:p>
          <a:p>
            <a:r>
              <a:rPr lang="en-CA" dirty="0"/>
              <a:t>Most scrum-masters and product-owners are not developers.</a:t>
            </a:r>
          </a:p>
          <a:p>
            <a:r>
              <a:rPr lang="en-CA" dirty="0"/>
              <a:t>Scrum teams include product designers and quality assurance engineers, and maybe documentation. </a:t>
            </a:r>
          </a:p>
          <a:p>
            <a:r>
              <a:rPr lang="en-CA" dirty="0"/>
              <a:t>Makes estimation and sharing of work inconsistent.</a:t>
            </a:r>
          </a:p>
          <a:p>
            <a:r>
              <a:rPr lang="en-CA" dirty="0"/>
              <a:t>Transfer of skills not always possible </a:t>
            </a:r>
          </a:p>
        </p:txBody>
      </p:sp>
    </p:spTree>
    <p:extLst>
      <p:ext uri="{BB962C8B-B14F-4D97-AF65-F5344CB8AC3E}">
        <p14:creationId xmlns:p14="http://schemas.microsoft.com/office/powerpoint/2010/main" val="1792535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B1705-15FF-F483-6ED3-7412C40353EA}"/>
              </a:ext>
            </a:extLst>
          </p:cNvPr>
          <p:cNvSpPr>
            <a:spLocks noGrp="1"/>
          </p:cNvSpPr>
          <p:nvPr>
            <p:ph type="title"/>
          </p:nvPr>
        </p:nvSpPr>
        <p:spPr/>
        <p:txBody>
          <a:bodyPr/>
          <a:lstStyle/>
          <a:p>
            <a:r>
              <a:rPr lang="en-CA" dirty="0"/>
              <a:t>Scrum is a Business</a:t>
            </a:r>
          </a:p>
        </p:txBody>
      </p:sp>
      <p:sp>
        <p:nvSpPr>
          <p:cNvPr id="3" name="Content Placeholder 2">
            <a:extLst>
              <a:ext uri="{FF2B5EF4-FFF2-40B4-BE49-F238E27FC236}">
                <a16:creationId xmlns:a16="http://schemas.microsoft.com/office/drawing/2014/main" id="{A575E9C3-E55E-ED88-CCD1-DFDCCB7A8595}"/>
              </a:ext>
            </a:extLst>
          </p:cNvPr>
          <p:cNvSpPr>
            <a:spLocks noGrp="1"/>
          </p:cNvSpPr>
          <p:nvPr>
            <p:ph idx="1"/>
          </p:nvPr>
        </p:nvSpPr>
        <p:spPr/>
        <p:txBody>
          <a:bodyPr/>
          <a:lstStyle/>
          <a:p>
            <a:r>
              <a:rPr lang="en-CA" dirty="0"/>
              <a:t>The scrum alliance is in the business of selling scrum-master certification </a:t>
            </a:r>
          </a:p>
        </p:txBody>
      </p:sp>
    </p:spTree>
    <p:extLst>
      <p:ext uri="{BB962C8B-B14F-4D97-AF65-F5344CB8AC3E}">
        <p14:creationId xmlns:p14="http://schemas.microsoft.com/office/powerpoint/2010/main" val="1837167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B793-68D6-5666-EACA-4B9AD805F447}"/>
              </a:ext>
            </a:extLst>
          </p:cNvPr>
          <p:cNvSpPr>
            <a:spLocks noGrp="1"/>
          </p:cNvSpPr>
          <p:nvPr>
            <p:ph type="title"/>
          </p:nvPr>
        </p:nvSpPr>
        <p:spPr>
          <a:xfrm>
            <a:off x="1714500" y="914400"/>
            <a:ext cx="14813280" cy="2034540"/>
          </a:xfrm>
        </p:spPr>
        <p:txBody>
          <a:bodyPr>
            <a:normAutofit/>
          </a:bodyPr>
          <a:lstStyle/>
          <a:p>
            <a:r>
              <a:rPr lang="en-CA" dirty="0"/>
              <a:t>In a nutshell you should be prepared to</a:t>
            </a:r>
          </a:p>
        </p:txBody>
      </p:sp>
      <p:graphicFrame>
        <p:nvGraphicFramePr>
          <p:cNvPr id="5" name="Content Placeholder 2">
            <a:extLst>
              <a:ext uri="{FF2B5EF4-FFF2-40B4-BE49-F238E27FC236}">
                <a16:creationId xmlns:a16="http://schemas.microsoft.com/office/drawing/2014/main" id="{49014ACA-9BB7-EA37-B851-BE7C5B1AF4C9}"/>
              </a:ext>
            </a:extLst>
          </p:cNvPr>
          <p:cNvGraphicFramePr>
            <a:graphicFrameLocks noGrp="1"/>
          </p:cNvGraphicFramePr>
          <p:nvPr>
            <p:ph idx="1"/>
            <p:extLst>
              <p:ext uri="{D42A27DB-BD31-4B8C-83A1-F6EECF244321}">
                <p14:modId xmlns:p14="http://schemas.microsoft.com/office/powerpoint/2010/main" val="2063167085"/>
              </p:ext>
            </p:extLst>
          </p:nvPr>
        </p:nvGraphicFramePr>
        <p:xfrm>
          <a:off x="1714500" y="3447795"/>
          <a:ext cx="14808994" cy="569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8911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FBB7-75D8-541E-EA3C-489CC04AA020}"/>
              </a:ext>
            </a:extLst>
          </p:cNvPr>
          <p:cNvSpPr>
            <a:spLocks noGrp="1"/>
          </p:cNvSpPr>
          <p:nvPr>
            <p:ph type="title"/>
          </p:nvPr>
        </p:nvSpPr>
        <p:spPr/>
        <p:txBody>
          <a:bodyPr/>
          <a:lstStyle/>
          <a:p>
            <a:r>
              <a:rPr lang="en-CA" dirty="0"/>
              <a:t>Continuous Integration (CI)</a:t>
            </a:r>
          </a:p>
        </p:txBody>
      </p:sp>
      <p:graphicFrame>
        <p:nvGraphicFramePr>
          <p:cNvPr id="6" name="Content Placeholder 5">
            <a:extLst>
              <a:ext uri="{FF2B5EF4-FFF2-40B4-BE49-F238E27FC236}">
                <a16:creationId xmlns:a16="http://schemas.microsoft.com/office/drawing/2014/main" id="{715F270C-3275-598C-8942-F18B7E3F6F51}"/>
              </a:ext>
            </a:extLst>
          </p:cNvPr>
          <p:cNvGraphicFramePr>
            <a:graphicFrameLocks noGrp="1"/>
          </p:cNvGraphicFramePr>
          <p:nvPr>
            <p:ph idx="1"/>
          </p:nvPr>
        </p:nvGraphicFramePr>
        <p:xfrm>
          <a:off x="1714500" y="3086100"/>
          <a:ext cx="14809788" cy="6057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7810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FBB7-75D8-541E-EA3C-489CC04AA020}"/>
              </a:ext>
            </a:extLst>
          </p:cNvPr>
          <p:cNvSpPr>
            <a:spLocks noGrp="1"/>
          </p:cNvSpPr>
          <p:nvPr>
            <p:ph type="title"/>
          </p:nvPr>
        </p:nvSpPr>
        <p:spPr/>
        <p:txBody>
          <a:bodyPr/>
          <a:lstStyle/>
          <a:p>
            <a:r>
              <a:rPr lang="en-CA" dirty="0"/>
              <a:t>Continuous Deployment (CD)</a:t>
            </a:r>
          </a:p>
        </p:txBody>
      </p:sp>
      <p:graphicFrame>
        <p:nvGraphicFramePr>
          <p:cNvPr id="6" name="Content Placeholder 5">
            <a:extLst>
              <a:ext uri="{FF2B5EF4-FFF2-40B4-BE49-F238E27FC236}">
                <a16:creationId xmlns:a16="http://schemas.microsoft.com/office/drawing/2014/main" id="{715F270C-3275-598C-8942-F18B7E3F6F51}"/>
              </a:ext>
            </a:extLst>
          </p:cNvPr>
          <p:cNvGraphicFramePr>
            <a:graphicFrameLocks noGrp="1"/>
          </p:cNvGraphicFramePr>
          <p:nvPr>
            <p:ph idx="1"/>
          </p:nvPr>
        </p:nvGraphicFramePr>
        <p:xfrm>
          <a:off x="1714500" y="3086100"/>
          <a:ext cx="14809788" cy="6057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1305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5E32-3C24-8260-5867-25B1D76C3836}"/>
              </a:ext>
            </a:extLst>
          </p:cNvPr>
          <p:cNvSpPr>
            <a:spLocks noGrp="1"/>
          </p:cNvSpPr>
          <p:nvPr>
            <p:ph type="title"/>
          </p:nvPr>
        </p:nvSpPr>
        <p:spPr>
          <a:xfrm>
            <a:off x="1714500" y="914400"/>
            <a:ext cx="14813280" cy="2034540"/>
          </a:xfrm>
        </p:spPr>
        <p:txBody>
          <a:bodyPr>
            <a:normAutofit/>
          </a:bodyPr>
          <a:lstStyle/>
          <a:p>
            <a:r>
              <a:rPr lang="en-CA" dirty="0"/>
              <a:t>Git Primer</a:t>
            </a:r>
          </a:p>
        </p:txBody>
      </p:sp>
      <p:graphicFrame>
        <p:nvGraphicFramePr>
          <p:cNvPr id="5" name="Content Placeholder 2">
            <a:extLst>
              <a:ext uri="{FF2B5EF4-FFF2-40B4-BE49-F238E27FC236}">
                <a16:creationId xmlns:a16="http://schemas.microsoft.com/office/drawing/2014/main" id="{DC1FF4C5-8F49-5B91-A98A-B99714313A0D}"/>
              </a:ext>
            </a:extLst>
          </p:cNvPr>
          <p:cNvGraphicFramePr>
            <a:graphicFrameLocks noGrp="1"/>
          </p:cNvGraphicFramePr>
          <p:nvPr>
            <p:ph idx="1"/>
            <p:extLst>
              <p:ext uri="{D42A27DB-BD31-4B8C-83A1-F6EECF244321}">
                <p14:modId xmlns:p14="http://schemas.microsoft.com/office/powerpoint/2010/main" val="1814662269"/>
              </p:ext>
            </p:extLst>
          </p:nvPr>
        </p:nvGraphicFramePr>
        <p:xfrm>
          <a:off x="1714500" y="3447795"/>
          <a:ext cx="14808994" cy="569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8939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578A52D-2496-4956-A9A4-EA5C38B2F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7998" cy="1028699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9809C8E2-EF9B-4E0B-A17E-836DE0508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8" y="482599"/>
            <a:ext cx="17322799" cy="2829560"/>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6208306-B54A-4EA5-2CBB-C772762C05EB}"/>
              </a:ext>
            </a:extLst>
          </p:cNvPr>
          <p:cNvSpPr>
            <a:spLocks noGrp="1"/>
          </p:cNvSpPr>
          <p:nvPr>
            <p:ph type="title"/>
          </p:nvPr>
        </p:nvSpPr>
        <p:spPr>
          <a:xfrm>
            <a:off x="1714500" y="914400"/>
            <a:ext cx="14813280" cy="2034540"/>
          </a:xfrm>
        </p:spPr>
        <p:txBody>
          <a:bodyPr>
            <a:normAutofit/>
          </a:bodyPr>
          <a:lstStyle/>
          <a:p>
            <a:r>
              <a:rPr lang="en-CA">
                <a:solidFill>
                  <a:srgbClr val="FFFFFF"/>
                </a:solidFill>
              </a:rPr>
              <a:t>A gross oversimplification of Git</a:t>
            </a:r>
          </a:p>
        </p:txBody>
      </p:sp>
      <p:sp useBgFill="1">
        <p:nvSpPr>
          <p:cNvPr id="12" name="Rectangle 11">
            <a:extLst>
              <a:ext uri="{FF2B5EF4-FFF2-40B4-BE49-F238E27FC236}">
                <a16:creationId xmlns:a16="http://schemas.microsoft.com/office/drawing/2014/main" id="{61EB557E-621E-4254-B750-85274C5F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94761"/>
            <a:ext cx="18288000" cy="64922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A8CFCC-1B11-9DC2-6E01-0E16C19F1DB1}"/>
              </a:ext>
            </a:extLst>
          </p:cNvPr>
          <p:cNvSpPr>
            <a:spLocks noGrp="1"/>
          </p:cNvSpPr>
          <p:nvPr>
            <p:ph idx="1"/>
          </p:nvPr>
        </p:nvSpPr>
        <p:spPr>
          <a:xfrm>
            <a:off x="1714500" y="4278795"/>
            <a:ext cx="14809306" cy="4865203"/>
          </a:xfrm>
        </p:spPr>
        <p:txBody>
          <a:bodyPr>
            <a:normAutofit/>
          </a:bodyPr>
          <a:lstStyle/>
          <a:p>
            <a:r>
              <a:rPr lang="en-CA">
                <a:solidFill>
                  <a:schemeClr val="tx1"/>
                </a:solidFill>
              </a:rPr>
              <a:t>You have a copy of a repository on a server</a:t>
            </a:r>
          </a:p>
          <a:p>
            <a:r>
              <a:rPr lang="en-CA">
                <a:solidFill>
                  <a:schemeClr val="tx1"/>
                </a:solidFill>
              </a:rPr>
              <a:t>Individuals can have copies on their machine</a:t>
            </a:r>
          </a:p>
          <a:p>
            <a:r>
              <a:rPr lang="en-CA">
                <a:solidFill>
                  <a:schemeClr val="tx1"/>
                </a:solidFill>
              </a:rPr>
              <a:t>You can pull the most recent version from the server to your client </a:t>
            </a:r>
          </a:p>
          <a:p>
            <a:r>
              <a:rPr lang="en-CA">
                <a:solidFill>
                  <a:schemeClr val="tx1"/>
                </a:solidFill>
              </a:rPr>
              <a:t>If there is a difference the changes are merged (automatic or manual)</a:t>
            </a:r>
          </a:p>
          <a:p>
            <a:r>
              <a:rPr lang="en-CA">
                <a:solidFill>
                  <a:schemeClr val="tx1"/>
                </a:solidFill>
              </a:rPr>
              <a:t>You can push changes from your client to the server </a:t>
            </a:r>
          </a:p>
          <a:p>
            <a:r>
              <a:rPr lang="en-CA">
                <a:solidFill>
                  <a:schemeClr val="tx1"/>
                </a:solidFill>
              </a:rPr>
              <a:t>On the server changes may happen automatically or they may need to be reviewed</a:t>
            </a:r>
          </a:p>
        </p:txBody>
      </p:sp>
    </p:spTree>
    <p:extLst>
      <p:ext uri="{BB962C8B-B14F-4D97-AF65-F5344CB8AC3E}">
        <p14:creationId xmlns:p14="http://schemas.microsoft.com/office/powerpoint/2010/main" val="1683542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8287999" cy="10286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232587" cy="10287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9F70E70-087D-54EF-CC7F-61514DB44A96}"/>
              </a:ext>
            </a:extLst>
          </p:cNvPr>
          <p:cNvSpPr>
            <a:spLocks noGrp="1"/>
          </p:cNvSpPr>
          <p:nvPr>
            <p:ph type="title"/>
          </p:nvPr>
        </p:nvSpPr>
        <p:spPr>
          <a:xfrm>
            <a:off x="661513" y="1310185"/>
            <a:ext cx="4909563" cy="7833815"/>
          </a:xfrm>
        </p:spPr>
        <p:txBody>
          <a:bodyPr>
            <a:normAutofit/>
          </a:bodyPr>
          <a:lstStyle/>
          <a:p>
            <a:r>
              <a:rPr lang="en-CA" sz="4200">
                <a:solidFill>
                  <a:srgbClr val="FFFFFF"/>
                </a:solidFill>
              </a:rPr>
              <a:t>Git and Commits</a:t>
            </a:r>
          </a:p>
        </p:txBody>
      </p:sp>
      <p:sp>
        <p:nvSpPr>
          <p:cNvPr id="3" name="Content Placeholder 2">
            <a:extLst>
              <a:ext uri="{FF2B5EF4-FFF2-40B4-BE49-F238E27FC236}">
                <a16:creationId xmlns:a16="http://schemas.microsoft.com/office/drawing/2014/main" id="{0215CA36-3264-3542-9BEA-3A204C5C52DC}"/>
              </a:ext>
            </a:extLst>
          </p:cNvPr>
          <p:cNvSpPr>
            <a:spLocks noGrp="1"/>
          </p:cNvSpPr>
          <p:nvPr>
            <p:ph idx="1"/>
          </p:nvPr>
        </p:nvSpPr>
        <p:spPr>
          <a:xfrm>
            <a:off x="7492621" y="1310185"/>
            <a:ext cx="9031185" cy="7833815"/>
          </a:xfrm>
        </p:spPr>
        <p:txBody>
          <a:bodyPr anchor="ctr">
            <a:normAutofit/>
          </a:bodyPr>
          <a:lstStyle/>
          <a:p>
            <a:r>
              <a:rPr lang="en-US" sz="3000">
                <a:solidFill>
                  <a:schemeClr val="tx1"/>
                </a:solidFill>
              </a:rPr>
              <a:t>Commits are snapshots of a project</a:t>
            </a:r>
          </a:p>
          <a:p>
            <a:r>
              <a:rPr lang="en-US" sz="3000">
                <a:solidFill>
                  <a:schemeClr val="tx1"/>
                </a:solidFill>
              </a:rPr>
              <a:t>This is how you save work to a project</a:t>
            </a:r>
          </a:p>
          <a:p>
            <a:r>
              <a:rPr lang="en-US" sz="3000">
                <a:solidFill>
                  <a:schemeClr val="tx1"/>
                </a:solidFill>
              </a:rPr>
              <a:t>They are associated with a unique hash code and commit message </a:t>
            </a:r>
          </a:p>
          <a:p>
            <a:r>
              <a:rPr lang="en-US" sz="3000">
                <a:solidFill>
                  <a:schemeClr val="tx1"/>
                </a:solidFill>
              </a:rPr>
              <a:t>Commits are created with the git commit –m “Message”</a:t>
            </a:r>
          </a:p>
          <a:p>
            <a:r>
              <a:rPr lang="en-US" sz="3000">
                <a:solidFill>
                  <a:schemeClr val="tx1"/>
                </a:solidFill>
              </a:rPr>
              <a:t>Commits consist of the contents of the staging area </a:t>
            </a:r>
          </a:p>
          <a:p>
            <a:r>
              <a:rPr lang="en-US" sz="3000">
                <a:solidFill>
                  <a:schemeClr val="tx1"/>
                </a:solidFill>
              </a:rPr>
              <a:t>If the staging area is empty, no commit can be created</a:t>
            </a:r>
            <a:endParaRPr lang="en-CA" sz="3000">
              <a:solidFill>
                <a:schemeClr val="tx1"/>
              </a:solidFill>
            </a:endParaRPr>
          </a:p>
        </p:txBody>
      </p:sp>
    </p:spTree>
    <p:extLst>
      <p:ext uri="{BB962C8B-B14F-4D97-AF65-F5344CB8AC3E}">
        <p14:creationId xmlns:p14="http://schemas.microsoft.com/office/powerpoint/2010/main" val="3254250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EA0E6-3F82-90CD-8493-D733943DA10F}"/>
              </a:ext>
            </a:extLst>
          </p:cNvPr>
          <p:cNvSpPr>
            <a:spLocks noGrp="1"/>
          </p:cNvSpPr>
          <p:nvPr>
            <p:ph type="title"/>
          </p:nvPr>
        </p:nvSpPr>
        <p:spPr>
          <a:xfrm>
            <a:off x="1714500" y="914400"/>
            <a:ext cx="14813280" cy="2034540"/>
          </a:xfrm>
        </p:spPr>
        <p:txBody>
          <a:bodyPr>
            <a:normAutofit/>
          </a:bodyPr>
          <a:lstStyle/>
          <a:p>
            <a:r>
              <a:rPr lang="en-CA" dirty="0"/>
              <a:t>Software Estimation is Hard</a:t>
            </a:r>
          </a:p>
        </p:txBody>
      </p:sp>
      <p:graphicFrame>
        <p:nvGraphicFramePr>
          <p:cNvPr id="5" name="Content Placeholder 2">
            <a:extLst>
              <a:ext uri="{FF2B5EF4-FFF2-40B4-BE49-F238E27FC236}">
                <a16:creationId xmlns:a16="http://schemas.microsoft.com/office/drawing/2014/main" id="{EE37B2E8-4997-014C-CB1E-B9119B6F5046}"/>
              </a:ext>
            </a:extLst>
          </p:cNvPr>
          <p:cNvGraphicFramePr>
            <a:graphicFrameLocks noGrp="1"/>
          </p:cNvGraphicFramePr>
          <p:nvPr>
            <p:ph idx="1"/>
          </p:nvPr>
        </p:nvGraphicFramePr>
        <p:xfrm>
          <a:off x="1714500" y="3447795"/>
          <a:ext cx="14808994" cy="569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9019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96A5-0941-2F99-6116-3891BB10525B}"/>
              </a:ext>
            </a:extLst>
          </p:cNvPr>
          <p:cNvSpPr>
            <a:spLocks noGrp="1"/>
          </p:cNvSpPr>
          <p:nvPr>
            <p:ph type="title"/>
          </p:nvPr>
        </p:nvSpPr>
        <p:spPr>
          <a:xfrm>
            <a:off x="979717" y="914398"/>
            <a:ext cx="5046567" cy="8409215"/>
          </a:xfrm>
        </p:spPr>
        <p:txBody>
          <a:bodyPr>
            <a:normAutofit/>
          </a:bodyPr>
          <a:lstStyle/>
          <a:p>
            <a:r>
              <a:rPr lang="en-CA" sz="7200"/>
              <a:t>Staging Area</a:t>
            </a:r>
          </a:p>
        </p:txBody>
      </p:sp>
      <p:graphicFrame>
        <p:nvGraphicFramePr>
          <p:cNvPr id="5" name="Content Placeholder 2">
            <a:extLst>
              <a:ext uri="{FF2B5EF4-FFF2-40B4-BE49-F238E27FC236}">
                <a16:creationId xmlns:a16="http://schemas.microsoft.com/office/drawing/2014/main" id="{4CD1A893-EE4E-6979-6BDC-D2596BA8E667}"/>
              </a:ext>
            </a:extLst>
          </p:cNvPr>
          <p:cNvGraphicFramePr>
            <a:graphicFrameLocks noGrp="1"/>
          </p:cNvGraphicFramePr>
          <p:nvPr>
            <p:ph idx="1"/>
            <p:extLst>
              <p:ext uri="{D42A27DB-BD31-4B8C-83A1-F6EECF244321}">
                <p14:modId xmlns:p14="http://schemas.microsoft.com/office/powerpoint/2010/main" val="4005883637"/>
              </p:ext>
            </p:extLst>
          </p:nvPr>
        </p:nvGraphicFramePr>
        <p:xfrm>
          <a:off x="6817519" y="1799787"/>
          <a:ext cx="9677915" cy="6701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4326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DE7C-1825-9AD9-2098-F0200E1A75E7}"/>
              </a:ext>
            </a:extLst>
          </p:cNvPr>
          <p:cNvSpPr>
            <a:spLocks noGrp="1"/>
          </p:cNvSpPr>
          <p:nvPr>
            <p:ph type="title"/>
          </p:nvPr>
        </p:nvSpPr>
        <p:spPr>
          <a:xfrm>
            <a:off x="979717" y="914398"/>
            <a:ext cx="5046567" cy="8409215"/>
          </a:xfrm>
        </p:spPr>
        <p:txBody>
          <a:bodyPr>
            <a:normAutofit/>
          </a:bodyPr>
          <a:lstStyle/>
          <a:p>
            <a:r>
              <a:rPr lang="en-CA" sz="7200"/>
              <a:t>Branches</a:t>
            </a:r>
          </a:p>
        </p:txBody>
      </p:sp>
      <p:graphicFrame>
        <p:nvGraphicFramePr>
          <p:cNvPr id="5" name="Content Placeholder 2">
            <a:extLst>
              <a:ext uri="{FF2B5EF4-FFF2-40B4-BE49-F238E27FC236}">
                <a16:creationId xmlns:a16="http://schemas.microsoft.com/office/drawing/2014/main" id="{5371D103-51A1-B9B9-C612-31847CE6E041}"/>
              </a:ext>
            </a:extLst>
          </p:cNvPr>
          <p:cNvGraphicFramePr>
            <a:graphicFrameLocks noGrp="1"/>
          </p:cNvGraphicFramePr>
          <p:nvPr>
            <p:ph idx="1"/>
            <p:extLst>
              <p:ext uri="{D42A27DB-BD31-4B8C-83A1-F6EECF244321}">
                <p14:modId xmlns:p14="http://schemas.microsoft.com/office/powerpoint/2010/main" val="3025007752"/>
              </p:ext>
            </p:extLst>
          </p:nvPr>
        </p:nvGraphicFramePr>
        <p:xfrm>
          <a:off x="6817519" y="1799787"/>
          <a:ext cx="9677915" cy="6701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3482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2DA1-3A45-A704-E4DC-34001A65456B}"/>
              </a:ext>
            </a:extLst>
          </p:cNvPr>
          <p:cNvSpPr>
            <a:spLocks noGrp="1"/>
          </p:cNvSpPr>
          <p:nvPr>
            <p:ph type="title"/>
          </p:nvPr>
        </p:nvSpPr>
        <p:spPr>
          <a:xfrm>
            <a:off x="979717" y="914398"/>
            <a:ext cx="5046567" cy="8409215"/>
          </a:xfrm>
        </p:spPr>
        <p:txBody>
          <a:bodyPr>
            <a:normAutofit/>
          </a:bodyPr>
          <a:lstStyle/>
          <a:p>
            <a:r>
              <a:rPr lang="en-CA" sz="7200"/>
              <a:t>Pull Request (An unfortunate name)</a:t>
            </a:r>
          </a:p>
        </p:txBody>
      </p:sp>
      <p:graphicFrame>
        <p:nvGraphicFramePr>
          <p:cNvPr id="7" name="Content Placeholder 2">
            <a:extLst>
              <a:ext uri="{FF2B5EF4-FFF2-40B4-BE49-F238E27FC236}">
                <a16:creationId xmlns:a16="http://schemas.microsoft.com/office/drawing/2014/main" id="{30710A82-0597-16A0-902A-E56851C24013}"/>
              </a:ext>
            </a:extLst>
          </p:cNvPr>
          <p:cNvGraphicFramePr>
            <a:graphicFrameLocks noGrp="1"/>
          </p:cNvGraphicFramePr>
          <p:nvPr>
            <p:ph idx="1"/>
            <p:extLst>
              <p:ext uri="{D42A27DB-BD31-4B8C-83A1-F6EECF244321}">
                <p14:modId xmlns:p14="http://schemas.microsoft.com/office/powerpoint/2010/main" val="3395316445"/>
              </p:ext>
            </p:extLst>
          </p:nvPr>
        </p:nvGraphicFramePr>
        <p:xfrm>
          <a:off x="6817519" y="1799787"/>
          <a:ext cx="9677915" cy="6701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1304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4E27-2F6F-A9FF-99EA-B6FDD5CB2A5B}"/>
              </a:ext>
            </a:extLst>
          </p:cNvPr>
          <p:cNvSpPr>
            <a:spLocks noGrp="1"/>
          </p:cNvSpPr>
          <p:nvPr>
            <p:ph type="title"/>
          </p:nvPr>
        </p:nvSpPr>
        <p:spPr/>
        <p:txBody>
          <a:bodyPr/>
          <a:lstStyle/>
          <a:p>
            <a:r>
              <a:rPr lang="en-CA" dirty="0"/>
              <a:t>Making a Release</a:t>
            </a:r>
          </a:p>
        </p:txBody>
      </p:sp>
      <p:pic>
        <p:nvPicPr>
          <p:cNvPr id="5" name="Content Placeholder 4">
            <a:extLst>
              <a:ext uri="{FF2B5EF4-FFF2-40B4-BE49-F238E27FC236}">
                <a16:creationId xmlns:a16="http://schemas.microsoft.com/office/drawing/2014/main" id="{FCBCC219-C4D1-37A0-BD7B-DF0D80E4CA82}"/>
              </a:ext>
            </a:extLst>
          </p:cNvPr>
          <p:cNvPicPr>
            <a:picLocks noGrp="1" noChangeAspect="1"/>
          </p:cNvPicPr>
          <p:nvPr>
            <p:ph idx="1"/>
          </p:nvPr>
        </p:nvPicPr>
        <p:blipFill>
          <a:blip r:embed="rId2"/>
          <a:stretch>
            <a:fillRect/>
          </a:stretch>
        </p:blipFill>
        <p:spPr>
          <a:xfrm>
            <a:off x="5410200" y="2781300"/>
            <a:ext cx="6599886" cy="6057900"/>
          </a:xfrm>
        </p:spPr>
      </p:pic>
    </p:spTree>
    <p:extLst>
      <p:ext uri="{BB962C8B-B14F-4D97-AF65-F5344CB8AC3E}">
        <p14:creationId xmlns:p14="http://schemas.microsoft.com/office/powerpoint/2010/main" val="1456392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C0D8-DC34-CBCA-15CD-9C92DBF9FD4F}"/>
              </a:ext>
            </a:extLst>
          </p:cNvPr>
          <p:cNvSpPr>
            <a:spLocks noGrp="1"/>
          </p:cNvSpPr>
          <p:nvPr>
            <p:ph type="title"/>
          </p:nvPr>
        </p:nvSpPr>
        <p:spPr>
          <a:xfrm>
            <a:off x="1714500" y="914400"/>
            <a:ext cx="14813280" cy="2034540"/>
          </a:xfrm>
        </p:spPr>
        <p:txBody>
          <a:bodyPr>
            <a:normAutofit/>
          </a:bodyPr>
          <a:lstStyle/>
          <a:p>
            <a:r>
              <a:rPr lang="en-CA" dirty="0"/>
              <a:t>What is “Integration”</a:t>
            </a:r>
          </a:p>
        </p:txBody>
      </p:sp>
      <p:graphicFrame>
        <p:nvGraphicFramePr>
          <p:cNvPr id="5" name="Content Placeholder 2">
            <a:extLst>
              <a:ext uri="{FF2B5EF4-FFF2-40B4-BE49-F238E27FC236}">
                <a16:creationId xmlns:a16="http://schemas.microsoft.com/office/drawing/2014/main" id="{BD19033B-2555-D898-8B1C-930044A7E7E5}"/>
              </a:ext>
            </a:extLst>
          </p:cNvPr>
          <p:cNvGraphicFramePr>
            <a:graphicFrameLocks noGrp="1"/>
          </p:cNvGraphicFramePr>
          <p:nvPr>
            <p:ph idx="1"/>
            <p:extLst>
              <p:ext uri="{D42A27DB-BD31-4B8C-83A1-F6EECF244321}">
                <p14:modId xmlns:p14="http://schemas.microsoft.com/office/powerpoint/2010/main" val="4117807516"/>
              </p:ext>
            </p:extLst>
          </p:nvPr>
        </p:nvGraphicFramePr>
        <p:xfrm>
          <a:off x="1714500" y="3447795"/>
          <a:ext cx="14808994" cy="569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8016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7990" y="5600700"/>
            <a:ext cx="123444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7818327-9D44-4214-BEC7-F7463A8BD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tx1">
              <a:lumMod val="85000"/>
              <a:lumOff val="15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White bulbs with a yellow one standing out">
            <a:extLst>
              <a:ext uri="{FF2B5EF4-FFF2-40B4-BE49-F238E27FC236}">
                <a16:creationId xmlns:a16="http://schemas.microsoft.com/office/drawing/2014/main" id="{BC60A55C-8A6A-8D32-30BB-E0D4C2BD725A}"/>
              </a:ext>
            </a:extLst>
          </p:cNvPr>
          <p:cNvPicPr>
            <a:picLocks noChangeAspect="1"/>
          </p:cNvPicPr>
          <p:nvPr/>
        </p:nvPicPr>
        <p:blipFill rotWithShape="1">
          <a:blip r:embed="rId2">
            <a:alphaModFix amt="25000"/>
          </a:blip>
          <a:srcRect b="15730"/>
          <a:stretch/>
        </p:blipFill>
        <p:spPr>
          <a:xfrm>
            <a:off x="20" y="5713"/>
            <a:ext cx="18287980" cy="10287000"/>
          </a:xfrm>
          <a:prstGeom prst="rect">
            <a:avLst/>
          </a:prstGeom>
        </p:spPr>
      </p:pic>
      <p:cxnSp>
        <p:nvCxnSpPr>
          <p:cNvPr id="17" name="Straight Connector 16">
            <a:extLst>
              <a:ext uri="{FF2B5EF4-FFF2-40B4-BE49-F238E27FC236}">
                <a16:creationId xmlns:a16="http://schemas.microsoft.com/office/drawing/2014/main" id="{F896B7D9-8894-4E5C-8DCF-35BECF8D36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7990" y="5600700"/>
            <a:ext cx="123444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DFE4D3-4425-FD98-971D-7966F29ED307}"/>
              </a:ext>
            </a:extLst>
          </p:cNvPr>
          <p:cNvSpPr>
            <a:spLocks noGrp="1"/>
          </p:cNvSpPr>
          <p:nvPr>
            <p:ph type="title"/>
          </p:nvPr>
        </p:nvSpPr>
        <p:spPr>
          <a:xfrm>
            <a:off x="1664970" y="1323564"/>
            <a:ext cx="14950440" cy="4389120"/>
          </a:xfrm>
        </p:spPr>
        <p:txBody>
          <a:bodyPr vert="horz" lIns="91440" tIns="45720" rIns="91440" bIns="45720" rtlCol="0" anchor="b">
            <a:normAutofit/>
          </a:bodyPr>
          <a:lstStyle/>
          <a:p>
            <a:pPr algn="ctr" defTabSz="914400">
              <a:lnSpc>
                <a:spcPct val="85000"/>
              </a:lnSpc>
            </a:pPr>
            <a:r>
              <a:rPr lang="en-US" sz="7200" b="1" cap="all">
                <a:solidFill>
                  <a:srgbClr val="FFFFFF"/>
                </a:solidFill>
              </a:rPr>
              <a:t>Not just for teams</a:t>
            </a:r>
          </a:p>
        </p:txBody>
      </p:sp>
      <p:sp>
        <p:nvSpPr>
          <p:cNvPr id="3" name="Content Placeholder 2">
            <a:extLst>
              <a:ext uri="{FF2B5EF4-FFF2-40B4-BE49-F238E27FC236}">
                <a16:creationId xmlns:a16="http://schemas.microsoft.com/office/drawing/2014/main" id="{4794A13B-1692-6350-3855-39EF56E3CC26}"/>
              </a:ext>
            </a:extLst>
          </p:cNvPr>
          <p:cNvSpPr>
            <a:spLocks noGrp="1"/>
          </p:cNvSpPr>
          <p:nvPr>
            <p:ph idx="1"/>
          </p:nvPr>
        </p:nvSpPr>
        <p:spPr>
          <a:xfrm>
            <a:off x="2564295" y="5804451"/>
            <a:ext cx="13151790" cy="2082247"/>
          </a:xfrm>
        </p:spPr>
        <p:txBody>
          <a:bodyPr vert="horz" lIns="91440" tIns="45720" rIns="91440" bIns="45720" rtlCol="0">
            <a:normAutofit/>
          </a:bodyPr>
          <a:lstStyle/>
          <a:p>
            <a:pPr marL="0" indent="0" algn="ctr" defTabSz="914400">
              <a:spcBef>
                <a:spcPts val="1400"/>
              </a:spcBef>
              <a:buNone/>
            </a:pPr>
            <a:r>
              <a:rPr lang="en-US" sz="2200" dirty="0">
                <a:solidFill>
                  <a:srgbClr val="FFFFFF"/>
                </a:solidFill>
              </a:rPr>
              <a:t>Adding new functionality, or refactoring </a:t>
            </a:r>
          </a:p>
        </p:txBody>
      </p:sp>
    </p:spTree>
    <p:extLst>
      <p:ext uri="{BB962C8B-B14F-4D97-AF65-F5344CB8AC3E}">
        <p14:creationId xmlns:p14="http://schemas.microsoft.com/office/powerpoint/2010/main" val="1056953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7990" y="5600700"/>
            <a:ext cx="123444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3FED537-3AF1-4C36-9904-77B6A54D27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7990" y="8193687"/>
            <a:ext cx="123444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6FC65E7-009C-76D5-945E-22DD17FAAD50}"/>
              </a:ext>
            </a:extLst>
          </p:cNvPr>
          <p:cNvSpPr>
            <a:spLocks noGrp="1"/>
          </p:cNvSpPr>
          <p:nvPr>
            <p:ph type="title"/>
          </p:nvPr>
        </p:nvSpPr>
        <p:spPr>
          <a:xfrm>
            <a:off x="1664970" y="6312636"/>
            <a:ext cx="14950440" cy="1988820"/>
          </a:xfrm>
        </p:spPr>
        <p:txBody>
          <a:bodyPr vert="horz" lIns="91440" tIns="45720" rIns="91440" bIns="45720" rtlCol="0" anchor="b">
            <a:normAutofit/>
          </a:bodyPr>
          <a:lstStyle/>
          <a:p>
            <a:pPr algn="ctr" defTabSz="914400">
              <a:lnSpc>
                <a:spcPct val="85000"/>
              </a:lnSpc>
            </a:pPr>
            <a:r>
              <a:rPr lang="en-US" sz="9900" b="1" cap="all">
                <a:solidFill>
                  <a:srgbClr val="FFFFFF"/>
                </a:solidFill>
              </a:rPr>
              <a:t>Alternating Approach</a:t>
            </a:r>
          </a:p>
        </p:txBody>
      </p:sp>
      <p:sp>
        <p:nvSpPr>
          <p:cNvPr id="3" name="Content Placeholder 2">
            <a:extLst>
              <a:ext uri="{FF2B5EF4-FFF2-40B4-BE49-F238E27FC236}">
                <a16:creationId xmlns:a16="http://schemas.microsoft.com/office/drawing/2014/main" id="{31B5329C-2E6A-1C4D-4721-4A050BA707BA}"/>
              </a:ext>
            </a:extLst>
          </p:cNvPr>
          <p:cNvSpPr>
            <a:spLocks noGrp="1"/>
          </p:cNvSpPr>
          <p:nvPr>
            <p:ph idx="1"/>
          </p:nvPr>
        </p:nvSpPr>
        <p:spPr>
          <a:xfrm>
            <a:off x="2564295" y="8397439"/>
            <a:ext cx="13151790" cy="830535"/>
          </a:xfrm>
        </p:spPr>
        <p:txBody>
          <a:bodyPr vert="horz" lIns="91440" tIns="45720" rIns="91440" bIns="45720" rtlCol="0">
            <a:normAutofit/>
          </a:bodyPr>
          <a:lstStyle/>
          <a:p>
            <a:pPr marL="0" indent="0" algn="ctr" defTabSz="914400">
              <a:spcBef>
                <a:spcPts val="1400"/>
              </a:spcBef>
              <a:buNone/>
            </a:pPr>
            <a:r>
              <a:rPr lang="en-US" sz="3000">
                <a:solidFill>
                  <a:srgbClr val="FFFFFF"/>
                </a:solidFill>
              </a:rPr>
              <a:t>Multi-tasking is hard but it is important to make progress on different things</a:t>
            </a:r>
          </a:p>
        </p:txBody>
      </p:sp>
      <p:pic>
        <p:nvPicPr>
          <p:cNvPr id="5" name="Picture 4" descr="Red pencil standing taller and sharper than other pencils">
            <a:extLst>
              <a:ext uri="{FF2B5EF4-FFF2-40B4-BE49-F238E27FC236}">
                <a16:creationId xmlns:a16="http://schemas.microsoft.com/office/drawing/2014/main" id="{BA2ED463-BFD2-EDDE-E655-B7A6BF152B62}"/>
              </a:ext>
            </a:extLst>
          </p:cNvPr>
          <p:cNvPicPr>
            <a:picLocks noChangeAspect="1"/>
          </p:cNvPicPr>
          <p:nvPr/>
        </p:nvPicPr>
        <p:blipFill rotWithShape="1">
          <a:blip r:embed="rId2"/>
          <a:srcRect t="29656" b="22162"/>
          <a:stretch/>
        </p:blipFill>
        <p:spPr>
          <a:xfrm>
            <a:off x="365760" y="384810"/>
            <a:ext cx="17556480" cy="5646414"/>
          </a:xfrm>
          <a:prstGeom prst="rect">
            <a:avLst/>
          </a:prstGeom>
        </p:spPr>
      </p:pic>
    </p:spTree>
    <p:extLst>
      <p:ext uri="{BB962C8B-B14F-4D97-AF65-F5344CB8AC3E}">
        <p14:creationId xmlns:p14="http://schemas.microsoft.com/office/powerpoint/2010/main" val="1471906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17E3-1D3E-1A83-A35B-631D36DCA6C6}"/>
              </a:ext>
            </a:extLst>
          </p:cNvPr>
          <p:cNvSpPr>
            <a:spLocks noGrp="1"/>
          </p:cNvSpPr>
          <p:nvPr>
            <p:ph type="title"/>
          </p:nvPr>
        </p:nvSpPr>
        <p:spPr/>
        <p:txBody>
          <a:bodyPr/>
          <a:lstStyle/>
          <a:p>
            <a:r>
              <a:rPr lang="en-CA" dirty="0"/>
              <a:t>Alternate Between </a:t>
            </a:r>
          </a:p>
        </p:txBody>
      </p:sp>
      <p:graphicFrame>
        <p:nvGraphicFramePr>
          <p:cNvPr id="5" name="Content Placeholder 2">
            <a:extLst>
              <a:ext uri="{FF2B5EF4-FFF2-40B4-BE49-F238E27FC236}">
                <a16:creationId xmlns:a16="http://schemas.microsoft.com/office/drawing/2014/main" id="{A58B887B-F556-75A5-858A-9434F3C5AC55}"/>
              </a:ext>
            </a:extLst>
          </p:cNvPr>
          <p:cNvGraphicFramePr>
            <a:graphicFrameLocks noGrp="1"/>
          </p:cNvGraphicFramePr>
          <p:nvPr>
            <p:ph idx="1"/>
          </p:nvPr>
        </p:nvGraphicFramePr>
        <p:xfrm>
          <a:off x="1714501" y="3086100"/>
          <a:ext cx="14809307" cy="6057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4269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D9448-9E5E-568D-79C3-CE0065EA2DF4}"/>
              </a:ext>
            </a:extLst>
          </p:cNvPr>
          <p:cNvSpPr>
            <a:spLocks noGrp="1"/>
          </p:cNvSpPr>
          <p:nvPr>
            <p:ph type="title"/>
          </p:nvPr>
        </p:nvSpPr>
        <p:spPr/>
        <p:txBody>
          <a:bodyPr/>
          <a:lstStyle/>
          <a:p>
            <a:r>
              <a:rPr lang="en-CA" dirty="0"/>
              <a:t>Two Parallel Streams</a:t>
            </a:r>
          </a:p>
        </p:txBody>
      </p:sp>
      <p:graphicFrame>
        <p:nvGraphicFramePr>
          <p:cNvPr id="7" name="Content Placeholder 3">
            <a:extLst>
              <a:ext uri="{FF2B5EF4-FFF2-40B4-BE49-F238E27FC236}">
                <a16:creationId xmlns:a16="http://schemas.microsoft.com/office/drawing/2014/main" id="{72E14D0A-0B8E-2943-CF7C-E39A48AA784D}"/>
              </a:ext>
            </a:extLst>
          </p:cNvPr>
          <p:cNvGraphicFramePr>
            <a:graphicFrameLocks noGrp="1"/>
          </p:cNvGraphicFramePr>
          <p:nvPr>
            <p:ph sz="half" idx="1"/>
          </p:nvPr>
        </p:nvGraphicFramePr>
        <p:xfrm>
          <a:off x="1714500" y="3086098"/>
          <a:ext cx="7132320" cy="6035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4">
            <a:extLst>
              <a:ext uri="{FF2B5EF4-FFF2-40B4-BE49-F238E27FC236}">
                <a16:creationId xmlns:a16="http://schemas.microsoft.com/office/drawing/2014/main" id="{3FAD86E9-ED0F-B780-D0DA-8A869F805B6E}"/>
              </a:ext>
            </a:extLst>
          </p:cNvPr>
          <p:cNvGraphicFramePr>
            <a:graphicFrameLocks noGrp="1"/>
          </p:cNvGraphicFramePr>
          <p:nvPr>
            <p:ph sz="half" idx="2"/>
          </p:nvPr>
        </p:nvGraphicFramePr>
        <p:xfrm>
          <a:off x="9401418" y="3086100"/>
          <a:ext cx="7132320" cy="60350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01622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CD5709-2DB6-7867-0E71-22755A2230EA}"/>
              </a:ext>
            </a:extLst>
          </p:cNvPr>
          <p:cNvSpPr>
            <a:spLocks noGrp="1"/>
          </p:cNvSpPr>
          <p:nvPr>
            <p:ph type="title"/>
          </p:nvPr>
        </p:nvSpPr>
        <p:spPr>
          <a:xfrm>
            <a:off x="1714500" y="914400"/>
            <a:ext cx="14813280" cy="2034540"/>
          </a:xfrm>
        </p:spPr>
        <p:txBody>
          <a:bodyPr>
            <a:normAutofit/>
          </a:bodyPr>
          <a:lstStyle/>
          <a:p>
            <a:r>
              <a:rPr lang="en-CA" dirty="0"/>
              <a:t>Expect to  </a:t>
            </a:r>
          </a:p>
        </p:txBody>
      </p:sp>
      <p:graphicFrame>
        <p:nvGraphicFramePr>
          <p:cNvPr id="8" name="Content Placeholder 5">
            <a:extLst>
              <a:ext uri="{FF2B5EF4-FFF2-40B4-BE49-F238E27FC236}">
                <a16:creationId xmlns:a16="http://schemas.microsoft.com/office/drawing/2014/main" id="{816BBCE8-D824-F778-A435-636018307929}"/>
              </a:ext>
            </a:extLst>
          </p:cNvPr>
          <p:cNvGraphicFramePr>
            <a:graphicFrameLocks noGrp="1"/>
          </p:cNvGraphicFramePr>
          <p:nvPr>
            <p:ph idx="1"/>
            <p:extLst>
              <p:ext uri="{D42A27DB-BD31-4B8C-83A1-F6EECF244321}">
                <p14:modId xmlns:p14="http://schemas.microsoft.com/office/powerpoint/2010/main" val="3187527648"/>
              </p:ext>
            </p:extLst>
          </p:nvPr>
        </p:nvGraphicFramePr>
        <p:xfrm>
          <a:off x="1714500" y="3447795"/>
          <a:ext cx="14808994" cy="569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39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11D34D-1E0A-4BD7-A96B-819E27E1B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1"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0" name="Rectangle 9">
            <a:extLst>
              <a:ext uri="{FF2B5EF4-FFF2-40B4-BE49-F238E27FC236}">
                <a16:creationId xmlns:a16="http://schemas.microsoft.com/office/drawing/2014/main" id="{2DD75872-9F70-4A54-AC1D-67A26D8F0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6858000"/>
            <a:ext cx="17586960" cy="307466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3AEED17-515A-4F3B-A1C2-1562AFCE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7869"/>
            <a:ext cx="17586960" cy="9564799"/>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E83DEF-F115-BCF6-ECBD-CF96121DB201}"/>
              </a:ext>
            </a:extLst>
          </p:cNvPr>
          <p:cNvSpPr>
            <a:spLocks noGrp="1"/>
          </p:cNvSpPr>
          <p:nvPr>
            <p:ph type="title"/>
          </p:nvPr>
        </p:nvSpPr>
        <p:spPr>
          <a:xfrm>
            <a:off x="1714500" y="7171083"/>
            <a:ext cx="14813280" cy="2115420"/>
          </a:xfrm>
        </p:spPr>
        <p:txBody>
          <a:bodyPr>
            <a:normAutofit/>
          </a:bodyPr>
          <a:lstStyle/>
          <a:p>
            <a:r>
              <a:rPr lang="en-CA">
                <a:solidFill>
                  <a:srgbClr val="FFFFFF"/>
                </a:solidFill>
              </a:rPr>
              <a:t>How can I tell if Software is Good? </a:t>
            </a:r>
          </a:p>
        </p:txBody>
      </p:sp>
      <p:sp>
        <p:nvSpPr>
          <p:cNvPr id="3" name="Content Placeholder 2">
            <a:extLst>
              <a:ext uri="{FF2B5EF4-FFF2-40B4-BE49-F238E27FC236}">
                <a16:creationId xmlns:a16="http://schemas.microsoft.com/office/drawing/2014/main" id="{B7B210D1-E042-8146-ED64-9E8DBF69E71B}"/>
              </a:ext>
            </a:extLst>
          </p:cNvPr>
          <p:cNvSpPr>
            <a:spLocks noGrp="1"/>
          </p:cNvSpPr>
          <p:nvPr>
            <p:ph idx="1"/>
          </p:nvPr>
        </p:nvSpPr>
        <p:spPr>
          <a:xfrm>
            <a:off x="1714500" y="949309"/>
            <a:ext cx="14809306" cy="5327252"/>
          </a:xfrm>
        </p:spPr>
        <p:txBody>
          <a:bodyPr anchor="ctr">
            <a:normAutofit/>
          </a:bodyPr>
          <a:lstStyle/>
          <a:p>
            <a:pPr marL="68580" indent="0">
              <a:buNone/>
            </a:pPr>
            <a:r>
              <a:rPr lang="en-CA">
                <a:solidFill>
                  <a:schemeClr val="tx1"/>
                </a:solidFill>
              </a:rPr>
              <a:t>People use it. </a:t>
            </a:r>
          </a:p>
          <a:p>
            <a:pPr marL="68580" indent="0">
              <a:buNone/>
            </a:pPr>
            <a:endParaRPr lang="en-CA">
              <a:solidFill>
                <a:schemeClr val="tx1"/>
              </a:solidFill>
            </a:endParaRPr>
          </a:p>
          <a:p>
            <a:pPr marL="68580" indent="0">
              <a:buNone/>
            </a:pPr>
            <a:endParaRPr lang="en-CA">
              <a:solidFill>
                <a:schemeClr val="tx1"/>
              </a:solidFill>
            </a:endParaRPr>
          </a:p>
        </p:txBody>
      </p:sp>
    </p:spTree>
    <p:extLst>
      <p:ext uri="{BB962C8B-B14F-4D97-AF65-F5344CB8AC3E}">
        <p14:creationId xmlns:p14="http://schemas.microsoft.com/office/powerpoint/2010/main" val="1271072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C67B137-15B0-4AF6-94A8-AC00BA8D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699F27B-22F2-45E1-BFB8-2B1FF14A9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AECD5709-2DB6-7867-0E71-22755A2230EA}"/>
              </a:ext>
            </a:extLst>
          </p:cNvPr>
          <p:cNvSpPr>
            <a:spLocks noGrp="1"/>
          </p:cNvSpPr>
          <p:nvPr>
            <p:ph type="title"/>
          </p:nvPr>
        </p:nvSpPr>
        <p:spPr>
          <a:xfrm>
            <a:off x="965200" y="965199"/>
            <a:ext cx="5404104" cy="7904476"/>
          </a:xfrm>
        </p:spPr>
        <p:txBody>
          <a:bodyPr>
            <a:normAutofit/>
          </a:bodyPr>
          <a:lstStyle/>
          <a:p>
            <a:pPr algn="ctr"/>
            <a:r>
              <a:rPr lang="en-CA" sz="4800">
                <a:solidFill>
                  <a:schemeClr val="tx2"/>
                </a:solidFill>
              </a:rPr>
              <a:t>Software Development is Iterative</a:t>
            </a:r>
          </a:p>
        </p:txBody>
      </p:sp>
      <p:cxnSp>
        <p:nvCxnSpPr>
          <p:cNvPr id="15" name="Straight Connector 14">
            <a:extLst>
              <a:ext uri="{FF2B5EF4-FFF2-40B4-BE49-F238E27FC236}">
                <a16:creationId xmlns:a16="http://schemas.microsoft.com/office/drawing/2014/main" id="{633ABDA7-FF8C-4E26-8C7D-47E0AE54E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81444" y="1898335"/>
            <a:ext cx="10546" cy="58978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25F4D005-CE32-1A84-4AD1-A6D8481AE970}"/>
              </a:ext>
            </a:extLst>
          </p:cNvPr>
          <p:cNvSpPr>
            <a:spLocks noGrp="1"/>
          </p:cNvSpPr>
          <p:nvPr>
            <p:ph idx="1"/>
          </p:nvPr>
        </p:nvSpPr>
        <p:spPr>
          <a:xfrm>
            <a:off x="7597773" y="965199"/>
            <a:ext cx="9259999" cy="7904475"/>
          </a:xfrm>
        </p:spPr>
        <p:txBody>
          <a:bodyPr anchor="ctr">
            <a:normAutofit/>
          </a:bodyPr>
          <a:lstStyle/>
          <a:p>
            <a:pPr marL="68580" indent="0">
              <a:buNone/>
            </a:pPr>
            <a:r>
              <a:rPr lang="en-CA" sz="3000" dirty="0">
                <a:solidFill>
                  <a:schemeClr val="tx2"/>
                </a:solidFill>
              </a:rPr>
              <a:t>You don’t know what you don’t know until you try to build and elaborate</a:t>
            </a:r>
          </a:p>
          <a:p>
            <a:pPr marL="68580" indent="0">
              <a:buNone/>
            </a:pPr>
            <a:endParaRPr lang="en-CA" sz="3000" dirty="0">
              <a:solidFill>
                <a:schemeClr val="tx2"/>
              </a:solidFill>
            </a:endParaRPr>
          </a:p>
        </p:txBody>
      </p:sp>
    </p:spTree>
    <p:extLst>
      <p:ext uri="{BB962C8B-B14F-4D97-AF65-F5344CB8AC3E}">
        <p14:creationId xmlns:p14="http://schemas.microsoft.com/office/powerpoint/2010/main" val="3192338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F2479-6DEA-2A36-65A0-46BA96BE2EB7}"/>
              </a:ext>
            </a:extLst>
          </p:cNvPr>
          <p:cNvSpPr>
            <a:spLocks noGrp="1"/>
          </p:cNvSpPr>
          <p:nvPr>
            <p:ph type="title"/>
          </p:nvPr>
        </p:nvSpPr>
        <p:spPr/>
        <p:txBody>
          <a:bodyPr/>
          <a:lstStyle/>
          <a:p>
            <a:r>
              <a:rPr lang="en-CA" dirty="0"/>
              <a:t>Project Management Tips</a:t>
            </a:r>
          </a:p>
        </p:txBody>
      </p:sp>
      <p:sp>
        <p:nvSpPr>
          <p:cNvPr id="3" name="Content Placeholder 2">
            <a:extLst>
              <a:ext uri="{FF2B5EF4-FFF2-40B4-BE49-F238E27FC236}">
                <a16:creationId xmlns:a16="http://schemas.microsoft.com/office/drawing/2014/main" id="{4AA4E5A3-278C-7AEE-6428-6D6466E8C517}"/>
              </a:ext>
            </a:extLst>
          </p:cNvPr>
          <p:cNvSpPr>
            <a:spLocks noGrp="1"/>
          </p:cNvSpPr>
          <p:nvPr>
            <p:ph idx="1"/>
          </p:nvPr>
        </p:nvSpPr>
        <p:spPr/>
        <p:txBody>
          <a:bodyPr/>
          <a:lstStyle/>
          <a:p>
            <a:r>
              <a:rPr lang="en-CA" dirty="0"/>
              <a:t>Start from the time you have and work backwards</a:t>
            </a:r>
          </a:p>
          <a:p>
            <a:r>
              <a:rPr lang="en-CA" dirty="0"/>
              <a:t>Give yourself padding for unpleasant surprises’</a:t>
            </a:r>
          </a:p>
          <a:p>
            <a:r>
              <a:rPr lang="en-CA" dirty="0"/>
              <a:t>Aim to be done in advance </a:t>
            </a:r>
          </a:p>
          <a:p>
            <a:r>
              <a:rPr lang="en-CA" dirty="0"/>
              <a:t>Identify the risks</a:t>
            </a:r>
          </a:p>
          <a:p>
            <a:r>
              <a:rPr lang="en-CA" dirty="0"/>
              <a:t>Identify any dependencies</a:t>
            </a:r>
          </a:p>
        </p:txBody>
      </p:sp>
    </p:spTree>
    <p:extLst>
      <p:ext uri="{BB962C8B-B14F-4D97-AF65-F5344CB8AC3E}">
        <p14:creationId xmlns:p14="http://schemas.microsoft.com/office/powerpoint/2010/main" val="4113981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1A62574-A8C3-43CD-8CCE-E161A907A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accent1">
              <a:lumMod val="50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Close up of ruler">
            <a:extLst>
              <a:ext uri="{FF2B5EF4-FFF2-40B4-BE49-F238E27FC236}">
                <a16:creationId xmlns:a16="http://schemas.microsoft.com/office/drawing/2014/main" id="{03487B34-D3AC-0C47-FCEC-4287D0895158}"/>
              </a:ext>
            </a:extLst>
          </p:cNvPr>
          <p:cNvPicPr>
            <a:picLocks noChangeAspect="1"/>
          </p:cNvPicPr>
          <p:nvPr/>
        </p:nvPicPr>
        <p:blipFill rotWithShape="1">
          <a:blip r:embed="rId2">
            <a:duotone>
              <a:schemeClr val="accent1">
                <a:shade val="45000"/>
                <a:satMod val="135000"/>
              </a:schemeClr>
              <a:prstClr val="white"/>
            </a:duotone>
            <a:alphaModFix amt="15000"/>
          </a:blip>
          <a:srcRect t="14715" b="1015"/>
          <a:stretch/>
        </p:blipFill>
        <p:spPr>
          <a:xfrm>
            <a:off x="20" y="5712"/>
            <a:ext cx="18287980" cy="10287001"/>
          </a:xfrm>
          <a:prstGeom prst="rect">
            <a:avLst/>
          </a:prstGeom>
        </p:spPr>
      </p:pic>
      <p:sp>
        <p:nvSpPr>
          <p:cNvPr id="11" name="Rectangle 10">
            <a:extLst>
              <a:ext uri="{FF2B5EF4-FFF2-40B4-BE49-F238E27FC236}">
                <a16:creationId xmlns:a16="http://schemas.microsoft.com/office/drawing/2014/main" id="{1A2F5F07-34E6-4B28-8D8B-C76C7BD7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370332"/>
            <a:ext cx="17586960" cy="9566908"/>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C4DDD32-C023-BAC9-91D4-78C3441B4468}"/>
              </a:ext>
            </a:extLst>
          </p:cNvPr>
          <p:cNvSpPr>
            <a:spLocks noGrp="1"/>
          </p:cNvSpPr>
          <p:nvPr>
            <p:ph type="title"/>
          </p:nvPr>
        </p:nvSpPr>
        <p:spPr>
          <a:xfrm>
            <a:off x="1714500" y="914400"/>
            <a:ext cx="14813280" cy="2034540"/>
          </a:xfrm>
        </p:spPr>
        <p:txBody>
          <a:bodyPr>
            <a:normAutofit/>
          </a:bodyPr>
          <a:lstStyle/>
          <a:p>
            <a:r>
              <a:rPr lang="en-CA">
                <a:solidFill>
                  <a:schemeClr val="bg1"/>
                </a:solidFill>
              </a:rPr>
              <a:t>You Have Four Weeks</a:t>
            </a:r>
          </a:p>
        </p:txBody>
      </p:sp>
      <p:sp>
        <p:nvSpPr>
          <p:cNvPr id="3" name="Content Placeholder 2">
            <a:extLst>
              <a:ext uri="{FF2B5EF4-FFF2-40B4-BE49-F238E27FC236}">
                <a16:creationId xmlns:a16="http://schemas.microsoft.com/office/drawing/2014/main" id="{6770576E-0526-C139-21B7-9A83F08C2261}"/>
              </a:ext>
            </a:extLst>
          </p:cNvPr>
          <p:cNvSpPr>
            <a:spLocks noGrp="1"/>
          </p:cNvSpPr>
          <p:nvPr>
            <p:ph idx="1"/>
          </p:nvPr>
        </p:nvSpPr>
        <p:spPr>
          <a:xfrm>
            <a:off x="1714500" y="3086100"/>
            <a:ext cx="14809306" cy="6057900"/>
          </a:xfrm>
        </p:spPr>
        <p:txBody>
          <a:bodyPr>
            <a:normAutofit/>
          </a:bodyPr>
          <a:lstStyle/>
          <a:p>
            <a:r>
              <a:rPr lang="en-CA" dirty="0">
                <a:solidFill>
                  <a:schemeClr val="bg1"/>
                </a:solidFill>
              </a:rPr>
              <a:t>April 4 – General outline of code. Spikes completed. </a:t>
            </a:r>
          </a:p>
          <a:p>
            <a:r>
              <a:rPr lang="en-CA" dirty="0">
                <a:solidFill>
                  <a:schemeClr val="bg1"/>
                </a:solidFill>
              </a:rPr>
              <a:t>April 11 (last day of classes) – All major features implemented. </a:t>
            </a:r>
          </a:p>
          <a:p>
            <a:r>
              <a:rPr lang="en-CA" dirty="0">
                <a:solidFill>
                  <a:schemeClr val="bg1"/>
                </a:solidFill>
              </a:rPr>
              <a:t>April 18 – Everything works, maybe a few bugs.  </a:t>
            </a:r>
          </a:p>
          <a:p>
            <a:r>
              <a:rPr lang="en-CA" dirty="0">
                <a:solidFill>
                  <a:schemeClr val="bg1"/>
                </a:solidFill>
              </a:rPr>
              <a:t>April 25 – Finished Reports </a:t>
            </a:r>
          </a:p>
        </p:txBody>
      </p:sp>
    </p:spTree>
    <p:extLst>
      <p:ext uri="{BB962C8B-B14F-4D97-AF65-F5344CB8AC3E}">
        <p14:creationId xmlns:p14="http://schemas.microsoft.com/office/powerpoint/2010/main" val="3407554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2ADB18-4E7C-4441-A89B-FC68F3D9C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descr="Analogue wall clock">
            <a:extLst>
              <a:ext uri="{FF2B5EF4-FFF2-40B4-BE49-F238E27FC236}">
                <a16:creationId xmlns:a16="http://schemas.microsoft.com/office/drawing/2014/main" id="{55C8C0D8-C6B5-424F-FDDC-ECEBB40C46C0}"/>
              </a:ext>
            </a:extLst>
          </p:cNvPr>
          <p:cNvPicPr>
            <a:picLocks noChangeAspect="1"/>
          </p:cNvPicPr>
          <p:nvPr/>
        </p:nvPicPr>
        <p:blipFill rotWithShape="1">
          <a:blip r:embed="rId2">
            <a:duotone>
              <a:prstClr val="black"/>
              <a:schemeClr val="tx2">
                <a:tint val="45000"/>
                <a:satMod val="400000"/>
              </a:schemeClr>
            </a:duotone>
            <a:alphaModFix amt="35000"/>
          </a:blip>
          <a:srcRect t="6514" b="8900"/>
          <a:stretch/>
        </p:blipFill>
        <p:spPr>
          <a:xfrm>
            <a:off x="20" y="10"/>
            <a:ext cx="18287980" cy="10286990"/>
          </a:xfrm>
          <a:prstGeom prst="rect">
            <a:avLst/>
          </a:prstGeom>
        </p:spPr>
      </p:pic>
      <p:sp>
        <p:nvSpPr>
          <p:cNvPr id="5" name="Title 4">
            <a:extLst>
              <a:ext uri="{FF2B5EF4-FFF2-40B4-BE49-F238E27FC236}">
                <a16:creationId xmlns:a16="http://schemas.microsoft.com/office/drawing/2014/main" id="{E9E4A21B-D35A-81CF-73DF-A7A0ECCB73BE}"/>
              </a:ext>
            </a:extLst>
          </p:cNvPr>
          <p:cNvSpPr>
            <a:spLocks noGrp="1"/>
          </p:cNvSpPr>
          <p:nvPr>
            <p:ph type="title"/>
          </p:nvPr>
        </p:nvSpPr>
        <p:spPr>
          <a:xfrm>
            <a:off x="1714500" y="914400"/>
            <a:ext cx="14813280" cy="2034540"/>
          </a:xfrm>
        </p:spPr>
        <p:txBody>
          <a:bodyPr>
            <a:normAutofit/>
          </a:bodyPr>
          <a:lstStyle/>
          <a:p>
            <a:r>
              <a:rPr lang="en-CA">
                <a:solidFill>
                  <a:schemeClr val="bg1"/>
                </a:solidFill>
              </a:rPr>
              <a:t>Time Management</a:t>
            </a:r>
          </a:p>
        </p:txBody>
      </p:sp>
      <p:sp>
        <p:nvSpPr>
          <p:cNvPr id="6" name="Content Placeholder 5">
            <a:extLst>
              <a:ext uri="{FF2B5EF4-FFF2-40B4-BE49-F238E27FC236}">
                <a16:creationId xmlns:a16="http://schemas.microsoft.com/office/drawing/2014/main" id="{F5DDEF75-8A0C-82FD-CFCA-D96BC4A72D0F}"/>
              </a:ext>
            </a:extLst>
          </p:cNvPr>
          <p:cNvSpPr>
            <a:spLocks noGrp="1"/>
          </p:cNvSpPr>
          <p:nvPr>
            <p:ph idx="1"/>
          </p:nvPr>
        </p:nvSpPr>
        <p:spPr>
          <a:xfrm>
            <a:off x="1714500" y="3086100"/>
            <a:ext cx="14809306" cy="6057900"/>
          </a:xfrm>
        </p:spPr>
        <p:txBody>
          <a:bodyPr>
            <a:normAutofit/>
          </a:bodyPr>
          <a:lstStyle/>
          <a:p>
            <a:r>
              <a:rPr lang="en-CA" dirty="0">
                <a:solidFill>
                  <a:schemeClr val="bg1"/>
                </a:solidFill>
              </a:rPr>
              <a:t>There is a clock ticking.</a:t>
            </a:r>
          </a:p>
          <a:p>
            <a:r>
              <a:rPr lang="en-CA" dirty="0">
                <a:solidFill>
                  <a:schemeClr val="bg1"/>
                </a:solidFill>
              </a:rPr>
              <a:t>Software is notoriously hard to estimate. </a:t>
            </a:r>
          </a:p>
          <a:p>
            <a:r>
              <a:rPr lang="en-CA" dirty="0">
                <a:solidFill>
                  <a:schemeClr val="bg1"/>
                </a:solidFill>
              </a:rPr>
              <a:t>Even professionals are terrible at it.</a:t>
            </a:r>
          </a:p>
          <a:p>
            <a:r>
              <a:rPr lang="en-CA" dirty="0">
                <a:solidFill>
                  <a:schemeClr val="bg1"/>
                </a:solidFill>
              </a:rPr>
              <a:t>Can’t avoid it, because it is business!</a:t>
            </a:r>
          </a:p>
        </p:txBody>
      </p:sp>
    </p:spTree>
    <p:extLst>
      <p:ext uri="{BB962C8B-B14F-4D97-AF65-F5344CB8AC3E}">
        <p14:creationId xmlns:p14="http://schemas.microsoft.com/office/powerpoint/2010/main" val="2791616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B5CA-9A31-BC0B-75D6-D65EBFAF8A7C}"/>
              </a:ext>
            </a:extLst>
          </p:cNvPr>
          <p:cNvSpPr>
            <a:spLocks noGrp="1"/>
          </p:cNvSpPr>
          <p:nvPr>
            <p:ph type="title"/>
          </p:nvPr>
        </p:nvSpPr>
        <p:spPr/>
        <p:txBody>
          <a:bodyPr/>
          <a:lstStyle/>
          <a:p>
            <a:r>
              <a:rPr lang="en-CA" dirty="0"/>
              <a:t>“Best is Enemy of Good” - Voltaire</a:t>
            </a:r>
          </a:p>
        </p:txBody>
      </p:sp>
      <p:sp>
        <p:nvSpPr>
          <p:cNvPr id="3" name="Content Placeholder 2">
            <a:extLst>
              <a:ext uri="{FF2B5EF4-FFF2-40B4-BE49-F238E27FC236}">
                <a16:creationId xmlns:a16="http://schemas.microsoft.com/office/drawing/2014/main" id="{45ED8ABB-2EB3-2CD3-5BC9-2360A403479A}"/>
              </a:ext>
            </a:extLst>
          </p:cNvPr>
          <p:cNvSpPr>
            <a:spLocks noGrp="1"/>
          </p:cNvSpPr>
          <p:nvPr>
            <p:ph idx="1"/>
          </p:nvPr>
        </p:nvSpPr>
        <p:spPr/>
        <p:txBody>
          <a:bodyPr/>
          <a:lstStyle/>
          <a:p>
            <a:r>
              <a:rPr lang="fr-FR" dirty="0"/>
              <a:t>« Dans ses écrits, un sage Italien Dit que le mieux est l'ennemi du bien. »</a:t>
            </a:r>
          </a:p>
          <a:p>
            <a:endParaRPr lang="fr-FR" dirty="0"/>
          </a:p>
          <a:p>
            <a:r>
              <a:rPr lang="en-CA" dirty="0"/>
              <a:t>“In their writing a wise Italian said that best is the enemy of good.”</a:t>
            </a:r>
          </a:p>
          <a:p>
            <a:endParaRPr lang="en-CA" dirty="0"/>
          </a:p>
          <a:p>
            <a:endParaRPr lang="en-CA" dirty="0"/>
          </a:p>
        </p:txBody>
      </p:sp>
    </p:spTree>
    <p:extLst>
      <p:ext uri="{BB962C8B-B14F-4D97-AF65-F5344CB8AC3E}">
        <p14:creationId xmlns:p14="http://schemas.microsoft.com/office/powerpoint/2010/main" val="2918945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1858-7122-E95E-4C7E-6321939B98CF}"/>
              </a:ext>
            </a:extLst>
          </p:cNvPr>
          <p:cNvSpPr>
            <a:spLocks noGrp="1"/>
          </p:cNvSpPr>
          <p:nvPr>
            <p:ph type="title"/>
          </p:nvPr>
        </p:nvSpPr>
        <p:spPr/>
        <p:txBody>
          <a:bodyPr/>
          <a:lstStyle/>
          <a:p>
            <a:r>
              <a:rPr lang="en-CA" dirty="0"/>
              <a:t>Risk Management</a:t>
            </a:r>
          </a:p>
        </p:txBody>
      </p:sp>
      <p:sp>
        <p:nvSpPr>
          <p:cNvPr id="3" name="Content Placeholder 2">
            <a:extLst>
              <a:ext uri="{FF2B5EF4-FFF2-40B4-BE49-F238E27FC236}">
                <a16:creationId xmlns:a16="http://schemas.microsoft.com/office/drawing/2014/main" id="{1FB75A3C-4AEC-F257-2902-6A37B31D2EF5}"/>
              </a:ext>
            </a:extLst>
          </p:cNvPr>
          <p:cNvSpPr>
            <a:spLocks noGrp="1"/>
          </p:cNvSpPr>
          <p:nvPr>
            <p:ph idx="1"/>
          </p:nvPr>
        </p:nvSpPr>
        <p:spPr/>
        <p:txBody>
          <a:bodyPr/>
          <a:lstStyle/>
          <a:p>
            <a:r>
              <a:rPr lang="en-CA" dirty="0"/>
              <a:t>What are the biggest unknowns? </a:t>
            </a:r>
          </a:p>
          <a:p>
            <a:r>
              <a:rPr lang="en-CA" dirty="0"/>
              <a:t>These are the things that are hardest to estimate in terms of time. </a:t>
            </a:r>
          </a:p>
        </p:txBody>
      </p:sp>
    </p:spTree>
    <p:extLst>
      <p:ext uri="{BB962C8B-B14F-4D97-AF65-F5344CB8AC3E}">
        <p14:creationId xmlns:p14="http://schemas.microsoft.com/office/powerpoint/2010/main" val="3697256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F149-F105-6A56-8043-C7CB4F64D53C}"/>
              </a:ext>
            </a:extLst>
          </p:cNvPr>
          <p:cNvSpPr>
            <a:spLocks noGrp="1"/>
          </p:cNvSpPr>
          <p:nvPr>
            <p:ph type="title"/>
          </p:nvPr>
        </p:nvSpPr>
        <p:spPr/>
        <p:txBody>
          <a:bodyPr/>
          <a:lstStyle/>
          <a:p>
            <a:r>
              <a:rPr lang="en-CA" dirty="0"/>
              <a:t>MIT/Stanford Approach</a:t>
            </a:r>
          </a:p>
        </p:txBody>
      </p:sp>
      <p:sp>
        <p:nvSpPr>
          <p:cNvPr id="3" name="Content Placeholder 2">
            <a:extLst>
              <a:ext uri="{FF2B5EF4-FFF2-40B4-BE49-F238E27FC236}">
                <a16:creationId xmlns:a16="http://schemas.microsoft.com/office/drawing/2014/main" id="{BAAF2027-6E6F-63FE-18A2-E2CDAA48093E}"/>
              </a:ext>
            </a:extLst>
          </p:cNvPr>
          <p:cNvSpPr>
            <a:spLocks noGrp="1"/>
          </p:cNvSpPr>
          <p:nvPr>
            <p:ph idx="1"/>
          </p:nvPr>
        </p:nvSpPr>
        <p:spPr>
          <a:xfrm>
            <a:off x="1714501" y="3086100"/>
            <a:ext cx="14809307" cy="6057900"/>
          </a:xfrm>
        </p:spPr>
        <p:txBody>
          <a:bodyPr>
            <a:normAutofit/>
          </a:bodyPr>
          <a:lstStyle/>
          <a:p>
            <a:r>
              <a:rPr lang="en-US" b="1" dirty="0">
                <a:solidFill>
                  <a:schemeClr val="tx1"/>
                </a:solidFill>
              </a:rPr>
              <a:t>Simplicity</a:t>
            </a:r>
            <a:r>
              <a:rPr lang="en-US" dirty="0">
                <a:solidFill>
                  <a:schemeClr val="tx1"/>
                </a:solidFill>
              </a:rPr>
              <a:t>  - The design must be simple, both in implementation and interface. It is more important for the interface to be simple than the implementation.</a:t>
            </a:r>
          </a:p>
          <a:p>
            <a:r>
              <a:rPr lang="en-US" b="1" dirty="0">
                <a:solidFill>
                  <a:schemeClr val="tx1"/>
                </a:solidFill>
              </a:rPr>
              <a:t>Correctness</a:t>
            </a:r>
            <a:r>
              <a:rPr lang="en-US" dirty="0">
                <a:solidFill>
                  <a:schemeClr val="tx1"/>
                </a:solidFill>
              </a:rPr>
              <a:t> - The design must be correct in all observable aspects. Incorrectness is simply not allowed.</a:t>
            </a:r>
          </a:p>
          <a:p>
            <a:r>
              <a:rPr lang="en-US" b="1" dirty="0">
                <a:solidFill>
                  <a:schemeClr val="tx1"/>
                </a:solidFill>
              </a:rPr>
              <a:t>Consistency</a:t>
            </a:r>
            <a:r>
              <a:rPr lang="en-US" dirty="0">
                <a:solidFill>
                  <a:schemeClr val="tx1"/>
                </a:solidFill>
              </a:rPr>
              <a:t> - The design must be consistent. A design is allowed to be slightly less simple and less complete to avoid inconsistency. Consistency is as important as correctness.</a:t>
            </a:r>
          </a:p>
          <a:p>
            <a:r>
              <a:rPr lang="en-US" b="1" dirty="0">
                <a:solidFill>
                  <a:schemeClr val="tx1"/>
                </a:solidFill>
              </a:rPr>
              <a:t>Completeness</a:t>
            </a:r>
            <a:r>
              <a:rPr lang="en-US" dirty="0">
                <a:solidFill>
                  <a:schemeClr val="tx1"/>
                </a:solidFill>
              </a:rPr>
              <a:t> - The design must cover as many important situations as is practical. All reasonably expected cases must be covered. Simplicity is not allowed to overly reduce completeness.</a:t>
            </a:r>
            <a:endParaRPr lang="en-CA" dirty="0">
              <a:solidFill>
                <a:schemeClr val="tx1"/>
              </a:solidFill>
            </a:endParaRPr>
          </a:p>
        </p:txBody>
      </p:sp>
    </p:spTree>
    <p:extLst>
      <p:ext uri="{BB962C8B-B14F-4D97-AF65-F5344CB8AC3E}">
        <p14:creationId xmlns:p14="http://schemas.microsoft.com/office/powerpoint/2010/main" val="3283362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D23D-389F-CBEC-FBA8-AD2D4B69264F}"/>
              </a:ext>
            </a:extLst>
          </p:cNvPr>
          <p:cNvSpPr>
            <a:spLocks noGrp="1"/>
          </p:cNvSpPr>
          <p:nvPr>
            <p:ph type="title"/>
          </p:nvPr>
        </p:nvSpPr>
        <p:spPr/>
        <p:txBody>
          <a:bodyPr/>
          <a:lstStyle/>
          <a:p>
            <a:r>
              <a:rPr lang="en-CA" dirty="0"/>
              <a:t>Worse is Better Approach</a:t>
            </a:r>
          </a:p>
        </p:txBody>
      </p:sp>
      <p:sp>
        <p:nvSpPr>
          <p:cNvPr id="3" name="Content Placeholder 2">
            <a:extLst>
              <a:ext uri="{FF2B5EF4-FFF2-40B4-BE49-F238E27FC236}">
                <a16:creationId xmlns:a16="http://schemas.microsoft.com/office/drawing/2014/main" id="{1FF85121-7767-9452-40E8-8BB0F7D3B06C}"/>
              </a:ext>
            </a:extLst>
          </p:cNvPr>
          <p:cNvSpPr>
            <a:spLocks noGrp="1"/>
          </p:cNvSpPr>
          <p:nvPr>
            <p:ph idx="1"/>
          </p:nvPr>
        </p:nvSpPr>
        <p:spPr/>
        <p:txBody>
          <a:bodyPr>
            <a:normAutofit fontScale="92500" lnSpcReduction="20000"/>
          </a:bodyPr>
          <a:lstStyle/>
          <a:p>
            <a:r>
              <a:rPr lang="en-US" b="1" dirty="0">
                <a:solidFill>
                  <a:schemeClr val="tx1"/>
                </a:solidFill>
              </a:rPr>
              <a:t>Simplicity</a:t>
            </a:r>
            <a:r>
              <a:rPr lang="en-US" dirty="0">
                <a:solidFill>
                  <a:schemeClr val="tx1"/>
                </a:solidFill>
              </a:rPr>
              <a:t> - The design must be simple, both in implementation and interface. It is more important for the implementation to be simple than the interface. Simplicity is the most important consideration in a design.</a:t>
            </a:r>
          </a:p>
          <a:p>
            <a:r>
              <a:rPr lang="en-US" b="1" dirty="0">
                <a:solidFill>
                  <a:schemeClr val="tx1"/>
                </a:solidFill>
              </a:rPr>
              <a:t>Correctness </a:t>
            </a:r>
            <a:r>
              <a:rPr lang="en-US" dirty="0">
                <a:solidFill>
                  <a:schemeClr val="tx1"/>
                </a:solidFill>
              </a:rPr>
              <a:t>- The design should be correct in all observable aspects. It is slightly better to be simple than correct.</a:t>
            </a:r>
          </a:p>
          <a:p>
            <a:r>
              <a:rPr lang="en-US" b="1" dirty="0">
                <a:solidFill>
                  <a:schemeClr val="tx1"/>
                </a:solidFill>
              </a:rPr>
              <a:t>Consistency</a:t>
            </a:r>
            <a:r>
              <a:rPr lang="en-US" dirty="0">
                <a:solidFill>
                  <a:schemeClr val="tx1"/>
                </a:solidFill>
              </a:rPr>
              <a:t> - The design must not be overly inconsistent. Consistency can be sacrificed for simplicity in some cases, but it is better to drop those parts of the design that deal with less common circumstances than to introduce either complexity or inconsistency in the implementation.</a:t>
            </a:r>
          </a:p>
          <a:p>
            <a:r>
              <a:rPr lang="en-US" b="1" dirty="0">
                <a:solidFill>
                  <a:schemeClr val="tx1"/>
                </a:solidFill>
              </a:rPr>
              <a:t>Completeness </a:t>
            </a:r>
            <a:r>
              <a:rPr lang="en-US" dirty="0">
                <a:solidFill>
                  <a:schemeClr val="tx1"/>
                </a:solidFill>
              </a:rPr>
              <a:t>- The design must cover as many important situations as is practical. All reasonably expected cases should be covered. Completeness can be sacrificed in favor of any other quality. In fact, completeness must be sacrificed whenever implementation simplicity is jeopardized. Consistency can be sacrificed to achieve completeness if simplicity is retained; especially worthless is consistency of interface.</a:t>
            </a:r>
            <a:endParaRPr lang="en-CA" dirty="0">
              <a:solidFill>
                <a:schemeClr val="tx1"/>
              </a:solidFill>
            </a:endParaRPr>
          </a:p>
        </p:txBody>
      </p:sp>
    </p:spTree>
    <p:extLst>
      <p:ext uri="{BB962C8B-B14F-4D97-AF65-F5344CB8AC3E}">
        <p14:creationId xmlns:p14="http://schemas.microsoft.com/office/powerpoint/2010/main" val="2933175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3CC0-AA59-851B-4697-5156A6FC9306}"/>
              </a:ext>
            </a:extLst>
          </p:cNvPr>
          <p:cNvSpPr>
            <a:spLocks noGrp="1"/>
          </p:cNvSpPr>
          <p:nvPr>
            <p:ph type="title"/>
          </p:nvPr>
        </p:nvSpPr>
        <p:spPr>
          <a:xfrm>
            <a:off x="979717" y="914398"/>
            <a:ext cx="5046567" cy="8409215"/>
          </a:xfrm>
        </p:spPr>
        <p:txBody>
          <a:bodyPr>
            <a:normAutofit/>
          </a:bodyPr>
          <a:lstStyle/>
          <a:p>
            <a:r>
              <a:rPr lang="en-CA" sz="7200"/>
              <a:t>For the class project</a:t>
            </a:r>
          </a:p>
        </p:txBody>
      </p:sp>
      <p:graphicFrame>
        <p:nvGraphicFramePr>
          <p:cNvPr id="5" name="Content Placeholder 2">
            <a:extLst>
              <a:ext uri="{FF2B5EF4-FFF2-40B4-BE49-F238E27FC236}">
                <a16:creationId xmlns:a16="http://schemas.microsoft.com/office/drawing/2014/main" id="{2E1B21E3-2D15-8560-A51B-39938F92F917}"/>
              </a:ext>
            </a:extLst>
          </p:cNvPr>
          <p:cNvGraphicFramePr>
            <a:graphicFrameLocks noGrp="1"/>
          </p:cNvGraphicFramePr>
          <p:nvPr>
            <p:ph idx="1"/>
            <p:extLst>
              <p:ext uri="{D42A27DB-BD31-4B8C-83A1-F6EECF244321}">
                <p14:modId xmlns:p14="http://schemas.microsoft.com/office/powerpoint/2010/main" val="3206523433"/>
              </p:ext>
            </p:extLst>
          </p:nvPr>
        </p:nvGraphicFramePr>
        <p:xfrm>
          <a:off x="6817519" y="1799787"/>
          <a:ext cx="9677915" cy="6701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6380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1" name="Picture 4" descr="Stopwatch">
            <a:extLst>
              <a:ext uri="{FF2B5EF4-FFF2-40B4-BE49-F238E27FC236}">
                <a16:creationId xmlns:a16="http://schemas.microsoft.com/office/drawing/2014/main" id="{7CF51A43-5A41-6C6B-F045-F9CA12BA26FB}"/>
              </a:ext>
            </a:extLst>
          </p:cNvPr>
          <p:cNvPicPr>
            <a:picLocks noChangeAspect="1"/>
          </p:cNvPicPr>
          <p:nvPr/>
        </p:nvPicPr>
        <p:blipFill rotWithShape="1">
          <a:blip r:embed="rId3"/>
          <a:srcRect t="4255"/>
          <a:stretch/>
        </p:blipFill>
        <p:spPr>
          <a:xfrm>
            <a:off x="20" y="10"/>
            <a:ext cx="18287980" cy="10286990"/>
          </a:xfrm>
          <a:prstGeom prst="rect">
            <a:avLst/>
          </a:prstGeom>
        </p:spPr>
      </p:pic>
      <p:sp>
        <p:nvSpPr>
          <p:cNvPr id="12" name="Rectangle 8">
            <a:extLst>
              <a:ext uri="{FF2B5EF4-FFF2-40B4-BE49-F238E27FC236}">
                <a16:creationId xmlns:a16="http://schemas.microsoft.com/office/drawing/2014/main" id="{57FCEABF-719A-4C8C-8802-E1C13EE46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46710" y="365760"/>
            <a:ext cx="17586960" cy="9566908"/>
          </a:xfrm>
          <a:prstGeom prst="rect">
            <a:avLst/>
          </a:prstGeom>
          <a:solidFill>
            <a:schemeClr val="tx1">
              <a:alpha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B0353D6-A487-3A13-7450-309E47635ECD}"/>
              </a:ext>
            </a:extLst>
          </p:cNvPr>
          <p:cNvSpPr>
            <a:spLocks noGrp="1"/>
          </p:cNvSpPr>
          <p:nvPr>
            <p:ph type="title"/>
          </p:nvPr>
        </p:nvSpPr>
        <p:spPr>
          <a:xfrm>
            <a:off x="1714500" y="914400"/>
            <a:ext cx="14813280" cy="2034540"/>
          </a:xfrm>
        </p:spPr>
        <p:txBody>
          <a:bodyPr>
            <a:normAutofit/>
          </a:bodyPr>
          <a:lstStyle/>
          <a:p>
            <a:r>
              <a:rPr lang="en-CA" dirty="0">
                <a:solidFill>
                  <a:schemeClr val="bg1"/>
                </a:solidFill>
              </a:rPr>
              <a:t>Trade-Offs</a:t>
            </a:r>
          </a:p>
        </p:txBody>
      </p:sp>
      <p:graphicFrame>
        <p:nvGraphicFramePr>
          <p:cNvPr id="16" name="Content Placeholder 2">
            <a:extLst>
              <a:ext uri="{FF2B5EF4-FFF2-40B4-BE49-F238E27FC236}">
                <a16:creationId xmlns:a16="http://schemas.microsoft.com/office/drawing/2014/main" id="{E4C828C8-206B-00FD-0A5D-1768773C0C6B}"/>
              </a:ext>
            </a:extLst>
          </p:cNvPr>
          <p:cNvGraphicFramePr>
            <a:graphicFrameLocks noGrp="1"/>
          </p:cNvGraphicFramePr>
          <p:nvPr>
            <p:ph idx="1"/>
            <p:extLst>
              <p:ext uri="{D42A27DB-BD31-4B8C-83A1-F6EECF244321}">
                <p14:modId xmlns:p14="http://schemas.microsoft.com/office/powerpoint/2010/main" val="2416389002"/>
              </p:ext>
            </p:extLst>
          </p:nvPr>
        </p:nvGraphicFramePr>
        <p:xfrm>
          <a:off x="1714500" y="3086100"/>
          <a:ext cx="14809306" cy="60579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82752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11D34D-1E0A-4BD7-A96B-819E27E1B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1"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1" name="Rectangle 20">
            <a:extLst>
              <a:ext uri="{FF2B5EF4-FFF2-40B4-BE49-F238E27FC236}">
                <a16:creationId xmlns:a16="http://schemas.microsoft.com/office/drawing/2014/main" id="{2DD75872-9F70-4A54-AC1D-67A26D8F0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6858000"/>
            <a:ext cx="17586960" cy="307466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D3AEED17-515A-4F3B-A1C2-1562AFCE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7869"/>
            <a:ext cx="17586960" cy="9564799"/>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6A86C00-AD8D-7EB1-876E-3225CC160FCE}"/>
              </a:ext>
            </a:extLst>
          </p:cNvPr>
          <p:cNvSpPr>
            <a:spLocks noGrp="1"/>
          </p:cNvSpPr>
          <p:nvPr>
            <p:ph type="title"/>
          </p:nvPr>
        </p:nvSpPr>
        <p:spPr>
          <a:xfrm>
            <a:off x="1714500" y="7171083"/>
            <a:ext cx="14813280" cy="2115420"/>
          </a:xfrm>
        </p:spPr>
        <p:txBody>
          <a:bodyPr vert="horz" lIns="91440" tIns="45720" rIns="91440" bIns="45720" rtlCol="0">
            <a:normAutofit/>
          </a:bodyPr>
          <a:lstStyle/>
          <a:p>
            <a:pPr defTabSz="914400"/>
            <a:r>
              <a:rPr lang="en-US" b="1" cap="all">
                <a:solidFill>
                  <a:srgbClr val="FFFFFF"/>
                </a:solidFill>
              </a:rPr>
              <a:t>How can I tell if Code is Good?</a:t>
            </a:r>
          </a:p>
        </p:txBody>
      </p:sp>
      <p:sp>
        <p:nvSpPr>
          <p:cNvPr id="3" name="Content Placeholder 2">
            <a:extLst>
              <a:ext uri="{FF2B5EF4-FFF2-40B4-BE49-F238E27FC236}">
                <a16:creationId xmlns:a16="http://schemas.microsoft.com/office/drawing/2014/main" id="{E3611C18-512C-40FE-E64F-C0076E16CC50}"/>
              </a:ext>
            </a:extLst>
          </p:cNvPr>
          <p:cNvSpPr>
            <a:spLocks noGrp="1"/>
          </p:cNvSpPr>
          <p:nvPr>
            <p:ph idx="1"/>
          </p:nvPr>
        </p:nvSpPr>
        <p:spPr>
          <a:xfrm>
            <a:off x="1714500" y="949309"/>
            <a:ext cx="14809306" cy="5327252"/>
          </a:xfrm>
        </p:spPr>
        <p:txBody>
          <a:bodyPr vert="horz" lIns="91440" tIns="45720" rIns="91440" bIns="45720" rtlCol="0" anchor="ctr">
            <a:normAutofit/>
          </a:bodyPr>
          <a:lstStyle/>
          <a:p>
            <a:pPr marL="0" indent="0" defTabSz="914400">
              <a:spcBef>
                <a:spcPts val="1400"/>
              </a:spcBef>
              <a:buNone/>
            </a:pPr>
            <a:r>
              <a:rPr lang="en-US" dirty="0">
                <a:solidFill>
                  <a:schemeClr val="tx1"/>
                </a:solidFill>
              </a:rPr>
              <a:t>It is cheap to develop.</a:t>
            </a:r>
          </a:p>
        </p:txBody>
      </p:sp>
    </p:spTree>
    <p:extLst>
      <p:ext uri="{BB962C8B-B14F-4D97-AF65-F5344CB8AC3E}">
        <p14:creationId xmlns:p14="http://schemas.microsoft.com/office/powerpoint/2010/main" val="2943603964"/>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53D6-A487-3A13-7450-309E47635ECD}"/>
              </a:ext>
            </a:extLst>
          </p:cNvPr>
          <p:cNvSpPr>
            <a:spLocks noGrp="1"/>
          </p:cNvSpPr>
          <p:nvPr>
            <p:ph type="title"/>
          </p:nvPr>
        </p:nvSpPr>
        <p:spPr/>
        <p:txBody>
          <a:bodyPr/>
          <a:lstStyle/>
          <a:p>
            <a:r>
              <a:rPr lang="en-CA" dirty="0"/>
              <a:t>What is Functionality? </a:t>
            </a:r>
          </a:p>
        </p:txBody>
      </p:sp>
      <p:sp>
        <p:nvSpPr>
          <p:cNvPr id="3" name="Content Placeholder 2">
            <a:extLst>
              <a:ext uri="{FF2B5EF4-FFF2-40B4-BE49-F238E27FC236}">
                <a16:creationId xmlns:a16="http://schemas.microsoft.com/office/drawing/2014/main" id="{DB25CC26-C61E-FAC7-0CD5-4CD7DF114807}"/>
              </a:ext>
            </a:extLst>
          </p:cNvPr>
          <p:cNvSpPr>
            <a:spLocks noGrp="1"/>
          </p:cNvSpPr>
          <p:nvPr>
            <p:ph idx="1"/>
          </p:nvPr>
        </p:nvSpPr>
        <p:spPr/>
        <p:txBody>
          <a:bodyPr/>
          <a:lstStyle/>
          <a:p>
            <a:r>
              <a:rPr lang="en-CA" dirty="0"/>
              <a:t>How many features there are</a:t>
            </a:r>
          </a:p>
          <a:p>
            <a:r>
              <a:rPr lang="en-CA" dirty="0"/>
              <a:t>The range of possible interactions</a:t>
            </a:r>
          </a:p>
          <a:p>
            <a:r>
              <a:rPr lang="en-CA" dirty="0"/>
              <a:t>The capabilities of each one</a:t>
            </a:r>
          </a:p>
        </p:txBody>
      </p:sp>
    </p:spTree>
    <p:extLst>
      <p:ext uri="{BB962C8B-B14F-4D97-AF65-F5344CB8AC3E}">
        <p14:creationId xmlns:p14="http://schemas.microsoft.com/office/powerpoint/2010/main" val="1224328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0907D-3F3F-36E9-24F6-B1613F7E5C73}"/>
              </a:ext>
            </a:extLst>
          </p:cNvPr>
          <p:cNvSpPr>
            <a:spLocks noGrp="1"/>
          </p:cNvSpPr>
          <p:nvPr>
            <p:ph type="title"/>
          </p:nvPr>
        </p:nvSpPr>
        <p:spPr/>
        <p:txBody>
          <a:bodyPr/>
          <a:lstStyle/>
          <a:p>
            <a:r>
              <a:rPr lang="en-CA" dirty="0"/>
              <a:t>What is Quality</a:t>
            </a:r>
          </a:p>
        </p:txBody>
      </p:sp>
      <p:sp>
        <p:nvSpPr>
          <p:cNvPr id="3" name="Content Placeholder 2">
            <a:extLst>
              <a:ext uri="{FF2B5EF4-FFF2-40B4-BE49-F238E27FC236}">
                <a16:creationId xmlns:a16="http://schemas.microsoft.com/office/drawing/2014/main" id="{8E4BD264-C80C-BE87-25EB-E2608330CA73}"/>
              </a:ext>
            </a:extLst>
          </p:cNvPr>
          <p:cNvSpPr>
            <a:spLocks noGrp="1"/>
          </p:cNvSpPr>
          <p:nvPr>
            <p:ph idx="1"/>
          </p:nvPr>
        </p:nvSpPr>
        <p:spPr/>
        <p:txBody>
          <a:bodyPr>
            <a:normAutofit fontScale="92500" lnSpcReduction="20000"/>
          </a:bodyPr>
          <a:lstStyle/>
          <a:p>
            <a:r>
              <a:rPr lang="en-CA" dirty="0"/>
              <a:t>Easy to use</a:t>
            </a:r>
          </a:p>
          <a:p>
            <a:r>
              <a:rPr lang="en-CA" dirty="0"/>
              <a:t>Discoverable</a:t>
            </a:r>
          </a:p>
          <a:p>
            <a:r>
              <a:rPr lang="en-CA" dirty="0"/>
              <a:t>Accessible</a:t>
            </a:r>
          </a:p>
          <a:p>
            <a:r>
              <a:rPr lang="en-CA" dirty="0"/>
              <a:t>Internationalized</a:t>
            </a:r>
          </a:p>
          <a:p>
            <a:r>
              <a:rPr lang="en-CA" dirty="0"/>
              <a:t>Robust</a:t>
            </a:r>
          </a:p>
          <a:p>
            <a:r>
              <a:rPr lang="en-CA" dirty="0"/>
              <a:t>Reliable</a:t>
            </a:r>
          </a:p>
          <a:p>
            <a:r>
              <a:rPr lang="en-CA" dirty="0"/>
              <a:t>Consistent</a:t>
            </a:r>
          </a:p>
          <a:p>
            <a:r>
              <a:rPr lang="en-CA" dirty="0"/>
              <a:t>Appealing</a:t>
            </a:r>
          </a:p>
          <a:p>
            <a:r>
              <a:rPr lang="en-CA" dirty="0"/>
              <a:t>Fun</a:t>
            </a:r>
          </a:p>
          <a:p>
            <a:r>
              <a:rPr lang="en-CA" dirty="0"/>
              <a:t>Performant</a:t>
            </a:r>
          </a:p>
          <a:p>
            <a:endParaRPr lang="en-CA" dirty="0"/>
          </a:p>
        </p:txBody>
      </p:sp>
    </p:spTree>
    <p:extLst>
      <p:ext uri="{BB962C8B-B14F-4D97-AF65-F5344CB8AC3E}">
        <p14:creationId xmlns:p14="http://schemas.microsoft.com/office/powerpoint/2010/main" val="2300975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E6F10-9A5B-75B2-D40F-D4D1A89E0C78}"/>
              </a:ext>
            </a:extLst>
          </p:cNvPr>
          <p:cNvSpPr>
            <a:spLocks noGrp="1"/>
          </p:cNvSpPr>
          <p:nvPr>
            <p:ph type="title"/>
          </p:nvPr>
        </p:nvSpPr>
        <p:spPr/>
        <p:txBody>
          <a:bodyPr/>
          <a:lstStyle/>
          <a:p>
            <a:r>
              <a:rPr lang="en-CA" dirty="0"/>
              <a:t>Typical Scale of Issues/Bugs</a:t>
            </a:r>
          </a:p>
        </p:txBody>
      </p:sp>
      <p:sp>
        <p:nvSpPr>
          <p:cNvPr id="3" name="Content Placeholder 2">
            <a:extLst>
              <a:ext uri="{FF2B5EF4-FFF2-40B4-BE49-F238E27FC236}">
                <a16:creationId xmlns:a16="http://schemas.microsoft.com/office/drawing/2014/main" id="{C8790F34-7BF4-F4E2-8A75-9429B637A61A}"/>
              </a:ext>
            </a:extLst>
          </p:cNvPr>
          <p:cNvSpPr>
            <a:spLocks noGrp="1"/>
          </p:cNvSpPr>
          <p:nvPr>
            <p:ph idx="1"/>
          </p:nvPr>
        </p:nvSpPr>
        <p:spPr/>
        <p:txBody>
          <a:bodyPr/>
          <a:lstStyle/>
          <a:p>
            <a:r>
              <a:rPr lang="en-CA" dirty="0"/>
              <a:t>Trivial </a:t>
            </a:r>
          </a:p>
          <a:p>
            <a:r>
              <a:rPr lang="en-CA" dirty="0"/>
              <a:t>Minor </a:t>
            </a:r>
          </a:p>
          <a:p>
            <a:r>
              <a:rPr lang="en-CA" dirty="0"/>
              <a:t>Major</a:t>
            </a:r>
          </a:p>
          <a:p>
            <a:r>
              <a:rPr lang="en-CA" dirty="0"/>
              <a:t>Critical </a:t>
            </a:r>
          </a:p>
          <a:p>
            <a:r>
              <a:rPr lang="en-CA" dirty="0"/>
              <a:t>Showstopper</a:t>
            </a:r>
          </a:p>
        </p:txBody>
      </p:sp>
    </p:spTree>
    <p:extLst>
      <p:ext uri="{BB962C8B-B14F-4D97-AF65-F5344CB8AC3E}">
        <p14:creationId xmlns:p14="http://schemas.microsoft.com/office/powerpoint/2010/main" val="376729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76229-0FA4-ED48-0989-DC6B57E54E03}"/>
              </a:ext>
            </a:extLst>
          </p:cNvPr>
          <p:cNvSpPr>
            <a:spLocks noGrp="1"/>
          </p:cNvSpPr>
          <p:nvPr>
            <p:ph type="title"/>
          </p:nvPr>
        </p:nvSpPr>
        <p:spPr/>
        <p:txBody>
          <a:bodyPr/>
          <a:lstStyle/>
          <a:p>
            <a:r>
              <a:rPr lang="en-CA" dirty="0"/>
              <a:t>Spikes</a:t>
            </a:r>
          </a:p>
        </p:txBody>
      </p:sp>
      <p:sp>
        <p:nvSpPr>
          <p:cNvPr id="3" name="Content Placeholder 2">
            <a:extLst>
              <a:ext uri="{FF2B5EF4-FFF2-40B4-BE49-F238E27FC236}">
                <a16:creationId xmlns:a16="http://schemas.microsoft.com/office/drawing/2014/main" id="{B5ADA7DC-4CCE-7E7D-91A1-B21EA944C119}"/>
              </a:ext>
            </a:extLst>
          </p:cNvPr>
          <p:cNvSpPr>
            <a:spLocks noGrp="1"/>
          </p:cNvSpPr>
          <p:nvPr>
            <p:ph idx="1"/>
          </p:nvPr>
        </p:nvSpPr>
        <p:spPr/>
        <p:txBody>
          <a:bodyPr/>
          <a:lstStyle/>
          <a:p>
            <a:r>
              <a:rPr lang="en-US" dirty="0"/>
              <a:t>“I would often ask Kent [Beck], ‘What is the simplest thing we can program that will convince us we are on the right track?’ Such stepping outside the difficulties at hand often led us to simpler and more compelling solutions. Kent dubbed this a Spike. I found the practice particularly useful while maintaining large frameworks.”</a:t>
            </a:r>
          </a:p>
          <a:p>
            <a:r>
              <a:rPr lang="en-US" dirty="0">
                <a:hlinkClick r:id="rId2"/>
              </a:rPr>
              <a:t>https://wiki.c2.com/?SpikeSolution</a:t>
            </a:r>
            <a:r>
              <a:rPr lang="en-US" dirty="0"/>
              <a:t> - Ward Cunningham </a:t>
            </a:r>
          </a:p>
          <a:p>
            <a:pPr marL="68580" indent="0">
              <a:buNone/>
            </a:pPr>
            <a:endParaRPr lang="en-CA" dirty="0"/>
          </a:p>
        </p:txBody>
      </p:sp>
    </p:spTree>
    <p:extLst>
      <p:ext uri="{BB962C8B-B14F-4D97-AF65-F5344CB8AC3E}">
        <p14:creationId xmlns:p14="http://schemas.microsoft.com/office/powerpoint/2010/main" val="10129159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DF95B7-7716-8CF6-A578-BA95F515F74C}"/>
              </a:ext>
            </a:extLst>
          </p:cNvPr>
          <p:cNvSpPr>
            <a:spLocks noGrp="1"/>
          </p:cNvSpPr>
          <p:nvPr>
            <p:ph type="title"/>
          </p:nvPr>
        </p:nvSpPr>
        <p:spPr/>
        <p:txBody>
          <a:bodyPr/>
          <a:lstStyle/>
          <a:p>
            <a:r>
              <a:rPr lang="en-CA" dirty="0"/>
              <a:t>Technical Spikes / Investigations</a:t>
            </a:r>
          </a:p>
        </p:txBody>
      </p:sp>
      <p:sp>
        <p:nvSpPr>
          <p:cNvPr id="5" name="Content Placeholder 4">
            <a:extLst>
              <a:ext uri="{FF2B5EF4-FFF2-40B4-BE49-F238E27FC236}">
                <a16:creationId xmlns:a16="http://schemas.microsoft.com/office/drawing/2014/main" id="{31D85D50-0C8E-053E-EC3E-01FB7BB0C1AF}"/>
              </a:ext>
            </a:extLst>
          </p:cNvPr>
          <p:cNvSpPr>
            <a:spLocks noGrp="1"/>
          </p:cNvSpPr>
          <p:nvPr>
            <p:ph idx="1"/>
          </p:nvPr>
        </p:nvSpPr>
        <p:spPr/>
        <p:txBody>
          <a:bodyPr/>
          <a:lstStyle/>
          <a:p>
            <a:r>
              <a:rPr lang="en-CA" dirty="0"/>
              <a:t>This is part of risk management and time management</a:t>
            </a:r>
          </a:p>
          <a:p>
            <a:r>
              <a:rPr lang="en-CA" dirty="0"/>
              <a:t>Implementing all features in context of full program can make it harder</a:t>
            </a:r>
          </a:p>
          <a:p>
            <a:r>
              <a:rPr lang="en-CA" dirty="0"/>
              <a:t>Consider working on a separate project </a:t>
            </a:r>
          </a:p>
          <a:p>
            <a:r>
              <a:rPr lang="en-CA" dirty="0"/>
              <a:t>Maybe it is just a series of unit tests </a:t>
            </a:r>
          </a:p>
          <a:p>
            <a:r>
              <a:rPr lang="en-CA" dirty="0"/>
              <a:t>Sometimes we put in back-doors to an application </a:t>
            </a:r>
          </a:p>
          <a:p>
            <a:r>
              <a:rPr lang="en-CA" dirty="0"/>
              <a:t>Involves some reading and writing</a:t>
            </a:r>
          </a:p>
          <a:p>
            <a:r>
              <a:rPr lang="en-CA" dirty="0"/>
              <a:t>Start with a hypothesis</a:t>
            </a:r>
          </a:p>
          <a:p>
            <a:r>
              <a:rPr lang="en-CA" dirty="0"/>
              <a:t>Find out what you can about the problem and solutions </a:t>
            </a:r>
          </a:p>
        </p:txBody>
      </p:sp>
    </p:spTree>
    <p:extLst>
      <p:ext uri="{BB962C8B-B14F-4D97-AF65-F5344CB8AC3E}">
        <p14:creationId xmlns:p14="http://schemas.microsoft.com/office/powerpoint/2010/main" val="92334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3851-F511-EFE9-BE97-E7241774C74D}"/>
              </a:ext>
            </a:extLst>
          </p:cNvPr>
          <p:cNvSpPr>
            <a:spLocks noGrp="1"/>
          </p:cNvSpPr>
          <p:nvPr>
            <p:ph type="title"/>
          </p:nvPr>
        </p:nvSpPr>
        <p:spPr/>
        <p:txBody>
          <a:bodyPr/>
          <a:lstStyle/>
          <a:p>
            <a:r>
              <a:rPr lang="en-CA" dirty="0"/>
              <a:t>Application Back-door</a:t>
            </a:r>
          </a:p>
        </p:txBody>
      </p:sp>
      <p:sp>
        <p:nvSpPr>
          <p:cNvPr id="3" name="Content Placeholder 2">
            <a:extLst>
              <a:ext uri="{FF2B5EF4-FFF2-40B4-BE49-F238E27FC236}">
                <a16:creationId xmlns:a16="http://schemas.microsoft.com/office/drawing/2014/main" id="{9E155A14-AA8C-3357-2599-E0F726C143B4}"/>
              </a:ext>
            </a:extLst>
          </p:cNvPr>
          <p:cNvSpPr>
            <a:spLocks noGrp="1"/>
          </p:cNvSpPr>
          <p:nvPr>
            <p:ph idx="1"/>
          </p:nvPr>
        </p:nvSpPr>
        <p:spPr/>
        <p:txBody>
          <a:bodyPr/>
          <a:lstStyle/>
          <a:p>
            <a:r>
              <a:rPr lang="en-CA" dirty="0"/>
              <a:t>Like game cheat codes.</a:t>
            </a:r>
          </a:p>
          <a:p>
            <a:r>
              <a:rPr lang="en-CA" dirty="0"/>
              <a:t>Allow game developers to test features, without having to play whole level</a:t>
            </a:r>
          </a:p>
          <a:p>
            <a:r>
              <a:rPr lang="en-CA" dirty="0"/>
              <a:t>Usually disabled in production, but maybe leave it in as an easter-egg. </a:t>
            </a:r>
          </a:p>
        </p:txBody>
      </p:sp>
    </p:spTree>
    <p:extLst>
      <p:ext uri="{BB962C8B-B14F-4D97-AF65-F5344CB8AC3E}">
        <p14:creationId xmlns:p14="http://schemas.microsoft.com/office/powerpoint/2010/main" val="1207639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9C760-CC22-DA69-4C6A-8357A4EB4B6B}"/>
              </a:ext>
            </a:extLst>
          </p:cNvPr>
          <p:cNvSpPr>
            <a:spLocks noGrp="1"/>
          </p:cNvSpPr>
          <p:nvPr>
            <p:ph type="title"/>
          </p:nvPr>
        </p:nvSpPr>
        <p:spPr/>
        <p:txBody>
          <a:bodyPr/>
          <a:lstStyle/>
          <a:p>
            <a:r>
              <a:rPr lang="en-CA" dirty="0"/>
              <a:t>Ask yourself</a:t>
            </a:r>
          </a:p>
        </p:txBody>
      </p:sp>
      <p:sp>
        <p:nvSpPr>
          <p:cNvPr id="3" name="Content Placeholder 2">
            <a:extLst>
              <a:ext uri="{FF2B5EF4-FFF2-40B4-BE49-F238E27FC236}">
                <a16:creationId xmlns:a16="http://schemas.microsoft.com/office/drawing/2014/main" id="{5F6A0980-82BA-23C8-815B-4105EC0FCB39}"/>
              </a:ext>
            </a:extLst>
          </p:cNvPr>
          <p:cNvSpPr>
            <a:spLocks noGrp="1"/>
          </p:cNvSpPr>
          <p:nvPr>
            <p:ph idx="1"/>
          </p:nvPr>
        </p:nvSpPr>
        <p:spPr/>
        <p:txBody>
          <a:bodyPr/>
          <a:lstStyle/>
          <a:p>
            <a:r>
              <a:rPr lang="en-CA" dirty="0"/>
              <a:t>What is the simplest thing that could possibly work. </a:t>
            </a:r>
          </a:p>
        </p:txBody>
      </p:sp>
    </p:spTree>
    <p:extLst>
      <p:ext uri="{BB962C8B-B14F-4D97-AF65-F5344CB8AC3E}">
        <p14:creationId xmlns:p14="http://schemas.microsoft.com/office/powerpoint/2010/main" val="3059125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7343-D6AC-BE00-CA5B-9C87018DCD84}"/>
              </a:ext>
            </a:extLst>
          </p:cNvPr>
          <p:cNvSpPr>
            <a:spLocks noGrp="1"/>
          </p:cNvSpPr>
          <p:nvPr>
            <p:ph type="title"/>
          </p:nvPr>
        </p:nvSpPr>
        <p:spPr/>
        <p:txBody>
          <a:bodyPr/>
          <a:lstStyle/>
          <a:p>
            <a:r>
              <a:rPr lang="en-CA" dirty="0"/>
              <a:t>Ask others</a:t>
            </a:r>
          </a:p>
        </p:txBody>
      </p:sp>
      <p:sp>
        <p:nvSpPr>
          <p:cNvPr id="3" name="Content Placeholder 2">
            <a:extLst>
              <a:ext uri="{FF2B5EF4-FFF2-40B4-BE49-F238E27FC236}">
                <a16:creationId xmlns:a16="http://schemas.microsoft.com/office/drawing/2014/main" id="{E23AAC54-0B41-2B10-4262-0DD27EE426AD}"/>
              </a:ext>
            </a:extLst>
          </p:cNvPr>
          <p:cNvSpPr>
            <a:spLocks noGrp="1"/>
          </p:cNvSpPr>
          <p:nvPr>
            <p:ph idx="1"/>
          </p:nvPr>
        </p:nvSpPr>
        <p:spPr/>
        <p:txBody>
          <a:bodyPr/>
          <a:lstStyle/>
          <a:p>
            <a:r>
              <a:rPr lang="en-CA" dirty="0"/>
              <a:t>Do you have any suggestions or ideas? </a:t>
            </a:r>
          </a:p>
        </p:txBody>
      </p:sp>
    </p:spTree>
    <p:extLst>
      <p:ext uri="{BB962C8B-B14F-4D97-AF65-F5344CB8AC3E}">
        <p14:creationId xmlns:p14="http://schemas.microsoft.com/office/powerpoint/2010/main" val="15966839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4A03-3347-D62E-5DB7-26B2A51C3702}"/>
              </a:ext>
            </a:extLst>
          </p:cNvPr>
          <p:cNvSpPr>
            <a:spLocks noGrp="1"/>
          </p:cNvSpPr>
          <p:nvPr>
            <p:ph type="title"/>
          </p:nvPr>
        </p:nvSpPr>
        <p:spPr/>
        <p:txBody>
          <a:bodyPr/>
          <a:lstStyle/>
          <a:p>
            <a:r>
              <a:rPr lang="en-CA" dirty="0"/>
              <a:t>Menus, Accelerator and Shortcut Keys</a:t>
            </a:r>
          </a:p>
        </p:txBody>
      </p:sp>
      <p:sp>
        <p:nvSpPr>
          <p:cNvPr id="3" name="Content Placeholder 2">
            <a:extLst>
              <a:ext uri="{FF2B5EF4-FFF2-40B4-BE49-F238E27FC236}">
                <a16:creationId xmlns:a16="http://schemas.microsoft.com/office/drawing/2014/main" id="{3A7AA428-4258-79C8-510C-C7CF5E86561F}"/>
              </a:ext>
            </a:extLst>
          </p:cNvPr>
          <p:cNvSpPr>
            <a:spLocks noGrp="1"/>
          </p:cNvSpPr>
          <p:nvPr>
            <p:ph idx="1"/>
          </p:nvPr>
        </p:nvSpPr>
        <p:spPr>
          <a:xfrm>
            <a:off x="1714501" y="3009900"/>
            <a:ext cx="14809307" cy="6057900"/>
          </a:xfrm>
        </p:spPr>
        <p:txBody>
          <a:bodyPr/>
          <a:lstStyle/>
          <a:p>
            <a:pPr>
              <a:lnSpc>
                <a:spcPct val="107000"/>
              </a:lnSpc>
              <a:spcAft>
                <a:spcPts val="800"/>
              </a:spcAft>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CA" sz="1800" u="sng" kern="100" dirty="0">
                <a:solidFill>
                  <a:srgbClr val="0563C1"/>
                </a:solidFill>
                <a:latin typeface="Calibri" panose="020F0502020204030204" pitchFamily="34" charset="0"/>
                <a:ea typeface="Calibri" panose="020F0502020204030204" pitchFamily="34" charset="0"/>
                <a:cs typeface="Times New Roman" panose="02020603050405020304" pitchFamily="18" charset="0"/>
              </a:rPr>
              <a:t>https://learn.microsoft.com/en-us/dotnet/desktop/winforms/controls/how-to-provide-standard-menu-items-to-a-form</a:t>
            </a:r>
            <a:endParaRPr lang="en-CA" dirty="0"/>
          </a:p>
        </p:txBody>
      </p:sp>
    </p:spTree>
    <p:extLst>
      <p:ext uri="{BB962C8B-B14F-4D97-AF65-F5344CB8AC3E}">
        <p14:creationId xmlns:p14="http://schemas.microsoft.com/office/powerpoint/2010/main" val="100586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86FA-9C8D-6F6A-F24F-D5C1674EA8D0}"/>
              </a:ext>
            </a:extLst>
          </p:cNvPr>
          <p:cNvSpPr>
            <a:spLocks noGrp="1"/>
          </p:cNvSpPr>
          <p:nvPr>
            <p:ph type="title"/>
          </p:nvPr>
        </p:nvSpPr>
        <p:spPr/>
        <p:txBody>
          <a:bodyPr/>
          <a:lstStyle/>
          <a:p>
            <a:r>
              <a:rPr lang="en-CA" dirty="0"/>
              <a:t>Good Software will Evolve</a:t>
            </a:r>
          </a:p>
        </p:txBody>
      </p:sp>
      <p:sp>
        <p:nvSpPr>
          <p:cNvPr id="3" name="Content Placeholder 2">
            <a:extLst>
              <a:ext uri="{FF2B5EF4-FFF2-40B4-BE49-F238E27FC236}">
                <a16:creationId xmlns:a16="http://schemas.microsoft.com/office/drawing/2014/main" id="{3FB932CF-449B-C27C-3305-05D383388476}"/>
              </a:ext>
            </a:extLst>
          </p:cNvPr>
          <p:cNvSpPr>
            <a:spLocks noGrp="1"/>
          </p:cNvSpPr>
          <p:nvPr>
            <p:ph idx="1"/>
          </p:nvPr>
        </p:nvSpPr>
        <p:spPr/>
        <p:txBody>
          <a:bodyPr/>
          <a:lstStyle/>
          <a:p>
            <a:r>
              <a:rPr lang="en-CA" dirty="0"/>
              <a:t>There are always bugs. </a:t>
            </a:r>
          </a:p>
          <a:p>
            <a:r>
              <a:rPr lang="en-CA" dirty="0"/>
              <a:t>There is always room for improvement. </a:t>
            </a:r>
          </a:p>
          <a:p>
            <a:r>
              <a:rPr lang="en-CA" dirty="0"/>
              <a:t>There will always be requests for new features and functionality.  </a:t>
            </a:r>
          </a:p>
        </p:txBody>
      </p:sp>
    </p:spTree>
    <p:extLst>
      <p:ext uri="{BB962C8B-B14F-4D97-AF65-F5344CB8AC3E}">
        <p14:creationId xmlns:p14="http://schemas.microsoft.com/office/powerpoint/2010/main" val="415979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34280-175D-FBBA-663C-7D4458B1E27E}"/>
              </a:ext>
            </a:extLst>
          </p:cNvPr>
          <p:cNvSpPr>
            <a:spLocks noGrp="1"/>
          </p:cNvSpPr>
          <p:nvPr>
            <p:ph type="title"/>
          </p:nvPr>
        </p:nvSpPr>
        <p:spPr/>
        <p:txBody>
          <a:bodyPr/>
          <a:lstStyle/>
          <a:p>
            <a:r>
              <a:rPr lang="en-CA" dirty="0"/>
              <a:t>Waterfall Process</a:t>
            </a:r>
          </a:p>
        </p:txBody>
      </p:sp>
      <p:graphicFrame>
        <p:nvGraphicFramePr>
          <p:cNvPr id="4" name="Content Placeholder 3">
            <a:extLst>
              <a:ext uri="{FF2B5EF4-FFF2-40B4-BE49-F238E27FC236}">
                <a16:creationId xmlns:a16="http://schemas.microsoft.com/office/drawing/2014/main" id="{D01C3EF2-E395-D577-C4CD-630B43D56B3A}"/>
              </a:ext>
            </a:extLst>
          </p:cNvPr>
          <p:cNvGraphicFramePr>
            <a:graphicFrameLocks noGrp="1"/>
          </p:cNvGraphicFramePr>
          <p:nvPr>
            <p:ph idx="1"/>
            <p:extLst>
              <p:ext uri="{D42A27DB-BD31-4B8C-83A1-F6EECF244321}">
                <p14:modId xmlns:p14="http://schemas.microsoft.com/office/powerpoint/2010/main" val="3605798335"/>
              </p:ext>
            </p:extLst>
          </p:nvPr>
        </p:nvGraphicFramePr>
        <p:xfrm>
          <a:off x="1714501" y="3086100"/>
          <a:ext cx="14809307" cy="6057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3757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6C42-6756-E6A2-0942-5A648DD3CEB9}"/>
              </a:ext>
            </a:extLst>
          </p:cNvPr>
          <p:cNvSpPr>
            <a:spLocks noGrp="1"/>
          </p:cNvSpPr>
          <p:nvPr>
            <p:ph type="title"/>
          </p:nvPr>
        </p:nvSpPr>
        <p:spPr/>
        <p:txBody>
          <a:bodyPr/>
          <a:lstStyle/>
          <a:p>
            <a:r>
              <a:rPr lang="en-CA" dirty="0"/>
              <a:t>Agile Programming Manifesto</a:t>
            </a:r>
          </a:p>
        </p:txBody>
      </p:sp>
      <p:graphicFrame>
        <p:nvGraphicFramePr>
          <p:cNvPr id="5" name="Content Placeholder 2">
            <a:extLst>
              <a:ext uri="{FF2B5EF4-FFF2-40B4-BE49-F238E27FC236}">
                <a16:creationId xmlns:a16="http://schemas.microsoft.com/office/drawing/2014/main" id="{FFB9A012-DFC9-29D1-C3B2-412FEEE44D14}"/>
              </a:ext>
            </a:extLst>
          </p:cNvPr>
          <p:cNvGraphicFramePr>
            <a:graphicFrameLocks noGrp="1"/>
          </p:cNvGraphicFramePr>
          <p:nvPr>
            <p:ph idx="1"/>
          </p:nvPr>
        </p:nvGraphicFramePr>
        <p:xfrm>
          <a:off x="1714501" y="3086100"/>
          <a:ext cx="14809307" cy="6057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0593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59CE1-D403-7CDB-409C-08C1997D44C8}"/>
              </a:ext>
            </a:extLst>
          </p:cNvPr>
          <p:cNvSpPr>
            <a:spLocks noGrp="1"/>
          </p:cNvSpPr>
          <p:nvPr>
            <p:ph type="title"/>
          </p:nvPr>
        </p:nvSpPr>
        <p:spPr/>
        <p:txBody>
          <a:bodyPr/>
          <a:lstStyle/>
          <a:p>
            <a:r>
              <a:rPr lang="en-US" dirty="0"/>
              <a:t>Extreme Programming (XP)</a:t>
            </a:r>
            <a:endParaRPr lang="en-CA" dirty="0"/>
          </a:p>
        </p:txBody>
      </p:sp>
      <p:sp>
        <p:nvSpPr>
          <p:cNvPr id="3" name="Content Placeholder 2">
            <a:extLst>
              <a:ext uri="{FF2B5EF4-FFF2-40B4-BE49-F238E27FC236}">
                <a16:creationId xmlns:a16="http://schemas.microsoft.com/office/drawing/2014/main" id="{5BB46FE3-47DC-7675-761E-65C266AA210D}"/>
              </a:ext>
            </a:extLst>
          </p:cNvPr>
          <p:cNvSpPr>
            <a:spLocks noGrp="1"/>
          </p:cNvSpPr>
          <p:nvPr>
            <p:ph idx="1"/>
          </p:nvPr>
        </p:nvSpPr>
        <p:spPr/>
        <p:txBody>
          <a:bodyPr/>
          <a:lstStyle/>
          <a:p>
            <a:r>
              <a:rPr lang="en-US" dirty="0"/>
              <a:t>An agile software development methodology intended to improve software quality and responsiveness to changing customer requirements. </a:t>
            </a:r>
          </a:p>
          <a:p>
            <a:r>
              <a:rPr lang="en-US" dirty="0"/>
              <a:t>Advocates frequent releases in short development cycles, intended to improve productivity and introduce checkpoints at which new customer requirements can be adopted.</a:t>
            </a:r>
          </a:p>
          <a:p>
            <a:pPr marL="68580" indent="0">
              <a:buNone/>
            </a:pPr>
            <a:endParaRPr lang="en-CA" dirty="0"/>
          </a:p>
        </p:txBody>
      </p:sp>
    </p:spTree>
    <p:extLst>
      <p:ext uri="{BB962C8B-B14F-4D97-AF65-F5344CB8AC3E}">
        <p14:creationId xmlns:p14="http://schemas.microsoft.com/office/powerpoint/2010/main" val="202927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2933-E0ED-FDCB-2B89-66AFE4B81CF6}"/>
              </a:ext>
            </a:extLst>
          </p:cNvPr>
          <p:cNvSpPr>
            <a:spLocks noGrp="1"/>
          </p:cNvSpPr>
          <p:nvPr>
            <p:ph type="title"/>
          </p:nvPr>
        </p:nvSpPr>
        <p:spPr/>
        <p:txBody>
          <a:bodyPr/>
          <a:lstStyle/>
          <a:p>
            <a:r>
              <a:rPr lang="en-CA" dirty="0"/>
              <a:t>What About Scrum? </a:t>
            </a:r>
          </a:p>
        </p:txBody>
      </p:sp>
      <p:pic>
        <p:nvPicPr>
          <p:cNvPr id="4098" name="Picture 2" descr="The Scrum Framework">
            <a:extLst>
              <a:ext uri="{FF2B5EF4-FFF2-40B4-BE49-F238E27FC236}">
                <a16:creationId xmlns:a16="http://schemas.microsoft.com/office/drawing/2014/main" id="{55E9A5D5-D373-F5A8-BFCC-A874854566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37781" y="3609975"/>
            <a:ext cx="10563225"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463919"/>
      </p:ext>
    </p:extLst>
  </p:cSld>
  <p:clrMapOvr>
    <a:masterClrMapping/>
  </p:clrMapOvr>
</p:sld>
</file>

<file path=ppt/theme/theme1.xml><?xml version="1.0" encoding="utf-8"?>
<a:theme xmlns:a="http://schemas.openxmlformats.org/drawingml/2006/main" name="Bas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TM03457444[[fn=Base]]</Template>
  <TotalTime>10988</TotalTime>
  <Words>1687</Words>
  <Application>Microsoft Office PowerPoint</Application>
  <PresentationFormat>Custom</PresentationFormat>
  <Paragraphs>226</Paragraphs>
  <Slides>48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Calibri</vt:lpstr>
      <vt:lpstr>Corbel</vt:lpstr>
      <vt:lpstr>Arial</vt:lpstr>
      <vt:lpstr>Base</vt:lpstr>
      <vt:lpstr>Big projects</vt:lpstr>
      <vt:lpstr>Software Estimation is Hard</vt:lpstr>
      <vt:lpstr>How can I tell if Software is Good? </vt:lpstr>
      <vt:lpstr>How can I tell if Code is Good?</vt:lpstr>
      <vt:lpstr>Good Software will Evolve</vt:lpstr>
      <vt:lpstr>Waterfall Process</vt:lpstr>
      <vt:lpstr>Agile Programming Manifesto</vt:lpstr>
      <vt:lpstr>Extreme Programming (XP)</vt:lpstr>
      <vt:lpstr>What About Scrum? </vt:lpstr>
      <vt:lpstr>Scrum Teams</vt:lpstr>
      <vt:lpstr>Scrum Challenges </vt:lpstr>
      <vt:lpstr>Misconception Sharing of Skills </vt:lpstr>
      <vt:lpstr>Scrum is a Business</vt:lpstr>
      <vt:lpstr>In a nutshell you should be prepared to</vt:lpstr>
      <vt:lpstr>Continuous Integration (CI)</vt:lpstr>
      <vt:lpstr>Continuous Deployment (CD)</vt:lpstr>
      <vt:lpstr>Git Primer</vt:lpstr>
      <vt:lpstr>A gross oversimplification of Git</vt:lpstr>
      <vt:lpstr>Git and Commits</vt:lpstr>
      <vt:lpstr>Staging Area</vt:lpstr>
      <vt:lpstr>Branches</vt:lpstr>
      <vt:lpstr>Pull Request (An unfortunate name)</vt:lpstr>
      <vt:lpstr>Making a Release</vt:lpstr>
      <vt:lpstr>What is “Integration”</vt:lpstr>
      <vt:lpstr>Not just for teams</vt:lpstr>
      <vt:lpstr>Alternating Approach</vt:lpstr>
      <vt:lpstr>Alternate Between </vt:lpstr>
      <vt:lpstr>Two Parallel Streams</vt:lpstr>
      <vt:lpstr>Expect to  </vt:lpstr>
      <vt:lpstr>Software Development is Iterative</vt:lpstr>
      <vt:lpstr>Project Management Tips</vt:lpstr>
      <vt:lpstr>You Have Four Weeks</vt:lpstr>
      <vt:lpstr>Time Management</vt:lpstr>
      <vt:lpstr>“Best is Enemy of Good” - Voltaire</vt:lpstr>
      <vt:lpstr>Risk Management</vt:lpstr>
      <vt:lpstr>MIT/Stanford Approach</vt:lpstr>
      <vt:lpstr>Worse is Better Approach</vt:lpstr>
      <vt:lpstr>For the class project</vt:lpstr>
      <vt:lpstr>Trade-Offs</vt:lpstr>
      <vt:lpstr>What is Functionality? </vt:lpstr>
      <vt:lpstr>What is Quality</vt:lpstr>
      <vt:lpstr>Typical Scale of Issues/Bugs</vt:lpstr>
      <vt:lpstr>Spikes</vt:lpstr>
      <vt:lpstr>Technical Spikes / Investigations</vt:lpstr>
      <vt:lpstr>Application Back-door</vt:lpstr>
      <vt:lpstr>Ask yourself</vt:lpstr>
      <vt:lpstr>Ask others</vt:lpstr>
      <vt:lpstr>Menus, Accelerator and Shortcut Keys</vt:lpstr>
    </vt:vector>
  </TitlesOfParts>
  <Manager>Christopher Diggins</Manager>
  <Company>Christopher Diggins</Company>
  <LinksUpToDate>false</LinksUpToDate>
  <SharedDoc>false</SharedDoc>
  <HyperlinkBase>https://github.com/cdiggins/learning-to-code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Coding</dc:title>
  <dc:subject>Coding</dc:subject>
  <dc:creator>Anneye Blanco</dc:creator>
  <cp:keywords>tutorial, programming, coding, lesson</cp:keywords>
  <cp:lastModifiedBy>Christopher Diggins</cp:lastModifiedBy>
  <cp:revision>36</cp:revision>
  <dcterms:created xsi:type="dcterms:W3CDTF">2022-10-07T01:31:58Z</dcterms:created>
  <dcterms:modified xsi:type="dcterms:W3CDTF">2023-03-28T18:58:46Z</dcterms:modified>
  <cp:category>Tutorial</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2022-10-07T00:00:00Z</vt:filetime>
  </property>
  <property fmtid="{D5CDD505-2E9C-101B-9397-08002B2CF9AE}" pid="3" name="Creator">
    <vt:lpwstr>Canva</vt:lpwstr>
  </property>
  <property fmtid="{D5CDD505-2E9C-101B-9397-08002B2CF9AE}" pid="4" name="Producer">
    <vt:lpwstr>Canva</vt:lpwstr>
  </property>
  <property fmtid="{D5CDD505-2E9C-101B-9397-08002B2CF9AE}" pid="5" name="LastSaved">
    <vt:filetime>2022-10-07T00:00:00Z</vt:filetime>
  </property>
</Properties>
</file>