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3"/>
  </p:notesMasterIdLst>
  <p:sldIdLst>
    <p:sldId id="449" r:id="rId2"/>
    <p:sldId id="459" r:id="rId3"/>
    <p:sldId id="460" r:id="rId4"/>
    <p:sldId id="467" r:id="rId5"/>
    <p:sldId id="470" r:id="rId6"/>
    <p:sldId id="477" r:id="rId7"/>
    <p:sldId id="461" r:id="rId8"/>
    <p:sldId id="471" r:id="rId9"/>
    <p:sldId id="490" r:id="rId10"/>
    <p:sldId id="491" r:id="rId11"/>
    <p:sldId id="468" r:id="rId12"/>
    <p:sldId id="475" r:id="rId13"/>
    <p:sldId id="489" r:id="rId14"/>
    <p:sldId id="476" r:id="rId15"/>
    <p:sldId id="474" r:id="rId16"/>
    <p:sldId id="478" r:id="rId17"/>
    <p:sldId id="479" r:id="rId18"/>
    <p:sldId id="481" r:id="rId19"/>
    <p:sldId id="482" r:id="rId20"/>
    <p:sldId id="480" r:id="rId21"/>
    <p:sldId id="462" r:id="rId22"/>
  </p:sldIdLst>
  <p:sldSz cx="18288000" cy="10287000"/>
  <p:notesSz cx="18288000" cy="10287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34B621-8D18-49D6-8AE5-530C03226C06}">
          <p14:sldIdLst>
            <p14:sldId id="449"/>
          </p14:sldIdLst>
        </p14:section>
        <p14:section name="Cross Cutting Concerns" id="{30CD9BDA-3A7C-4A5E-B05B-9A43811C45CD}">
          <p14:sldIdLst>
            <p14:sldId id="459"/>
            <p14:sldId id="460"/>
            <p14:sldId id="467"/>
            <p14:sldId id="470"/>
            <p14:sldId id="477"/>
            <p14:sldId id="461"/>
            <p14:sldId id="471"/>
            <p14:sldId id="490"/>
            <p14:sldId id="491"/>
            <p14:sldId id="468"/>
            <p14:sldId id="475"/>
            <p14:sldId id="489"/>
            <p14:sldId id="476"/>
            <p14:sldId id="474"/>
            <p14:sldId id="478"/>
            <p14:sldId id="479"/>
            <p14:sldId id="481"/>
            <p14:sldId id="482"/>
            <p14:sldId id="480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0" d="100"/>
          <a:sy n="70" d="100"/>
        </p:scale>
        <p:origin x="76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03CE-6D4E-45CC-9065-1914D116722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258A0-CC15-47C8-AB6C-FBDC889ABFB9}">
      <dgm:prSet/>
      <dgm:spPr/>
      <dgm:t>
        <a:bodyPr/>
        <a:lstStyle/>
        <a:p>
          <a:r>
            <a:rPr lang="en-CA"/>
            <a:t>There is a big while loop</a:t>
          </a:r>
          <a:endParaRPr lang="en-US"/>
        </a:p>
      </dgm:t>
    </dgm:pt>
    <dgm:pt modelId="{944E886B-C753-438E-9652-F4A3293E59A5}" type="parTrans" cxnId="{78921A39-AD7C-4F68-A4BE-0D01E88F66CA}">
      <dgm:prSet/>
      <dgm:spPr/>
      <dgm:t>
        <a:bodyPr/>
        <a:lstStyle/>
        <a:p>
          <a:endParaRPr lang="en-US"/>
        </a:p>
      </dgm:t>
    </dgm:pt>
    <dgm:pt modelId="{8CBFF372-F1EC-4B4C-AA94-1863869941C1}" type="sibTrans" cxnId="{78921A39-AD7C-4F68-A4BE-0D01E88F66CA}">
      <dgm:prSet/>
      <dgm:spPr/>
      <dgm:t>
        <a:bodyPr/>
        <a:lstStyle/>
        <a:p>
          <a:endParaRPr lang="en-US"/>
        </a:p>
      </dgm:t>
    </dgm:pt>
    <dgm:pt modelId="{C4526EB0-011D-45A0-8CAB-62E124E6FF30}">
      <dgm:prSet/>
      <dgm:spPr/>
      <dgm:t>
        <a:bodyPr/>
        <a:lstStyle/>
        <a:p>
          <a:r>
            <a:rPr lang="en-CA"/>
            <a:t>The user does something</a:t>
          </a:r>
          <a:endParaRPr lang="en-US"/>
        </a:p>
      </dgm:t>
    </dgm:pt>
    <dgm:pt modelId="{39718D45-DDA6-4EBC-B72F-DFDD3A4FE291}" type="parTrans" cxnId="{84C9B172-835B-49F6-B5B3-C8E693480218}">
      <dgm:prSet/>
      <dgm:spPr/>
      <dgm:t>
        <a:bodyPr/>
        <a:lstStyle/>
        <a:p>
          <a:endParaRPr lang="en-US"/>
        </a:p>
      </dgm:t>
    </dgm:pt>
    <dgm:pt modelId="{BAF0E9C5-C368-4D6F-84E3-301D11692017}" type="sibTrans" cxnId="{84C9B172-835B-49F6-B5B3-C8E693480218}">
      <dgm:prSet/>
      <dgm:spPr/>
      <dgm:t>
        <a:bodyPr/>
        <a:lstStyle/>
        <a:p>
          <a:endParaRPr lang="en-US"/>
        </a:p>
      </dgm:t>
    </dgm:pt>
    <dgm:pt modelId="{CD3B39CF-E4DA-43D2-897B-0FCA6D63BAAC}">
      <dgm:prSet/>
      <dgm:spPr/>
      <dgm:t>
        <a:bodyPr/>
        <a:lstStyle/>
        <a:p>
          <a:r>
            <a:rPr lang="en-CA"/>
            <a:t>A message arrives</a:t>
          </a:r>
          <a:endParaRPr lang="en-US"/>
        </a:p>
      </dgm:t>
    </dgm:pt>
    <dgm:pt modelId="{188F1D7E-6B40-46CF-81C4-1A256634194A}" type="parTrans" cxnId="{48990940-E338-46E4-9B5D-7DEF729FBAF2}">
      <dgm:prSet/>
      <dgm:spPr/>
      <dgm:t>
        <a:bodyPr/>
        <a:lstStyle/>
        <a:p>
          <a:endParaRPr lang="en-US"/>
        </a:p>
      </dgm:t>
    </dgm:pt>
    <dgm:pt modelId="{180C2C07-01F1-4EF8-960B-282204A70B23}" type="sibTrans" cxnId="{48990940-E338-46E4-9B5D-7DEF729FBAF2}">
      <dgm:prSet/>
      <dgm:spPr/>
      <dgm:t>
        <a:bodyPr/>
        <a:lstStyle/>
        <a:p>
          <a:endParaRPr lang="en-US"/>
        </a:p>
      </dgm:t>
    </dgm:pt>
    <dgm:pt modelId="{B71910AE-8C8E-4899-8DC0-F180133AAE2F}">
      <dgm:prSet/>
      <dgm:spPr/>
      <dgm:t>
        <a:bodyPr/>
        <a:lstStyle/>
        <a:p>
          <a:r>
            <a:rPr lang="en-CA"/>
            <a:t>Parts of the application are notified</a:t>
          </a:r>
          <a:endParaRPr lang="en-US"/>
        </a:p>
      </dgm:t>
    </dgm:pt>
    <dgm:pt modelId="{9CBD011D-9C1A-443E-92D2-2CCE078A9CCD}" type="parTrans" cxnId="{A641F2C7-CE60-45B4-AE99-237C8531490A}">
      <dgm:prSet/>
      <dgm:spPr/>
      <dgm:t>
        <a:bodyPr/>
        <a:lstStyle/>
        <a:p>
          <a:endParaRPr lang="en-US"/>
        </a:p>
      </dgm:t>
    </dgm:pt>
    <dgm:pt modelId="{B414ACE8-C1AA-4968-AC42-418F742EB90E}" type="sibTrans" cxnId="{A641F2C7-CE60-45B4-AE99-237C8531490A}">
      <dgm:prSet/>
      <dgm:spPr/>
      <dgm:t>
        <a:bodyPr/>
        <a:lstStyle/>
        <a:p>
          <a:endParaRPr lang="en-US"/>
        </a:p>
      </dgm:t>
    </dgm:pt>
    <dgm:pt modelId="{77F7B7A6-3EEE-479B-8EC3-78D092FA945B}">
      <dgm:prSet/>
      <dgm:spPr/>
      <dgm:t>
        <a:bodyPr/>
        <a:lstStyle/>
        <a:p>
          <a:r>
            <a:rPr lang="en-CA"/>
            <a:t>Internal data changes </a:t>
          </a:r>
          <a:endParaRPr lang="en-US"/>
        </a:p>
      </dgm:t>
    </dgm:pt>
    <dgm:pt modelId="{BC610F84-100B-4788-A9C0-400590ABC79F}" type="parTrans" cxnId="{D677337C-FA4A-45F1-83CD-86613EDAFC99}">
      <dgm:prSet/>
      <dgm:spPr/>
      <dgm:t>
        <a:bodyPr/>
        <a:lstStyle/>
        <a:p>
          <a:endParaRPr lang="en-US"/>
        </a:p>
      </dgm:t>
    </dgm:pt>
    <dgm:pt modelId="{B5EB0BE4-0500-4F8F-B010-6CB5765CE7B7}" type="sibTrans" cxnId="{D677337C-FA4A-45F1-83CD-86613EDAFC99}">
      <dgm:prSet/>
      <dgm:spPr/>
      <dgm:t>
        <a:bodyPr/>
        <a:lstStyle/>
        <a:p>
          <a:endParaRPr lang="en-US"/>
        </a:p>
      </dgm:t>
    </dgm:pt>
    <dgm:pt modelId="{145CB044-EE4E-4E4A-A3B2-C328BE3108CC}">
      <dgm:prSet/>
      <dgm:spPr/>
      <dgm:t>
        <a:bodyPr/>
        <a:lstStyle/>
        <a:p>
          <a:r>
            <a:rPr lang="en-CA"/>
            <a:t>The views must be redrawn </a:t>
          </a:r>
          <a:endParaRPr lang="en-US"/>
        </a:p>
      </dgm:t>
    </dgm:pt>
    <dgm:pt modelId="{380EDC5B-5982-46A7-8E2D-20E8FF66A791}" type="parTrans" cxnId="{E10C978C-C778-4942-8BB8-2F2C63781A82}">
      <dgm:prSet/>
      <dgm:spPr/>
      <dgm:t>
        <a:bodyPr/>
        <a:lstStyle/>
        <a:p>
          <a:endParaRPr lang="en-US"/>
        </a:p>
      </dgm:t>
    </dgm:pt>
    <dgm:pt modelId="{0FEC2D6B-1472-4AE2-8274-92D07A5A873C}" type="sibTrans" cxnId="{E10C978C-C778-4942-8BB8-2F2C63781A82}">
      <dgm:prSet/>
      <dgm:spPr/>
      <dgm:t>
        <a:bodyPr/>
        <a:lstStyle/>
        <a:p>
          <a:endParaRPr lang="en-US"/>
        </a:p>
      </dgm:t>
    </dgm:pt>
    <dgm:pt modelId="{6FAE90AF-7E3A-4611-B858-5438D3E3E7C4}" type="pres">
      <dgm:prSet presAssocID="{28D003CE-6D4E-45CC-9065-1914D1167227}" presName="diagram" presStyleCnt="0">
        <dgm:presLayoutVars>
          <dgm:dir/>
          <dgm:resizeHandles val="exact"/>
        </dgm:presLayoutVars>
      </dgm:prSet>
      <dgm:spPr/>
    </dgm:pt>
    <dgm:pt modelId="{49AE028A-CB9F-4AE7-ADE1-70793C8873F7}" type="pres">
      <dgm:prSet presAssocID="{BE3258A0-CC15-47C8-AB6C-FBDC889ABFB9}" presName="node" presStyleLbl="node1" presStyleIdx="0" presStyleCnt="6">
        <dgm:presLayoutVars>
          <dgm:bulletEnabled val="1"/>
        </dgm:presLayoutVars>
      </dgm:prSet>
      <dgm:spPr/>
    </dgm:pt>
    <dgm:pt modelId="{D7138837-97EA-44DD-A7AB-B82D72D4D31E}" type="pres">
      <dgm:prSet presAssocID="{8CBFF372-F1EC-4B4C-AA94-1863869941C1}" presName="sibTrans" presStyleCnt="0"/>
      <dgm:spPr/>
    </dgm:pt>
    <dgm:pt modelId="{7E8F1138-652E-428B-B02E-F47773C45596}" type="pres">
      <dgm:prSet presAssocID="{C4526EB0-011D-45A0-8CAB-62E124E6FF30}" presName="node" presStyleLbl="node1" presStyleIdx="1" presStyleCnt="6">
        <dgm:presLayoutVars>
          <dgm:bulletEnabled val="1"/>
        </dgm:presLayoutVars>
      </dgm:prSet>
      <dgm:spPr/>
    </dgm:pt>
    <dgm:pt modelId="{0A35AEEC-FA1D-42E7-850C-4F827A7EA8FF}" type="pres">
      <dgm:prSet presAssocID="{BAF0E9C5-C368-4D6F-84E3-301D11692017}" presName="sibTrans" presStyleCnt="0"/>
      <dgm:spPr/>
    </dgm:pt>
    <dgm:pt modelId="{52315906-B2CE-4E50-B8BF-0EBFEE13B65D}" type="pres">
      <dgm:prSet presAssocID="{CD3B39CF-E4DA-43D2-897B-0FCA6D63BAAC}" presName="node" presStyleLbl="node1" presStyleIdx="2" presStyleCnt="6">
        <dgm:presLayoutVars>
          <dgm:bulletEnabled val="1"/>
        </dgm:presLayoutVars>
      </dgm:prSet>
      <dgm:spPr/>
    </dgm:pt>
    <dgm:pt modelId="{AB5D8AA5-7181-4B11-BE12-4B96697557C8}" type="pres">
      <dgm:prSet presAssocID="{180C2C07-01F1-4EF8-960B-282204A70B23}" presName="sibTrans" presStyleCnt="0"/>
      <dgm:spPr/>
    </dgm:pt>
    <dgm:pt modelId="{EAA2D682-0125-4B3F-863B-EDF1BC00B96C}" type="pres">
      <dgm:prSet presAssocID="{B71910AE-8C8E-4899-8DC0-F180133AAE2F}" presName="node" presStyleLbl="node1" presStyleIdx="3" presStyleCnt="6">
        <dgm:presLayoutVars>
          <dgm:bulletEnabled val="1"/>
        </dgm:presLayoutVars>
      </dgm:prSet>
      <dgm:spPr/>
    </dgm:pt>
    <dgm:pt modelId="{931D6E45-85AF-436B-A612-625306A2A6C6}" type="pres">
      <dgm:prSet presAssocID="{B414ACE8-C1AA-4968-AC42-418F742EB90E}" presName="sibTrans" presStyleCnt="0"/>
      <dgm:spPr/>
    </dgm:pt>
    <dgm:pt modelId="{C3DAEE82-675A-403D-A233-9DC41A94FB03}" type="pres">
      <dgm:prSet presAssocID="{77F7B7A6-3EEE-479B-8EC3-78D092FA945B}" presName="node" presStyleLbl="node1" presStyleIdx="4" presStyleCnt="6">
        <dgm:presLayoutVars>
          <dgm:bulletEnabled val="1"/>
        </dgm:presLayoutVars>
      </dgm:prSet>
      <dgm:spPr/>
    </dgm:pt>
    <dgm:pt modelId="{0FEB47C5-61A0-42CC-9033-9EAD5638355A}" type="pres">
      <dgm:prSet presAssocID="{B5EB0BE4-0500-4F8F-B010-6CB5765CE7B7}" presName="sibTrans" presStyleCnt="0"/>
      <dgm:spPr/>
    </dgm:pt>
    <dgm:pt modelId="{291621B4-DF82-4CC7-BE81-275FABACA3BE}" type="pres">
      <dgm:prSet presAssocID="{145CB044-EE4E-4E4A-A3B2-C328BE3108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1E99A30-0BF2-4E15-AFF1-172DD1656D23}" type="presOf" srcId="{CD3B39CF-E4DA-43D2-897B-0FCA6D63BAAC}" destId="{52315906-B2CE-4E50-B8BF-0EBFEE13B65D}" srcOrd="0" destOrd="0" presId="urn:microsoft.com/office/officeart/2005/8/layout/default"/>
    <dgm:cxn modelId="{78921A39-AD7C-4F68-A4BE-0D01E88F66CA}" srcId="{28D003CE-6D4E-45CC-9065-1914D1167227}" destId="{BE3258A0-CC15-47C8-AB6C-FBDC889ABFB9}" srcOrd="0" destOrd="0" parTransId="{944E886B-C753-438E-9652-F4A3293E59A5}" sibTransId="{8CBFF372-F1EC-4B4C-AA94-1863869941C1}"/>
    <dgm:cxn modelId="{B029FF39-F160-4524-B39C-65B546EE51F9}" type="presOf" srcId="{B71910AE-8C8E-4899-8DC0-F180133AAE2F}" destId="{EAA2D682-0125-4B3F-863B-EDF1BC00B96C}" srcOrd="0" destOrd="0" presId="urn:microsoft.com/office/officeart/2005/8/layout/default"/>
    <dgm:cxn modelId="{48990940-E338-46E4-9B5D-7DEF729FBAF2}" srcId="{28D003CE-6D4E-45CC-9065-1914D1167227}" destId="{CD3B39CF-E4DA-43D2-897B-0FCA6D63BAAC}" srcOrd="2" destOrd="0" parTransId="{188F1D7E-6B40-46CF-81C4-1A256634194A}" sibTransId="{180C2C07-01F1-4EF8-960B-282204A70B23}"/>
    <dgm:cxn modelId="{8EE6CF6A-A0B9-4A7F-8C18-5B6FB640FE1E}" type="presOf" srcId="{C4526EB0-011D-45A0-8CAB-62E124E6FF30}" destId="{7E8F1138-652E-428B-B02E-F47773C45596}" srcOrd="0" destOrd="0" presId="urn:microsoft.com/office/officeart/2005/8/layout/default"/>
    <dgm:cxn modelId="{84C9B172-835B-49F6-B5B3-C8E693480218}" srcId="{28D003CE-6D4E-45CC-9065-1914D1167227}" destId="{C4526EB0-011D-45A0-8CAB-62E124E6FF30}" srcOrd="1" destOrd="0" parTransId="{39718D45-DDA6-4EBC-B72F-DFDD3A4FE291}" sibTransId="{BAF0E9C5-C368-4D6F-84E3-301D11692017}"/>
    <dgm:cxn modelId="{D677337C-FA4A-45F1-83CD-86613EDAFC99}" srcId="{28D003CE-6D4E-45CC-9065-1914D1167227}" destId="{77F7B7A6-3EEE-479B-8EC3-78D092FA945B}" srcOrd="4" destOrd="0" parTransId="{BC610F84-100B-4788-A9C0-400590ABC79F}" sibTransId="{B5EB0BE4-0500-4F8F-B010-6CB5765CE7B7}"/>
    <dgm:cxn modelId="{E10C978C-C778-4942-8BB8-2F2C63781A82}" srcId="{28D003CE-6D4E-45CC-9065-1914D1167227}" destId="{145CB044-EE4E-4E4A-A3B2-C328BE3108CC}" srcOrd="5" destOrd="0" parTransId="{380EDC5B-5982-46A7-8E2D-20E8FF66A791}" sibTransId="{0FEC2D6B-1472-4AE2-8274-92D07A5A873C}"/>
    <dgm:cxn modelId="{0051A6C1-40B6-40A9-BC98-A049C89617C4}" type="presOf" srcId="{BE3258A0-CC15-47C8-AB6C-FBDC889ABFB9}" destId="{49AE028A-CB9F-4AE7-ADE1-70793C8873F7}" srcOrd="0" destOrd="0" presId="urn:microsoft.com/office/officeart/2005/8/layout/default"/>
    <dgm:cxn modelId="{9FD656C2-1536-42D8-BABD-22E9E65B06D3}" type="presOf" srcId="{145CB044-EE4E-4E4A-A3B2-C328BE3108CC}" destId="{291621B4-DF82-4CC7-BE81-275FABACA3BE}" srcOrd="0" destOrd="0" presId="urn:microsoft.com/office/officeart/2005/8/layout/default"/>
    <dgm:cxn modelId="{A641F2C7-CE60-45B4-AE99-237C8531490A}" srcId="{28D003CE-6D4E-45CC-9065-1914D1167227}" destId="{B71910AE-8C8E-4899-8DC0-F180133AAE2F}" srcOrd="3" destOrd="0" parTransId="{9CBD011D-9C1A-443E-92D2-2CCE078A9CCD}" sibTransId="{B414ACE8-C1AA-4968-AC42-418F742EB90E}"/>
    <dgm:cxn modelId="{17E355ED-7A48-4394-B552-828F0C86F580}" type="presOf" srcId="{77F7B7A6-3EEE-479B-8EC3-78D092FA945B}" destId="{C3DAEE82-675A-403D-A233-9DC41A94FB03}" srcOrd="0" destOrd="0" presId="urn:microsoft.com/office/officeart/2005/8/layout/default"/>
    <dgm:cxn modelId="{768756FD-CB20-4E64-B37B-3F6324FBC6E4}" type="presOf" srcId="{28D003CE-6D4E-45CC-9065-1914D1167227}" destId="{6FAE90AF-7E3A-4611-B858-5438D3E3E7C4}" srcOrd="0" destOrd="0" presId="urn:microsoft.com/office/officeart/2005/8/layout/default"/>
    <dgm:cxn modelId="{8B4941F8-A862-4D2B-8FC7-50848D2F19B7}" type="presParOf" srcId="{6FAE90AF-7E3A-4611-B858-5438D3E3E7C4}" destId="{49AE028A-CB9F-4AE7-ADE1-70793C8873F7}" srcOrd="0" destOrd="0" presId="urn:microsoft.com/office/officeart/2005/8/layout/default"/>
    <dgm:cxn modelId="{D7630E5C-F2CD-450B-ABBF-2F9732B12532}" type="presParOf" srcId="{6FAE90AF-7E3A-4611-B858-5438D3E3E7C4}" destId="{D7138837-97EA-44DD-A7AB-B82D72D4D31E}" srcOrd="1" destOrd="0" presId="urn:microsoft.com/office/officeart/2005/8/layout/default"/>
    <dgm:cxn modelId="{1C92064D-D19D-4207-A357-BB6AE4D9F487}" type="presParOf" srcId="{6FAE90AF-7E3A-4611-B858-5438D3E3E7C4}" destId="{7E8F1138-652E-428B-B02E-F47773C45596}" srcOrd="2" destOrd="0" presId="urn:microsoft.com/office/officeart/2005/8/layout/default"/>
    <dgm:cxn modelId="{0A985E94-5AA1-455C-98CC-0F90090FB5F4}" type="presParOf" srcId="{6FAE90AF-7E3A-4611-B858-5438D3E3E7C4}" destId="{0A35AEEC-FA1D-42E7-850C-4F827A7EA8FF}" srcOrd="3" destOrd="0" presId="urn:microsoft.com/office/officeart/2005/8/layout/default"/>
    <dgm:cxn modelId="{5DA4DB01-5179-44D7-9A5E-ECE897C0DCDD}" type="presParOf" srcId="{6FAE90AF-7E3A-4611-B858-5438D3E3E7C4}" destId="{52315906-B2CE-4E50-B8BF-0EBFEE13B65D}" srcOrd="4" destOrd="0" presId="urn:microsoft.com/office/officeart/2005/8/layout/default"/>
    <dgm:cxn modelId="{F517F3F7-CED5-4AEE-8FE0-75E9E955D943}" type="presParOf" srcId="{6FAE90AF-7E3A-4611-B858-5438D3E3E7C4}" destId="{AB5D8AA5-7181-4B11-BE12-4B96697557C8}" srcOrd="5" destOrd="0" presId="urn:microsoft.com/office/officeart/2005/8/layout/default"/>
    <dgm:cxn modelId="{0C85B0B7-4B53-47CE-843B-C2D042DF4DB8}" type="presParOf" srcId="{6FAE90AF-7E3A-4611-B858-5438D3E3E7C4}" destId="{EAA2D682-0125-4B3F-863B-EDF1BC00B96C}" srcOrd="6" destOrd="0" presId="urn:microsoft.com/office/officeart/2005/8/layout/default"/>
    <dgm:cxn modelId="{3CC05D98-3452-4EB7-82CD-6B5C0C2DDFBA}" type="presParOf" srcId="{6FAE90AF-7E3A-4611-B858-5438D3E3E7C4}" destId="{931D6E45-85AF-436B-A612-625306A2A6C6}" srcOrd="7" destOrd="0" presId="urn:microsoft.com/office/officeart/2005/8/layout/default"/>
    <dgm:cxn modelId="{2F50AF38-C324-4C1E-A68E-51CCFA5D5746}" type="presParOf" srcId="{6FAE90AF-7E3A-4611-B858-5438D3E3E7C4}" destId="{C3DAEE82-675A-403D-A233-9DC41A94FB03}" srcOrd="8" destOrd="0" presId="urn:microsoft.com/office/officeart/2005/8/layout/default"/>
    <dgm:cxn modelId="{3C1B12CF-B41A-41B0-9384-4357426A5CEF}" type="presParOf" srcId="{6FAE90AF-7E3A-4611-B858-5438D3E3E7C4}" destId="{0FEB47C5-61A0-42CC-9033-9EAD5638355A}" srcOrd="9" destOrd="0" presId="urn:microsoft.com/office/officeart/2005/8/layout/default"/>
    <dgm:cxn modelId="{60B00820-E722-4BE8-9382-CCE8DD645109}" type="presParOf" srcId="{6FAE90AF-7E3A-4611-B858-5438D3E3E7C4}" destId="{291621B4-DF82-4CC7-BE81-275FABACA3B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028A-CB9F-4AE7-ADE1-70793C8873F7}">
      <dsp:nvSpPr>
        <dsp:cNvPr id="0" name=""/>
        <dsp:cNvSpPr/>
      </dsp:nvSpPr>
      <dsp:spPr>
        <a:xfrm>
          <a:off x="499337" y="46"/>
          <a:ext cx="3849244" cy="230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There is a big while loop</a:t>
          </a:r>
          <a:endParaRPr lang="en-US" sz="4600" kern="1200"/>
        </a:p>
      </dsp:txBody>
      <dsp:txXfrm>
        <a:off x="499337" y="46"/>
        <a:ext cx="3849244" cy="2309546"/>
      </dsp:txXfrm>
    </dsp:sp>
    <dsp:sp modelId="{7E8F1138-652E-428B-B02E-F47773C45596}">
      <dsp:nvSpPr>
        <dsp:cNvPr id="0" name=""/>
        <dsp:cNvSpPr/>
      </dsp:nvSpPr>
      <dsp:spPr>
        <a:xfrm>
          <a:off x="4733506" y="46"/>
          <a:ext cx="3849244" cy="2309546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 user does something</a:t>
          </a:r>
          <a:endParaRPr lang="en-US" sz="4600" kern="1200"/>
        </a:p>
      </dsp:txBody>
      <dsp:txXfrm>
        <a:off x="4733506" y="46"/>
        <a:ext cx="3849244" cy="2309546"/>
      </dsp:txXfrm>
    </dsp:sp>
    <dsp:sp modelId="{52315906-B2CE-4E50-B8BF-0EBFEE13B65D}">
      <dsp:nvSpPr>
        <dsp:cNvPr id="0" name=""/>
        <dsp:cNvSpPr/>
      </dsp:nvSpPr>
      <dsp:spPr>
        <a:xfrm>
          <a:off x="499337" y="2694517"/>
          <a:ext cx="3849244" cy="2309546"/>
        </a:xfrm>
        <a:prstGeom prst="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A message arrives</a:t>
          </a:r>
          <a:endParaRPr lang="en-US" sz="4600" kern="1200"/>
        </a:p>
      </dsp:txBody>
      <dsp:txXfrm>
        <a:off x="499337" y="2694517"/>
        <a:ext cx="3849244" cy="2309546"/>
      </dsp:txXfrm>
    </dsp:sp>
    <dsp:sp modelId="{EAA2D682-0125-4B3F-863B-EDF1BC00B96C}">
      <dsp:nvSpPr>
        <dsp:cNvPr id="0" name=""/>
        <dsp:cNvSpPr/>
      </dsp:nvSpPr>
      <dsp:spPr>
        <a:xfrm>
          <a:off x="4733506" y="2694517"/>
          <a:ext cx="3849244" cy="2309546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Parts of the application are notified</a:t>
          </a:r>
          <a:endParaRPr lang="en-US" sz="4600" kern="1200"/>
        </a:p>
      </dsp:txBody>
      <dsp:txXfrm>
        <a:off x="4733506" y="2694517"/>
        <a:ext cx="3849244" cy="2309546"/>
      </dsp:txXfrm>
    </dsp:sp>
    <dsp:sp modelId="{C3DAEE82-675A-403D-A233-9DC41A94FB03}">
      <dsp:nvSpPr>
        <dsp:cNvPr id="0" name=""/>
        <dsp:cNvSpPr/>
      </dsp:nvSpPr>
      <dsp:spPr>
        <a:xfrm>
          <a:off x="499337" y="5388988"/>
          <a:ext cx="3849244" cy="2309546"/>
        </a:xfrm>
        <a:prstGeom prst="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Internal data changes </a:t>
          </a:r>
          <a:endParaRPr lang="en-US" sz="4600" kern="1200"/>
        </a:p>
      </dsp:txBody>
      <dsp:txXfrm>
        <a:off x="499337" y="5388988"/>
        <a:ext cx="3849244" cy="2309546"/>
      </dsp:txXfrm>
    </dsp:sp>
    <dsp:sp modelId="{291621B4-DF82-4CC7-BE81-275FABACA3BE}">
      <dsp:nvSpPr>
        <dsp:cNvPr id="0" name=""/>
        <dsp:cNvSpPr/>
      </dsp:nvSpPr>
      <dsp:spPr>
        <a:xfrm>
          <a:off x="4733506" y="5388988"/>
          <a:ext cx="3849244" cy="2309546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 views must be redrawn </a:t>
          </a:r>
          <a:endParaRPr lang="en-US" sz="4600" kern="1200"/>
        </a:p>
      </dsp:txBody>
      <dsp:txXfrm>
        <a:off x="4733506" y="5388988"/>
        <a:ext cx="3849244" cy="230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tutorials/first-mvc-app/adding-control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DF9-9192-CB02-83C1-1446D04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MVVM – Model, View, View-Model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8890-A6DF-07C5-D054-37F17AF8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63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E1B-C1C5-727D-7F9F-86350EB9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AF0-81C8-9DE4-6C2D-98F08FC8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</a:t>
            </a:r>
          </a:p>
          <a:p>
            <a:r>
              <a:rPr lang="en-CA" dirty="0"/>
              <a:t>Data Model </a:t>
            </a:r>
          </a:p>
          <a:p>
            <a:r>
              <a:rPr lang="en-CA" dirty="0"/>
              <a:t>Commands</a:t>
            </a:r>
          </a:p>
          <a:p>
            <a:r>
              <a:rPr lang="en-CA" dirty="0"/>
              <a:t>Infrastructure</a:t>
            </a:r>
          </a:p>
          <a:p>
            <a:r>
              <a:rPr lang="en-CA" dirty="0"/>
              <a:t>Tests, automation, diagnostics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0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88D-B940-1CBD-EBB1-A097122D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FFD2-9A6C-F760-CCFA-7644F135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shape</a:t>
            </a:r>
          </a:p>
          <a:p>
            <a:r>
              <a:rPr lang="en-CA" dirty="0"/>
              <a:t>The edits </a:t>
            </a:r>
          </a:p>
        </p:txBody>
      </p:sp>
    </p:spTree>
    <p:extLst>
      <p:ext uri="{BB962C8B-B14F-4D97-AF65-F5344CB8AC3E}">
        <p14:creationId xmlns:p14="http://schemas.microsoft.com/office/powerpoint/2010/main" val="403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CB83-E67B-6206-7713-6974F64F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39CC-A1F7-875D-FC91-ED57FA5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270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CA6B-E7C6-9701-29C0-5E376A5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DD90-A57E-78B6-14AE-8532B899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an architectural design pattern</a:t>
            </a:r>
          </a:p>
          <a:p>
            <a:r>
              <a:rPr lang="en-CA" dirty="0"/>
              <a:t>Based on the idea of separating UI from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6103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819-052E-41D2-EB83-66B307CE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Models, View,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BBBE-D1D0-760A-52FA-9F1D693E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is the state of the application and the rules of its behavior</a:t>
            </a:r>
          </a:p>
          <a:p>
            <a:r>
              <a:rPr lang="en-CA" dirty="0"/>
              <a:t>View is the visual representation of data</a:t>
            </a:r>
          </a:p>
          <a:p>
            <a:r>
              <a:rPr lang="en-CA" dirty="0"/>
              <a:t>Controller communicates user interactions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295568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6441-FED2-7900-D943-9EA1823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/>
              <a:t>User, View, Controller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35CE035-A1A4-0B5A-741B-C237D195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771" y="1286512"/>
            <a:ext cx="7017013" cy="77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6CF-0F15-D72B-CB80-6E5457B4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CA" sz="2400" dirty="0"/>
              <a:t>The user sees the view</a:t>
            </a:r>
          </a:p>
          <a:p>
            <a:r>
              <a:rPr lang="en-CA" sz="2400" dirty="0"/>
              <a:t>Interactions are sent to the controller </a:t>
            </a:r>
          </a:p>
        </p:txBody>
      </p:sp>
    </p:spTree>
    <p:extLst>
      <p:ext uri="{BB962C8B-B14F-4D97-AF65-F5344CB8AC3E}">
        <p14:creationId xmlns:p14="http://schemas.microsoft.com/office/powerpoint/2010/main" val="79140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61A8-2EE3-A9F6-B8DE-A418E6A3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accent3"/>
                </a:solidFill>
              </a:rPr>
              <a:t>The form is both the view and the controller.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B1125-20AF-A6DF-17B6-7A6CBB1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 dirty="0">
                <a:solidFill>
                  <a:schemeClr val="tx1"/>
                </a:solidFill>
              </a:rPr>
              <a:t>In a Windows forms application?</a:t>
            </a:r>
          </a:p>
        </p:txBody>
      </p:sp>
    </p:spTree>
    <p:extLst>
      <p:ext uri="{BB962C8B-B14F-4D97-AF65-F5344CB8AC3E}">
        <p14:creationId xmlns:p14="http://schemas.microsoft.com/office/powerpoint/2010/main" val="152416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249F-B2E4-812D-E2CB-F50C27F6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in ASP Web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46A8-AFAB-DB27-389A-01513A78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https://learn.microsoft.com/en-us/aspnet/core/tutorials/first-mvc-app/adding-controller</a:t>
            </a:r>
            <a:r>
              <a:rPr lang="en-CA" dirty="0"/>
              <a:t> </a:t>
            </a:r>
          </a:p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Classes that represent the data of the app and use validation logic to enforce business rules. Model objects might retrieve and store model state to/from a database. </a:t>
            </a:r>
          </a:p>
          <a:p>
            <a:r>
              <a:rPr lang="en-US" dirty="0"/>
              <a:t>Views: </a:t>
            </a:r>
          </a:p>
          <a:p>
            <a:pPr lvl="1"/>
            <a:r>
              <a:rPr lang="en-US" dirty="0"/>
              <a:t>Components that display the app's user interface (UI). Generally, this UI displays the model data.</a:t>
            </a:r>
          </a:p>
          <a:p>
            <a:r>
              <a:rPr lang="en-US" dirty="0"/>
              <a:t>Controllers: </a:t>
            </a:r>
          </a:p>
          <a:p>
            <a:pPr lvl="1"/>
            <a:r>
              <a:rPr lang="en-US" dirty="0"/>
              <a:t>Classes that handle browser requests, retrieve model data, call view templates that return a response.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39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FF9-57E9-0777-10F9-D0C9636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8DC4-30AF-8B11-4351-51D24616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MVC description for ASP applications there are two types of user interactions: those which happen directly the UI, which </a:t>
            </a:r>
          </a:p>
        </p:txBody>
      </p:sp>
    </p:spTree>
    <p:extLst>
      <p:ext uri="{BB962C8B-B14F-4D97-AF65-F5344CB8AC3E}">
        <p14:creationId xmlns:p14="http://schemas.microsoft.com/office/powerpoint/2010/main" val="2117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13DC-707F-FB21-2D7E-9D8246A2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the things an Application can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8868-04B6-7E9B-220F-EBD35348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6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3F0-7ED9-1097-C5A8-722B8A5D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C0DA-C413-B577-F2C9-AB7AA762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Only if it solves a problem </a:t>
            </a:r>
          </a:p>
          <a:p>
            <a:r>
              <a:rPr lang="en-CA" dirty="0"/>
              <a:t>You would use it by adding a controller object to your application that is responsible for responding to user events</a:t>
            </a:r>
          </a:p>
          <a:p>
            <a:r>
              <a:rPr lang="en-CA" dirty="0"/>
              <a:t>All actions would route through it </a:t>
            </a:r>
          </a:p>
          <a:p>
            <a:r>
              <a:rPr lang="en-CA" dirty="0"/>
              <a:t>I don’t recommend this pattern for the final project.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1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E1BD-4B3C-1CC4-AB07-914DD5CA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7700">
                <a:solidFill>
                  <a:srgbClr val="FFFFFF"/>
                </a:solidFill>
              </a:rPr>
              <a:t>How Windows Applications 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D6BFF5-B6C1-5AC3-50EB-368A13A8EC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5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56A-E2D5-D900-D5C8-47D4D225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318E-B2A1-9B68-D858-BBDFED10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I want to allow other application to be built onto my program? </a:t>
            </a:r>
          </a:p>
          <a:p>
            <a:r>
              <a:rPr lang="en-CA" dirty="0"/>
              <a:t>I can load assemblies dynamically from disk.</a:t>
            </a:r>
          </a:p>
          <a:p>
            <a:r>
              <a:rPr lang="en-CA" dirty="0"/>
              <a:t>Call a function in that assembly with a predetermined name. </a:t>
            </a:r>
          </a:p>
          <a:p>
            <a:r>
              <a:rPr lang="en-CA" dirty="0"/>
              <a:t>Have fun!  </a:t>
            </a:r>
          </a:p>
        </p:txBody>
      </p:sp>
    </p:spTree>
    <p:extLst>
      <p:ext uri="{BB962C8B-B14F-4D97-AF65-F5344CB8AC3E}">
        <p14:creationId xmlns:p14="http://schemas.microsoft.com/office/powerpoint/2010/main" val="1418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6F5-33DF-6330-61D4-77BE51F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Error you might see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0EC65-1369-D8EA-DD65-BAC3422A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4390920"/>
            <a:ext cx="9202434" cy="1505160"/>
          </a:xfrm>
        </p:spPr>
      </p:pic>
    </p:spTree>
    <p:extLst>
      <p:ext uri="{BB962C8B-B14F-4D97-AF65-F5344CB8AC3E}">
        <p14:creationId xmlns:p14="http://schemas.microsoft.com/office/powerpoint/2010/main" val="19057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7586-3760-C488-53F9-ABCD177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Defensive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552F-95F4-F8A4-8795-5755DDBF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asserts to check that things are happening like you expect</a:t>
            </a:r>
          </a:p>
          <a:p>
            <a:r>
              <a:rPr lang="en-CA" dirty="0"/>
              <a:t>Much better than comments when you can write them</a:t>
            </a:r>
          </a:p>
        </p:txBody>
      </p:sp>
    </p:spTree>
    <p:extLst>
      <p:ext uri="{BB962C8B-B14F-4D97-AF65-F5344CB8AC3E}">
        <p14:creationId xmlns:p14="http://schemas.microsoft.com/office/powerpoint/2010/main" val="38629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9625-6DD2-8C0C-E7F2-C24237A6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9C82-5FAC-7D34-DD55-3137C96E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Maybe the user </a:t>
            </a:r>
          </a:p>
        </p:txBody>
      </p:sp>
    </p:spTree>
    <p:extLst>
      <p:ext uri="{BB962C8B-B14F-4D97-AF65-F5344CB8AC3E}">
        <p14:creationId xmlns:p14="http://schemas.microsoft.com/office/powerpoint/2010/main" val="38293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AC93-F0AB-767A-DA2F-CE0C7D9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Models, Views,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532B-6BE1-1701-7DE8-8C383D79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complex applications with UI break up software into </a:t>
            </a:r>
            <a:r>
              <a:rPr lang="en-CA" dirty="0" err="1"/>
              <a:t>thre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0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2E71-B058-C5F1-BA4C-0590DE2E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6F68-2830-F9D7-D155-8F6F5AB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7E8-A709-BF1A-CA6E-50EA0D7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View Update (MVU)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B8A6-6146-B07F-9B2F-95E67772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very simple idea </a:t>
            </a:r>
          </a:p>
        </p:txBody>
      </p:sp>
    </p:spTree>
    <p:extLst>
      <p:ext uri="{BB962C8B-B14F-4D97-AF65-F5344CB8AC3E}">
        <p14:creationId xmlns:p14="http://schemas.microsoft.com/office/powerpoint/2010/main" val="98565140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9316</TotalTime>
  <Words>424</Words>
  <Application>Microsoft Office PowerPoint</Application>
  <PresentationFormat>Custom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Corbel</vt:lpstr>
      <vt:lpstr>Base</vt:lpstr>
      <vt:lpstr>Software Architecture</vt:lpstr>
      <vt:lpstr>All the things an Application can Do </vt:lpstr>
      <vt:lpstr>Plugin Systems</vt:lpstr>
      <vt:lpstr>An Error you might see</vt:lpstr>
      <vt:lpstr>Defensive Programming</vt:lpstr>
      <vt:lpstr>Variations</vt:lpstr>
      <vt:lpstr>Models, Views, and Controller</vt:lpstr>
      <vt:lpstr>Models and Views</vt:lpstr>
      <vt:lpstr>Model View Update (MVU)</vt:lpstr>
      <vt:lpstr>MVVM – Model, View, View-Model</vt:lpstr>
      <vt:lpstr>Parts of your application</vt:lpstr>
      <vt:lpstr>Domain Model</vt:lpstr>
      <vt:lpstr>Models and Views</vt:lpstr>
      <vt:lpstr>MVC – Model View Controller</vt:lpstr>
      <vt:lpstr>Models, View, Controller</vt:lpstr>
      <vt:lpstr>User, View, Controller</vt:lpstr>
      <vt:lpstr>In a Windows forms application?</vt:lpstr>
      <vt:lpstr>MVC in ASP Web Applications </vt:lpstr>
      <vt:lpstr>Notice:</vt:lpstr>
      <vt:lpstr>Should you use it?</vt:lpstr>
      <vt:lpstr>How Windows Applications work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2023-03-27T16:43:37Z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