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48"/>
  </p:notesMasterIdLst>
  <p:sldIdLst>
    <p:sldId id="490" r:id="rId2"/>
    <p:sldId id="493" r:id="rId3"/>
    <p:sldId id="489" r:id="rId4"/>
    <p:sldId id="505" r:id="rId5"/>
    <p:sldId id="506" r:id="rId6"/>
    <p:sldId id="494" r:id="rId7"/>
    <p:sldId id="491" r:id="rId8"/>
    <p:sldId id="452" r:id="rId9"/>
    <p:sldId id="502" r:id="rId10"/>
    <p:sldId id="503" r:id="rId11"/>
    <p:sldId id="504" r:id="rId12"/>
    <p:sldId id="463" r:id="rId13"/>
    <p:sldId id="492" r:id="rId14"/>
    <p:sldId id="500" r:id="rId15"/>
    <p:sldId id="467" r:id="rId16"/>
    <p:sldId id="480" r:id="rId17"/>
    <p:sldId id="495" r:id="rId18"/>
    <p:sldId id="488" r:id="rId19"/>
    <p:sldId id="483" r:id="rId20"/>
    <p:sldId id="484" r:id="rId21"/>
    <p:sldId id="482" r:id="rId22"/>
    <p:sldId id="481" r:id="rId23"/>
    <p:sldId id="475" r:id="rId24"/>
    <p:sldId id="470" r:id="rId25"/>
    <p:sldId id="471" r:id="rId26"/>
    <p:sldId id="473" r:id="rId27"/>
    <p:sldId id="474" r:id="rId28"/>
    <p:sldId id="479" r:id="rId29"/>
    <p:sldId id="496" r:id="rId30"/>
    <p:sldId id="468" r:id="rId31"/>
    <p:sldId id="476" r:id="rId32"/>
    <p:sldId id="477" r:id="rId33"/>
    <p:sldId id="485" r:id="rId34"/>
    <p:sldId id="486" r:id="rId35"/>
    <p:sldId id="487" r:id="rId36"/>
    <p:sldId id="498" r:id="rId37"/>
    <p:sldId id="499" r:id="rId38"/>
    <p:sldId id="466" r:id="rId39"/>
    <p:sldId id="461" r:id="rId40"/>
    <p:sldId id="464" r:id="rId41"/>
    <p:sldId id="469" r:id="rId42"/>
    <p:sldId id="478" r:id="rId43"/>
    <p:sldId id="465" r:id="rId44"/>
    <p:sldId id="497" r:id="rId45"/>
    <p:sldId id="462" r:id="rId46"/>
    <p:sldId id="501" r:id="rId47"/>
  </p:sldIdLst>
  <p:sldSz cx="18288000" cy="10287000"/>
  <p:notesSz cx="18288000" cy="10287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rbel" panose="020B0503020204020204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90"/>
            <p14:sldId id="493"/>
            <p14:sldId id="489"/>
          </p14:sldIdLst>
        </p14:section>
        <p14:section name="Unit Tests" id="{50B78DEF-396F-478A-B61E-4AEF6425C7F8}">
          <p14:sldIdLst>
            <p14:sldId id="505"/>
            <p14:sldId id="506"/>
          </p14:sldIdLst>
        </p14:section>
        <p14:section name="Strings" id="{AAD98615-4C53-4E8B-8AE0-2D46E083EB77}">
          <p14:sldIdLst>
            <p14:sldId id="494"/>
            <p14:sldId id="491"/>
            <p14:sldId id="452"/>
            <p14:sldId id="502"/>
            <p14:sldId id="503"/>
            <p14:sldId id="504"/>
            <p14:sldId id="463"/>
            <p14:sldId id="492"/>
            <p14:sldId id="500"/>
          </p14:sldIdLst>
        </p14:section>
        <p14:section name="Chars" id="{B54F0D6C-3758-4B2C-9D13-122742CA783F}">
          <p14:sldIdLst>
            <p14:sldId id="467"/>
            <p14:sldId id="480"/>
            <p14:sldId id="495"/>
            <p14:sldId id="488"/>
            <p14:sldId id="483"/>
            <p14:sldId id="484"/>
            <p14:sldId id="482"/>
            <p14:sldId id="481"/>
            <p14:sldId id="475"/>
            <p14:sldId id="470"/>
            <p14:sldId id="471"/>
            <p14:sldId id="473"/>
            <p14:sldId id="474"/>
            <p14:sldId id="479"/>
            <p14:sldId id="496"/>
            <p14:sldId id="468"/>
            <p14:sldId id="476"/>
            <p14:sldId id="477"/>
          </p14:sldIdLst>
        </p14:section>
        <p14:section name="Static and Instance Methods" id="{2F3BAFE3-A227-4632-8CCD-40A0D3B5AFB3}">
          <p14:sldIdLst>
            <p14:sldId id="485"/>
            <p14:sldId id="486"/>
            <p14:sldId id="487"/>
          </p14:sldIdLst>
        </p14:section>
        <p14:section name="Strings" id="{8BCA7028-B5A9-45F4-9FA1-6ADF2388969A}">
          <p14:sldIdLst>
            <p14:sldId id="498"/>
            <p14:sldId id="499"/>
            <p14:sldId id="466"/>
            <p14:sldId id="461"/>
            <p14:sldId id="464"/>
            <p14:sldId id="469"/>
            <p14:sldId id="478"/>
            <p14:sldId id="465"/>
            <p14:sldId id="497"/>
            <p14:sldId id="46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7BB4B-3DCB-4CCC-A4B6-2062D86EEE44}" v="12" dt="2023-01-17T00:03:07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43" d="100"/>
          <a:sy n="43" d="100"/>
        </p:scale>
        <p:origin x="53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8627BB4B-3DCB-4CCC-A4B6-2062D86EEE44}"/>
    <pc:docChg chg="undo redo custSel addSld delSld modSld sldOrd addSection modSection">
      <pc:chgData name="Christopher Diggins" userId="5aeb5eb5ad850d79" providerId="LiveId" clId="{8627BB4B-3DCB-4CCC-A4B6-2062D86EEE44}" dt="2023-01-17T03:56:15.803" v="3631" actId="1076"/>
      <pc:docMkLst>
        <pc:docMk/>
      </pc:docMkLst>
      <pc:sldChg chg="del">
        <pc:chgData name="Christopher Diggins" userId="5aeb5eb5ad850d79" providerId="LiveId" clId="{8627BB4B-3DCB-4CCC-A4B6-2062D86EEE44}" dt="2023-01-16T16:13:19.183" v="19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8627BB4B-3DCB-4CCC-A4B6-2062D86EEE44}" dt="2023-01-16T16:13:21.936" v="24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8627BB4B-3DCB-4CCC-A4B6-2062D86EEE44}" dt="2023-01-16T16:13:18.679" v="18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8627BB4B-3DCB-4CCC-A4B6-2062D86EEE44}" dt="2023-01-16T16:13:19.763" v="21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8627BB4B-3DCB-4CCC-A4B6-2062D86EEE44}" dt="2023-01-16T16:13:20.006" v="2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8627BB4B-3DCB-4CCC-A4B6-2062D86EEE44}" dt="2023-01-16T16:13:21.127" v="23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8627BB4B-3DCB-4CCC-A4B6-2062D86EEE44}" dt="2023-01-16T16:13:19.754" v="20" actId="47"/>
        <pc:sldMkLst>
          <pc:docMk/>
          <pc:sldMk cId="1208299336" sldId="443"/>
        </pc:sldMkLst>
      </pc:sldChg>
      <pc:sldChg chg="modSp mod">
        <pc:chgData name="Christopher Diggins" userId="5aeb5eb5ad850d79" providerId="LiveId" clId="{8627BB4B-3DCB-4CCC-A4B6-2062D86EEE44}" dt="2023-01-16T16:12:47.063" v="15" actId="20577"/>
        <pc:sldMkLst>
          <pc:docMk/>
          <pc:sldMk cId="2326411581" sldId="444"/>
        </pc:sldMkLst>
        <pc:spChg chg="mod">
          <ac:chgData name="Christopher Diggins" userId="5aeb5eb5ad850d79" providerId="LiveId" clId="{8627BB4B-3DCB-4CCC-A4B6-2062D86EEE44}" dt="2023-01-16T16:12:47.063" v="15" actId="20577"/>
          <ac:spMkLst>
            <pc:docMk/>
            <pc:sldMk cId="2326411581" sldId="444"/>
            <ac:spMk id="4" creationId="{157F112A-A3EE-3892-8269-F4A75F38453B}"/>
          </ac:spMkLst>
        </pc:spChg>
      </pc:sldChg>
      <pc:sldChg chg="addSp delSp modSp new mod ord modClrScheme chgLayout">
        <pc:chgData name="Christopher Diggins" userId="5aeb5eb5ad850d79" providerId="LiveId" clId="{8627BB4B-3DCB-4CCC-A4B6-2062D86EEE44}" dt="2023-01-16T23:52:03.164" v="2586" actId="20577"/>
        <pc:sldMkLst>
          <pc:docMk/>
          <pc:sldMk cId="3626720710" sldId="445"/>
        </pc:sldMkLst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2" creationId="{7B007384-15AD-3DCF-8A91-7448E8E59AA5}"/>
          </ac:spMkLst>
        </pc:spChg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3" creationId="{92C50163-EFD3-ECB5-42B1-DE59B8B418F5}"/>
          </ac:spMkLst>
        </pc:spChg>
        <pc:spChg chg="add mod ord">
          <ac:chgData name="Christopher Diggins" userId="5aeb5eb5ad850d79" providerId="LiveId" clId="{8627BB4B-3DCB-4CCC-A4B6-2062D86EEE44}" dt="2023-01-16T23:46:02.492" v="2194" actId="20577"/>
          <ac:spMkLst>
            <pc:docMk/>
            <pc:sldMk cId="3626720710" sldId="445"/>
            <ac:spMk id="4" creationId="{24427F6E-0977-094C-F705-64EC48569C06}"/>
          </ac:spMkLst>
        </pc:spChg>
        <pc:spChg chg="add mod ord">
          <ac:chgData name="Christopher Diggins" userId="5aeb5eb5ad850d79" providerId="LiveId" clId="{8627BB4B-3DCB-4CCC-A4B6-2062D86EEE44}" dt="2023-01-16T23:52:03.164" v="2586" actId="20577"/>
          <ac:spMkLst>
            <pc:docMk/>
            <pc:sldMk cId="3626720710" sldId="445"/>
            <ac:spMk id="5" creationId="{8BC9B105-4908-E29C-496E-7A0F363EC0D3}"/>
          </ac:spMkLst>
        </pc:spChg>
      </pc:sldChg>
      <pc:sldChg chg="modSp new mod">
        <pc:chgData name="Christopher Diggins" userId="5aeb5eb5ad850d79" providerId="LiveId" clId="{8627BB4B-3DCB-4CCC-A4B6-2062D86EEE44}" dt="2023-01-16T16:16:14.755" v="271" actId="20577"/>
        <pc:sldMkLst>
          <pc:docMk/>
          <pc:sldMk cId="2052379741" sldId="446"/>
        </pc:sldMkLst>
        <pc:spChg chg="mod">
          <ac:chgData name="Christopher Diggins" userId="5aeb5eb5ad850d79" providerId="LiveId" clId="{8627BB4B-3DCB-4CCC-A4B6-2062D86EEE44}" dt="2023-01-16T16:14:48.880" v="139" actId="20577"/>
          <ac:spMkLst>
            <pc:docMk/>
            <pc:sldMk cId="2052379741" sldId="446"/>
            <ac:spMk id="2" creationId="{EE63E575-ECFD-3DFD-9C0D-616C355F1C2B}"/>
          </ac:spMkLst>
        </pc:spChg>
        <pc:spChg chg="mod">
          <ac:chgData name="Christopher Diggins" userId="5aeb5eb5ad850d79" providerId="LiveId" clId="{8627BB4B-3DCB-4CCC-A4B6-2062D86EEE44}" dt="2023-01-16T16:16:14.755" v="271" actId="20577"/>
          <ac:spMkLst>
            <pc:docMk/>
            <pc:sldMk cId="2052379741" sldId="446"/>
            <ac:spMk id="3" creationId="{CE70CFE2-79BC-AA96-62D3-0B117248FA1B}"/>
          </ac:spMkLst>
        </pc:spChg>
      </pc:sldChg>
      <pc:sldChg chg="modSp new mod">
        <pc:chgData name="Christopher Diggins" userId="5aeb5eb5ad850d79" providerId="LiveId" clId="{8627BB4B-3DCB-4CCC-A4B6-2062D86EEE44}" dt="2023-01-16T16:17:31.362" v="282" actId="20577"/>
        <pc:sldMkLst>
          <pc:docMk/>
          <pc:sldMk cId="357715454" sldId="447"/>
        </pc:sldMkLst>
        <pc:spChg chg="mod">
          <ac:chgData name="Christopher Diggins" userId="5aeb5eb5ad850d79" providerId="LiveId" clId="{8627BB4B-3DCB-4CCC-A4B6-2062D86EEE44}" dt="2023-01-16T16:17:31.362" v="282" actId="20577"/>
          <ac:spMkLst>
            <pc:docMk/>
            <pc:sldMk cId="357715454" sldId="447"/>
            <ac:spMk id="2" creationId="{014241A5-9F6A-6BB7-3B6E-3AFED61DB6C3}"/>
          </ac:spMkLst>
        </pc:spChg>
      </pc:sldChg>
      <pc:sldChg chg="modSp new mod">
        <pc:chgData name="Christopher Diggins" userId="5aeb5eb5ad850d79" providerId="LiveId" clId="{8627BB4B-3DCB-4CCC-A4B6-2062D86EEE44}" dt="2023-01-16T16:18:42.244" v="316" actId="20577"/>
        <pc:sldMkLst>
          <pc:docMk/>
          <pc:sldMk cId="1394398928" sldId="448"/>
        </pc:sldMkLst>
        <pc:spChg chg="mod">
          <ac:chgData name="Christopher Diggins" userId="5aeb5eb5ad850d79" providerId="LiveId" clId="{8627BB4B-3DCB-4CCC-A4B6-2062D86EEE44}" dt="2023-01-16T16:18:25.848" v="299" actId="20577"/>
          <ac:spMkLst>
            <pc:docMk/>
            <pc:sldMk cId="1394398928" sldId="448"/>
            <ac:spMk id="2" creationId="{936E5FBF-C743-C54B-60E1-85FEA7F3268A}"/>
          </ac:spMkLst>
        </pc:spChg>
        <pc:spChg chg="mod">
          <ac:chgData name="Christopher Diggins" userId="5aeb5eb5ad850d79" providerId="LiveId" clId="{8627BB4B-3DCB-4CCC-A4B6-2062D86EEE44}" dt="2023-01-16T16:18:42.244" v="316" actId="20577"/>
          <ac:spMkLst>
            <pc:docMk/>
            <pc:sldMk cId="1394398928" sldId="448"/>
            <ac:spMk id="3" creationId="{8EBF7457-5DE0-C922-8A23-66A9FFBF3D42}"/>
          </ac:spMkLst>
        </pc:spChg>
      </pc:sldChg>
      <pc:sldChg chg="modSp new mod">
        <pc:chgData name="Christopher Diggins" userId="5aeb5eb5ad850d79" providerId="LiveId" clId="{8627BB4B-3DCB-4CCC-A4B6-2062D86EEE44}" dt="2023-01-16T16:20:04.163" v="409" actId="207"/>
        <pc:sldMkLst>
          <pc:docMk/>
          <pc:sldMk cId="4162630879" sldId="449"/>
        </pc:sldMkLst>
        <pc:spChg chg="mod">
          <ac:chgData name="Christopher Diggins" userId="5aeb5eb5ad850d79" providerId="LiveId" clId="{8627BB4B-3DCB-4CCC-A4B6-2062D86EEE44}" dt="2023-01-16T16:19:36.335" v="339" actId="20577"/>
          <ac:spMkLst>
            <pc:docMk/>
            <pc:sldMk cId="4162630879" sldId="449"/>
            <ac:spMk id="2" creationId="{FE445FA6-D280-0ED6-CFD4-1E8DFBDF490C}"/>
          </ac:spMkLst>
        </pc:spChg>
        <pc:spChg chg="mod">
          <ac:chgData name="Christopher Diggins" userId="5aeb5eb5ad850d79" providerId="LiveId" clId="{8627BB4B-3DCB-4CCC-A4B6-2062D86EEE44}" dt="2023-01-16T16:20:04.163" v="409" actId="207"/>
          <ac:spMkLst>
            <pc:docMk/>
            <pc:sldMk cId="4162630879" sldId="449"/>
            <ac:spMk id="3" creationId="{E6080A95-154E-EDCB-32DE-18A957183BDC}"/>
          </ac:spMkLst>
        </pc:spChg>
      </pc:sldChg>
      <pc:sldChg chg="modSp new add del mod ord">
        <pc:chgData name="Christopher Diggins" userId="5aeb5eb5ad850d79" providerId="LiveId" clId="{8627BB4B-3DCB-4CCC-A4B6-2062D86EEE44}" dt="2023-01-17T00:03:49.937" v="3221" actId="47"/>
        <pc:sldMkLst>
          <pc:docMk/>
          <pc:sldMk cId="667063802" sldId="450"/>
        </pc:sldMkLst>
        <pc:spChg chg="mod">
          <ac:chgData name="Christopher Diggins" userId="5aeb5eb5ad850d79" providerId="LiveId" clId="{8627BB4B-3DCB-4CCC-A4B6-2062D86EEE44}" dt="2023-01-16T23:56:19.728" v="2846" actId="20577"/>
          <ac:spMkLst>
            <pc:docMk/>
            <pc:sldMk cId="667063802" sldId="450"/>
            <ac:spMk id="2" creationId="{0E56833F-4DD9-3783-F3FA-FCACD8C588D2}"/>
          </ac:spMkLst>
        </pc:spChg>
        <pc:spChg chg="mod">
          <ac:chgData name="Christopher Diggins" userId="5aeb5eb5ad850d79" providerId="LiveId" clId="{8627BB4B-3DCB-4CCC-A4B6-2062D86EEE44}" dt="2023-01-16T23:58:49.186" v="2978" actId="20577"/>
          <ac:spMkLst>
            <pc:docMk/>
            <pc:sldMk cId="667063802" sldId="450"/>
            <ac:spMk id="3" creationId="{15665746-57E9-48EA-DC84-2629AB08A914}"/>
          </ac:spMkLst>
        </pc:spChg>
      </pc:sldChg>
      <pc:sldChg chg="modSp new mod">
        <pc:chgData name="Christopher Diggins" userId="5aeb5eb5ad850d79" providerId="LiveId" clId="{8627BB4B-3DCB-4CCC-A4B6-2062D86EEE44}" dt="2023-01-16T16:27:29.788" v="885" actId="20577"/>
        <pc:sldMkLst>
          <pc:docMk/>
          <pc:sldMk cId="64217671" sldId="451"/>
        </pc:sldMkLst>
        <pc:spChg chg="mod">
          <ac:chgData name="Christopher Diggins" userId="5aeb5eb5ad850d79" providerId="LiveId" clId="{8627BB4B-3DCB-4CCC-A4B6-2062D86EEE44}" dt="2023-01-16T16:23:52.630" v="614" actId="20577"/>
          <ac:spMkLst>
            <pc:docMk/>
            <pc:sldMk cId="64217671" sldId="451"/>
            <ac:spMk id="2" creationId="{A6E6CB85-2647-23BC-E75B-AF5AEBA63B48}"/>
          </ac:spMkLst>
        </pc:spChg>
        <pc:spChg chg="mod">
          <ac:chgData name="Christopher Diggins" userId="5aeb5eb5ad850d79" providerId="LiveId" clId="{8627BB4B-3DCB-4CCC-A4B6-2062D86EEE44}" dt="2023-01-16T16:27:29.788" v="885" actId="20577"/>
          <ac:spMkLst>
            <pc:docMk/>
            <pc:sldMk cId="64217671" sldId="451"/>
            <ac:spMk id="3" creationId="{CE4433C7-2D9D-F2ED-988E-02940492C1EF}"/>
          </ac:spMkLst>
        </pc:spChg>
      </pc:sldChg>
      <pc:sldChg chg="modSp new mod">
        <pc:chgData name="Christopher Diggins" userId="5aeb5eb5ad850d79" providerId="LiveId" clId="{8627BB4B-3DCB-4CCC-A4B6-2062D86EEE44}" dt="2023-01-16T18:17:46.889" v="1362" actId="20577"/>
        <pc:sldMkLst>
          <pc:docMk/>
          <pc:sldMk cId="3540834638" sldId="452"/>
        </pc:sldMkLst>
        <pc:spChg chg="mod">
          <ac:chgData name="Christopher Diggins" userId="5aeb5eb5ad850d79" providerId="LiveId" clId="{8627BB4B-3DCB-4CCC-A4B6-2062D86EEE44}" dt="2023-01-16T18:13:21.394" v="1337" actId="20577"/>
          <ac:spMkLst>
            <pc:docMk/>
            <pc:sldMk cId="3540834638" sldId="452"/>
            <ac:spMk id="2" creationId="{EF1CD1C1-89D5-71B5-3806-740F4C3D23C3}"/>
          </ac:spMkLst>
        </pc:spChg>
        <pc:spChg chg="mod">
          <ac:chgData name="Christopher Diggins" userId="5aeb5eb5ad850d79" providerId="LiveId" clId="{8627BB4B-3DCB-4CCC-A4B6-2062D86EEE44}" dt="2023-01-16T18:17:46.889" v="1362" actId="20577"/>
          <ac:spMkLst>
            <pc:docMk/>
            <pc:sldMk cId="3540834638" sldId="452"/>
            <ac:spMk id="3" creationId="{56349333-9924-FFC5-7119-5E3F06A9D6F8}"/>
          </ac:spMkLst>
        </pc:spChg>
      </pc:sldChg>
      <pc:sldChg chg="modSp new mod">
        <pc:chgData name="Christopher Diggins" userId="5aeb5eb5ad850d79" providerId="LiveId" clId="{8627BB4B-3DCB-4CCC-A4B6-2062D86EEE44}" dt="2023-01-16T16:24:47.073" v="771" actId="20577"/>
        <pc:sldMkLst>
          <pc:docMk/>
          <pc:sldMk cId="1130995145" sldId="453"/>
        </pc:sldMkLst>
        <pc:spChg chg="mod">
          <ac:chgData name="Christopher Diggins" userId="5aeb5eb5ad850d79" providerId="LiveId" clId="{8627BB4B-3DCB-4CCC-A4B6-2062D86EEE44}" dt="2023-01-16T16:24:21.196" v="663" actId="20577"/>
          <ac:spMkLst>
            <pc:docMk/>
            <pc:sldMk cId="1130995145" sldId="453"/>
            <ac:spMk id="2" creationId="{F2E86B5A-CC1A-ED94-6C6A-0EC250D7B5A7}"/>
          </ac:spMkLst>
        </pc:spChg>
        <pc:spChg chg="mod">
          <ac:chgData name="Christopher Diggins" userId="5aeb5eb5ad850d79" providerId="LiveId" clId="{8627BB4B-3DCB-4CCC-A4B6-2062D86EEE44}" dt="2023-01-16T16:24:47.073" v="771" actId="20577"/>
          <ac:spMkLst>
            <pc:docMk/>
            <pc:sldMk cId="1130995145" sldId="453"/>
            <ac:spMk id="3" creationId="{5D6181C8-BBAC-BBAA-36F8-D8670DBA7CF2}"/>
          </ac:spMkLst>
        </pc:spChg>
      </pc:sldChg>
      <pc:sldChg chg="modSp new mod">
        <pc:chgData name="Christopher Diggins" userId="5aeb5eb5ad850d79" providerId="LiveId" clId="{8627BB4B-3DCB-4CCC-A4B6-2062D86EEE44}" dt="2023-01-16T16:25:35.101" v="806" actId="20577"/>
        <pc:sldMkLst>
          <pc:docMk/>
          <pc:sldMk cId="4076026600" sldId="454"/>
        </pc:sldMkLst>
        <pc:spChg chg="mod">
          <ac:chgData name="Christopher Diggins" userId="5aeb5eb5ad850d79" providerId="LiveId" clId="{8627BB4B-3DCB-4CCC-A4B6-2062D86EEE44}" dt="2023-01-16T16:25:30.820" v="803" actId="20577"/>
          <ac:spMkLst>
            <pc:docMk/>
            <pc:sldMk cId="4076026600" sldId="454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5:35.101" v="806" actId="20577"/>
          <ac:spMkLst>
            <pc:docMk/>
            <pc:sldMk cId="4076026600" sldId="454"/>
            <ac:spMk id="3" creationId="{6BC142C6-44DB-C5D7-2632-93E0BDCCE5DC}"/>
          </ac:spMkLst>
        </pc:spChg>
      </pc:sldChg>
      <pc:sldChg chg="modSp add mod ord">
        <pc:chgData name="Christopher Diggins" userId="5aeb5eb5ad850d79" providerId="LiveId" clId="{8627BB4B-3DCB-4CCC-A4B6-2062D86EEE44}" dt="2023-01-16T16:26:23.892" v="832"/>
        <pc:sldMkLst>
          <pc:docMk/>
          <pc:sldMk cId="3729333396" sldId="455"/>
        </pc:sldMkLst>
        <pc:spChg chg="mod">
          <ac:chgData name="Christopher Diggins" userId="5aeb5eb5ad850d79" providerId="LiveId" clId="{8627BB4B-3DCB-4CCC-A4B6-2062D86EEE44}" dt="2023-01-16T16:25:53.519" v="826" actId="20577"/>
          <ac:spMkLst>
            <pc:docMk/>
            <pc:sldMk cId="3729333396" sldId="455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6:16.346" v="830" actId="20577"/>
          <ac:spMkLst>
            <pc:docMk/>
            <pc:sldMk cId="3729333396" sldId="455"/>
            <ac:spMk id="3" creationId="{6BC142C6-44DB-C5D7-2632-93E0BDCCE5DC}"/>
          </ac:spMkLst>
        </pc:spChg>
      </pc:sldChg>
      <pc:sldChg chg="modSp new mod ord">
        <pc:chgData name="Christopher Diggins" userId="5aeb5eb5ad850d79" providerId="LiveId" clId="{8627BB4B-3DCB-4CCC-A4B6-2062D86EEE44}" dt="2023-01-17T00:04:26.474" v="3223"/>
        <pc:sldMkLst>
          <pc:docMk/>
          <pc:sldMk cId="857080228" sldId="456"/>
        </pc:sldMkLst>
        <pc:spChg chg="mod">
          <ac:chgData name="Christopher Diggins" userId="5aeb5eb5ad850d79" providerId="LiveId" clId="{8627BB4B-3DCB-4CCC-A4B6-2062D86EEE44}" dt="2023-01-16T23:54:33.010" v="2769" actId="20577"/>
          <ac:spMkLst>
            <pc:docMk/>
            <pc:sldMk cId="857080228" sldId="456"/>
            <ac:spMk id="2" creationId="{9248CD3D-5A28-92C4-AFBE-7411554972C4}"/>
          </ac:spMkLst>
        </pc:spChg>
        <pc:spChg chg="mod">
          <ac:chgData name="Christopher Diggins" userId="5aeb5eb5ad850d79" providerId="LiveId" clId="{8627BB4B-3DCB-4CCC-A4B6-2062D86EEE44}" dt="2023-01-16T23:54:24.421" v="2768" actId="20577"/>
          <ac:spMkLst>
            <pc:docMk/>
            <pc:sldMk cId="857080228" sldId="456"/>
            <ac:spMk id="3" creationId="{83144DB8-A47C-9D77-6941-8193BDBC18E3}"/>
          </ac:spMkLst>
        </pc:spChg>
      </pc:sldChg>
      <pc:sldChg chg="modSp new del mod">
        <pc:chgData name="Christopher Diggins" userId="5aeb5eb5ad850d79" providerId="LiveId" clId="{8627BB4B-3DCB-4CCC-A4B6-2062D86EEE44}" dt="2023-01-16T18:58:29.227" v="2115" actId="2696"/>
        <pc:sldMkLst>
          <pc:docMk/>
          <pc:sldMk cId="3590572998" sldId="457"/>
        </pc:sldMkLst>
        <pc:spChg chg="mod">
          <ac:chgData name="Christopher Diggins" userId="5aeb5eb5ad850d79" providerId="LiveId" clId="{8627BB4B-3DCB-4CCC-A4B6-2062D86EEE44}" dt="2023-01-16T16:32:19.062" v="995" actId="20577"/>
          <ac:spMkLst>
            <pc:docMk/>
            <pc:sldMk cId="3590572998" sldId="457"/>
            <ac:spMk id="2" creationId="{8FAF696F-A940-9E77-C441-E99628067A53}"/>
          </ac:spMkLst>
        </pc:spChg>
        <pc:spChg chg="mod">
          <ac:chgData name="Christopher Diggins" userId="5aeb5eb5ad850d79" providerId="LiveId" clId="{8627BB4B-3DCB-4CCC-A4B6-2062D86EEE44}" dt="2023-01-16T16:33:24.852" v="1154" actId="20577"/>
          <ac:spMkLst>
            <pc:docMk/>
            <pc:sldMk cId="3590572998" sldId="457"/>
            <ac:spMk id="3" creationId="{3F9E487E-0920-130A-309C-E800146D050F}"/>
          </ac:spMkLst>
        </pc:spChg>
      </pc:sldChg>
      <pc:sldChg chg="modSp new mod ord">
        <pc:chgData name="Christopher Diggins" userId="5aeb5eb5ad850d79" providerId="LiveId" clId="{8627BB4B-3DCB-4CCC-A4B6-2062D86EEE44}" dt="2023-01-16T23:49:43.921" v="2372" actId="20577"/>
        <pc:sldMkLst>
          <pc:docMk/>
          <pc:sldMk cId="2068494055" sldId="458"/>
        </pc:sldMkLst>
        <pc:spChg chg="mod">
          <ac:chgData name="Christopher Diggins" userId="5aeb5eb5ad850d79" providerId="LiveId" clId="{8627BB4B-3DCB-4CCC-A4B6-2062D86EEE44}" dt="2023-01-16T16:36:46.655" v="1166" actId="20577"/>
          <ac:spMkLst>
            <pc:docMk/>
            <pc:sldMk cId="2068494055" sldId="458"/>
            <ac:spMk id="2" creationId="{425664DF-49EE-94F5-39DF-EF907C942C9A}"/>
          </ac:spMkLst>
        </pc:spChg>
        <pc:spChg chg="mod">
          <ac:chgData name="Christopher Diggins" userId="5aeb5eb5ad850d79" providerId="LiveId" clId="{8627BB4B-3DCB-4CCC-A4B6-2062D86EEE44}" dt="2023-01-16T23:49:43.921" v="2372" actId="20577"/>
          <ac:spMkLst>
            <pc:docMk/>
            <pc:sldMk cId="2068494055" sldId="458"/>
            <ac:spMk id="3" creationId="{8AB028DE-4416-75CD-298C-55A012D3B747}"/>
          </ac:spMkLst>
        </pc:spChg>
      </pc:sldChg>
      <pc:sldChg chg="modSp new mod">
        <pc:chgData name="Christopher Diggins" userId="5aeb5eb5ad850d79" providerId="LiveId" clId="{8627BB4B-3DCB-4CCC-A4B6-2062D86EEE44}" dt="2023-01-16T16:38:57.460" v="1316" actId="20577"/>
        <pc:sldMkLst>
          <pc:docMk/>
          <pc:sldMk cId="3917998549" sldId="459"/>
        </pc:sldMkLst>
        <pc:spChg chg="mod">
          <ac:chgData name="Christopher Diggins" userId="5aeb5eb5ad850d79" providerId="LiveId" clId="{8627BB4B-3DCB-4CCC-A4B6-2062D86EEE44}" dt="2023-01-16T16:37:03.417" v="1175" actId="20577"/>
          <ac:spMkLst>
            <pc:docMk/>
            <pc:sldMk cId="3917998549" sldId="459"/>
            <ac:spMk id="2" creationId="{B742D5B5-4C55-73AF-24E6-570EDB0F8959}"/>
          </ac:spMkLst>
        </pc:spChg>
        <pc:spChg chg="mod">
          <ac:chgData name="Christopher Diggins" userId="5aeb5eb5ad850d79" providerId="LiveId" clId="{8627BB4B-3DCB-4CCC-A4B6-2062D86EEE44}" dt="2023-01-16T16:38:57.460" v="1316" actId="20577"/>
          <ac:spMkLst>
            <pc:docMk/>
            <pc:sldMk cId="3917998549" sldId="459"/>
            <ac:spMk id="3" creationId="{562F4353-5ADA-71E9-D4C3-2CE0DAFCEDD2}"/>
          </ac:spMkLst>
        </pc:spChg>
      </pc:sldChg>
      <pc:sldChg chg="modSp new mod">
        <pc:chgData name="Christopher Diggins" userId="5aeb5eb5ad850d79" providerId="LiveId" clId="{8627BB4B-3DCB-4CCC-A4B6-2062D86EEE44}" dt="2023-01-16T16:38:00.490" v="1245" actId="20577"/>
        <pc:sldMkLst>
          <pc:docMk/>
          <pc:sldMk cId="1689087197" sldId="460"/>
        </pc:sldMkLst>
        <pc:spChg chg="mod">
          <ac:chgData name="Christopher Diggins" userId="5aeb5eb5ad850d79" providerId="LiveId" clId="{8627BB4B-3DCB-4CCC-A4B6-2062D86EEE44}" dt="2023-01-16T16:38:00.490" v="1245" actId="20577"/>
          <ac:spMkLst>
            <pc:docMk/>
            <pc:sldMk cId="1689087197" sldId="460"/>
            <ac:spMk id="2" creationId="{8A3B315D-D20F-C00D-F61E-3325956F40F3}"/>
          </ac:spMkLst>
        </pc:spChg>
      </pc:sldChg>
      <pc:sldChg chg="addSp delSp modSp new mod">
        <pc:chgData name="Christopher Diggins" userId="5aeb5eb5ad850d79" providerId="LiveId" clId="{8627BB4B-3DCB-4CCC-A4B6-2062D86EEE44}" dt="2023-01-16T18:19:58.973" v="1456" actId="207"/>
        <pc:sldMkLst>
          <pc:docMk/>
          <pc:sldMk cId="418294620" sldId="461"/>
        </pc:sldMkLst>
        <pc:spChg chg="mod">
          <ac:chgData name="Christopher Diggins" userId="5aeb5eb5ad850d79" providerId="LiveId" clId="{8627BB4B-3DCB-4CCC-A4B6-2062D86EEE44}" dt="2023-01-16T18:18:38.032" v="1372"/>
          <ac:spMkLst>
            <pc:docMk/>
            <pc:sldMk cId="418294620" sldId="461"/>
            <ac:spMk id="2" creationId="{040D88B9-D3D7-E72A-1672-E045571F6EF9}"/>
          </ac:spMkLst>
        </pc:spChg>
        <pc:spChg chg="add del mod">
          <ac:chgData name="Christopher Diggins" userId="5aeb5eb5ad850d79" providerId="LiveId" clId="{8627BB4B-3DCB-4CCC-A4B6-2062D86EEE44}" dt="2023-01-16T18:19:58.973" v="1456" actId="207"/>
          <ac:spMkLst>
            <pc:docMk/>
            <pc:sldMk cId="418294620" sldId="461"/>
            <ac:spMk id="3" creationId="{ABEDC97C-A85C-AC33-D8C0-1C1BF9007D16}"/>
          </ac:spMkLst>
        </pc:spChg>
        <pc:spChg chg="add del mod">
          <ac:chgData name="Christopher Diggins" userId="5aeb5eb5ad850d79" providerId="LiveId" clId="{8627BB4B-3DCB-4CCC-A4B6-2062D86EEE44}" dt="2023-01-16T18:18:19.808" v="1365"/>
          <ac:spMkLst>
            <pc:docMk/>
            <pc:sldMk cId="418294620" sldId="461"/>
            <ac:spMk id="4" creationId="{00328486-C658-81CA-FC84-5420A216676A}"/>
          </ac:spMkLst>
        </pc:spChg>
      </pc:sldChg>
      <pc:sldChg chg="modSp new mod">
        <pc:chgData name="Christopher Diggins" userId="5aeb5eb5ad850d79" providerId="LiveId" clId="{8627BB4B-3DCB-4CCC-A4B6-2062D86EEE44}" dt="2023-01-16T18:21:26.736" v="1517" actId="207"/>
        <pc:sldMkLst>
          <pc:docMk/>
          <pc:sldMk cId="1254211930" sldId="462"/>
        </pc:sldMkLst>
        <pc:spChg chg="mod">
          <ac:chgData name="Christopher Diggins" userId="5aeb5eb5ad850d79" providerId="LiveId" clId="{8627BB4B-3DCB-4CCC-A4B6-2062D86EEE44}" dt="2023-01-16T18:20:33.179" v="1477" actId="20577"/>
          <ac:spMkLst>
            <pc:docMk/>
            <pc:sldMk cId="1254211930" sldId="462"/>
            <ac:spMk id="2" creationId="{72CBFEEF-94B0-287B-A8C5-85BBD4C35C2C}"/>
          </ac:spMkLst>
        </pc:spChg>
        <pc:spChg chg="mod">
          <ac:chgData name="Christopher Diggins" userId="5aeb5eb5ad850d79" providerId="LiveId" clId="{8627BB4B-3DCB-4CCC-A4B6-2062D86EEE44}" dt="2023-01-16T18:21:26.736" v="1517" actId="207"/>
          <ac:spMkLst>
            <pc:docMk/>
            <pc:sldMk cId="1254211930" sldId="462"/>
            <ac:spMk id="3" creationId="{E19E62FF-5BEF-5614-F0E6-512BF4908931}"/>
          </ac:spMkLst>
        </pc:spChg>
      </pc:sldChg>
      <pc:sldChg chg="addSp delSp modSp new mod">
        <pc:chgData name="Christopher Diggins" userId="5aeb5eb5ad850d79" providerId="LiveId" clId="{8627BB4B-3DCB-4CCC-A4B6-2062D86EEE44}" dt="2023-01-16T18:25:22.677" v="1556" actId="1076"/>
        <pc:sldMkLst>
          <pc:docMk/>
          <pc:sldMk cId="4139155854" sldId="463"/>
        </pc:sldMkLst>
        <pc:spChg chg="mod">
          <ac:chgData name="Christopher Diggins" userId="5aeb5eb5ad850d79" providerId="LiveId" clId="{8627BB4B-3DCB-4CCC-A4B6-2062D86EEE44}" dt="2023-01-16T18:25:11.116" v="1552" actId="20577"/>
          <ac:spMkLst>
            <pc:docMk/>
            <pc:sldMk cId="4139155854" sldId="463"/>
            <ac:spMk id="2" creationId="{DC72BF26-C4DF-8E87-91E0-20ADC2C8C1E0}"/>
          </ac:spMkLst>
        </pc:spChg>
        <pc:spChg chg="del mod">
          <ac:chgData name="Christopher Diggins" userId="5aeb5eb5ad850d79" providerId="LiveId" clId="{8627BB4B-3DCB-4CCC-A4B6-2062D86EEE44}" dt="2023-01-16T18:25:17.584" v="1554" actId="478"/>
          <ac:spMkLst>
            <pc:docMk/>
            <pc:sldMk cId="4139155854" sldId="463"/>
            <ac:spMk id="3" creationId="{1710DE47-891D-CC36-7BA2-A67E5754FB8C}"/>
          </ac:spMkLst>
        </pc:spChg>
        <pc:picChg chg="add mod">
          <ac:chgData name="Christopher Diggins" userId="5aeb5eb5ad850d79" providerId="LiveId" clId="{8627BB4B-3DCB-4CCC-A4B6-2062D86EEE44}" dt="2023-01-16T18:25:22.677" v="1556" actId="1076"/>
          <ac:picMkLst>
            <pc:docMk/>
            <pc:sldMk cId="4139155854" sldId="463"/>
            <ac:picMk id="5" creationId="{0582309B-BC2C-E983-F636-973C70CECD6F}"/>
          </ac:picMkLst>
        </pc:picChg>
      </pc:sldChg>
      <pc:sldChg chg="new del">
        <pc:chgData name="Christopher Diggins" userId="5aeb5eb5ad850d79" providerId="LiveId" clId="{8627BB4B-3DCB-4CCC-A4B6-2062D86EEE44}" dt="2023-01-16T20:00:17.632" v="2145" actId="47"/>
        <pc:sldMkLst>
          <pc:docMk/>
          <pc:sldMk cId="632896984" sldId="464"/>
        </pc:sldMkLst>
      </pc:sldChg>
      <pc:sldChg chg="addSp delSp modSp new mod">
        <pc:chgData name="Christopher Diggins" userId="5aeb5eb5ad850d79" providerId="LiveId" clId="{8627BB4B-3DCB-4CCC-A4B6-2062D86EEE44}" dt="2023-01-16T23:50:32.264" v="2378" actId="20577"/>
        <pc:sldMkLst>
          <pc:docMk/>
          <pc:sldMk cId="3008134028" sldId="465"/>
        </pc:sldMkLst>
        <pc:spChg chg="mod">
          <ac:chgData name="Christopher Diggins" userId="5aeb5eb5ad850d79" providerId="LiveId" clId="{8627BB4B-3DCB-4CCC-A4B6-2062D86EEE44}" dt="2023-01-16T18:33:54.522" v="1855" actId="20577"/>
          <ac:spMkLst>
            <pc:docMk/>
            <pc:sldMk cId="3008134028" sldId="465"/>
            <ac:spMk id="2" creationId="{3929F5F4-68B2-D65D-B996-8D7A8A2319C6}"/>
          </ac:spMkLst>
        </pc:spChg>
        <pc:spChg chg="mod">
          <ac:chgData name="Christopher Diggins" userId="5aeb5eb5ad850d79" providerId="LiveId" clId="{8627BB4B-3DCB-4CCC-A4B6-2062D86EEE44}" dt="2023-01-16T23:50:32.264" v="2378" actId="20577"/>
          <ac:spMkLst>
            <pc:docMk/>
            <pc:sldMk cId="3008134028" sldId="465"/>
            <ac:spMk id="3" creationId="{143FCA83-14AF-A06D-4BAD-F979636ECC60}"/>
          </ac:spMkLst>
        </pc:spChg>
        <pc:picChg chg="add del">
          <ac:chgData name="Christopher Diggins" userId="5aeb5eb5ad850d79" providerId="LiveId" clId="{8627BB4B-3DCB-4CCC-A4B6-2062D86EEE44}" dt="2023-01-16T18:54:57.164" v="2084" actId="22"/>
          <ac:picMkLst>
            <pc:docMk/>
            <pc:sldMk cId="3008134028" sldId="465"/>
            <ac:picMk id="5" creationId="{477288CE-96EA-08CF-3D05-F5E18D15B8AC}"/>
          </ac:picMkLst>
        </pc:picChg>
      </pc:sldChg>
      <pc:sldChg chg="addSp delSp modSp new mod">
        <pc:chgData name="Christopher Diggins" userId="5aeb5eb5ad850d79" providerId="LiveId" clId="{8627BB4B-3DCB-4CCC-A4B6-2062D86EEE44}" dt="2023-01-17T03:56:15.803" v="3631" actId="1076"/>
        <pc:sldMkLst>
          <pc:docMk/>
          <pc:sldMk cId="109412033" sldId="466"/>
        </pc:sldMkLst>
        <pc:spChg chg="mod">
          <ac:chgData name="Christopher Diggins" userId="5aeb5eb5ad850d79" providerId="LiveId" clId="{8627BB4B-3DCB-4CCC-A4B6-2062D86EEE44}" dt="2023-01-16T18:50:54.288" v="2076" actId="20577"/>
          <ac:spMkLst>
            <pc:docMk/>
            <pc:sldMk cId="109412033" sldId="466"/>
            <ac:spMk id="2" creationId="{7DB917BE-F1CA-D93D-635C-7776FA4D35D2}"/>
          </ac:spMkLst>
        </pc:spChg>
        <pc:spChg chg="del">
          <ac:chgData name="Christopher Diggins" userId="5aeb5eb5ad850d79" providerId="LiveId" clId="{8627BB4B-3DCB-4CCC-A4B6-2062D86EEE44}" dt="2023-01-16T18:49:58.502" v="2023" actId="478"/>
          <ac:spMkLst>
            <pc:docMk/>
            <pc:sldMk cId="109412033" sldId="466"/>
            <ac:spMk id="3" creationId="{F7FD94DC-7611-9691-6F34-4231D4AAFF0D}"/>
          </ac:spMkLst>
        </pc:spChg>
        <pc:picChg chg="add mod">
          <ac:chgData name="Christopher Diggins" userId="5aeb5eb5ad850d79" providerId="LiveId" clId="{8627BB4B-3DCB-4CCC-A4B6-2062D86EEE44}" dt="2023-01-16T18:54:44.428" v="2078" actId="1076"/>
          <ac:picMkLst>
            <pc:docMk/>
            <pc:sldMk cId="109412033" sldId="466"/>
            <ac:picMk id="5" creationId="{561FFE7C-6A8D-3B19-C669-ED398543769D}"/>
          </ac:picMkLst>
        </pc:picChg>
        <pc:picChg chg="add mod">
          <ac:chgData name="Christopher Diggins" userId="5aeb5eb5ad850d79" providerId="LiveId" clId="{8627BB4B-3DCB-4CCC-A4B6-2062D86EEE44}" dt="2023-01-17T03:56:15.803" v="3631" actId="1076"/>
          <ac:picMkLst>
            <pc:docMk/>
            <pc:sldMk cId="109412033" sldId="466"/>
            <ac:picMk id="7" creationId="{E25B7739-0743-DED0-3A43-D163178A53A6}"/>
          </ac:picMkLst>
        </pc:picChg>
      </pc:sldChg>
      <pc:sldChg chg="modSp new del mod">
        <pc:chgData name="Christopher Diggins" userId="5aeb5eb5ad850d79" providerId="LiveId" clId="{8627BB4B-3DCB-4CCC-A4B6-2062D86EEE44}" dt="2023-01-17T00:03:41.433" v="3220" actId="47"/>
        <pc:sldMkLst>
          <pc:docMk/>
          <pc:sldMk cId="512700941" sldId="467"/>
        </pc:sldMkLst>
        <pc:spChg chg="mod">
          <ac:chgData name="Christopher Diggins" userId="5aeb5eb5ad850d79" providerId="LiveId" clId="{8627BB4B-3DCB-4CCC-A4B6-2062D86EEE44}" dt="2023-01-16T23:59:08.045" v="2991" actId="20577"/>
          <ac:spMkLst>
            <pc:docMk/>
            <pc:sldMk cId="512700941" sldId="467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38.199" v="3218" actId="5793"/>
          <ac:spMkLst>
            <pc:docMk/>
            <pc:sldMk cId="512700941" sldId="467"/>
            <ac:spMk id="3" creationId="{01320933-A319-79AC-5532-5135B2B3B413}"/>
          </ac:spMkLst>
        </pc:spChg>
      </pc:sldChg>
      <pc:sldChg chg="new del">
        <pc:chgData name="Christopher Diggins" userId="5aeb5eb5ad850d79" providerId="LiveId" clId="{8627BB4B-3DCB-4CCC-A4B6-2062D86EEE44}" dt="2023-01-16T18:58:18.992" v="2114" actId="47"/>
        <pc:sldMkLst>
          <pc:docMk/>
          <pc:sldMk cId="743898300" sldId="467"/>
        </pc:sldMkLst>
      </pc:sldChg>
      <pc:sldChg chg="modSp add mod">
        <pc:chgData name="Christopher Diggins" userId="5aeb5eb5ad850d79" providerId="LiveId" clId="{8627BB4B-3DCB-4CCC-A4B6-2062D86EEE44}" dt="2023-01-17T00:03:23.372" v="3215" actId="20577"/>
        <pc:sldMkLst>
          <pc:docMk/>
          <pc:sldMk cId="1840732022" sldId="468"/>
        </pc:sldMkLst>
        <pc:spChg chg="mod">
          <ac:chgData name="Christopher Diggins" userId="5aeb5eb5ad850d79" providerId="LiveId" clId="{8627BB4B-3DCB-4CCC-A4B6-2062D86EEE44}" dt="2023-01-17T00:01:49.288" v="3054" actId="20577"/>
          <ac:spMkLst>
            <pc:docMk/>
            <pc:sldMk cId="1840732022" sldId="468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23.372" v="3215" actId="20577"/>
          <ac:spMkLst>
            <pc:docMk/>
            <pc:sldMk cId="1840732022" sldId="468"/>
            <ac:spMk id="3" creationId="{01320933-A319-79AC-5532-5135B2B3B413}"/>
          </ac:spMkLst>
        </pc:spChg>
      </pc:sldChg>
      <pc:sldChg chg="modSp new mod">
        <pc:chgData name="Christopher Diggins" userId="5aeb5eb5ad850d79" providerId="LiveId" clId="{8627BB4B-3DCB-4CCC-A4B6-2062D86EEE44}" dt="2023-01-17T00:16:06.380" v="3545" actId="20577"/>
        <pc:sldMkLst>
          <pc:docMk/>
          <pc:sldMk cId="939186224" sldId="469"/>
        </pc:sldMkLst>
        <pc:spChg chg="mod">
          <ac:chgData name="Christopher Diggins" userId="5aeb5eb5ad850d79" providerId="LiveId" clId="{8627BB4B-3DCB-4CCC-A4B6-2062D86EEE44}" dt="2023-01-17T00:05:28.606" v="3256" actId="20577"/>
          <ac:spMkLst>
            <pc:docMk/>
            <pc:sldMk cId="939186224" sldId="469"/>
            <ac:spMk id="2" creationId="{164148B4-A1A8-F1D1-CC3E-71B5E7A722F6}"/>
          </ac:spMkLst>
        </pc:spChg>
        <pc:spChg chg="mod">
          <ac:chgData name="Christopher Diggins" userId="5aeb5eb5ad850d79" providerId="LiveId" clId="{8627BB4B-3DCB-4CCC-A4B6-2062D86EEE44}" dt="2023-01-17T00:16:06.380" v="3545" actId="20577"/>
          <ac:spMkLst>
            <pc:docMk/>
            <pc:sldMk cId="939186224" sldId="469"/>
            <ac:spMk id="3" creationId="{EBA08B82-5FD8-403E-4DFB-B1BE12020BF2}"/>
          </ac:spMkLst>
        </pc:spChg>
      </pc:sldChg>
      <pc:sldChg chg="modSp new mod">
        <pc:chgData name="Christopher Diggins" userId="5aeb5eb5ad850d79" providerId="LiveId" clId="{8627BB4B-3DCB-4CCC-A4B6-2062D86EEE44}" dt="2023-01-17T00:17:54.798" v="3629" actId="20577"/>
        <pc:sldMkLst>
          <pc:docMk/>
          <pc:sldMk cId="303556866" sldId="470"/>
        </pc:sldMkLst>
        <pc:spChg chg="mod">
          <ac:chgData name="Christopher Diggins" userId="5aeb5eb5ad850d79" providerId="LiveId" clId="{8627BB4B-3DCB-4CCC-A4B6-2062D86EEE44}" dt="2023-01-17T00:17:39.722" v="3564" actId="20577"/>
          <ac:spMkLst>
            <pc:docMk/>
            <pc:sldMk cId="303556866" sldId="470"/>
            <ac:spMk id="2" creationId="{376DD3E0-D100-0EA3-DD69-89EE6AB8E747}"/>
          </ac:spMkLst>
        </pc:spChg>
        <pc:spChg chg="mod">
          <ac:chgData name="Christopher Diggins" userId="5aeb5eb5ad850d79" providerId="LiveId" clId="{8627BB4B-3DCB-4CCC-A4B6-2062D86EEE44}" dt="2023-01-17T00:17:54.798" v="3629" actId="20577"/>
          <ac:spMkLst>
            <pc:docMk/>
            <pc:sldMk cId="303556866" sldId="470"/>
            <ac:spMk id="3" creationId="{DF8D04DE-03AC-0EDA-E69C-F811F756505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325D9-8156-4004-A45A-C1651D5F275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B5BEC3-82D6-46CB-9024-1059C099AE2D}">
      <dgm:prSet/>
      <dgm:spPr/>
      <dgm:t>
        <a:bodyPr/>
        <a:lstStyle/>
        <a:p>
          <a:r>
            <a:rPr lang="en-CA"/>
            <a:t>Consider each line of code</a:t>
          </a:r>
          <a:endParaRPr lang="en-US"/>
        </a:p>
      </dgm:t>
    </dgm:pt>
    <dgm:pt modelId="{EB684169-5A56-475F-B52F-F1183A00BDED}" type="parTrans" cxnId="{5101DDBC-3252-4A58-89C8-45BBD7F42DBC}">
      <dgm:prSet/>
      <dgm:spPr/>
      <dgm:t>
        <a:bodyPr/>
        <a:lstStyle/>
        <a:p>
          <a:endParaRPr lang="en-US"/>
        </a:p>
      </dgm:t>
    </dgm:pt>
    <dgm:pt modelId="{02DE3F27-738C-4B87-B988-4718CD381150}" type="sibTrans" cxnId="{5101DDBC-3252-4A58-89C8-45BBD7F42DBC}">
      <dgm:prSet/>
      <dgm:spPr/>
      <dgm:t>
        <a:bodyPr/>
        <a:lstStyle/>
        <a:p>
          <a:endParaRPr lang="en-US"/>
        </a:p>
      </dgm:t>
    </dgm:pt>
    <dgm:pt modelId="{90C4F50C-6901-4D81-BAEF-CCBCC881F0DF}">
      <dgm:prSet/>
      <dgm:spPr/>
      <dgm:t>
        <a:bodyPr/>
        <a:lstStyle/>
        <a:p>
          <a:r>
            <a:rPr lang="en-CA"/>
            <a:t>What is it doing? </a:t>
          </a:r>
          <a:endParaRPr lang="en-US"/>
        </a:p>
      </dgm:t>
    </dgm:pt>
    <dgm:pt modelId="{0D8EA93A-D8F7-4B9D-96EE-3514EBACFDEB}" type="parTrans" cxnId="{A1A88E48-BA62-4895-BAEB-6D46AAFFAAE8}">
      <dgm:prSet/>
      <dgm:spPr/>
      <dgm:t>
        <a:bodyPr/>
        <a:lstStyle/>
        <a:p>
          <a:endParaRPr lang="en-US"/>
        </a:p>
      </dgm:t>
    </dgm:pt>
    <dgm:pt modelId="{C04B93AF-5563-4358-B230-24F5738FA6D3}" type="sibTrans" cxnId="{A1A88E48-BA62-4895-BAEB-6D46AAFFAAE8}">
      <dgm:prSet/>
      <dgm:spPr/>
      <dgm:t>
        <a:bodyPr/>
        <a:lstStyle/>
        <a:p>
          <a:endParaRPr lang="en-US"/>
        </a:p>
      </dgm:t>
    </dgm:pt>
    <dgm:pt modelId="{C599CC78-9DE9-4C2F-9D9A-BA7AC0DE8FA0}">
      <dgm:prSet/>
      <dgm:spPr/>
      <dgm:t>
        <a:bodyPr/>
        <a:lstStyle/>
        <a:p>
          <a:r>
            <a:rPr lang="en-CA"/>
            <a:t>Why is each symbol or element there? </a:t>
          </a:r>
          <a:endParaRPr lang="en-US"/>
        </a:p>
      </dgm:t>
    </dgm:pt>
    <dgm:pt modelId="{043975F7-40C4-4170-BB7A-7A693CB25D69}" type="parTrans" cxnId="{E8BF46EC-3932-4031-8825-6C15B8930745}">
      <dgm:prSet/>
      <dgm:spPr/>
      <dgm:t>
        <a:bodyPr/>
        <a:lstStyle/>
        <a:p>
          <a:endParaRPr lang="en-US"/>
        </a:p>
      </dgm:t>
    </dgm:pt>
    <dgm:pt modelId="{537C3D25-D3DE-4DE2-B0C1-2B3F0D03C721}" type="sibTrans" cxnId="{E8BF46EC-3932-4031-8825-6C15B8930745}">
      <dgm:prSet/>
      <dgm:spPr/>
      <dgm:t>
        <a:bodyPr/>
        <a:lstStyle/>
        <a:p>
          <a:endParaRPr lang="en-US"/>
        </a:p>
      </dgm:t>
    </dgm:pt>
    <dgm:pt modelId="{D27A59F3-BE3D-4582-992A-D9BF64C880E1}">
      <dgm:prSet/>
      <dgm:spPr/>
      <dgm:t>
        <a:bodyPr/>
        <a:lstStyle/>
        <a:p>
          <a:r>
            <a:rPr lang="en-CA"/>
            <a:t>What parts are confusing? </a:t>
          </a:r>
          <a:endParaRPr lang="en-US"/>
        </a:p>
      </dgm:t>
    </dgm:pt>
    <dgm:pt modelId="{0A09AC7D-2ADF-473C-A6EF-658D71C1DF5B}" type="parTrans" cxnId="{15DF3622-006B-4ACC-833A-9590BF7720D2}">
      <dgm:prSet/>
      <dgm:spPr/>
      <dgm:t>
        <a:bodyPr/>
        <a:lstStyle/>
        <a:p>
          <a:endParaRPr lang="en-US"/>
        </a:p>
      </dgm:t>
    </dgm:pt>
    <dgm:pt modelId="{D92CACDA-DEEF-45EC-BBD8-2B871B80E1F6}" type="sibTrans" cxnId="{15DF3622-006B-4ACC-833A-9590BF7720D2}">
      <dgm:prSet/>
      <dgm:spPr/>
      <dgm:t>
        <a:bodyPr/>
        <a:lstStyle/>
        <a:p>
          <a:endParaRPr lang="en-US"/>
        </a:p>
      </dgm:t>
    </dgm:pt>
    <dgm:pt modelId="{E1D1496A-817B-43BD-AB3E-90E4C0FECDE5}">
      <dgm:prSet/>
      <dgm:spPr/>
      <dgm:t>
        <a:bodyPr/>
        <a:lstStyle/>
        <a:p>
          <a:r>
            <a:rPr lang="en-CA"/>
            <a:t>Why does the program do what it is doing? </a:t>
          </a:r>
          <a:endParaRPr lang="en-US"/>
        </a:p>
      </dgm:t>
    </dgm:pt>
    <dgm:pt modelId="{BD054D64-C543-48D8-ADAF-F8E3288BBCEF}" type="parTrans" cxnId="{1D4C3BF0-9D03-4B13-B87A-67782C6C1796}">
      <dgm:prSet/>
      <dgm:spPr/>
      <dgm:t>
        <a:bodyPr/>
        <a:lstStyle/>
        <a:p>
          <a:endParaRPr lang="en-US"/>
        </a:p>
      </dgm:t>
    </dgm:pt>
    <dgm:pt modelId="{38AEA124-24B5-4381-B3FB-8B9C10FE2FE5}" type="sibTrans" cxnId="{1D4C3BF0-9D03-4B13-B87A-67782C6C1796}">
      <dgm:prSet/>
      <dgm:spPr/>
      <dgm:t>
        <a:bodyPr/>
        <a:lstStyle/>
        <a:p>
          <a:endParaRPr lang="en-US"/>
        </a:p>
      </dgm:t>
    </dgm:pt>
    <dgm:pt modelId="{87E23FD4-A71C-4A98-8E56-4EC7EE484642}" type="pres">
      <dgm:prSet presAssocID="{2CB325D9-8156-4004-A45A-C1651D5F275A}" presName="cycle" presStyleCnt="0">
        <dgm:presLayoutVars>
          <dgm:dir/>
          <dgm:resizeHandles val="exact"/>
        </dgm:presLayoutVars>
      </dgm:prSet>
      <dgm:spPr/>
    </dgm:pt>
    <dgm:pt modelId="{781054DF-816A-4875-88E1-CF1207676C76}" type="pres">
      <dgm:prSet presAssocID="{92B5BEC3-82D6-46CB-9024-1059C099AE2D}" presName="dummy" presStyleCnt="0"/>
      <dgm:spPr/>
    </dgm:pt>
    <dgm:pt modelId="{68F7216D-02DF-4CEF-A995-944E70B1D9CA}" type="pres">
      <dgm:prSet presAssocID="{92B5BEC3-82D6-46CB-9024-1059C099AE2D}" presName="node" presStyleLbl="revTx" presStyleIdx="0" presStyleCnt="5">
        <dgm:presLayoutVars>
          <dgm:bulletEnabled val="1"/>
        </dgm:presLayoutVars>
      </dgm:prSet>
      <dgm:spPr/>
    </dgm:pt>
    <dgm:pt modelId="{F7361BF0-C843-4A99-96D1-C18B032804C4}" type="pres">
      <dgm:prSet presAssocID="{02DE3F27-738C-4B87-B988-4718CD381150}" presName="sibTrans" presStyleLbl="node1" presStyleIdx="0" presStyleCnt="5"/>
      <dgm:spPr/>
    </dgm:pt>
    <dgm:pt modelId="{686247D6-0AB1-4FA8-9D6D-6D88FAE35A19}" type="pres">
      <dgm:prSet presAssocID="{90C4F50C-6901-4D81-BAEF-CCBCC881F0DF}" presName="dummy" presStyleCnt="0"/>
      <dgm:spPr/>
    </dgm:pt>
    <dgm:pt modelId="{2BED2A4C-4E79-40F3-B1F7-82D3C59124F5}" type="pres">
      <dgm:prSet presAssocID="{90C4F50C-6901-4D81-BAEF-CCBCC881F0DF}" presName="node" presStyleLbl="revTx" presStyleIdx="1" presStyleCnt="5">
        <dgm:presLayoutVars>
          <dgm:bulletEnabled val="1"/>
        </dgm:presLayoutVars>
      </dgm:prSet>
      <dgm:spPr/>
    </dgm:pt>
    <dgm:pt modelId="{26776FB8-0942-4F1A-A8FA-9FF30181825D}" type="pres">
      <dgm:prSet presAssocID="{C04B93AF-5563-4358-B230-24F5738FA6D3}" presName="sibTrans" presStyleLbl="node1" presStyleIdx="1" presStyleCnt="5"/>
      <dgm:spPr/>
    </dgm:pt>
    <dgm:pt modelId="{A19C2D97-9893-4606-B582-AE52D1C54CAC}" type="pres">
      <dgm:prSet presAssocID="{C599CC78-9DE9-4C2F-9D9A-BA7AC0DE8FA0}" presName="dummy" presStyleCnt="0"/>
      <dgm:spPr/>
    </dgm:pt>
    <dgm:pt modelId="{1B40AC55-D64D-4E5B-BC18-FD73DEDC5413}" type="pres">
      <dgm:prSet presAssocID="{C599CC78-9DE9-4C2F-9D9A-BA7AC0DE8FA0}" presName="node" presStyleLbl="revTx" presStyleIdx="2" presStyleCnt="5">
        <dgm:presLayoutVars>
          <dgm:bulletEnabled val="1"/>
        </dgm:presLayoutVars>
      </dgm:prSet>
      <dgm:spPr/>
    </dgm:pt>
    <dgm:pt modelId="{BD63828C-B07B-438E-A0D0-B6E372C289F9}" type="pres">
      <dgm:prSet presAssocID="{537C3D25-D3DE-4DE2-B0C1-2B3F0D03C721}" presName="sibTrans" presStyleLbl="node1" presStyleIdx="2" presStyleCnt="5"/>
      <dgm:spPr/>
    </dgm:pt>
    <dgm:pt modelId="{B2F544D8-AF9C-4DE9-85DD-FECA507F32E1}" type="pres">
      <dgm:prSet presAssocID="{D27A59F3-BE3D-4582-992A-D9BF64C880E1}" presName="dummy" presStyleCnt="0"/>
      <dgm:spPr/>
    </dgm:pt>
    <dgm:pt modelId="{E45E6E10-D89C-456D-BA31-91193CEF9AD0}" type="pres">
      <dgm:prSet presAssocID="{D27A59F3-BE3D-4582-992A-D9BF64C880E1}" presName="node" presStyleLbl="revTx" presStyleIdx="3" presStyleCnt="5">
        <dgm:presLayoutVars>
          <dgm:bulletEnabled val="1"/>
        </dgm:presLayoutVars>
      </dgm:prSet>
      <dgm:spPr/>
    </dgm:pt>
    <dgm:pt modelId="{F2CEF3EB-2146-4116-863C-44F4985728AD}" type="pres">
      <dgm:prSet presAssocID="{D92CACDA-DEEF-45EC-BBD8-2B871B80E1F6}" presName="sibTrans" presStyleLbl="node1" presStyleIdx="3" presStyleCnt="5"/>
      <dgm:spPr/>
    </dgm:pt>
    <dgm:pt modelId="{DD0830BA-4939-472F-88E6-8BA1DE7F8DE5}" type="pres">
      <dgm:prSet presAssocID="{E1D1496A-817B-43BD-AB3E-90E4C0FECDE5}" presName="dummy" presStyleCnt="0"/>
      <dgm:spPr/>
    </dgm:pt>
    <dgm:pt modelId="{FEA0CF36-1EA6-41E2-B018-D6462A29A432}" type="pres">
      <dgm:prSet presAssocID="{E1D1496A-817B-43BD-AB3E-90E4C0FECDE5}" presName="node" presStyleLbl="revTx" presStyleIdx="4" presStyleCnt="5">
        <dgm:presLayoutVars>
          <dgm:bulletEnabled val="1"/>
        </dgm:presLayoutVars>
      </dgm:prSet>
      <dgm:spPr/>
    </dgm:pt>
    <dgm:pt modelId="{6925C4CF-43F1-432A-B8E1-643CB1A4E11D}" type="pres">
      <dgm:prSet presAssocID="{38AEA124-24B5-4381-B3FB-8B9C10FE2FE5}" presName="sibTrans" presStyleLbl="node1" presStyleIdx="4" presStyleCnt="5"/>
      <dgm:spPr/>
    </dgm:pt>
  </dgm:ptLst>
  <dgm:cxnLst>
    <dgm:cxn modelId="{E6CD9815-2F46-4C91-B91E-B9F1540340FB}" type="presOf" srcId="{90C4F50C-6901-4D81-BAEF-CCBCC881F0DF}" destId="{2BED2A4C-4E79-40F3-B1F7-82D3C59124F5}" srcOrd="0" destOrd="0" presId="urn:microsoft.com/office/officeart/2005/8/layout/cycle1"/>
    <dgm:cxn modelId="{15DF3622-006B-4ACC-833A-9590BF7720D2}" srcId="{2CB325D9-8156-4004-A45A-C1651D5F275A}" destId="{D27A59F3-BE3D-4582-992A-D9BF64C880E1}" srcOrd="3" destOrd="0" parTransId="{0A09AC7D-2ADF-473C-A6EF-658D71C1DF5B}" sibTransId="{D92CACDA-DEEF-45EC-BBD8-2B871B80E1F6}"/>
    <dgm:cxn modelId="{16CEA323-0ACA-4AE5-9E39-7B1D95106B4D}" type="presOf" srcId="{2CB325D9-8156-4004-A45A-C1651D5F275A}" destId="{87E23FD4-A71C-4A98-8E56-4EC7EE484642}" srcOrd="0" destOrd="0" presId="urn:microsoft.com/office/officeart/2005/8/layout/cycle1"/>
    <dgm:cxn modelId="{85536139-BC0A-4AA5-B8F9-EF00F4CCFF28}" type="presOf" srcId="{38AEA124-24B5-4381-B3FB-8B9C10FE2FE5}" destId="{6925C4CF-43F1-432A-B8E1-643CB1A4E11D}" srcOrd="0" destOrd="0" presId="urn:microsoft.com/office/officeart/2005/8/layout/cycle1"/>
    <dgm:cxn modelId="{A1A88E48-BA62-4895-BAEB-6D46AAFFAAE8}" srcId="{2CB325D9-8156-4004-A45A-C1651D5F275A}" destId="{90C4F50C-6901-4D81-BAEF-CCBCC881F0DF}" srcOrd="1" destOrd="0" parTransId="{0D8EA93A-D8F7-4B9D-96EE-3514EBACFDEB}" sibTransId="{C04B93AF-5563-4358-B230-24F5738FA6D3}"/>
    <dgm:cxn modelId="{1588416C-A16F-4BDF-BEAB-AA920E1CC92C}" type="presOf" srcId="{02DE3F27-738C-4B87-B988-4718CD381150}" destId="{F7361BF0-C843-4A99-96D1-C18B032804C4}" srcOrd="0" destOrd="0" presId="urn:microsoft.com/office/officeart/2005/8/layout/cycle1"/>
    <dgm:cxn modelId="{A0738C51-62BF-4E11-99F9-6B438335091A}" type="presOf" srcId="{C599CC78-9DE9-4C2F-9D9A-BA7AC0DE8FA0}" destId="{1B40AC55-D64D-4E5B-BC18-FD73DEDC5413}" srcOrd="0" destOrd="0" presId="urn:microsoft.com/office/officeart/2005/8/layout/cycle1"/>
    <dgm:cxn modelId="{9021B875-EE1A-4025-8FBC-6AA6C4707EB5}" type="presOf" srcId="{D92CACDA-DEEF-45EC-BBD8-2B871B80E1F6}" destId="{F2CEF3EB-2146-4116-863C-44F4985728AD}" srcOrd="0" destOrd="0" presId="urn:microsoft.com/office/officeart/2005/8/layout/cycle1"/>
    <dgm:cxn modelId="{A8311682-EFC5-40ED-95F3-3D184C2F1B23}" type="presOf" srcId="{E1D1496A-817B-43BD-AB3E-90E4C0FECDE5}" destId="{FEA0CF36-1EA6-41E2-B018-D6462A29A432}" srcOrd="0" destOrd="0" presId="urn:microsoft.com/office/officeart/2005/8/layout/cycle1"/>
    <dgm:cxn modelId="{7F97A2B3-EC62-40C9-A488-604F1496D512}" type="presOf" srcId="{C04B93AF-5563-4358-B230-24F5738FA6D3}" destId="{26776FB8-0942-4F1A-A8FA-9FF30181825D}" srcOrd="0" destOrd="0" presId="urn:microsoft.com/office/officeart/2005/8/layout/cycle1"/>
    <dgm:cxn modelId="{5101DDBC-3252-4A58-89C8-45BBD7F42DBC}" srcId="{2CB325D9-8156-4004-A45A-C1651D5F275A}" destId="{92B5BEC3-82D6-46CB-9024-1059C099AE2D}" srcOrd="0" destOrd="0" parTransId="{EB684169-5A56-475F-B52F-F1183A00BDED}" sibTransId="{02DE3F27-738C-4B87-B988-4718CD381150}"/>
    <dgm:cxn modelId="{5CCB53CC-4F0D-421C-B8BF-F29D3728874D}" type="presOf" srcId="{92B5BEC3-82D6-46CB-9024-1059C099AE2D}" destId="{68F7216D-02DF-4CEF-A995-944E70B1D9CA}" srcOrd="0" destOrd="0" presId="urn:microsoft.com/office/officeart/2005/8/layout/cycle1"/>
    <dgm:cxn modelId="{E8BF46EC-3932-4031-8825-6C15B8930745}" srcId="{2CB325D9-8156-4004-A45A-C1651D5F275A}" destId="{C599CC78-9DE9-4C2F-9D9A-BA7AC0DE8FA0}" srcOrd="2" destOrd="0" parTransId="{043975F7-40C4-4170-BB7A-7A693CB25D69}" sibTransId="{537C3D25-D3DE-4DE2-B0C1-2B3F0D03C721}"/>
    <dgm:cxn modelId="{807677EC-AA30-4F6D-897F-93A8B4972478}" type="presOf" srcId="{537C3D25-D3DE-4DE2-B0C1-2B3F0D03C721}" destId="{BD63828C-B07B-438E-A0D0-B6E372C289F9}" srcOrd="0" destOrd="0" presId="urn:microsoft.com/office/officeart/2005/8/layout/cycle1"/>
    <dgm:cxn modelId="{0FD818ED-9E25-407F-A3D0-5C2FF9D3D734}" type="presOf" srcId="{D27A59F3-BE3D-4582-992A-D9BF64C880E1}" destId="{E45E6E10-D89C-456D-BA31-91193CEF9AD0}" srcOrd="0" destOrd="0" presId="urn:microsoft.com/office/officeart/2005/8/layout/cycle1"/>
    <dgm:cxn modelId="{1D4C3BF0-9D03-4B13-B87A-67782C6C1796}" srcId="{2CB325D9-8156-4004-A45A-C1651D5F275A}" destId="{E1D1496A-817B-43BD-AB3E-90E4C0FECDE5}" srcOrd="4" destOrd="0" parTransId="{BD054D64-C543-48D8-ADAF-F8E3288BBCEF}" sibTransId="{38AEA124-24B5-4381-B3FB-8B9C10FE2FE5}"/>
    <dgm:cxn modelId="{F33FC019-265E-4336-A19A-C8A09BA49681}" type="presParOf" srcId="{87E23FD4-A71C-4A98-8E56-4EC7EE484642}" destId="{781054DF-816A-4875-88E1-CF1207676C76}" srcOrd="0" destOrd="0" presId="urn:microsoft.com/office/officeart/2005/8/layout/cycle1"/>
    <dgm:cxn modelId="{47DB14EC-B5B1-45C2-8F68-BAC5B1BD0262}" type="presParOf" srcId="{87E23FD4-A71C-4A98-8E56-4EC7EE484642}" destId="{68F7216D-02DF-4CEF-A995-944E70B1D9CA}" srcOrd="1" destOrd="0" presId="urn:microsoft.com/office/officeart/2005/8/layout/cycle1"/>
    <dgm:cxn modelId="{7AF369D5-313A-4697-A253-28D3DE287327}" type="presParOf" srcId="{87E23FD4-A71C-4A98-8E56-4EC7EE484642}" destId="{F7361BF0-C843-4A99-96D1-C18B032804C4}" srcOrd="2" destOrd="0" presId="urn:microsoft.com/office/officeart/2005/8/layout/cycle1"/>
    <dgm:cxn modelId="{AE8F29D1-3F32-4726-A107-9F833A834531}" type="presParOf" srcId="{87E23FD4-A71C-4A98-8E56-4EC7EE484642}" destId="{686247D6-0AB1-4FA8-9D6D-6D88FAE35A19}" srcOrd="3" destOrd="0" presId="urn:microsoft.com/office/officeart/2005/8/layout/cycle1"/>
    <dgm:cxn modelId="{7E0B242F-7F8D-444D-BCD2-B2EB54EB4DC1}" type="presParOf" srcId="{87E23FD4-A71C-4A98-8E56-4EC7EE484642}" destId="{2BED2A4C-4E79-40F3-B1F7-82D3C59124F5}" srcOrd="4" destOrd="0" presId="urn:microsoft.com/office/officeart/2005/8/layout/cycle1"/>
    <dgm:cxn modelId="{7CDAF49A-ACA6-495C-9EB8-B353E52F6856}" type="presParOf" srcId="{87E23FD4-A71C-4A98-8E56-4EC7EE484642}" destId="{26776FB8-0942-4F1A-A8FA-9FF30181825D}" srcOrd="5" destOrd="0" presId="urn:microsoft.com/office/officeart/2005/8/layout/cycle1"/>
    <dgm:cxn modelId="{7B5AF7E4-2E44-4690-B9DA-EDB822F6AE2D}" type="presParOf" srcId="{87E23FD4-A71C-4A98-8E56-4EC7EE484642}" destId="{A19C2D97-9893-4606-B582-AE52D1C54CAC}" srcOrd="6" destOrd="0" presId="urn:microsoft.com/office/officeart/2005/8/layout/cycle1"/>
    <dgm:cxn modelId="{DA2CE92D-21F0-4B31-B1E6-D88FC81C1275}" type="presParOf" srcId="{87E23FD4-A71C-4A98-8E56-4EC7EE484642}" destId="{1B40AC55-D64D-4E5B-BC18-FD73DEDC5413}" srcOrd="7" destOrd="0" presId="urn:microsoft.com/office/officeart/2005/8/layout/cycle1"/>
    <dgm:cxn modelId="{7FC29011-086A-4026-98E4-0E4411DF62E1}" type="presParOf" srcId="{87E23FD4-A71C-4A98-8E56-4EC7EE484642}" destId="{BD63828C-B07B-438E-A0D0-B6E372C289F9}" srcOrd="8" destOrd="0" presId="urn:microsoft.com/office/officeart/2005/8/layout/cycle1"/>
    <dgm:cxn modelId="{870C9049-F013-4678-BB49-CB543F8F2E8C}" type="presParOf" srcId="{87E23FD4-A71C-4A98-8E56-4EC7EE484642}" destId="{B2F544D8-AF9C-4DE9-85DD-FECA507F32E1}" srcOrd="9" destOrd="0" presId="urn:microsoft.com/office/officeart/2005/8/layout/cycle1"/>
    <dgm:cxn modelId="{F5934D94-4A9C-42AE-B849-C00CDD72D751}" type="presParOf" srcId="{87E23FD4-A71C-4A98-8E56-4EC7EE484642}" destId="{E45E6E10-D89C-456D-BA31-91193CEF9AD0}" srcOrd="10" destOrd="0" presId="urn:microsoft.com/office/officeart/2005/8/layout/cycle1"/>
    <dgm:cxn modelId="{1D93156F-FB7F-4588-A09F-802F549B115C}" type="presParOf" srcId="{87E23FD4-A71C-4A98-8E56-4EC7EE484642}" destId="{F2CEF3EB-2146-4116-863C-44F4985728AD}" srcOrd="11" destOrd="0" presId="urn:microsoft.com/office/officeart/2005/8/layout/cycle1"/>
    <dgm:cxn modelId="{203C23C1-AB70-40BC-8318-77EDDF76210F}" type="presParOf" srcId="{87E23FD4-A71C-4A98-8E56-4EC7EE484642}" destId="{DD0830BA-4939-472F-88E6-8BA1DE7F8DE5}" srcOrd="12" destOrd="0" presId="urn:microsoft.com/office/officeart/2005/8/layout/cycle1"/>
    <dgm:cxn modelId="{24501D9E-0E42-49D9-B161-8BFBC9553565}" type="presParOf" srcId="{87E23FD4-A71C-4A98-8E56-4EC7EE484642}" destId="{FEA0CF36-1EA6-41E2-B018-D6462A29A432}" srcOrd="13" destOrd="0" presId="urn:microsoft.com/office/officeart/2005/8/layout/cycle1"/>
    <dgm:cxn modelId="{110E956B-3873-4534-918A-190131DFFA6B}" type="presParOf" srcId="{87E23FD4-A71C-4A98-8E56-4EC7EE484642}" destId="{6925C4CF-43F1-432A-B8E1-643CB1A4E11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BDA6A-C572-49F7-BA8A-118575C588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57F1BF-845C-42D6-9CCF-B5A438D7800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Some methods have the form “expression.FunctionName(&lt;args&gt;)”</a:t>
          </a:r>
          <a:endParaRPr lang="en-US"/>
        </a:p>
      </dgm:t>
    </dgm:pt>
    <dgm:pt modelId="{463DFB74-C64D-4834-B28B-CE8C7333CBBB}" type="parTrans" cxnId="{A5F1CF6E-96EE-4E2B-A8E1-CB921295311F}">
      <dgm:prSet/>
      <dgm:spPr/>
      <dgm:t>
        <a:bodyPr/>
        <a:lstStyle/>
        <a:p>
          <a:endParaRPr lang="en-US"/>
        </a:p>
      </dgm:t>
    </dgm:pt>
    <dgm:pt modelId="{4A863474-E8BA-4136-B430-4F78BE04B1C2}" type="sibTrans" cxnId="{A5F1CF6E-96EE-4E2B-A8E1-CB921295311F}">
      <dgm:prSet/>
      <dgm:spPr/>
      <dgm:t>
        <a:bodyPr/>
        <a:lstStyle/>
        <a:p>
          <a:endParaRPr lang="en-US"/>
        </a:p>
      </dgm:t>
    </dgm:pt>
    <dgm:pt modelId="{A011BE98-D4D0-4A32-B367-B43C2B1814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While others have the form “typename.FunctionName(&lt;args&gt;)”</a:t>
          </a:r>
          <a:endParaRPr lang="en-US"/>
        </a:p>
      </dgm:t>
    </dgm:pt>
    <dgm:pt modelId="{F54171EA-11BF-4465-A282-7B228D49E36C}" type="parTrans" cxnId="{F43BAA16-F727-4E5D-A7D4-69CB52D88C94}">
      <dgm:prSet/>
      <dgm:spPr/>
      <dgm:t>
        <a:bodyPr/>
        <a:lstStyle/>
        <a:p>
          <a:endParaRPr lang="en-US"/>
        </a:p>
      </dgm:t>
    </dgm:pt>
    <dgm:pt modelId="{3AFB04F7-FE15-4081-AA89-2E9C2B85C92C}" type="sibTrans" cxnId="{F43BAA16-F727-4E5D-A7D4-69CB52D88C94}">
      <dgm:prSet/>
      <dgm:spPr/>
      <dgm:t>
        <a:bodyPr/>
        <a:lstStyle/>
        <a:p>
          <a:endParaRPr lang="en-US"/>
        </a:p>
      </dgm:t>
    </dgm:pt>
    <dgm:pt modelId="{03EB350C-A5C0-4A7D-9882-028CBD5ADAA0}" type="pres">
      <dgm:prSet presAssocID="{AE8BDA6A-C572-49F7-BA8A-118575C588A2}" presName="root" presStyleCnt="0">
        <dgm:presLayoutVars>
          <dgm:dir/>
          <dgm:resizeHandles val="exact"/>
        </dgm:presLayoutVars>
      </dgm:prSet>
      <dgm:spPr/>
    </dgm:pt>
    <dgm:pt modelId="{43F44E8E-9879-4732-8F1F-B76DCD9F339E}" type="pres">
      <dgm:prSet presAssocID="{6557F1BF-845C-42D6-9CCF-B5A438D7800B}" presName="compNode" presStyleCnt="0"/>
      <dgm:spPr/>
    </dgm:pt>
    <dgm:pt modelId="{7708EE18-C526-45D3-9550-F2C4A39EB133}" type="pres">
      <dgm:prSet presAssocID="{6557F1BF-845C-42D6-9CCF-B5A438D780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2BE11C3-8C9B-432B-AB93-3B19C1A4E2A4}" type="pres">
      <dgm:prSet presAssocID="{6557F1BF-845C-42D6-9CCF-B5A438D7800B}" presName="spaceRect" presStyleCnt="0"/>
      <dgm:spPr/>
    </dgm:pt>
    <dgm:pt modelId="{89C8C8F0-020E-4CC3-9590-D6FCDB27EF46}" type="pres">
      <dgm:prSet presAssocID="{6557F1BF-845C-42D6-9CCF-B5A438D7800B}" presName="textRect" presStyleLbl="revTx" presStyleIdx="0" presStyleCnt="2">
        <dgm:presLayoutVars>
          <dgm:chMax val="1"/>
          <dgm:chPref val="1"/>
        </dgm:presLayoutVars>
      </dgm:prSet>
      <dgm:spPr/>
    </dgm:pt>
    <dgm:pt modelId="{C4E6E34F-6ED0-4C1F-82DD-53594E317DDF}" type="pres">
      <dgm:prSet presAssocID="{4A863474-E8BA-4136-B430-4F78BE04B1C2}" presName="sibTrans" presStyleCnt="0"/>
      <dgm:spPr/>
    </dgm:pt>
    <dgm:pt modelId="{A45A9B3A-5659-4AAE-BB66-D941BB76334C}" type="pres">
      <dgm:prSet presAssocID="{A011BE98-D4D0-4A32-B367-B43C2B181462}" presName="compNode" presStyleCnt="0"/>
      <dgm:spPr/>
    </dgm:pt>
    <dgm:pt modelId="{0C6104AB-1C67-4E35-A12C-71A0803B8861}" type="pres">
      <dgm:prSet presAssocID="{A011BE98-D4D0-4A32-B367-B43C2B1814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7C21E7C-21ED-4238-98DC-53CBA64A918D}" type="pres">
      <dgm:prSet presAssocID="{A011BE98-D4D0-4A32-B367-B43C2B181462}" presName="spaceRect" presStyleCnt="0"/>
      <dgm:spPr/>
    </dgm:pt>
    <dgm:pt modelId="{1DB7A9DA-C8AA-4811-A519-E24E18E4C5E7}" type="pres">
      <dgm:prSet presAssocID="{A011BE98-D4D0-4A32-B367-B43C2B1814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3BAA16-F727-4E5D-A7D4-69CB52D88C94}" srcId="{AE8BDA6A-C572-49F7-BA8A-118575C588A2}" destId="{A011BE98-D4D0-4A32-B367-B43C2B181462}" srcOrd="1" destOrd="0" parTransId="{F54171EA-11BF-4465-A282-7B228D49E36C}" sibTransId="{3AFB04F7-FE15-4081-AA89-2E9C2B85C92C}"/>
    <dgm:cxn modelId="{D3EFA71B-1218-4682-BDB4-3206155ED623}" type="presOf" srcId="{6557F1BF-845C-42D6-9CCF-B5A438D7800B}" destId="{89C8C8F0-020E-4CC3-9590-D6FCDB27EF46}" srcOrd="0" destOrd="0" presId="urn:microsoft.com/office/officeart/2018/2/layout/IconLabelList"/>
    <dgm:cxn modelId="{1B5F9B2B-AD97-4A4E-AAC0-F0B0D0DE7161}" type="presOf" srcId="{AE8BDA6A-C572-49F7-BA8A-118575C588A2}" destId="{03EB350C-A5C0-4A7D-9882-028CBD5ADAA0}" srcOrd="0" destOrd="0" presId="urn:microsoft.com/office/officeart/2018/2/layout/IconLabelList"/>
    <dgm:cxn modelId="{9E13F84C-37D8-4B05-B499-68E0E7871C7F}" type="presOf" srcId="{A011BE98-D4D0-4A32-B367-B43C2B181462}" destId="{1DB7A9DA-C8AA-4811-A519-E24E18E4C5E7}" srcOrd="0" destOrd="0" presId="urn:microsoft.com/office/officeart/2018/2/layout/IconLabelList"/>
    <dgm:cxn modelId="{A5F1CF6E-96EE-4E2B-A8E1-CB921295311F}" srcId="{AE8BDA6A-C572-49F7-BA8A-118575C588A2}" destId="{6557F1BF-845C-42D6-9CCF-B5A438D7800B}" srcOrd="0" destOrd="0" parTransId="{463DFB74-C64D-4834-B28B-CE8C7333CBBB}" sibTransId="{4A863474-E8BA-4136-B430-4F78BE04B1C2}"/>
    <dgm:cxn modelId="{26D7758B-C052-4953-98C0-C247464F72EF}" type="presParOf" srcId="{03EB350C-A5C0-4A7D-9882-028CBD5ADAA0}" destId="{43F44E8E-9879-4732-8F1F-B76DCD9F339E}" srcOrd="0" destOrd="0" presId="urn:microsoft.com/office/officeart/2018/2/layout/IconLabelList"/>
    <dgm:cxn modelId="{02A6AD4E-E681-4ACC-9724-B0943A906C1B}" type="presParOf" srcId="{43F44E8E-9879-4732-8F1F-B76DCD9F339E}" destId="{7708EE18-C526-45D3-9550-F2C4A39EB133}" srcOrd="0" destOrd="0" presId="urn:microsoft.com/office/officeart/2018/2/layout/IconLabelList"/>
    <dgm:cxn modelId="{681E533E-81D2-4A7B-B59C-27EA2A4E603B}" type="presParOf" srcId="{43F44E8E-9879-4732-8F1F-B76DCD9F339E}" destId="{52BE11C3-8C9B-432B-AB93-3B19C1A4E2A4}" srcOrd="1" destOrd="0" presId="urn:microsoft.com/office/officeart/2018/2/layout/IconLabelList"/>
    <dgm:cxn modelId="{85257C4B-02FE-4D17-8B9E-A48D8E105287}" type="presParOf" srcId="{43F44E8E-9879-4732-8F1F-B76DCD9F339E}" destId="{89C8C8F0-020E-4CC3-9590-D6FCDB27EF46}" srcOrd="2" destOrd="0" presId="urn:microsoft.com/office/officeart/2018/2/layout/IconLabelList"/>
    <dgm:cxn modelId="{572FDF13-E7B9-4C95-8F4C-662EE01186DE}" type="presParOf" srcId="{03EB350C-A5C0-4A7D-9882-028CBD5ADAA0}" destId="{C4E6E34F-6ED0-4C1F-82DD-53594E317DDF}" srcOrd="1" destOrd="0" presId="urn:microsoft.com/office/officeart/2018/2/layout/IconLabelList"/>
    <dgm:cxn modelId="{794CD902-1D74-478F-A3B3-33B25025E5BD}" type="presParOf" srcId="{03EB350C-A5C0-4A7D-9882-028CBD5ADAA0}" destId="{A45A9B3A-5659-4AAE-BB66-D941BB76334C}" srcOrd="2" destOrd="0" presId="urn:microsoft.com/office/officeart/2018/2/layout/IconLabelList"/>
    <dgm:cxn modelId="{21FBDD30-AE3E-467A-B53B-F2D0D464DC9D}" type="presParOf" srcId="{A45A9B3A-5659-4AAE-BB66-D941BB76334C}" destId="{0C6104AB-1C67-4E35-A12C-71A0803B8861}" srcOrd="0" destOrd="0" presId="urn:microsoft.com/office/officeart/2018/2/layout/IconLabelList"/>
    <dgm:cxn modelId="{42F00D19-6AC8-411B-BBD7-5F52ED40D74E}" type="presParOf" srcId="{A45A9B3A-5659-4AAE-BB66-D941BB76334C}" destId="{F7C21E7C-21ED-4238-98DC-53CBA64A918D}" srcOrd="1" destOrd="0" presId="urn:microsoft.com/office/officeart/2018/2/layout/IconLabelList"/>
    <dgm:cxn modelId="{421D88EA-0D9C-4EA1-8AAF-A9D892F98CED}" type="presParOf" srcId="{A45A9B3A-5659-4AAE-BB66-D941BB76334C}" destId="{1DB7A9DA-C8AA-4811-A519-E24E18E4C5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216D-02DF-4CEF-A995-944E70B1D9CA}">
      <dsp:nvSpPr>
        <dsp:cNvPr id="0" name=""/>
        <dsp:cNvSpPr/>
      </dsp:nvSpPr>
      <dsp:spPr>
        <a:xfrm>
          <a:off x="5452220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Consider each line of code</a:t>
          </a:r>
          <a:endParaRPr lang="en-US" sz="2800" kern="1200"/>
        </a:p>
      </dsp:txBody>
      <dsp:txXfrm>
        <a:off x="5452220" y="52923"/>
        <a:ext cx="1906883" cy="1906883"/>
      </dsp:txXfrm>
    </dsp:sp>
    <dsp:sp modelId="{F7361BF0-C843-4A99-96D1-C18B032804C4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21293160"/>
            <a:gd name="adj4" fmla="val 19766311"/>
            <a:gd name="adj5" fmla="val 60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D2A4C-4E79-40F3-B1F7-82D3C59124F5}">
      <dsp:nvSpPr>
        <dsp:cNvPr id="0" name=""/>
        <dsp:cNvSpPr/>
      </dsp:nvSpPr>
      <dsp:spPr>
        <a:xfrm>
          <a:off x="6604618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is it doing? </a:t>
          </a:r>
          <a:endParaRPr lang="en-US" sz="2800" kern="1200"/>
        </a:p>
      </dsp:txBody>
      <dsp:txXfrm>
        <a:off x="6604618" y="3599638"/>
        <a:ext cx="1906883" cy="1906883"/>
      </dsp:txXfrm>
    </dsp:sp>
    <dsp:sp modelId="{26776FB8-0942-4F1A-A8FA-9FF30181825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4014613"/>
            <a:gd name="adj4" fmla="val 2253511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0AC55-D64D-4E5B-BC18-FD73DEDC5413}">
      <dsp:nvSpPr>
        <dsp:cNvPr id="0" name=""/>
        <dsp:cNvSpPr/>
      </dsp:nvSpPr>
      <dsp:spPr>
        <a:xfrm>
          <a:off x="3587602" y="5791629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is each symbol or element there? </a:t>
          </a:r>
          <a:endParaRPr lang="en-US" sz="2800" kern="1200"/>
        </a:p>
      </dsp:txBody>
      <dsp:txXfrm>
        <a:off x="3587602" y="5791629"/>
        <a:ext cx="1906883" cy="1906883"/>
      </dsp:txXfrm>
    </dsp:sp>
    <dsp:sp modelId="{BD63828C-B07B-438E-A0D0-B6E372C289F9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8210556"/>
            <a:gd name="adj4" fmla="val 6449454"/>
            <a:gd name="adj5" fmla="val 60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E6E10-D89C-456D-BA31-91193CEF9AD0}">
      <dsp:nvSpPr>
        <dsp:cNvPr id="0" name=""/>
        <dsp:cNvSpPr/>
      </dsp:nvSpPr>
      <dsp:spPr>
        <a:xfrm>
          <a:off x="570585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parts are confusing? </a:t>
          </a:r>
          <a:endParaRPr lang="en-US" sz="2800" kern="1200"/>
        </a:p>
      </dsp:txBody>
      <dsp:txXfrm>
        <a:off x="570585" y="3599638"/>
        <a:ext cx="1906883" cy="1906883"/>
      </dsp:txXfrm>
    </dsp:sp>
    <dsp:sp modelId="{F2CEF3EB-2146-4116-863C-44F4985728A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2297756"/>
            <a:gd name="adj4" fmla="val 10770907"/>
            <a:gd name="adj5" fmla="val 60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CF36-1EA6-41E2-B018-D6462A29A432}">
      <dsp:nvSpPr>
        <dsp:cNvPr id="0" name=""/>
        <dsp:cNvSpPr/>
      </dsp:nvSpPr>
      <dsp:spPr>
        <a:xfrm>
          <a:off x="1722983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does the program do what it is doing? </a:t>
          </a:r>
          <a:endParaRPr lang="en-US" sz="2800" kern="1200"/>
        </a:p>
      </dsp:txBody>
      <dsp:txXfrm>
        <a:off x="1722983" y="52923"/>
        <a:ext cx="1906883" cy="1906883"/>
      </dsp:txXfrm>
    </dsp:sp>
    <dsp:sp modelId="{6925C4CF-43F1-432A-B8E1-643CB1A4E11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6865602"/>
            <a:gd name="adj4" fmla="val 15198465"/>
            <a:gd name="adj5" fmla="val 60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EE18-C526-45D3-9550-F2C4A39EB133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C8F0-020E-4CC3-9590-D6FCDB27EF46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Some methods have the form “expression.FunctionName(&lt;args&gt;)”</a:t>
          </a:r>
          <a:endParaRPr lang="en-US" sz="2200" kern="1200"/>
        </a:p>
      </dsp:txBody>
      <dsp:txXfrm>
        <a:off x="2706497" y="3695237"/>
        <a:ext cx="4320000" cy="720000"/>
      </dsp:txXfrm>
    </dsp:sp>
    <dsp:sp modelId="{0C6104AB-1C67-4E35-A12C-71A0803B886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7A9DA-C8AA-4811-A519-E24E18E4C5E7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While others have the form “typename.FunctionName(&lt;args&gt;)”</a:t>
          </a:r>
          <a:endParaRPr lang="en-US" sz="2200" kern="1200"/>
        </a:p>
      </dsp:txBody>
      <dsp:txXfrm>
        <a:off x="7782497" y="369523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37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6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coding-style/coding-conven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types#836-integral-types" TargetMode="External"/><Relationship Id="rId2" Type="http://schemas.openxmlformats.org/officeDocument/2006/relationships/hyperlink" Target="https://learn.microsoft.com/en-us/dotnet/csharp/language-reference/builtin-types/cha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racter_encod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point" TargetMode="External"/><Relationship Id="rId2" Type="http://schemas.openxmlformats.org/officeDocument/2006/relationships/hyperlink" Target="https://en.wikipedia.org/wiki/Character_encoding#Terminolog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string?view=net-7.0" TargetMode="External"/><Relationship Id="rId2" Type="http://schemas.openxmlformats.org/officeDocument/2006/relationships/hyperlink" Target="https://learn.microsoft.com/en-us/dotnet/csharp/programming-guide/string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F4DE7-7C18-65BE-C1CC-E5543175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accent3"/>
                </a:solidFill>
              </a:rPr>
              <a:t>Deepen our understanding of C# by diving into strings and characters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073BE-2941-1F70-7207-8D51DB63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Today’s Goal</a:t>
            </a:r>
          </a:p>
        </p:txBody>
      </p:sp>
    </p:spTree>
    <p:extLst>
      <p:ext uri="{BB962C8B-B14F-4D97-AF65-F5344CB8AC3E}">
        <p14:creationId xmlns:p14="http://schemas.microsoft.com/office/powerpoint/2010/main" val="209895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927D-7A54-704B-B54B-2D18BF42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800" b="1" cap="all" dirty="0">
                <a:solidFill>
                  <a:srgbClr val="FFFFFF"/>
                </a:solidFill>
              </a:rPr>
              <a:t>String </a:t>
            </a:r>
            <a:r>
              <a:rPr lang="en-US" sz="4800" b="1" cap="all" dirty="0" err="1">
                <a:solidFill>
                  <a:srgbClr val="FFFFFF"/>
                </a:solidFill>
              </a:rPr>
              <a:t>VARiable</a:t>
            </a:r>
            <a:br>
              <a:rPr lang="en-US" sz="4800" b="1" cap="all" dirty="0">
                <a:solidFill>
                  <a:srgbClr val="FFFFFF"/>
                </a:solidFill>
              </a:rPr>
            </a:br>
            <a:r>
              <a:rPr lang="en-US" sz="4800" b="1" cap="all" dirty="0">
                <a:solidFill>
                  <a:srgbClr val="FFFFFF"/>
                </a:solidFill>
              </a:rPr>
              <a:t>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F239B-7DB2-4937-8354-B64E1E0B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5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6F60-4714-54F0-B75A-DD3D7053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07AB-9BF9-C371-702B-F93115F3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No observable difference between “string” and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Local variable declarations can (and should) use var</a:t>
            </a:r>
          </a:p>
          <a:p>
            <a:r>
              <a:rPr lang="en-CA" dirty="0">
                <a:solidFill>
                  <a:schemeClr val="tx1"/>
                </a:solidFill>
              </a:rPr>
              <a:t>Use the “string” alias in your code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Microsoft coding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30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BF26-C4DF-8E87-91E0-20ADC2C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System.String</a:t>
            </a:r>
            <a:r>
              <a:rPr lang="en-CA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2309B-BC2C-E983-F636-973C70CE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966258"/>
            <a:ext cx="879809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C4AC-03B0-BF57-060A-91500A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the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0979-2F15-0D59-267D-4F5D32C5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 said that it was a “class” (so it is a reference type)</a:t>
            </a:r>
          </a:p>
          <a:p>
            <a:r>
              <a:rPr lang="en-CA" dirty="0">
                <a:solidFill>
                  <a:schemeClr val="tx1"/>
                </a:solidFill>
              </a:rPr>
              <a:t>It said that it derives from “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This means that it shares the methods (functions) of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We already know that everything derives from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What is a UTF-16 Code Unit?</a:t>
            </a:r>
          </a:p>
          <a:p>
            <a:r>
              <a:rPr lang="en-CA" dirty="0">
                <a:solidFill>
                  <a:schemeClr val="tx1"/>
                </a:solidFill>
              </a:rPr>
              <a:t>What does it mean that it “implements interfaces”?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98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076B33-A032-305D-C170-3D49368F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/>
              <a:t>Why is string a class? </a:t>
            </a:r>
          </a:p>
        </p:txBody>
      </p:sp>
      <p:pic>
        <p:nvPicPr>
          <p:cNvPr id="4" name="Picture 3" descr="Pins pinned on a white surface and connecting a black thread">
            <a:extLst>
              <a:ext uri="{FF2B5EF4-FFF2-40B4-BE49-F238E27FC236}">
                <a16:creationId xmlns:a16="http://schemas.microsoft.com/office/drawing/2014/main" id="{36F7F46E-48B8-56AE-F0FE-B519E525B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13" b="22105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6496-475A-819E-DDA2-650A402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What’s a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28D2-E99F-D450-7A8A-5BAD0707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Char is primitive value type that has two bytes, and represents a Unicode UTF-16 character </a:t>
            </a:r>
          </a:p>
          <a:p>
            <a:r>
              <a:rPr lang="en-CA" dirty="0">
                <a:hlinkClick r:id="rId2"/>
              </a:rPr>
              <a:t>https://learn.microsoft.com/en-us/dotnet/csharp/language-reference/builtin-types/char</a:t>
            </a:r>
            <a:endParaRPr lang="en-CA" dirty="0"/>
          </a:p>
          <a:p>
            <a:r>
              <a:rPr lang="en-CA" dirty="0"/>
              <a:t>It is classified as an integral type by the specification: </a:t>
            </a:r>
          </a:p>
          <a:p>
            <a:r>
              <a:rPr lang="en-CA" dirty="0">
                <a:hlinkClick r:id="rId3"/>
              </a:rPr>
              <a:t>https://learn.microsoft.com/en-us/dotnet/csharp/language-reference/language-specification/types#836-integral-types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26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6A18-81F0-F1F9-AE34-C89E692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Chars are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6768-E8D0-31BF-9761-3EC2A539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Characters are numbers </a:t>
            </a:r>
          </a:p>
          <a:p>
            <a:r>
              <a:rPr lang="en-CA" dirty="0"/>
              <a:t>Each one corresponds to a </a:t>
            </a:r>
          </a:p>
        </p:txBody>
      </p:sp>
    </p:spTree>
    <p:extLst>
      <p:ext uri="{BB962C8B-B14F-4D97-AF65-F5344CB8AC3E}">
        <p14:creationId xmlns:p14="http://schemas.microsoft.com/office/powerpoint/2010/main" val="325908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3CF9-8B32-717F-F27A-C859F1FB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Char is a Code Point not a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4352-9099-9ECB-62BB-A9C45726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742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12-A041-32D1-E075-D90A7072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69D7B-4C86-3680-4902-CE101837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0" y="3771900"/>
            <a:ext cx="4267419" cy="1682836"/>
          </a:xfrm>
        </p:spPr>
      </p:pic>
    </p:spTree>
    <p:extLst>
      <p:ext uri="{BB962C8B-B14F-4D97-AF65-F5344CB8AC3E}">
        <p14:creationId xmlns:p14="http://schemas.microsoft.com/office/powerpoint/2010/main" val="28756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6F6E-FB1E-C1CA-9363-706C0DEF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4A75-5F94-E96E-1951-D7E66100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91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01CE-1A6E-ABF9-6C8A-7F84E0CD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FF6B-1D3C-B15F-2396-977EB949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Become more familiar with C# syntax and semantics </a:t>
            </a:r>
          </a:p>
          <a:p>
            <a:r>
              <a:rPr lang="en-CA" dirty="0">
                <a:solidFill>
                  <a:schemeClr val="tx1"/>
                </a:solidFill>
              </a:rPr>
              <a:t>Understand the concepts introduced using real examples</a:t>
            </a:r>
          </a:p>
          <a:p>
            <a:r>
              <a:rPr lang="en-CA" dirty="0">
                <a:solidFill>
                  <a:schemeClr val="tx1"/>
                </a:solidFill>
              </a:rPr>
              <a:t>String manipulation is a microcosm of computing in general </a:t>
            </a:r>
          </a:p>
          <a:p>
            <a:r>
              <a:rPr lang="en-CA" dirty="0">
                <a:solidFill>
                  <a:schemeClr val="tx1"/>
                </a:solidFill>
              </a:rPr>
              <a:t>How using Unit tests can help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8313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6846-D85C-DF80-5316-C510C696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9F85-5F9D-2B55-71B5-F30FE10F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49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2DEA-CE43-1448-A519-3AD2FB7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D6A-DBC6-46C3-794C-60FF14B9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76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109-B9F2-A31C-0682-9F93F2EA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Glyph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CB90-EEF2-7FDB-C435-B74B5B66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graphic symbol that represents a character</a:t>
            </a:r>
          </a:p>
          <a:p>
            <a:r>
              <a:rPr lang="en-CA" dirty="0"/>
              <a:t>An element of a typeface (aka font </a:t>
            </a:r>
            <a:r>
              <a:rPr lang="en-CA" dirty="0" err="1"/>
              <a:t>fontamily</a:t>
            </a:r>
            <a:r>
              <a:rPr lang="en-CA" dirty="0"/>
              <a:t>)</a:t>
            </a:r>
          </a:p>
          <a:p>
            <a:r>
              <a:rPr lang="en-CA" dirty="0"/>
              <a:t>Letters (e.g., ‘e’) and diacritics (e.g., accents) are separate </a:t>
            </a:r>
            <a:r>
              <a:rPr lang="en-CA" dirty="0" err="1"/>
              <a:t>glyphys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37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9DC-2B0A-9E0C-A3B6-2EDD86B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Literals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67ADC-F9E2-034A-08B4-EB19CCAE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99" y="2552700"/>
            <a:ext cx="9805667" cy="6096000"/>
          </a:xfrm>
        </p:spPr>
      </p:pic>
    </p:spTree>
    <p:extLst>
      <p:ext uri="{BB962C8B-B14F-4D97-AF65-F5344CB8AC3E}">
        <p14:creationId xmlns:p14="http://schemas.microsoft.com/office/powerpoint/2010/main" val="45376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13426-8B73-9E57-6203-D10BEABF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What’s Unicode?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377DC-F7ED-AAA0-83BE-343E191C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58" y="1964276"/>
            <a:ext cx="16129252" cy="36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D33A-87F2-F4A4-AD91-67B5C96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Utf-16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57765-4555-AC54-883B-88ACA240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multiple Unicode encodings (e.g., Utf-8, Utf-16, Utf-32, GB18030)</a:t>
            </a:r>
          </a:p>
          <a:p>
            <a:r>
              <a:rPr lang="en-CA" dirty="0"/>
              <a:t>It is variable length: </a:t>
            </a:r>
            <a:r>
              <a:rPr lang="en-US" dirty="0"/>
              <a:t>Characters use either one or two 16-bit code units</a:t>
            </a:r>
          </a:p>
          <a:p>
            <a:r>
              <a:rPr lang="en-US" dirty="0"/>
              <a:t>Not as widely used on the web as Utf-8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7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ED4E-1170-5278-E8C8-3EDDAA66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853-C24E-2E2F-38BD-E0C6A3C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dirty="0">
                <a:hlinkClick r:id="rId2"/>
              </a:rPr>
              <a:t>assignment</a:t>
            </a:r>
            <a:r>
              <a:rPr lang="en-CA" dirty="0"/>
              <a:t> of numbers to characters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25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BFC-1D3F-B7D4-F797-34D1316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see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4D7-C37A-FE59-FC8C-AEBC362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Two “Chars” in a row are sometimes needed to properly display characters</a:t>
            </a:r>
          </a:p>
          <a:p>
            <a:r>
              <a:rPr lang="en-CA" dirty="0">
                <a:solidFill>
                  <a:schemeClr val="tx1"/>
                </a:solidFill>
              </a:rPr>
              <a:t>This is why we disambiguate </a:t>
            </a:r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units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points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Code points are made up of code units</a:t>
            </a:r>
          </a:p>
          <a:p>
            <a:r>
              <a:rPr lang="en-CA" dirty="0">
                <a:solidFill>
                  <a:schemeClr val="tx1"/>
                </a:solidFill>
              </a:rPr>
              <a:t>In C# a char instance is a code unit in the Utf-16 encoding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53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3AD-20C9-B4B0-88EF-7A6F723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44CA-D82E-CB7C-AD70-AFBF4DE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ASCII is a character encoding first published as a standard in 1963</a:t>
            </a:r>
          </a:p>
          <a:p>
            <a:r>
              <a:rPr lang="en-CA" dirty="0"/>
              <a:t>Only 128 Characters </a:t>
            </a:r>
          </a:p>
          <a:p>
            <a:r>
              <a:rPr lang="en-CA" dirty="0"/>
              <a:t>95 are printable</a:t>
            </a:r>
          </a:p>
          <a:p>
            <a:r>
              <a:rPr lang="en-CA" dirty="0"/>
              <a:t>33 are control codes </a:t>
            </a:r>
          </a:p>
          <a:p>
            <a:r>
              <a:rPr lang="en-CA" dirty="0"/>
              <a:t>One byte per code point </a:t>
            </a:r>
          </a:p>
        </p:txBody>
      </p:sp>
    </p:spTree>
    <p:extLst>
      <p:ext uri="{BB962C8B-B14F-4D97-AF65-F5344CB8AC3E}">
        <p14:creationId xmlns:p14="http://schemas.microsoft.com/office/powerpoint/2010/main" val="176452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E1C12-49E4-64CE-0622-4DF41F71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 dirty="0">
                <a:solidFill>
                  <a:srgbClr val="FFFFFF"/>
                </a:solidFill>
              </a:rPr>
              <a:t>Comparing Character</a:t>
            </a:r>
            <a:br>
              <a:rPr lang="en-US" sz="5700" b="1" cap="all" dirty="0">
                <a:solidFill>
                  <a:srgbClr val="FFFFFF"/>
                </a:solidFill>
              </a:rPr>
            </a:br>
            <a:r>
              <a:rPr lang="en-US" sz="5700" b="1" cap="all" dirty="0">
                <a:solidFill>
                  <a:srgbClr val="FFFFFF"/>
                </a:solidFill>
              </a:rPr>
              <a:t>Equality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0D2E5-72D8-D0CD-99BF-67A9ABF7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739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6BD75-3384-7913-E4FF-5F3BFFB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Advice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387D47-C2B8-D64E-13FA-3F368FE2F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78124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5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137-DBBA-78E9-BC11-399006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Convert it to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4875-0D1B-D85C-85FC-BB3F4B51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“</a:t>
            </a:r>
            <a:r>
              <a:rPr lang="en-CA" dirty="0" err="1"/>
              <a:t>BitConverter.ToBytes</a:t>
            </a:r>
            <a:r>
              <a:rPr lang="en-CA" dirty="0"/>
              <a:t>”</a:t>
            </a:r>
          </a:p>
          <a:p>
            <a:r>
              <a:rPr lang="en-CA" dirty="0"/>
              <a:t>https://learn.microsoft.com/en-us/dotnet/api/system.bitconverter.getbytes?view=net-7.0</a:t>
            </a:r>
          </a:p>
        </p:txBody>
      </p:sp>
    </p:spTree>
    <p:extLst>
      <p:ext uri="{BB962C8B-B14F-4D97-AF65-F5344CB8AC3E}">
        <p14:creationId xmlns:p14="http://schemas.microsoft.com/office/powerpoint/2010/main" val="4253826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423-C555-7F40-FA3D-6B2BC79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969-2256-74BE-E628-488E9F6A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you write the character used to delimit char literals?</a:t>
            </a:r>
          </a:p>
          <a:p>
            <a:r>
              <a:rPr lang="en-CA" dirty="0"/>
              <a:t>Or the character that represents a newline or tab?</a:t>
            </a:r>
          </a:p>
          <a:p>
            <a:r>
              <a:rPr lang="en-CA" dirty="0"/>
              <a:t>Or an unprintable control code like the bell </a:t>
            </a:r>
          </a:p>
          <a:p>
            <a:r>
              <a:rPr lang="en-CA" dirty="0"/>
              <a:t>Answer: use an escape sequence (backslash followed by code).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387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F913-2B34-CC90-92FB-63E2AA77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b="1" cap="all" dirty="0">
                <a:solidFill>
                  <a:srgbClr val="FFFFFF"/>
                </a:solidFill>
              </a:rPr>
              <a:t>Some Char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BE22-6637-46C4-CD91-778AACDE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BA4-BA3B-170D-90C2-3CFA0D2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Invoking Instance versus Static 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54D92-340E-A2CA-5E18-7742562D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5358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5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A22-5029-EEB9-1FBB-4B8C6AA8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is not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1D18-F6A2-7288-8255-143ED729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word “Char” is the name of a type </a:t>
            </a:r>
          </a:p>
          <a:p>
            <a:r>
              <a:rPr lang="en-CA" dirty="0"/>
              <a:t>More specifically a class within the namespace </a:t>
            </a:r>
          </a:p>
          <a:p>
            <a:r>
              <a:rPr lang="en-CA" dirty="0"/>
              <a:t>You cannot use it where you would an expression: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5D9-4425-F0B3-B979-75463B45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64629"/>
            <a:ext cx="12145886" cy="3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9D03-987C-AB8B-BE58-DFE31A3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you can use it to call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598-7F91-7E60-D72B-A5AC5E68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181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0CF9A2-6D51-2D73-6A51-816A8577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BFDD0-6CE6-CD0E-5649-9DF73E2D9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986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9826-E68E-86C8-973D-81C92342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working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A366-CC1D-9324-C3DE-F70B955C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usually</a:t>
            </a:r>
          </a:p>
        </p:txBody>
      </p:sp>
    </p:spTree>
    <p:extLst>
      <p:ext uri="{BB962C8B-B14F-4D97-AF65-F5344CB8AC3E}">
        <p14:creationId xmlns:p14="http://schemas.microsoft.com/office/powerpoint/2010/main" val="285644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BC70-1B70-04C3-E1E0-56F79B5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A467-2DEF-A4AD-0B11-36DD3580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584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88B9-D3D7-E72A-1672-E045571F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vs. </a:t>
            </a:r>
            <a:r>
              <a:rPr lang="en-US" dirty="0" err="1"/>
              <a:t>System.String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C97C-A85C-AC33-D8C0-1C1BF900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C#, the string keyword is an alias for </a:t>
            </a:r>
            <a:r>
              <a:rPr lang="en-US" dirty="0" err="1">
                <a:solidFill>
                  <a:schemeClr val="tx1"/>
                </a:solidFill>
              </a:rPr>
              <a:t>System.String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It's recommended to use the string alias </a:t>
            </a:r>
          </a:p>
          <a:p>
            <a:r>
              <a:rPr lang="en-US" dirty="0">
                <a:solidFill>
                  <a:schemeClr val="tx1"/>
                </a:solidFill>
              </a:rPr>
              <a:t>The string alias works even without including the System namespace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AF4-676F-376B-F4BE-D88D4901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Projects: A special kind of library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8B0818-E410-DF27-17AA-A48D5F2C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44" y="3216126"/>
            <a:ext cx="8731699" cy="5797848"/>
          </a:xfrm>
        </p:spPr>
      </p:pic>
    </p:spTree>
    <p:extLst>
      <p:ext uri="{BB962C8B-B14F-4D97-AF65-F5344CB8AC3E}">
        <p14:creationId xmlns:p14="http://schemas.microsoft.com/office/powerpoint/2010/main" val="331299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B16-509B-F19F-52EB-DB390A08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A1B2-D811-BEC0-6189-0AF54972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C# string can contain any number of embedded null characters ('\0'). 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765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7E8B-A445-02E6-D8D4-EAAB46D5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 Converter does not work on Strings?!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B21A9-E8F3-589F-CE70-A46E60DB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76500"/>
            <a:ext cx="716685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9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720-D35B-3B29-A7AA-91BF80A4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Encodings?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5811-59CE-5BBC-841D-957BDDD4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to use one of those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834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E632-F5F5-9E1B-BD22-107C6BE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a String to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0807-1912-46DF-C799-7C7530D9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404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F44-4DC5-EE13-80EF-D61FD62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Bytes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F20C-F805-2A46-A49B-A9DB1950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141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EEF-94B0-287B-A8C5-85BBD4C3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62FF-5BEF-5614-F0E6-512BF490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objects are immutable: they can't be changed after they've been created</a:t>
            </a:r>
          </a:p>
          <a:p>
            <a:r>
              <a:rPr lang="en-US" dirty="0">
                <a:solidFill>
                  <a:schemeClr val="tx1"/>
                </a:solidFill>
              </a:rPr>
              <a:t>Methods and C# operators that either query a string or create a new string object 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1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C0F4-6324-0F74-B241-9AC2A54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Interning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974-4A69-5CA0-4AB4-27FA7452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05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CBB4-D3A2-DA2D-C00E-8753C4AA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E5A2-E574-4B20-A353-C739E2E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provide by default a link to tool support for running tests in the browser </a:t>
            </a:r>
          </a:p>
          <a:p>
            <a:r>
              <a:rPr lang="en-CA" dirty="0"/>
              <a:t>We will be creating test projects </a:t>
            </a:r>
            <a:r>
              <a:rPr lang="en-CA"/>
              <a:t>in the 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46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16CA-3B9F-F5C2-B074-160ABC5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4D71-4EFC-1F0E-CECB-C356C4BC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representation of text values as sequences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52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4201-7672-0942-6F18-83EAAFD8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Following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2136-D619-676D-63FC-59417593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Are strings value types (“structs”) and allocated on the stack?</a:t>
            </a:r>
          </a:p>
          <a:p>
            <a:r>
              <a:rPr lang="en-CA" dirty="0">
                <a:solidFill>
                  <a:schemeClr val="tx1"/>
                </a:solidFill>
              </a:rPr>
              <a:t>Or are they reference types (“classes”) and allocated on the heap?</a:t>
            </a:r>
          </a:p>
          <a:p>
            <a:r>
              <a:rPr lang="en-CA" dirty="0">
                <a:solidFill>
                  <a:schemeClr val="tx1"/>
                </a:solidFill>
              </a:rPr>
              <a:t>What about chars?</a:t>
            </a:r>
          </a:p>
          <a:p>
            <a:r>
              <a:rPr lang="en-CA" dirty="0">
                <a:solidFill>
                  <a:schemeClr val="tx1"/>
                </a:solidFill>
              </a:rPr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413666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1C1-89D5-71B5-3806-740F4C3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9333-9924-FFC5-7119-5E3F06A9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https://learn.microsoft.com/en-us/dotnet/csharp/programming-guide/strings/</a:t>
            </a:r>
            <a:r>
              <a:rPr lang="en-CA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string is an object of type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whose value represents text. </a:t>
            </a:r>
          </a:p>
          <a:p>
            <a:r>
              <a:rPr lang="en-US" dirty="0">
                <a:solidFill>
                  <a:schemeClr val="tx1"/>
                </a:solidFill>
              </a:rPr>
              <a:t>Internally, the text is stored as a sequential read-only collection of char objects</a:t>
            </a:r>
          </a:p>
          <a:p>
            <a:r>
              <a:rPr lang="en-CA" dirty="0">
                <a:solidFill>
                  <a:schemeClr val="tx1"/>
                </a:solidFill>
              </a:rPr>
              <a:t>The keyword “string” is an alias for the type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3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61A5-7832-EC08-5FEA-00CBD22E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Helper Function for Today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4815-CD36-AD8C-8492-386B5F30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99" y="3695700"/>
            <a:ext cx="14133289" cy="2895600"/>
          </a:xfrm>
        </p:spPr>
      </p:pic>
    </p:spTree>
    <p:extLst>
      <p:ext uri="{BB962C8B-B14F-4D97-AF65-F5344CB8AC3E}">
        <p14:creationId xmlns:p14="http://schemas.microsoft.com/office/powerpoint/2010/main" val="353564831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9109</TotalTime>
  <Words>919</Words>
  <Application>Microsoft Office PowerPoint</Application>
  <PresentationFormat>Custom</PresentationFormat>
  <Paragraphs>123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Corbel</vt:lpstr>
      <vt:lpstr>Arial</vt:lpstr>
      <vt:lpstr>Base</vt:lpstr>
      <vt:lpstr>Today’s Goal</vt:lpstr>
      <vt:lpstr>Goal Breakdown</vt:lpstr>
      <vt:lpstr>Advice</vt:lpstr>
      <vt:lpstr>Test Projects: A special kind of library</vt:lpstr>
      <vt:lpstr>Test Projects</vt:lpstr>
      <vt:lpstr>What is a String?</vt:lpstr>
      <vt:lpstr>Consider the Following </vt:lpstr>
      <vt:lpstr>Strings</vt:lpstr>
      <vt:lpstr>A Helper Function for Today</vt:lpstr>
      <vt:lpstr>String VARiable DECLARATION</vt:lpstr>
      <vt:lpstr>The Take-away</vt:lpstr>
      <vt:lpstr>System.String Documentation</vt:lpstr>
      <vt:lpstr>Reading the documentation</vt:lpstr>
      <vt:lpstr>Why is string a class? </vt:lpstr>
      <vt:lpstr>So What’s a Char</vt:lpstr>
      <vt:lpstr>Chars are Numbers</vt:lpstr>
      <vt:lpstr>A Char is a Code Point not a Characters</vt:lpstr>
      <vt:lpstr>PowerPoint Presentation</vt:lpstr>
      <vt:lpstr>Comparing Characters</vt:lpstr>
      <vt:lpstr>Converting to Strings</vt:lpstr>
      <vt:lpstr>W</vt:lpstr>
      <vt:lpstr>Glyph</vt:lpstr>
      <vt:lpstr>Char Literals</vt:lpstr>
      <vt:lpstr>What’s Unicode?</vt:lpstr>
      <vt:lpstr>What’s Utf-16</vt:lpstr>
      <vt:lpstr>What’s an Encoding</vt:lpstr>
      <vt:lpstr>Did you see that! </vt:lpstr>
      <vt:lpstr>ASCII</vt:lpstr>
      <vt:lpstr>Comparing Character Equality</vt:lpstr>
      <vt:lpstr>Let’s Convert it to Bytes</vt:lpstr>
      <vt:lpstr>Escape Sequences</vt:lpstr>
      <vt:lpstr>Some Char Methods</vt:lpstr>
      <vt:lpstr>Invoking Instance versus Static Methods</vt:lpstr>
      <vt:lpstr>Char is not an expression</vt:lpstr>
      <vt:lpstr>But you can use it to call static methods</vt:lpstr>
      <vt:lpstr>Back to Strings</vt:lpstr>
      <vt:lpstr>When working with text</vt:lpstr>
      <vt:lpstr>String Literals</vt:lpstr>
      <vt:lpstr>string vs. System.String</vt:lpstr>
      <vt:lpstr>Null Characters</vt:lpstr>
      <vt:lpstr>Bit Converter does not work on Strings?!</vt:lpstr>
      <vt:lpstr>Remember Encodings?</vt:lpstr>
      <vt:lpstr>Converting a String to Bytes</vt:lpstr>
      <vt:lpstr>Converting Bytes to Strings</vt:lpstr>
      <vt:lpstr>String Immutability</vt:lpstr>
      <vt:lpstr>String Interning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32</cp:revision>
  <dcterms:created xsi:type="dcterms:W3CDTF">2022-10-07T01:31:58Z</dcterms:created>
  <dcterms:modified xsi:type="dcterms:W3CDTF">2023-01-19T14:39:39Z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