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2"/>
  </p:notesMasterIdLst>
  <p:sldIdLst>
    <p:sldId id="449" r:id="rId2"/>
    <p:sldId id="495" r:id="rId3"/>
    <p:sldId id="474" r:id="rId4"/>
    <p:sldId id="493" r:id="rId5"/>
    <p:sldId id="486" r:id="rId6"/>
    <p:sldId id="450" r:id="rId7"/>
    <p:sldId id="457" r:id="rId8"/>
    <p:sldId id="472" r:id="rId9"/>
    <p:sldId id="453" r:id="rId10"/>
    <p:sldId id="454" r:id="rId11"/>
    <p:sldId id="491" r:id="rId12"/>
    <p:sldId id="490" r:id="rId13"/>
    <p:sldId id="492" r:id="rId14"/>
    <p:sldId id="487" r:id="rId15"/>
    <p:sldId id="485" r:id="rId16"/>
    <p:sldId id="451" r:id="rId17"/>
    <p:sldId id="452" r:id="rId18"/>
    <p:sldId id="488" r:id="rId19"/>
    <p:sldId id="476" r:id="rId20"/>
    <p:sldId id="480" r:id="rId21"/>
  </p:sldIdLst>
  <p:sldSz cx="18288000" cy="10287000"/>
  <p:notesSz cx="18288000" cy="10287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41" autoAdjust="0"/>
  </p:normalViewPr>
  <p:slideViewPr>
    <p:cSldViewPr>
      <p:cViewPr varScale="1">
        <p:scale>
          <a:sx n="65" d="100"/>
          <a:sy n="65" d="100"/>
        </p:scale>
        <p:origin x="1032" y="7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8182D-60E4-40AE-AA71-4C3C4616022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9EDFF1-40CE-4880-AE5D-9E2AD7979DF9}">
      <dgm:prSet/>
      <dgm:spPr/>
      <dgm:t>
        <a:bodyPr/>
        <a:lstStyle/>
        <a:p>
          <a:r>
            <a:rPr lang="en-US" b="1"/>
            <a:t>Abstraction</a:t>
          </a:r>
          <a:r>
            <a:rPr lang="en-US"/>
            <a:t> – separation of implementation from usage (abstract classes) </a:t>
          </a:r>
        </a:p>
      </dgm:t>
    </dgm:pt>
    <dgm:pt modelId="{DA3C8026-064A-4424-9F30-3977E69B0C92}" type="parTrans" cxnId="{CAD8A385-4615-4AD2-9716-FA73D1F47383}">
      <dgm:prSet/>
      <dgm:spPr/>
      <dgm:t>
        <a:bodyPr/>
        <a:lstStyle/>
        <a:p>
          <a:endParaRPr lang="en-US"/>
        </a:p>
      </dgm:t>
    </dgm:pt>
    <dgm:pt modelId="{0D0A4300-DFE1-4CD7-AA89-DE6FC97E2003}" type="sibTrans" cxnId="{CAD8A385-4615-4AD2-9716-FA73D1F47383}">
      <dgm:prSet/>
      <dgm:spPr/>
      <dgm:t>
        <a:bodyPr/>
        <a:lstStyle/>
        <a:p>
          <a:endParaRPr lang="en-US"/>
        </a:p>
      </dgm:t>
    </dgm:pt>
    <dgm:pt modelId="{8E4C2832-2685-485D-8F6E-BC2A6DCEE96F}">
      <dgm:prSet/>
      <dgm:spPr/>
      <dgm:t>
        <a:bodyPr/>
        <a:lstStyle/>
        <a:p>
          <a:r>
            <a:rPr lang="en-US" b="1"/>
            <a:t>Encapsulation</a:t>
          </a:r>
          <a:r>
            <a:rPr lang="en-US"/>
            <a:t> – bundling data and methods together</a:t>
          </a:r>
        </a:p>
      </dgm:t>
    </dgm:pt>
    <dgm:pt modelId="{30FE05BB-FD58-461A-BE8B-15A69C40D264}" type="parTrans" cxnId="{903FDC4A-014B-4D7A-BBDF-0DF87BF4F72C}">
      <dgm:prSet/>
      <dgm:spPr/>
      <dgm:t>
        <a:bodyPr/>
        <a:lstStyle/>
        <a:p>
          <a:endParaRPr lang="en-US"/>
        </a:p>
      </dgm:t>
    </dgm:pt>
    <dgm:pt modelId="{5D18567A-157D-4F15-AD8F-787C6014B1ED}" type="sibTrans" cxnId="{903FDC4A-014B-4D7A-BBDF-0DF87BF4F72C}">
      <dgm:prSet/>
      <dgm:spPr/>
      <dgm:t>
        <a:bodyPr/>
        <a:lstStyle/>
        <a:p>
          <a:endParaRPr lang="en-US"/>
        </a:p>
      </dgm:t>
    </dgm:pt>
    <dgm:pt modelId="{48C3CA64-55AB-4006-AA3A-42A11E619895}">
      <dgm:prSet/>
      <dgm:spPr/>
      <dgm:t>
        <a:bodyPr/>
        <a:lstStyle/>
        <a:p>
          <a:r>
            <a:rPr lang="en-US" b="1"/>
            <a:t>Inheritance</a:t>
          </a:r>
          <a:r>
            <a:rPr lang="en-US"/>
            <a:t> – ability to reuse code and represent is-a relationships  </a:t>
          </a:r>
        </a:p>
      </dgm:t>
    </dgm:pt>
    <dgm:pt modelId="{2AB63B65-1D53-4B18-9F36-7F2FCE64E7CA}" type="parTrans" cxnId="{E939FD2B-2AB4-4740-9F81-A8984C89F69B}">
      <dgm:prSet/>
      <dgm:spPr/>
      <dgm:t>
        <a:bodyPr/>
        <a:lstStyle/>
        <a:p>
          <a:endParaRPr lang="en-US"/>
        </a:p>
      </dgm:t>
    </dgm:pt>
    <dgm:pt modelId="{5C76E03A-02EF-4C91-99DD-EAE4FC560AF7}" type="sibTrans" cxnId="{E939FD2B-2AB4-4740-9F81-A8984C89F69B}">
      <dgm:prSet/>
      <dgm:spPr/>
      <dgm:t>
        <a:bodyPr/>
        <a:lstStyle/>
        <a:p>
          <a:endParaRPr lang="en-US"/>
        </a:p>
      </dgm:t>
    </dgm:pt>
    <dgm:pt modelId="{728D04E6-CC99-4B01-9A29-FB154843090E}">
      <dgm:prSet/>
      <dgm:spPr/>
      <dgm:t>
        <a:bodyPr/>
        <a:lstStyle/>
        <a:p>
          <a:r>
            <a:rPr lang="en-US" b="1"/>
            <a:t>Polymorphism</a:t>
          </a:r>
          <a:r>
            <a:rPr lang="en-US"/>
            <a:t> – ability to apply functions to different types (like generic methods)</a:t>
          </a:r>
        </a:p>
      </dgm:t>
    </dgm:pt>
    <dgm:pt modelId="{AF14F1AE-CB78-4192-90CA-B72E230C5099}" type="parTrans" cxnId="{56D8931E-B054-47B6-A66D-D21A0EF828E8}">
      <dgm:prSet/>
      <dgm:spPr/>
      <dgm:t>
        <a:bodyPr/>
        <a:lstStyle/>
        <a:p>
          <a:endParaRPr lang="en-US"/>
        </a:p>
      </dgm:t>
    </dgm:pt>
    <dgm:pt modelId="{0B42A7C9-A373-4C5F-B6F7-7D2C11E20CFA}" type="sibTrans" cxnId="{56D8931E-B054-47B6-A66D-D21A0EF828E8}">
      <dgm:prSet/>
      <dgm:spPr/>
      <dgm:t>
        <a:bodyPr/>
        <a:lstStyle/>
        <a:p>
          <a:endParaRPr lang="en-US"/>
        </a:p>
      </dgm:t>
    </dgm:pt>
    <dgm:pt modelId="{908538A9-7BD4-4090-9496-B2680F81AF86}">
      <dgm:prSet/>
      <dgm:spPr/>
      <dgm:t>
        <a:bodyPr/>
        <a:lstStyle/>
        <a:p>
          <a:r>
            <a:rPr lang="en-US" b="1"/>
            <a:t>Information hiding </a:t>
          </a:r>
          <a:r>
            <a:rPr lang="en-US"/>
            <a:t>– hiding implementation details (related to encapsulation)</a:t>
          </a:r>
        </a:p>
      </dgm:t>
    </dgm:pt>
    <dgm:pt modelId="{5AE5890A-D753-4764-BE89-7BCFCC2C3C0E}" type="parTrans" cxnId="{5BD595A2-C0B5-457F-A63B-37C852766AC1}">
      <dgm:prSet/>
      <dgm:spPr/>
      <dgm:t>
        <a:bodyPr/>
        <a:lstStyle/>
        <a:p>
          <a:endParaRPr lang="en-US"/>
        </a:p>
      </dgm:t>
    </dgm:pt>
    <dgm:pt modelId="{7539EBD9-DF45-4035-8C60-B46CB42C72B7}" type="sibTrans" cxnId="{5BD595A2-C0B5-457F-A63B-37C852766AC1}">
      <dgm:prSet/>
      <dgm:spPr/>
      <dgm:t>
        <a:bodyPr/>
        <a:lstStyle/>
        <a:p>
          <a:endParaRPr lang="en-US"/>
        </a:p>
      </dgm:t>
    </dgm:pt>
    <dgm:pt modelId="{15A7FBDE-1EA5-485E-A6C4-F7B48A1C996B}">
      <dgm:prSet/>
      <dgm:spPr/>
      <dgm:t>
        <a:bodyPr/>
        <a:lstStyle/>
        <a:p>
          <a:r>
            <a:rPr lang="en-US" b="1"/>
            <a:t>Identity</a:t>
          </a:r>
          <a:r>
            <a:rPr lang="en-US"/>
            <a:t> – the fact that each instance of an object is separate and can be identified </a:t>
          </a:r>
        </a:p>
      </dgm:t>
    </dgm:pt>
    <dgm:pt modelId="{19A692E3-71BC-4EAC-90D9-6DC2B4DCCB73}" type="parTrans" cxnId="{962B744C-5EB5-4328-A309-0ECECD231CA2}">
      <dgm:prSet/>
      <dgm:spPr/>
      <dgm:t>
        <a:bodyPr/>
        <a:lstStyle/>
        <a:p>
          <a:endParaRPr lang="en-US"/>
        </a:p>
      </dgm:t>
    </dgm:pt>
    <dgm:pt modelId="{01F5604D-C054-4190-9C38-0E4155063EC9}" type="sibTrans" cxnId="{962B744C-5EB5-4328-A309-0ECECD231CA2}">
      <dgm:prSet/>
      <dgm:spPr/>
      <dgm:t>
        <a:bodyPr/>
        <a:lstStyle/>
        <a:p>
          <a:endParaRPr lang="en-US"/>
        </a:p>
      </dgm:t>
    </dgm:pt>
    <dgm:pt modelId="{2CD0C1D4-E339-48C3-A309-713A9F60F4BA}" type="pres">
      <dgm:prSet presAssocID="{B998182D-60E4-40AE-AA71-4C3C4616022F}" presName="vert0" presStyleCnt="0">
        <dgm:presLayoutVars>
          <dgm:dir/>
          <dgm:animOne val="branch"/>
          <dgm:animLvl val="lvl"/>
        </dgm:presLayoutVars>
      </dgm:prSet>
      <dgm:spPr/>
    </dgm:pt>
    <dgm:pt modelId="{5490BBA7-5090-4D51-AD79-AFEA2D54DF3A}" type="pres">
      <dgm:prSet presAssocID="{939EDFF1-40CE-4880-AE5D-9E2AD7979DF9}" presName="thickLine" presStyleLbl="alignNode1" presStyleIdx="0" presStyleCnt="6"/>
      <dgm:spPr/>
    </dgm:pt>
    <dgm:pt modelId="{F22580EC-0B9D-4D23-96FD-5FAA81DA2BF9}" type="pres">
      <dgm:prSet presAssocID="{939EDFF1-40CE-4880-AE5D-9E2AD7979DF9}" presName="horz1" presStyleCnt="0"/>
      <dgm:spPr/>
    </dgm:pt>
    <dgm:pt modelId="{BD71BDAE-F867-4139-815E-4409E1752999}" type="pres">
      <dgm:prSet presAssocID="{939EDFF1-40CE-4880-AE5D-9E2AD7979DF9}" presName="tx1" presStyleLbl="revTx" presStyleIdx="0" presStyleCnt="6"/>
      <dgm:spPr/>
    </dgm:pt>
    <dgm:pt modelId="{37329C8F-6649-4718-B44E-181F5853BD8B}" type="pres">
      <dgm:prSet presAssocID="{939EDFF1-40CE-4880-AE5D-9E2AD7979DF9}" presName="vert1" presStyleCnt="0"/>
      <dgm:spPr/>
    </dgm:pt>
    <dgm:pt modelId="{28B53F66-9A9B-48DF-937A-C0D28720CD81}" type="pres">
      <dgm:prSet presAssocID="{8E4C2832-2685-485D-8F6E-BC2A6DCEE96F}" presName="thickLine" presStyleLbl="alignNode1" presStyleIdx="1" presStyleCnt="6"/>
      <dgm:spPr/>
    </dgm:pt>
    <dgm:pt modelId="{F6F5AD86-2CD3-407D-B62A-30B3CAC62A70}" type="pres">
      <dgm:prSet presAssocID="{8E4C2832-2685-485D-8F6E-BC2A6DCEE96F}" presName="horz1" presStyleCnt="0"/>
      <dgm:spPr/>
    </dgm:pt>
    <dgm:pt modelId="{A371BE52-3880-4636-BE6D-C87C6CB08D88}" type="pres">
      <dgm:prSet presAssocID="{8E4C2832-2685-485D-8F6E-BC2A6DCEE96F}" presName="tx1" presStyleLbl="revTx" presStyleIdx="1" presStyleCnt="6"/>
      <dgm:spPr/>
    </dgm:pt>
    <dgm:pt modelId="{4B73CD33-8A09-42E7-8224-7D98BD90AB2E}" type="pres">
      <dgm:prSet presAssocID="{8E4C2832-2685-485D-8F6E-BC2A6DCEE96F}" presName="vert1" presStyleCnt="0"/>
      <dgm:spPr/>
    </dgm:pt>
    <dgm:pt modelId="{083A82A1-2210-4D5B-8750-243A0DDE3612}" type="pres">
      <dgm:prSet presAssocID="{48C3CA64-55AB-4006-AA3A-42A11E619895}" presName="thickLine" presStyleLbl="alignNode1" presStyleIdx="2" presStyleCnt="6"/>
      <dgm:spPr/>
    </dgm:pt>
    <dgm:pt modelId="{23CC85CC-34AE-4C4E-912A-FC4764126D3B}" type="pres">
      <dgm:prSet presAssocID="{48C3CA64-55AB-4006-AA3A-42A11E619895}" presName="horz1" presStyleCnt="0"/>
      <dgm:spPr/>
    </dgm:pt>
    <dgm:pt modelId="{26E68481-B0F5-4984-B37B-66CC1822B15F}" type="pres">
      <dgm:prSet presAssocID="{48C3CA64-55AB-4006-AA3A-42A11E619895}" presName="tx1" presStyleLbl="revTx" presStyleIdx="2" presStyleCnt="6"/>
      <dgm:spPr/>
    </dgm:pt>
    <dgm:pt modelId="{59AF00C1-3959-4090-8D5A-EA723467AE92}" type="pres">
      <dgm:prSet presAssocID="{48C3CA64-55AB-4006-AA3A-42A11E619895}" presName="vert1" presStyleCnt="0"/>
      <dgm:spPr/>
    </dgm:pt>
    <dgm:pt modelId="{913F0B07-1E6E-4411-AEC8-0FDF16AADCCE}" type="pres">
      <dgm:prSet presAssocID="{728D04E6-CC99-4B01-9A29-FB154843090E}" presName="thickLine" presStyleLbl="alignNode1" presStyleIdx="3" presStyleCnt="6"/>
      <dgm:spPr/>
    </dgm:pt>
    <dgm:pt modelId="{A00C319A-8BC5-461A-A18D-B3254104D188}" type="pres">
      <dgm:prSet presAssocID="{728D04E6-CC99-4B01-9A29-FB154843090E}" presName="horz1" presStyleCnt="0"/>
      <dgm:spPr/>
    </dgm:pt>
    <dgm:pt modelId="{4A20017F-000E-4F63-861A-19D2176B5C03}" type="pres">
      <dgm:prSet presAssocID="{728D04E6-CC99-4B01-9A29-FB154843090E}" presName="tx1" presStyleLbl="revTx" presStyleIdx="3" presStyleCnt="6"/>
      <dgm:spPr/>
    </dgm:pt>
    <dgm:pt modelId="{F336186F-1BAB-4A4D-937E-85ACF0588890}" type="pres">
      <dgm:prSet presAssocID="{728D04E6-CC99-4B01-9A29-FB154843090E}" presName="vert1" presStyleCnt="0"/>
      <dgm:spPr/>
    </dgm:pt>
    <dgm:pt modelId="{071737D4-42E0-4B85-B87E-FCA181B30F74}" type="pres">
      <dgm:prSet presAssocID="{908538A9-7BD4-4090-9496-B2680F81AF86}" presName="thickLine" presStyleLbl="alignNode1" presStyleIdx="4" presStyleCnt="6"/>
      <dgm:spPr/>
    </dgm:pt>
    <dgm:pt modelId="{E99644F2-8766-43F8-AFB9-DB4277FE1233}" type="pres">
      <dgm:prSet presAssocID="{908538A9-7BD4-4090-9496-B2680F81AF86}" presName="horz1" presStyleCnt="0"/>
      <dgm:spPr/>
    </dgm:pt>
    <dgm:pt modelId="{BEF92A51-F58E-4299-8BE1-DB3747613F58}" type="pres">
      <dgm:prSet presAssocID="{908538A9-7BD4-4090-9496-B2680F81AF86}" presName="tx1" presStyleLbl="revTx" presStyleIdx="4" presStyleCnt="6"/>
      <dgm:spPr/>
    </dgm:pt>
    <dgm:pt modelId="{7D9C1AFD-E137-49FC-A710-1053E2DC0E8B}" type="pres">
      <dgm:prSet presAssocID="{908538A9-7BD4-4090-9496-B2680F81AF86}" presName="vert1" presStyleCnt="0"/>
      <dgm:spPr/>
    </dgm:pt>
    <dgm:pt modelId="{962B342F-BD3D-4DAC-A312-7DA02411E041}" type="pres">
      <dgm:prSet presAssocID="{15A7FBDE-1EA5-485E-A6C4-F7B48A1C996B}" presName="thickLine" presStyleLbl="alignNode1" presStyleIdx="5" presStyleCnt="6"/>
      <dgm:spPr/>
    </dgm:pt>
    <dgm:pt modelId="{E17D3F58-991A-42D8-AA68-2F66E39CA379}" type="pres">
      <dgm:prSet presAssocID="{15A7FBDE-1EA5-485E-A6C4-F7B48A1C996B}" presName="horz1" presStyleCnt="0"/>
      <dgm:spPr/>
    </dgm:pt>
    <dgm:pt modelId="{79108B3F-C1A7-443C-8915-B3E85428C1CE}" type="pres">
      <dgm:prSet presAssocID="{15A7FBDE-1EA5-485E-A6C4-F7B48A1C996B}" presName="tx1" presStyleLbl="revTx" presStyleIdx="5" presStyleCnt="6"/>
      <dgm:spPr/>
    </dgm:pt>
    <dgm:pt modelId="{B5B9F6C3-08D0-469B-BB10-21A8225A0A44}" type="pres">
      <dgm:prSet presAssocID="{15A7FBDE-1EA5-485E-A6C4-F7B48A1C996B}" presName="vert1" presStyleCnt="0"/>
      <dgm:spPr/>
    </dgm:pt>
  </dgm:ptLst>
  <dgm:cxnLst>
    <dgm:cxn modelId="{56D8931E-B054-47B6-A66D-D21A0EF828E8}" srcId="{B998182D-60E4-40AE-AA71-4C3C4616022F}" destId="{728D04E6-CC99-4B01-9A29-FB154843090E}" srcOrd="3" destOrd="0" parTransId="{AF14F1AE-CB78-4192-90CA-B72E230C5099}" sibTransId="{0B42A7C9-A373-4C5F-B6F7-7D2C11E20CFA}"/>
    <dgm:cxn modelId="{E939FD2B-2AB4-4740-9F81-A8984C89F69B}" srcId="{B998182D-60E4-40AE-AA71-4C3C4616022F}" destId="{48C3CA64-55AB-4006-AA3A-42A11E619895}" srcOrd="2" destOrd="0" parTransId="{2AB63B65-1D53-4B18-9F36-7F2FCE64E7CA}" sibTransId="{5C76E03A-02EF-4C91-99DD-EAE4FC560AF7}"/>
    <dgm:cxn modelId="{A3531A60-0CC0-49A9-B174-EC48EDCF6D20}" type="presOf" srcId="{B998182D-60E4-40AE-AA71-4C3C4616022F}" destId="{2CD0C1D4-E339-48C3-A309-713A9F60F4BA}" srcOrd="0" destOrd="0" presId="urn:microsoft.com/office/officeart/2008/layout/LinedList"/>
    <dgm:cxn modelId="{5B33A841-F26F-4D7B-AC17-E28DD24959E0}" type="presOf" srcId="{939EDFF1-40CE-4880-AE5D-9E2AD7979DF9}" destId="{BD71BDAE-F867-4139-815E-4409E1752999}" srcOrd="0" destOrd="0" presId="urn:microsoft.com/office/officeart/2008/layout/LinedList"/>
    <dgm:cxn modelId="{903FDC4A-014B-4D7A-BBDF-0DF87BF4F72C}" srcId="{B998182D-60E4-40AE-AA71-4C3C4616022F}" destId="{8E4C2832-2685-485D-8F6E-BC2A6DCEE96F}" srcOrd="1" destOrd="0" parTransId="{30FE05BB-FD58-461A-BE8B-15A69C40D264}" sibTransId="{5D18567A-157D-4F15-AD8F-787C6014B1ED}"/>
    <dgm:cxn modelId="{962B744C-5EB5-4328-A309-0ECECD231CA2}" srcId="{B998182D-60E4-40AE-AA71-4C3C4616022F}" destId="{15A7FBDE-1EA5-485E-A6C4-F7B48A1C996B}" srcOrd="5" destOrd="0" parTransId="{19A692E3-71BC-4EAC-90D9-6DC2B4DCCB73}" sibTransId="{01F5604D-C054-4190-9C38-0E4155063EC9}"/>
    <dgm:cxn modelId="{A8848955-169A-4C5C-9D1C-9832A0B9EB59}" type="presOf" srcId="{8E4C2832-2685-485D-8F6E-BC2A6DCEE96F}" destId="{A371BE52-3880-4636-BE6D-C87C6CB08D88}" srcOrd="0" destOrd="0" presId="urn:microsoft.com/office/officeart/2008/layout/LinedList"/>
    <dgm:cxn modelId="{CAD8A385-4615-4AD2-9716-FA73D1F47383}" srcId="{B998182D-60E4-40AE-AA71-4C3C4616022F}" destId="{939EDFF1-40CE-4880-AE5D-9E2AD7979DF9}" srcOrd="0" destOrd="0" parTransId="{DA3C8026-064A-4424-9F30-3977E69B0C92}" sibTransId="{0D0A4300-DFE1-4CD7-AA89-DE6FC97E2003}"/>
    <dgm:cxn modelId="{5BD595A2-C0B5-457F-A63B-37C852766AC1}" srcId="{B998182D-60E4-40AE-AA71-4C3C4616022F}" destId="{908538A9-7BD4-4090-9496-B2680F81AF86}" srcOrd="4" destOrd="0" parTransId="{5AE5890A-D753-4764-BE89-7BCFCC2C3C0E}" sibTransId="{7539EBD9-DF45-4035-8C60-B46CB42C72B7}"/>
    <dgm:cxn modelId="{2A57FAC4-382B-4F0A-8633-780183AC9877}" type="presOf" srcId="{15A7FBDE-1EA5-485E-A6C4-F7B48A1C996B}" destId="{79108B3F-C1A7-443C-8915-B3E85428C1CE}" srcOrd="0" destOrd="0" presId="urn:microsoft.com/office/officeart/2008/layout/LinedList"/>
    <dgm:cxn modelId="{CAF427D4-25A5-4C02-A56D-C13AF9DE1578}" type="presOf" srcId="{48C3CA64-55AB-4006-AA3A-42A11E619895}" destId="{26E68481-B0F5-4984-B37B-66CC1822B15F}" srcOrd="0" destOrd="0" presId="urn:microsoft.com/office/officeart/2008/layout/LinedList"/>
    <dgm:cxn modelId="{601389DC-941F-4027-860B-B775E690FE6E}" type="presOf" srcId="{728D04E6-CC99-4B01-9A29-FB154843090E}" destId="{4A20017F-000E-4F63-861A-19D2176B5C03}" srcOrd="0" destOrd="0" presId="urn:microsoft.com/office/officeart/2008/layout/LinedList"/>
    <dgm:cxn modelId="{8B7429DF-DDEB-4636-A4E2-4288E7F072A6}" type="presOf" srcId="{908538A9-7BD4-4090-9496-B2680F81AF86}" destId="{BEF92A51-F58E-4299-8BE1-DB3747613F58}" srcOrd="0" destOrd="0" presId="urn:microsoft.com/office/officeart/2008/layout/LinedList"/>
    <dgm:cxn modelId="{0B80BEA1-F00B-4392-86A9-834568AA08F0}" type="presParOf" srcId="{2CD0C1D4-E339-48C3-A309-713A9F60F4BA}" destId="{5490BBA7-5090-4D51-AD79-AFEA2D54DF3A}" srcOrd="0" destOrd="0" presId="urn:microsoft.com/office/officeart/2008/layout/LinedList"/>
    <dgm:cxn modelId="{32CBF807-7AD9-454D-94E6-9B6201074E11}" type="presParOf" srcId="{2CD0C1D4-E339-48C3-A309-713A9F60F4BA}" destId="{F22580EC-0B9D-4D23-96FD-5FAA81DA2BF9}" srcOrd="1" destOrd="0" presId="urn:microsoft.com/office/officeart/2008/layout/LinedList"/>
    <dgm:cxn modelId="{6C77C84C-E491-4D98-B0A3-3DAF67B9BC55}" type="presParOf" srcId="{F22580EC-0B9D-4D23-96FD-5FAA81DA2BF9}" destId="{BD71BDAE-F867-4139-815E-4409E1752999}" srcOrd="0" destOrd="0" presId="urn:microsoft.com/office/officeart/2008/layout/LinedList"/>
    <dgm:cxn modelId="{63435D4C-3221-4162-AB42-81EC62470F1F}" type="presParOf" srcId="{F22580EC-0B9D-4D23-96FD-5FAA81DA2BF9}" destId="{37329C8F-6649-4718-B44E-181F5853BD8B}" srcOrd="1" destOrd="0" presId="urn:microsoft.com/office/officeart/2008/layout/LinedList"/>
    <dgm:cxn modelId="{8EFCF7D1-2A06-4D52-8E4D-C58E5064AD75}" type="presParOf" srcId="{2CD0C1D4-E339-48C3-A309-713A9F60F4BA}" destId="{28B53F66-9A9B-48DF-937A-C0D28720CD81}" srcOrd="2" destOrd="0" presId="urn:microsoft.com/office/officeart/2008/layout/LinedList"/>
    <dgm:cxn modelId="{911DDA73-D40C-486D-8360-87866E6D4D7A}" type="presParOf" srcId="{2CD0C1D4-E339-48C3-A309-713A9F60F4BA}" destId="{F6F5AD86-2CD3-407D-B62A-30B3CAC62A70}" srcOrd="3" destOrd="0" presId="urn:microsoft.com/office/officeart/2008/layout/LinedList"/>
    <dgm:cxn modelId="{84FA6434-E446-4F34-961C-DAE2B2C15D21}" type="presParOf" srcId="{F6F5AD86-2CD3-407D-B62A-30B3CAC62A70}" destId="{A371BE52-3880-4636-BE6D-C87C6CB08D88}" srcOrd="0" destOrd="0" presId="urn:microsoft.com/office/officeart/2008/layout/LinedList"/>
    <dgm:cxn modelId="{0ADB6930-CE3C-4AB1-B019-4F021FB7AEC9}" type="presParOf" srcId="{F6F5AD86-2CD3-407D-B62A-30B3CAC62A70}" destId="{4B73CD33-8A09-42E7-8224-7D98BD90AB2E}" srcOrd="1" destOrd="0" presId="urn:microsoft.com/office/officeart/2008/layout/LinedList"/>
    <dgm:cxn modelId="{7C44E4AB-ED6B-45A5-80E8-E8A0A7AD1B52}" type="presParOf" srcId="{2CD0C1D4-E339-48C3-A309-713A9F60F4BA}" destId="{083A82A1-2210-4D5B-8750-243A0DDE3612}" srcOrd="4" destOrd="0" presId="urn:microsoft.com/office/officeart/2008/layout/LinedList"/>
    <dgm:cxn modelId="{EB8B4F1C-1479-448F-9AED-DD945569341E}" type="presParOf" srcId="{2CD0C1D4-E339-48C3-A309-713A9F60F4BA}" destId="{23CC85CC-34AE-4C4E-912A-FC4764126D3B}" srcOrd="5" destOrd="0" presId="urn:microsoft.com/office/officeart/2008/layout/LinedList"/>
    <dgm:cxn modelId="{84E55021-4DD2-4690-B2A0-B521F450D52C}" type="presParOf" srcId="{23CC85CC-34AE-4C4E-912A-FC4764126D3B}" destId="{26E68481-B0F5-4984-B37B-66CC1822B15F}" srcOrd="0" destOrd="0" presId="urn:microsoft.com/office/officeart/2008/layout/LinedList"/>
    <dgm:cxn modelId="{F6A21C8B-271C-4A53-8105-9BA679D989E9}" type="presParOf" srcId="{23CC85CC-34AE-4C4E-912A-FC4764126D3B}" destId="{59AF00C1-3959-4090-8D5A-EA723467AE92}" srcOrd="1" destOrd="0" presId="urn:microsoft.com/office/officeart/2008/layout/LinedList"/>
    <dgm:cxn modelId="{AE95F5FA-B1F9-4E9E-B7B5-C4E9693045E7}" type="presParOf" srcId="{2CD0C1D4-E339-48C3-A309-713A9F60F4BA}" destId="{913F0B07-1E6E-4411-AEC8-0FDF16AADCCE}" srcOrd="6" destOrd="0" presId="urn:microsoft.com/office/officeart/2008/layout/LinedList"/>
    <dgm:cxn modelId="{3BCF0E33-9208-46E0-A8FD-023B1DD3FFBB}" type="presParOf" srcId="{2CD0C1D4-E339-48C3-A309-713A9F60F4BA}" destId="{A00C319A-8BC5-461A-A18D-B3254104D188}" srcOrd="7" destOrd="0" presId="urn:microsoft.com/office/officeart/2008/layout/LinedList"/>
    <dgm:cxn modelId="{6DAD571E-703D-47DD-9134-908119C5D670}" type="presParOf" srcId="{A00C319A-8BC5-461A-A18D-B3254104D188}" destId="{4A20017F-000E-4F63-861A-19D2176B5C03}" srcOrd="0" destOrd="0" presId="urn:microsoft.com/office/officeart/2008/layout/LinedList"/>
    <dgm:cxn modelId="{4B2B2FD5-1E99-4FF9-A36A-7EA4C40B6479}" type="presParOf" srcId="{A00C319A-8BC5-461A-A18D-B3254104D188}" destId="{F336186F-1BAB-4A4D-937E-85ACF0588890}" srcOrd="1" destOrd="0" presId="urn:microsoft.com/office/officeart/2008/layout/LinedList"/>
    <dgm:cxn modelId="{486A9E15-2961-4A9F-9D85-E4FBCBA56645}" type="presParOf" srcId="{2CD0C1D4-E339-48C3-A309-713A9F60F4BA}" destId="{071737D4-42E0-4B85-B87E-FCA181B30F74}" srcOrd="8" destOrd="0" presId="urn:microsoft.com/office/officeart/2008/layout/LinedList"/>
    <dgm:cxn modelId="{43D75682-B5F5-4612-9723-EB38610E8F30}" type="presParOf" srcId="{2CD0C1D4-E339-48C3-A309-713A9F60F4BA}" destId="{E99644F2-8766-43F8-AFB9-DB4277FE1233}" srcOrd="9" destOrd="0" presId="urn:microsoft.com/office/officeart/2008/layout/LinedList"/>
    <dgm:cxn modelId="{5B921F75-24E8-4D09-B311-27AF6B15634B}" type="presParOf" srcId="{E99644F2-8766-43F8-AFB9-DB4277FE1233}" destId="{BEF92A51-F58E-4299-8BE1-DB3747613F58}" srcOrd="0" destOrd="0" presId="urn:microsoft.com/office/officeart/2008/layout/LinedList"/>
    <dgm:cxn modelId="{6FF4697B-0C89-47B6-BF72-FF409FCB09A9}" type="presParOf" srcId="{E99644F2-8766-43F8-AFB9-DB4277FE1233}" destId="{7D9C1AFD-E137-49FC-A710-1053E2DC0E8B}" srcOrd="1" destOrd="0" presId="urn:microsoft.com/office/officeart/2008/layout/LinedList"/>
    <dgm:cxn modelId="{569DB738-8EAC-4693-ADD5-6020B9D6D36E}" type="presParOf" srcId="{2CD0C1D4-E339-48C3-A309-713A9F60F4BA}" destId="{962B342F-BD3D-4DAC-A312-7DA02411E041}" srcOrd="10" destOrd="0" presId="urn:microsoft.com/office/officeart/2008/layout/LinedList"/>
    <dgm:cxn modelId="{CAF62417-01FC-4323-8641-3ABF79E84DD7}" type="presParOf" srcId="{2CD0C1D4-E339-48C3-A309-713A9F60F4BA}" destId="{E17D3F58-991A-42D8-AA68-2F66E39CA379}" srcOrd="11" destOrd="0" presId="urn:microsoft.com/office/officeart/2008/layout/LinedList"/>
    <dgm:cxn modelId="{75DF8683-02CE-4FA3-9A44-55F2E2F913BD}" type="presParOf" srcId="{E17D3F58-991A-42D8-AA68-2F66E39CA379}" destId="{79108B3F-C1A7-443C-8915-B3E85428C1CE}" srcOrd="0" destOrd="0" presId="urn:microsoft.com/office/officeart/2008/layout/LinedList"/>
    <dgm:cxn modelId="{9660698C-5C05-4835-AE76-688A8B3AB592}" type="presParOf" srcId="{E17D3F58-991A-42D8-AA68-2F66E39CA379}" destId="{B5B9F6C3-08D0-469B-BB10-21A8225A0A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C95DC5-601E-4EFC-8868-BAE75E172650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8B121D-7A7A-481F-BBF0-E75A43ED18E1}">
      <dgm:prSet/>
      <dgm:spPr/>
      <dgm:t>
        <a:bodyPr/>
        <a:lstStyle/>
        <a:p>
          <a:r>
            <a:rPr lang="en-US"/>
            <a:t>By default, choose to make a class</a:t>
          </a:r>
        </a:p>
      </dgm:t>
    </dgm:pt>
    <dgm:pt modelId="{C976E6AC-2816-4CB0-9062-313AC41E257C}" type="parTrans" cxnId="{850AEBBF-B553-4017-9332-B88CCFCBD2F9}">
      <dgm:prSet/>
      <dgm:spPr/>
      <dgm:t>
        <a:bodyPr/>
        <a:lstStyle/>
        <a:p>
          <a:endParaRPr lang="en-US"/>
        </a:p>
      </dgm:t>
    </dgm:pt>
    <dgm:pt modelId="{54B60D02-4481-4C9D-A3D6-D980CBCC5DB8}" type="sibTrans" cxnId="{850AEBBF-B553-4017-9332-B88CCFCBD2F9}">
      <dgm:prSet/>
      <dgm:spPr/>
      <dgm:t>
        <a:bodyPr/>
        <a:lstStyle/>
        <a:p>
          <a:endParaRPr lang="en-US"/>
        </a:p>
      </dgm:t>
    </dgm:pt>
    <dgm:pt modelId="{8DC5AB11-E1B2-4A7B-B94B-4A78A1A36970}">
      <dgm:prSet/>
      <dgm:spPr/>
      <dgm:t>
        <a:bodyPr/>
        <a:lstStyle/>
        <a:p>
          <a:r>
            <a:rPr lang="en-US"/>
            <a:t>For most domain-specific problems this is the right choice</a:t>
          </a:r>
        </a:p>
      </dgm:t>
    </dgm:pt>
    <dgm:pt modelId="{762115C9-9780-4C82-9A9E-72FA8C91D67D}" type="parTrans" cxnId="{679BD29E-F9FF-42E9-BCB1-26828F5BAF1B}">
      <dgm:prSet/>
      <dgm:spPr/>
      <dgm:t>
        <a:bodyPr/>
        <a:lstStyle/>
        <a:p>
          <a:endParaRPr lang="en-US"/>
        </a:p>
      </dgm:t>
    </dgm:pt>
    <dgm:pt modelId="{68CFE731-8C84-48C1-9972-0900C580AFE8}" type="sibTrans" cxnId="{679BD29E-F9FF-42E9-BCB1-26828F5BAF1B}">
      <dgm:prSet/>
      <dgm:spPr/>
      <dgm:t>
        <a:bodyPr/>
        <a:lstStyle/>
        <a:p>
          <a:endParaRPr lang="en-US"/>
        </a:p>
      </dgm:t>
    </dgm:pt>
    <dgm:pt modelId="{AEB20B80-F80D-47F0-AD3B-2C0E208644D4}">
      <dgm:prSet/>
      <dgm:spPr/>
      <dgm:t>
        <a:bodyPr/>
        <a:lstStyle/>
        <a:p>
          <a:r>
            <a:rPr lang="en-US"/>
            <a:t>When creating small immutable types then prefer structs</a:t>
          </a:r>
        </a:p>
      </dgm:t>
    </dgm:pt>
    <dgm:pt modelId="{2E01817E-873F-48D4-8DD5-17115CE948C6}" type="parTrans" cxnId="{2B93E771-5906-4041-B23D-83EB46D7225F}">
      <dgm:prSet/>
      <dgm:spPr/>
      <dgm:t>
        <a:bodyPr/>
        <a:lstStyle/>
        <a:p>
          <a:endParaRPr lang="en-US"/>
        </a:p>
      </dgm:t>
    </dgm:pt>
    <dgm:pt modelId="{A5FCA8AF-33D4-4644-B9A9-2D2D2ED56399}" type="sibTrans" cxnId="{2B93E771-5906-4041-B23D-83EB46D7225F}">
      <dgm:prSet/>
      <dgm:spPr/>
      <dgm:t>
        <a:bodyPr/>
        <a:lstStyle/>
        <a:p>
          <a:endParaRPr lang="en-US"/>
        </a:p>
      </dgm:t>
    </dgm:pt>
    <dgm:pt modelId="{888DA486-F8EE-4BA4-984B-495B3BB03136}">
      <dgm:prSet/>
      <dgm:spPr/>
      <dgm:t>
        <a:bodyPr/>
        <a:lstStyle/>
        <a:p>
          <a:r>
            <a:rPr lang="en-US"/>
            <a:t>We don’t need to worry about this for now </a:t>
          </a:r>
        </a:p>
      </dgm:t>
    </dgm:pt>
    <dgm:pt modelId="{189507CC-8BCB-4B4D-8102-A3147F736DDA}" type="parTrans" cxnId="{175F1174-E8BF-4F92-A494-E0247B715856}">
      <dgm:prSet/>
      <dgm:spPr/>
      <dgm:t>
        <a:bodyPr/>
        <a:lstStyle/>
        <a:p>
          <a:endParaRPr lang="en-US"/>
        </a:p>
      </dgm:t>
    </dgm:pt>
    <dgm:pt modelId="{644AA03B-260B-458A-9146-868FD5CBD8FA}" type="sibTrans" cxnId="{175F1174-E8BF-4F92-A494-E0247B715856}">
      <dgm:prSet/>
      <dgm:spPr/>
      <dgm:t>
        <a:bodyPr/>
        <a:lstStyle/>
        <a:p>
          <a:endParaRPr lang="en-US"/>
        </a:p>
      </dgm:t>
    </dgm:pt>
    <dgm:pt modelId="{5858F280-CCF6-4A1F-BF2D-284FB3C9BA49}" type="pres">
      <dgm:prSet presAssocID="{9CC95DC5-601E-4EFC-8868-BAE75E172650}" presName="Name0" presStyleCnt="0">
        <dgm:presLayoutVars>
          <dgm:dir/>
          <dgm:resizeHandles val="exact"/>
        </dgm:presLayoutVars>
      </dgm:prSet>
      <dgm:spPr/>
    </dgm:pt>
    <dgm:pt modelId="{AF1390BE-650B-40B4-A103-ABFE9AD2A645}" type="pres">
      <dgm:prSet presAssocID="{A28B121D-7A7A-481F-BBF0-E75A43ED18E1}" presName="node" presStyleLbl="node1" presStyleIdx="0" presStyleCnt="7">
        <dgm:presLayoutVars>
          <dgm:bulletEnabled val="1"/>
        </dgm:presLayoutVars>
      </dgm:prSet>
      <dgm:spPr/>
    </dgm:pt>
    <dgm:pt modelId="{8DB93C6A-898E-4382-ABEB-DAE1DE22FAA5}" type="pres">
      <dgm:prSet presAssocID="{54B60D02-4481-4C9D-A3D6-D980CBCC5DB8}" presName="sibTransSpacerBeforeConnector" presStyleCnt="0"/>
      <dgm:spPr/>
    </dgm:pt>
    <dgm:pt modelId="{6D6655FD-34FF-4C52-BBF7-582D1977D12D}" type="pres">
      <dgm:prSet presAssocID="{54B60D02-4481-4C9D-A3D6-D980CBCC5DB8}" presName="sibTrans" presStyleLbl="node1" presStyleIdx="1" presStyleCnt="7"/>
      <dgm:spPr/>
    </dgm:pt>
    <dgm:pt modelId="{28721625-09E5-432D-A3DA-645E6B884E05}" type="pres">
      <dgm:prSet presAssocID="{54B60D02-4481-4C9D-A3D6-D980CBCC5DB8}" presName="sibTransSpacerAfterConnector" presStyleCnt="0"/>
      <dgm:spPr/>
    </dgm:pt>
    <dgm:pt modelId="{4E26AADF-4F1B-4C5F-93B9-0392124CB823}" type="pres">
      <dgm:prSet presAssocID="{8DC5AB11-E1B2-4A7B-B94B-4A78A1A36970}" presName="node" presStyleLbl="node1" presStyleIdx="2" presStyleCnt="7">
        <dgm:presLayoutVars>
          <dgm:bulletEnabled val="1"/>
        </dgm:presLayoutVars>
      </dgm:prSet>
      <dgm:spPr/>
    </dgm:pt>
    <dgm:pt modelId="{706D175B-E71E-4651-A8EF-7BFA858AD671}" type="pres">
      <dgm:prSet presAssocID="{68CFE731-8C84-48C1-9972-0900C580AFE8}" presName="sibTransSpacerBeforeConnector" presStyleCnt="0"/>
      <dgm:spPr/>
    </dgm:pt>
    <dgm:pt modelId="{3831F3EE-AD92-4A7E-B931-722C9391A553}" type="pres">
      <dgm:prSet presAssocID="{68CFE731-8C84-48C1-9972-0900C580AFE8}" presName="sibTrans" presStyleLbl="node1" presStyleIdx="3" presStyleCnt="7"/>
      <dgm:spPr/>
    </dgm:pt>
    <dgm:pt modelId="{5FF3D3F0-93BF-409A-81A3-6179A33A4F7B}" type="pres">
      <dgm:prSet presAssocID="{68CFE731-8C84-48C1-9972-0900C580AFE8}" presName="sibTransSpacerAfterConnector" presStyleCnt="0"/>
      <dgm:spPr/>
    </dgm:pt>
    <dgm:pt modelId="{C2024D49-4E0E-45C9-A837-713FB569B1FC}" type="pres">
      <dgm:prSet presAssocID="{AEB20B80-F80D-47F0-AD3B-2C0E208644D4}" presName="node" presStyleLbl="node1" presStyleIdx="4" presStyleCnt="7">
        <dgm:presLayoutVars>
          <dgm:bulletEnabled val="1"/>
        </dgm:presLayoutVars>
      </dgm:prSet>
      <dgm:spPr/>
    </dgm:pt>
    <dgm:pt modelId="{685DA2DF-BF52-4049-B75E-FCBC6BCFCDE6}" type="pres">
      <dgm:prSet presAssocID="{A5FCA8AF-33D4-4644-B9A9-2D2D2ED56399}" presName="sibTransSpacerBeforeConnector" presStyleCnt="0"/>
      <dgm:spPr/>
    </dgm:pt>
    <dgm:pt modelId="{2491765F-8E80-4CC6-85FB-BB018576678E}" type="pres">
      <dgm:prSet presAssocID="{A5FCA8AF-33D4-4644-B9A9-2D2D2ED56399}" presName="sibTrans" presStyleLbl="node1" presStyleIdx="5" presStyleCnt="7"/>
      <dgm:spPr/>
    </dgm:pt>
    <dgm:pt modelId="{BD8FE280-4448-4EC2-A78B-37DD7728727B}" type="pres">
      <dgm:prSet presAssocID="{A5FCA8AF-33D4-4644-B9A9-2D2D2ED56399}" presName="sibTransSpacerAfterConnector" presStyleCnt="0"/>
      <dgm:spPr/>
    </dgm:pt>
    <dgm:pt modelId="{70F4E5D4-B6BA-4099-8044-9269B2174CAD}" type="pres">
      <dgm:prSet presAssocID="{888DA486-F8EE-4BA4-984B-495B3BB03136}" presName="node" presStyleLbl="node1" presStyleIdx="6" presStyleCnt="7">
        <dgm:presLayoutVars>
          <dgm:bulletEnabled val="1"/>
        </dgm:presLayoutVars>
      </dgm:prSet>
      <dgm:spPr/>
    </dgm:pt>
  </dgm:ptLst>
  <dgm:cxnLst>
    <dgm:cxn modelId="{B2735D5F-80F3-4FA9-8813-B7B5ABAC395E}" type="presOf" srcId="{AEB20B80-F80D-47F0-AD3B-2C0E208644D4}" destId="{C2024D49-4E0E-45C9-A837-713FB569B1FC}" srcOrd="0" destOrd="0" presId="urn:microsoft.com/office/officeart/2016/7/layout/BasicProcessNew"/>
    <dgm:cxn modelId="{259B5D45-3D09-4482-B8A9-59BC8E65D778}" type="presOf" srcId="{888DA486-F8EE-4BA4-984B-495B3BB03136}" destId="{70F4E5D4-B6BA-4099-8044-9269B2174CAD}" srcOrd="0" destOrd="0" presId="urn:microsoft.com/office/officeart/2016/7/layout/BasicProcessNew"/>
    <dgm:cxn modelId="{3B19B250-DFB7-4EC5-A563-29C53F497493}" type="presOf" srcId="{8DC5AB11-E1B2-4A7B-B94B-4A78A1A36970}" destId="{4E26AADF-4F1B-4C5F-93B9-0392124CB823}" srcOrd="0" destOrd="0" presId="urn:microsoft.com/office/officeart/2016/7/layout/BasicProcessNew"/>
    <dgm:cxn modelId="{2B93E771-5906-4041-B23D-83EB46D7225F}" srcId="{9CC95DC5-601E-4EFC-8868-BAE75E172650}" destId="{AEB20B80-F80D-47F0-AD3B-2C0E208644D4}" srcOrd="2" destOrd="0" parTransId="{2E01817E-873F-48D4-8DD5-17115CE948C6}" sibTransId="{A5FCA8AF-33D4-4644-B9A9-2D2D2ED56399}"/>
    <dgm:cxn modelId="{175F1174-E8BF-4F92-A494-E0247B715856}" srcId="{9CC95DC5-601E-4EFC-8868-BAE75E172650}" destId="{888DA486-F8EE-4BA4-984B-495B3BB03136}" srcOrd="3" destOrd="0" parTransId="{189507CC-8BCB-4B4D-8102-A3147F736DDA}" sibTransId="{644AA03B-260B-458A-9146-868FD5CBD8FA}"/>
    <dgm:cxn modelId="{67C17C96-2DB2-4093-B39A-97BD576F5512}" type="presOf" srcId="{54B60D02-4481-4C9D-A3D6-D980CBCC5DB8}" destId="{6D6655FD-34FF-4C52-BBF7-582D1977D12D}" srcOrd="0" destOrd="0" presId="urn:microsoft.com/office/officeart/2016/7/layout/BasicProcessNew"/>
    <dgm:cxn modelId="{679BD29E-F9FF-42E9-BCB1-26828F5BAF1B}" srcId="{9CC95DC5-601E-4EFC-8868-BAE75E172650}" destId="{8DC5AB11-E1B2-4A7B-B94B-4A78A1A36970}" srcOrd="1" destOrd="0" parTransId="{762115C9-9780-4C82-9A9E-72FA8C91D67D}" sibTransId="{68CFE731-8C84-48C1-9972-0900C580AFE8}"/>
    <dgm:cxn modelId="{188A4AA6-4197-42C6-8CEA-997D4EFAEAA0}" type="presOf" srcId="{9CC95DC5-601E-4EFC-8868-BAE75E172650}" destId="{5858F280-CCF6-4A1F-BF2D-284FB3C9BA49}" srcOrd="0" destOrd="0" presId="urn:microsoft.com/office/officeart/2016/7/layout/BasicProcessNew"/>
    <dgm:cxn modelId="{462076A7-5D43-43EA-99BD-D6E520FBEECF}" type="presOf" srcId="{68CFE731-8C84-48C1-9972-0900C580AFE8}" destId="{3831F3EE-AD92-4A7E-B931-722C9391A553}" srcOrd="0" destOrd="0" presId="urn:microsoft.com/office/officeart/2016/7/layout/BasicProcessNew"/>
    <dgm:cxn modelId="{850AEBBF-B553-4017-9332-B88CCFCBD2F9}" srcId="{9CC95DC5-601E-4EFC-8868-BAE75E172650}" destId="{A28B121D-7A7A-481F-BBF0-E75A43ED18E1}" srcOrd="0" destOrd="0" parTransId="{C976E6AC-2816-4CB0-9062-313AC41E257C}" sibTransId="{54B60D02-4481-4C9D-A3D6-D980CBCC5DB8}"/>
    <dgm:cxn modelId="{D6B121D3-9336-47C9-968C-3018AFC704C9}" type="presOf" srcId="{A28B121D-7A7A-481F-BBF0-E75A43ED18E1}" destId="{AF1390BE-650B-40B4-A103-ABFE9AD2A645}" srcOrd="0" destOrd="0" presId="urn:microsoft.com/office/officeart/2016/7/layout/BasicProcessNew"/>
    <dgm:cxn modelId="{499A5FD7-ECE2-4F14-8A36-C23A5BF6BCD4}" type="presOf" srcId="{A5FCA8AF-33D4-4644-B9A9-2D2D2ED56399}" destId="{2491765F-8E80-4CC6-85FB-BB018576678E}" srcOrd="0" destOrd="0" presId="urn:microsoft.com/office/officeart/2016/7/layout/BasicProcessNew"/>
    <dgm:cxn modelId="{7DE4E57F-0233-4AEE-A934-B419A8AB4CC1}" type="presParOf" srcId="{5858F280-CCF6-4A1F-BF2D-284FB3C9BA49}" destId="{AF1390BE-650B-40B4-A103-ABFE9AD2A645}" srcOrd="0" destOrd="0" presId="urn:microsoft.com/office/officeart/2016/7/layout/BasicProcessNew"/>
    <dgm:cxn modelId="{2191E405-9B71-4D16-81D5-6CDCE539AFE4}" type="presParOf" srcId="{5858F280-CCF6-4A1F-BF2D-284FB3C9BA49}" destId="{8DB93C6A-898E-4382-ABEB-DAE1DE22FAA5}" srcOrd="1" destOrd="0" presId="urn:microsoft.com/office/officeart/2016/7/layout/BasicProcessNew"/>
    <dgm:cxn modelId="{25AAB7B2-30D7-4E9C-8605-3F66B68588B0}" type="presParOf" srcId="{5858F280-CCF6-4A1F-BF2D-284FB3C9BA49}" destId="{6D6655FD-34FF-4C52-BBF7-582D1977D12D}" srcOrd="2" destOrd="0" presId="urn:microsoft.com/office/officeart/2016/7/layout/BasicProcessNew"/>
    <dgm:cxn modelId="{431D139E-59D9-4766-A033-9632710B05B1}" type="presParOf" srcId="{5858F280-CCF6-4A1F-BF2D-284FB3C9BA49}" destId="{28721625-09E5-432D-A3DA-645E6B884E05}" srcOrd="3" destOrd="0" presId="urn:microsoft.com/office/officeart/2016/7/layout/BasicProcessNew"/>
    <dgm:cxn modelId="{AF0D67BF-EC09-44FC-B258-33CDB0B4784B}" type="presParOf" srcId="{5858F280-CCF6-4A1F-BF2D-284FB3C9BA49}" destId="{4E26AADF-4F1B-4C5F-93B9-0392124CB823}" srcOrd="4" destOrd="0" presId="urn:microsoft.com/office/officeart/2016/7/layout/BasicProcessNew"/>
    <dgm:cxn modelId="{BEF58E1E-8ACD-46DB-ADCE-2FAC5CADD002}" type="presParOf" srcId="{5858F280-CCF6-4A1F-BF2D-284FB3C9BA49}" destId="{706D175B-E71E-4651-A8EF-7BFA858AD671}" srcOrd="5" destOrd="0" presId="urn:microsoft.com/office/officeart/2016/7/layout/BasicProcessNew"/>
    <dgm:cxn modelId="{E3F0B3A8-AA4E-4C26-AF9F-75C474B7CA86}" type="presParOf" srcId="{5858F280-CCF6-4A1F-BF2D-284FB3C9BA49}" destId="{3831F3EE-AD92-4A7E-B931-722C9391A553}" srcOrd="6" destOrd="0" presId="urn:microsoft.com/office/officeart/2016/7/layout/BasicProcessNew"/>
    <dgm:cxn modelId="{2561BE2E-FBCF-4367-8518-A0DD91827249}" type="presParOf" srcId="{5858F280-CCF6-4A1F-BF2D-284FB3C9BA49}" destId="{5FF3D3F0-93BF-409A-81A3-6179A33A4F7B}" srcOrd="7" destOrd="0" presId="urn:microsoft.com/office/officeart/2016/7/layout/BasicProcessNew"/>
    <dgm:cxn modelId="{47A41D83-6373-4CD0-8A0C-F3C8F048FE32}" type="presParOf" srcId="{5858F280-CCF6-4A1F-BF2D-284FB3C9BA49}" destId="{C2024D49-4E0E-45C9-A837-713FB569B1FC}" srcOrd="8" destOrd="0" presId="urn:microsoft.com/office/officeart/2016/7/layout/BasicProcessNew"/>
    <dgm:cxn modelId="{5C2B6EC6-32BB-487E-8C7A-6B77948C68EB}" type="presParOf" srcId="{5858F280-CCF6-4A1F-BF2D-284FB3C9BA49}" destId="{685DA2DF-BF52-4049-B75E-FCBC6BCFCDE6}" srcOrd="9" destOrd="0" presId="urn:microsoft.com/office/officeart/2016/7/layout/BasicProcessNew"/>
    <dgm:cxn modelId="{784FEAFB-9B38-4475-A289-8539D7E2550A}" type="presParOf" srcId="{5858F280-CCF6-4A1F-BF2D-284FB3C9BA49}" destId="{2491765F-8E80-4CC6-85FB-BB018576678E}" srcOrd="10" destOrd="0" presId="urn:microsoft.com/office/officeart/2016/7/layout/BasicProcessNew"/>
    <dgm:cxn modelId="{A2C930C9-FAE4-45EF-8084-6916A2A5F8C1}" type="presParOf" srcId="{5858F280-CCF6-4A1F-BF2D-284FB3C9BA49}" destId="{BD8FE280-4448-4EC2-A78B-37DD7728727B}" srcOrd="11" destOrd="0" presId="urn:microsoft.com/office/officeart/2016/7/layout/BasicProcessNew"/>
    <dgm:cxn modelId="{36C703CB-65F8-43B2-A97D-C7507E5BDD75}" type="presParOf" srcId="{5858F280-CCF6-4A1F-BF2D-284FB3C9BA49}" destId="{70F4E5D4-B6BA-4099-8044-9269B2174CAD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36988F-A6CC-4A5B-AAD3-4D551AA258E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A7C2AB-E0FD-4A69-B5F1-66B1678DFEB9}">
      <dgm:prSet/>
      <dgm:spPr/>
      <dgm:t>
        <a:bodyPr/>
        <a:lstStyle/>
        <a:p>
          <a:r>
            <a:rPr lang="en-CA"/>
            <a:t>Classes are ways to create new data-types</a:t>
          </a:r>
          <a:endParaRPr lang="en-US"/>
        </a:p>
      </dgm:t>
    </dgm:pt>
    <dgm:pt modelId="{FD3A44C1-8B0E-46D7-AC32-3CB7DBDF12F0}" type="parTrans" cxnId="{428ACFB0-DE43-4490-9328-114436D9BDD5}">
      <dgm:prSet/>
      <dgm:spPr/>
      <dgm:t>
        <a:bodyPr/>
        <a:lstStyle/>
        <a:p>
          <a:endParaRPr lang="en-US"/>
        </a:p>
      </dgm:t>
    </dgm:pt>
    <dgm:pt modelId="{00D00F56-2385-462D-A7FA-483EBA22534D}" type="sibTrans" cxnId="{428ACFB0-DE43-4490-9328-114436D9BDD5}">
      <dgm:prSet/>
      <dgm:spPr/>
      <dgm:t>
        <a:bodyPr/>
        <a:lstStyle/>
        <a:p>
          <a:endParaRPr lang="en-US"/>
        </a:p>
      </dgm:t>
    </dgm:pt>
    <dgm:pt modelId="{5B1EAF51-AABD-4954-ACD1-46B70A51B36B}">
      <dgm:prSet/>
      <dgm:spPr/>
      <dgm:t>
        <a:bodyPr/>
        <a:lstStyle/>
        <a:p>
          <a:r>
            <a:rPr lang="en-CA"/>
            <a:t>They might represent a new kind of collection </a:t>
          </a:r>
          <a:endParaRPr lang="en-US"/>
        </a:p>
      </dgm:t>
    </dgm:pt>
    <dgm:pt modelId="{111707BE-FCDC-4F2C-B03D-C3CF256FCA9E}" type="parTrans" cxnId="{5669D8A4-1036-41AF-B28F-B0A8F922EF4C}">
      <dgm:prSet/>
      <dgm:spPr/>
      <dgm:t>
        <a:bodyPr/>
        <a:lstStyle/>
        <a:p>
          <a:endParaRPr lang="en-US"/>
        </a:p>
      </dgm:t>
    </dgm:pt>
    <dgm:pt modelId="{019E3A4D-88B1-4808-AA16-90AE8F31E22D}" type="sibTrans" cxnId="{5669D8A4-1036-41AF-B28F-B0A8F922EF4C}">
      <dgm:prSet/>
      <dgm:spPr/>
      <dgm:t>
        <a:bodyPr/>
        <a:lstStyle/>
        <a:p>
          <a:endParaRPr lang="en-US"/>
        </a:p>
      </dgm:t>
    </dgm:pt>
    <dgm:pt modelId="{414C4684-CC42-4399-95F8-CCE059E68E17}">
      <dgm:prSet/>
      <dgm:spPr/>
      <dgm:t>
        <a:bodyPr/>
        <a:lstStyle/>
        <a:p>
          <a:r>
            <a:rPr lang="en-CA" dirty="0"/>
            <a:t>Or a new type of simple value like a number</a:t>
          </a:r>
          <a:endParaRPr lang="en-US" dirty="0"/>
        </a:p>
      </dgm:t>
    </dgm:pt>
    <dgm:pt modelId="{1C8A3049-FFE5-4F3A-8F18-B443C7578B02}" type="parTrans" cxnId="{F014ADA1-8B5A-453C-B36A-1BD22AD13882}">
      <dgm:prSet/>
      <dgm:spPr/>
      <dgm:t>
        <a:bodyPr/>
        <a:lstStyle/>
        <a:p>
          <a:endParaRPr lang="en-US"/>
        </a:p>
      </dgm:t>
    </dgm:pt>
    <dgm:pt modelId="{C9C5A03C-D931-4102-A2EF-07006BF1179E}" type="sibTrans" cxnId="{F014ADA1-8B5A-453C-B36A-1BD22AD13882}">
      <dgm:prSet/>
      <dgm:spPr/>
      <dgm:t>
        <a:bodyPr/>
        <a:lstStyle/>
        <a:p>
          <a:endParaRPr lang="en-US"/>
        </a:p>
      </dgm:t>
    </dgm:pt>
    <dgm:pt modelId="{C00937D8-822B-47EF-9422-5B41CCEB7D27}" type="pres">
      <dgm:prSet presAssocID="{4236988F-A6CC-4A5B-AAD3-4D551AA258EA}" presName="vert0" presStyleCnt="0">
        <dgm:presLayoutVars>
          <dgm:dir/>
          <dgm:animOne val="branch"/>
          <dgm:animLvl val="lvl"/>
        </dgm:presLayoutVars>
      </dgm:prSet>
      <dgm:spPr/>
    </dgm:pt>
    <dgm:pt modelId="{DED4A989-7B4E-4797-8ADD-019FA763DACF}" type="pres">
      <dgm:prSet presAssocID="{D5A7C2AB-E0FD-4A69-B5F1-66B1678DFEB9}" presName="thickLine" presStyleLbl="alignNode1" presStyleIdx="0" presStyleCnt="3"/>
      <dgm:spPr/>
    </dgm:pt>
    <dgm:pt modelId="{98F4BEB0-6D05-4709-87D0-E701AD22ABA5}" type="pres">
      <dgm:prSet presAssocID="{D5A7C2AB-E0FD-4A69-B5F1-66B1678DFEB9}" presName="horz1" presStyleCnt="0"/>
      <dgm:spPr/>
    </dgm:pt>
    <dgm:pt modelId="{040AA1EF-8762-4BF5-8071-A449D8BD7A1E}" type="pres">
      <dgm:prSet presAssocID="{D5A7C2AB-E0FD-4A69-B5F1-66B1678DFEB9}" presName="tx1" presStyleLbl="revTx" presStyleIdx="0" presStyleCnt="3"/>
      <dgm:spPr/>
    </dgm:pt>
    <dgm:pt modelId="{808468FA-6843-4CE2-9AE1-FAF896E5F729}" type="pres">
      <dgm:prSet presAssocID="{D5A7C2AB-E0FD-4A69-B5F1-66B1678DFEB9}" presName="vert1" presStyleCnt="0"/>
      <dgm:spPr/>
    </dgm:pt>
    <dgm:pt modelId="{A05F5873-C68C-4E38-B4B9-A2B41AACC446}" type="pres">
      <dgm:prSet presAssocID="{5B1EAF51-AABD-4954-ACD1-46B70A51B36B}" presName="thickLine" presStyleLbl="alignNode1" presStyleIdx="1" presStyleCnt="3"/>
      <dgm:spPr/>
    </dgm:pt>
    <dgm:pt modelId="{C184A691-C922-403D-8B89-8C6143063C8F}" type="pres">
      <dgm:prSet presAssocID="{5B1EAF51-AABD-4954-ACD1-46B70A51B36B}" presName="horz1" presStyleCnt="0"/>
      <dgm:spPr/>
    </dgm:pt>
    <dgm:pt modelId="{88C018AA-CB53-4284-BE5D-4D12597DF982}" type="pres">
      <dgm:prSet presAssocID="{5B1EAF51-AABD-4954-ACD1-46B70A51B36B}" presName="tx1" presStyleLbl="revTx" presStyleIdx="1" presStyleCnt="3"/>
      <dgm:spPr/>
    </dgm:pt>
    <dgm:pt modelId="{DD2B0C9B-9F18-4CCC-9AA5-BBD845BCED66}" type="pres">
      <dgm:prSet presAssocID="{5B1EAF51-AABD-4954-ACD1-46B70A51B36B}" presName="vert1" presStyleCnt="0"/>
      <dgm:spPr/>
    </dgm:pt>
    <dgm:pt modelId="{87CEA71E-D4E7-4D5E-BD16-B4A6CDD1942B}" type="pres">
      <dgm:prSet presAssocID="{414C4684-CC42-4399-95F8-CCE059E68E17}" presName="thickLine" presStyleLbl="alignNode1" presStyleIdx="2" presStyleCnt="3"/>
      <dgm:spPr/>
    </dgm:pt>
    <dgm:pt modelId="{0C81713B-234D-4FD8-B3E6-322D61A476D8}" type="pres">
      <dgm:prSet presAssocID="{414C4684-CC42-4399-95F8-CCE059E68E17}" presName="horz1" presStyleCnt="0"/>
      <dgm:spPr/>
    </dgm:pt>
    <dgm:pt modelId="{0D313F26-A684-4383-84EC-7E06BCE2F045}" type="pres">
      <dgm:prSet presAssocID="{414C4684-CC42-4399-95F8-CCE059E68E17}" presName="tx1" presStyleLbl="revTx" presStyleIdx="2" presStyleCnt="3"/>
      <dgm:spPr/>
    </dgm:pt>
    <dgm:pt modelId="{2ABF17C6-D414-4B0D-B35D-009250308984}" type="pres">
      <dgm:prSet presAssocID="{414C4684-CC42-4399-95F8-CCE059E68E17}" presName="vert1" presStyleCnt="0"/>
      <dgm:spPr/>
    </dgm:pt>
  </dgm:ptLst>
  <dgm:cxnLst>
    <dgm:cxn modelId="{F3424403-9D2C-4224-B2D6-1613ED1CA719}" type="presOf" srcId="{5B1EAF51-AABD-4954-ACD1-46B70A51B36B}" destId="{88C018AA-CB53-4284-BE5D-4D12597DF982}" srcOrd="0" destOrd="0" presId="urn:microsoft.com/office/officeart/2008/layout/LinedList"/>
    <dgm:cxn modelId="{F014ADA1-8B5A-453C-B36A-1BD22AD13882}" srcId="{4236988F-A6CC-4A5B-AAD3-4D551AA258EA}" destId="{414C4684-CC42-4399-95F8-CCE059E68E17}" srcOrd="2" destOrd="0" parTransId="{1C8A3049-FFE5-4F3A-8F18-B443C7578B02}" sibTransId="{C9C5A03C-D931-4102-A2EF-07006BF1179E}"/>
    <dgm:cxn modelId="{5669D8A4-1036-41AF-B28F-B0A8F922EF4C}" srcId="{4236988F-A6CC-4A5B-AAD3-4D551AA258EA}" destId="{5B1EAF51-AABD-4954-ACD1-46B70A51B36B}" srcOrd="1" destOrd="0" parTransId="{111707BE-FCDC-4F2C-B03D-C3CF256FCA9E}" sibTransId="{019E3A4D-88B1-4808-AA16-90AE8F31E22D}"/>
    <dgm:cxn modelId="{395DF2AD-9048-45A1-8E30-769AEA8B0B0A}" type="presOf" srcId="{4236988F-A6CC-4A5B-AAD3-4D551AA258EA}" destId="{C00937D8-822B-47EF-9422-5B41CCEB7D27}" srcOrd="0" destOrd="0" presId="urn:microsoft.com/office/officeart/2008/layout/LinedList"/>
    <dgm:cxn modelId="{428ACFB0-DE43-4490-9328-114436D9BDD5}" srcId="{4236988F-A6CC-4A5B-AAD3-4D551AA258EA}" destId="{D5A7C2AB-E0FD-4A69-B5F1-66B1678DFEB9}" srcOrd="0" destOrd="0" parTransId="{FD3A44C1-8B0E-46D7-AC32-3CB7DBDF12F0}" sibTransId="{00D00F56-2385-462D-A7FA-483EBA22534D}"/>
    <dgm:cxn modelId="{256415D9-171A-473E-B34D-2098DFC3F397}" type="presOf" srcId="{D5A7C2AB-E0FD-4A69-B5F1-66B1678DFEB9}" destId="{040AA1EF-8762-4BF5-8071-A449D8BD7A1E}" srcOrd="0" destOrd="0" presId="urn:microsoft.com/office/officeart/2008/layout/LinedList"/>
    <dgm:cxn modelId="{BD4EC7F0-6B4B-4C22-85D5-EC4A661AC8ED}" type="presOf" srcId="{414C4684-CC42-4399-95F8-CCE059E68E17}" destId="{0D313F26-A684-4383-84EC-7E06BCE2F045}" srcOrd="0" destOrd="0" presId="urn:microsoft.com/office/officeart/2008/layout/LinedList"/>
    <dgm:cxn modelId="{2A0E2393-8F7C-4B90-B190-ECBFA0C35556}" type="presParOf" srcId="{C00937D8-822B-47EF-9422-5B41CCEB7D27}" destId="{DED4A989-7B4E-4797-8ADD-019FA763DACF}" srcOrd="0" destOrd="0" presId="urn:microsoft.com/office/officeart/2008/layout/LinedList"/>
    <dgm:cxn modelId="{0322A3B4-44FE-4FEE-B907-A9A6F50948AD}" type="presParOf" srcId="{C00937D8-822B-47EF-9422-5B41CCEB7D27}" destId="{98F4BEB0-6D05-4709-87D0-E701AD22ABA5}" srcOrd="1" destOrd="0" presId="urn:microsoft.com/office/officeart/2008/layout/LinedList"/>
    <dgm:cxn modelId="{CE9ECB13-C6D6-4C90-B5DC-6E87545B8ED0}" type="presParOf" srcId="{98F4BEB0-6D05-4709-87D0-E701AD22ABA5}" destId="{040AA1EF-8762-4BF5-8071-A449D8BD7A1E}" srcOrd="0" destOrd="0" presId="urn:microsoft.com/office/officeart/2008/layout/LinedList"/>
    <dgm:cxn modelId="{FC4FE582-0BCB-4EC4-83DF-43373D85C126}" type="presParOf" srcId="{98F4BEB0-6D05-4709-87D0-E701AD22ABA5}" destId="{808468FA-6843-4CE2-9AE1-FAF896E5F729}" srcOrd="1" destOrd="0" presId="urn:microsoft.com/office/officeart/2008/layout/LinedList"/>
    <dgm:cxn modelId="{63A623E5-8987-4F5E-A3E0-8D667984331B}" type="presParOf" srcId="{C00937D8-822B-47EF-9422-5B41CCEB7D27}" destId="{A05F5873-C68C-4E38-B4B9-A2B41AACC446}" srcOrd="2" destOrd="0" presId="urn:microsoft.com/office/officeart/2008/layout/LinedList"/>
    <dgm:cxn modelId="{5EB595BA-BB49-4080-9273-1FCEBE0CE88D}" type="presParOf" srcId="{C00937D8-822B-47EF-9422-5B41CCEB7D27}" destId="{C184A691-C922-403D-8B89-8C6143063C8F}" srcOrd="3" destOrd="0" presId="urn:microsoft.com/office/officeart/2008/layout/LinedList"/>
    <dgm:cxn modelId="{62859C7C-E37E-4444-9F28-2EBA0C2CD7D4}" type="presParOf" srcId="{C184A691-C922-403D-8B89-8C6143063C8F}" destId="{88C018AA-CB53-4284-BE5D-4D12597DF982}" srcOrd="0" destOrd="0" presId="urn:microsoft.com/office/officeart/2008/layout/LinedList"/>
    <dgm:cxn modelId="{F79ED68D-EDA9-4190-B365-AFBBA6305B0B}" type="presParOf" srcId="{C184A691-C922-403D-8B89-8C6143063C8F}" destId="{DD2B0C9B-9F18-4CCC-9AA5-BBD845BCED66}" srcOrd="1" destOrd="0" presId="urn:microsoft.com/office/officeart/2008/layout/LinedList"/>
    <dgm:cxn modelId="{14B93321-1304-45AA-B32C-6136256A0C0E}" type="presParOf" srcId="{C00937D8-822B-47EF-9422-5B41CCEB7D27}" destId="{87CEA71E-D4E7-4D5E-BD16-B4A6CDD1942B}" srcOrd="4" destOrd="0" presId="urn:microsoft.com/office/officeart/2008/layout/LinedList"/>
    <dgm:cxn modelId="{98D6E67D-CDDF-4063-8AF9-1D21DC4E678E}" type="presParOf" srcId="{C00937D8-822B-47EF-9422-5B41CCEB7D27}" destId="{0C81713B-234D-4FD8-B3E6-322D61A476D8}" srcOrd="5" destOrd="0" presId="urn:microsoft.com/office/officeart/2008/layout/LinedList"/>
    <dgm:cxn modelId="{7BF8140D-16E0-47BA-AB83-73C7A84F0EFE}" type="presParOf" srcId="{0C81713B-234D-4FD8-B3E6-322D61A476D8}" destId="{0D313F26-A684-4383-84EC-7E06BCE2F045}" srcOrd="0" destOrd="0" presId="urn:microsoft.com/office/officeart/2008/layout/LinedList"/>
    <dgm:cxn modelId="{7F606E93-3691-4B7F-8BED-2E9D27FF5924}" type="presParOf" srcId="{0C81713B-234D-4FD8-B3E6-322D61A476D8}" destId="{2ABF17C6-D414-4B0D-B35D-0092503089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D8CF73-42D1-4D5E-8079-72936F77A9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5C19A5-308D-4F62-B7DD-2C3BD6AE8D7E}">
      <dgm:prSet/>
      <dgm:spPr/>
      <dgm:t>
        <a:bodyPr/>
        <a:lstStyle/>
        <a:p>
          <a:r>
            <a:rPr lang="en-CA"/>
            <a:t>A class is also useful as an abstraction</a:t>
          </a:r>
          <a:endParaRPr lang="en-US"/>
        </a:p>
      </dgm:t>
    </dgm:pt>
    <dgm:pt modelId="{2ABDFB10-8BB2-440A-992C-1245E86619C5}" type="parTrans" cxnId="{7F3CB0F2-E1C6-4FC3-8FB0-DE7A36CF9473}">
      <dgm:prSet/>
      <dgm:spPr/>
      <dgm:t>
        <a:bodyPr/>
        <a:lstStyle/>
        <a:p>
          <a:endParaRPr lang="en-US"/>
        </a:p>
      </dgm:t>
    </dgm:pt>
    <dgm:pt modelId="{6D5B493D-3E57-454F-B35A-90B4A43505E4}" type="sibTrans" cxnId="{7F3CB0F2-E1C6-4FC3-8FB0-DE7A36CF9473}">
      <dgm:prSet/>
      <dgm:spPr/>
      <dgm:t>
        <a:bodyPr/>
        <a:lstStyle/>
        <a:p>
          <a:endParaRPr lang="en-US"/>
        </a:p>
      </dgm:t>
    </dgm:pt>
    <dgm:pt modelId="{A4A02FFC-A322-4C6C-B397-459D838B8AB2}">
      <dgm:prSet/>
      <dgm:spPr/>
      <dgm:t>
        <a:bodyPr/>
        <a:lstStyle/>
        <a:p>
          <a:r>
            <a:rPr lang="en-CA"/>
            <a:t>A way of representing and identifying an idea or concept</a:t>
          </a:r>
          <a:endParaRPr lang="en-US"/>
        </a:p>
      </dgm:t>
    </dgm:pt>
    <dgm:pt modelId="{10740C50-B613-4446-9E25-0C7BEEB9CACB}" type="parTrans" cxnId="{66206E52-2A4C-499D-82F3-C59F1DC3B35D}">
      <dgm:prSet/>
      <dgm:spPr/>
      <dgm:t>
        <a:bodyPr/>
        <a:lstStyle/>
        <a:p>
          <a:endParaRPr lang="en-US"/>
        </a:p>
      </dgm:t>
    </dgm:pt>
    <dgm:pt modelId="{9ACCBF74-294B-417D-B409-6B14B4B1C587}" type="sibTrans" cxnId="{66206E52-2A4C-499D-82F3-C59F1DC3B35D}">
      <dgm:prSet/>
      <dgm:spPr/>
      <dgm:t>
        <a:bodyPr/>
        <a:lstStyle/>
        <a:p>
          <a:endParaRPr lang="en-US"/>
        </a:p>
      </dgm:t>
    </dgm:pt>
    <dgm:pt modelId="{4D6066A8-6BA6-4C94-9611-1799F06B2754}">
      <dgm:prSet/>
      <dgm:spPr/>
      <dgm:t>
        <a:bodyPr/>
        <a:lstStyle/>
        <a:p>
          <a:r>
            <a:rPr lang="en-CA"/>
            <a:t>Allows us to work with something, without worrying about the details</a:t>
          </a:r>
          <a:endParaRPr lang="en-US"/>
        </a:p>
      </dgm:t>
    </dgm:pt>
    <dgm:pt modelId="{357BBEED-EC0E-47CA-BD31-28AA575A1FA9}" type="parTrans" cxnId="{29061019-63CA-4931-8DA5-13909A2E4B13}">
      <dgm:prSet/>
      <dgm:spPr/>
      <dgm:t>
        <a:bodyPr/>
        <a:lstStyle/>
        <a:p>
          <a:endParaRPr lang="en-US"/>
        </a:p>
      </dgm:t>
    </dgm:pt>
    <dgm:pt modelId="{B72D06EF-CD57-4185-89CE-0C56DE2693D2}" type="sibTrans" cxnId="{29061019-63CA-4931-8DA5-13909A2E4B13}">
      <dgm:prSet/>
      <dgm:spPr/>
      <dgm:t>
        <a:bodyPr/>
        <a:lstStyle/>
        <a:p>
          <a:endParaRPr lang="en-US"/>
        </a:p>
      </dgm:t>
    </dgm:pt>
    <dgm:pt modelId="{AD034B29-E09B-4ADC-8C4F-75F609D9182F}" type="pres">
      <dgm:prSet presAssocID="{07D8CF73-42D1-4D5E-8079-72936F77A98C}" presName="root" presStyleCnt="0">
        <dgm:presLayoutVars>
          <dgm:dir/>
          <dgm:resizeHandles val="exact"/>
        </dgm:presLayoutVars>
      </dgm:prSet>
      <dgm:spPr/>
    </dgm:pt>
    <dgm:pt modelId="{EC23AF63-BE00-4443-BBFE-C56CB98C8976}" type="pres">
      <dgm:prSet presAssocID="{705C19A5-308D-4F62-B7DD-2C3BD6AE8D7E}" presName="compNode" presStyleCnt="0"/>
      <dgm:spPr/>
    </dgm:pt>
    <dgm:pt modelId="{32BF9404-7F07-4CD7-8942-BF661A38DC0E}" type="pres">
      <dgm:prSet presAssocID="{705C19A5-308D-4F62-B7DD-2C3BD6AE8D7E}" presName="bgRect" presStyleLbl="bgShp" presStyleIdx="0" presStyleCnt="3"/>
      <dgm:spPr/>
    </dgm:pt>
    <dgm:pt modelId="{4324C03E-C049-4C9D-8459-9B64F59CC650}" type="pres">
      <dgm:prSet presAssocID="{705C19A5-308D-4F62-B7DD-2C3BD6AE8D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FFE80A1-7B53-4D37-A216-71933C4A2E38}" type="pres">
      <dgm:prSet presAssocID="{705C19A5-308D-4F62-B7DD-2C3BD6AE8D7E}" presName="spaceRect" presStyleCnt="0"/>
      <dgm:spPr/>
    </dgm:pt>
    <dgm:pt modelId="{F26B0B8F-68A6-408B-A68B-8BD1FD712205}" type="pres">
      <dgm:prSet presAssocID="{705C19A5-308D-4F62-B7DD-2C3BD6AE8D7E}" presName="parTx" presStyleLbl="revTx" presStyleIdx="0" presStyleCnt="3">
        <dgm:presLayoutVars>
          <dgm:chMax val="0"/>
          <dgm:chPref val="0"/>
        </dgm:presLayoutVars>
      </dgm:prSet>
      <dgm:spPr/>
    </dgm:pt>
    <dgm:pt modelId="{7AA39BCD-71D8-418E-ABE5-DB1EF477F37A}" type="pres">
      <dgm:prSet presAssocID="{6D5B493D-3E57-454F-B35A-90B4A43505E4}" presName="sibTrans" presStyleCnt="0"/>
      <dgm:spPr/>
    </dgm:pt>
    <dgm:pt modelId="{E7A0E7B0-7A63-4E6F-9668-C5DD20B4A40E}" type="pres">
      <dgm:prSet presAssocID="{A4A02FFC-A322-4C6C-B397-459D838B8AB2}" presName="compNode" presStyleCnt="0"/>
      <dgm:spPr/>
    </dgm:pt>
    <dgm:pt modelId="{9687305D-74AB-431A-9871-5EA8A3A9387B}" type="pres">
      <dgm:prSet presAssocID="{A4A02FFC-A322-4C6C-B397-459D838B8AB2}" presName="bgRect" presStyleLbl="bgShp" presStyleIdx="1" presStyleCnt="3"/>
      <dgm:spPr/>
    </dgm:pt>
    <dgm:pt modelId="{078B5769-EC8A-4804-A0F3-3BF8FDEB8759}" type="pres">
      <dgm:prSet presAssocID="{A4A02FFC-A322-4C6C-B397-459D838B8A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02607DC-60AD-415C-B11F-F7FC94ADE5BA}" type="pres">
      <dgm:prSet presAssocID="{A4A02FFC-A322-4C6C-B397-459D838B8AB2}" presName="spaceRect" presStyleCnt="0"/>
      <dgm:spPr/>
    </dgm:pt>
    <dgm:pt modelId="{3CA2B9DD-0E6E-4B90-B865-D463FD95E933}" type="pres">
      <dgm:prSet presAssocID="{A4A02FFC-A322-4C6C-B397-459D838B8AB2}" presName="parTx" presStyleLbl="revTx" presStyleIdx="1" presStyleCnt="3">
        <dgm:presLayoutVars>
          <dgm:chMax val="0"/>
          <dgm:chPref val="0"/>
        </dgm:presLayoutVars>
      </dgm:prSet>
      <dgm:spPr/>
    </dgm:pt>
    <dgm:pt modelId="{02B33E03-6F2E-4B47-BE50-C8C0297443CE}" type="pres">
      <dgm:prSet presAssocID="{9ACCBF74-294B-417D-B409-6B14B4B1C587}" presName="sibTrans" presStyleCnt="0"/>
      <dgm:spPr/>
    </dgm:pt>
    <dgm:pt modelId="{3D7A1510-8465-4A42-8DC1-294B4307011F}" type="pres">
      <dgm:prSet presAssocID="{4D6066A8-6BA6-4C94-9611-1799F06B2754}" presName="compNode" presStyleCnt="0"/>
      <dgm:spPr/>
    </dgm:pt>
    <dgm:pt modelId="{0F38322C-12C8-4B89-8E9A-CBAA4E66AE64}" type="pres">
      <dgm:prSet presAssocID="{4D6066A8-6BA6-4C94-9611-1799F06B2754}" presName="bgRect" presStyleLbl="bgShp" presStyleIdx="2" presStyleCnt="3"/>
      <dgm:spPr/>
    </dgm:pt>
    <dgm:pt modelId="{23B99D00-839A-4A11-8FED-3B43176F91D0}" type="pres">
      <dgm:prSet presAssocID="{4D6066A8-6BA6-4C94-9611-1799F06B27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FD29D036-E95A-4C43-AD4B-A9C7BC575AFC}" type="pres">
      <dgm:prSet presAssocID="{4D6066A8-6BA6-4C94-9611-1799F06B2754}" presName="spaceRect" presStyleCnt="0"/>
      <dgm:spPr/>
    </dgm:pt>
    <dgm:pt modelId="{C260079B-5B71-478B-AD34-A8C082E26C27}" type="pres">
      <dgm:prSet presAssocID="{4D6066A8-6BA6-4C94-9611-1799F06B27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311B16-B21C-4940-8291-2CF3BB283A8E}" type="presOf" srcId="{4D6066A8-6BA6-4C94-9611-1799F06B2754}" destId="{C260079B-5B71-478B-AD34-A8C082E26C27}" srcOrd="0" destOrd="0" presId="urn:microsoft.com/office/officeart/2018/2/layout/IconVerticalSolidList"/>
    <dgm:cxn modelId="{29061019-63CA-4931-8DA5-13909A2E4B13}" srcId="{07D8CF73-42D1-4D5E-8079-72936F77A98C}" destId="{4D6066A8-6BA6-4C94-9611-1799F06B2754}" srcOrd="2" destOrd="0" parTransId="{357BBEED-EC0E-47CA-BD31-28AA575A1FA9}" sibTransId="{B72D06EF-CD57-4185-89CE-0C56DE2693D2}"/>
    <dgm:cxn modelId="{ED88EC3F-E2C9-455D-972D-5AC410E515FF}" type="presOf" srcId="{705C19A5-308D-4F62-B7DD-2C3BD6AE8D7E}" destId="{F26B0B8F-68A6-408B-A68B-8BD1FD712205}" srcOrd="0" destOrd="0" presId="urn:microsoft.com/office/officeart/2018/2/layout/IconVerticalSolidList"/>
    <dgm:cxn modelId="{66206E52-2A4C-499D-82F3-C59F1DC3B35D}" srcId="{07D8CF73-42D1-4D5E-8079-72936F77A98C}" destId="{A4A02FFC-A322-4C6C-B397-459D838B8AB2}" srcOrd="1" destOrd="0" parTransId="{10740C50-B613-4446-9E25-0C7BEEB9CACB}" sibTransId="{9ACCBF74-294B-417D-B409-6B14B4B1C587}"/>
    <dgm:cxn modelId="{A2ACF7B9-CBCB-461D-B893-74553ACBDA3A}" type="presOf" srcId="{07D8CF73-42D1-4D5E-8079-72936F77A98C}" destId="{AD034B29-E09B-4ADC-8C4F-75F609D9182F}" srcOrd="0" destOrd="0" presId="urn:microsoft.com/office/officeart/2018/2/layout/IconVerticalSolidList"/>
    <dgm:cxn modelId="{615C52CD-7067-4A0F-A91F-66BA9625CF68}" type="presOf" srcId="{A4A02FFC-A322-4C6C-B397-459D838B8AB2}" destId="{3CA2B9DD-0E6E-4B90-B865-D463FD95E933}" srcOrd="0" destOrd="0" presId="urn:microsoft.com/office/officeart/2018/2/layout/IconVerticalSolidList"/>
    <dgm:cxn modelId="{7F3CB0F2-E1C6-4FC3-8FB0-DE7A36CF9473}" srcId="{07D8CF73-42D1-4D5E-8079-72936F77A98C}" destId="{705C19A5-308D-4F62-B7DD-2C3BD6AE8D7E}" srcOrd="0" destOrd="0" parTransId="{2ABDFB10-8BB2-440A-992C-1245E86619C5}" sibTransId="{6D5B493D-3E57-454F-B35A-90B4A43505E4}"/>
    <dgm:cxn modelId="{9B178AB6-578A-4E20-8DB9-5433FA9EC4A4}" type="presParOf" srcId="{AD034B29-E09B-4ADC-8C4F-75F609D9182F}" destId="{EC23AF63-BE00-4443-BBFE-C56CB98C8976}" srcOrd="0" destOrd="0" presId="urn:microsoft.com/office/officeart/2018/2/layout/IconVerticalSolidList"/>
    <dgm:cxn modelId="{E0D11946-C3BD-4054-96AB-C19C24E8BA17}" type="presParOf" srcId="{EC23AF63-BE00-4443-BBFE-C56CB98C8976}" destId="{32BF9404-7F07-4CD7-8942-BF661A38DC0E}" srcOrd="0" destOrd="0" presId="urn:microsoft.com/office/officeart/2018/2/layout/IconVerticalSolidList"/>
    <dgm:cxn modelId="{601F399A-976C-4450-A90A-BAA50A54A6D7}" type="presParOf" srcId="{EC23AF63-BE00-4443-BBFE-C56CB98C8976}" destId="{4324C03E-C049-4C9D-8459-9B64F59CC650}" srcOrd="1" destOrd="0" presId="urn:microsoft.com/office/officeart/2018/2/layout/IconVerticalSolidList"/>
    <dgm:cxn modelId="{F72E218C-FC65-4CCA-8AE3-8CA7CDF21F30}" type="presParOf" srcId="{EC23AF63-BE00-4443-BBFE-C56CB98C8976}" destId="{FFFE80A1-7B53-4D37-A216-71933C4A2E38}" srcOrd="2" destOrd="0" presId="urn:microsoft.com/office/officeart/2018/2/layout/IconVerticalSolidList"/>
    <dgm:cxn modelId="{E47769EA-5F3E-4162-848E-BA0D2DCFFED9}" type="presParOf" srcId="{EC23AF63-BE00-4443-BBFE-C56CB98C8976}" destId="{F26B0B8F-68A6-408B-A68B-8BD1FD712205}" srcOrd="3" destOrd="0" presId="urn:microsoft.com/office/officeart/2018/2/layout/IconVerticalSolidList"/>
    <dgm:cxn modelId="{57B2FAB3-1952-4F18-9CB2-FDF6E755D5ED}" type="presParOf" srcId="{AD034B29-E09B-4ADC-8C4F-75F609D9182F}" destId="{7AA39BCD-71D8-418E-ABE5-DB1EF477F37A}" srcOrd="1" destOrd="0" presId="urn:microsoft.com/office/officeart/2018/2/layout/IconVerticalSolidList"/>
    <dgm:cxn modelId="{A9A490CB-4CD6-4045-88A2-9DDF53F725CB}" type="presParOf" srcId="{AD034B29-E09B-4ADC-8C4F-75F609D9182F}" destId="{E7A0E7B0-7A63-4E6F-9668-C5DD20B4A40E}" srcOrd="2" destOrd="0" presId="urn:microsoft.com/office/officeart/2018/2/layout/IconVerticalSolidList"/>
    <dgm:cxn modelId="{385CAA7C-24D7-4492-BAB9-AC8152EE79C7}" type="presParOf" srcId="{E7A0E7B0-7A63-4E6F-9668-C5DD20B4A40E}" destId="{9687305D-74AB-431A-9871-5EA8A3A9387B}" srcOrd="0" destOrd="0" presId="urn:microsoft.com/office/officeart/2018/2/layout/IconVerticalSolidList"/>
    <dgm:cxn modelId="{2AF8E9ED-4EC3-49C9-84C6-20D927E49934}" type="presParOf" srcId="{E7A0E7B0-7A63-4E6F-9668-C5DD20B4A40E}" destId="{078B5769-EC8A-4804-A0F3-3BF8FDEB8759}" srcOrd="1" destOrd="0" presId="urn:microsoft.com/office/officeart/2018/2/layout/IconVerticalSolidList"/>
    <dgm:cxn modelId="{C26CBAF6-849F-405E-B391-6CF5EFAF3565}" type="presParOf" srcId="{E7A0E7B0-7A63-4E6F-9668-C5DD20B4A40E}" destId="{502607DC-60AD-415C-B11F-F7FC94ADE5BA}" srcOrd="2" destOrd="0" presId="urn:microsoft.com/office/officeart/2018/2/layout/IconVerticalSolidList"/>
    <dgm:cxn modelId="{4044C7FD-12A6-43D3-9219-8E3B17968E05}" type="presParOf" srcId="{E7A0E7B0-7A63-4E6F-9668-C5DD20B4A40E}" destId="{3CA2B9DD-0E6E-4B90-B865-D463FD95E933}" srcOrd="3" destOrd="0" presId="urn:microsoft.com/office/officeart/2018/2/layout/IconVerticalSolidList"/>
    <dgm:cxn modelId="{2D1855F4-609B-4959-86E8-E80AF1FE8168}" type="presParOf" srcId="{AD034B29-E09B-4ADC-8C4F-75F609D9182F}" destId="{02B33E03-6F2E-4B47-BE50-C8C0297443CE}" srcOrd="3" destOrd="0" presId="urn:microsoft.com/office/officeart/2018/2/layout/IconVerticalSolidList"/>
    <dgm:cxn modelId="{C164DDFD-2A8E-46BA-8C7B-3BE34EAE98A9}" type="presParOf" srcId="{AD034B29-E09B-4ADC-8C4F-75F609D9182F}" destId="{3D7A1510-8465-4A42-8DC1-294B4307011F}" srcOrd="4" destOrd="0" presId="urn:microsoft.com/office/officeart/2018/2/layout/IconVerticalSolidList"/>
    <dgm:cxn modelId="{51937C81-431E-4098-AAD8-3678D5387458}" type="presParOf" srcId="{3D7A1510-8465-4A42-8DC1-294B4307011F}" destId="{0F38322C-12C8-4B89-8E9A-CBAA4E66AE64}" srcOrd="0" destOrd="0" presId="urn:microsoft.com/office/officeart/2018/2/layout/IconVerticalSolidList"/>
    <dgm:cxn modelId="{A2B47AD9-0959-4CC0-B5E5-53922B376AEE}" type="presParOf" srcId="{3D7A1510-8465-4A42-8DC1-294B4307011F}" destId="{23B99D00-839A-4A11-8FED-3B43176F91D0}" srcOrd="1" destOrd="0" presId="urn:microsoft.com/office/officeart/2018/2/layout/IconVerticalSolidList"/>
    <dgm:cxn modelId="{DCC78D17-8809-429C-8156-AA3B99C2016B}" type="presParOf" srcId="{3D7A1510-8465-4A42-8DC1-294B4307011F}" destId="{FD29D036-E95A-4C43-AD4B-A9C7BC575AFC}" srcOrd="2" destOrd="0" presId="urn:microsoft.com/office/officeart/2018/2/layout/IconVerticalSolidList"/>
    <dgm:cxn modelId="{4933E625-3546-433D-B94F-9587450FE97D}" type="presParOf" srcId="{3D7A1510-8465-4A42-8DC1-294B4307011F}" destId="{C260079B-5B71-478B-AD34-A8C082E26C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F162FF-8F5C-4C1D-9C15-B3F3C30780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868048-2185-46B8-9C24-E90BB73A2E8C}">
      <dgm:prSet/>
      <dgm:spPr/>
      <dgm:t>
        <a:bodyPr/>
        <a:lstStyle/>
        <a:p>
          <a:r>
            <a:rPr lang="en-US"/>
            <a:t>Objects are a way of creating new data-types in an OOPL </a:t>
          </a:r>
        </a:p>
      </dgm:t>
    </dgm:pt>
    <dgm:pt modelId="{EE813942-2781-4263-9BDA-F13AB69DF930}" type="parTrans" cxnId="{C2263ADB-4AFE-4017-8811-AF61A1638810}">
      <dgm:prSet/>
      <dgm:spPr/>
      <dgm:t>
        <a:bodyPr/>
        <a:lstStyle/>
        <a:p>
          <a:endParaRPr lang="en-US"/>
        </a:p>
      </dgm:t>
    </dgm:pt>
    <dgm:pt modelId="{2C4868D3-9DCD-4F74-A97E-133A7DA47A3B}" type="sibTrans" cxnId="{C2263ADB-4AFE-4017-8811-AF61A1638810}">
      <dgm:prSet/>
      <dgm:spPr/>
      <dgm:t>
        <a:bodyPr/>
        <a:lstStyle/>
        <a:p>
          <a:endParaRPr lang="en-US"/>
        </a:p>
      </dgm:t>
    </dgm:pt>
    <dgm:pt modelId="{FBEDA91A-C11B-442E-87F1-ADE23B133587}">
      <dgm:prSet/>
      <dgm:spPr/>
      <dgm:t>
        <a:bodyPr/>
        <a:lstStyle/>
        <a:p>
          <a:r>
            <a:rPr lang="en-US"/>
            <a:t>Objects are an effective method for compartmentalizing complex problems into simpler ones. </a:t>
          </a:r>
        </a:p>
      </dgm:t>
    </dgm:pt>
    <dgm:pt modelId="{B7F09CB9-33CD-4EA6-BA36-85D9F0538CA2}" type="parTrans" cxnId="{BFA688D7-CD1F-4AAA-9E0D-D182570825C3}">
      <dgm:prSet/>
      <dgm:spPr/>
      <dgm:t>
        <a:bodyPr/>
        <a:lstStyle/>
        <a:p>
          <a:endParaRPr lang="en-US"/>
        </a:p>
      </dgm:t>
    </dgm:pt>
    <dgm:pt modelId="{C2E5781E-770B-4C12-B919-5ACB708D4358}" type="sibTrans" cxnId="{BFA688D7-CD1F-4AAA-9E0D-D182570825C3}">
      <dgm:prSet/>
      <dgm:spPr/>
      <dgm:t>
        <a:bodyPr/>
        <a:lstStyle/>
        <a:p>
          <a:endParaRPr lang="en-US"/>
        </a:p>
      </dgm:t>
    </dgm:pt>
    <dgm:pt modelId="{A9C6F9E2-C049-44EF-BD5D-D78C4747696C}" type="pres">
      <dgm:prSet presAssocID="{55F162FF-8F5C-4C1D-9C15-B3F3C30780E6}" presName="linear" presStyleCnt="0">
        <dgm:presLayoutVars>
          <dgm:animLvl val="lvl"/>
          <dgm:resizeHandles val="exact"/>
        </dgm:presLayoutVars>
      </dgm:prSet>
      <dgm:spPr/>
    </dgm:pt>
    <dgm:pt modelId="{B9E25483-3E41-40AB-B046-173BA4A11262}" type="pres">
      <dgm:prSet presAssocID="{24868048-2185-46B8-9C24-E90BB73A2E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14AA3D-98B2-4B5E-BE0C-A60ABDD5F421}" type="pres">
      <dgm:prSet presAssocID="{2C4868D3-9DCD-4F74-A97E-133A7DA47A3B}" presName="spacer" presStyleCnt="0"/>
      <dgm:spPr/>
    </dgm:pt>
    <dgm:pt modelId="{AAAA4F3C-96B3-4CB2-9C13-A7788A07EBBA}" type="pres">
      <dgm:prSet presAssocID="{FBEDA91A-C11B-442E-87F1-ADE23B13358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FC2C148-3768-4752-BCBB-441DC13B6FD3}" type="presOf" srcId="{FBEDA91A-C11B-442E-87F1-ADE23B133587}" destId="{AAAA4F3C-96B3-4CB2-9C13-A7788A07EBBA}" srcOrd="0" destOrd="0" presId="urn:microsoft.com/office/officeart/2005/8/layout/vList2"/>
    <dgm:cxn modelId="{4891EB6B-F22F-4878-A074-D505CDC560C6}" type="presOf" srcId="{24868048-2185-46B8-9C24-E90BB73A2E8C}" destId="{B9E25483-3E41-40AB-B046-173BA4A11262}" srcOrd="0" destOrd="0" presId="urn:microsoft.com/office/officeart/2005/8/layout/vList2"/>
    <dgm:cxn modelId="{BFA688D7-CD1F-4AAA-9E0D-D182570825C3}" srcId="{55F162FF-8F5C-4C1D-9C15-B3F3C30780E6}" destId="{FBEDA91A-C11B-442E-87F1-ADE23B133587}" srcOrd="1" destOrd="0" parTransId="{B7F09CB9-33CD-4EA6-BA36-85D9F0538CA2}" sibTransId="{C2E5781E-770B-4C12-B919-5ACB708D4358}"/>
    <dgm:cxn modelId="{C2263ADB-4AFE-4017-8811-AF61A1638810}" srcId="{55F162FF-8F5C-4C1D-9C15-B3F3C30780E6}" destId="{24868048-2185-46B8-9C24-E90BB73A2E8C}" srcOrd="0" destOrd="0" parTransId="{EE813942-2781-4263-9BDA-F13AB69DF930}" sibTransId="{2C4868D3-9DCD-4F74-A97E-133A7DA47A3B}"/>
    <dgm:cxn modelId="{DF26D3E4-36A6-4736-B83F-A9C12C629E97}" type="presOf" srcId="{55F162FF-8F5C-4C1D-9C15-B3F3C30780E6}" destId="{A9C6F9E2-C049-44EF-BD5D-D78C4747696C}" srcOrd="0" destOrd="0" presId="urn:microsoft.com/office/officeart/2005/8/layout/vList2"/>
    <dgm:cxn modelId="{82DFB03D-2194-48AA-BF25-3F746D530F26}" type="presParOf" srcId="{A9C6F9E2-C049-44EF-BD5D-D78C4747696C}" destId="{B9E25483-3E41-40AB-B046-173BA4A11262}" srcOrd="0" destOrd="0" presId="urn:microsoft.com/office/officeart/2005/8/layout/vList2"/>
    <dgm:cxn modelId="{5D422905-BB9C-474A-BF0B-623C523CCB76}" type="presParOf" srcId="{A9C6F9E2-C049-44EF-BD5D-D78C4747696C}" destId="{0614AA3D-98B2-4B5E-BE0C-A60ABDD5F421}" srcOrd="1" destOrd="0" presId="urn:microsoft.com/office/officeart/2005/8/layout/vList2"/>
    <dgm:cxn modelId="{EBCD596B-7DD5-4E4C-8DB6-601C03F319E1}" type="presParOf" srcId="{A9C6F9E2-C049-44EF-BD5D-D78C4747696C}" destId="{AAAA4F3C-96B3-4CB2-9C13-A7788A07EBB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22682-A86F-49EB-B84E-6346AEBC12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9C23EA-A8FC-4DA7-BFDF-5DD6704AA18C}">
      <dgm:prSet/>
      <dgm:spPr/>
      <dgm:t>
        <a:bodyPr/>
        <a:lstStyle/>
        <a:p>
          <a:r>
            <a:rPr lang="en-CA"/>
            <a:t>They are not formal definitions or principles</a:t>
          </a:r>
          <a:endParaRPr lang="en-US"/>
        </a:p>
      </dgm:t>
    </dgm:pt>
    <dgm:pt modelId="{4EEB42A7-5986-4BEC-A368-21463E3FD128}" type="parTrans" cxnId="{E4436835-C46C-4CB0-A18D-30B62E637EDC}">
      <dgm:prSet/>
      <dgm:spPr/>
      <dgm:t>
        <a:bodyPr/>
        <a:lstStyle/>
        <a:p>
          <a:endParaRPr lang="en-US"/>
        </a:p>
      </dgm:t>
    </dgm:pt>
    <dgm:pt modelId="{ECFDB730-A04D-4942-9147-F59F12421C63}" type="sibTrans" cxnId="{E4436835-C46C-4CB0-A18D-30B62E637EDC}">
      <dgm:prSet/>
      <dgm:spPr/>
      <dgm:t>
        <a:bodyPr/>
        <a:lstStyle/>
        <a:p>
          <a:endParaRPr lang="en-US"/>
        </a:p>
      </dgm:t>
    </dgm:pt>
    <dgm:pt modelId="{F05881E5-31C7-463B-9E47-63A8627C1F56}">
      <dgm:prSet/>
      <dgm:spPr/>
      <dgm:t>
        <a:bodyPr/>
        <a:lstStyle/>
        <a:p>
          <a:r>
            <a:rPr lang="en-CA" dirty="0"/>
            <a:t>They are subjective and have been debated for years </a:t>
          </a:r>
          <a:endParaRPr lang="en-US" dirty="0"/>
        </a:p>
      </dgm:t>
    </dgm:pt>
    <dgm:pt modelId="{FE5EA4FE-9DC9-4A19-BF7F-B17348918592}" type="parTrans" cxnId="{3A0FC5D4-5C06-42FC-85A5-1E59287C436F}">
      <dgm:prSet/>
      <dgm:spPr/>
      <dgm:t>
        <a:bodyPr/>
        <a:lstStyle/>
        <a:p>
          <a:endParaRPr lang="en-US"/>
        </a:p>
      </dgm:t>
    </dgm:pt>
    <dgm:pt modelId="{DD3164A4-559A-4768-A218-17D69183DA3C}" type="sibTrans" cxnId="{3A0FC5D4-5C06-42FC-85A5-1E59287C436F}">
      <dgm:prSet/>
      <dgm:spPr/>
      <dgm:t>
        <a:bodyPr/>
        <a:lstStyle/>
        <a:p>
          <a:endParaRPr lang="en-US"/>
        </a:p>
      </dgm:t>
    </dgm:pt>
    <dgm:pt modelId="{37696F10-3583-4415-A06F-A4F542ABCE88}">
      <dgm:prSet/>
      <dgm:spPr/>
      <dgm:t>
        <a:bodyPr/>
        <a:lstStyle/>
        <a:p>
          <a:r>
            <a:rPr lang="en-CA" dirty="0"/>
            <a:t>Consider them guideposts to help gain an intuition for OOP</a:t>
          </a:r>
          <a:endParaRPr lang="en-US" dirty="0"/>
        </a:p>
      </dgm:t>
    </dgm:pt>
    <dgm:pt modelId="{071FD224-EBFF-47ED-A089-C95ED0B243EF}" type="parTrans" cxnId="{03663A91-9DD4-41FE-86C6-90B505653C18}">
      <dgm:prSet/>
      <dgm:spPr/>
      <dgm:t>
        <a:bodyPr/>
        <a:lstStyle/>
        <a:p>
          <a:endParaRPr lang="en-US"/>
        </a:p>
      </dgm:t>
    </dgm:pt>
    <dgm:pt modelId="{973F84E1-CA61-4EE6-991B-3EE7FB7B7EAD}" type="sibTrans" cxnId="{03663A91-9DD4-41FE-86C6-90B505653C18}">
      <dgm:prSet/>
      <dgm:spPr/>
      <dgm:t>
        <a:bodyPr/>
        <a:lstStyle/>
        <a:p>
          <a:endParaRPr lang="en-US"/>
        </a:p>
      </dgm:t>
    </dgm:pt>
    <dgm:pt modelId="{C5C5A69D-0438-45B1-8584-1E9BD9312DB0}" type="pres">
      <dgm:prSet presAssocID="{5F622682-A86F-49EB-B84E-6346AEBC1292}" presName="linear" presStyleCnt="0">
        <dgm:presLayoutVars>
          <dgm:animLvl val="lvl"/>
          <dgm:resizeHandles val="exact"/>
        </dgm:presLayoutVars>
      </dgm:prSet>
      <dgm:spPr/>
    </dgm:pt>
    <dgm:pt modelId="{5B8DF97F-D3B5-488F-B422-2B92C52C337F}" type="pres">
      <dgm:prSet presAssocID="{739C23EA-A8FC-4DA7-BFDF-5DD6704AA1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38646C-7BD8-47A7-85D7-214035D1AF16}" type="pres">
      <dgm:prSet presAssocID="{ECFDB730-A04D-4942-9147-F59F12421C63}" presName="spacer" presStyleCnt="0"/>
      <dgm:spPr/>
    </dgm:pt>
    <dgm:pt modelId="{58303865-A8D8-4365-9FAF-2D620BA3EFEE}" type="pres">
      <dgm:prSet presAssocID="{F05881E5-31C7-463B-9E47-63A8627C1F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549064-446E-4183-9E19-FB5B43B7F861}" type="pres">
      <dgm:prSet presAssocID="{DD3164A4-559A-4768-A218-17D69183DA3C}" presName="spacer" presStyleCnt="0"/>
      <dgm:spPr/>
    </dgm:pt>
    <dgm:pt modelId="{2D316AC0-A27F-4693-9CC5-780634D10152}" type="pres">
      <dgm:prSet presAssocID="{37696F10-3583-4415-A06F-A4F542ABCE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4436835-C46C-4CB0-A18D-30B62E637EDC}" srcId="{5F622682-A86F-49EB-B84E-6346AEBC1292}" destId="{739C23EA-A8FC-4DA7-BFDF-5DD6704AA18C}" srcOrd="0" destOrd="0" parTransId="{4EEB42A7-5986-4BEC-A368-21463E3FD128}" sibTransId="{ECFDB730-A04D-4942-9147-F59F12421C63}"/>
    <dgm:cxn modelId="{962FCC68-E7C4-49C3-9AB3-FF865FFBB280}" type="presOf" srcId="{F05881E5-31C7-463B-9E47-63A8627C1F56}" destId="{58303865-A8D8-4365-9FAF-2D620BA3EFEE}" srcOrd="0" destOrd="0" presId="urn:microsoft.com/office/officeart/2005/8/layout/vList2"/>
    <dgm:cxn modelId="{7FAFAE77-0543-4653-BB02-88CAECBD60EE}" type="presOf" srcId="{739C23EA-A8FC-4DA7-BFDF-5DD6704AA18C}" destId="{5B8DF97F-D3B5-488F-B422-2B92C52C337F}" srcOrd="0" destOrd="0" presId="urn:microsoft.com/office/officeart/2005/8/layout/vList2"/>
    <dgm:cxn modelId="{E66BE17B-B23E-4DAE-AB32-E666F874858B}" type="presOf" srcId="{5F622682-A86F-49EB-B84E-6346AEBC1292}" destId="{C5C5A69D-0438-45B1-8584-1E9BD9312DB0}" srcOrd="0" destOrd="0" presId="urn:microsoft.com/office/officeart/2005/8/layout/vList2"/>
    <dgm:cxn modelId="{03663A91-9DD4-41FE-86C6-90B505653C18}" srcId="{5F622682-A86F-49EB-B84E-6346AEBC1292}" destId="{37696F10-3583-4415-A06F-A4F542ABCE88}" srcOrd="2" destOrd="0" parTransId="{071FD224-EBFF-47ED-A089-C95ED0B243EF}" sibTransId="{973F84E1-CA61-4EE6-991B-3EE7FB7B7EAD}"/>
    <dgm:cxn modelId="{C066E897-FA7E-45D0-AB79-E36515780233}" type="presOf" srcId="{37696F10-3583-4415-A06F-A4F542ABCE88}" destId="{2D316AC0-A27F-4693-9CC5-780634D10152}" srcOrd="0" destOrd="0" presId="urn:microsoft.com/office/officeart/2005/8/layout/vList2"/>
    <dgm:cxn modelId="{3A0FC5D4-5C06-42FC-85A5-1E59287C436F}" srcId="{5F622682-A86F-49EB-B84E-6346AEBC1292}" destId="{F05881E5-31C7-463B-9E47-63A8627C1F56}" srcOrd="1" destOrd="0" parTransId="{FE5EA4FE-9DC9-4A19-BF7F-B17348918592}" sibTransId="{DD3164A4-559A-4768-A218-17D69183DA3C}"/>
    <dgm:cxn modelId="{719B0960-9F95-43E2-8CD6-A810D495CA80}" type="presParOf" srcId="{C5C5A69D-0438-45B1-8584-1E9BD9312DB0}" destId="{5B8DF97F-D3B5-488F-B422-2B92C52C337F}" srcOrd="0" destOrd="0" presId="urn:microsoft.com/office/officeart/2005/8/layout/vList2"/>
    <dgm:cxn modelId="{BF355B23-3D0F-48B1-AF0D-E2A55BF6BE13}" type="presParOf" srcId="{C5C5A69D-0438-45B1-8584-1E9BD9312DB0}" destId="{5038646C-7BD8-47A7-85D7-214035D1AF16}" srcOrd="1" destOrd="0" presId="urn:microsoft.com/office/officeart/2005/8/layout/vList2"/>
    <dgm:cxn modelId="{03A9A5FE-7098-4C8F-9EAA-A1178B63AD1B}" type="presParOf" srcId="{C5C5A69D-0438-45B1-8584-1E9BD9312DB0}" destId="{58303865-A8D8-4365-9FAF-2D620BA3EFEE}" srcOrd="2" destOrd="0" presId="urn:microsoft.com/office/officeart/2005/8/layout/vList2"/>
    <dgm:cxn modelId="{CFDA40EA-E1A8-4F73-8FB8-847E27E3A918}" type="presParOf" srcId="{C5C5A69D-0438-45B1-8584-1E9BD9312DB0}" destId="{E5549064-446E-4183-9E19-FB5B43B7F861}" srcOrd="3" destOrd="0" presId="urn:microsoft.com/office/officeart/2005/8/layout/vList2"/>
    <dgm:cxn modelId="{83BEF04A-508B-4FD7-AAB0-C80DD2F5A4B7}" type="presParOf" srcId="{C5C5A69D-0438-45B1-8584-1E9BD9312DB0}" destId="{2D316AC0-A27F-4693-9CC5-780634D101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1F5749-C8E6-4010-90FF-8EA463BE06B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224E81-F9E1-4E83-B1F0-9995A6CFFC93}">
      <dgm:prSet/>
      <dgm:spPr/>
      <dgm:t>
        <a:bodyPr/>
        <a:lstStyle/>
        <a:p>
          <a:r>
            <a:rPr lang="en-US"/>
            <a:t>Design</a:t>
          </a:r>
        </a:p>
      </dgm:t>
    </dgm:pt>
    <dgm:pt modelId="{DB69D696-EF94-4C2C-BC68-E28179B2D167}" type="parTrans" cxnId="{696E680F-202A-432E-869B-5BC5393C595C}">
      <dgm:prSet/>
      <dgm:spPr/>
      <dgm:t>
        <a:bodyPr/>
        <a:lstStyle/>
        <a:p>
          <a:endParaRPr lang="en-US"/>
        </a:p>
      </dgm:t>
    </dgm:pt>
    <dgm:pt modelId="{592B0ED4-18A5-40A4-BB74-FFBD2F3B70CB}" type="sibTrans" cxnId="{696E680F-202A-432E-869B-5BC5393C595C}">
      <dgm:prSet/>
      <dgm:spPr/>
      <dgm:t>
        <a:bodyPr/>
        <a:lstStyle/>
        <a:p>
          <a:endParaRPr lang="en-US"/>
        </a:p>
      </dgm:t>
    </dgm:pt>
    <dgm:pt modelId="{185E28A5-4AC6-435C-9070-FAC8FD2EA97C}">
      <dgm:prSet/>
      <dgm:spPr/>
      <dgm:t>
        <a:bodyPr/>
        <a:lstStyle/>
        <a:p>
          <a:r>
            <a:rPr lang="en-US"/>
            <a:t>Design new data-types that make coding easier  </a:t>
          </a:r>
        </a:p>
      </dgm:t>
    </dgm:pt>
    <dgm:pt modelId="{8AA8778D-ED33-455B-BEE0-DB5D8AE682DC}" type="parTrans" cxnId="{F7186B8D-24F3-4AB2-860F-DD4AE11574CC}">
      <dgm:prSet/>
      <dgm:spPr/>
      <dgm:t>
        <a:bodyPr/>
        <a:lstStyle/>
        <a:p>
          <a:endParaRPr lang="en-US"/>
        </a:p>
      </dgm:t>
    </dgm:pt>
    <dgm:pt modelId="{5448EDF2-936D-4570-B2C9-A9EC761E35C9}" type="sibTrans" cxnId="{F7186B8D-24F3-4AB2-860F-DD4AE11574CC}">
      <dgm:prSet/>
      <dgm:spPr/>
      <dgm:t>
        <a:bodyPr/>
        <a:lstStyle/>
        <a:p>
          <a:endParaRPr lang="en-US"/>
        </a:p>
      </dgm:t>
    </dgm:pt>
    <dgm:pt modelId="{0AF4D861-17EE-44B4-9726-D42538BFF50B}">
      <dgm:prSet/>
      <dgm:spPr/>
      <dgm:t>
        <a:bodyPr/>
        <a:lstStyle/>
        <a:p>
          <a:r>
            <a:rPr lang="en-US"/>
            <a:t>Create</a:t>
          </a:r>
        </a:p>
      </dgm:t>
    </dgm:pt>
    <dgm:pt modelId="{E318077F-A6C6-4F1A-AADD-D9160405F55C}" type="parTrans" cxnId="{D7D4F01A-F43A-444D-BCC1-1BA6784B1054}">
      <dgm:prSet/>
      <dgm:spPr/>
      <dgm:t>
        <a:bodyPr/>
        <a:lstStyle/>
        <a:p>
          <a:endParaRPr lang="en-US"/>
        </a:p>
      </dgm:t>
    </dgm:pt>
    <dgm:pt modelId="{16AA9577-2451-4A0A-9015-CF4242CE3243}" type="sibTrans" cxnId="{D7D4F01A-F43A-444D-BCC1-1BA6784B1054}">
      <dgm:prSet/>
      <dgm:spPr/>
      <dgm:t>
        <a:bodyPr/>
        <a:lstStyle/>
        <a:p>
          <a:endParaRPr lang="en-US"/>
        </a:p>
      </dgm:t>
    </dgm:pt>
    <dgm:pt modelId="{59859E2D-B3AC-400E-B1EC-CB976D42D94C}">
      <dgm:prSet/>
      <dgm:spPr/>
      <dgm:t>
        <a:bodyPr/>
        <a:lstStyle/>
        <a:p>
          <a:r>
            <a:rPr lang="en-US"/>
            <a:t>Create new abstractions that model (represent) the problem domain</a:t>
          </a:r>
        </a:p>
      </dgm:t>
    </dgm:pt>
    <dgm:pt modelId="{C7322E83-EE13-495C-AC33-001965494D8A}" type="parTrans" cxnId="{3CFDA39B-273D-48A6-9B80-33FB96C45D39}">
      <dgm:prSet/>
      <dgm:spPr/>
      <dgm:t>
        <a:bodyPr/>
        <a:lstStyle/>
        <a:p>
          <a:endParaRPr lang="en-US"/>
        </a:p>
      </dgm:t>
    </dgm:pt>
    <dgm:pt modelId="{961146ED-214B-4EEF-936B-FE369B0A4AA0}" type="sibTrans" cxnId="{3CFDA39B-273D-48A6-9B80-33FB96C45D39}">
      <dgm:prSet/>
      <dgm:spPr/>
      <dgm:t>
        <a:bodyPr/>
        <a:lstStyle/>
        <a:p>
          <a:endParaRPr lang="en-US"/>
        </a:p>
      </dgm:t>
    </dgm:pt>
    <dgm:pt modelId="{7A995982-D484-4CD3-A10A-5CAE6D586563}">
      <dgm:prSet/>
      <dgm:spPr/>
      <dgm:t>
        <a:bodyPr/>
        <a:lstStyle/>
        <a:p>
          <a:r>
            <a:rPr lang="en-US"/>
            <a:t>Provide</a:t>
          </a:r>
        </a:p>
      </dgm:t>
    </dgm:pt>
    <dgm:pt modelId="{A7F26800-981E-4ECD-B602-F5F5FE40EE79}" type="parTrans" cxnId="{A8837B4A-2153-4A2D-9509-960428A5765F}">
      <dgm:prSet/>
      <dgm:spPr/>
      <dgm:t>
        <a:bodyPr/>
        <a:lstStyle/>
        <a:p>
          <a:endParaRPr lang="en-US"/>
        </a:p>
      </dgm:t>
    </dgm:pt>
    <dgm:pt modelId="{2FAE6E34-8922-4D7C-817F-20931153F054}" type="sibTrans" cxnId="{A8837B4A-2153-4A2D-9509-960428A5765F}">
      <dgm:prSet/>
      <dgm:spPr/>
      <dgm:t>
        <a:bodyPr/>
        <a:lstStyle/>
        <a:p>
          <a:endParaRPr lang="en-US"/>
        </a:p>
      </dgm:t>
    </dgm:pt>
    <dgm:pt modelId="{8BCE3A8D-EE77-4844-B5EC-C6EEB44CE2E5}">
      <dgm:prSet/>
      <dgm:spPr/>
      <dgm:t>
        <a:bodyPr/>
        <a:lstStyle/>
        <a:p>
          <a:r>
            <a:rPr lang="en-US"/>
            <a:t>Provide a place to group related code and data (improved cohesion) </a:t>
          </a:r>
        </a:p>
      </dgm:t>
    </dgm:pt>
    <dgm:pt modelId="{EDA093D9-95E9-4507-AA9D-F3CBA0DCF996}" type="parTrans" cxnId="{6455DC26-E6B7-4946-8437-A0A04A4F08BE}">
      <dgm:prSet/>
      <dgm:spPr/>
      <dgm:t>
        <a:bodyPr/>
        <a:lstStyle/>
        <a:p>
          <a:endParaRPr lang="en-US"/>
        </a:p>
      </dgm:t>
    </dgm:pt>
    <dgm:pt modelId="{1EFA8C69-520A-469B-902E-32A2F1C6581A}" type="sibTrans" cxnId="{6455DC26-E6B7-4946-8437-A0A04A4F08BE}">
      <dgm:prSet/>
      <dgm:spPr/>
      <dgm:t>
        <a:bodyPr/>
        <a:lstStyle/>
        <a:p>
          <a:endParaRPr lang="en-US"/>
        </a:p>
      </dgm:t>
    </dgm:pt>
    <dgm:pt modelId="{A0E45872-400B-4AFB-B74F-3122229B6411}">
      <dgm:prSet/>
      <dgm:spPr/>
      <dgm:t>
        <a:bodyPr/>
        <a:lstStyle/>
        <a:p>
          <a:r>
            <a:rPr lang="en-US"/>
            <a:t>Hide</a:t>
          </a:r>
        </a:p>
      </dgm:t>
    </dgm:pt>
    <dgm:pt modelId="{799D7B3D-C1FE-47E3-9F2C-6EF2BD9DDACB}" type="parTrans" cxnId="{AFDDD4D8-E8C9-44F3-BF94-9F87B6BD79D8}">
      <dgm:prSet/>
      <dgm:spPr/>
      <dgm:t>
        <a:bodyPr/>
        <a:lstStyle/>
        <a:p>
          <a:endParaRPr lang="en-US"/>
        </a:p>
      </dgm:t>
    </dgm:pt>
    <dgm:pt modelId="{AFA5998C-9899-4284-8F71-A2406E93D774}" type="sibTrans" cxnId="{AFDDD4D8-E8C9-44F3-BF94-9F87B6BD79D8}">
      <dgm:prSet/>
      <dgm:spPr/>
      <dgm:t>
        <a:bodyPr/>
        <a:lstStyle/>
        <a:p>
          <a:endParaRPr lang="en-US"/>
        </a:p>
      </dgm:t>
    </dgm:pt>
    <dgm:pt modelId="{09DF1928-3F04-4759-A56B-1B9B24B13C28}">
      <dgm:prSet/>
      <dgm:spPr/>
      <dgm:t>
        <a:bodyPr/>
        <a:lstStyle/>
        <a:p>
          <a:r>
            <a:rPr lang="en-US"/>
            <a:t>Hide implementation details</a:t>
          </a:r>
        </a:p>
      </dgm:t>
    </dgm:pt>
    <dgm:pt modelId="{A8538530-4614-4252-8D99-C9AA02E2A007}" type="parTrans" cxnId="{AFC34E59-21CC-4CAA-92EF-62EE8A369ED0}">
      <dgm:prSet/>
      <dgm:spPr/>
      <dgm:t>
        <a:bodyPr/>
        <a:lstStyle/>
        <a:p>
          <a:endParaRPr lang="en-US"/>
        </a:p>
      </dgm:t>
    </dgm:pt>
    <dgm:pt modelId="{69693BE1-F3FF-4912-80DA-5CCEAEB4CB31}" type="sibTrans" cxnId="{AFC34E59-21CC-4CAA-92EF-62EE8A369ED0}">
      <dgm:prSet/>
      <dgm:spPr/>
      <dgm:t>
        <a:bodyPr/>
        <a:lstStyle/>
        <a:p>
          <a:endParaRPr lang="en-US"/>
        </a:p>
      </dgm:t>
    </dgm:pt>
    <dgm:pt modelId="{4389C79A-D46C-4A35-9AEC-2D32236EAED7}" type="pres">
      <dgm:prSet presAssocID="{D11F5749-C8E6-4010-90FF-8EA463BE06B4}" presName="Name0" presStyleCnt="0">
        <dgm:presLayoutVars>
          <dgm:dir/>
          <dgm:animLvl val="lvl"/>
          <dgm:resizeHandles val="exact"/>
        </dgm:presLayoutVars>
      </dgm:prSet>
      <dgm:spPr/>
    </dgm:pt>
    <dgm:pt modelId="{A9542FF7-CA73-445E-A909-9D5AA3A8A20D}" type="pres">
      <dgm:prSet presAssocID="{A0E45872-400B-4AFB-B74F-3122229B6411}" presName="boxAndChildren" presStyleCnt="0"/>
      <dgm:spPr/>
    </dgm:pt>
    <dgm:pt modelId="{01AB3F1E-DE2C-4E42-9F1B-4884EADC48E1}" type="pres">
      <dgm:prSet presAssocID="{A0E45872-400B-4AFB-B74F-3122229B6411}" presName="parentTextBox" presStyleLbl="alignNode1" presStyleIdx="0" presStyleCnt="4"/>
      <dgm:spPr/>
    </dgm:pt>
    <dgm:pt modelId="{7F07D7CA-84A3-43CD-A79B-A8BF17318968}" type="pres">
      <dgm:prSet presAssocID="{A0E45872-400B-4AFB-B74F-3122229B6411}" presName="descendantBox" presStyleLbl="bgAccFollowNode1" presStyleIdx="0" presStyleCnt="4"/>
      <dgm:spPr/>
    </dgm:pt>
    <dgm:pt modelId="{CCAF0910-B867-43DA-942A-71ED3A5CDBE8}" type="pres">
      <dgm:prSet presAssocID="{2FAE6E34-8922-4D7C-817F-20931153F054}" presName="sp" presStyleCnt="0"/>
      <dgm:spPr/>
    </dgm:pt>
    <dgm:pt modelId="{D7BE2B7D-1E16-4C4F-B3E1-EB48B668050E}" type="pres">
      <dgm:prSet presAssocID="{7A995982-D484-4CD3-A10A-5CAE6D586563}" presName="arrowAndChildren" presStyleCnt="0"/>
      <dgm:spPr/>
    </dgm:pt>
    <dgm:pt modelId="{D9A77BFD-167A-4024-9515-57F3DD04B5D7}" type="pres">
      <dgm:prSet presAssocID="{7A995982-D484-4CD3-A10A-5CAE6D586563}" presName="parentTextArrow" presStyleLbl="node1" presStyleIdx="0" presStyleCnt="0"/>
      <dgm:spPr/>
    </dgm:pt>
    <dgm:pt modelId="{E766C4DE-69E7-42F2-A83F-276421E5DAF4}" type="pres">
      <dgm:prSet presAssocID="{7A995982-D484-4CD3-A10A-5CAE6D586563}" presName="arrow" presStyleLbl="alignNode1" presStyleIdx="1" presStyleCnt="4"/>
      <dgm:spPr/>
    </dgm:pt>
    <dgm:pt modelId="{D5DCED78-4F00-4930-8B5B-92908C92C7E0}" type="pres">
      <dgm:prSet presAssocID="{7A995982-D484-4CD3-A10A-5CAE6D586563}" presName="descendantArrow" presStyleLbl="bgAccFollowNode1" presStyleIdx="1" presStyleCnt="4"/>
      <dgm:spPr/>
    </dgm:pt>
    <dgm:pt modelId="{5EB96774-EE05-46EF-8440-325837479977}" type="pres">
      <dgm:prSet presAssocID="{16AA9577-2451-4A0A-9015-CF4242CE3243}" presName="sp" presStyleCnt="0"/>
      <dgm:spPr/>
    </dgm:pt>
    <dgm:pt modelId="{4AC8D34E-A49E-46D4-B75F-27B356FC34BC}" type="pres">
      <dgm:prSet presAssocID="{0AF4D861-17EE-44B4-9726-D42538BFF50B}" presName="arrowAndChildren" presStyleCnt="0"/>
      <dgm:spPr/>
    </dgm:pt>
    <dgm:pt modelId="{086BB708-3259-4A69-8F96-FE77BCC87F38}" type="pres">
      <dgm:prSet presAssocID="{0AF4D861-17EE-44B4-9726-D42538BFF50B}" presName="parentTextArrow" presStyleLbl="node1" presStyleIdx="0" presStyleCnt="0"/>
      <dgm:spPr/>
    </dgm:pt>
    <dgm:pt modelId="{E7A0681B-F730-4645-86AD-5BDEB3867E83}" type="pres">
      <dgm:prSet presAssocID="{0AF4D861-17EE-44B4-9726-D42538BFF50B}" presName="arrow" presStyleLbl="alignNode1" presStyleIdx="2" presStyleCnt="4"/>
      <dgm:spPr/>
    </dgm:pt>
    <dgm:pt modelId="{DC4A9C65-33F1-425E-BC4A-F6CB55006996}" type="pres">
      <dgm:prSet presAssocID="{0AF4D861-17EE-44B4-9726-D42538BFF50B}" presName="descendantArrow" presStyleLbl="bgAccFollowNode1" presStyleIdx="2" presStyleCnt="4"/>
      <dgm:spPr/>
    </dgm:pt>
    <dgm:pt modelId="{A4AD2DF3-3AB5-4B64-AC30-550AD69E4AB4}" type="pres">
      <dgm:prSet presAssocID="{592B0ED4-18A5-40A4-BB74-FFBD2F3B70CB}" presName="sp" presStyleCnt="0"/>
      <dgm:spPr/>
    </dgm:pt>
    <dgm:pt modelId="{B8D8D6CD-33C6-4E29-B66E-53CA89C1CAA1}" type="pres">
      <dgm:prSet presAssocID="{4D224E81-F9E1-4E83-B1F0-9995A6CFFC93}" presName="arrowAndChildren" presStyleCnt="0"/>
      <dgm:spPr/>
    </dgm:pt>
    <dgm:pt modelId="{CFFCCAB0-DEC6-47B8-BA3F-C776CDD1420A}" type="pres">
      <dgm:prSet presAssocID="{4D224E81-F9E1-4E83-B1F0-9995A6CFFC93}" presName="parentTextArrow" presStyleLbl="node1" presStyleIdx="0" presStyleCnt="0"/>
      <dgm:spPr/>
    </dgm:pt>
    <dgm:pt modelId="{5E6B270B-2775-4DE6-B7EF-2CA012C7ED9E}" type="pres">
      <dgm:prSet presAssocID="{4D224E81-F9E1-4E83-B1F0-9995A6CFFC93}" presName="arrow" presStyleLbl="alignNode1" presStyleIdx="3" presStyleCnt="4"/>
      <dgm:spPr/>
    </dgm:pt>
    <dgm:pt modelId="{663EC78C-9003-45C7-AF63-D6DF81491996}" type="pres">
      <dgm:prSet presAssocID="{4D224E81-F9E1-4E83-B1F0-9995A6CFFC93}" presName="descendantArrow" presStyleLbl="bgAccFollowNode1" presStyleIdx="3" presStyleCnt="4"/>
      <dgm:spPr/>
    </dgm:pt>
  </dgm:ptLst>
  <dgm:cxnLst>
    <dgm:cxn modelId="{696E680F-202A-432E-869B-5BC5393C595C}" srcId="{D11F5749-C8E6-4010-90FF-8EA463BE06B4}" destId="{4D224E81-F9E1-4E83-B1F0-9995A6CFFC93}" srcOrd="0" destOrd="0" parTransId="{DB69D696-EF94-4C2C-BC68-E28179B2D167}" sibTransId="{592B0ED4-18A5-40A4-BB74-FFBD2F3B70CB}"/>
    <dgm:cxn modelId="{D7D4F01A-F43A-444D-BCC1-1BA6784B1054}" srcId="{D11F5749-C8E6-4010-90FF-8EA463BE06B4}" destId="{0AF4D861-17EE-44B4-9726-D42538BFF50B}" srcOrd="1" destOrd="0" parTransId="{E318077F-A6C6-4F1A-AADD-D9160405F55C}" sibTransId="{16AA9577-2451-4A0A-9015-CF4242CE3243}"/>
    <dgm:cxn modelId="{6455DC26-E6B7-4946-8437-A0A04A4F08BE}" srcId="{7A995982-D484-4CD3-A10A-5CAE6D586563}" destId="{8BCE3A8D-EE77-4844-B5EC-C6EEB44CE2E5}" srcOrd="0" destOrd="0" parTransId="{EDA093D9-95E9-4507-AA9D-F3CBA0DCF996}" sibTransId="{1EFA8C69-520A-469B-902E-32A2F1C6581A}"/>
    <dgm:cxn modelId="{D622B639-1785-4D0A-9AEB-5646EF2BB6B0}" type="presOf" srcId="{8BCE3A8D-EE77-4844-B5EC-C6EEB44CE2E5}" destId="{D5DCED78-4F00-4930-8B5B-92908C92C7E0}" srcOrd="0" destOrd="0" presId="urn:microsoft.com/office/officeart/2016/7/layout/VerticalDownArrowProcess"/>
    <dgm:cxn modelId="{A8837B4A-2153-4A2D-9509-960428A5765F}" srcId="{D11F5749-C8E6-4010-90FF-8EA463BE06B4}" destId="{7A995982-D484-4CD3-A10A-5CAE6D586563}" srcOrd="2" destOrd="0" parTransId="{A7F26800-981E-4ECD-B602-F5F5FE40EE79}" sibTransId="{2FAE6E34-8922-4D7C-817F-20931153F054}"/>
    <dgm:cxn modelId="{290D0A4B-7A40-424A-90F2-7067AC8567E9}" type="presOf" srcId="{4D224E81-F9E1-4E83-B1F0-9995A6CFFC93}" destId="{5E6B270B-2775-4DE6-B7EF-2CA012C7ED9E}" srcOrd="1" destOrd="0" presId="urn:microsoft.com/office/officeart/2016/7/layout/VerticalDownArrowProcess"/>
    <dgm:cxn modelId="{D48F9B4D-71C9-491B-883C-3EBDAD070A7D}" type="presOf" srcId="{7A995982-D484-4CD3-A10A-5CAE6D586563}" destId="{D9A77BFD-167A-4024-9515-57F3DD04B5D7}" srcOrd="0" destOrd="0" presId="urn:microsoft.com/office/officeart/2016/7/layout/VerticalDownArrowProcess"/>
    <dgm:cxn modelId="{1DB63A77-6767-4E55-BF72-5625DF5FB080}" type="presOf" srcId="{7A995982-D484-4CD3-A10A-5CAE6D586563}" destId="{E766C4DE-69E7-42F2-A83F-276421E5DAF4}" srcOrd="1" destOrd="0" presId="urn:microsoft.com/office/officeart/2016/7/layout/VerticalDownArrowProcess"/>
    <dgm:cxn modelId="{AFC34E59-21CC-4CAA-92EF-62EE8A369ED0}" srcId="{A0E45872-400B-4AFB-B74F-3122229B6411}" destId="{09DF1928-3F04-4759-A56B-1B9B24B13C28}" srcOrd="0" destOrd="0" parTransId="{A8538530-4614-4252-8D99-C9AA02E2A007}" sibTransId="{69693BE1-F3FF-4912-80DA-5CCEAEB4CB31}"/>
    <dgm:cxn modelId="{DB83C087-82B7-4361-A234-30AA7EA33390}" type="presOf" srcId="{59859E2D-B3AC-400E-B1EC-CB976D42D94C}" destId="{DC4A9C65-33F1-425E-BC4A-F6CB55006996}" srcOrd="0" destOrd="0" presId="urn:microsoft.com/office/officeart/2016/7/layout/VerticalDownArrowProcess"/>
    <dgm:cxn modelId="{F7186B8D-24F3-4AB2-860F-DD4AE11574CC}" srcId="{4D224E81-F9E1-4E83-B1F0-9995A6CFFC93}" destId="{185E28A5-4AC6-435C-9070-FAC8FD2EA97C}" srcOrd="0" destOrd="0" parTransId="{8AA8778D-ED33-455B-BEE0-DB5D8AE682DC}" sibTransId="{5448EDF2-936D-4570-B2C9-A9EC761E35C9}"/>
    <dgm:cxn modelId="{B8F0DC91-5A11-4C5B-814B-B64552761913}" type="presOf" srcId="{0AF4D861-17EE-44B4-9726-D42538BFF50B}" destId="{086BB708-3259-4A69-8F96-FE77BCC87F38}" srcOrd="0" destOrd="0" presId="urn:microsoft.com/office/officeart/2016/7/layout/VerticalDownArrowProcess"/>
    <dgm:cxn modelId="{3CFDA39B-273D-48A6-9B80-33FB96C45D39}" srcId="{0AF4D861-17EE-44B4-9726-D42538BFF50B}" destId="{59859E2D-B3AC-400E-B1EC-CB976D42D94C}" srcOrd="0" destOrd="0" parTransId="{C7322E83-EE13-495C-AC33-001965494D8A}" sibTransId="{961146ED-214B-4EEF-936B-FE369B0A4AA0}"/>
    <dgm:cxn modelId="{B6A870A0-E55B-4567-9B57-1F9C3515FDE0}" type="presOf" srcId="{A0E45872-400B-4AFB-B74F-3122229B6411}" destId="{01AB3F1E-DE2C-4E42-9F1B-4884EADC48E1}" srcOrd="0" destOrd="0" presId="urn:microsoft.com/office/officeart/2016/7/layout/VerticalDownArrowProcess"/>
    <dgm:cxn modelId="{02BA35B2-7960-44B9-A357-332158746D4E}" type="presOf" srcId="{D11F5749-C8E6-4010-90FF-8EA463BE06B4}" destId="{4389C79A-D46C-4A35-9AEC-2D32236EAED7}" srcOrd="0" destOrd="0" presId="urn:microsoft.com/office/officeart/2016/7/layout/VerticalDownArrowProcess"/>
    <dgm:cxn modelId="{A70D58B2-7576-499B-B3AB-BFDBBCBC8CEE}" type="presOf" srcId="{185E28A5-4AC6-435C-9070-FAC8FD2EA97C}" destId="{663EC78C-9003-45C7-AF63-D6DF81491996}" srcOrd="0" destOrd="0" presId="urn:microsoft.com/office/officeart/2016/7/layout/VerticalDownArrowProcess"/>
    <dgm:cxn modelId="{7392FCD7-3B79-49A0-B4F9-EC2BA7B90285}" type="presOf" srcId="{4D224E81-F9E1-4E83-B1F0-9995A6CFFC93}" destId="{CFFCCAB0-DEC6-47B8-BA3F-C776CDD1420A}" srcOrd="0" destOrd="0" presId="urn:microsoft.com/office/officeart/2016/7/layout/VerticalDownArrowProcess"/>
    <dgm:cxn modelId="{AFDDD4D8-E8C9-44F3-BF94-9F87B6BD79D8}" srcId="{D11F5749-C8E6-4010-90FF-8EA463BE06B4}" destId="{A0E45872-400B-4AFB-B74F-3122229B6411}" srcOrd="3" destOrd="0" parTransId="{799D7B3D-C1FE-47E3-9F2C-6EF2BD9DDACB}" sibTransId="{AFA5998C-9899-4284-8F71-A2406E93D774}"/>
    <dgm:cxn modelId="{2A14F7EF-D729-418A-9621-04FF4B88C246}" type="presOf" srcId="{0AF4D861-17EE-44B4-9726-D42538BFF50B}" destId="{E7A0681B-F730-4645-86AD-5BDEB3867E83}" srcOrd="1" destOrd="0" presId="urn:microsoft.com/office/officeart/2016/7/layout/VerticalDownArrowProcess"/>
    <dgm:cxn modelId="{302250F7-29F5-448C-BDA6-CC89A3821288}" type="presOf" srcId="{09DF1928-3F04-4759-A56B-1B9B24B13C28}" destId="{7F07D7CA-84A3-43CD-A79B-A8BF17318968}" srcOrd="0" destOrd="0" presId="urn:microsoft.com/office/officeart/2016/7/layout/VerticalDownArrowProcess"/>
    <dgm:cxn modelId="{54259D04-7215-41F7-9CA3-6FB8CC9283DC}" type="presParOf" srcId="{4389C79A-D46C-4A35-9AEC-2D32236EAED7}" destId="{A9542FF7-CA73-445E-A909-9D5AA3A8A20D}" srcOrd="0" destOrd="0" presId="urn:microsoft.com/office/officeart/2016/7/layout/VerticalDownArrowProcess"/>
    <dgm:cxn modelId="{38DF7650-52EF-4D95-AFA9-FFF8A5D1417C}" type="presParOf" srcId="{A9542FF7-CA73-445E-A909-9D5AA3A8A20D}" destId="{01AB3F1E-DE2C-4E42-9F1B-4884EADC48E1}" srcOrd="0" destOrd="0" presId="urn:microsoft.com/office/officeart/2016/7/layout/VerticalDownArrowProcess"/>
    <dgm:cxn modelId="{4B223757-13F1-47D4-BF71-B9259B446F6C}" type="presParOf" srcId="{A9542FF7-CA73-445E-A909-9D5AA3A8A20D}" destId="{7F07D7CA-84A3-43CD-A79B-A8BF17318968}" srcOrd="1" destOrd="0" presId="urn:microsoft.com/office/officeart/2016/7/layout/VerticalDownArrowProcess"/>
    <dgm:cxn modelId="{7D9F8276-E533-4BE2-B2BE-E90756773B6D}" type="presParOf" srcId="{4389C79A-D46C-4A35-9AEC-2D32236EAED7}" destId="{CCAF0910-B867-43DA-942A-71ED3A5CDBE8}" srcOrd="1" destOrd="0" presId="urn:microsoft.com/office/officeart/2016/7/layout/VerticalDownArrowProcess"/>
    <dgm:cxn modelId="{79F823EB-1562-4739-9858-11931B374E69}" type="presParOf" srcId="{4389C79A-D46C-4A35-9AEC-2D32236EAED7}" destId="{D7BE2B7D-1E16-4C4F-B3E1-EB48B668050E}" srcOrd="2" destOrd="0" presId="urn:microsoft.com/office/officeart/2016/7/layout/VerticalDownArrowProcess"/>
    <dgm:cxn modelId="{FD3AED2F-EC0F-4EC2-80E4-FC44C908659C}" type="presParOf" srcId="{D7BE2B7D-1E16-4C4F-B3E1-EB48B668050E}" destId="{D9A77BFD-167A-4024-9515-57F3DD04B5D7}" srcOrd="0" destOrd="0" presId="urn:microsoft.com/office/officeart/2016/7/layout/VerticalDownArrowProcess"/>
    <dgm:cxn modelId="{6D81EF7F-E02A-41DE-A3E9-6063ECAA3589}" type="presParOf" srcId="{D7BE2B7D-1E16-4C4F-B3E1-EB48B668050E}" destId="{E766C4DE-69E7-42F2-A83F-276421E5DAF4}" srcOrd="1" destOrd="0" presId="urn:microsoft.com/office/officeart/2016/7/layout/VerticalDownArrowProcess"/>
    <dgm:cxn modelId="{CB180408-8E83-4B51-BDE6-495BCC0EC2DB}" type="presParOf" srcId="{D7BE2B7D-1E16-4C4F-B3E1-EB48B668050E}" destId="{D5DCED78-4F00-4930-8B5B-92908C92C7E0}" srcOrd="2" destOrd="0" presId="urn:microsoft.com/office/officeart/2016/7/layout/VerticalDownArrowProcess"/>
    <dgm:cxn modelId="{2083407D-C963-4026-9B60-E20A80E7EF46}" type="presParOf" srcId="{4389C79A-D46C-4A35-9AEC-2D32236EAED7}" destId="{5EB96774-EE05-46EF-8440-325837479977}" srcOrd="3" destOrd="0" presId="urn:microsoft.com/office/officeart/2016/7/layout/VerticalDownArrowProcess"/>
    <dgm:cxn modelId="{87F1E010-6EE6-4F09-9E43-6175AEBE0754}" type="presParOf" srcId="{4389C79A-D46C-4A35-9AEC-2D32236EAED7}" destId="{4AC8D34E-A49E-46D4-B75F-27B356FC34BC}" srcOrd="4" destOrd="0" presId="urn:microsoft.com/office/officeart/2016/7/layout/VerticalDownArrowProcess"/>
    <dgm:cxn modelId="{3A0C9D80-A9C1-484B-9C9B-927D593D7D05}" type="presParOf" srcId="{4AC8D34E-A49E-46D4-B75F-27B356FC34BC}" destId="{086BB708-3259-4A69-8F96-FE77BCC87F38}" srcOrd="0" destOrd="0" presId="urn:microsoft.com/office/officeart/2016/7/layout/VerticalDownArrowProcess"/>
    <dgm:cxn modelId="{072A5B7A-5CA7-4584-B4C0-F55C07AE126B}" type="presParOf" srcId="{4AC8D34E-A49E-46D4-B75F-27B356FC34BC}" destId="{E7A0681B-F730-4645-86AD-5BDEB3867E83}" srcOrd="1" destOrd="0" presId="urn:microsoft.com/office/officeart/2016/7/layout/VerticalDownArrowProcess"/>
    <dgm:cxn modelId="{A0702149-AF3B-437C-AD5A-E53E76614D31}" type="presParOf" srcId="{4AC8D34E-A49E-46D4-B75F-27B356FC34BC}" destId="{DC4A9C65-33F1-425E-BC4A-F6CB55006996}" srcOrd="2" destOrd="0" presId="urn:microsoft.com/office/officeart/2016/7/layout/VerticalDownArrowProcess"/>
    <dgm:cxn modelId="{E6EEBF80-D4CA-44FF-87A8-C14577F3B193}" type="presParOf" srcId="{4389C79A-D46C-4A35-9AEC-2D32236EAED7}" destId="{A4AD2DF3-3AB5-4B64-AC30-550AD69E4AB4}" srcOrd="5" destOrd="0" presId="urn:microsoft.com/office/officeart/2016/7/layout/VerticalDownArrowProcess"/>
    <dgm:cxn modelId="{24A7F9D5-0356-447E-A9AC-72E0B4EE1CD0}" type="presParOf" srcId="{4389C79A-D46C-4A35-9AEC-2D32236EAED7}" destId="{B8D8D6CD-33C6-4E29-B66E-53CA89C1CAA1}" srcOrd="6" destOrd="0" presId="urn:microsoft.com/office/officeart/2016/7/layout/VerticalDownArrowProcess"/>
    <dgm:cxn modelId="{9D6D666D-B31C-43D4-8826-5D35368DB238}" type="presParOf" srcId="{B8D8D6CD-33C6-4E29-B66E-53CA89C1CAA1}" destId="{CFFCCAB0-DEC6-47B8-BA3F-C776CDD1420A}" srcOrd="0" destOrd="0" presId="urn:microsoft.com/office/officeart/2016/7/layout/VerticalDownArrowProcess"/>
    <dgm:cxn modelId="{49BA3F9E-052F-4B92-A528-1547E91A1C43}" type="presParOf" srcId="{B8D8D6CD-33C6-4E29-B66E-53CA89C1CAA1}" destId="{5E6B270B-2775-4DE6-B7EF-2CA012C7ED9E}" srcOrd="1" destOrd="0" presId="urn:microsoft.com/office/officeart/2016/7/layout/VerticalDownArrowProcess"/>
    <dgm:cxn modelId="{020DB7F9-0DA0-4D31-8E17-253FBB6A2235}" type="presParOf" srcId="{B8D8D6CD-33C6-4E29-B66E-53CA89C1CAA1}" destId="{663EC78C-9003-45C7-AF63-D6DF8149199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FD5F87-DB95-4B39-AAC7-BF551865281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BE884-3D53-48EA-9E27-69057C4FB2C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Classes are ways to group related data and/or functions</a:t>
          </a:r>
          <a:endParaRPr lang="en-US"/>
        </a:p>
      </dgm:t>
    </dgm:pt>
    <dgm:pt modelId="{ADB9AB7A-0040-4959-B336-33E33EFDC0B3}" type="parTrans" cxnId="{08E52909-2255-42AD-AB38-9F02C15A902E}">
      <dgm:prSet/>
      <dgm:spPr/>
      <dgm:t>
        <a:bodyPr/>
        <a:lstStyle/>
        <a:p>
          <a:endParaRPr lang="en-US"/>
        </a:p>
      </dgm:t>
    </dgm:pt>
    <dgm:pt modelId="{CD1E7036-9844-4E42-8B29-F4C93EADE71E}" type="sibTrans" cxnId="{08E52909-2255-42AD-AB38-9F02C15A90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A94542-3EC4-4435-9AB6-DDE093B15BC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data element within a class are called “fields”</a:t>
          </a:r>
          <a:endParaRPr lang="en-US"/>
        </a:p>
      </dgm:t>
    </dgm:pt>
    <dgm:pt modelId="{4BB2130C-F7DF-45A1-9E6C-EA385E093996}" type="parTrans" cxnId="{0BBCB7C8-774A-4AAA-B8A8-198ED726D219}">
      <dgm:prSet/>
      <dgm:spPr/>
      <dgm:t>
        <a:bodyPr/>
        <a:lstStyle/>
        <a:p>
          <a:endParaRPr lang="en-US"/>
        </a:p>
      </dgm:t>
    </dgm:pt>
    <dgm:pt modelId="{15FCC4F5-08C5-4324-858D-770B652D5C28}" type="sibTrans" cxnId="{0BBCB7C8-774A-4AAA-B8A8-198ED726D2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2C6F45-435A-4E2F-8634-4AEAF1A7510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functions within a class are called “methods”</a:t>
          </a:r>
          <a:endParaRPr lang="en-US"/>
        </a:p>
      </dgm:t>
    </dgm:pt>
    <dgm:pt modelId="{03AD3041-447B-4FB2-8BDB-FFED3268EDA1}" type="parTrans" cxnId="{A58627E2-5C03-46D1-B891-8A7D18056697}">
      <dgm:prSet/>
      <dgm:spPr/>
      <dgm:t>
        <a:bodyPr/>
        <a:lstStyle/>
        <a:p>
          <a:endParaRPr lang="en-US"/>
        </a:p>
      </dgm:t>
    </dgm:pt>
    <dgm:pt modelId="{051F1F23-E792-4D77-9F84-707EF51644E3}" type="sibTrans" cxnId="{A58627E2-5C03-46D1-B891-8A7D180566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A4B602-DEA3-4AFE-A055-7BC32D51892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Together they are called “members”</a:t>
          </a:r>
          <a:endParaRPr lang="en-US"/>
        </a:p>
      </dgm:t>
    </dgm:pt>
    <dgm:pt modelId="{15D8A7A1-9FB3-40AA-9344-ABEDF5920A2A}" type="parTrans" cxnId="{5212FE9C-9558-46D5-97F3-559687296779}">
      <dgm:prSet/>
      <dgm:spPr/>
      <dgm:t>
        <a:bodyPr/>
        <a:lstStyle/>
        <a:p>
          <a:endParaRPr lang="en-US"/>
        </a:p>
      </dgm:t>
    </dgm:pt>
    <dgm:pt modelId="{5BB9D60D-CE76-4B2E-9936-95EC918D88B9}" type="sibTrans" cxnId="{5212FE9C-9558-46D5-97F3-559687296779}">
      <dgm:prSet/>
      <dgm:spPr/>
      <dgm:t>
        <a:bodyPr/>
        <a:lstStyle/>
        <a:p>
          <a:endParaRPr lang="en-US"/>
        </a:p>
      </dgm:t>
    </dgm:pt>
    <dgm:pt modelId="{ECFDC9A9-2A8D-47AF-B04E-00B09D861F1F}" type="pres">
      <dgm:prSet presAssocID="{10FD5F87-DB95-4B39-AAC7-BF5518652814}" presName="root" presStyleCnt="0">
        <dgm:presLayoutVars>
          <dgm:dir/>
          <dgm:resizeHandles val="exact"/>
        </dgm:presLayoutVars>
      </dgm:prSet>
      <dgm:spPr/>
    </dgm:pt>
    <dgm:pt modelId="{3056E9ED-B59A-4D3D-BF4C-CF6FC613359A}" type="pres">
      <dgm:prSet presAssocID="{10FD5F87-DB95-4B39-AAC7-BF5518652814}" presName="container" presStyleCnt="0">
        <dgm:presLayoutVars>
          <dgm:dir/>
          <dgm:resizeHandles val="exact"/>
        </dgm:presLayoutVars>
      </dgm:prSet>
      <dgm:spPr/>
    </dgm:pt>
    <dgm:pt modelId="{53F2730A-B1E7-4858-9A14-A629B8406E13}" type="pres">
      <dgm:prSet presAssocID="{024BE884-3D53-48EA-9E27-69057C4FB2CB}" presName="compNode" presStyleCnt="0"/>
      <dgm:spPr/>
    </dgm:pt>
    <dgm:pt modelId="{FC397DB0-1B63-4890-A5C0-F30C4A330105}" type="pres">
      <dgm:prSet presAssocID="{024BE884-3D53-48EA-9E27-69057C4FB2CB}" presName="iconBgRect" presStyleLbl="bgShp" presStyleIdx="0" presStyleCnt="4"/>
      <dgm:spPr/>
    </dgm:pt>
    <dgm:pt modelId="{8D01FFB5-A1AF-47A9-A007-BC6431EBD869}" type="pres">
      <dgm:prSet presAssocID="{024BE884-3D53-48EA-9E27-69057C4FB2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7AA86E6-556D-475B-B1A7-297D91FE1A79}" type="pres">
      <dgm:prSet presAssocID="{024BE884-3D53-48EA-9E27-69057C4FB2CB}" presName="spaceRect" presStyleCnt="0"/>
      <dgm:spPr/>
    </dgm:pt>
    <dgm:pt modelId="{B8C0A049-3B11-4644-B833-9D903D574B5F}" type="pres">
      <dgm:prSet presAssocID="{024BE884-3D53-48EA-9E27-69057C4FB2CB}" presName="textRect" presStyleLbl="revTx" presStyleIdx="0" presStyleCnt="4">
        <dgm:presLayoutVars>
          <dgm:chMax val="1"/>
          <dgm:chPref val="1"/>
        </dgm:presLayoutVars>
      </dgm:prSet>
      <dgm:spPr/>
    </dgm:pt>
    <dgm:pt modelId="{BBD1091B-DEC5-4122-8EA4-A920736D15B5}" type="pres">
      <dgm:prSet presAssocID="{CD1E7036-9844-4E42-8B29-F4C93EADE71E}" presName="sibTrans" presStyleLbl="sibTrans2D1" presStyleIdx="0" presStyleCnt="0"/>
      <dgm:spPr/>
    </dgm:pt>
    <dgm:pt modelId="{A0C369B7-D5BF-4A5A-AB97-D842D43E6584}" type="pres">
      <dgm:prSet presAssocID="{B2A94542-3EC4-4435-9AB6-DDE093B15BC4}" presName="compNode" presStyleCnt="0"/>
      <dgm:spPr/>
    </dgm:pt>
    <dgm:pt modelId="{4F33623A-DB0C-48D5-BF1F-DA0EB438518B}" type="pres">
      <dgm:prSet presAssocID="{B2A94542-3EC4-4435-9AB6-DDE093B15BC4}" presName="iconBgRect" presStyleLbl="bgShp" presStyleIdx="1" presStyleCnt="4"/>
      <dgm:spPr/>
    </dgm:pt>
    <dgm:pt modelId="{82F3C68E-4C36-458A-BBA1-8142807550A9}" type="pres">
      <dgm:prSet presAssocID="{B2A94542-3EC4-4435-9AB6-DDE093B15B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1F3CFA1-B96E-4A7E-84A1-C6E20560B958}" type="pres">
      <dgm:prSet presAssocID="{B2A94542-3EC4-4435-9AB6-DDE093B15BC4}" presName="spaceRect" presStyleCnt="0"/>
      <dgm:spPr/>
    </dgm:pt>
    <dgm:pt modelId="{E523B8DE-95F6-418B-B413-7F307D81C717}" type="pres">
      <dgm:prSet presAssocID="{B2A94542-3EC4-4435-9AB6-DDE093B15BC4}" presName="textRect" presStyleLbl="revTx" presStyleIdx="1" presStyleCnt="4">
        <dgm:presLayoutVars>
          <dgm:chMax val="1"/>
          <dgm:chPref val="1"/>
        </dgm:presLayoutVars>
      </dgm:prSet>
      <dgm:spPr/>
    </dgm:pt>
    <dgm:pt modelId="{709DA46D-81B6-4240-9AA0-963858D9A43D}" type="pres">
      <dgm:prSet presAssocID="{15FCC4F5-08C5-4324-858D-770B652D5C28}" presName="sibTrans" presStyleLbl="sibTrans2D1" presStyleIdx="0" presStyleCnt="0"/>
      <dgm:spPr/>
    </dgm:pt>
    <dgm:pt modelId="{285C2FD5-FF1D-4059-9DC9-D6A120BA6657}" type="pres">
      <dgm:prSet presAssocID="{C82C6F45-435A-4E2F-8634-4AEAF1A7510D}" presName="compNode" presStyleCnt="0"/>
      <dgm:spPr/>
    </dgm:pt>
    <dgm:pt modelId="{8A5F1762-EC02-4036-81ED-A2D4382CA43F}" type="pres">
      <dgm:prSet presAssocID="{C82C6F45-435A-4E2F-8634-4AEAF1A7510D}" presName="iconBgRect" presStyleLbl="bgShp" presStyleIdx="2" presStyleCnt="4"/>
      <dgm:spPr/>
    </dgm:pt>
    <dgm:pt modelId="{9AF32765-34B2-4D0F-A6BE-BD77D5BBE8F6}" type="pres">
      <dgm:prSet presAssocID="{C82C6F45-435A-4E2F-8634-4AEAF1A751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635EDA3-7EAC-4CB3-8764-81541487D96B}" type="pres">
      <dgm:prSet presAssocID="{C82C6F45-435A-4E2F-8634-4AEAF1A7510D}" presName="spaceRect" presStyleCnt="0"/>
      <dgm:spPr/>
    </dgm:pt>
    <dgm:pt modelId="{1A2C4796-1709-43B4-B642-0865E177E2C1}" type="pres">
      <dgm:prSet presAssocID="{C82C6F45-435A-4E2F-8634-4AEAF1A7510D}" presName="textRect" presStyleLbl="revTx" presStyleIdx="2" presStyleCnt="4">
        <dgm:presLayoutVars>
          <dgm:chMax val="1"/>
          <dgm:chPref val="1"/>
        </dgm:presLayoutVars>
      </dgm:prSet>
      <dgm:spPr/>
    </dgm:pt>
    <dgm:pt modelId="{51729B17-A596-4010-885D-34E668DA637C}" type="pres">
      <dgm:prSet presAssocID="{051F1F23-E792-4D77-9F84-707EF51644E3}" presName="sibTrans" presStyleLbl="sibTrans2D1" presStyleIdx="0" presStyleCnt="0"/>
      <dgm:spPr/>
    </dgm:pt>
    <dgm:pt modelId="{67377B3B-848A-40D0-86E1-3BA5F7256348}" type="pres">
      <dgm:prSet presAssocID="{61A4B602-DEA3-4AFE-A055-7BC32D51892B}" presName="compNode" presStyleCnt="0"/>
      <dgm:spPr/>
    </dgm:pt>
    <dgm:pt modelId="{47036A11-9533-4685-8BF5-4A6EE9D4EAFF}" type="pres">
      <dgm:prSet presAssocID="{61A4B602-DEA3-4AFE-A055-7BC32D51892B}" presName="iconBgRect" presStyleLbl="bgShp" presStyleIdx="3" presStyleCnt="4"/>
      <dgm:spPr/>
    </dgm:pt>
    <dgm:pt modelId="{6BBB06B1-362B-43B7-8B76-2F1BBE30615F}" type="pres">
      <dgm:prSet presAssocID="{61A4B602-DEA3-4AFE-A055-7BC32D5189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ACB3AE5-A9E7-4983-8BED-39F0162396B6}" type="pres">
      <dgm:prSet presAssocID="{61A4B602-DEA3-4AFE-A055-7BC32D51892B}" presName="spaceRect" presStyleCnt="0"/>
      <dgm:spPr/>
    </dgm:pt>
    <dgm:pt modelId="{C5F96F04-00A0-459D-96FF-5501EC6C970F}" type="pres">
      <dgm:prSet presAssocID="{61A4B602-DEA3-4AFE-A055-7BC32D5189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8E52909-2255-42AD-AB38-9F02C15A902E}" srcId="{10FD5F87-DB95-4B39-AAC7-BF5518652814}" destId="{024BE884-3D53-48EA-9E27-69057C4FB2CB}" srcOrd="0" destOrd="0" parTransId="{ADB9AB7A-0040-4959-B336-33E33EFDC0B3}" sibTransId="{CD1E7036-9844-4E42-8B29-F4C93EADE71E}"/>
    <dgm:cxn modelId="{8F0DE234-F7F7-4EFE-B998-CE4D9549B4FF}" type="presOf" srcId="{61A4B602-DEA3-4AFE-A055-7BC32D51892B}" destId="{C5F96F04-00A0-459D-96FF-5501EC6C970F}" srcOrd="0" destOrd="0" presId="urn:microsoft.com/office/officeart/2018/2/layout/IconCircleList"/>
    <dgm:cxn modelId="{D869B960-B490-49DB-AF95-9EAB7FB409C1}" type="presOf" srcId="{CD1E7036-9844-4E42-8B29-F4C93EADE71E}" destId="{BBD1091B-DEC5-4122-8EA4-A920736D15B5}" srcOrd="0" destOrd="0" presId="urn:microsoft.com/office/officeart/2018/2/layout/IconCircleList"/>
    <dgm:cxn modelId="{97513042-5F57-47E4-9021-330BA8BFAED4}" type="presOf" srcId="{024BE884-3D53-48EA-9E27-69057C4FB2CB}" destId="{B8C0A049-3B11-4644-B833-9D903D574B5F}" srcOrd="0" destOrd="0" presId="urn:microsoft.com/office/officeart/2018/2/layout/IconCircleList"/>
    <dgm:cxn modelId="{7D7DA191-F899-4F06-9ECA-3711AC0AB864}" type="presOf" srcId="{10FD5F87-DB95-4B39-AAC7-BF5518652814}" destId="{ECFDC9A9-2A8D-47AF-B04E-00B09D861F1F}" srcOrd="0" destOrd="0" presId="urn:microsoft.com/office/officeart/2018/2/layout/IconCircleList"/>
    <dgm:cxn modelId="{5212FE9C-9558-46D5-97F3-559687296779}" srcId="{10FD5F87-DB95-4B39-AAC7-BF5518652814}" destId="{61A4B602-DEA3-4AFE-A055-7BC32D51892B}" srcOrd="3" destOrd="0" parTransId="{15D8A7A1-9FB3-40AA-9344-ABEDF5920A2A}" sibTransId="{5BB9D60D-CE76-4B2E-9936-95EC918D88B9}"/>
    <dgm:cxn modelId="{20A13B9D-9164-4307-BD11-FE902279D675}" type="presOf" srcId="{051F1F23-E792-4D77-9F84-707EF51644E3}" destId="{51729B17-A596-4010-885D-34E668DA637C}" srcOrd="0" destOrd="0" presId="urn:microsoft.com/office/officeart/2018/2/layout/IconCircleList"/>
    <dgm:cxn modelId="{3CB6F7BA-F03D-4C05-8E53-C2874DCD5B4B}" type="presOf" srcId="{15FCC4F5-08C5-4324-858D-770B652D5C28}" destId="{709DA46D-81B6-4240-9AA0-963858D9A43D}" srcOrd="0" destOrd="0" presId="urn:microsoft.com/office/officeart/2018/2/layout/IconCircleList"/>
    <dgm:cxn modelId="{0BBCB7C8-774A-4AAA-B8A8-198ED726D219}" srcId="{10FD5F87-DB95-4B39-AAC7-BF5518652814}" destId="{B2A94542-3EC4-4435-9AB6-DDE093B15BC4}" srcOrd="1" destOrd="0" parTransId="{4BB2130C-F7DF-45A1-9E6C-EA385E093996}" sibTransId="{15FCC4F5-08C5-4324-858D-770B652D5C28}"/>
    <dgm:cxn modelId="{35F0E8E1-42D3-432C-8527-1B899F253B27}" type="presOf" srcId="{C82C6F45-435A-4E2F-8634-4AEAF1A7510D}" destId="{1A2C4796-1709-43B4-B642-0865E177E2C1}" srcOrd="0" destOrd="0" presId="urn:microsoft.com/office/officeart/2018/2/layout/IconCircleList"/>
    <dgm:cxn modelId="{A58627E2-5C03-46D1-B891-8A7D18056697}" srcId="{10FD5F87-DB95-4B39-AAC7-BF5518652814}" destId="{C82C6F45-435A-4E2F-8634-4AEAF1A7510D}" srcOrd="2" destOrd="0" parTransId="{03AD3041-447B-4FB2-8BDB-FFED3268EDA1}" sibTransId="{051F1F23-E792-4D77-9F84-707EF51644E3}"/>
    <dgm:cxn modelId="{E40144F7-AC83-4AD0-A3F2-F36A5898634A}" type="presOf" srcId="{B2A94542-3EC4-4435-9AB6-DDE093B15BC4}" destId="{E523B8DE-95F6-418B-B413-7F307D81C717}" srcOrd="0" destOrd="0" presId="urn:microsoft.com/office/officeart/2018/2/layout/IconCircleList"/>
    <dgm:cxn modelId="{7046208B-ECE1-416A-B9D2-C3F447F625AB}" type="presParOf" srcId="{ECFDC9A9-2A8D-47AF-B04E-00B09D861F1F}" destId="{3056E9ED-B59A-4D3D-BF4C-CF6FC613359A}" srcOrd="0" destOrd="0" presId="urn:microsoft.com/office/officeart/2018/2/layout/IconCircleList"/>
    <dgm:cxn modelId="{D2E2F4FE-70ED-4C06-A17B-3A42ACAE2087}" type="presParOf" srcId="{3056E9ED-B59A-4D3D-BF4C-CF6FC613359A}" destId="{53F2730A-B1E7-4858-9A14-A629B8406E13}" srcOrd="0" destOrd="0" presId="urn:microsoft.com/office/officeart/2018/2/layout/IconCircleList"/>
    <dgm:cxn modelId="{0D480774-BDFE-4560-B0B3-DE5F314153CB}" type="presParOf" srcId="{53F2730A-B1E7-4858-9A14-A629B8406E13}" destId="{FC397DB0-1B63-4890-A5C0-F30C4A330105}" srcOrd="0" destOrd="0" presId="urn:microsoft.com/office/officeart/2018/2/layout/IconCircleList"/>
    <dgm:cxn modelId="{12A5C4D7-C239-446F-8D1E-119037AA82EE}" type="presParOf" srcId="{53F2730A-B1E7-4858-9A14-A629B8406E13}" destId="{8D01FFB5-A1AF-47A9-A007-BC6431EBD869}" srcOrd="1" destOrd="0" presId="urn:microsoft.com/office/officeart/2018/2/layout/IconCircleList"/>
    <dgm:cxn modelId="{CBC53F9D-8F39-4361-963A-E0812C5BE121}" type="presParOf" srcId="{53F2730A-B1E7-4858-9A14-A629B8406E13}" destId="{37AA86E6-556D-475B-B1A7-297D91FE1A79}" srcOrd="2" destOrd="0" presId="urn:microsoft.com/office/officeart/2018/2/layout/IconCircleList"/>
    <dgm:cxn modelId="{BB820969-74C4-4E9D-B2E2-03B566E9BEC5}" type="presParOf" srcId="{53F2730A-B1E7-4858-9A14-A629B8406E13}" destId="{B8C0A049-3B11-4644-B833-9D903D574B5F}" srcOrd="3" destOrd="0" presId="urn:microsoft.com/office/officeart/2018/2/layout/IconCircleList"/>
    <dgm:cxn modelId="{6EC3FA54-B2EE-44F2-A618-8B2900144024}" type="presParOf" srcId="{3056E9ED-B59A-4D3D-BF4C-CF6FC613359A}" destId="{BBD1091B-DEC5-4122-8EA4-A920736D15B5}" srcOrd="1" destOrd="0" presId="urn:microsoft.com/office/officeart/2018/2/layout/IconCircleList"/>
    <dgm:cxn modelId="{C4686006-ED4A-44A6-8296-7090912AB854}" type="presParOf" srcId="{3056E9ED-B59A-4D3D-BF4C-CF6FC613359A}" destId="{A0C369B7-D5BF-4A5A-AB97-D842D43E6584}" srcOrd="2" destOrd="0" presId="urn:microsoft.com/office/officeart/2018/2/layout/IconCircleList"/>
    <dgm:cxn modelId="{9BA380C7-3F09-4DD7-A96D-32081E97D037}" type="presParOf" srcId="{A0C369B7-D5BF-4A5A-AB97-D842D43E6584}" destId="{4F33623A-DB0C-48D5-BF1F-DA0EB438518B}" srcOrd="0" destOrd="0" presId="urn:microsoft.com/office/officeart/2018/2/layout/IconCircleList"/>
    <dgm:cxn modelId="{7A056B27-FFC7-43B8-9220-FF5FEE074AB5}" type="presParOf" srcId="{A0C369B7-D5BF-4A5A-AB97-D842D43E6584}" destId="{82F3C68E-4C36-458A-BBA1-8142807550A9}" srcOrd="1" destOrd="0" presId="urn:microsoft.com/office/officeart/2018/2/layout/IconCircleList"/>
    <dgm:cxn modelId="{0AA3D698-3B2A-4B75-85E3-1759B06703E4}" type="presParOf" srcId="{A0C369B7-D5BF-4A5A-AB97-D842D43E6584}" destId="{C1F3CFA1-B96E-4A7E-84A1-C6E20560B958}" srcOrd="2" destOrd="0" presId="urn:microsoft.com/office/officeart/2018/2/layout/IconCircleList"/>
    <dgm:cxn modelId="{2D78A0ED-8A0D-4716-BEAD-BB9776AE3C45}" type="presParOf" srcId="{A0C369B7-D5BF-4A5A-AB97-D842D43E6584}" destId="{E523B8DE-95F6-418B-B413-7F307D81C717}" srcOrd="3" destOrd="0" presId="urn:microsoft.com/office/officeart/2018/2/layout/IconCircleList"/>
    <dgm:cxn modelId="{1356B3D6-2527-4E93-AF11-C0B3F7B330D5}" type="presParOf" srcId="{3056E9ED-B59A-4D3D-BF4C-CF6FC613359A}" destId="{709DA46D-81B6-4240-9AA0-963858D9A43D}" srcOrd="3" destOrd="0" presId="urn:microsoft.com/office/officeart/2018/2/layout/IconCircleList"/>
    <dgm:cxn modelId="{D3E78FE4-982C-49DB-A96E-6C1A22BE370A}" type="presParOf" srcId="{3056E9ED-B59A-4D3D-BF4C-CF6FC613359A}" destId="{285C2FD5-FF1D-4059-9DC9-D6A120BA6657}" srcOrd="4" destOrd="0" presId="urn:microsoft.com/office/officeart/2018/2/layout/IconCircleList"/>
    <dgm:cxn modelId="{588D6D0C-20DF-4F78-B2C1-EA453767EB98}" type="presParOf" srcId="{285C2FD5-FF1D-4059-9DC9-D6A120BA6657}" destId="{8A5F1762-EC02-4036-81ED-A2D4382CA43F}" srcOrd="0" destOrd="0" presId="urn:microsoft.com/office/officeart/2018/2/layout/IconCircleList"/>
    <dgm:cxn modelId="{C121E813-4FA0-492C-8F3C-6186EA639E82}" type="presParOf" srcId="{285C2FD5-FF1D-4059-9DC9-D6A120BA6657}" destId="{9AF32765-34B2-4D0F-A6BE-BD77D5BBE8F6}" srcOrd="1" destOrd="0" presId="urn:microsoft.com/office/officeart/2018/2/layout/IconCircleList"/>
    <dgm:cxn modelId="{8B59C41A-482C-4F17-AB40-F8280454D8DF}" type="presParOf" srcId="{285C2FD5-FF1D-4059-9DC9-D6A120BA6657}" destId="{5635EDA3-7EAC-4CB3-8764-81541487D96B}" srcOrd="2" destOrd="0" presId="urn:microsoft.com/office/officeart/2018/2/layout/IconCircleList"/>
    <dgm:cxn modelId="{F8ADF647-7D7E-44DA-87E1-4F0FD9695C6D}" type="presParOf" srcId="{285C2FD5-FF1D-4059-9DC9-D6A120BA6657}" destId="{1A2C4796-1709-43B4-B642-0865E177E2C1}" srcOrd="3" destOrd="0" presId="urn:microsoft.com/office/officeart/2018/2/layout/IconCircleList"/>
    <dgm:cxn modelId="{A23B185A-CFED-4065-9CE8-F3E17CA2B4CE}" type="presParOf" srcId="{3056E9ED-B59A-4D3D-BF4C-CF6FC613359A}" destId="{51729B17-A596-4010-885D-34E668DA637C}" srcOrd="5" destOrd="0" presId="urn:microsoft.com/office/officeart/2018/2/layout/IconCircleList"/>
    <dgm:cxn modelId="{FEFE0776-AA86-4F1E-8CF4-25C0670C3DBD}" type="presParOf" srcId="{3056E9ED-B59A-4D3D-BF4C-CF6FC613359A}" destId="{67377B3B-848A-40D0-86E1-3BA5F7256348}" srcOrd="6" destOrd="0" presId="urn:microsoft.com/office/officeart/2018/2/layout/IconCircleList"/>
    <dgm:cxn modelId="{52DC21C3-3D0A-4EC9-BA5A-E6F634674292}" type="presParOf" srcId="{67377B3B-848A-40D0-86E1-3BA5F7256348}" destId="{47036A11-9533-4685-8BF5-4A6EE9D4EAFF}" srcOrd="0" destOrd="0" presId="urn:microsoft.com/office/officeart/2018/2/layout/IconCircleList"/>
    <dgm:cxn modelId="{6BEFAABE-3515-4390-A227-8F2A6920A253}" type="presParOf" srcId="{67377B3B-848A-40D0-86E1-3BA5F7256348}" destId="{6BBB06B1-362B-43B7-8B76-2F1BBE30615F}" srcOrd="1" destOrd="0" presId="urn:microsoft.com/office/officeart/2018/2/layout/IconCircleList"/>
    <dgm:cxn modelId="{95A6CF56-050F-4DFE-9C51-F6E30CD85246}" type="presParOf" srcId="{67377B3B-848A-40D0-86E1-3BA5F7256348}" destId="{BACB3AE5-A9E7-4983-8BED-39F0162396B6}" srcOrd="2" destOrd="0" presId="urn:microsoft.com/office/officeart/2018/2/layout/IconCircleList"/>
    <dgm:cxn modelId="{232CD58D-7293-48E6-A543-673EDF792535}" type="presParOf" srcId="{67377B3B-848A-40D0-86E1-3BA5F7256348}" destId="{C5F96F04-00A0-459D-96FF-5501EC6C97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D0C78E-DEA4-48E0-9628-3B6AFFB09F92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1F8291-EF81-43E3-AD1E-160290853DBE}">
      <dgm:prSet/>
      <dgm:spPr/>
      <dgm:t>
        <a:bodyPr/>
        <a:lstStyle/>
        <a:p>
          <a:r>
            <a:rPr lang="en-CA"/>
            <a:t>Classes also simplify code</a:t>
          </a:r>
          <a:endParaRPr lang="en-US"/>
        </a:p>
      </dgm:t>
    </dgm:pt>
    <dgm:pt modelId="{6D247078-736D-40A1-B79A-E5BA35E6BDFF}" type="parTrans" cxnId="{F6B16B10-8B1B-4D0A-8D81-65B2A5AECC39}">
      <dgm:prSet/>
      <dgm:spPr/>
      <dgm:t>
        <a:bodyPr/>
        <a:lstStyle/>
        <a:p>
          <a:endParaRPr lang="en-US"/>
        </a:p>
      </dgm:t>
    </dgm:pt>
    <dgm:pt modelId="{511A6044-C9E6-4FD3-92ED-E6163068185B}" type="sibTrans" cxnId="{F6B16B10-8B1B-4D0A-8D81-65B2A5AECC39}">
      <dgm:prSet/>
      <dgm:spPr/>
      <dgm:t>
        <a:bodyPr/>
        <a:lstStyle/>
        <a:p>
          <a:endParaRPr lang="en-US"/>
        </a:p>
      </dgm:t>
    </dgm:pt>
    <dgm:pt modelId="{E3BEAEC6-75FE-475D-A874-1BFB17E55BFF}">
      <dgm:prSet/>
      <dgm:spPr/>
      <dgm:t>
        <a:bodyPr/>
        <a:lstStyle/>
        <a:p>
          <a:r>
            <a:rPr lang="en-CA"/>
            <a:t>Fewer parameters</a:t>
          </a:r>
          <a:endParaRPr lang="en-US"/>
        </a:p>
      </dgm:t>
    </dgm:pt>
    <dgm:pt modelId="{63FAB8DE-746E-472D-8832-51B4388A1746}" type="parTrans" cxnId="{2497BAA2-93FA-49CD-81FE-A1661A4F4728}">
      <dgm:prSet/>
      <dgm:spPr/>
      <dgm:t>
        <a:bodyPr/>
        <a:lstStyle/>
        <a:p>
          <a:endParaRPr lang="en-US"/>
        </a:p>
      </dgm:t>
    </dgm:pt>
    <dgm:pt modelId="{15ABFBB8-019D-4DCA-AFB0-A6442D689772}" type="sibTrans" cxnId="{2497BAA2-93FA-49CD-81FE-A1661A4F4728}">
      <dgm:prSet/>
      <dgm:spPr/>
      <dgm:t>
        <a:bodyPr/>
        <a:lstStyle/>
        <a:p>
          <a:endParaRPr lang="en-US"/>
        </a:p>
      </dgm:t>
    </dgm:pt>
    <dgm:pt modelId="{31368055-7ACF-4042-9DA5-E8CB7C2BA284}">
      <dgm:prSet/>
      <dgm:spPr/>
      <dgm:t>
        <a:bodyPr/>
        <a:lstStyle/>
        <a:p>
          <a:r>
            <a:rPr lang="en-CA"/>
            <a:t>Fewer details to keep in head</a:t>
          </a:r>
          <a:endParaRPr lang="en-US"/>
        </a:p>
      </dgm:t>
    </dgm:pt>
    <dgm:pt modelId="{EEEC3F88-0879-4373-859A-C1BCAD45F292}" type="parTrans" cxnId="{A7BF16CE-0C75-44E0-93B2-C3D1C2D72976}">
      <dgm:prSet/>
      <dgm:spPr/>
      <dgm:t>
        <a:bodyPr/>
        <a:lstStyle/>
        <a:p>
          <a:endParaRPr lang="en-US"/>
        </a:p>
      </dgm:t>
    </dgm:pt>
    <dgm:pt modelId="{2D8B7107-A01C-4D3D-A61E-941375436621}" type="sibTrans" cxnId="{A7BF16CE-0C75-44E0-93B2-C3D1C2D72976}">
      <dgm:prSet/>
      <dgm:spPr/>
      <dgm:t>
        <a:bodyPr/>
        <a:lstStyle/>
        <a:p>
          <a:endParaRPr lang="en-US"/>
        </a:p>
      </dgm:t>
    </dgm:pt>
    <dgm:pt modelId="{7D569A7A-27FC-43CE-8D47-3DA38E352759}">
      <dgm:prSet/>
      <dgm:spPr/>
      <dgm:t>
        <a:bodyPr/>
        <a:lstStyle/>
        <a:p>
          <a:r>
            <a:rPr lang="en-CA" dirty="0"/>
            <a:t>Assures that related data is initialized together</a:t>
          </a:r>
          <a:endParaRPr lang="en-US" dirty="0"/>
        </a:p>
      </dgm:t>
    </dgm:pt>
    <dgm:pt modelId="{49DD489E-6E13-4242-9A08-C759306B1819}" type="parTrans" cxnId="{F0FCC67C-11C6-48C4-B00C-AC9425499E9F}">
      <dgm:prSet/>
      <dgm:spPr/>
      <dgm:t>
        <a:bodyPr/>
        <a:lstStyle/>
        <a:p>
          <a:endParaRPr lang="en-US"/>
        </a:p>
      </dgm:t>
    </dgm:pt>
    <dgm:pt modelId="{F584463E-7828-4A42-B1B1-82EACD71FD88}" type="sibTrans" cxnId="{F0FCC67C-11C6-48C4-B00C-AC9425499E9F}">
      <dgm:prSet/>
      <dgm:spPr/>
      <dgm:t>
        <a:bodyPr/>
        <a:lstStyle/>
        <a:p>
          <a:endParaRPr lang="en-US"/>
        </a:p>
      </dgm:t>
    </dgm:pt>
    <dgm:pt modelId="{4CB557FE-6114-4933-A990-CFC706514C69}" type="pres">
      <dgm:prSet presAssocID="{55D0C78E-DEA4-48E0-9628-3B6AFFB09F92}" presName="Name0" presStyleCnt="0">
        <dgm:presLayoutVars>
          <dgm:dir/>
          <dgm:resizeHandles val="exact"/>
        </dgm:presLayoutVars>
      </dgm:prSet>
      <dgm:spPr/>
    </dgm:pt>
    <dgm:pt modelId="{674D6E98-C210-429D-80D7-A2975E8793F2}" type="pres">
      <dgm:prSet presAssocID="{F91F8291-EF81-43E3-AD1E-160290853DBE}" presName="node" presStyleLbl="node1" presStyleIdx="0" presStyleCnt="7">
        <dgm:presLayoutVars>
          <dgm:bulletEnabled val="1"/>
        </dgm:presLayoutVars>
      </dgm:prSet>
      <dgm:spPr/>
    </dgm:pt>
    <dgm:pt modelId="{4D04625E-3D4A-4834-8EB3-D308077E4F59}" type="pres">
      <dgm:prSet presAssocID="{511A6044-C9E6-4FD3-92ED-E6163068185B}" presName="sibTransSpacerBeforeConnector" presStyleCnt="0"/>
      <dgm:spPr/>
    </dgm:pt>
    <dgm:pt modelId="{03047E67-5E15-4A9C-89DE-A290E2E214C6}" type="pres">
      <dgm:prSet presAssocID="{511A6044-C9E6-4FD3-92ED-E6163068185B}" presName="sibTrans" presStyleLbl="node1" presStyleIdx="1" presStyleCnt="7"/>
      <dgm:spPr/>
    </dgm:pt>
    <dgm:pt modelId="{2AB28EFA-33E8-4937-9F37-83A502333AE0}" type="pres">
      <dgm:prSet presAssocID="{511A6044-C9E6-4FD3-92ED-E6163068185B}" presName="sibTransSpacerAfterConnector" presStyleCnt="0"/>
      <dgm:spPr/>
    </dgm:pt>
    <dgm:pt modelId="{D1EC3902-BD35-4D6E-A1F6-5AEAB9865BD9}" type="pres">
      <dgm:prSet presAssocID="{E3BEAEC6-75FE-475D-A874-1BFB17E55BFF}" presName="node" presStyleLbl="node1" presStyleIdx="2" presStyleCnt="7">
        <dgm:presLayoutVars>
          <dgm:bulletEnabled val="1"/>
        </dgm:presLayoutVars>
      </dgm:prSet>
      <dgm:spPr/>
    </dgm:pt>
    <dgm:pt modelId="{5892445A-91F4-4CC7-9A13-5C2FEB52055F}" type="pres">
      <dgm:prSet presAssocID="{15ABFBB8-019D-4DCA-AFB0-A6442D689772}" presName="sibTransSpacerBeforeConnector" presStyleCnt="0"/>
      <dgm:spPr/>
    </dgm:pt>
    <dgm:pt modelId="{EB04C845-DBA1-425B-8471-254D0E0D874C}" type="pres">
      <dgm:prSet presAssocID="{15ABFBB8-019D-4DCA-AFB0-A6442D689772}" presName="sibTrans" presStyleLbl="node1" presStyleIdx="3" presStyleCnt="7"/>
      <dgm:spPr/>
    </dgm:pt>
    <dgm:pt modelId="{09CC7279-EDB5-4446-9549-7F4A467C1A6B}" type="pres">
      <dgm:prSet presAssocID="{15ABFBB8-019D-4DCA-AFB0-A6442D689772}" presName="sibTransSpacerAfterConnector" presStyleCnt="0"/>
      <dgm:spPr/>
    </dgm:pt>
    <dgm:pt modelId="{D2AA9D83-1215-4BEF-8C92-B1E7040FC520}" type="pres">
      <dgm:prSet presAssocID="{31368055-7ACF-4042-9DA5-E8CB7C2BA284}" presName="node" presStyleLbl="node1" presStyleIdx="4" presStyleCnt="7">
        <dgm:presLayoutVars>
          <dgm:bulletEnabled val="1"/>
        </dgm:presLayoutVars>
      </dgm:prSet>
      <dgm:spPr/>
    </dgm:pt>
    <dgm:pt modelId="{AEB74079-3581-4B61-B083-26836FAD8B56}" type="pres">
      <dgm:prSet presAssocID="{2D8B7107-A01C-4D3D-A61E-941375436621}" presName="sibTransSpacerBeforeConnector" presStyleCnt="0"/>
      <dgm:spPr/>
    </dgm:pt>
    <dgm:pt modelId="{8EA92AF3-8E73-4E19-8305-3BC635719761}" type="pres">
      <dgm:prSet presAssocID="{2D8B7107-A01C-4D3D-A61E-941375436621}" presName="sibTrans" presStyleLbl="node1" presStyleIdx="5" presStyleCnt="7"/>
      <dgm:spPr/>
    </dgm:pt>
    <dgm:pt modelId="{FE875EFF-E410-4000-9FC4-7CFBDBE67E46}" type="pres">
      <dgm:prSet presAssocID="{2D8B7107-A01C-4D3D-A61E-941375436621}" presName="sibTransSpacerAfterConnector" presStyleCnt="0"/>
      <dgm:spPr/>
    </dgm:pt>
    <dgm:pt modelId="{65B4FE63-CDA9-4ABE-9DC1-EA79DB818D7B}" type="pres">
      <dgm:prSet presAssocID="{7D569A7A-27FC-43CE-8D47-3DA38E352759}" presName="node" presStyleLbl="node1" presStyleIdx="6" presStyleCnt="7">
        <dgm:presLayoutVars>
          <dgm:bulletEnabled val="1"/>
        </dgm:presLayoutVars>
      </dgm:prSet>
      <dgm:spPr/>
    </dgm:pt>
  </dgm:ptLst>
  <dgm:cxnLst>
    <dgm:cxn modelId="{31AD3709-C20A-4467-B360-DAFC9A12F965}" type="presOf" srcId="{E3BEAEC6-75FE-475D-A874-1BFB17E55BFF}" destId="{D1EC3902-BD35-4D6E-A1F6-5AEAB9865BD9}" srcOrd="0" destOrd="0" presId="urn:microsoft.com/office/officeart/2016/7/layout/BasicProcessNew"/>
    <dgm:cxn modelId="{F6B16B10-8B1B-4D0A-8D81-65B2A5AECC39}" srcId="{55D0C78E-DEA4-48E0-9628-3B6AFFB09F92}" destId="{F91F8291-EF81-43E3-AD1E-160290853DBE}" srcOrd="0" destOrd="0" parTransId="{6D247078-736D-40A1-B79A-E5BA35E6BDFF}" sibTransId="{511A6044-C9E6-4FD3-92ED-E6163068185B}"/>
    <dgm:cxn modelId="{C9735723-B58F-4164-9B95-14CAED094CF4}" type="presOf" srcId="{15ABFBB8-019D-4DCA-AFB0-A6442D689772}" destId="{EB04C845-DBA1-425B-8471-254D0E0D874C}" srcOrd="0" destOrd="0" presId="urn:microsoft.com/office/officeart/2016/7/layout/BasicProcessNew"/>
    <dgm:cxn modelId="{6E945426-9978-4F59-944C-4E20F1D8C7B4}" type="presOf" srcId="{511A6044-C9E6-4FD3-92ED-E6163068185B}" destId="{03047E67-5E15-4A9C-89DE-A290E2E214C6}" srcOrd="0" destOrd="0" presId="urn:microsoft.com/office/officeart/2016/7/layout/BasicProcessNew"/>
    <dgm:cxn modelId="{8EF38429-FA26-4491-B0A2-68D747483EA5}" type="presOf" srcId="{F91F8291-EF81-43E3-AD1E-160290853DBE}" destId="{674D6E98-C210-429D-80D7-A2975E8793F2}" srcOrd="0" destOrd="0" presId="urn:microsoft.com/office/officeart/2016/7/layout/BasicProcessNew"/>
    <dgm:cxn modelId="{F0FCC67C-11C6-48C4-B00C-AC9425499E9F}" srcId="{55D0C78E-DEA4-48E0-9628-3B6AFFB09F92}" destId="{7D569A7A-27FC-43CE-8D47-3DA38E352759}" srcOrd="3" destOrd="0" parTransId="{49DD489E-6E13-4242-9A08-C759306B1819}" sibTransId="{F584463E-7828-4A42-B1B1-82EACD71FD88}"/>
    <dgm:cxn modelId="{E931B181-2DCB-4FD1-A0F9-EBE7075F4EAA}" type="presOf" srcId="{2D8B7107-A01C-4D3D-A61E-941375436621}" destId="{8EA92AF3-8E73-4E19-8305-3BC635719761}" srcOrd="0" destOrd="0" presId="urn:microsoft.com/office/officeart/2016/7/layout/BasicProcessNew"/>
    <dgm:cxn modelId="{2497BAA2-93FA-49CD-81FE-A1661A4F4728}" srcId="{55D0C78E-DEA4-48E0-9628-3B6AFFB09F92}" destId="{E3BEAEC6-75FE-475D-A874-1BFB17E55BFF}" srcOrd="1" destOrd="0" parTransId="{63FAB8DE-746E-472D-8832-51B4388A1746}" sibTransId="{15ABFBB8-019D-4DCA-AFB0-A6442D689772}"/>
    <dgm:cxn modelId="{87FA49CC-6D52-4541-8EC2-16E4A4343D1C}" type="presOf" srcId="{31368055-7ACF-4042-9DA5-E8CB7C2BA284}" destId="{D2AA9D83-1215-4BEF-8C92-B1E7040FC520}" srcOrd="0" destOrd="0" presId="urn:microsoft.com/office/officeart/2016/7/layout/BasicProcessNew"/>
    <dgm:cxn modelId="{A7BF16CE-0C75-44E0-93B2-C3D1C2D72976}" srcId="{55D0C78E-DEA4-48E0-9628-3B6AFFB09F92}" destId="{31368055-7ACF-4042-9DA5-E8CB7C2BA284}" srcOrd="2" destOrd="0" parTransId="{EEEC3F88-0879-4373-859A-C1BCAD45F292}" sibTransId="{2D8B7107-A01C-4D3D-A61E-941375436621}"/>
    <dgm:cxn modelId="{3BADE7DD-AE26-45B3-9A04-8DD13C9EC9B6}" type="presOf" srcId="{7D569A7A-27FC-43CE-8D47-3DA38E352759}" destId="{65B4FE63-CDA9-4ABE-9DC1-EA79DB818D7B}" srcOrd="0" destOrd="0" presId="urn:microsoft.com/office/officeart/2016/7/layout/BasicProcessNew"/>
    <dgm:cxn modelId="{731E18FF-E945-485E-A6ED-37312D4F2110}" type="presOf" srcId="{55D0C78E-DEA4-48E0-9628-3B6AFFB09F92}" destId="{4CB557FE-6114-4933-A990-CFC706514C69}" srcOrd="0" destOrd="0" presId="urn:microsoft.com/office/officeart/2016/7/layout/BasicProcessNew"/>
    <dgm:cxn modelId="{7635001A-5186-4B81-9F64-46D54E33403C}" type="presParOf" srcId="{4CB557FE-6114-4933-A990-CFC706514C69}" destId="{674D6E98-C210-429D-80D7-A2975E8793F2}" srcOrd="0" destOrd="0" presId="urn:microsoft.com/office/officeart/2016/7/layout/BasicProcessNew"/>
    <dgm:cxn modelId="{60D3F556-83C4-4A9E-9415-CD8E055B1105}" type="presParOf" srcId="{4CB557FE-6114-4933-A990-CFC706514C69}" destId="{4D04625E-3D4A-4834-8EB3-D308077E4F59}" srcOrd="1" destOrd="0" presId="urn:microsoft.com/office/officeart/2016/7/layout/BasicProcessNew"/>
    <dgm:cxn modelId="{9B9AC6F9-D325-4A0D-95FA-801F68668D4B}" type="presParOf" srcId="{4CB557FE-6114-4933-A990-CFC706514C69}" destId="{03047E67-5E15-4A9C-89DE-A290E2E214C6}" srcOrd="2" destOrd="0" presId="urn:microsoft.com/office/officeart/2016/7/layout/BasicProcessNew"/>
    <dgm:cxn modelId="{38D4AF44-63BF-4765-9476-03D208EE50FE}" type="presParOf" srcId="{4CB557FE-6114-4933-A990-CFC706514C69}" destId="{2AB28EFA-33E8-4937-9F37-83A502333AE0}" srcOrd="3" destOrd="0" presId="urn:microsoft.com/office/officeart/2016/7/layout/BasicProcessNew"/>
    <dgm:cxn modelId="{84054870-BB1A-43EC-809C-5C4834CFAFE8}" type="presParOf" srcId="{4CB557FE-6114-4933-A990-CFC706514C69}" destId="{D1EC3902-BD35-4D6E-A1F6-5AEAB9865BD9}" srcOrd="4" destOrd="0" presId="urn:microsoft.com/office/officeart/2016/7/layout/BasicProcessNew"/>
    <dgm:cxn modelId="{E6F5C228-09A6-43E9-9212-92A6C558E80C}" type="presParOf" srcId="{4CB557FE-6114-4933-A990-CFC706514C69}" destId="{5892445A-91F4-4CC7-9A13-5C2FEB52055F}" srcOrd="5" destOrd="0" presId="urn:microsoft.com/office/officeart/2016/7/layout/BasicProcessNew"/>
    <dgm:cxn modelId="{19B2B990-F392-4BD1-9F9E-4FB6A896538D}" type="presParOf" srcId="{4CB557FE-6114-4933-A990-CFC706514C69}" destId="{EB04C845-DBA1-425B-8471-254D0E0D874C}" srcOrd="6" destOrd="0" presId="urn:microsoft.com/office/officeart/2016/7/layout/BasicProcessNew"/>
    <dgm:cxn modelId="{25940F15-04AE-4CA4-AB44-E1DAF89C47D2}" type="presParOf" srcId="{4CB557FE-6114-4933-A990-CFC706514C69}" destId="{09CC7279-EDB5-4446-9549-7F4A467C1A6B}" srcOrd="7" destOrd="0" presId="urn:microsoft.com/office/officeart/2016/7/layout/BasicProcessNew"/>
    <dgm:cxn modelId="{21DDC020-0552-4C4F-9A13-B75DD3C216BA}" type="presParOf" srcId="{4CB557FE-6114-4933-A990-CFC706514C69}" destId="{D2AA9D83-1215-4BEF-8C92-B1E7040FC520}" srcOrd="8" destOrd="0" presId="urn:microsoft.com/office/officeart/2016/7/layout/BasicProcessNew"/>
    <dgm:cxn modelId="{8763C1A2-623E-4AF8-96A1-5B6B6D8813C0}" type="presParOf" srcId="{4CB557FE-6114-4933-A990-CFC706514C69}" destId="{AEB74079-3581-4B61-B083-26836FAD8B56}" srcOrd="9" destOrd="0" presId="urn:microsoft.com/office/officeart/2016/7/layout/BasicProcessNew"/>
    <dgm:cxn modelId="{B18BF0DC-572F-4DDC-A0AC-14A1FA7ED563}" type="presParOf" srcId="{4CB557FE-6114-4933-A990-CFC706514C69}" destId="{8EA92AF3-8E73-4E19-8305-3BC635719761}" srcOrd="10" destOrd="0" presId="urn:microsoft.com/office/officeart/2016/7/layout/BasicProcessNew"/>
    <dgm:cxn modelId="{78858CD4-FE11-4352-9D4C-0A31C4EB95E7}" type="presParOf" srcId="{4CB557FE-6114-4933-A990-CFC706514C69}" destId="{FE875EFF-E410-4000-9FC4-7CFBDBE67E46}" srcOrd="11" destOrd="0" presId="urn:microsoft.com/office/officeart/2016/7/layout/BasicProcessNew"/>
    <dgm:cxn modelId="{E1C665CF-F108-4E38-BF70-63513E86F1BE}" type="presParOf" srcId="{4CB557FE-6114-4933-A990-CFC706514C69}" destId="{65B4FE63-CDA9-4ABE-9DC1-EA79DB818D7B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E24A9F-9311-4484-8A3A-8B7C06343C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984A26-01E0-439C-A7C5-061C7F5E5D1A}">
      <dgm:prSet/>
      <dgm:spPr/>
      <dgm:t>
        <a:bodyPr/>
        <a:lstStyle/>
        <a:p>
          <a:r>
            <a:rPr lang="en-CA"/>
            <a:t>A property is a member that looks like a field but calls a getter function </a:t>
          </a:r>
          <a:endParaRPr lang="en-US"/>
        </a:p>
      </dgm:t>
    </dgm:pt>
    <dgm:pt modelId="{1F164849-41DC-4007-9D7E-2BD2913CDFBC}" type="parTrans" cxnId="{0E669859-C05F-4862-A816-C4B7B4B168A8}">
      <dgm:prSet/>
      <dgm:spPr/>
      <dgm:t>
        <a:bodyPr/>
        <a:lstStyle/>
        <a:p>
          <a:endParaRPr lang="en-US"/>
        </a:p>
      </dgm:t>
    </dgm:pt>
    <dgm:pt modelId="{0266B2CD-BDE4-48CA-B890-F278B4E3A8D3}" type="sibTrans" cxnId="{0E669859-C05F-4862-A816-C4B7B4B168A8}">
      <dgm:prSet/>
      <dgm:spPr/>
      <dgm:t>
        <a:bodyPr/>
        <a:lstStyle/>
        <a:p>
          <a:endParaRPr lang="en-US"/>
        </a:p>
      </dgm:t>
    </dgm:pt>
    <dgm:pt modelId="{9DE84E27-58AB-42D1-9119-B086F012317A}">
      <dgm:prSet/>
      <dgm:spPr/>
      <dgm:t>
        <a:bodyPr/>
        <a:lstStyle/>
        <a:p>
          <a:r>
            <a:rPr lang="en-CA"/>
            <a:t>Read-write properties also allow assignment, which calls a setter function</a:t>
          </a:r>
          <a:endParaRPr lang="en-US"/>
        </a:p>
      </dgm:t>
    </dgm:pt>
    <dgm:pt modelId="{37301B9C-CAFE-480A-8C66-AA850820141F}" type="parTrans" cxnId="{F514EF56-CC69-4767-A84D-0F080BC994BC}">
      <dgm:prSet/>
      <dgm:spPr/>
      <dgm:t>
        <a:bodyPr/>
        <a:lstStyle/>
        <a:p>
          <a:endParaRPr lang="en-US"/>
        </a:p>
      </dgm:t>
    </dgm:pt>
    <dgm:pt modelId="{2E5DD17F-BBA9-4BFB-828F-26CB36AB670A}" type="sibTrans" cxnId="{F514EF56-CC69-4767-A84D-0F080BC994BC}">
      <dgm:prSet/>
      <dgm:spPr/>
      <dgm:t>
        <a:bodyPr/>
        <a:lstStyle/>
        <a:p>
          <a:endParaRPr lang="en-US"/>
        </a:p>
      </dgm:t>
    </dgm:pt>
    <dgm:pt modelId="{CE4095ED-3478-43F7-9ACA-734D43FC7B2F}">
      <dgm:prSet/>
      <dgm:spPr/>
      <dgm:t>
        <a:bodyPr/>
        <a:lstStyle/>
        <a:p>
          <a:r>
            <a:rPr lang="en-CA"/>
            <a:t>Properties may also map directly to hidden fields, but this is transparent to a user</a:t>
          </a:r>
          <a:endParaRPr lang="en-US"/>
        </a:p>
      </dgm:t>
    </dgm:pt>
    <dgm:pt modelId="{5A361A6E-C110-48B5-9D8A-F1F14CF024D8}" type="parTrans" cxnId="{386B5130-CD18-4D89-B1FA-60A6019EE59E}">
      <dgm:prSet/>
      <dgm:spPr/>
      <dgm:t>
        <a:bodyPr/>
        <a:lstStyle/>
        <a:p>
          <a:endParaRPr lang="en-US"/>
        </a:p>
      </dgm:t>
    </dgm:pt>
    <dgm:pt modelId="{BEC1F8A4-6BA1-44E1-9618-D1A3C23F1BBA}" type="sibTrans" cxnId="{386B5130-CD18-4D89-B1FA-60A6019EE59E}">
      <dgm:prSet/>
      <dgm:spPr/>
      <dgm:t>
        <a:bodyPr/>
        <a:lstStyle/>
        <a:p>
          <a:endParaRPr lang="en-US"/>
        </a:p>
      </dgm:t>
    </dgm:pt>
    <dgm:pt modelId="{DF4423FC-88F7-4DB8-AAE5-C28C639901F7}" type="pres">
      <dgm:prSet presAssocID="{52E24A9F-9311-4484-8A3A-8B7C06343C1C}" presName="root" presStyleCnt="0">
        <dgm:presLayoutVars>
          <dgm:dir/>
          <dgm:resizeHandles val="exact"/>
        </dgm:presLayoutVars>
      </dgm:prSet>
      <dgm:spPr/>
    </dgm:pt>
    <dgm:pt modelId="{38ABF23E-2232-4C18-B51D-71EFA4436B96}" type="pres">
      <dgm:prSet presAssocID="{D6984A26-01E0-439C-A7C5-061C7F5E5D1A}" presName="compNode" presStyleCnt="0"/>
      <dgm:spPr/>
    </dgm:pt>
    <dgm:pt modelId="{E157FD69-C974-4867-A5A7-4AC93575104A}" type="pres">
      <dgm:prSet presAssocID="{D6984A26-01E0-439C-A7C5-061C7F5E5D1A}" presName="bgRect" presStyleLbl="bgShp" presStyleIdx="0" presStyleCnt="3"/>
      <dgm:spPr/>
    </dgm:pt>
    <dgm:pt modelId="{A76CC614-5179-408A-B261-E03AD99A38FD}" type="pres">
      <dgm:prSet presAssocID="{D6984A26-01E0-439C-A7C5-061C7F5E5D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C82E1C96-D1DC-46FA-B43D-D88335EBF9E4}" type="pres">
      <dgm:prSet presAssocID="{D6984A26-01E0-439C-A7C5-061C7F5E5D1A}" presName="spaceRect" presStyleCnt="0"/>
      <dgm:spPr/>
    </dgm:pt>
    <dgm:pt modelId="{DA59311E-1499-494E-9DA6-94C2BE93234B}" type="pres">
      <dgm:prSet presAssocID="{D6984A26-01E0-439C-A7C5-061C7F5E5D1A}" presName="parTx" presStyleLbl="revTx" presStyleIdx="0" presStyleCnt="3">
        <dgm:presLayoutVars>
          <dgm:chMax val="0"/>
          <dgm:chPref val="0"/>
        </dgm:presLayoutVars>
      </dgm:prSet>
      <dgm:spPr/>
    </dgm:pt>
    <dgm:pt modelId="{C8F811D7-4CC6-4FCD-A0A7-54133AE2A18D}" type="pres">
      <dgm:prSet presAssocID="{0266B2CD-BDE4-48CA-B890-F278B4E3A8D3}" presName="sibTrans" presStyleCnt="0"/>
      <dgm:spPr/>
    </dgm:pt>
    <dgm:pt modelId="{3C154D5C-5ECF-46F2-AB01-C7C236A1F2C5}" type="pres">
      <dgm:prSet presAssocID="{9DE84E27-58AB-42D1-9119-B086F012317A}" presName="compNode" presStyleCnt="0"/>
      <dgm:spPr/>
    </dgm:pt>
    <dgm:pt modelId="{90C3E2C9-758A-4B7E-AB7A-B03F301C470D}" type="pres">
      <dgm:prSet presAssocID="{9DE84E27-58AB-42D1-9119-B086F012317A}" presName="bgRect" presStyleLbl="bgShp" presStyleIdx="1" presStyleCnt="3"/>
      <dgm:spPr/>
    </dgm:pt>
    <dgm:pt modelId="{55791149-B225-42E5-B2EF-618D5C022201}" type="pres">
      <dgm:prSet presAssocID="{9DE84E27-58AB-42D1-9119-B086F01231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AA107E9-DC2A-4EAF-8280-ECA3DFCD55B1}" type="pres">
      <dgm:prSet presAssocID="{9DE84E27-58AB-42D1-9119-B086F012317A}" presName="spaceRect" presStyleCnt="0"/>
      <dgm:spPr/>
    </dgm:pt>
    <dgm:pt modelId="{646FD25F-CACC-4FD2-9394-78DC512B471F}" type="pres">
      <dgm:prSet presAssocID="{9DE84E27-58AB-42D1-9119-B086F012317A}" presName="parTx" presStyleLbl="revTx" presStyleIdx="1" presStyleCnt="3">
        <dgm:presLayoutVars>
          <dgm:chMax val="0"/>
          <dgm:chPref val="0"/>
        </dgm:presLayoutVars>
      </dgm:prSet>
      <dgm:spPr/>
    </dgm:pt>
    <dgm:pt modelId="{57E7363B-42D3-474B-AF5B-BA25CA919B7F}" type="pres">
      <dgm:prSet presAssocID="{2E5DD17F-BBA9-4BFB-828F-26CB36AB670A}" presName="sibTrans" presStyleCnt="0"/>
      <dgm:spPr/>
    </dgm:pt>
    <dgm:pt modelId="{A617FE02-54B0-4D14-8B1C-D6E63E9B0A82}" type="pres">
      <dgm:prSet presAssocID="{CE4095ED-3478-43F7-9ACA-734D43FC7B2F}" presName="compNode" presStyleCnt="0"/>
      <dgm:spPr/>
    </dgm:pt>
    <dgm:pt modelId="{6BD0AC07-0275-4561-B0C8-4D453EA6C317}" type="pres">
      <dgm:prSet presAssocID="{CE4095ED-3478-43F7-9ACA-734D43FC7B2F}" presName="bgRect" presStyleLbl="bgShp" presStyleIdx="2" presStyleCnt="3"/>
      <dgm:spPr/>
    </dgm:pt>
    <dgm:pt modelId="{8090F11E-5DAE-4DD2-BA36-B2877A8D7D8D}" type="pres">
      <dgm:prSet presAssocID="{CE4095ED-3478-43F7-9ACA-734D43FC7B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BBE3068-1C65-4073-A58E-995F609D544F}" type="pres">
      <dgm:prSet presAssocID="{CE4095ED-3478-43F7-9ACA-734D43FC7B2F}" presName="spaceRect" presStyleCnt="0"/>
      <dgm:spPr/>
    </dgm:pt>
    <dgm:pt modelId="{5C515423-D9F9-471A-A9B2-3323E6723707}" type="pres">
      <dgm:prSet presAssocID="{CE4095ED-3478-43F7-9ACA-734D43FC7B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6B5130-CD18-4D89-B1FA-60A6019EE59E}" srcId="{52E24A9F-9311-4484-8A3A-8B7C06343C1C}" destId="{CE4095ED-3478-43F7-9ACA-734D43FC7B2F}" srcOrd="2" destOrd="0" parTransId="{5A361A6E-C110-48B5-9D8A-F1F14CF024D8}" sibTransId="{BEC1F8A4-6BA1-44E1-9618-D1A3C23F1BBA}"/>
    <dgm:cxn modelId="{F514EF56-CC69-4767-A84D-0F080BC994BC}" srcId="{52E24A9F-9311-4484-8A3A-8B7C06343C1C}" destId="{9DE84E27-58AB-42D1-9119-B086F012317A}" srcOrd="1" destOrd="0" parTransId="{37301B9C-CAFE-480A-8C66-AA850820141F}" sibTransId="{2E5DD17F-BBA9-4BFB-828F-26CB36AB670A}"/>
    <dgm:cxn modelId="{1EA74B57-23A6-4411-9C32-FFA831EB0542}" type="presOf" srcId="{D6984A26-01E0-439C-A7C5-061C7F5E5D1A}" destId="{DA59311E-1499-494E-9DA6-94C2BE93234B}" srcOrd="0" destOrd="0" presId="urn:microsoft.com/office/officeart/2018/2/layout/IconVerticalSolidList"/>
    <dgm:cxn modelId="{0E669859-C05F-4862-A816-C4B7B4B168A8}" srcId="{52E24A9F-9311-4484-8A3A-8B7C06343C1C}" destId="{D6984A26-01E0-439C-A7C5-061C7F5E5D1A}" srcOrd="0" destOrd="0" parTransId="{1F164849-41DC-4007-9D7E-2BD2913CDFBC}" sibTransId="{0266B2CD-BDE4-48CA-B890-F278B4E3A8D3}"/>
    <dgm:cxn modelId="{0996427E-46F6-4FE3-B250-F047EC360DCA}" type="presOf" srcId="{9DE84E27-58AB-42D1-9119-B086F012317A}" destId="{646FD25F-CACC-4FD2-9394-78DC512B471F}" srcOrd="0" destOrd="0" presId="urn:microsoft.com/office/officeart/2018/2/layout/IconVerticalSolidList"/>
    <dgm:cxn modelId="{35C8B682-9520-43B8-9BB5-68A8C6A8E8CB}" type="presOf" srcId="{52E24A9F-9311-4484-8A3A-8B7C06343C1C}" destId="{DF4423FC-88F7-4DB8-AAE5-C28C639901F7}" srcOrd="0" destOrd="0" presId="urn:microsoft.com/office/officeart/2018/2/layout/IconVerticalSolidList"/>
    <dgm:cxn modelId="{5F6523AA-7E56-46A1-8D23-C74264C7B63C}" type="presOf" srcId="{CE4095ED-3478-43F7-9ACA-734D43FC7B2F}" destId="{5C515423-D9F9-471A-A9B2-3323E6723707}" srcOrd="0" destOrd="0" presId="urn:microsoft.com/office/officeart/2018/2/layout/IconVerticalSolidList"/>
    <dgm:cxn modelId="{BA157F14-C842-402E-8D7B-B9BC7850C04C}" type="presParOf" srcId="{DF4423FC-88F7-4DB8-AAE5-C28C639901F7}" destId="{38ABF23E-2232-4C18-B51D-71EFA4436B96}" srcOrd="0" destOrd="0" presId="urn:microsoft.com/office/officeart/2018/2/layout/IconVerticalSolidList"/>
    <dgm:cxn modelId="{E13AF07D-A5D1-4EFC-8084-241F039F9E0C}" type="presParOf" srcId="{38ABF23E-2232-4C18-B51D-71EFA4436B96}" destId="{E157FD69-C974-4867-A5A7-4AC93575104A}" srcOrd="0" destOrd="0" presId="urn:microsoft.com/office/officeart/2018/2/layout/IconVerticalSolidList"/>
    <dgm:cxn modelId="{C7FBB489-2005-4DCA-8198-A2A1F6B0593B}" type="presParOf" srcId="{38ABF23E-2232-4C18-B51D-71EFA4436B96}" destId="{A76CC614-5179-408A-B261-E03AD99A38FD}" srcOrd="1" destOrd="0" presId="urn:microsoft.com/office/officeart/2018/2/layout/IconVerticalSolidList"/>
    <dgm:cxn modelId="{DAE1AE36-6719-4E81-AF2C-713E014FB2FD}" type="presParOf" srcId="{38ABF23E-2232-4C18-B51D-71EFA4436B96}" destId="{C82E1C96-D1DC-46FA-B43D-D88335EBF9E4}" srcOrd="2" destOrd="0" presId="urn:microsoft.com/office/officeart/2018/2/layout/IconVerticalSolidList"/>
    <dgm:cxn modelId="{80DD6DFE-9404-4D0B-9C07-069FA583F18F}" type="presParOf" srcId="{38ABF23E-2232-4C18-B51D-71EFA4436B96}" destId="{DA59311E-1499-494E-9DA6-94C2BE93234B}" srcOrd="3" destOrd="0" presId="urn:microsoft.com/office/officeart/2018/2/layout/IconVerticalSolidList"/>
    <dgm:cxn modelId="{9AA99F1E-8AFA-408D-B7F4-723BEA41E0E8}" type="presParOf" srcId="{DF4423FC-88F7-4DB8-AAE5-C28C639901F7}" destId="{C8F811D7-4CC6-4FCD-A0A7-54133AE2A18D}" srcOrd="1" destOrd="0" presId="urn:microsoft.com/office/officeart/2018/2/layout/IconVerticalSolidList"/>
    <dgm:cxn modelId="{F2379E2E-C42A-45A0-9AF0-533FF0CBB6FF}" type="presParOf" srcId="{DF4423FC-88F7-4DB8-AAE5-C28C639901F7}" destId="{3C154D5C-5ECF-46F2-AB01-C7C236A1F2C5}" srcOrd="2" destOrd="0" presId="urn:microsoft.com/office/officeart/2018/2/layout/IconVerticalSolidList"/>
    <dgm:cxn modelId="{F7D7D960-E49A-40ED-ADE4-D84E0C158955}" type="presParOf" srcId="{3C154D5C-5ECF-46F2-AB01-C7C236A1F2C5}" destId="{90C3E2C9-758A-4B7E-AB7A-B03F301C470D}" srcOrd="0" destOrd="0" presId="urn:microsoft.com/office/officeart/2018/2/layout/IconVerticalSolidList"/>
    <dgm:cxn modelId="{4F071D68-A294-40A0-978C-0132BA39A264}" type="presParOf" srcId="{3C154D5C-5ECF-46F2-AB01-C7C236A1F2C5}" destId="{55791149-B225-42E5-B2EF-618D5C022201}" srcOrd="1" destOrd="0" presId="urn:microsoft.com/office/officeart/2018/2/layout/IconVerticalSolidList"/>
    <dgm:cxn modelId="{9A5480D6-F358-4EE6-870A-AE338C479698}" type="presParOf" srcId="{3C154D5C-5ECF-46F2-AB01-C7C236A1F2C5}" destId="{8AA107E9-DC2A-4EAF-8280-ECA3DFCD55B1}" srcOrd="2" destOrd="0" presId="urn:microsoft.com/office/officeart/2018/2/layout/IconVerticalSolidList"/>
    <dgm:cxn modelId="{0E4A528A-9D99-468A-88F8-0B4052239943}" type="presParOf" srcId="{3C154D5C-5ECF-46F2-AB01-C7C236A1F2C5}" destId="{646FD25F-CACC-4FD2-9394-78DC512B471F}" srcOrd="3" destOrd="0" presId="urn:microsoft.com/office/officeart/2018/2/layout/IconVerticalSolidList"/>
    <dgm:cxn modelId="{75D928E7-D41C-4E34-BFC1-EEB15F5C086B}" type="presParOf" srcId="{DF4423FC-88F7-4DB8-AAE5-C28C639901F7}" destId="{57E7363B-42D3-474B-AF5B-BA25CA919B7F}" srcOrd="3" destOrd="0" presId="urn:microsoft.com/office/officeart/2018/2/layout/IconVerticalSolidList"/>
    <dgm:cxn modelId="{06E896DF-4CAB-4DA6-B14A-E90C2AFD50C1}" type="presParOf" srcId="{DF4423FC-88F7-4DB8-AAE5-C28C639901F7}" destId="{A617FE02-54B0-4D14-8B1C-D6E63E9B0A82}" srcOrd="4" destOrd="0" presId="urn:microsoft.com/office/officeart/2018/2/layout/IconVerticalSolidList"/>
    <dgm:cxn modelId="{0CE87777-9910-4468-ABE1-C88D2EEC1C1E}" type="presParOf" srcId="{A617FE02-54B0-4D14-8B1C-D6E63E9B0A82}" destId="{6BD0AC07-0275-4561-B0C8-4D453EA6C317}" srcOrd="0" destOrd="0" presId="urn:microsoft.com/office/officeart/2018/2/layout/IconVerticalSolidList"/>
    <dgm:cxn modelId="{B3C9D3F8-C0E9-4F8F-B863-BB843D59DA91}" type="presParOf" srcId="{A617FE02-54B0-4D14-8B1C-D6E63E9B0A82}" destId="{8090F11E-5DAE-4DD2-BA36-B2877A8D7D8D}" srcOrd="1" destOrd="0" presId="urn:microsoft.com/office/officeart/2018/2/layout/IconVerticalSolidList"/>
    <dgm:cxn modelId="{0BFBD55B-629C-4E02-B200-E2F57723630C}" type="presParOf" srcId="{A617FE02-54B0-4D14-8B1C-D6E63E9B0A82}" destId="{4BBE3068-1C65-4073-A58E-995F609D544F}" srcOrd="2" destOrd="0" presId="urn:microsoft.com/office/officeart/2018/2/layout/IconVerticalSolidList"/>
    <dgm:cxn modelId="{94D3B5B0-9EE2-44AD-BA66-A30FBEE2A3B4}" type="presParOf" srcId="{A617FE02-54B0-4D14-8B1C-D6E63E9B0A82}" destId="{5C515423-D9F9-471A-A9B2-3323E67237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07B838-1CB3-49BF-AA23-193353BDD31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FF0D5B-F04B-446A-91DD-CA220DDBDAA9}">
      <dgm:prSet/>
      <dgm:spPr/>
      <dgm:t>
        <a:bodyPr/>
        <a:lstStyle/>
        <a:p>
          <a:r>
            <a:rPr lang="en-CA"/>
            <a:t>When we call “new” on a class we create an instance of it</a:t>
          </a:r>
          <a:endParaRPr lang="en-US"/>
        </a:p>
      </dgm:t>
    </dgm:pt>
    <dgm:pt modelId="{63D99537-15C4-4C83-BB01-60743C210DB3}" type="parTrans" cxnId="{13B91502-4BD7-4620-B2AE-12ECF0428BB0}">
      <dgm:prSet/>
      <dgm:spPr/>
      <dgm:t>
        <a:bodyPr/>
        <a:lstStyle/>
        <a:p>
          <a:endParaRPr lang="en-US"/>
        </a:p>
      </dgm:t>
    </dgm:pt>
    <dgm:pt modelId="{2F248594-C40E-4C33-9630-6DE5C5E03BF8}" type="sibTrans" cxnId="{13B91502-4BD7-4620-B2AE-12ECF0428BB0}">
      <dgm:prSet/>
      <dgm:spPr/>
      <dgm:t>
        <a:bodyPr/>
        <a:lstStyle/>
        <a:p>
          <a:endParaRPr lang="en-US"/>
        </a:p>
      </dgm:t>
    </dgm:pt>
    <dgm:pt modelId="{06D8F207-4F33-4D05-B05E-3C300CBE9BDE}">
      <dgm:prSet/>
      <dgm:spPr/>
      <dgm:t>
        <a:bodyPr/>
        <a:lstStyle/>
        <a:p>
          <a:r>
            <a:rPr lang="en-CA"/>
            <a:t>This allocates memory for the class instance on the “heap”</a:t>
          </a:r>
          <a:endParaRPr lang="en-US"/>
        </a:p>
      </dgm:t>
    </dgm:pt>
    <dgm:pt modelId="{6C5C2255-235E-4C33-AB44-6C0460C87A1D}" type="parTrans" cxnId="{81F6314E-E499-4500-A0D6-6F6023301BC2}">
      <dgm:prSet/>
      <dgm:spPr/>
      <dgm:t>
        <a:bodyPr/>
        <a:lstStyle/>
        <a:p>
          <a:endParaRPr lang="en-US"/>
        </a:p>
      </dgm:t>
    </dgm:pt>
    <dgm:pt modelId="{2EDEFDE0-6971-470A-9975-6B27E0598B9A}" type="sibTrans" cxnId="{81F6314E-E499-4500-A0D6-6F6023301BC2}">
      <dgm:prSet/>
      <dgm:spPr/>
      <dgm:t>
        <a:bodyPr/>
        <a:lstStyle/>
        <a:p>
          <a:endParaRPr lang="en-US"/>
        </a:p>
      </dgm:t>
    </dgm:pt>
    <dgm:pt modelId="{D7525494-CFF0-44B4-8458-3E1E3DBBFA1B}">
      <dgm:prSet/>
      <dgm:spPr/>
      <dgm:t>
        <a:bodyPr/>
        <a:lstStyle/>
        <a:p>
          <a:r>
            <a:rPr lang="en-CA"/>
            <a:t>All fields are initialized to the default values  </a:t>
          </a:r>
          <a:endParaRPr lang="en-US"/>
        </a:p>
      </dgm:t>
    </dgm:pt>
    <dgm:pt modelId="{438BD02F-60C8-465C-AA57-544FDB8BDE27}" type="parTrans" cxnId="{B914F899-789E-41BD-AEA6-589129D85B85}">
      <dgm:prSet/>
      <dgm:spPr/>
      <dgm:t>
        <a:bodyPr/>
        <a:lstStyle/>
        <a:p>
          <a:endParaRPr lang="en-US"/>
        </a:p>
      </dgm:t>
    </dgm:pt>
    <dgm:pt modelId="{038E88DE-6E23-48A9-92B5-6FDDC621C9A0}" type="sibTrans" cxnId="{B914F899-789E-41BD-AEA6-589129D85B85}">
      <dgm:prSet/>
      <dgm:spPr/>
      <dgm:t>
        <a:bodyPr/>
        <a:lstStyle/>
        <a:p>
          <a:endParaRPr lang="en-US"/>
        </a:p>
      </dgm:t>
    </dgm:pt>
    <dgm:pt modelId="{72FF7C36-77E4-40B5-BB8D-027FB34925D5}">
      <dgm:prSet/>
      <dgm:spPr/>
      <dgm:t>
        <a:bodyPr/>
        <a:lstStyle/>
        <a:p>
          <a:r>
            <a:rPr lang="en-CA"/>
            <a:t>The appropriate constructor method is called </a:t>
          </a:r>
          <a:endParaRPr lang="en-US"/>
        </a:p>
      </dgm:t>
    </dgm:pt>
    <dgm:pt modelId="{44710AFD-9A97-4128-98FC-B3713B186C01}" type="parTrans" cxnId="{451ED3DD-E5B8-471F-80D0-51556E7974BF}">
      <dgm:prSet/>
      <dgm:spPr/>
      <dgm:t>
        <a:bodyPr/>
        <a:lstStyle/>
        <a:p>
          <a:endParaRPr lang="en-US"/>
        </a:p>
      </dgm:t>
    </dgm:pt>
    <dgm:pt modelId="{94B4036E-0736-4CA3-A1BD-EB38DC3C5FBD}" type="sibTrans" cxnId="{451ED3DD-E5B8-471F-80D0-51556E7974BF}">
      <dgm:prSet/>
      <dgm:spPr/>
      <dgm:t>
        <a:bodyPr/>
        <a:lstStyle/>
        <a:p>
          <a:endParaRPr lang="en-US"/>
        </a:p>
      </dgm:t>
    </dgm:pt>
    <dgm:pt modelId="{99F490CF-0758-4C0B-BBC0-6B8859EBBE68}" type="pres">
      <dgm:prSet presAssocID="{1B07B838-1CB3-49BF-AA23-193353BDD31D}" presName="Name0" presStyleCnt="0">
        <dgm:presLayoutVars>
          <dgm:dir/>
          <dgm:animLvl val="lvl"/>
          <dgm:resizeHandles val="exact"/>
        </dgm:presLayoutVars>
      </dgm:prSet>
      <dgm:spPr/>
    </dgm:pt>
    <dgm:pt modelId="{A3D1FC4C-3B4B-4CEA-8C73-7B9D756DE6B0}" type="pres">
      <dgm:prSet presAssocID="{F7FF0D5B-F04B-446A-91DD-CA220DDBDAA9}" presName="linNode" presStyleCnt="0"/>
      <dgm:spPr/>
    </dgm:pt>
    <dgm:pt modelId="{5307D9A7-05B0-40A3-ACAB-659E636F4CFD}" type="pres">
      <dgm:prSet presAssocID="{F7FF0D5B-F04B-446A-91DD-CA220DDBDAA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FB31D0C-FB66-443C-9072-A1C93216B3BD}" type="pres">
      <dgm:prSet presAssocID="{2F248594-C40E-4C33-9630-6DE5C5E03BF8}" presName="sp" presStyleCnt="0"/>
      <dgm:spPr/>
    </dgm:pt>
    <dgm:pt modelId="{3CA2C5D6-701B-4F04-88EE-C4950F60ADF6}" type="pres">
      <dgm:prSet presAssocID="{06D8F207-4F33-4D05-B05E-3C300CBE9BDE}" presName="linNode" presStyleCnt="0"/>
      <dgm:spPr/>
    </dgm:pt>
    <dgm:pt modelId="{9BE13289-C7FB-4C17-B36A-F6B2A410AF75}" type="pres">
      <dgm:prSet presAssocID="{06D8F207-4F33-4D05-B05E-3C300CBE9BD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5D76965-6660-44D6-B6C6-17C27355EC0C}" type="pres">
      <dgm:prSet presAssocID="{2EDEFDE0-6971-470A-9975-6B27E0598B9A}" presName="sp" presStyleCnt="0"/>
      <dgm:spPr/>
    </dgm:pt>
    <dgm:pt modelId="{2FEA3B3A-4A08-4F55-9146-2417F6DA85E9}" type="pres">
      <dgm:prSet presAssocID="{D7525494-CFF0-44B4-8458-3E1E3DBBFA1B}" presName="linNode" presStyleCnt="0"/>
      <dgm:spPr/>
    </dgm:pt>
    <dgm:pt modelId="{7BD98281-C459-4FC0-A06F-B22418B7B8DE}" type="pres">
      <dgm:prSet presAssocID="{D7525494-CFF0-44B4-8458-3E1E3DBBFA1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1CAF267-93DD-4BFB-972A-4B940EFC1197}" type="pres">
      <dgm:prSet presAssocID="{038E88DE-6E23-48A9-92B5-6FDDC621C9A0}" presName="sp" presStyleCnt="0"/>
      <dgm:spPr/>
    </dgm:pt>
    <dgm:pt modelId="{FA8641DA-4730-44FB-A7DA-538968047443}" type="pres">
      <dgm:prSet presAssocID="{72FF7C36-77E4-40B5-BB8D-027FB34925D5}" presName="linNode" presStyleCnt="0"/>
      <dgm:spPr/>
    </dgm:pt>
    <dgm:pt modelId="{0D9C8D30-FD09-4771-8538-454E0E91E4F0}" type="pres">
      <dgm:prSet presAssocID="{72FF7C36-77E4-40B5-BB8D-027FB34925D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3B91502-4BD7-4620-B2AE-12ECF0428BB0}" srcId="{1B07B838-1CB3-49BF-AA23-193353BDD31D}" destId="{F7FF0D5B-F04B-446A-91DD-CA220DDBDAA9}" srcOrd="0" destOrd="0" parTransId="{63D99537-15C4-4C83-BB01-60743C210DB3}" sibTransId="{2F248594-C40E-4C33-9630-6DE5C5E03BF8}"/>
    <dgm:cxn modelId="{A3C39D22-7527-4532-BD5F-57E2DADFCA89}" type="presOf" srcId="{06D8F207-4F33-4D05-B05E-3C300CBE9BDE}" destId="{9BE13289-C7FB-4C17-B36A-F6B2A410AF75}" srcOrd="0" destOrd="0" presId="urn:microsoft.com/office/officeart/2005/8/layout/vList5"/>
    <dgm:cxn modelId="{38D70227-0102-406C-A44E-8B416CE05639}" type="presOf" srcId="{F7FF0D5B-F04B-446A-91DD-CA220DDBDAA9}" destId="{5307D9A7-05B0-40A3-ACAB-659E636F4CFD}" srcOrd="0" destOrd="0" presId="urn:microsoft.com/office/officeart/2005/8/layout/vList5"/>
    <dgm:cxn modelId="{F081896D-87DA-49D7-90D9-73E0B24A561A}" type="presOf" srcId="{1B07B838-1CB3-49BF-AA23-193353BDD31D}" destId="{99F490CF-0758-4C0B-BBC0-6B8859EBBE68}" srcOrd="0" destOrd="0" presId="urn:microsoft.com/office/officeart/2005/8/layout/vList5"/>
    <dgm:cxn modelId="{81F6314E-E499-4500-A0D6-6F6023301BC2}" srcId="{1B07B838-1CB3-49BF-AA23-193353BDD31D}" destId="{06D8F207-4F33-4D05-B05E-3C300CBE9BDE}" srcOrd="1" destOrd="0" parTransId="{6C5C2255-235E-4C33-AB44-6C0460C87A1D}" sibTransId="{2EDEFDE0-6971-470A-9975-6B27E0598B9A}"/>
    <dgm:cxn modelId="{B914F899-789E-41BD-AEA6-589129D85B85}" srcId="{1B07B838-1CB3-49BF-AA23-193353BDD31D}" destId="{D7525494-CFF0-44B4-8458-3E1E3DBBFA1B}" srcOrd="2" destOrd="0" parTransId="{438BD02F-60C8-465C-AA57-544FDB8BDE27}" sibTransId="{038E88DE-6E23-48A9-92B5-6FDDC621C9A0}"/>
    <dgm:cxn modelId="{E4A453BB-EDA1-4DB6-ABA3-F941EC94E2C3}" type="presOf" srcId="{72FF7C36-77E4-40B5-BB8D-027FB34925D5}" destId="{0D9C8D30-FD09-4771-8538-454E0E91E4F0}" srcOrd="0" destOrd="0" presId="urn:microsoft.com/office/officeart/2005/8/layout/vList5"/>
    <dgm:cxn modelId="{451ED3DD-E5B8-471F-80D0-51556E7974BF}" srcId="{1B07B838-1CB3-49BF-AA23-193353BDD31D}" destId="{72FF7C36-77E4-40B5-BB8D-027FB34925D5}" srcOrd="3" destOrd="0" parTransId="{44710AFD-9A97-4128-98FC-B3713B186C01}" sibTransId="{94B4036E-0736-4CA3-A1BD-EB38DC3C5FBD}"/>
    <dgm:cxn modelId="{1C30DEFF-C954-4ED2-939A-DB3AB273FDE7}" type="presOf" srcId="{D7525494-CFF0-44B4-8458-3E1E3DBBFA1B}" destId="{7BD98281-C459-4FC0-A06F-B22418B7B8DE}" srcOrd="0" destOrd="0" presId="urn:microsoft.com/office/officeart/2005/8/layout/vList5"/>
    <dgm:cxn modelId="{F2E10346-B733-45ED-A14C-C984E083531D}" type="presParOf" srcId="{99F490CF-0758-4C0B-BBC0-6B8859EBBE68}" destId="{A3D1FC4C-3B4B-4CEA-8C73-7B9D756DE6B0}" srcOrd="0" destOrd="0" presId="urn:microsoft.com/office/officeart/2005/8/layout/vList5"/>
    <dgm:cxn modelId="{CE7CB9F7-A6DC-42B3-9DEF-BF9E29A4F53E}" type="presParOf" srcId="{A3D1FC4C-3B4B-4CEA-8C73-7B9D756DE6B0}" destId="{5307D9A7-05B0-40A3-ACAB-659E636F4CFD}" srcOrd="0" destOrd="0" presId="urn:microsoft.com/office/officeart/2005/8/layout/vList5"/>
    <dgm:cxn modelId="{54D06ECD-EAF6-4841-9E56-83B489D7B848}" type="presParOf" srcId="{99F490CF-0758-4C0B-BBC0-6B8859EBBE68}" destId="{8FB31D0C-FB66-443C-9072-A1C93216B3BD}" srcOrd="1" destOrd="0" presId="urn:microsoft.com/office/officeart/2005/8/layout/vList5"/>
    <dgm:cxn modelId="{17221011-B6D6-43DA-B275-D2AB01DD3878}" type="presParOf" srcId="{99F490CF-0758-4C0B-BBC0-6B8859EBBE68}" destId="{3CA2C5D6-701B-4F04-88EE-C4950F60ADF6}" srcOrd="2" destOrd="0" presId="urn:microsoft.com/office/officeart/2005/8/layout/vList5"/>
    <dgm:cxn modelId="{FD7916BC-4E5F-4C21-A3A8-3D10D4F79551}" type="presParOf" srcId="{3CA2C5D6-701B-4F04-88EE-C4950F60ADF6}" destId="{9BE13289-C7FB-4C17-B36A-F6B2A410AF75}" srcOrd="0" destOrd="0" presId="urn:microsoft.com/office/officeart/2005/8/layout/vList5"/>
    <dgm:cxn modelId="{9C2E4B60-4299-46ED-8109-99B124691EBA}" type="presParOf" srcId="{99F490CF-0758-4C0B-BBC0-6B8859EBBE68}" destId="{25D76965-6660-44D6-B6C6-17C27355EC0C}" srcOrd="3" destOrd="0" presId="urn:microsoft.com/office/officeart/2005/8/layout/vList5"/>
    <dgm:cxn modelId="{FED17474-F84F-4DA6-A3A0-A936FC3B0ECF}" type="presParOf" srcId="{99F490CF-0758-4C0B-BBC0-6B8859EBBE68}" destId="{2FEA3B3A-4A08-4F55-9146-2417F6DA85E9}" srcOrd="4" destOrd="0" presId="urn:microsoft.com/office/officeart/2005/8/layout/vList5"/>
    <dgm:cxn modelId="{547E76AB-FC35-4E54-AE54-32B25477BC14}" type="presParOf" srcId="{2FEA3B3A-4A08-4F55-9146-2417F6DA85E9}" destId="{7BD98281-C459-4FC0-A06F-B22418B7B8DE}" srcOrd="0" destOrd="0" presId="urn:microsoft.com/office/officeart/2005/8/layout/vList5"/>
    <dgm:cxn modelId="{12D5B738-A53A-4A8B-9F2D-AA5E94C3E41A}" type="presParOf" srcId="{99F490CF-0758-4C0B-BBC0-6B8859EBBE68}" destId="{71CAF267-93DD-4BFB-972A-4B940EFC1197}" srcOrd="5" destOrd="0" presId="urn:microsoft.com/office/officeart/2005/8/layout/vList5"/>
    <dgm:cxn modelId="{602638BC-CC96-4701-A720-364597D2316A}" type="presParOf" srcId="{99F490CF-0758-4C0B-BBC0-6B8859EBBE68}" destId="{FA8641DA-4730-44FB-A7DA-538968047443}" srcOrd="6" destOrd="0" presId="urn:microsoft.com/office/officeart/2005/8/layout/vList5"/>
    <dgm:cxn modelId="{8634027B-7CEA-46F4-AC78-B50C169C74AF}" type="presParOf" srcId="{FA8641DA-4730-44FB-A7DA-538968047443}" destId="{0D9C8D30-FD09-4771-8538-454E0E91E4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DFAE2F-D6B3-407C-8D36-43691017706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3C2186-D570-40F2-9188-FCBE118D5DD6}">
      <dgm:prSet/>
      <dgm:spPr/>
      <dgm:t>
        <a:bodyPr/>
        <a:lstStyle/>
        <a:p>
          <a:r>
            <a:rPr lang="en-CA"/>
            <a:t>This is an opportunity for the class to assure it has a valid internal state</a:t>
          </a:r>
          <a:endParaRPr lang="en-US"/>
        </a:p>
      </dgm:t>
    </dgm:pt>
    <dgm:pt modelId="{1DA00B6A-F3B2-419E-A880-647C8B984DF7}" type="parTrans" cxnId="{DC9A2DE3-4449-4C86-8B89-4EE8D72A3777}">
      <dgm:prSet/>
      <dgm:spPr/>
      <dgm:t>
        <a:bodyPr/>
        <a:lstStyle/>
        <a:p>
          <a:endParaRPr lang="en-US"/>
        </a:p>
      </dgm:t>
    </dgm:pt>
    <dgm:pt modelId="{E671F8C7-5A2F-461F-8F30-55B6A99A89C0}" type="sibTrans" cxnId="{DC9A2DE3-4449-4C86-8B89-4EE8D72A3777}">
      <dgm:prSet/>
      <dgm:spPr/>
      <dgm:t>
        <a:bodyPr/>
        <a:lstStyle/>
        <a:p>
          <a:endParaRPr lang="en-US"/>
        </a:p>
      </dgm:t>
    </dgm:pt>
    <dgm:pt modelId="{ED19D009-A684-41EA-9621-9E3B93DFA83B}">
      <dgm:prSet/>
      <dgm:spPr/>
      <dgm:t>
        <a:bodyPr/>
        <a:lstStyle/>
        <a:p>
          <a:r>
            <a:rPr lang="en-CA"/>
            <a:t>That all related data inside is allocated together</a:t>
          </a:r>
          <a:endParaRPr lang="en-US"/>
        </a:p>
      </dgm:t>
    </dgm:pt>
    <dgm:pt modelId="{5297347B-E085-4B5F-90E0-8AAE096FFB2C}" type="parTrans" cxnId="{082EBE35-C4DD-4E2E-B1AA-3D161757ED64}">
      <dgm:prSet/>
      <dgm:spPr/>
      <dgm:t>
        <a:bodyPr/>
        <a:lstStyle/>
        <a:p>
          <a:endParaRPr lang="en-US"/>
        </a:p>
      </dgm:t>
    </dgm:pt>
    <dgm:pt modelId="{EAF2AA4B-3CFE-4E07-AD87-52A2AED53869}" type="sibTrans" cxnId="{082EBE35-C4DD-4E2E-B1AA-3D161757ED64}">
      <dgm:prSet/>
      <dgm:spPr/>
      <dgm:t>
        <a:bodyPr/>
        <a:lstStyle/>
        <a:p>
          <a:endParaRPr lang="en-US"/>
        </a:p>
      </dgm:t>
    </dgm:pt>
    <dgm:pt modelId="{919481EE-F44A-4303-846A-272FEEB626AC}">
      <dgm:prSet/>
      <dgm:spPr/>
      <dgm:t>
        <a:bodyPr/>
        <a:lstStyle/>
        <a:p>
          <a:r>
            <a:rPr lang="en-CA"/>
            <a:t>If a class is immutable, then the constructor is all we need to worry about </a:t>
          </a:r>
          <a:endParaRPr lang="en-US"/>
        </a:p>
      </dgm:t>
    </dgm:pt>
    <dgm:pt modelId="{A40CEFE0-817F-474F-867A-7788A17D8438}" type="parTrans" cxnId="{6582E3B5-9938-4E25-901A-F53FAD9166D6}">
      <dgm:prSet/>
      <dgm:spPr/>
      <dgm:t>
        <a:bodyPr/>
        <a:lstStyle/>
        <a:p>
          <a:endParaRPr lang="en-US"/>
        </a:p>
      </dgm:t>
    </dgm:pt>
    <dgm:pt modelId="{7DA46C5C-9F11-4BB5-8B76-C29DB8F9A3DD}" type="sibTrans" cxnId="{6582E3B5-9938-4E25-901A-F53FAD9166D6}">
      <dgm:prSet/>
      <dgm:spPr/>
      <dgm:t>
        <a:bodyPr/>
        <a:lstStyle/>
        <a:p>
          <a:endParaRPr lang="en-US"/>
        </a:p>
      </dgm:t>
    </dgm:pt>
    <dgm:pt modelId="{8391CF12-B24D-46D4-A27F-5B411363D545}">
      <dgm:prSet/>
      <dgm:spPr/>
      <dgm:t>
        <a:bodyPr/>
        <a:lstStyle/>
        <a:p>
          <a:r>
            <a:rPr lang="en-CA"/>
            <a:t>Immutable class instances can’t go wrong … if the constructor is well written</a:t>
          </a:r>
          <a:endParaRPr lang="en-US"/>
        </a:p>
      </dgm:t>
    </dgm:pt>
    <dgm:pt modelId="{FA2BE676-DEB2-423A-82CA-B0300388C713}" type="parTrans" cxnId="{7BCB8E8D-7620-4751-A393-73E783E4A879}">
      <dgm:prSet/>
      <dgm:spPr/>
      <dgm:t>
        <a:bodyPr/>
        <a:lstStyle/>
        <a:p>
          <a:endParaRPr lang="en-US"/>
        </a:p>
      </dgm:t>
    </dgm:pt>
    <dgm:pt modelId="{DB35E146-469D-46B7-A0EF-ABC98A965982}" type="sibTrans" cxnId="{7BCB8E8D-7620-4751-A393-73E783E4A879}">
      <dgm:prSet/>
      <dgm:spPr/>
      <dgm:t>
        <a:bodyPr/>
        <a:lstStyle/>
        <a:p>
          <a:endParaRPr lang="en-US"/>
        </a:p>
      </dgm:t>
    </dgm:pt>
    <dgm:pt modelId="{60D70EFE-E1F6-4605-8AAD-FC2301A87331}" type="pres">
      <dgm:prSet presAssocID="{12DFAE2F-D6B3-407C-8D36-436910177066}" presName="outerComposite" presStyleCnt="0">
        <dgm:presLayoutVars>
          <dgm:chMax val="5"/>
          <dgm:dir/>
          <dgm:resizeHandles val="exact"/>
        </dgm:presLayoutVars>
      </dgm:prSet>
      <dgm:spPr/>
    </dgm:pt>
    <dgm:pt modelId="{EED334C7-8F70-4CA9-BB31-23AE9B933805}" type="pres">
      <dgm:prSet presAssocID="{12DFAE2F-D6B3-407C-8D36-436910177066}" presName="dummyMaxCanvas" presStyleCnt="0">
        <dgm:presLayoutVars/>
      </dgm:prSet>
      <dgm:spPr/>
    </dgm:pt>
    <dgm:pt modelId="{4B1B047E-65B5-41F0-BEAA-E7474A7F4F8E}" type="pres">
      <dgm:prSet presAssocID="{12DFAE2F-D6B3-407C-8D36-436910177066}" presName="FourNodes_1" presStyleLbl="node1" presStyleIdx="0" presStyleCnt="4">
        <dgm:presLayoutVars>
          <dgm:bulletEnabled val="1"/>
        </dgm:presLayoutVars>
      </dgm:prSet>
      <dgm:spPr/>
    </dgm:pt>
    <dgm:pt modelId="{C0B6E84D-CDE5-4C72-A4DD-10FDC696EF3B}" type="pres">
      <dgm:prSet presAssocID="{12DFAE2F-D6B3-407C-8D36-436910177066}" presName="FourNodes_2" presStyleLbl="node1" presStyleIdx="1" presStyleCnt="4">
        <dgm:presLayoutVars>
          <dgm:bulletEnabled val="1"/>
        </dgm:presLayoutVars>
      </dgm:prSet>
      <dgm:spPr/>
    </dgm:pt>
    <dgm:pt modelId="{7A63AD8E-AE55-4EF8-8E1D-1E2DB7A53E1F}" type="pres">
      <dgm:prSet presAssocID="{12DFAE2F-D6B3-407C-8D36-436910177066}" presName="FourNodes_3" presStyleLbl="node1" presStyleIdx="2" presStyleCnt="4">
        <dgm:presLayoutVars>
          <dgm:bulletEnabled val="1"/>
        </dgm:presLayoutVars>
      </dgm:prSet>
      <dgm:spPr/>
    </dgm:pt>
    <dgm:pt modelId="{7CEA6447-1948-45B6-81F3-9BFA839A48C6}" type="pres">
      <dgm:prSet presAssocID="{12DFAE2F-D6B3-407C-8D36-436910177066}" presName="FourNodes_4" presStyleLbl="node1" presStyleIdx="3" presStyleCnt="4">
        <dgm:presLayoutVars>
          <dgm:bulletEnabled val="1"/>
        </dgm:presLayoutVars>
      </dgm:prSet>
      <dgm:spPr/>
    </dgm:pt>
    <dgm:pt modelId="{3F44A812-91C3-4309-B02D-DB5BBDCB81DD}" type="pres">
      <dgm:prSet presAssocID="{12DFAE2F-D6B3-407C-8D36-436910177066}" presName="FourConn_1-2" presStyleLbl="fgAccFollowNode1" presStyleIdx="0" presStyleCnt="3">
        <dgm:presLayoutVars>
          <dgm:bulletEnabled val="1"/>
        </dgm:presLayoutVars>
      </dgm:prSet>
      <dgm:spPr/>
    </dgm:pt>
    <dgm:pt modelId="{7E8974E3-0D59-409B-B890-BEBC660E8644}" type="pres">
      <dgm:prSet presAssocID="{12DFAE2F-D6B3-407C-8D36-436910177066}" presName="FourConn_2-3" presStyleLbl="fgAccFollowNode1" presStyleIdx="1" presStyleCnt="3">
        <dgm:presLayoutVars>
          <dgm:bulletEnabled val="1"/>
        </dgm:presLayoutVars>
      </dgm:prSet>
      <dgm:spPr/>
    </dgm:pt>
    <dgm:pt modelId="{00A96F0E-BF32-44CD-93A9-113E68B5B2C6}" type="pres">
      <dgm:prSet presAssocID="{12DFAE2F-D6B3-407C-8D36-436910177066}" presName="FourConn_3-4" presStyleLbl="fgAccFollowNode1" presStyleIdx="2" presStyleCnt="3">
        <dgm:presLayoutVars>
          <dgm:bulletEnabled val="1"/>
        </dgm:presLayoutVars>
      </dgm:prSet>
      <dgm:spPr/>
    </dgm:pt>
    <dgm:pt modelId="{9D606A9C-6278-415E-BB6A-FEB0C754E7C5}" type="pres">
      <dgm:prSet presAssocID="{12DFAE2F-D6B3-407C-8D36-436910177066}" presName="FourNodes_1_text" presStyleLbl="node1" presStyleIdx="3" presStyleCnt="4">
        <dgm:presLayoutVars>
          <dgm:bulletEnabled val="1"/>
        </dgm:presLayoutVars>
      </dgm:prSet>
      <dgm:spPr/>
    </dgm:pt>
    <dgm:pt modelId="{F432AB21-1DB0-4961-831D-24215BD14CD3}" type="pres">
      <dgm:prSet presAssocID="{12DFAE2F-D6B3-407C-8D36-436910177066}" presName="FourNodes_2_text" presStyleLbl="node1" presStyleIdx="3" presStyleCnt="4">
        <dgm:presLayoutVars>
          <dgm:bulletEnabled val="1"/>
        </dgm:presLayoutVars>
      </dgm:prSet>
      <dgm:spPr/>
    </dgm:pt>
    <dgm:pt modelId="{C5DBA8DF-0717-4AC9-AEEF-959694C5D0CD}" type="pres">
      <dgm:prSet presAssocID="{12DFAE2F-D6B3-407C-8D36-436910177066}" presName="FourNodes_3_text" presStyleLbl="node1" presStyleIdx="3" presStyleCnt="4">
        <dgm:presLayoutVars>
          <dgm:bulletEnabled val="1"/>
        </dgm:presLayoutVars>
      </dgm:prSet>
      <dgm:spPr/>
    </dgm:pt>
    <dgm:pt modelId="{30F03FE3-8C6F-495F-8AEC-9BC801936598}" type="pres">
      <dgm:prSet presAssocID="{12DFAE2F-D6B3-407C-8D36-43691017706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BAC810C-354E-49A5-B28E-6F95405A005B}" type="presOf" srcId="{919481EE-F44A-4303-846A-272FEEB626AC}" destId="{7A63AD8E-AE55-4EF8-8E1D-1E2DB7A53E1F}" srcOrd="0" destOrd="0" presId="urn:microsoft.com/office/officeart/2005/8/layout/vProcess5"/>
    <dgm:cxn modelId="{D2806926-682A-4582-A784-A4B56EEE91C0}" type="presOf" srcId="{EAF2AA4B-3CFE-4E07-AD87-52A2AED53869}" destId="{7E8974E3-0D59-409B-B890-BEBC660E8644}" srcOrd="0" destOrd="0" presId="urn:microsoft.com/office/officeart/2005/8/layout/vProcess5"/>
    <dgm:cxn modelId="{D90A3A2F-D544-4517-842C-AF9166260E10}" type="presOf" srcId="{12DFAE2F-D6B3-407C-8D36-436910177066}" destId="{60D70EFE-E1F6-4605-8AAD-FC2301A87331}" srcOrd="0" destOrd="0" presId="urn:microsoft.com/office/officeart/2005/8/layout/vProcess5"/>
    <dgm:cxn modelId="{B99B8031-24AF-48DB-B424-AA002C63B82C}" type="presOf" srcId="{8391CF12-B24D-46D4-A27F-5B411363D545}" destId="{7CEA6447-1948-45B6-81F3-9BFA839A48C6}" srcOrd="0" destOrd="0" presId="urn:microsoft.com/office/officeart/2005/8/layout/vProcess5"/>
    <dgm:cxn modelId="{082EBE35-C4DD-4E2E-B1AA-3D161757ED64}" srcId="{12DFAE2F-D6B3-407C-8D36-436910177066}" destId="{ED19D009-A684-41EA-9621-9E3B93DFA83B}" srcOrd="1" destOrd="0" parTransId="{5297347B-E085-4B5F-90E0-8AAE096FFB2C}" sibTransId="{EAF2AA4B-3CFE-4E07-AD87-52A2AED53869}"/>
    <dgm:cxn modelId="{4CC1C85B-D6BC-4F2D-BD9B-D6BD09A87D62}" type="presOf" srcId="{919481EE-F44A-4303-846A-272FEEB626AC}" destId="{C5DBA8DF-0717-4AC9-AEEF-959694C5D0CD}" srcOrd="1" destOrd="0" presId="urn:microsoft.com/office/officeart/2005/8/layout/vProcess5"/>
    <dgm:cxn modelId="{563DBC45-7B3B-4EFC-8E04-C279ABF0D9C7}" type="presOf" srcId="{203C2186-D570-40F2-9188-FCBE118D5DD6}" destId="{4B1B047E-65B5-41F0-BEAA-E7474A7F4F8E}" srcOrd="0" destOrd="0" presId="urn:microsoft.com/office/officeart/2005/8/layout/vProcess5"/>
    <dgm:cxn modelId="{5890536D-A7BD-4364-B55B-4AF4499BEF58}" type="presOf" srcId="{ED19D009-A684-41EA-9621-9E3B93DFA83B}" destId="{F432AB21-1DB0-4961-831D-24215BD14CD3}" srcOrd="1" destOrd="0" presId="urn:microsoft.com/office/officeart/2005/8/layout/vProcess5"/>
    <dgm:cxn modelId="{7BCB8E8D-7620-4751-A393-73E783E4A879}" srcId="{12DFAE2F-D6B3-407C-8D36-436910177066}" destId="{8391CF12-B24D-46D4-A27F-5B411363D545}" srcOrd="3" destOrd="0" parTransId="{FA2BE676-DEB2-423A-82CA-B0300388C713}" sibTransId="{DB35E146-469D-46B7-A0EF-ABC98A965982}"/>
    <dgm:cxn modelId="{7888D291-7498-4836-A40B-28E8E2C17147}" type="presOf" srcId="{203C2186-D570-40F2-9188-FCBE118D5DD6}" destId="{9D606A9C-6278-415E-BB6A-FEB0C754E7C5}" srcOrd="1" destOrd="0" presId="urn:microsoft.com/office/officeart/2005/8/layout/vProcess5"/>
    <dgm:cxn modelId="{C3090E99-1D25-4AFA-A6E2-7F3ABA2C1DF3}" type="presOf" srcId="{7DA46C5C-9F11-4BB5-8B76-C29DB8F9A3DD}" destId="{00A96F0E-BF32-44CD-93A9-113E68B5B2C6}" srcOrd="0" destOrd="0" presId="urn:microsoft.com/office/officeart/2005/8/layout/vProcess5"/>
    <dgm:cxn modelId="{6582E3B5-9938-4E25-901A-F53FAD9166D6}" srcId="{12DFAE2F-D6B3-407C-8D36-436910177066}" destId="{919481EE-F44A-4303-846A-272FEEB626AC}" srcOrd="2" destOrd="0" parTransId="{A40CEFE0-817F-474F-867A-7788A17D8438}" sibTransId="{7DA46C5C-9F11-4BB5-8B76-C29DB8F9A3DD}"/>
    <dgm:cxn modelId="{2AC4E2C3-6A53-48C6-8D6D-F146862A04BE}" type="presOf" srcId="{E671F8C7-5A2F-461F-8F30-55B6A99A89C0}" destId="{3F44A812-91C3-4309-B02D-DB5BBDCB81DD}" srcOrd="0" destOrd="0" presId="urn:microsoft.com/office/officeart/2005/8/layout/vProcess5"/>
    <dgm:cxn modelId="{DC9A2DE3-4449-4C86-8B89-4EE8D72A3777}" srcId="{12DFAE2F-D6B3-407C-8D36-436910177066}" destId="{203C2186-D570-40F2-9188-FCBE118D5DD6}" srcOrd="0" destOrd="0" parTransId="{1DA00B6A-F3B2-419E-A880-647C8B984DF7}" sibTransId="{E671F8C7-5A2F-461F-8F30-55B6A99A89C0}"/>
    <dgm:cxn modelId="{5ACABCFE-FC26-479E-8F83-A7B6BAE502AD}" type="presOf" srcId="{8391CF12-B24D-46D4-A27F-5B411363D545}" destId="{30F03FE3-8C6F-495F-8AEC-9BC801936598}" srcOrd="1" destOrd="0" presId="urn:microsoft.com/office/officeart/2005/8/layout/vProcess5"/>
    <dgm:cxn modelId="{C33D42FF-6E8F-4C33-8396-447A92522AC0}" type="presOf" srcId="{ED19D009-A684-41EA-9621-9E3B93DFA83B}" destId="{C0B6E84D-CDE5-4C72-A4DD-10FDC696EF3B}" srcOrd="0" destOrd="0" presId="urn:microsoft.com/office/officeart/2005/8/layout/vProcess5"/>
    <dgm:cxn modelId="{406656AE-3317-4B75-B0D4-86D275563F70}" type="presParOf" srcId="{60D70EFE-E1F6-4605-8AAD-FC2301A87331}" destId="{EED334C7-8F70-4CA9-BB31-23AE9B933805}" srcOrd="0" destOrd="0" presId="urn:microsoft.com/office/officeart/2005/8/layout/vProcess5"/>
    <dgm:cxn modelId="{A5F62F9D-D72E-4022-B20F-90476DD9E9E6}" type="presParOf" srcId="{60D70EFE-E1F6-4605-8AAD-FC2301A87331}" destId="{4B1B047E-65B5-41F0-BEAA-E7474A7F4F8E}" srcOrd="1" destOrd="0" presId="urn:microsoft.com/office/officeart/2005/8/layout/vProcess5"/>
    <dgm:cxn modelId="{CCE8A0E3-FE6E-4AE5-A37D-920B5C714E6D}" type="presParOf" srcId="{60D70EFE-E1F6-4605-8AAD-FC2301A87331}" destId="{C0B6E84D-CDE5-4C72-A4DD-10FDC696EF3B}" srcOrd="2" destOrd="0" presId="urn:microsoft.com/office/officeart/2005/8/layout/vProcess5"/>
    <dgm:cxn modelId="{2842F1BA-2D98-482A-AC3C-6EC6DF66DBE1}" type="presParOf" srcId="{60D70EFE-E1F6-4605-8AAD-FC2301A87331}" destId="{7A63AD8E-AE55-4EF8-8E1D-1E2DB7A53E1F}" srcOrd="3" destOrd="0" presId="urn:microsoft.com/office/officeart/2005/8/layout/vProcess5"/>
    <dgm:cxn modelId="{A0684E86-4658-404C-BA20-B3F9F2EF8A03}" type="presParOf" srcId="{60D70EFE-E1F6-4605-8AAD-FC2301A87331}" destId="{7CEA6447-1948-45B6-81F3-9BFA839A48C6}" srcOrd="4" destOrd="0" presId="urn:microsoft.com/office/officeart/2005/8/layout/vProcess5"/>
    <dgm:cxn modelId="{25DF8F9F-A0F1-4292-BCAC-3467EB3FDECF}" type="presParOf" srcId="{60D70EFE-E1F6-4605-8AAD-FC2301A87331}" destId="{3F44A812-91C3-4309-B02D-DB5BBDCB81DD}" srcOrd="5" destOrd="0" presId="urn:microsoft.com/office/officeart/2005/8/layout/vProcess5"/>
    <dgm:cxn modelId="{E6E640F3-3C0E-4793-84D6-D53D38C3DB8A}" type="presParOf" srcId="{60D70EFE-E1F6-4605-8AAD-FC2301A87331}" destId="{7E8974E3-0D59-409B-B890-BEBC660E8644}" srcOrd="6" destOrd="0" presId="urn:microsoft.com/office/officeart/2005/8/layout/vProcess5"/>
    <dgm:cxn modelId="{FB58B551-A54D-4A64-8E2E-5CCE2476D65D}" type="presParOf" srcId="{60D70EFE-E1F6-4605-8AAD-FC2301A87331}" destId="{00A96F0E-BF32-44CD-93A9-113E68B5B2C6}" srcOrd="7" destOrd="0" presId="urn:microsoft.com/office/officeart/2005/8/layout/vProcess5"/>
    <dgm:cxn modelId="{6F2590C4-A4DF-4CF5-B60D-A10DE6B5FF92}" type="presParOf" srcId="{60D70EFE-E1F6-4605-8AAD-FC2301A87331}" destId="{9D606A9C-6278-415E-BB6A-FEB0C754E7C5}" srcOrd="8" destOrd="0" presId="urn:microsoft.com/office/officeart/2005/8/layout/vProcess5"/>
    <dgm:cxn modelId="{63EB54CF-A610-4822-8074-489CF9F0FE9A}" type="presParOf" srcId="{60D70EFE-E1F6-4605-8AAD-FC2301A87331}" destId="{F432AB21-1DB0-4961-831D-24215BD14CD3}" srcOrd="9" destOrd="0" presId="urn:microsoft.com/office/officeart/2005/8/layout/vProcess5"/>
    <dgm:cxn modelId="{F3ADFF86-9C64-4A88-A316-98CC2A548A0F}" type="presParOf" srcId="{60D70EFE-E1F6-4605-8AAD-FC2301A87331}" destId="{C5DBA8DF-0717-4AC9-AEEF-959694C5D0CD}" srcOrd="10" destOrd="0" presId="urn:microsoft.com/office/officeart/2005/8/layout/vProcess5"/>
    <dgm:cxn modelId="{83197BEA-7C81-41C5-9B6E-A41B36352238}" type="presParOf" srcId="{60D70EFE-E1F6-4605-8AAD-FC2301A87331}" destId="{30F03FE3-8C6F-495F-8AEC-9BC80193659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41DA1C-45CB-4EB0-AE90-8049689882CD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14A309F-7E39-47C1-AC00-DDA0DEC2D747}">
      <dgm:prSet/>
      <dgm:spPr/>
      <dgm:t>
        <a:bodyPr/>
        <a:lstStyle/>
        <a:p>
          <a:r>
            <a:rPr lang="en-CA"/>
            <a:t>Has a single clearly defined purpose</a:t>
          </a:r>
          <a:endParaRPr lang="en-US"/>
        </a:p>
      </dgm:t>
    </dgm:pt>
    <dgm:pt modelId="{881156F2-F092-4CE6-8674-9097E9AD27DE}" type="parTrans" cxnId="{22C28FCF-E913-4216-96F6-CD59A6BF6A8D}">
      <dgm:prSet/>
      <dgm:spPr/>
      <dgm:t>
        <a:bodyPr/>
        <a:lstStyle/>
        <a:p>
          <a:endParaRPr lang="en-US"/>
        </a:p>
      </dgm:t>
    </dgm:pt>
    <dgm:pt modelId="{2EBF0EC4-4104-46A3-B5B7-256F1E754707}" type="sibTrans" cxnId="{22C28FCF-E913-4216-96F6-CD59A6BF6A8D}">
      <dgm:prSet/>
      <dgm:spPr/>
      <dgm:t>
        <a:bodyPr/>
        <a:lstStyle/>
        <a:p>
          <a:endParaRPr lang="en-US"/>
        </a:p>
      </dgm:t>
    </dgm:pt>
    <dgm:pt modelId="{20BF9EA5-C0D6-4FE6-A25A-74AC1EAB402A}">
      <dgm:prSet/>
      <dgm:spPr/>
      <dgm:t>
        <a:bodyPr/>
        <a:lstStyle/>
        <a:p>
          <a:r>
            <a:rPr lang="en-CA"/>
            <a:t>Can’t be transformed into an inconsistent state</a:t>
          </a:r>
          <a:endParaRPr lang="en-US"/>
        </a:p>
      </dgm:t>
    </dgm:pt>
    <dgm:pt modelId="{BE5123CF-3EB8-4E1B-AFDD-706B5796B155}" type="parTrans" cxnId="{797BA439-7680-4071-B570-8E1DEAD7FEEF}">
      <dgm:prSet/>
      <dgm:spPr/>
      <dgm:t>
        <a:bodyPr/>
        <a:lstStyle/>
        <a:p>
          <a:endParaRPr lang="en-US"/>
        </a:p>
      </dgm:t>
    </dgm:pt>
    <dgm:pt modelId="{4F18C390-12E3-4CA0-8228-4BEADEE87D23}" type="sibTrans" cxnId="{797BA439-7680-4071-B570-8E1DEAD7FEEF}">
      <dgm:prSet/>
      <dgm:spPr/>
      <dgm:t>
        <a:bodyPr/>
        <a:lstStyle/>
        <a:p>
          <a:endParaRPr lang="en-US"/>
        </a:p>
      </dgm:t>
    </dgm:pt>
    <dgm:pt modelId="{1C6C6197-4191-47B1-A792-113557E9D90E}">
      <dgm:prSet/>
      <dgm:spPr/>
      <dgm:t>
        <a:bodyPr/>
        <a:lstStyle/>
        <a:p>
          <a:r>
            <a:rPr lang="en-CA"/>
            <a:t>Does not store redundant information </a:t>
          </a:r>
          <a:endParaRPr lang="en-US"/>
        </a:p>
      </dgm:t>
    </dgm:pt>
    <dgm:pt modelId="{308CD0A8-85B5-4CCF-A179-EB63E2031A6D}" type="parTrans" cxnId="{026B8472-B028-4193-A772-E21E5FF84E6F}">
      <dgm:prSet/>
      <dgm:spPr/>
      <dgm:t>
        <a:bodyPr/>
        <a:lstStyle/>
        <a:p>
          <a:endParaRPr lang="en-US"/>
        </a:p>
      </dgm:t>
    </dgm:pt>
    <dgm:pt modelId="{6B67C2BF-3A3D-4738-8C34-2582B3673E73}" type="sibTrans" cxnId="{026B8472-B028-4193-A772-E21E5FF84E6F}">
      <dgm:prSet/>
      <dgm:spPr/>
      <dgm:t>
        <a:bodyPr/>
        <a:lstStyle/>
        <a:p>
          <a:endParaRPr lang="en-US"/>
        </a:p>
      </dgm:t>
    </dgm:pt>
    <dgm:pt modelId="{32560222-ED82-4280-8238-16D889B46C96}">
      <dgm:prSet/>
      <dgm:spPr/>
      <dgm:t>
        <a:bodyPr/>
        <a:lstStyle/>
        <a:p>
          <a:r>
            <a:rPr lang="en-CA"/>
            <a:t>Can be reused without change</a:t>
          </a:r>
          <a:endParaRPr lang="en-US"/>
        </a:p>
      </dgm:t>
    </dgm:pt>
    <dgm:pt modelId="{0FF0C975-B352-4B20-9E0D-B50136380DEB}" type="parTrans" cxnId="{2669644F-93E7-4A62-93D0-8489FF5186E2}">
      <dgm:prSet/>
      <dgm:spPr/>
      <dgm:t>
        <a:bodyPr/>
        <a:lstStyle/>
        <a:p>
          <a:endParaRPr lang="en-US"/>
        </a:p>
      </dgm:t>
    </dgm:pt>
    <dgm:pt modelId="{65EF9712-EBB1-4FB3-BC75-CB1E09BC58F2}" type="sibTrans" cxnId="{2669644F-93E7-4A62-93D0-8489FF5186E2}">
      <dgm:prSet/>
      <dgm:spPr/>
      <dgm:t>
        <a:bodyPr/>
        <a:lstStyle/>
        <a:p>
          <a:endParaRPr lang="en-US"/>
        </a:p>
      </dgm:t>
    </dgm:pt>
    <dgm:pt modelId="{1B041E1E-C9F9-49BB-A037-18FFAC950F05}">
      <dgm:prSet/>
      <dgm:spPr/>
      <dgm:t>
        <a:bodyPr/>
        <a:lstStyle/>
        <a:p>
          <a:r>
            <a:rPr lang="en-CA"/>
            <a:t>Does not expose implementation details</a:t>
          </a:r>
          <a:endParaRPr lang="en-US"/>
        </a:p>
      </dgm:t>
    </dgm:pt>
    <dgm:pt modelId="{445F354D-8B1B-4B9B-907C-EC927429D65F}" type="parTrans" cxnId="{8F976D59-9371-4265-AE2A-7FAF9BD8C75F}">
      <dgm:prSet/>
      <dgm:spPr/>
      <dgm:t>
        <a:bodyPr/>
        <a:lstStyle/>
        <a:p>
          <a:endParaRPr lang="en-US"/>
        </a:p>
      </dgm:t>
    </dgm:pt>
    <dgm:pt modelId="{D80ED182-08BA-41BF-B3B2-E4BFE18CE0FC}" type="sibTrans" cxnId="{8F976D59-9371-4265-AE2A-7FAF9BD8C75F}">
      <dgm:prSet/>
      <dgm:spPr/>
      <dgm:t>
        <a:bodyPr/>
        <a:lstStyle/>
        <a:p>
          <a:endParaRPr lang="en-US"/>
        </a:p>
      </dgm:t>
    </dgm:pt>
    <dgm:pt modelId="{FCF3216F-322B-4E24-974A-E0CCC7D16EFD}">
      <dgm:prSet/>
      <dgm:spPr/>
      <dgm:t>
        <a:bodyPr/>
        <a:lstStyle/>
        <a:p>
          <a:r>
            <a:rPr lang="en-CA" dirty="0"/>
            <a:t>Does not have public fields</a:t>
          </a:r>
          <a:endParaRPr lang="en-US" dirty="0"/>
        </a:p>
      </dgm:t>
    </dgm:pt>
    <dgm:pt modelId="{9C6E8E9C-396C-443A-A055-DA27B0ABFE76}" type="parTrans" cxnId="{7076BCFD-1BA5-4689-83AA-D39250C02AC7}">
      <dgm:prSet/>
      <dgm:spPr/>
      <dgm:t>
        <a:bodyPr/>
        <a:lstStyle/>
        <a:p>
          <a:endParaRPr lang="en-US"/>
        </a:p>
      </dgm:t>
    </dgm:pt>
    <dgm:pt modelId="{4D82D077-A9F8-4543-8FF6-864A59530968}" type="sibTrans" cxnId="{7076BCFD-1BA5-4689-83AA-D39250C02AC7}">
      <dgm:prSet/>
      <dgm:spPr/>
      <dgm:t>
        <a:bodyPr/>
        <a:lstStyle/>
        <a:p>
          <a:endParaRPr lang="en-US"/>
        </a:p>
      </dgm:t>
    </dgm:pt>
    <dgm:pt modelId="{DA925197-82F2-4EBF-836B-5659A1FCDACF}" type="pres">
      <dgm:prSet presAssocID="{EB41DA1C-45CB-4EB0-AE90-8049689882CD}" presName="linear" presStyleCnt="0">
        <dgm:presLayoutVars>
          <dgm:animLvl val="lvl"/>
          <dgm:resizeHandles val="exact"/>
        </dgm:presLayoutVars>
      </dgm:prSet>
      <dgm:spPr/>
    </dgm:pt>
    <dgm:pt modelId="{A15E9239-20BF-4A3A-931B-BC6161D8A81C}" type="pres">
      <dgm:prSet presAssocID="{714A309F-7E39-47C1-AC00-DDA0DEC2D74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F0A1567-80B9-4FA7-B603-560A5C3B7A44}" type="pres">
      <dgm:prSet presAssocID="{2EBF0EC4-4104-46A3-B5B7-256F1E754707}" presName="spacer" presStyleCnt="0"/>
      <dgm:spPr/>
    </dgm:pt>
    <dgm:pt modelId="{55ABA465-A167-43FD-AA5C-A6ED961C432C}" type="pres">
      <dgm:prSet presAssocID="{20BF9EA5-C0D6-4FE6-A25A-74AC1EAB40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E2E4BFA-0A1D-4A4F-823A-863723BA41C5}" type="pres">
      <dgm:prSet presAssocID="{4F18C390-12E3-4CA0-8228-4BEADEE87D23}" presName="spacer" presStyleCnt="0"/>
      <dgm:spPr/>
    </dgm:pt>
    <dgm:pt modelId="{0E12D6AE-258B-4F11-8D7B-770F3AE7F262}" type="pres">
      <dgm:prSet presAssocID="{1C6C6197-4191-47B1-A792-113557E9D90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DAB0137-FBF8-40C5-8B7E-706022DC1688}" type="pres">
      <dgm:prSet presAssocID="{6B67C2BF-3A3D-4738-8C34-2582B3673E73}" presName="spacer" presStyleCnt="0"/>
      <dgm:spPr/>
    </dgm:pt>
    <dgm:pt modelId="{6577BC4F-303A-4E0C-AE91-F5DA113259E0}" type="pres">
      <dgm:prSet presAssocID="{32560222-ED82-4280-8238-16D889B46C9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4FC039-9E5E-43DF-92FE-A7EAFF5D0989}" type="pres">
      <dgm:prSet presAssocID="{65EF9712-EBB1-4FB3-BC75-CB1E09BC58F2}" presName="spacer" presStyleCnt="0"/>
      <dgm:spPr/>
    </dgm:pt>
    <dgm:pt modelId="{4B3A998A-1EB3-4001-8D2C-CED877F1570E}" type="pres">
      <dgm:prSet presAssocID="{1B041E1E-C9F9-49BB-A037-18FFAC950F0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6E305E3-EE74-4260-80A2-9210479FA17E}" type="pres">
      <dgm:prSet presAssocID="{D80ED182-08BA-41BF-B3B2-E4BFE18CE0FC}" presName="spacer" presStyleCnt="0"/>
      <dgm:spPr/>
    </dgm:pt>
    <dgm:pt modelId="{53FD35E4-5F71-473D-908E-FA9A0D25667D}" type="pres">
      <dgm:prSet presAssocID="{FCF3216F-322B-4E24-974A-E0CCC7D16E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7253207-D155-4E56-AC53-79F9D832C59C}" type="presOf" srcId="{EB41DA1C-45CB-4EB0-AE90-8049689882CD}" destId="{DA925197-82F2-4EBF-836B-5659A1FCDACF}" srcOrd="0" destOrd="0" presId="urn:microsoft.com/office/officeart/2005/8/layout/vList2"/>
    <dgm:cxn modelId="{8853A02E-9A38-42EC-B50B-8A40C2EE0F72}" type="presOf" srcId="{FCF3216F-322B-4E24-974A-E0CCC7D16EFD}" destId="{53FD35E4-5F71-473D-908E-FA9A0D25667D}" srcOrd="0" destOrd="0" presId="urn:microsoft.com/office/officeart/2005/8/layout/vList2"/>
    <dgm:cxn modelId="{797BA439-7680-4071-B570-8E1DEAD7FEEF}" srcId="{EB41DA1C-45CB-4EB0-AE90-8049689882CD}" destId="{20BF9EA5-C0D6-4FE6-A25A-74AC1EAB402A}" srcOrd="1" destOrd="0" parTransId="{BE5123CF-3EB8-4E1B-AFDD-706B5796B155}" sibTransId="{4F18C390-12E3-4CA0-8228-4BEADEE87D23}"/>
    <dgm:cxn modelId="{2669644F-93E7-4A62-93D0-8489FF5186E2}" srcId="{EB41DA1C-45CB-4EB0-AE90-8049689882CD}" destId="{32560222-ED82-4280-8238-16D889B46C96}" srcOrd="3" destOrd="0" parTransId="{0FF0C975-B352-4B20-9E0D-B50136380DEB}" sibTransId="{65EF9712-EBB1-4FB3-BC75-CB1E09BC58F2}"/>
    <dgm:cxn modelId="{026B8472-B028-4193-A772-E21E5FF84E6F}" srcId="{EB41DA1C-45CB-4EB0-AE90-8049689882CD}" destId="{1C6C6197-4191-47B1-A792-113557E9D90E}" srcOrd="2" destOrd="0" parTransId="{308CD0A8-85B5-4CCF-A179-EB63E2031A6D}" sibTransId="{6B67C2BF-3A3D-4738-8C34-2582B3673E73}"/>
    <dgm:cxn modelId="{8F976D59-9371-4265-AE2A-7FAF9BD8C75F}" srcId="{EB41DA1C-45CB-4EB0-AE90-8049689882CD}" destId="{1B041E1E-C9F9-49BB-A037-18FFAC950F05}" srcOrd="4" destOrd="0" parTransId="{445F354D-8B1B-4B9B-907C-EC927429D65F}" sibTransId="{D80ED182-08BA-41BF-B3B2-E4BFE18CE0FC}"/>
    <dgm:cxn modelId="{703A668E-135E-4FDA-96AC-6AE5366B0B2C}" type="presOf" srcId="{20BF9EA5-C0D6-4FE6-A25A-74AC1EAB402A}" destId="{55ABA465-A167-43FD-AA5C-A6ED961C432C}" srcOrd="0" destOrd="0" presId="urn:microsoft.com/office/officeart/2005/8/layout/vList2"/>
    <dgm:cxn modelId="{BD9C0E9B-B603-4F62-AF8E-F2BB78492035}" type="presOf" srcId="{714A309F-7E39-47C1-AC00-DDA0DEC2D747}" destId="{A15E9239-20BF-4A3A-931B-BC6161D8A81C}" srcOrd="0" destOrd="0" presId="urn:microsoft.com/office/officeart/2005/8/layout/vList2"/>
    <dgm:cxn modelId="{119804A6-5131-4984-8414-2E9C6B0962B0}" type="presOf" srcId="{1C6C6197-4191-47B1-A792-113557E9D90E}" destId="{0E12D6AE-258B-4F11-8D7B-770F3AE7F262}" srcOrd="0" destOrd="0" presId="urn:microsoft.com/office/officeart/2005/8/layout/vList2"/>
    <dgm:cxn modelId="{2E7A18A9-5262-488C-A96B-BEB5B03356C3}" type="presOf" srcId="{1B041E1E-C9F9-49BB-A037-18FFAC950F05}" destId="{4B3A998A-1EB3-4001-8D2C-CED877F1570E}" srcOrd="0" destOrd="0" presId="urn:microsoft.com/office/officeart/2005/8/layout/vList2"/>
    <dgm:cxn modelId="{A39C53BE-23A0-4C3C-B33F-BCDDEADA076A}" type="presOf" srcId="{32560222-ED82-4280-8238-16D889B46C96}" destId="{6577BC4F-303A-4E0C-AE91-F5DA113259E0}" srcOrd="0" destOrd="0" presId="urn:microsoft.com/office/officeart/2005/8/layout/vList2"/>
    <dgm:cxn modelId="{22C28FCF-E913-4216-96F6-CD59A6BF6A8D}" srcId="{EB41DA1C-45CB-4EB0-AE90-8049689882CD}" destId="{714A309F-7E39-47C1-AC00-DDA0DEC2D747}" srcOrd="0" destOrd="0" parTransId="{881156F2-F092-4CE6-8674-9097E9AD27DE}" sibTransId="{2EBF0EC4-4104-46A3-B5B7-256F1E754707}"/>
    <dgm:cxn modelId="{7076BCFD-1BA5-4689-83AA-D39250C02AC7}" srcId="{EB41DA1C-45CB-4EB0-AE90-8049689882CD}" destId="{FCF3216F-322B-4E24-974A-E0CCC7D16EFD}" srcOrd="5" destOrd="0" parTransId="{9C6E8E9C-396C-443A-A055-DA27B0ABFE76}" sibTransId="{4D82D077-A9F8-4543-8FF6-864A59530968}"/>
    <dgm:cxn modelId="{63BE7105-F7A4-4DBA-B981-BF60B95D6D00}" type="presParOf" srcId="{DA925197-82F2-4EBF-836B-5659A1FCDACF}" destId="{A15E9239-20BF-4A3A-931B-BC6161D8A81C}" srcOrd="0" destOrd="0" presId="urn:microsoft.com/office/officeart/2005/8/layout/vList2"/>
    <dgm:cxn modelId="{DE5318B0-352F-4A6C-8E04-2AFCECA6489B}" type="presParOf" srcId="{DA925197-82F2-4EBF-836B-5659A1FCDACF}" destId="{6F0A1567-80B9-4FA7-B603-560A5C3B7A44}" srcOrd="1" destOrd="0" presId="urn:microsoft.com/office/officeart/2005/8/layout/vList2"/>
    <dgm:cxn modelId="{22E22FF3-39E0-43E9-8F4D-860E738BF75C}" type="presParOf" srcId="{DA925197-82F2-4EBF-836B-5659A1FCDACF}" destId="{55ABA465-A167-43FD-AA5C-A6ED961C432C}" srcOrd="2" destOrd="0" presId="urn:microsoft.com/office/officeart/2005/8/layout/vList2"/>
    <dgm:cxn modelId="{5AFDC610-880C-4CD6-880B-B94E01E398FD}" type="presParOf" srcId="{DA925197-82F2-4EBF-836B-5659A1FCDACF}" destId="{2E2E4BFA-0A1D-4A4F-823A-863723BA41C5}" srcOrd="3" destOrd="0" presId="urn:microsoft.com/office/officeart/2005/8/layout/vList2"/>
    <dgm:cxn modelId="{2B6F69DA-5FAF-4592-80C3-18C1ECBBAD6B}" type="presParOf" srcId="{DA925197-82F2-4EBF-836B-5659A1FCDACF}" destId="{0E12D6AE-258B-4F11-8D7B-770F3AE7F262}" srcOrd="4" destOrd="0" presId="urn:microsoft.com/office/officeart/2005/8/layout/vList2"/>
    <dgm:cxn modelId="{4622BC12-E15F-4877-B8AD-55B8C42CD9A8}" type="presParOf" srcId="{DA925197-82F2-4EBF-836B-5659A1FCDACF}" destId="{CDAB0137-FBF8-40C5-8B7E-706022DC1688}" srcOrd="5" destOrd="0" presId="urn:microsoft.com/office/officeart/2005/8/layout/vList2"/>
    <dgm:cxn modelId="{CE3D64D8-393E-407D-B889-8094D8348270}" type="presParOf" srcId="{DA925197-82F2-4EBF-836B-5659A1FCDACF}" destId="{6577BC4F-303A-4E0C-AE91-F5DA113259E0}" srcOrd="6" destOrd="0" presId="urn:microsoft.com/office/officeart/2005/8/layout/vList2"/>
    <dgm:cxn modelId="{F587BBFE-B35E-486F-9E77-A91403D1A3C5}" type="presParOf" srcId="{DA925197-82F2-4EBF-836B-5659A1FCDACF}" destId="{974FC039-9E5E-43DF-92FE-A7EAFF5D0989}" srcOrd="7" destOrd="0" presId="urn:microsoft.com/office/officeart/2005/8/layout/vList2"/>
    <dgm:cxn modelId="{1F75F9FA-E331-452E-ACC2-750804E623B1}" type="presParOf" srcId="{DA925197-82F2-4EBF-836B-5659A1FCDACF}" destId="{4B3A998A-1EB3-4001-8D2C-CED877F1570E}" srcOrd="8" destOrd="0" presId="urn:microsoft.com/office/officeart/2005/8/layout/vList2"/>
    <dgm:cxn modelId="{7EAD5514-DED2-43C5-BB5A-B8BD258C1963}" type="presParOf" srcId="{DA925197-82F2-4EBF-836B-5659A1FCDACF}" destId="{26E305E3-EE74-4260-80A2-9210479FA17E}" srcOrd="9" destOrd="0" presId="urn:microsoft.com/office/officeart/2005/8/layout/vList2"/>
    <dgm:cxn modelId="{B0707517-69D7-4166-BFA2-CE8CE129462F}" type="presParOf" srcId="{DA925197-82F2-4EBF-836B-5659A1FCDACF}" destId="{53FD35E4-5F71-473D-908E-FA9A0D25667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0BBA7-5090-4D51-AD79-AFEA2D54DF3A}">
      <dsp:nvSpPr>
        <dsp:cNvPr id="0" name=""/>
        <dsp:cNvSpPr/>
      </dsp:nvSpPr>
      <dsp:spPr>
        <a:xfrm>
          <a:off x="0" y="3272"/>
          <a:ext cx="96779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1BDAE-F867-4139-815E-4409E1752999}">
      <dsp:nvSpPr>
        <dsp:cNvPr id="0" name=""/>
        <dsp:cNvSpPr/>
      </dsp:nvSpPr>
      <dsp:spPr>
        <a:xfrm>
          <a:off x="0" y="3272"/>
          <a:ext cx="9677915" cy="11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Abstraction</a:t>
          </a:r>
          <a:r>
            <a:rPr lang="en-US" sz="3100" kern="1200"/>
            <a:t> – separation of implementation from usage (abstract classes) </a:t>
          </a:r>
        </a:p>
      </dsp:txBody>
      <dsp:txXfrm>
        <a:off x="0" y="3272"/>
        <a:ext cx="9677915" cy="1115880"/>
      </dsp:txXfrm>
    </dsp:sp>
    <dsp:sp modelId="{28B53F66-9A9B-48DF-937A-C0D28720CD81}">
      <dsp:nvSpPr>
        <dsp:cNvPr id="0" name=""/>
        <dsp:cNvSpPr/>
      </dsp:nvSpPr>
      <dsp:spPr>
        <a:xfrm>
          <a:off x="0" y="1119153"/>
          <a:ext cx="9677915" cy="0"/>
        </a:xfrm>
        <a:prstGeom prst="line">
          <a:avLst/>
        </a:prstGeom>
        <a:solidFill>
          <a:schemeClr val="accent2">
            <a:hueOff val="-255475"/>
            <a:satOff val="702"/>
            <a:lumOff val="470"/>
            <a:alphaOff val="0"/>
          </a:schemeClr>
        </a:solidFill>
        <a:ln w="19050" cap="flat" cmpd="sng" algn="ctr">
          <a:solidFill>
            <a:schemeClr val="accent2">
              <a:hueOff val="-255475"/>
              <a:satOff val="702"/>
              <a:lumOff val="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1BE52-3880-4636-BE6D-C87C6CB08D88}">
      <dsp:nvSpPr>
        <dsp:cNvPr id="0" name=""/>
        <dsp:cNvSpPr/>
      </dsp:nvSpPr>
      <dsp:spPr>
        <a:xfrm>
          <a:off x="0" y="1119153"/>
          <a:ext cx="9677915" cy="11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Encapsulation</a:t>
          </a:r>
          <a:r>
            <a:rPr lang="en-US" sz="3100" kern="1200"/>
            <a:t> – bundling data and methods together</a:t>
          </a:r>
        </a:p>
      </dsp:txBody>
      <dsp:txXfrm>
        <a:off x="0" y="1119153"/>
        <a:ext cx="9677915" cy="1115880"/>
      </dsp:txXfrm>
    </dsp:sp>
    <dsp:sp modelId="{083A82A1-2210-4D5B-8750-243A0DDE3612}">
      <dsp:nvSpPr>
        <dsp:cNvPr id="0" name=""/>
        <dsp:cNvSpPr/>
      </dsp:nvSpPr>
      <dsp:spPr>
        <a:xfrm>
          <a:off x="0" y="2235034"/>
          <a:ext cx="9677915" cy="0"/>
        </a:xfrm>
        <a:prstGeom prst="line">
          <a:avLst/>
        </a:prstGeom>
        <a:solidFill>
          <a:schemeClr val="accent2">
            <a:hueOff val="-510950"/>
            <a:satOff val="1404"/>
            <a:lumOff val="941"/>
            <a:alphaOff val="0"/>
          </a:schemeClr>
        </a:solidFill>
        <a:ln w="19050" cap="flat" cmpd="sng" algn="ctr">
          <a:solidFill>
            <a:schemeClr val="accent2">
              <a:hueOff val="-510950"/>
              <a:satOff val="1404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68481-B0F5-4984-B37B-66CC1822B15F}">
      <dsp:nvSpPr>
        <dsp:cNvPr id="0" name=""/>
        <dsp:cNvSpPr/>
      </dsp:nvSpPr>
      <dsp:spPr>
        <a:xfrm>
          <a:off x="0" y="2235034"/>
          <a:ext cx="9677915" cy="11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Inheritance</a:t>
          </a:r>
          <a:r>
            <a:rPr lang="en-US" sz="3100" kern="1200"/>
            <a:t> – ability to reuse code and represent is-a relationships  </a:t>
          </a:r>
        </a:p>
      </dsp:txBody>
      <dsp:txXfrm>
        <a:off x="0" y="2235034"/>
        <a:ext cx="9677915" cy="1115880"/>
      </dsp:txXfrm>
    </dsp:sp>
    <dsp:sp modelId="{913F0B07-1E6E-4411-AEC8-0FDF16AADCCE}">
      <dsp:nvSpPr>
        <dsp:cNvPr id="0" name=""/>
        <dsp:cNvSpPr/>
      </dsp:nvSpPr>
      <dsp:spPr>
        <a:xfrm>
          <a:off x="0" y="3350915"/>
          <a:ext cx="9677915" cy="0"/>
        </a:xfrm>
        <a:prstGeom prst="line">
          <a:avLst/>
        </a:prstGeom>
        <a:solidFill>
          <a:schemeClr val="accent2">
            <a:hueOff val="-766425"/>
            <a:satOff val="2105"/>
            <a:lumOff val="1411"/>
            <a:alphaOff val="0"/>
          </a:schemeClr>
        </a:solidFill>
        <a:ln w="19050" cap="flat" cmpd="sng" algn="ctr">
          <a:solidFill>
            <a:schemeClr val="accent2">
              <a:hueOff val="-766425"/>
              <a:satOff val="2105"/>
              <a:lumOff val="1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0017F-000E-4F63-861A-19D2176B5C03}">
      <dsp:nvSpPr>
        <dsp:cNvPr id="0" name=""/>
        <dsp:cNvSpPr/>
      </dsp:nvSpPr>
      <dsp:spPr>
        <a:xfrm>
          <a:off x="0" y="3350915"/>
          <a:ext cx="9677915" cy="11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Polymorphism</a:t>
          </a:r>
          <a:r>
            <a:rPr lang="en-US" sz="3100" kern="1200"/>
            <a:t> – ability to apply functions to different types (like generic methods)</a:t>
          </a:r>
        </a:p>
      </dsp:txBody>
      <dsp:txXfrm>
        <a:off x="0" y="3350915"/>
        <a:ext cx="9677915" cy="1115880"/>
      </dsp:txXfrm>
    </dsp:sp>
    <dsp:sp modelId="{071737D4-42E0-4B85-B87E-FCA181B30F74}">
      <dsp:nvSpPr>
        <dsp:cNvPr id="0" name=""/>
        <dsp:cNvSpPr/>
      </dsp:nvSpPr>
      <dsp:spPr>
        <a:xfrm>
          <a:off x="0" y="4466795"/>
          <a:ext cx="9677915" cy="0"/>
        </a:xfrm>
        <a:prstGeom prst="line">
          <a:avLst/>
        </a:prstGeom>
        <a:solidFill>
          <a:schemeClr val="accent2">
            <a:hueOff val="-1021900"/>
            <a:satOff val="2807"/>
            <a:lumOff val="1882"/>
            <a:alphaOff val="0"/>
          </a:schemeClr>
        </a:solidFill>
        <a:ln w="19050" cap="flat" cmpd="sng" algn="ctr">
          <a:solidFill>
            <a:schemeClr val="accent2">
              <a:hueOff val="-1021900"/>
              <a:satOff val="2807"/>
              <a:lumOff val="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92A51-F58E-4299-8BE1-DB3747613F58}">
      <dsp:nvSpPr>
        <dsp:cNvPr id="0" name=""/>
        <dsp:cNvSpPr/>
      </dsp:nvSpPr>
      <dsp:spPr>
        <a:xfrm>
          <a:off x="0" y="4466795"/>
          <a:ext cx="9677915" cy="11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Information hiding </a:t>
          </a:r>
          <a:r>
            <a:rPr lang="en-US" sz="3100" kern="1200"/>
            <a:t>– hiding implementation details (related to encapsulation)</a:t>
          </a:r>
        </a:p>
      </dsp:txBody>
      <dsp:txXfrm>
        <a:off x="0" y="4466795"/>
        <a:ext cx="9677915" cy="1115880"/>
      </dsp:txXfrm>
    </dsp:sp>
    <dsp:sp modelId="{962B342F-BD3D-4DAC-A312-7DA02411E041}">
      <dsp:nvSpPr>
        <dsp:cNvPr id="0" name=""/>
        <dsp:cNvSpPr/>
      </dsp:nvSpPr>
      <dsp:spPr>
        <a:xfrm>
          <a:off x="0" y="5582676"/>
          <a:ext cx="9677915" cy="0"/>
        </a:xfrm>
        <a:prstGeom prst="lin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08B3F-C1A7-443C-8915-B3E85428C1CE}">
      <dsp:nvSpPr>
        <dsp:cNvPr id="0" name=""/>
        <dsp:cNvSpPr/>
      </dsp:nvSpPr>
      <dsp:spPr>
        <a:xfrm>
          <a:off x="0" y="5582676"/>
          <a:ext cx="9677915" cy="11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Identity</a:t>
          </a:r>
          <a:r>
            <a:rPr lang="en-US" sz="3100" kern="1200"/>
            <a:t> – the fact that each instance of an object is separate and can be identified </a:t>
          </a:r>
        </a:p>
      </dsp:txBody>
      <dsp:txXfrm>
        <a:off x="0" y="5582676"/>
        <a:ext cx="9677915" cy="11158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390BE-650B-40B4-A103-ABFE9AD2A645}">
      <dsp:nvSpPr>
        <dsp:cNvPr id="0" name=""/>
        <dsp:cNvSpPr/>
      </dsp:nvSpPr>
      <dsp:spPr>
        <a:xfrm>
          <a:off x="575" y="1864331"/>
          <a:ext cx="3279237" cy="19675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By default, choose to make a class</a:t>
          </a:r>
        </a:p>
      </dsp:txBody>
      <dsp:txXfrm>
        <a:off x="575" y="1864331"/>
        <a:ext cx="3279237" cy="1967542"/>
      </dsp:txXfrm>
    </dsp:sp>
    <dsp:sp modelId="{6D6655FD-34FF-4C52-BBF7-582D1977D12D}">
      <dsp:nvSpPr>
        <dsp:cNvPr id="0" name=""/>
        <dsp:cNvSpPr/>
      </dsp:nvSpPr>
      <dsp:spPr>
        <a:xfrm>
          <a:off x="3315685" y="2726602"/>
          <a:ext cx="4918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6AADF-4F1B-4C5F-93B9-0392124CB823}">
      <dsp:nvSpPr>
        <dsp:cNvPr id="0" name=""/>
        <dsp:cNvSpPr/>
      </dsp:nvSpPr>
      <dsp:spPr>
        <a:xfrm>
          <a:off x="3843443" y="1864331"/>
          <a:ext cx="3279237" cy="19675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For most domain-specific problems this is the right choice</a:t>
          </a:r>
        </a:p>
      </dsp:txBody>
      <dsp:txXfrm>
        <a:off x="3843443" y="1864331"/>
        <a:ext cx="3279237" cy="1967542"/>
      </dsp:txXfrm>
    </dsp:sp>
    <dsp:sp modelId="{3831F3EE-AD92-4A7E-B931-722C9391A553}">
      <dsp:nvSpPr>
        <dsp:cNvPr id="0" name=""/>
        <dsp:cNvSpPr/>
      </dsp:nvSpPr>
      <dsp:spPr>
        <a:xfrm>
          <a:off x="7158554" y="2726602"/>
          <a:ext cx="4918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24D49-4E0E-45C9-A837-713FB569B1FC}">
      <dsp:nvSpPr>
        <dsp:cNvPr id="0" name=""/>
        <dsp:cNvSpPr/>
      </dsp:nvSpPr>
      <dsp:spPr>
        <a:xfrm>
          <a:off x="7686312" y="1864331"/>
          <a:ext cx="3279237" cy="19675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When creating small immutable types then prefer structs</a:t>
          </a:r>
        </a:p>
      </dsp:txBody>
      <dsp:txXfrm>
        <a:off x="7686312" y="1864331"/>
        <a:ext cx="3279237" cy="1967542"/>
      </dsp:txXfrm>
    </dsp:sp>
    <dsp:sp modelId="{2491765F-8E80-4CC6-85FB-BB018576678E}">
      <dsp:nvSpPr>
        <dsp:cNvPr id="0" name=""/>
        <dsp:cNvSpPr/>
      </dsp:nvSpPr>
      <dsp:spPr>
        <a:xfrm>
          <a:off x="11001422" y="2726602"/>
          <a:ext cx="4918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4E5D4-B6BA-4099-8044-9269B2174CAD}">
      <dsp:nvSpPr>
        <dsp:cNvPr id="0" name=""/>
        <dsp:cNvSpPr/>
      </dsp:nvSpPr>
      <dsp:spPr>
        <a:xfrm>
          <a:off x="11529180" y="1864331"/>
          <a:ext cx="3279237" cy="19675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 don’t need to worry about this for now </a:t>
          </a:r>
        </a:p>
      </dsp:txBody>
      <dsp:txXfrm>
        <a:off x="11529180" y="1864331"/>
        <a:ext cx="3279237" cy="19675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4A989-7B4E-4797-8ADD-019FA763DACF}">
      <dsp:nvSpPr>
        <dsp:cNvPr id="0" name=""/>
        <dsp:cNvSpPr/>
      </dsp:nvSpPr>
      <dsp:spPr>
        <a:xfrm>
          <a:off x="0" y="3272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AA1EF-8762-4BF5-8071-A449D8BD7A1E}">
      <dsp:nvSpPr>
        <dsp:cNvPr id="0" name=""/>
        <dsp:cNvSpPr/>
      </dsp:nvSpPr>
      <dsp:spPr>
        <a:xfrm>
          <a:off x="0" y="3272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/>
            <a:t>Classes are ways to create new data-types</a:t>
          </a:r>
          <a:endParaRPr lang="en-US" sz="6200" kern="1200"/>
        </a:p>
      </dsp:txBody>
      <dsp:txXfrm>
        <a:off x="0" y="3272"/>
        <a:ext cx="9677915" cy="2231761"/>
      </dsp:txXfrm>
    </dsp:sp>
    <dsp:sp modelId="{A05F5873-C68C-4E38-B4B9-A2B41AACC446}">
      <dsp:nvSpPr>
        <dsp:cNvPr id="0" name=""/>
        <dsp:cNvSpPr/>
      </dsp:nvSpPr>
      <dsp:spPr>
        <a:xfrm>
          <a:off x="0" y="223503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018AA-CB53-4284-BE5D-4D12597DF982}">
      <dsp:nvSpPr>
        <dsp:cNvPr id="0" name=""/>
        <dsp:cNvSpPr/>
      </dsp:nvSpPr>
      <dsp:spPr>
        <a:xfrm>
          <a:off x="0" y="2235034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/>
            <a:t>They might represent a new kind of collection </a:t>
          </a:r>
          <a:endParaRPr lang="en-US" sz="6200" kern="1200"/>
        </a:p>
      </dsp:txBody>
      <dsp:txXfrm>
        <a:off x="0" y="2235034"/>
        <a:ext cx="9677915" cy="2231761"/>
      </dsp:txXfrm>
    </dsp:sp>
    <dsp:sp modelId="{87CEA71E-D4E7-4D5E-BD16-B4A6CDD1942B}">
      <dsp:nvSpPr>
        <dsp:cNvPr id="0" name=""/>
        <dsp:cNvSpPr/>
      </dsp:nvSpPr>
      <dsp:spPr>
        <a:xfrm>
          <a:off x="0" y="4466795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13F26-A684-4383-84EC-7E06BCE2F045}">
      <dsp:nvSpPr>
        <dsp:cNvPr id="0" name=""/>
        <dsp:cNvSpPr/>
      </dsp:nvSpPr>
      <dsp:spPr>
        <a:xfrm>
          <a:off x="0" y="4466795"/>
          <a:ext cx="9677915" cy="22317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200" kern="1200" dirty="0"/>
            <a:t>Or a new type of simple value like a number</a:t>
          </a:r>
          <a:endParaRPr lang="en-US" sz="6200" kern="1200" dirty="0"/>
        </a:p>
      </dsp:txBody>
      <dsp:txXfrm>
        <a:off x="0" y="4466795"/>
        <a:ext cx="9677915" cy="22317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F9404-7F07-4CD7-8942-BF661A38DC0E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4C03E-C049-4C9D-8459-9B64F59CC650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B0B8F-68A6-408B-A68B-8BD1FD712205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 class is also useful as an abstraction</a:t>
          </a:r>
          <a:endParaRPr lang="en-US" sz="2500" kern="1200"/>
        </a:p>
      </dsp:txBody>
      <dsp:txXfrm>
        <a:off x="1879288" y="695"/>
        <a:ext cx="12929705" cy="1627089"/>
      </dsp:txXfrm>
    </dsp:sp>
    <dsp:sp modelId="{9687305D-74AB-431A-9871-5EA8A3A9387B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B5769-EC8A-4804-A0F3-3BF8FDEB8759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2B9DD-0E6E-4B90-B865-D463FD95E933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 way of representing and identifying an idea or concept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0F38322C-12C8-4B89-8E9A-CBAA4E66AE64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99D00-839A-4A11-8FED-3B43176F91D0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079B-5B71-478B-AD34-A8C082E26C27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Allows us to work with something, without worrying about the details</a:t>
          </a:r>
          <a:endParaRPr lang="en-US" sz="2500" kern="1200"/>
        </a:p>
      </dsp:txBody>
      <dsp:txXfrm>
        <a:off x="1879288" y="4068419"/>
        <a:ext cx="12929705" cy="16270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25483-3E41-40AB-B046-173BA4A11262}">
      <dsp:nvSpPr>
        <dsp:cNvPr id="0" name=""/>
        <dsp:cNvSpPr/>
      </dsp:nvSpPr>
      <dsp:spPr>
        <a:xfrm>
          <a:off x="0" y="367122"/>
          <a:ext cx="9677915" cy="29089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Objects are a way of creating new data-types in an OOPL </a:t>
          </a:r>
        </a:p>
      </dsp:txBody>
      <dsp:txXfrm>
        <a:off x="142001" y="509123"/>
        <a:ext cx="9393913" cy="2624910"/>
      </dsp:txXfrm>
    </dsp:sp>
    <dsp:sp modelId="{AAAA4F3C-96B3-4CB2-9C13-A7788A07EBBA}">
      <dsp:nvSpPr>
        <dsp:cNvPr id="0" name=""/>
        <dsp:cNvSpPr/>
      </dsp:nvSpPr>
      <dsp:spPr>
        <a:xfrm>
          <a:off x="0" y="3425795"/>
          <a:ext cx="9677915" cy="2908912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Objects are an effective method for compartmentalizing complex problems into simpler ones. </a:t>
          </a:r>
        </a:p>
      </dsp:txBody>
      <dsp:txXfrm>
        <a:off x="142001" y="3567796"/>
        <a:ext cx="9393913" cy="262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DF97F-D3B5-488F-B422-2B92C52C337F}">
      <dsp:nvSpPr>
        <dsp:cNvPr id="0" name=""/>
        <dsp:cNvSpPr/>
      </dsp:nvSpPr>
      <dsp:spPr>
        <a:xfrm>
          <a:off x="0" y="35765"/>
          <a:ext cx="9677915" cy="2108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They are not formal definitions or principles</a:t>
          </a:r>
          <a:endParaRPr lang="en-US" sz="5300" kern="1200"/>
        </a:p>
      </dsp:txBody>
      <dsp:txXfrm>
        <a:off x="102921" y="138686"/>
        <a:ext cx="9472073" cy="1902498"/>
      </dsp:txXfrm>
    </dsp:sp>
    <dsp:sp modelId="{58303865-A8D8-4365-9FAF-2D620BA3EFEE}">
      <dsp:nvSpPr>
        <dsp:cNvPr id="0" name=""/>
        <dsp:cNvSpPr/>
      </dsp:nvSpPr>
      <dsp:spPr>
        <a:xfrm>
          <a:off x="0" y="2296745"/>
          <a:ext cx="9677915" cy="2108340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 dirty="0"/>
            <a:t>They are subjective and have been debated for years </a:t>
          </a:r>
          <a:endParaRPr lang="en-US" sz="5300" kern="1200" dirty="0"/>
        </a:p>
      </dsp:txBody>
      <dsp:txXfrm>
        <a:off x="102921" y="2399666"/>
        <a:ext cx="9472073" cy="1902498"/>
      </dsp:txXfrm>
    </dsp:sp>
    <dsp:sp modelId="{2D316AC0-A27F-4693-9CC5-780634D10152}">
      <dsp:nvSpPr>
        <dsp:cNvPr id="0" name=""/>
        <dsp:cNvSpPr/>
      </dsp:nvSpPr>
      <dsp:spPr>
        <a:xfrm>
          <a:off x="0" y="4557725"/>
          <a:ext cx="9677915" cy="210834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 dirty="0"/>
            <a:t>Consider them guideposts to help gain an intuition for OOP</a:t>
          </a:r>
          <a:endParaRPr lang="en-US" sz="5300" kern="1200" dirty="0"/>
        </a:p>
      </dsp:txBody>
      <dsp:txXfrm>
        <a:off x="102921" y="4660646"/>
        <a:ext cx="9472073" cy="1902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B3F1E-DE2C-4E42-9F1B-4884EADC48E1}">
      <dsp:nvSpPr>
        <dsp:cNvPr id="0" name=""/>
        <dsp:cNvSpPr/>
      </dsp:nvSpPr>
      <dsp:spPr>
        <a:xfrm>
          <a:off x="0" y="5496952"/>
          <a:ext cx="2419478" cy="1202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73" tIns="256032" rIns="17207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Hide</a:t>
          </a:r>
        </a:p>
      </dsp:txBody>
      <dsp:txXfrm>
        <a:off x="0" y="5496952"/>
        <a:ext cx="2419478" cy="1202598"/>
      </dsp:txXfrm>
    </dsp:sp>
    <dsp:sp modelId="{7F07D7CA-84A3-43CD-A79B-A8BF17318968}">
      <dsp:nvSpPr>
        <dsp:cNvPr id="0" name=""/>
        <dsp:cNvSpPr/>
      </dsp:nvSpPr>
      <dsp:spPr>
        <a:xfrm>
          <a:off x="2419478" y="5496952"/>
          <a:ext cx="7258436" cy="12025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35" tIns="279400" rIns="14723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Hide implementation details</a:t>
          </a:r>
        </a:p>
      </dsp:txBody>
      <dsp:txXfrm>
        <a:off x="2419478" y="5496952"/>
        <a:ext cx="7258436" cy="1202598"/>
      </dsp:txXfrm>
    </dsp:sp>
    <dsp:sp modelId="{E766C4DE-69E7-42F2-A83F-276421E5DAF4}">
      <dsp:nvSpPr>
        <dsp:cNvPr id="0" name=""/>
        <dsp:cNvSpPr/>
      </dsp:nvSpPr>
      <dsp:spPr>
        <a:xfrm rot="10800000">
          <a:off x="0" y="3665394"/>
          <a:ext cx="2419478" cy="18495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accent2">
              <a:hueOff val="-425792"/>
              <a:satOff val="1170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73" tIns="256032" rIns="17207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Provide</a:t>
          </a:r>
        </a:p>
      </dsp:txBody>
      <dsp:txXfrm rot="-10800000">
        <a:off x="0" y="3665394"/>
        <a:ext cx="2419478" cy="1202238"/>
      </dsp:txXfrm>
    </dsp:sp>
    <dsp:sp modelId="{D5DCED78-4F00-4930-8B5B-92908C92C7E0}">
      <dsp:nvSpPr>
        <dsp:cNvPr id="0" name=""/>
        <dsp:cNvSpPr/>
      </dsp:nvSpPr>
      <dsp:spPr>
        <a:xfrm>
          <a:off x="2419478" y="3665394"/>
          <a:ext cx="7258436" cy="1202238"/>
        </a:xfrm>
        <a:prstGeom prst="rect">
          <a:avLst/>
        </a:prstGeom>
        <a:solidFill>
          <a:schemeClr val="accent2">
            <a:tint val="40000"/>
            <a:alpha val="90000"/>
            <a:hueOff val="-374893"/>
            <a:satOff val="1471"/>
            <a:lumOff val="18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374893"/>
              <a:satOff val="1471"/>
              <a:lumOff val="1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35" tIns="279400" rIns="14723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a place to group related code and data (improved cohesion) </a:t>
          </a:r>
        </a:p>
      </dsp:txBody>
      <dsp:txXfrm>
        <a:off x="2419478" y="3665394"/>
        <a:ext cx="7258436" cy="1202238"/>
      </dsp:txXfrm>
    </dsp:sp>
    <dsp:sp modelId="{E7A0681B-F730-4645-86AD-5BDEB3867E83}">
      <dsp:nvSpPr>
        <dsp:cNvPr id="0" name=""/>
        <dsp:cNvSpPr/>
      </dsp:nvSpPr>
      <dsp:spPr>
        <a:xfrm rot="10800000">
          <a:off x="0" y="1833836"/>
          <a:ext cx="2419478" cy="18495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accent2">
              <a:hueOff val="-851583"/>
              <a:satOff val="2339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73" tIns="256032" rIns="17207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1833836"/>
        <a:ext cx="2419478" cy="1202238"/>
      </dsp:txXfrm>
    </dsp:sp>
    <dsp:sp modelId="{DC4A9C65-33F1-425E-BC4A-F6CB55006996}">
      <dsp:nvSpPr>
        <dsp:cNvPr id="0" name=""/>
        <dsp:cNvSpPr/>
      </dsp:nvSpPr>
      <dsp:spPr>
        <a:xfrm>
          <a:off x="2419478" y="1833836"/>
          <a:ext cx="7258436" cy="1202238"/>
        </a:xfrm>
        <a:prstGeom prst="rect">
          <a:avLst/>
        </a:prstGeom>
        <a:solidFill>
          <a:schemeClr val="accent2">
            <a:tint val="40000"/>
            <a:alpha val="90000"/>
            <a:hueOff val="-749786"/>
            <a:satOff val="2942"/>
            <a:lumOff val="3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749786"/>
              <a:satOff val="2942"/>
              <a:lumOff val="3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35" tIns="279400" rIns="14723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new abstractions that model (represent) the problem domain</a:t>
          </a:r>
        </a:p>
      </dsp:txBody>
      <dsp:txXfrm>
        <a:off x="2419478" y="1833836"/>
        <a:ext cx="7258436" cy="1202238"/>
      </dsp:txXfrm>
    </dsp:sp>
    <dsp:sp modelId="{5E6B270B-2775-4DE6-B7EF-2CA012C7ED9E}">
      <dsp:nvSpPr>
        <dsp:cNvPr id="0" name=""/>
        <dsp:cNvSpPr/>
      </dsp:nvSpPr>
      <dsp:spPr>
        <a:xfrm rot="10800000">
          <a:off x="0" y="2278"/>
          <a:ext cx="2419478" cy="184959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73" tIns="256032" rIns="17207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Design</a:t>
          </a:r>
        </a:p>
      </dsp:txBody>
      <dsp:txXfrm rot="-10800000">
        <a:off x="0" y="2278"/>
        <a:ext cx="2419478" cy="1202238"/>
      </dsp:txXfrm>
    </dsp:sp>
    <dsp:sp modelId="{663EC78C-9003-45C7-AF63-D6DF81491996}">
      <dsp:nvSpPr>
        <dsp:cNvPr id="0" name=""/>
        <dsp:cNvSpPr/>
      </dsp:nvSpPr>
      <dsp:spPr>
        <a:xfrm>
          <a:off x="2419478" y="2278"/>
          <a:ext cx="7258436" cy="1202238"/>
        </a:xfrm>
        <a:prstGeom prst="rect">
          <a:avLst/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35" tIns="279400" rIns="147235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 new data-types that make coding easier  </a:t>
          </a:r>
        </a:p>
      </dsp:txBody>
      <dsp:txXfrm>
        <a:off x="2419478" y="2278"/>
        <a:ext cx="7258436" cy="1202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97DB0-1B63-4890-A5C0-F30C4A330105}">
      <dsp:nvSpPr>
        <dsp:cNvPr id="0" name=""/>
        <dsp:cNvSpPr/>
      </dsp:nvSpPr>
      <dsp:spPr>
        <a:xfrm>
          <a:off x="104212" y="581051"/>
          <a:ext cx="1932977" cy="19329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1FFB5-A1AF-47A9-A007-BC6431EBD869}">
      <dsp:nvSpPr>
        <dsp:cNvPr id="0" name=""/>
        <dsp:cNvSpPr/>
      </dsp:nvSpPr>
      <dsp:spPr>
        <a:xfrm>
          <a:off x="510137" y="986976"/>
          <a:ext cx="1121126" cy="1121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0A049-3B11-4644-B833-9D903D574B5F}">
      <dsp:nvSpPr>
        <dsp:cNvPr id="0" name=""/>
        <dsp:cNvSpPr/>
      </dsp:nvSpPr>
      <dsp:spPr>
        <a:xfrm>
          <a:off x="2451399" y="581051"/>
          <a:ext cx="4556303" cy="1932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Classes are ways to group related data and/or functions</a:t>
          </a:r>
          <a:endParaRPr lang="en-US" sz="2400" kern="1200"/>
        </a:p>
      </dsp:txBody>
      <dsp:txXfrm>
        <a:off x="2451399" y="581051"/>
        <a:ext cx="4556303" cy="1932977"/>
      </dsp:txXfrm>
    </dsp:sp>
    <dsp:sp modelId="{4F33623A-DB0C-48D5-BF1F-DA0EB438518B}">
      <dsp:nvSpPr>
        <dsp:cNvPr id="0" name=""/>
        <dsp:cNvSpPr/>
      </dsp:nvSpPr>
      <dsp:spPr>
        <a:xfrm>
          <a:off x="7801604" y="581051"/>
          <a:ext cx="1932977" cy="19329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3C68E-4C36-458A-BBA1-8142807550A9}">
      <dsp:nvSpPr>
        <dsp:cNvPr id="0" name=""/>
        <dsp:cNvSpPr/>
      </dsp:nvSpPr>
      <dsp:spPr>
        <a:xfrm>
          <a:off x="8207529" y="986976"/>
          <a:ext cx="1121126" cy="1121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3B8DE-95F6-418B-B413-7F307D81C717}">
      <dsp:nvSpPr>
        <dsp:cNvPr id="0" name=""/>
        <dsp:cNvSpPr/>
      </dsp:nvSpPr>
      <dsp:spPr>
        <a:xfrm>
          <a:off x="10148790" y="581051"/>
          <a:ext cx="4556303" cy="1932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The data element within a class are called “fields”</a:t>
          </a:r>
          <a:endParaRPr lang="en-US" sz="2400" kern="1200"/>
        </a:p>
      </dsp:txBody>
      <dsp:txXfrm>
        <a:off x="10148790" y="581051"/>
        <a:ext cx="4556303" cy="1932977"/>
      </dsp:txXfrm>
    </dsp:sp>
    <dsp:sp modelId="{8A5F1762-EC02-4036-81ED-A2D4382CA43F}">
      <dsp:nvSpPr>
        <dsp:cNvPr id="0" name=""/>
        <dsp:cNvSpPr/>
      </dsp:nvSpPr>
      <dsp:spPr>
        <a:xfrm>
          <a:off x="104212" y="3543871"/>
          <a:ext cx="1932977" cy="19329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32765-34B2-4D0F-A6BE-BD77D5BBE8F6}">
      <dsp:nvSpPr>
        <dsp:cNvPr id="0" name=""/>
        <dsp:cNvSpPr/>
      </dsp:nvSpPr>
      <dsp:spPr>
        <a:xfrm>
          <a:off x="510137" y="3949796"/>
          <a:ext cx="1121126" cy="1121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C4796-1709-43B4-B642-0865E177E2C1}">
      <dsp:nvSpPr>
        <dsp:cNvPr id="0" name=""/>
        <dsp:cNvSpPr/>
      </dsp:nvSpPr>
      <dsp:spPr>
        <a:xfrm>
          <a:off x="2451399" y="3543871"/>
          <a:ext cx="4556303" cy="1932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The functions within a class are called “methods”</a:t>
          </a:r>
          <a:endParaRPr lang="en-US" sz="2400" kern="1200"/>
        </a:p>
      </dsp:txBody>
      <dsp:txXfrm>
        <a:off x="2451399" y="3543871"/>
        <a:ext cx="4556303" cy="1932977"/>
      </dsp:txXfrm>
    </dsp:sp>
    <dsp:sp modelId="{47036A11-9533-4685-8BF5-4A6EE9D4EAFF}">
      <dsp:nvSpPr>
        <dsp:cNvPr id="0" name=""/>
        <dsp:cNvSpPr/>
      </dsp:nvSpPr>
      <dsp:spPr>
        <a:xfrm>
          <a:off x="7801604" y="3543871"/>
          <a:ext cx="1932977" cy="19329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B06B1-362B-43B7-8B76-2F1BBE30615F}">
      <dsp:nvSpPr>
        <dsp:cNvPr id="0" name=""/>
        <dsp:cNvSpPr/>
      </dsp:nvSpPr>
      <dsp:spPr>
        <a:xfrm>
          <a:off x="8207529" y="3949796"/>
          <a:ext cx="1121126" cy="1121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96F04-00A0-459D-96FF-5501EC6C970F}">
      <dsp:nvSpPr>
        <dsp:cNvPr id="0" name=""/>
        <dsp:cNvSpPr/>
      </dsp:nvSpPr>
      <dsp:spPr>
        <a:xfrm>
          <a:off x="10148790" y="3543871"/>
          <a:ext cx="4556303" cy="1932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Together they are called “members”</a:t>
          </a:r>
          <a:endParaRPr lang="en-US" sz="2400" kern="1200"/>
        </a:p>
      </dsp:txBody>
      <dsp:txXfrm>
        <a:off x="10148790" y="3543871"/>
        <a:ext cx="4556303" cy="1932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D6E98-C210-429D-80D7-A2975E8793F2}">
      <dsp:nvSpPr>
        <dsp:cNvPr id="0" name=""/>
        <dsp:cNvSpPr/>
      </dsp:nvSpPr>
      <dsp:spPr>
        <a:xfrm>
          <a:off x="575" y="1864331"/>
          <a:ext cx="3279237" cy="19675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Classes also simplify code</a:t>
          </a:r>
          <a:endParaRPr lang="en-US" sz="2900" kern="1200"/>
        </a:p>
      </dsp:txBody>
      <dsp:txXfrm>
        <a:off x="575" y="1864331"/>
        <a:ext cx="3279237" cy="1967542"/>
      </dsp:txXfrm>
    </dsp:sp>
    <dsp:sp modelId="{03047E67-5E15-4A9C-89DE-A290E2E214C6}">
      <dsp:nvSpPr>
        <dsp:cNvPr id="0" name=""/>
        <dsp:cNvSpPr/>
      </dsp:nvSpPr>
      <dsp:spPr>
        <a:xfrm>
          <a:off x="3315685" y="2726602"/>
          <a:ext cx="4918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212896"/>
            <a:satOff val="58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3902-BD35-4D6E-A1F6-5AEAB9865BD9}">
      <dsp:nvSpPr>
        <dsp:cNvPr id="0" name=""/>
        <dsp:cNvSpPr/>
      </dsp:nvSpPr>
      <dsp:spPr>
        <a:xfrm>
          <a:off x="3843443" y="1864331"/>
          <a:ext cx="3279237" cy="1967542"/>
        </a:xfrm>
        <a:prstGeom prst="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Fewer parameters</a:t>
          </a:r>
          <a:endParaRPr lang="en-US" sz="2900" kern="1200"/>
        </a:p>
      </dsp:txBody>
      <dsp:txXfrm>
        <a:off x="3843443" y="1864331"/>
        <a:ext cx="3279237" cy="1967542"/>
      </dsp:txXfrm>
    </dsp:sp>
    <dsp:sp modelId="{EB04C845-DBA1-425B-8471-254D0E0D874C}">
      <dsp:nvSpPr>
        <dsp:cNvPr id="0" name=""/>
        <dsp:cNvSpPr/>
      </dsp:nvSpPr>
      <dsp:spPr>
        <a:xfrm>
          <a:off x="7158554" y="2726602"/>
          <a:ext cx="4918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A9D83-1215-4BEF-8C92-B1E7040FC520}">
      <dsp:nvSpPr>
        <dsp:cNvPr id="0" name=""/>
        <dsp:cNvSpPr/>
      </dsp:nvSpPr>
      <dsp:spPr>
        <a:xfrm>
          <a:off x="7686312" y="1864331"/>
          <a:ext cx="3279237" cy="1967542"/>
        </a:xfrm>
        <a:prstGeom prst="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Fewer details to keep in head</a:t>
          </a:r>
          <a:endParaRPr lang="en-US" sz="2900" kern="1200"/>
        </a:p>
      </dsp:txBody>
      <dsp:txXfrm>
        <a:off x="7686312" y="1864331"/>
        <a:ext cx="3279237" cy="1967542"/>
      </dsp:txXfrm>
    </dsp:sp>
    <dsp:sp modelId="{8EA92AF3-8E73-4E19-8305-3BC635719761}">
      <dsp:nvSpPr>
        <dsp:cNvPr id="0" name=""/>
        <dsp:cNvSpPr/>
      </dsp:nvSpPr>
      <dsp:spPr>
        <a:xfrm>
          <a:off x="11001422" y="2726602"/>
          <a:ext cx="4918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-1064479"/>
            <a:satOff val="2924"/>
            <a:lumOff val="19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4FE63-CDA9-4ABE-9DC1-EA79DB818D7B}">
      <dsp:nvSpPr>
        <dsp:cNvPr id="0" name=""/>
        <dsp:cNvSpPr/>
      </dsp:nvSpPr>
      <dsp:spPr>
        <a:xfrm>
          <a:off x="11529180" y="1864331"/>
          <a:ext cx="3279237" cy="1967542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Assures that related data is initialized together</a:t>
          </a:r>
          <a:endParaRPr lang="en-US" sz="2900" kern="1200" dirty="0"/>
        </a:p>
      </dsp:txBody>
      <dsp:txXfrm>
        <a:off x="11529180" y="1864331"/>
        <a:ext cx="3279237" cy="19675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7FD69-C974-4867-A5A7-4AC93575104A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CC614-5179-408A-B261-E03AD99A38FD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9311E-1499-494E-9DA6-94C2BE93234B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 property is a member that looks like a field but calls a getter function </a:t>
          </a:r>
          <a:endParaRPr lang="en-US" sz="2500" kern="1200"/>
        </a:p>
      </dsp:txBody>
      <dsp:txXfrm>
        <a:off x="1879288" y="695"/>
        <a:ext cx="12929705" cy="1627089"/>
      </dsp:txXfrm>
    </dsp:sp>
    <dsp:sp modelId="{90C3E2C9-758A-4B7E-AB7A-B03F301C470D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91149-B225-42E5-B2EF-618D5C022201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FD25F-CACC-4FD2-9394-78DC512B471F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Read-write properties also allow assignment, which calls a setter function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6BD0AC07-0275-4561-B0C8-4D453EA6C317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0F11E-5DAE-4DD2-BA36-B2877A8D7D8D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15423-D9F9-471A-A9B2-3323E6723707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Properties may also map directly to hidden fields, but this is transparent to a user</a:t>
          </a:r>
          <a:endParaRPr lang="en-US" sz="2500" kern="1200"/>
        </a:p>
      </dsp:txBody>
      <dsp:txXfrm>
        <a:off x="1879288" y="4068419"/>
        <a:ext cx="12929705" cy="1627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7D9A7-05B0-40A3-ACAB-659E636F4CFD}">
      <dsp:nvSpPr>
        <dsp:cNvPr id="0" name=""/>
        <dsp:cNvSpPr/>
      </dsp:nvSpPr>
      <dsp:spPr>
        <a:xfrm>
          <a:off x="4738878" y="2850"/>
          <a:ext cx="5331237" cy="13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When we call “new” on a class we create an instance of it</a:t>
          </a:r>
          <a:endParaRPr lang="en-US" sz="3100" kern="1200"/>
        </a:p>
      </dsp:txBody>
      <dsp:txXfrm>
        <a:off x="4805815" y="69787"/>
        <a:ext cx="5197363" cy="1237331"/>
      </dsp:txXfrm>
    </dsp:sp>
    <dsp:sp modelId="{9BE13289-C7FB-4C17-B36A-F6B2A410AF75}">
      <dsp:nvSpPr>
        <dsp:cNvPr id="0" name=""/>
        <dsp:cNvSpPr/>
      </dsp:nvSpPr>
      <dsp:spPr>
        <a:xfrm>
          <a:off x="4738878" y="1442616"/>
          <a:ext cx="5331237" cy="1371205"/>
        </a:xfrm>
        <a:prstGeom prst="roundRect">
          <a:avLst/>
        </a:prstGeom>
        <a:solidFill>
          <a:schemeClr val="accent5">
            <a:hueOff val="307254"/>
            <a:satOff val="-5999"/>
            <a:lumOff val="1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This allocates memory for the class instance on the “heap”</a:t>
          </a:r>
          <a:endParaRPr lang="en-US" sz="3100" kern="1200"/>
        </a:p>
      </dsp:txBody>
      <dsp:txXfrm>
        <a:off x="4805815" y="1509553"/>
        <a:ext cx="5197363" cy="1237331"/>
      </dsp:txXfrm>
    </dsp:sp>
    <dsp:sp modelId="{7BD98281-C459-4FC0-A06F-B22418B7B8DE}">
      <dsp:nvSpPr>
        <dsp:cNvPr id="0" name=""/>
        <dsp:cNvSpPr/>
      </dsp:nvSpPr>
      <dsp:spPr>
        <a:xfrm>
          <a:off x="4738878" y="2882382"/>
          <a:ext cx="5331237" cy="1371205"/>
        </a:xfrm>
        <a:prstGeom prst="roundRect">
          <a:avLst/>
        </a:prstGeom>
        <a:solidFill>
          <a:schemeClr val="accent5">
            <a:hueOff val="614507"/>
            <a:satOff val="-11997"/>
            <a:lumOff val="2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All fields are initialized to the default values  </a:t>
          </a:r>
          <a:endParaRPr lang="en-US" sz="3100" kern="1200"/>
        </a:p>
      </dsp:txBody>
      <dsp:txXfrm>
        <a:off x="4805815" y="2949319"/>
        <a:ext cx="5197363" cy="1237331"/>
      </dsp:txXfrm>
    </dsp:sp>
    <dsp:sp modelId="{0D9C8D30-FD09-4771-8538-454E0E91E4F0}">
      <dsp:nvSpPr>
        <dsp:cNvPr id="0" name=""/>
        <dsp:cNvSpPr/>
      </dsp:nvSpPr>
      <dsp:spPr>
        <a:xfrm>
          <a:off x="4738878" y="4322148"/>
          <a:ext cx="5331237" cy="1371205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The appropriate constructor method is called </a:t>
          </a:r>
          <a:endParaRPr lang="en-US" sz="3100" kern="1200"/>
        </a:p>
      </dsp:txBody>
      <dsp:txXfrm>
        <a:off x="4805815" y="4389085"/>
        <a:ext cx="5197363" cy="1237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B047E-65B5-41F0-BEAA-E7474A7F4F8E}">
      <dsp:nvSpPr>
        <dsp:cNvPr id="0" name=""/>
        <dsp:cNvSpPr/>
      </dsp:nvSpPr>
      <dsp:spPr>
        <a:xfrm>
          <a:off x="0" y="0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This is an opportunity for the class to assure it has a valid internal state</a:t>
          </a:r>
          <a:endParaRPr lang="en-US" sz="3300" kern="1200"/>
        </a:p>
      </dsp:txBody>
      <dsp:txXfrm>
        <a:off x="36704" y="36704"/>
        <a:ext cx="10389039" cy="1179757"/>
      </dsp:txXfrm>
    </dsp:sp>
    <dsp:sp modelId="{C0B6E84D-CDE5-4C72-A4DD-10FDC696EF3B}">
      <dsp:nvSpPr>
        <dsp:cNvPr id="0" name=""/>
        <dsp:cNvSpPr/>
      </dsp:nvSpPr>
      <dsp:spPr>
        <a:xfrm>
          <a:off x="992202" y="1481013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That all related data inside is allocated together</a:t>
          </a:r>
          <a:endParaRPr lang="en-US" sz="3300" kern="1200"/>
        </a:p>
      </dsp:txBody>
      <dsp:txXfrm>
        <a:off x="1028906" y="1517717"/>
        <a:ext cx="9967027" cy="1179757"/>
      </dsp:txXfrm>
    </dsp:sp>
    <dsp:sp modelId="{7A63AD8E-AE55-4EF8-8E1D-1E2DB7A53E1F}">
      <dsp:nvSpPr>
        <dsp:cNvPr id="0" name=""/>
        <dsp:cNvSpPr/>
      </dsp:nvSpPr>
      <dsp:spPr>
        <a:xfrm>
          <a:off x="1969596" y="2962026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If a class is immutable, then the constructor is all we need to worry about </a:t>
          </a:r>
          <a:endParaRPr lang="en-US" sz="3300" kern="1200"/>
        </a:p>
      </dsp:txBody>
      <dsp:txXfrm>
        <a:off x="2006300" y="2998730"/>
        <a:ext cx="9981836" cy="1179757"/>
      </dsp:txXfrm>
    </dsp:sp>
    <dsp:sp modelId="{7CEA6447-1948-45B6-81F3-9BFA839A48C6}">
      <dsp:nvSpPr>
        <dsp:cNvPr id="0" name=""/>
        <dsp:cNvSpPr/>
      </dsp:nvSpPr>
      <dsp:spPr>
        <a:xfrm>
          <a:off x="2961798" y="4443039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Immutable class instances can’t go wrong … if the constructor is well written</a:t>
          </a:r>
          <a:endParaRPr lang="en-US" sz="3300" kern="1200"/>
        </a:p>
      </dsp:txBody>
      <dsp:txXfrm>
        <a:off x="2998502" y="4479743"/>
        <a:ext cx="9967027" cy="1179757"/>
      </dsp:txXfrm>
    </dsp:sp>
    <dsp:sp modelId="{3F44A812-91C3-4309-B02D-DB5BBDCB81DD}">
      <dsp:nvSpPr>
        <dsp:cNvPr id="0" name=""/>
        <dsp:cNvSpPr/>
      </dsp:nvSpPr>
      <dsp:spPr>
        <a:xfrm>
          <a:off x="11032637" y="959810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1215912" y="959810"/>
        <a:ext cx="448007" cy="612954"/>
      </dsp:txXfrm>
    </dsp:sp>
    <dsp:sp modelId="{7E8974E3-0D59-409B-B890-BEBC660E8644}">
      <dsp:nvSpPr>
        <dsp:cNvPr id="0" name=""/>
        <dsp:cNvSpPr/>
      </dsp:nvSpPr>
      <dsp:spPr>
        <a:xfrm>
          <a:off x="12024840" y="2440823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2340"/>
            <a:satOff val="2206"/>
            <a:lumOff val="28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62340"/>
              <a:satOff val="2206"/>
              <a:lumOff val="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2208115" y="2440823"/>
        <a:ext cx="448007" cy="612954"/>
      </dsp:txXfrm>
    </dsp:sp>
    <dsp:sp modelId="{00A96F0E-BF32-44CD-93A9-113E68B5B2C6}">
      <dsp:nvSpPr>
        <dsp:cNvPr id="0" name=""/>
        <dsp:cNvSpPr/>
      </dsp:nvSpPr>
      <dsp:spPr>
        <a:xfrm>
          <a:off x="13002234" y="3921837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3185509" y="3921837"/>
        <a:ext cx="448007" cy="6129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E9239-20BF-4A3A-931B-BC6161D8A81C}">
      <dsp:nvSpPr>
        <dsp:cNvPr id="0" name=""/>
        <dsp:cNvSpPr/>
      </dsp:nvSpPr>
      <dsp:spPr>
        <a:xfrm>
          <a:off x="0" y="77677"/>
          <a:ext cx="14808994" cy="83947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Has a single clearly defined purpose</a:t>
          </a:r>
          <a:endParaRPr lang="en-US" sz="3500" kern="1200"/>
        </a:p>
      </dsp:txBody>
      <dsp:txXfrm>
        <a:off x="40980" y="118657"/>
        <a:ext cx="14727034" cy="757514"/>
      </dsp:txXfrm>
    </dsp:sp>
    <dsp:sp modelId="{55ABA465-A167-43FD-AA5C-A6ED961C432C}">
      <dsp:nvSpPr>
        <dsp:cNvPr id="0" name=""/>
        <dsp:cNvSpPr/>
      </dsp:nvSpPr>
      <dsp:spPr>
        <a:xfrm>
          <a:off x="0" y="1017952"/>
          <a:ext cx="14808994" cy="839474"/>
        </a:xfrm>
        <a:prstGeom prst="roundRect">
          <a:avLst/>
        </a:prstGeom>
        <a:solidFill>
          <a:schemeClr val="accent1">
            <a:shade val="80000"/>
            <a:hueOff val="10202"/>
            <a:satOff val="-7550"/>
            <a:lumOff val="68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Can’t be transformed into an inconsistent state</a:t>
          </a:r>
          <a:endParaRPr lang="en-US" sz="3500" kern="1200"/>
        </a:p>
      </dsp:txBody>
      <dsp:txXfrm>
        <a:off x="40980" y="1058932"/>
        <a:ext cx="14727034" cy="757514"/>
      </dsp:txXfrm>
    </dsp:sp>
    <dsp:sp modelId="{0E12D6AE-258B-4F11-8D7B-770F3AE7F262}">
      <dsp:nvSpPr>
        <dsp:cNvPr id="0" name=""/>
        <dsp:cNvSpPr/>
      </dsp:nvSpPr>
      <dsp:spPr>
        <a:xfrm>
          <a:off x="0" y="1958227"/>
          <a:ext cx="14808994" cy="839474"/>
        </a:xfrm>
        <a:prstGeom prst="roundRect">
          <a:avLst/>
        </a:prstGeom>
        <a:solidFill>
          <a:schemeClr val="accent1">
            <a:shade val="80000"/>
            <a:hueOff val="20405"/>
            <a:satOff val="-15100"/>
            <a:lumOff val="136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Does not store redundant information </a:t>
          </a:r>
          <a:endParaRPr lang="en-US" sz="3500" kern="1200"/>
        </a:p>
      </dsp:txBody>
      <dsp:txXfrm>
        <a:off x="40980" y="1999207"/>
        <a:ext cx="14727034" cy="757514"/>
      </dsp:txXfrm>
    </dsp:sp>
    <dsp:sp modelId="{6577BC4F-303A-4E0C-AE91-F5DA113259E0}">
      <dsp:nvSpPr>
        <dsp:cNvPr id="0" name=""/>
        <dsp:cNvSpPr/>
      </dsp:nvSpPr>
      <dsp:spPr>
        <a:xfrm>
          <a:off x="0" y="2898502"/>
          <a:ext cx="14808994" cy="839474"/>
        </a:xfrm>
        <a:prstGeom prst="roundRect">
          <a:avLst/>
        </a:prstGeom>
        <a:solidFill>
          <a:schemeClr val="accent1">
            <a:shade val="80000"/>
            <a:hueOff val="30607"/>
            <a:satOff val="-22651"/>
            <a:lumOff val="204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Can be reused without change</a:t>
          </a:r>
          <a:endParaRPr lang="en-US" sz="3500" kern="1200"/>
        </a:p>
      </dsp:txBody>
      <dsp:txXfrm>
        <a:off x="40980" y="2939482"/>
        <a:ext cx="14727034" cy="757514"/>
      </dsp:txXfrm>
    </dsp:sp>
    <dsp:sp modelId="{4B3A998A-1EB3-4001-8D2C-CED877F1570E}">
      <dsp:nvSpPr>
        <dsp:cNvPr id="0" name=""/>
        <dsp:cNvSpPr/>
      </dsp:nvSpPr>
      <dsp:spPr>
        <a:xfrm>
          <a:off x="0" y="3838777"/>
          <a:ext cx="14808994" cy="839474"/>
        </a:xfrm>
        <a:prstGeom prst="roundRect">
          <a:avLst/>
        </a:prstGeom>
        <a:solidFill>
          <a:schemeClr val="accent1">
            <a:shade val="80000"/>
            <a:hueOff val="40809"/>
            <a:satOff val="-30201"/>
            <a:lumOff val="272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Does not expose implementation details</a:t>
          </a:r>
          <a:endParaRPr lang="en-US" sz="3500" kern="1200"/>
        </a:p>
      </dsp:txBody>
      <dsp:txXfrm>
        <a:off x="40980" y="3879757"/>
        <a:ext cx="14727034" cy="757514"/>
      </dsp:txXfrm>
    </dsp:sp>
    <dsp:sp modelId="{53FD35E4-5F71-473D-908E-FA9A0D25667D}">
      <dsp:nvSpPr>
        <dsp:cNvPr id="0" name=""/>
        <dsp:cNvSpPr/>
      </dsp:nvSpPr>
      <dsp:spPr>
        <a:xfrm>
          <a:off x="0" y="4779052"/>
          <a:ext cx="14808994" cy="839474"/>
        </a:xfrm>
        <a:prstGeom prst="roundRect">
          <a:avLst/>
        </a:prstGeom>
        <a:solidFill>
          <a:schemeClr val="accent1">
            <a:shade val="80000"/>
            <a:hueOff val="51011"/>
            <a:satOff val="-37751"/>
            <a:lumOff val="34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Does not have public fields</a:t>
          </a:r>
          <a:endParaRPr lang="en-US" sz="3500" kern="1200" dirty="0"/>
        </a:p>
      </dsp:txBody>
      <dsp:txXfrm>
        <a:off x="40980" y="4820032"/>
        <a:ext cx="14727034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And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308087-BA1D-46C8-ADEC-CE6A94711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09EC1A4-B01A-BD59-A25D-88B2357E5A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7787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582D8-B30A-B2B6-3B16-CE9BA4BD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Without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008C-5DDE-C72F-C9C0-9AAC470FC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Some tasks become quite challenging </a:t>
            </a:r>
          </a:p>
          <a:p>
            <a:r>
              <a:rPr lang="en-CA">
                <a:solidFill>
                  <a:schemeClr val="bg1"/>
                </a:solidFill>
              </a:rPr>
              <a:t>Have to overload existing data types (like ints or strings) to represent concepts</a:t>
            </a:r>
          </a:p>
          <a:p>
            <a:r>
              <a:rPr lang="en-CA">
                <a:solidFill>
                  <a:schemeClr val="bg1"/>
                </a:solidFill>
              </a:rPr>
              <a:t>Implicit rules not captured or expressed </a:t>
            </a:r>
          </a:p>
          <a:p>
            <a:r>
              <a:rPr lang="en-CA">
                <a:solidFill>
                  <a:schemeClr val="bg1"/>
                </a:solidFill>
              </a:rPr>
              <a:t>Hard to verify </a:t>
            </a:r>
          </a:p>
          <a:p>
            <a:r>
              <a:rPr lang="en-CA">
                <a:solidFill>
                  <a:schemeClr val="bg1"/>
                </a:solidFill>
              </a:rPr>
              <a:t>Leads to errors</a:t>
            </a:r>
          </a:p>
          <a:p>
            <a:r>
              <a:rPr lang="en-CA">
                <a:solidFill>
                  <a:schemeClr val="bg1"/>
                </a:solidFill>
              </a:rPr>
              <a:t>Leads to complexity </a:t>
            </a:r>
          </a:p>
        </p:txBody>
      </p:sp>
    </p:spTree>
    <p:extLst>
      <p:ext uri="{BB962C8B-B14F-4D97-AF65-F5344CB8AC3E}">
        <p14:creationId xmlns:p14="http://schemas.microsoft.com/office/powerpoint/2010/main" val="149508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A66-C30C-5764-E46B-C0FD2ECB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Properties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65F461-4103-505A-0FA8-7B8F64BF8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509843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0BD2-C5CD-F2D4-3B54-0C3C66C3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Instantiating a Class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B1A8E2-F962-79C3-DAC4-BE504852E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87137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63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463-A81B-BE70-9BE4-B5D1CB83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Constructors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72E6F9-7C6D-3A35-1A27-CBA345F0C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339920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6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245E-9249-0FA8-45C2-B44069A2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Well Designed Class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316930-0E51-4DCC-6408-2C8812E78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37018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3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5BDD-23F7-75A5-0242-E3BA0D5C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US" dirty="0"/>
              <a:t>Choosing Between Struct and Class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D5FEE-4649-4514-6DED-69301C61B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76887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39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5E98-0A3B-DB25-DB4B-90EEA561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Class as a 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7A81A-E591-D2A1-8B4C-D8B17AABC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328153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66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632-3053-F33F-5FF5-F79469EF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Abstractions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D7662F-BE25-E9E1-CF98-24543C4CD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07379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18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93265D46-378D-470A-7A00-63FD793F5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02128F-8320-6DE4-C0B9-CBA4633C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Object 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9B54-E527-9A45-A241-DC5F4CE8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sz="4400" b="1" dirty="0">
                <a:solidFill>
                  <a:schemeClr val="tx1"/>
                </a:solidFill>
              </a:rPr>
              <a:t>How to decide what objects I need? </a:t>
            </a:r>
            <a:br>
              <a:rPr lang="en-CA" sz="4400" b="1" dirty="0">
                <a:solidFill>
                  <a:schemeClr val="tx1"/>
                </a:solidFill>
              </a:rPr>
            </a:br>
            <a:endParaRPr lang="en-CA" sz="4400" b="1" dirty="0">
              <a:solidFill>
                <a:schemeClr val="tx1"/>
              </a:solidFill>
            </a:endParaRPr>
          </a:p>
          <a:p>
            <a:r>
              <a:rPr lang="en-CA" sz="4400" b="1" dirty="0">
                <a:solidFill>
                  <a:schemeClr val="tx1"/>
                </a:solidFill>
              </a:rPr>
              <a:t>How to decide what methods they have? </a:t>
            </a:r>
          </a:p>
          <a:p>
            <a:endParaRPr lang="en-CA" sz="4400" b="1" dirty="0">
              <a:solidFill>
                <a:schemeClr val="tx1"/>
              </a:solidFill>
            </a:endParaRPr>
          </a:p>
          <a:p>
            <a:r>
              <a:rPr lang="en-CA" sz="4400" b="1" dirty="0">
                <a:solidFill>
                  <a:schemeClr val="tx1"/>
                </a:solidFill>
              </a:rPr>
              <a:t>How to decide what the relationships are between objects?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11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2D75C292-6DA2-01A6-32FF-F7EAD3B3F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FCEABF-719A-4C8C-8802-E1C13EE46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DAE64-DA10-38E8-5FB4-3BC4105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Designing Object Oriented Programs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A2A6-F7E9-5723-C628-A9288DAB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Look at the description of the problem domain or requirements.</a:t>
            </a:r>
          </a:p>
          <a:p>
            <a:r>
              <a:rPr lang="en-US" dirty="0">
                <a:solidFill>
                  <a:schemeClr val="bg1"/>
                </a:solidFill>
              </a:rPr>
              <a:t>Ask yourself, what are the nouns? These might be the objects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verbs?  These might be methods.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commands? These might change state of objects?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queries? These might be functions or properties? </a:t>
            </a:r>
          </a:p>
          <a:p>
            <a:r>
              <a:rPr lang="en-US" dirty="0">
                <a:solidFill>
                  <a:schemeClr val="bg1"/>
                </a:solidFill>
              </a:rPr>
              <a:t>Are there states? When and how do they transition? These might be procedures.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ED3D7-5F1C-55A1-1A8C-2CF46601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sz="6100"/>
              <a:t>What is object oriented programming? </a:t>
            </a:r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8EAF8ADE-CC72-50CD-13A8-6A3D8887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459BF-724A-5197-DF6A-35353694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Some people ask this question</a:t>
            </a:r>
          </a:p>
          <a:p>
            <a:r>
              <a:rPr lang="en-CA" dirty="0">
                <a:solidFill>
                  <a:schemeClr val="tx1"/>
                </a:solidFill>
              </a:rPr>
              <a:t>There is no good answer </a:t>
            </a:r>
          </a:p>
          <a:p>
            <a:r>
              <a:rPr lang="en-CA" dirty="0">
                <a:solidFill>
                  <a:schemeClr val="tx1"/>
                </a:solidFill>
              </a:rPr>
              <a:t>Usually it is described as a set of principles</a:t>
            </a:r>
          </a:p>
          <a:p>
            <a:r>
              <a:rPr lang="en-CA" dirty="0">
                <a:solidFill>
                  <a:schemeClr val="tx1"/>
                </a:solidFill>
              </a:rPr>
              <a:t>Varies somewhat between languages</a:t>
            </a:r>
          </a:p>
        </p:txBody>
      </p:sp>
    </p:spTree>
    <p:extLst>
      <p:ext uri="{BB962C8B-B14F-4D97-AF65-F5344CB8AC3E}">
        <p14:creationId xmlns:p14="http://schemas.microsoft.com/office/powerpoint/2010/main" val="3626634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7D66-46F3-6062-4860-CA218E1A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US" sz="7200"/>
              <a:t>Summary</a:t>
            </a:r>
            <a:endParaRPr lang="en-CA" sz="7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255960-0502-48D4-DCBD-8F73FE89F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719096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01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1FE1-B8ED-0F76-1186-9A2E4D6B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6100"/>
              <a:t>Principles of Object Oriented Programming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655A267-FAA8-6863-8930-0AB8501F8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70780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26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EE25-FEBA-8EBE-66D4-19ED08CC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Those principle are not that useful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6DB2D4-A66B-F602-FA88-E6F2747A5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225183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6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F3B8-7D01-C89A-0BD0-B13F6B40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But Classes are Useful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DB762-067F-856E-C834-671E89BB4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21283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18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61F62-F9CB-4D75-4B61-30E60890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Grouping of Data and/or Methods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9C3B69AB-B786-35BA-D074-E2135784CE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1" y="3086100"/>
          <a:ext cx="14809307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32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A62574-A8C3-43CD-8CCE-E161A907A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06352F60-9026-F358-4AB0-6FDB8128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15000"/>
          </a:blip>
          <a:srcRect t="7734" b="17266"/>
          <a:stretch/>
        </p:blipFill>
        <p:spPr>
          <a:xfrm>
            <a:off x="20" y="5712"/>
            <a:ext cx="18287980" cy="10287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2F5F07-34E6-4B28-8D8B-C76C7BD7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8B11C-1CF1-51C7-9D59-E9F8F87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Non-Static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CF58-FB4E-2020-1472-516402E71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May have non-static members </a:t>
            </a:r>
          </a:p>
          <a:p>
            <a:r>
              <a:rPr lang="en-CA">
                <a:solidFill>
                  <a:schemeClr val="bg1"/>
                </a:solidFill>
              </a:rPr>
              <a:t>Non-static classes can be instantiated </a:t>
            </a:r>
          </a:p>
          <a:p>
            <a:r>
              <a:rPr lang="en-CA">
                <a:solidFill>
                  <a:schemeClr val="bg1"/>
                </a:solidFill>
              </a:rPr>
              <a:t>Supports the new operator</a:t>
            </a:r>
          </a:p>
          <a:p>
            <a:r>
              <a:rPr lang="en-CA">
                <a:solidFill>
                  <a:schemeClr val="bg1"/>
                </a:solidFill>
              </a:rPr>
              <a:t>May have one or more constructor</a:t>
            </a:r>
          </a:p>
          <a:p>
            <a:r>
              <a:rPr lang="en-CA">
                <a:solidFill>
                  <a:schemeClr val="bg1"/>
                </a:solidFill>
              </a:rPr>
              <a:t>Different instances may have different values for fields</a:t>
            </a:r>
          </a:p>
          <a:p>
            <a:r>
              <a:rPr lang="en-CA">
                <a:solidFill>
                  <a:schemeClr val="bg1"/>
                </a:solidFill>
              </a:rPr>
              <a:t>May also contain static methods and fields if desired</a:t>
            </a:r>
          </a:p>
          <a:p>
            <a:pPr marL="68580" indent="0">
              <a:buNone/>
            </a:pP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3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3C13-4386-EEFD-E603-EC60722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1" y="1605502"/>
            <a:ext cx="7799889" cy="2164904"/>
          </a:xfrm>
        </p:spPr>
        <p:txBody>
          <a:bodyPr>
            <a:normAutofit/>
          </a:bodyPr>
          <a:lstStyle/>
          <a:p>
            <a:r>
              <a:rPr lang="en-CA" sz="6000"/>
              <a:t>Examples of 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D83E-529E-0339-8AC3-21CA80D3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3" y="3819645"/>
            <a:ext cx="7626267" cy="5324355"/>
          </a:xfrm>
        </p:spPr>
        <p:txBody>
          <a:bodyPr>
            <a:normAutofit/>
          </a:bodyPr>
          <a:lstStyle/>
          <a:p>
            <a:r>
              <a:rPr lang="en-CA" sz="2300" dirty="0">
                <a:solidFill>
                  <a:schemeClr val="tx1"/>
                </a:solidFill>
              </a:rPr>
              <a:t>Functions that query properties </a:t>
            </a:r>
          </a:p>
          <a:p>
            <a:pPr lvl="1"/>
            <a:r>
              <a:rPr lang="en-CA" sz="2300" dirty="0" err="1">
                <a:solidFill>
                  <a:schemeClr val="tx1"/>
                </a:solidFill>
              </a:rPr>
              <a:t>String.Length</a:t>
            </a:r>
            <a:endParaRPr lang="en-CA" sz="2300" dirty="0">
              <a:solidFill>
                <a:schemeClr val="tx1"/>
              </a:solidFill>
            </a:endParaRPr>
          </a:p>
          <a:p>
            <a:pPr lvl="1"/>
            <a:r>
              <a:rPr lang="en-CA" sz="2300" dirty="0" err="1">
                <a:solidFill>
                  <a:schemeClr val="tx1"/>
                </a:solidFill>
              </a:rPr>
              <a:t>List.Count</a:t>
            </a:r>
            <a:endParaRPr lang="en-CA" sz="2300" dirty="0">
              <a:solidFill>
                <a:schemeClr val="tx1"/>
              </a:solidFill>
            </a:endParaRPr>
          </a:p>
          <a:p>
            <a:r>
              <a:rPr lang="en-CA" sz="2300" dirty="0">
                <a:solidFill>
                  <a:schemeClr val="tx1"/>
                </a:solidFill>
              </a:rPr>
              <a:t>Functions that transform the value into another</a:t>
            </a:r>
          </a:p>
          <a:p>
            <a:pPr lvl="1"/>
            <a:r>
              <a:rPr lang="en-CA" sz="2300" dirty="0" err="1">
                <a:solidFill>
                  <a:schemeClr val="tx1"/>
                </a:solidFill>
              </a:rPr>
              <a:t>Int.ToString</a:t>
            </a:r>
            <a:r>
              <a:rPr lang="en-CA" sz="23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CA" sz="2300" dirty="0" err="1">
                <a:solidFill>
                  <a:schemeClr val="tx1"/>
                </a:solidFill>
              </a:rPr>
              <a:t>String.ToLower</a:t>
            </a:r>
            <a:r>
              <a:rPr lang="en-CA" sz="2300" dirty="0">
                <a:solidFill>
                  <a:schemeClr val="tx1"/>
                </a:solidFill>
              </a:rPr>
              <a:t>()</a:t>
            </a:r>
          </a:p>
          <a:p>
            <a:r>
              <a:rPr lang="en-CA" sz="2300" dirty="0">
                <a:solidFill>
                  <a:schemeClr val="tx1"/>
                </a:solidFill>
              </a:rPr>
              <a:t>Functions that change the data on the class instance </a:t>
            </a:r>
          </a:p>
          <a:p>
            <a:pPr lvl="1"/>
            <a:r>
              <a:rPr lang="en-CA" sz="2300" dirty="0" err="1">
                <a:solidFill>
                  <a:schemeClr val="tx1"/>
                </a:solidFill>
              </a:rPr>
              <a:t>List.Add</a:t>
            </a:r>
            <a:r>
              <a:rPr lang="en-CA" sz="2300" dirty="0">
                <a:solidFill>
                  <a:schemeClr val="tx1"/>
                </a:solidFill>
              </a:rPr>
              <a:t>()</a:t>
            </a:r>
          </a:p>
          <a:p>
            <a:r>
              <a:rPr lang="en-CA" sz="2300" dirty="0">
                <a:solidFill>
                  <a:schemeClr val="tx1"/>
                </a:solidFill>
              </a:rPr>
              <a:t>Operations</a:t>
            </a:r>
          </a:p>
          <a:p>
            <a:pPr lvl="1"/>
            <a:r>
              <a:rPr lang="en-CA" sz="2300" dirty="0" err="1">
                <a:solidFill>
                  <a:schemeClr val="tx1"/>
                </a:solidFill>
              </a:rPr>
              <a:t>String.CompareTo</a:t>
            </a:r>
            <a:r>
              <a:rPr lang="en-CA" sz="23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CA" sz="2300" dirty="0" err="1">
                <a:solidFill>
                  <a:schemeClr val="tx1"/>
                </a:solidFill>
              </a:rPr>
              <a:t>String.Substring</a:t>
            </a:r>
            <a:r>
              <a:rPr lang="en-CA" sz="23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1843639-564D-02CA-3B83-1A40D6068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4" r="31571" b="1"/>
          <a:stretch/>
        </p:blipFill>
        <p:spPr>
          <a:xfrm>
            <a:off x="9955114" y="1857730"/>
            <a:ext cx="7111680" cy="67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4525-07E3-445C-ECE3-0E26B899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Managing Complexity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3B2EF3-2A21-0C0E-FEAD-8DEE6C6CD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98908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37041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13319</TotalTime>
  <Words>784</Words>
  <Application>Microsoft Office PowerPoint</Application>
  <PresentationFormat>Custom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Calibri</vt:lpstr>
      <vt:lpstr>Base</vt:lpstr>
      <vt:lpstr>Classes</vt:lpstr>
      <vt:lpstr>What is object oriented programming? </vt:lpstr>
      <vt:lpstr>Principles of Object Oriented Programming</vt:lpstr>
      <vt:lpstr>Those principle are not that useful</vt:lpstr>
      <vt:lpstr>But Classes are Useful</vt:lpstr>
      <vt:lpstr>Grouping of Data and/or Methods</vt:lpstr>
      <vt:lpstr>Non-Static Classes</vt:lpstr>
      <vt:lpstr>Examples of Instance Methods</vt:lpstr>
      <vt:lpstr>Managing Complexity</vt:lpstr>
      <vt:lpstr>Without Classes</vt:lpstr>
      <vt:lpstr>Properties</vt:lpstr>
      <vt:lpstr>Instantiating a Class</vt:lpstr>
      <vt:lpstr>Constructors</vt:lpstr>
      <vt:lpstr>Well Designed Class</vt:lpstr>
      <vt:lpstr>Choosing Between Struct and Class</vt:lpstr>
      <vt:lpstr>Class as a Data Types</vt:lpstr>
      <vt:lpstr>Abstractions</vt:lpstr>
      <vt:lpstr>Object Oriented Design</vt:lpstr>
      <vt:lpstr>Designing Object Oriented Programs</vt:lpstr>
      <vt:lpstr>Summary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38</cp:revision>
  <dcterms:created xsi:type="dcterms:W3CDTF">2022-10-07T01:31:58Z</dcterms:created>
  <dcterms:modified xsi:type="dcterms:W3CDTF">2023-02-16T19:34:47Z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